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lsb" ContentType="application/vnd.ms-excel.sheet.binary.macroEnabled.12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4.xml" ContentType="application/vnd.openxmlformats-officedocument.theme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5.xml" ContentType="application/vnd.openxmlformats-officedocument.theme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6.xml" ContentType="application/vnd.openxmlformats-officedocument.theme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heme/theme7.xml" ContentType="application/vnd.openxmlformats-officedocument.theme+xml"/>
  <Override PartName="/ppt/theme/theme8.xml" ContentType="application/vnd.openxmlformats-officedocument.theme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charts/chart1.xml" ContentType="application/vnd.openxmlformats-officedocument.drawingml.char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  <p:sldMasterId id="2147483864" r:id="rId2"/>
    <p:sldMasterId id="2147483906" r:id="rId3"/>
    <p:sldMasterId id="2147483926" r:id="rId4"/>
    <p:sldMasterId id="2147483981" r:id="rId5"/>
    <p:sldMasterId id="2147484007" r:id="rId6"/>
  </p:sldMasterIdLst>
  <p:notesMasterIdLst>
    <p:notesMasterId r:id="rId8"/>
  </p:notesMasterIdLst>
  <p:handoutMasterIdLst>
    <p:handoutMasterId r:id="rId9"/>
  </p:handoutMasterIdLst>
  <p:sldIdLst>
    <p:sldId id="2147470275" r:id="rId7"/>
  </p:sldIdLst>
  <p:sldSz cx="9144000" cy="6858000" type="screen4x3"/>
  <p:notesSz cx="7010400" cy="92964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16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0D0D0"/>
    <a:srgbClr val="255BEB"/>
    <a:srgbClr val="2A335C"/>
    <a:srgbClr val="A1A3A5"/>
    <a:srgbClr val="7B9CED"/>
    <a:srgbClr val="1B56E9"/>
    <a:srgbClr val="0C2D83"/>
    <a:srgbClr val="59A14F"/>
    <a:srgbClr val="EDC9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82" autoAdjust="0"/>
    <p:restoredTop sz="94795" autoAdjust="0"/>
  </p:normalViewPr>
  <p:slideViewPr>
    <p:cSldViewPr snapToGrid="0" snapToObjects="1">
      <p:cViewPr varScale="1">
        <p:scale>
          <a:sx n="119" d="100"/>
          <a:sy n="119" d="100"/>
        </p:scale>
        <p:origin x="378" y="108"/>
      </p:cViewPr>
      <p:guideLst/>
    </p:cSldViewPr>
  </p:slideViewPr>
  <p:outlineViewPr>
    <p:cViewPr>
      <p:scale>
        <a:sx n="33" d="100"/>
        <a:sy n="33" d="100"/>
      </p:scale>
      <p:origin x="0" y="-26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10712"/>
    </p:cViewPr>
  </p:sorterViewPr>
  <p:notesViewPr>
    <p:cSldViewPr snapToGrid="0" snapToObjects="1">
      <p:cViewPr varScale="1">
        <p:scale>
          <a:sx n="66" d="100"/>
          <a:sy n="66" d="100"/>
        </p:scale>
        <p:origin x="217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Binary_Worksheet.xlsb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1682767917321949E-2"/>
          <c:y val="2.0288724151385096E-2"/>
          <c:w val="0.97663446416535615"/>
          <c:h val="0.95942255169722979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4E79A7"/>
            </a:solidFill>
            <a:ln w="9525" cap="flat" algn="ctr">
              <a:solidFill>
                <a:schemeClr val="bg1"/>
              </a:solidFill>
              <a:prstDash val="solid"/>
            </a:ln>
          </c:spPr>
          <c:invertIfNegative val="0"/>
          <c:val>
            <c:numRef>
              <c:f>Sheet1!$A$1:$V$1</c:f>
              <c:numCache>
                <c:formatCode>General</c:formatCode>
                <c:ptCount val="22"/>
                <c:pt idx="0">
                  <c:v>1674</c:v>
                </c:pt>
                <c:pt idx="1">
                  <c:v>1677</c:v>
                </c:pt>
                <c:pt idx="2">
                  <c:v>1627</c:v>
                </c:pt>
                <c:pt idx="3">
                  <c:v>1662</c:v>
                </c:pt>
                <c:pt idx="4">
                  <c:v>1666</c:v>
                </c:pt>
                <c:pt idx="5">
                  <c:v>1624</c:v>
                </c:pt>
                <c:pt idx="6">
                  <c:v>1610</c:v>
                </c:pt>
                <c:pt idx="7">
                  <c:v>1563</c:v>
                </c:pt>
                <c:pt idx="8">
                  <c:v>1487</c:v>
                </c:pt>
                <c:pt idx="9">
                  <c:v>1398</c:v>
                </c:pt>
                <c:pt idx="10">
                  <c:v>1382</c:v>
                </c:pt>
                <c:pt idx="11">
                  <c:v>1311</c:v>
                </c:pt>
                <c:pt idx="12">
                  <c:v>1313</c:v>
                </c:pt>
                <c:pt idx="13">
                  <c:v>1239</c:v>
                </c:pt>
                <c:pt idx="14">
                  <c:v>1161</c:v>
                </c:pt>
                <c:pt idx="15">
                  <c:v>1137</c:v>
                </c:pt>
                <c:pt idx="16">
                  <c:v>1037</c:v>
                </c:pt>
                <c:pt idx="17">
                  <c:v>1046</c:v>
                </c:pt>
                <c:pt idx="18">
                  <c:v>975</c:v>
                </c:pt>
                <c:pt idx="19">
                  <c:v>890</c:v>
                </c:pt>
                <c:pt idx="20">
                  <c:v>800</c:v>
                </c:pt>
                <c:pt idx="21">
                  <c:v>760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18-4107-B848-CED8BE5B6901}"/>
            </c:ext>
          </c:extLst>
        </c:ser>
        <c:ser>
          <c:idx val="1"/>
          <c:order val="1"/>
          <c:spPr>
            <a:solidFill>
              <a:srgbClr val="73B3F7"/>
            </a:solidFill>
            <a:ln w="9525" cap="flat" algn="ctr">
              <a:solidFill>
                <a:schemeClr val="bg1"/>
              </a:solidFill>
              <a:prstDash val="solid"/>
            </a:ln>
          </c:spPr>
          <c:invertIfNegative val="0"/>
          <c:val>
            <c:numRef>
              <c:f>Sheet1!$A$2:$V$2</c:f>
              <c:numCache>
                <c:formatCode>General</c:formatCode>
                <c:ptCount val="22"/>
                <c:pt idx="0">
                  <c:v>1549</c:v>
                </c:pt>
                <c:pt idx="1">
                  <c:v>1629</c:v>
                </c:pt>
                <c:pt idx="2">
                  <c:v>1533</c:v>
                </c:pt>
                <c:pt idx="3">
                  <c:v>1547</c:v>
                </c:pt>
                <c:pt idx="4">
                  <c:v>1526</c:v>
                </c:pt>
                <c:pt idx="5">
                  <c:v>1563</c:v>
                </c:pt>
                <c:pt idx="6">
                  <c:v>1534</c:v>
                </c:pt>
                <c:pt idx="7">
                  <c:v>1542</c:v>
                </c:pt>
                <c:pt idx="8">
                  <c:v>1497</c:v>
                </c:pt>
                <c:pt idx="9">
                  <c:v>1385</c:v>
                </c:pt>
                <c:pt idx="10">
                  <c:v>1368</c:v>
                </c:pt>
                <c:pt idx="11">
                  <c:v>1377</c:v>
                </c:pt>
                <c:pt idx="12">
                  <c:v>1304</c:v>
                </c:pt>
                <c:pt idx="13">
                  <c:v>1282</c:v>
                </c:pt>
                <c:pt idx="14">
                  <c:v>1216</c:v>
                </c:pt>
                <c:pt idx="15">
                  <c:v>1065</c:v>
                </c:pt>
                <c:pt idx="16">
                  <c:v>961</c:v>
                </c:pt>
                <c:pt idx="17">
                  <c:v>974</c:v>
                </c:pt>
                <c:pt idx="18">
                  <c:v>990</c:v>
                </c:pt>
                <c:pt idx="19">
                  <c:v>909</c:v>
                </c:pt>
                <c:pt idx="20">
                  <c:v>861</c:v>
                </c:pt>
                <c:pt idx="21">
                  <c:v>823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18-4107-B848-CED8BE5B69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21039984"/>
        <c:axId val="1"/>
      </c:barChart>
      <c:catAx>
        <c:axId val="21039984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cap="flat" algn="ctr">
            <a:solidFill>
              <a:schemeClr val="tx1"/>
            </a:solidFill>
            <a:prstDash val="solid"/>
          </a:ln>
        </c:spPr>
        <c:crossAx val="1"/>
        <c:crosses val="min"/>
        <c:auto val="0"/>
        <c:lblAlgn val="ctr"/>
        <c:lblOffset val="100"/>
        <c:noMultiLvlLbl val="0"/>
      </c:catAx>
      <c:valAx>
        <c:axId val="1"/>
        <c:scaling>
          <c:orientation val="minMax"/>
          <c:max val="3306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21039984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8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8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8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8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8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8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8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8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9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9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9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9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9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9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04BC41E-EAC0-4D88-BA59-21A53C68F8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B5C4BB-B13C-4942-8E14-023ED14A3D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576" y="0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r">
              <a:defRPr sz="1200"/>
            </a:lvl1pPr>
          </a:lstStyle>
          <a:p>
            <a:fld id="{C0DF7188-80B9-4267-9A48-64F61C54F8C3}" type="datetime3">
              <a:rPr lang="en-US" smtClean="0"/>
              <a:t>4 February 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221145-1027-4A39-B15A-DD84A26C203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31108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147719-50F5-4089-8123-86F5AF9C884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576" y="8831108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r">
              <a:defRPr sz="1200"/>
            </a:lvl1pPr>
          </a:lstStyle>
          <a:p>
            <a:fld id="{D2610F73-99D1-48E7-A408-B5EB5C8393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9651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04159" tIns="46586" rIns="93174" bIns="46586" rtlCol="0"/>
          <a:lstStyle>
            <a:lvl1pPr algn="l">
              <a:defRPr sz="900">
                <a:latin typeface="+mn-lt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4" tIns="46586" rIns="904159" bIns="46586" rtlCol="0"/>
          <a:lstStyle>
            <a:lvl1pPr algn="r">
              <a:defRPr sz="900">
                <a:latin typeface="+mn-lt"/>
                <a:cs typeface="Arial" panose="020B0604020202020204" pitchFamily="34" charset="0"/>
              </a:defRPr>
            </a:lvl1pPr>
          </a:lstStyle>
          <a:p>
            <a:fld id="{39E811EC-5EEB-4DF1-8FB8-01E61B44A7C4}" type="datetime3">
              <a:rPr lang="en-US" smtClean="0"/>
              <a:t>4 February 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584200"/>
            <a:ext cx="5029200" cy="3771900"/>
          </a:xfrm>
          <a:prstGeom prst="rect">
            <a:avLst/>
          </a:prstGeom>
          <a:noFill/>
          <a:ln w="6350">
            <a:solidFill>
              <a:prstClr val="black"/>
            </a:solidFill>
          </a:ln>
        </p:spPr>
        <p:txBody>
          <a:bodyPr vert="horz" lIns="93174" tIns="46586" rIns="93174" bIns="46586" rtlCol="0" anchor="ctr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04159" tIns="46586" rIns="93174" bIns="46586" rtlCol="0" anchor="b"/>
          <a:lstStyle>
            <a:lvl1pPr algn="l">
              <a:defRPr sz="900">
                <a:latin typeface="+mn-lt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4" tIns="46586" rIns="904159" bIns="46586" rtlCol="0" anchor="b"/>
          <a:lstStyle>
            <a:lvl1pPr algn="r">
              <a:defRPr sz="900">
                <a:latin typeface="+mn-lt"/>
                <a:cs typeface="Arial" panose="020B0604020202020204" pitchFamily="34" charset="0"/>
              </a:defRPr>
            </a:lvl1pPr>
          </a:lstStyle>
          <a:p>
            <a:fld id="{CF5EBCF4-26FC-4F76-8DA1-52FDDC328D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Notes Placeholder 7">
            <a:extLst>
              <a:ext uri="{FF2B5EF4-FFF2-40B4-BE49-F238E27FC236}">
                <a16:creationId xmlns:a16="http://schemas.microsoft.com/office/drawing/2014/main" id="{C9DD6736-F296-466C-A9BC-35AE03FEA2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0413" y="4473716"/>
            <a:ext cx="5609574" cy="1000274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006664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lnSpc>
        <a:spcPct val="100000"/>
      </a:lnSpc>
      <a:spcBef>
        <a:spcPts val="300"/>
      </a:spcBef>
      <a:spcAft>
        <a:spcPts val="300"/>
      </a:spcAft>
      <a:buFontTx/>
      <a:buNone/>
      <a:defRPr lang="en-US" sz="11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1pPr>
    <a:lvl2pPr marL="144000" indent="-144000" algn="l" defTabSz="914400" rtl="0" eaLnBrk="1" latinLnBrk="0" hangingPunct="1">
      <a:spcAft>
        <a:spcPts val="300"/>
      </a:spcAft>
      <a:buSzPct val="110000"/>
      <a:buFont typeface="Wingdings" panose="05000000000000000000" pitchFamily="2" charset="2"/>
      <a:buChar char=""/>
      <a:defRPr lang="en-US" sz="1100" kern="1200">
        <a:solidFill>
          <a:schemeClr val="tx1"/>
        </a:solidFill>
        <a:latin typeface="+mn-lt"/>
        <a:ea typeface="+mn-ea"/>
        <a:cs typeface="+mn-cs"/>
      </a:defRPr>
    </a:lvl2pPr>
    <a:lvl3pPr marL="288000" indent="-144000" algn="l" defTabSz="914400" rtl="0" eaLnBrk="1" latinLnBrk="0" hangingPunct="1">
      <a:spcAft>
        <a:spcPts val="300"/>
      </a:spcAft>
      <a:buSzPct val="110000"/>
      <a:buFont typeface="Arial" panose="020B0604020202020204" pitchFamily="34" charset="0"/>
      <a:buChar char="‒"/>
      <a:defRPr lang="en-US" sz="1100" kern="1200">
        <a:solidFill>
          <a:schemeClr val="tx1"/>
        </a:solidFill>
        <a:latin typeface="+mn-lt"/>
        <a:ea typeface="+mn-ea"/>
        <a:cs typeface="+mn-cs"/>
      </a:defRPr>
    </a:lvl3pPr>
    <a:lvl4pPr marL="432000" indent="-144000" algn="l" defTabSz="914400" rtl="0" eaLnBrk="1" latinLnBrk="0" hangingPunct="1">
      <a:spcAft>
        <a:spcPts val="300"/>
      </a:spcAft>
      <a:buFont typeface="Arial" panose="020B0604020202020204" pitchFamily="34" charset="0"/>
      <a:buChar char="•"/>
      <a:defRPr lang="en-US" sz="1100" kern="1200">
        <a:solidFill>
          <a:schemeClr val="tx1"/>
        </a:solidFill>
        <a:latin typeface="+mn-lt"/>
        <a:ea typeface="+mn-ea"/>
        <a:cs typeface="+mn-cs"/>
      </a:defRPr>
    </a:lvl4pPr>
    <a:lvl5pPr marL="576000" indent="-144000" algn="l" defTabSz="914400" rtl="0" eaLnBrk="1" latinLnBrk="0" hangingPunct="1">
      <a:spcAft>
        <a:spcPts val="300"/>
      </a:spcAft>
      <a:buFont typeface="Arial" panose="020B0604020202020204" pitchFamily="34" charset="0"/>
      <a:buChar char="̶"/>
      <a:defRPr lang="en-US" sz="11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2" Type="http://schemas.openxmlformats.org/officeDocument/2006/relationships/tags" Target="../tags/tag24.xml"/><Relationship Id="rId1" Type="http://schemas.openxmlformats.org/officeDocument/2006/relationships/vmlDrawing" Target="../drawings/vmlDrawing2.vml"/><Relationship Id="rId6" Type="http://schemas.openxmlformats.org/officeDocument/2006/relationships/tags" Target="../tags/tag28.xml"/><Relationship Id="rId11" Type="http://schemas.openxmlformats.org/officeDocument/2006/relationships/image" Target="../media/image2.emf"/><Relationship Id="rId5" Type="http://schemas.openxmlformats.org/officeDocument/2006/relationships/tags" Target="../tags/tag27.xml"/><Relationship Id="rId10" Type="http://schemas.openxmlformats.org/officeDocument/2006/relationships/oleObject" Target="../embeddings/oleObject2.bin"/><Relationship Id="rId4" Type="http://schemas.openxmlformats.org/officeDocument/2006/relationships/tags" Target="../tags/tag26.xml"/><Relationship Id="rId9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13" Type="http://schemas.openxmlformats.org/officeDocument/2006/relationships/image" Target="../media/image2.emf"/><Relationship Id="rId3" Type="http://schemas.openxmlformats.org/officeDocument/2006/relationships/tags" Target="../tags/tag94.xml"/><Relationship Id="rId7" Type="http://schemas.openxmlformats.org/officeDocument/2006/relationships/tags" Target="../tags/tag98.xml"/><Relationship Id="rId12" Type="http://schemas.openxmlformats.org/officeDocument/2006/relationships/oleObject" Target="../embeddings/oleObject11.bin"/><Relationship Id="rId2" Type="http://schemas.openxmlformats.org/officeDocument/2006/relationships/tags" Target="../tags/tag93.xml"/><Relationship Id="rId1" Type="http://schemas.openxmlformats.org/officeDocument/2006/relationships/vmlDrawing" Target="../drawings/vmlDrawing11.vml"/><Relationship Id="rId6" Type="http://schemas.openxmlformats.org/officeDocument/2006/relationships/tags" Target="../tags/tag97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96.xml"/><Relationship Id="rId10" Type="http://schemas.openxmlformats.org/officeDocument/2006/relationships/tags" Target="../tags/tag101.xml"/><Relationship Id="rId4" Type="http://schemas.openxmlformats.org/officeDocument/2006/relationships/tags" Target="../tags/tag95.xml"/><Relationship Id="rId9" Type="http://schemas.openxmlformats.org/officeDocument/2006/relationships/tags" Target="../tags/tag100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108.xml"/><Relationship Id="rId13" Type="http://schemas.openxmlformats.org/officeDocument/2006/relationships/image" Target="../media/image2.emf"/><Relationship Id="rId3" Type="http://schemas.openxmlformats.org/officeDocument/2006/relationships/tags" Target="../tags/tag103.xml"/><Relationship Id="rId7" Type="http://schemas.openxmlformats.org/officeDocument/2006/relationships/tags" Target="../tags/tag107.xml"/><Relationship Id="rId12" Type="http://schemas.openxmlformats.org/officeDocument/2006/relationships/oleObject" Target="../embeddings/oleObject12.bin"/><Relationship Id="rId2" Type="http://schemas.openxmlformats.org/officeDocument/2006/relationships/tags" Target="../tags/tag102.xml"/><Relationship Id="rId1" Type="http://schemas.openxmlformats.org/officeDocument/2006/relationships/vmlDrawing" Target="../drawings/vmlDrawing12.vml"/><Relationship Id="rId6" Type="http://schemas.openxmlformats.org/officeDocument/2006/relationships/tags" Target="../tags/tag106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05.xml"/><Relationship Id="rId10" Type="http://schemas.openxmlformats.org/officeDocument/2006/relationships/tags" Target="../tags/tag110.xml"/><Relationship Id="rId4" Type="http://schemas.openxmlformats.org/officeDocument/2006/relationships/tags" Target="../tags/tag104.xml"/><Relationship Id="rId9" Type="http://schemas.openxmlformats.org/officeDocument/2006/relationships/tags" Target="../tags/tag109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117.xml"/><Relationship Id="rId13" Type="http://schemas.openxmlformats.org/officeDocument/2006/relationships/image" Target="../media/image3.emf"/><Relationship Id="rId3" Type="http://schemas.openxmlformats.org/officeDocument/2006/relationships/tags" Target="../tags/tag112.xml"/><Relationship Id="rId7" Type="http://schemas.openxmlformats.org/officeDocument/2006/relationships/tags" Target="../tags/tag116.xml"/><Relationship Id="rId12" Type="http://schemas.openxmlformats.org/officeDocument/2006/relationships/oleObject" Target="../embeddings/oleObject13.bin"/><Relationship Id="rId2" Type="http://schemas.openxmlformats.org/officeDocument/2006/relationships/tags" Target="../tags/tag111.xml"/><Relationship Id="rId1" Type="http://schemas.openxmlformats.org/officeDocument/2006/relationships/vmlDrawing" Target="../drawings/vmlDrawing13.vml"/><Relationship Id="rId6" Type="http://schemas.openxmlformats.org/officeDocument/2006/relationships/tags" Target="../tags/tag115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4.xml"/><Relationship Id="rId10" Type="http://schemas.openxmlformats.org/officeDocument/2006/relationships/tags" Target="../tags/tag119.xml"/><Relationship Id="rId4" Type="http://schemas.openxmlformats.org/officeDocument/2006/relationships/tags" Target="../tags/tag113.xml"/><Relationship Id="rId9" Type="http://schemas.openxmlformats.org/officeDocument/2006/relationships/tags" Target="../tags/tag118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126.xml"/><Relationship Id="rId3" Type="http://schemas.openxmlformats.org/officeDocument/2006/relationships/tags" Target="../tags/tag121.xml"/><Relationship Id="rId7" Type="http://schemas.openxmlformats.org/officeDocument/2006/relationships/tags" Target="../tags/tag125.xml"/><Relationship Id="rId2" Type="http://schemas.openxmlformats.org/officeDocument/2006/relationships/tags" Target="../tags/tag120.xml"/><Relationship Id="rId1" Type="http://schemas.openxmlformats.org/officeDocument/2006/relationships/vmlDrawing" Target="../drawings/vmlDrawing14.vml"/><Relationship Id="rId6" Type="http://schemas.openxmlformats.org/officeDocument/2006/relationships/tags" Target="../tags/tag124.xml"/><Relationship Id="rId11" Type="http://schemas.openxmlformats.org/officeDocument/2006/relationships/image" Target="../media/image1.emf"/><Relationship Id="rId5" Type="http://schemas.openxmlformats.org/officeDocument/2006/relationships/tags" Target="../tags/tag123.xml"/><Relationship Id="rId10" Type="http://schemas.openxmlformats.org/officeDocument/2006/relationships/oleObject" Target="../embeddings/oleObject14.bin"/><Relationship Id="rId4" Type="http://schemas.openxmlformats.org/officeDocument/2006/relationships/tags" Target="../tags/tag122.xml"/><Relationship Id="rId9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tags" Target="../tags/tag12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27.xml"/><Relationship Id="rId1" Type="http://schemas.openxmlformats.org/officeDocument/2006/relationships/vmlDrawing" Target="../drawings/vmlDrawing15.vml"/><Relationship Id="rId6" Type="http://schemas.openxmlformats.org/officeDocument/2006/relationships/tags" Target="../tags/tag131.xml"/><Relationship Id="rId5" Type="http://schemas.openxmlformats.org/officeDocument/2006/relationships/tags" Target="../tags/tag130.xml"/><Relationship Id="rId4" Type="http://schemas.openxmlformats.org/officeDocument/2006/relationships/tags" Target="../tags/tag129.xml"/><Relationship Id="rId9" Type="http://schemas.openxmlformats.org/officeDocument/2006/relationships/image" Target="../media/image2.em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133.xml"/><Relationship Id="rId7" Type="http://schemas.openxmlformats.org/officeDocument/2006/relationships/image" Target="../media/image2.emf"/><Relationship Id="rId2" Type="http://schemas.openxmlformats.org/officeDocument/2006/relationships/tags" Target="../tags/tag13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6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3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5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63.xml"/><Relationship Id="rId3" Type="http://schemas.openxmlformats.org/officeDocument/2006/relationships/tags" Target="../tags/tag158.xml"/><Relationship Id="rId7" Type="http://schemas.openxmlformats.org/officeDocument/2006/relationships/tags" Target="../tags/tag162.xml"/><Relationship Id="rId2" Type="http://schemas.openxmlformats.org/officeDocument/2006/relationships/tags" Target="../tags/tag157.xml"/><Relationship Id="rId1" Type="http://schemas.openxmlformats.org/officeDocument/2006/relationships/vmlDrawing" Target="../drawings/vmlDrawing18.vml"/><Relationship Id="rId6" Type="http://schemas.openxmlformats.org/officeDocument/2006/relationships/tags" Target="../tags/tag161.xml"/><Relationship Id="rId11" Type="http://schemas.openxmlformats.org/officeDocument/2006/relationships/image" Target="../media/image2.emf"/><Relationship Id="rId5" Type="http://schemas.openxmlformats.org/officeDocument/2006/relationships/tags" Target="../tags/tag160.xml"/><Relationship Id="rId10" Type="http://schemas.openxmlformats.org/officeDocument/2006/relationships/oleObject" Target="../embeddings/oleObject18.bin"/><Relationship Id="rId4" Type="http://schemas.openxmlformats.org/officeDocument/2006/relationships/tags" Target="../tags/tag159.xml"/><Relationship Id="rId9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165.xml"/><Relationship Id="rId7" Type="http://schemas.openxmlformats.org/officeDocument/2006/relationships/tags" Target="../tags/tag169.xml"/><Relationship Id="rId2" Type="http://schemas.openxmlformats.org/officeDocument/2006/relationships/tags" Target="../tags/tag164.xml"/><Relationship Id="rId1" Type="http://schemas.openxmlformats.org/officeDocument/2006/relationships/vmlDrawing" Target="../drawings/vmlDrawing19.vml"/><Relationship Id="rId6" Type="http://schemas.openxmlformats.org/officeDocument/2006/relationships/tags" Target="../tags/tag168.xml"/><Relationship Id="rId5" Type="http://schemas.openxmlformats.org/officeDocument/2006/relationships/tags" Target="../tags/tag167.xml"/><Relationship Id="rId10" Type="http://schemas.openxmlformats.org/officeDocument/2006/relationships/image" Target="../media/image3.emf"/><Relationship Id="rId4" Type="http://schemas.openxmlformats.org/officeDocument/2006/relationships/tags" Target="../tags/tag166.xml"/><Relationship Id="rId9" Type="http://schemas.openxmlformats.org/officeDocument/2006/relationships/oleObject" Target="../embeddings/oleObject19.bin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171.xml"/><Relationship Id="rId7" Type="http://schemas.openxmlformats.org/officeDocument/2006/relationships/tags" Target="../tags/tag175.xml"/><Relationship Id="rId2" Type="http://schemas.openxmlformats.org/officeDocument/2006/relationships/tags" Target="../tags/tag170.xml"/><Relationship Id="rId1" Type="http://schemas.openxmlformats.org/officeDocument/2006/relationships/vmlDrawing" Target="../drawings/vmlDrawing20.vml"/><Relationship Id="rId6" Type="http://schemas.openxmlformats.org/officeDocument/2006/relationships/tags" Target="../tags/tag174.xml"/><Relationship Id="rId5" Type="http://schemas.openxmlformats.org/officeDocument/2006/relationships/tags" Target="../tags/tag173.xml"/><Relationship Id="rId10" Type="http://schemas.openxmlformats.org/officeDocument/2006/relationships/image" Target="../media/image2.emf"/><Relationship Id="rId4" Type="http://schemas.openxmlformats.org/officeDocument/2006/relationships/tags" Target="../tags/tag172.xml"/><Relationship Id="rId9" Type="http://schemas.openxmlformats.org/officeDocument/2006/relationships/oleObject" Target="../embeddings/oleObject20.bin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" Type="http://schemas.openxmlformats.org/officeDocument/2006/relationships/vmlDrawing" Target="../drawings/vmlDrawing3.vml"/><Relationship Id="rId6" Type="http://schemas.openxmlformats.org/officeDocument/2006/relationships/tags" Target="../tags/tag35.xml"/><Relationship Id="rId11" Type="http://schemas.openxmlformats.org/officeDocument/2006/relationships/image" Target="../media/image2.emf"/><Relationship Id="rId5" Type="http://schemas.openxmlformats.org/officeDocument/2006/relationships/tags" Target="../tags/tag34.xml"/><Relationship Id="rId10" Type="http://schemas.openxmlformats.org/officeDocument/2006/relationships/oleObject" Target="../embeddings/oleObject3.bin"/><Relationship Id="rId4" Type="http://schemas.openxmlformats.org/officeDocument/2006/relationships/tags" Target="../tags/tag33.xml"/><Relationship Id="rId9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177.xml"/><Relationship Id="rId7" Type="http://schemas.openxmlformats.org/officeDocument/2006/relationships/tags" Target="../tags/tag181.xml"/><Relationship Id="rId2" Type="http://schemas.openxmlformats.org/officeDocument/2006/relationships/tags" Target="../tags/tag176.xml"/><Relationship Id="rId1" Type="http://schemas.openxmlformats.org/officeDocument/2006/relationships/vmlDrawing" Target="../drawings/vmlDrawing21.vml"/><Relationship Id="rId6" Type="http://schemas.openxmlformats.org/officeDocument/2006/relationships/tags" Target="../tags/tag180.xml"/><Relationship Id="rId5" Type="http://schemas.openxmlformats.org/officeDocument/2006/relationships/tags" Target="../tags/tag179.xml"/><Relationship Id="rId10" Type="http://schemas.openxmlformats.org/officeDocument/2006/relationships/image" Target="../media/image2.emf"/><Relationship Id="rId4" Type="http://schemas.openxmlformats.org/officeDocument/2006/relationships/tags" Target="../tags/tag178.xml"/><Relationship Id="rId9" Type="http://schemas.openxmlformats.org/officeDocument/2006/relationships/oleObject" Target="../embeddings/oleObject21.bin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183.xml"/><Relationship Id="rId7" Type="http://schemas.openxmlformats.org/officeDocument/2006/relationships/tags" Target="../tags/tag187.xml"/><Relationship Id="rId2" Type="http://schemas.openxmlformats.org/officeDocument/2006/relationships/tags" Target="../tags/tag182.xml"/><Relationship Id="rId1" Type="http://schemas.openxmlformats.org/officeDocument/2006/relationships/vmlDrawing" Target="../drawings/vmlDrawing22.vml"/><Relationship Id="rId6" Type="http://schemas.openxmlformats.org/officeDocument/2006/relationships/tags" Target="../tags/tag186.xml"/><Relationship Id="rId5" Type="http://schemas.openxmlformats.org/officeDocument/2006/relationships/tags" Target="../tags/tag185.xml"/><Relationship Id="rId10" Type="http://schemas.openxmlformats.org/officeDocument/2006/relationships/image" Target="../media/image2.emf"/><Relationship Id="rId4" Type="http://schemas.openxmlformats.org/officeDocument/2006/relationships/tags" Target="../tags/tag184.xml"/><Relationship Id="rId9" Type="http://schemas.openxmlformats.org/officeDocument/2006/relationships/oleObject" Target="../embeddings/oleObject22.bin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tags" Target="../tags/tag194.xml"/><Relationship Id="rId3" Type="http://schemas.openxmlformats.org/officeDocument/2006/relationships/tags" Target="../tags/tag189.xml"/><Relationship Id="rId7" Type="http://schemas.openxmlformats.org/officeDocument/2006/relationships/tags" Target="../tags/tag193.xml"/><Relationship Id="rId2" Type="http://schemas.openxmlformats.org/officeDocument/2006/relationships/tags" Target="../tags/tag188.xml"/><Relationship Id="rId1" Type="http://schemas.openxmlformats.org/officeDocument/2006/relationships/vmlDrawing" Target="../drawings/vmlDrawing23.vml"/><Relationship Id="rId6" Type="http://schemas.openxmlformats.org/officeDocument/2006/relationships/tags" Target="../tags/tag192.xml"/><Relationship Id="rId11" Type="http://schemas.openxmlformats.org/officeDocument/2006/relationships/image" Target="../media/image2.emf"/><Relationship Id="rId5" Type="http://schemas.openxmlformats.org/officeDocument/2006/relationships/tags" Target="../tags/tag191.xml"/><Relationship Id="rId10" Type="http://schemas.openxmlformats.org/officeDocument/2006/relationships/oleObject" Target="../embeddings/oleObject23.bin"/><Relationship Id="rId4" Type="http://schemas.openxmlformats.org/officeDocument/2006/relationships/tags" Target="../tags/tag190.xml"/><Relationship Id="rId9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tags" Target="../tags/tag201.xml"/><Relationship Id="rId3" Type="http://schemas.openxmlformats.org/officeDocument/2006/relationships/tags" Target="../tags/tag196.xml"/><Relationship Id="rId7" Type="http://schemas.openxmlformats.org/officeDocument/2006/relationships/tags" Target="../tags/tag200.xml"/><Relationship Id="rId12" Type="http://schemas.openxmlformats.org/officeDocument/2006/relationships/image" Target="../media/image3.emf"/><Relationship Id="rId2" Type="http://schemas.openxmlformats.org/officeDocument/2006/relationships/tags" Target="../tags/tag195.xml"/><Relationship Id="rId1" Type="http://schemas.openxmlformats.org/officeDocument/2006/relationships/vmlDrawing" Target="../drawings/vmlDrawing24.vml"/><Relationship Id="rId6" Type="http://schemas.openxmlformats.org/officeDocument/2006/relationships/tags" Target="../tags/tag199.xml"/><Relationship Id="rId11" Type="http://schemas.openxmlformats.org/officeDocument/2006/relationships/oleObject" Target="../embeddings/oleObject24.bin"/><Relationship Id="rId5" Type="http://schemas.openxmlformats.org/officeDocument/2006/relationships/tags" Target="../tags/tag198.xml"/><Relationship Id="rId10" Type="http://schemas.openxmlformats.org/officeDocument/2006/relationships/slideMaster" Target="../slideMasters/slideMaster2.xml"/><Relationship Id="rId4" Type="http://schemas.openxmlformats.org/officeDocument/2006/relationships/tags" Target="../tags/tag197.xml"/><Relationship Id="rId9" Type="http://schemas.openxmlformats.org/officeDocument/2006/relationships/tags" Target="../tags/tag202.xml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tags" Target="../tags/tag209.xml"/><Relationship Id="rId3" Type="http://schemas.openxmlformats.org/officeDocument/2006/relationships/tags" Target="../tags/tag204.xml"/><Relationship Id="rId7" Type="http://schemas.openxmlformats.org/officeDocument/2006/relationships/tags" Target="../tags/tag208.xml"/><Relationship Id="rId12" Type="http://schemas.openxmlformats.org/officeDocument/2006/relationships/image" Target="../media/image3.emf"/><Relationship Id="rId2" Type="http://schemas.openxmlformats.org/officeDocument/2006/relationships/tags" Target="../tags/tag203.xml"/><Relationship Id="rId1" Type="http://schemas.openxmlformats.org/officeDocument/2006/relationships/vmlDrawing" Target="../drawings/vmlDrawing25.vml"/><Relationship Id="rId6" Type="http://schemas.openxmlformats.org/officeDocument/2006/relationships/tags" Target="../tags/tag207.xml"/><Relationship Id="rId11" Type="http://schemas.openxmlformats.org/officeDocument/2006/relationships/oleObject" Target="../embeddings/oleObject25.bin"/><Relationship Id="rId5" Type="http://schemas.openxmlformats.org/officeDocument/2006/relationships/tags" Target="../tags/tag206.xml"/><Relationship Id="rId10" Type="http://schemas.openxmlformats.org/officeDocument/2006/relationships/slideMaster" Target="../slideMasters/slideMaster2.xml"/><Relationship Id="rId4" Type="http://schemas.openxmlformats.org/officeDocument/2006/relationships/tags" Target="../tags/tag205.xml"/><Relationship Id="rId9" Type="http://schemas.openxmlformats.org/officeDocument/2006/relationships/tags" Target="../tags/tag210.xml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tags" Target="../tags/tag217.xml"/><Relationship Id="rId3" Type="http://schemas.openxmlformats.org/officeDocument/2006/relationships/tags" Target="../tags/tag212.xml"/><Relationship Id="rId7" Type="http://schemas.openxmlformats.org/officeDocument/2006/relationships/tags" Target="../tags/tag216.xml"/><Relationship Id="rId12" Type="http://schemas.openxmlformats.org/officeDocument/2006/relationships/image" Target="../media/image2.emf"/><Relationship Id="rId2" Type="http://schemas.openxmlformats.org/officeDocument/2006/relationships/tags" Target="../tags/tag211.xml"/><Relationship Id="rId1" Type="http://schemas.openxmlformats.org/officeDocument/2006/relationships/vmlDrawing" Target="../drawings/vmlDrawing26.vml"/><Relationship Id="rId6" Type="http://schemas.openxmlformats.org/officeDocument/2006/relationships/tags" Target="../tags/tag215.xml"/><Relationship Id="rId11" Type="http://schemas.openxmlformats.org/officeDocument/2006/relationships/oleObject" Target="../embeddings/oleObject26.bin"/><Relationship Id="rId5" Type="http://schemas.openxmlformats.org/officeDocument/2006/relationships/tags" Target="../tags/tag214.xml"/><Relationship Id="rId10" Type="http://schemas.openxmlformats.org/officeDocument/2006/relationships/slideMaster" Target="../slideMasters/slideMaster2.xml"/><Relationship Id="rId4" Type="http://schemas.openxmlformats.org/officeDocument/2006/relationships/tags" Target="../tags/tag213.xml"/><Relationship Id="rId9" Type="http://schemas.openxmlformats.org/officeDocument/2006/relationships/tags" Target="../tags/tag218.xml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tags" Target="../tags/tag225.xml"/><Relationship Id="rId3" Type="http://schemas.openxmlformats.org/officeDocument/2006/relationships/tags" Target="../tags/tag220.xml"/><Relationship Id="rId7" Type="http://schemas.openxmlformats.org/officeDocument/2006/relationships/tags" Target="../tags/tag224.xml"/><Relationship Id="rId12" Type="http://schemas.openxmlformats.org/officeDocument/2006/relationships/image" Target="../media/image2.emf"/><Relationship Id="rId2" Type="http://schemas.openxmlformats.org/officeDocument/2006/relationships/tags" Target="../tags/tag219.xml"/><Relationship Id="rId1" Type="http://schemas.openxmlformats.org/officeDocument/2006/relationships/vmlDrawing" Target="../drawings/vmlDrawing27.vml"/><Relationship Id="rId6" Type="http://schemas.openxmlformats.org/officeDocument/2006/relationships/tags" Target="../tags/tag223.xml"/><Relationship Id="rId11" Type="http://schemas.openxmlformats.org/officeDocument/2006/relationships/oleObject" Target="../embeddings/oleObject27.bin"/><Relationship Id="rId5" Type="http://schemas.openxmlformats.org/officeDocument/2006/relationships/tags" Target="../tags/tag222.xml"/><Relationship Id="rId10" Type="http://schemas.openxmlformats.org/officeDocument/2006/relationships/slideMaster" Target="../slideMasters/slideMaster2.xml"/><Relationship Id="rId4" Type="http://schemas.openxmlformats.org/officeDocument/2006/relationships/tags" Target="../tags/tag221.xml"/><Relationship Id="rId9" Type="http://schemas.openxmlformats.org/officeDocument/2006/relationships/tags" Target="../tags/tag226.xml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tags" Target="../tags/tag233.xml"/><Relationship Id="rId3" Type="http://schemas.openxmlformats.org/officeDocument/2006/relationships/tags" Target="../tags/tag228.xml"/><Relationship Id="rId7" Type="http://schemas.openxmlformats.org/officeDocument/2006/relationships/tags" Target="../tags/tag232.xml"/><Relationship Id="rId12" Type="http://schemas.openxmlformats.org/officeDocument/2006/relationships/image" Target="../media/image2.emf"/><Relationship Id="rId2" Type="http://schemas.openxmlformats.org/officeDocument/2006/relationships/tags" Target="../tags/tag227.xml"/><Relationship Id="rId1" Type="http://schemas.openxmlformats.org/officeDocument/2006/relationships/vmlDrawing" Target="../drawings/vmlDrawing28.vml"/><Relationship Id="rId6" Type="http://schemas.openxmlformats.org/officeDocument/2006/relationships/tags" Target="../tags/tag231.xml"/><Relationship Id="rId11" Type="http://schemas.openxmlformats.org/officeDocument/2006/relationships/oleObject" Target="../embeddings/oleObject28.bin"/><Relationship Id="rId5" Type="http://schemas.openxmlformats.org/officeDocument/2006/relationships/tags" Target="../tags/tag230.xml"/><Relationship Id="rId10" Type="http://schemas.openxmlformats.org/officeDocument/2006/relationships/slideMaster" Target="../slideMasters/slideMaster2.xml"/><Relationship Id="rId4" Type="http://schemas.openxmlformats.org/officeDocument/2006/relationships/tags" Target="../tags/tag229.xml"/><Relationship Id="rId9" Type="http://schemas.openxmlformats.org/officeDocument/2006/relationships/tags" Target="../tags/tag234.xml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236.xml"/><Relationship Id="rId7" Type="http://schemas.openxmlformats.org/officeDocument/2006/relationships/tags" Target="../tags/tag240.xml"/><Relationship Id="rId2" Type="http://schemas.openxmlformats.org/officeDocument/2006/relationships/tags" Target="../tags/tag235.xml"/><Relationship Id="rId1" Type="http://schemas.openxmlformats.org/officeDocument/2006/relationships/vmlDrawing" Target="../drawings/vmlDrawing29.vml"/><Relationship Id="rId6" Type="http://schemas.openxmlformats.org/officeDocument/2006/relationships/tags" Target="../tags/tag239.xml"/><Relationship Id="rId5" Type="http://schemas.openxmlformats.org/officeDocument/2006/relationships/tags" Target="../tags/tag238.xml"/><Relationship Id="rId10" Type="http://schemas.openxmlformats.org/officeDocument/2006/relationships/image" Target="../media/image1.emf"/><Relationship Id="rId4" Type="http://schemas.openxmlformats.org/officeDocument/2006/relationships/tags" Target="../tags/tag237.xml"/><Relationship Id="rId9" Type="http://schemas.openxmlformats.org/officeDocument/2006/relationships/oleObject" Target="../embeddings/oleObject29.bin"/></Relationships>
</file>

<file path=ppt/slideLayouts/_rels/slideLayout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242.xml"/><Relationship Id="rId7" Type="http://schemas.openxmlformats.org/officeDocument/2006/relationships/oleObject" Target="../embeddings/oleObject30.bin"/><Relationship Id="rId2" Type="http://schemas.openxmlformats.org/officeDocument/2006/relationships/tags" Target="../tags/tag241.xml"/><Relationship Id="rId1" Type="http://schemas.openxmlformats.org/officeDocument/2006/relationships/vmlDrawing" Target="../drawings/vmlDrawing30.v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244.xml"/><Relationship Id="rId4" Type="http://schemas.openxmlformats.org/officeDocument/2006/relationships/tags" Target="../tags/tag243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12" Type="http://schemas.openxmlformats.org/officeDocument/2006/relationships/image" Target="../media/image1.emf"/><Relationship Id="rId2" Type="http://schemas.openxmlformats.org/officeDocument/2006/relationships/tags" Target="../tags/tag38.xml"/><Relationship Id="rId1" Type="http://schemas.openxmlformats.org/officeDocument/2006/relationships/vmlDrawing" Target="../drawings/vmlDrawing4.vml"/><Relationship Id="rId6" Type="http://schemas.openxmlformats.org/officeDocument/2006/relationships/tags" Target="../tags/tag42.xml"/><Relationship Id="rId11" Type="http://schemas.openxmlformats.org/officeDocument/2006/relationships/oleObject" Target="../embeddings/oleObject4.bin"/><Relationship Id="rId5" Type="http://schemas.openxmlformats.org/officeDocument/2006/relationships/tags" Target="../tags/tag41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40.xml"/><Relationship Id="rId9" Type="http://schemas.openxmlformats.org/officeDocument/2006/relationships/tags" Target="../tags/tag45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tags" Target="../tags/tag246.xml"/><Relationship Id="rId2" Type="http://schemas.openxmlformats.org/officeDocument/2006/relationships/tags" Target="../tags/tag245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31.bin"/><Relationship Id="rId4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8" Type="http://schemas.openxmlformats.org/officeDocument/2006/relationships/tags" Target="../tags/tag275.xml"/><Relationship Id="rId3" Type="http://schemas.openxmlformats.org/officeDocument/2006/relationships/tags" Target="../tags/tag270.xml"/><Relationship Id="rId7" Type="http://schemas.openxmlformats.org/officeDocument/2006/relationships/tags" Target="../tags/tag274.xml"/><Relationship Id="rId2" Type="http://schemas.openxmlformats.org/officeDocument/2006/relationships/tags" Target="../tags/tag269.xml"/><Relationship Id="rId1" Type="http://schemas.openxmlformats.org/officeDocument/2006/relationships/vmlDrawing" Target="../drawings/vmlDrawing33.vml"/><Relationship Id="rId6" Type="http://schemas.openxmlformats.org/officeDocument/2006/relationships/tags" Target="../tags/tag273.xml"/><Relationship Id="rId11" Type="http://schemas.openxmlformats.org/officeDocument/2006/relationships/image" Target="../media/image2.emf"/><Relationship Id="rId5" Type="http://schemas.openxmlformats.org/officeDocument/2006/relationships/tags" Target="../tags/tag272.xml"/><Relationship Id="rId10" Type="http://schemas.openxmlformats.org/officeDocument/2006/relationships/oleObject" Target="../embeddings/oleObject33.bin"/><Relationship Id="rId4" Type="http://schemas.openxmlformats.org/officeDocument/2006/relationships/tags" Target="../tags/tag271.xml"/><Relationship Id="rId9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8" Type="http://schemas.openxmlformats.org/officeDocument/2006/relationships/tags" Target="../tags/tag282.xml"/><Relationship Id="rId3" Type="http://schemas.openxmlformats.org/officeDocument/2006/relationships/tags" Target="../tags/tag277.xml"/><Relationship Id="rId7" Type="http://schemas.openxmlformats.org/officeDocument/2006/relationships/tags" Target="../tags/tag281.xml"/><Relationship Id="rId2" Type="http://schemas.openxmlformats.org/officeDocument/2006/relationships/tags" Target="../tags/tag276.xml"/><Relationship Id="rId1" Type="http://schemas.openxmlformats.org/officeDocument/2006/relationships/vmlDrawing" Target="../drawings/vmlDrawing34.vml"/><Relationship Id="rId6" Type="http://schemas.openxmlformats.org/officeDocument/2006/relationships/tags" Target="../tags/tag280.xml"/><Relationship Id="rId11" Type="http://schemas.openxmlformats.org/officeDocument/2006/relationships/image" Target="../media/image2.emf"/><Relationship Id="rId5" Type="http://schemas.openxmlformats.org/officeDocument/2006/relationships/tags" Target="../tags/tag279.xml"/><Relationship Id="rId10" Type="http://schemas.openxmlformats.org/officeDocument/2006/relationships/oleObject" Target="../embeddings/oleObject34.bin"/><Relationship Id="rId4" Type="http://schemas.openxmlformats.org/officeDocument/2006/relationships/tags" Target="../tags/tag278.xml"/><Relationship Id="rId9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8" Type="http://schemas.openxmlformats.org/officeDocument/2006/relationships/tags" Target="../tags/tag289.xml"/><Relationship Id="rId3" Type="http://schemas.openxmlformats.org/officeDocument/2006/relationships/tags" Target="../tags/tag284.xml"/><Relationship Id="rId7" Type="http://schemas.openxmlformats.org/officeDocument/2006/relationships/tags" Target="../tags/tag288.xml"/><Relationship Id="rId12" Type="http://schemas.openxmlformats.org/officeDocument/2006/relationships/image" Target="../media/image1.emf"/><Relationship Id="rId2" Type="http://schemas.openxmlformats.org/officeDocument/2006/relationships/tags" Target="../tags/tag283.xml"/><Relationship Id="rId1" Type="http://schemas.openxmlformats.org/officeDocument/2006/relationships/vmlDrawing" Target="../drawings/vmlDrawing35.vml"/><Relationship Id="rId6" Type="http://schemas.openxmlformats.org/officeDocument/2006/relationships/tags" Target="../tags/tag287.xml"/><Relationship Id="rId11" Type="http://schemas.openxmlformats.org/officeDocument/2006/relationships/oleObject" Target="../embeddings/oleObject35.bin"/><Relationship Id="rId5" Type="http://schemas.openxmlformats.org/officeDocument/2006/relationships/tags" Target="../tags/tag286.xml"/><Relationship Id="rId10" Type="http://schemas.openxmlformats.org/officeDocument/2006/relationships/slideMaster" Target="../slideMasters/slideMaster3.xml"/><Relationship Id="rId4" Type="http://schemas.openxmlformats.org/officeDocument/2006/relationships/tags" Target="../tags/tag285.xml"/><Relationship Id="rId9" Type="http://schemas.openxmlformats.org/officeDocument/2006/relationships/tags" Target="../tags/tag290.xml"/></Relationships>
</file>

<file path=ppt/slideLayouts/_rels/slideLayout34.xml.rels><?xml version="1.0" encoding="UTF-8" standalone="yes"?>
<Relationships xmlns="http://schemas.openxmlformats.org/package/2006/relationships"><Relationship Id="rId8" Type="http://schemas.openxmlformats.org/officeDocument/2006/relationships/tags" Target="../tags/tag297.xml"/><Relationship Id="rId3" Type="http://schemas.openxmlformats.org/officeDocument/2006/relationships/tags" Target="../tags/tag292.xml"/><Relationship Id="rId7" Type="http://schemas.openxmlformats.org/officeDocument/2006/relationships/tags" Target="../tags/tag296.xml"/><Relationship Id="rId2" Type="http://schemas.openxmlformats.org/officeDocument/2006/relationships/tags" Target="../tags/tag291.xml"/><Relationship Id="rId1" Type="http://schemas.openxmlformats.org/officeDocument/2006/relationships/vmlDrawing" Target="../drawings/vmlDrawing36.vml"/><Relationship Id="rId6" Type="http://schemas.openxmlformats.org/officeDocument/2006/relationships/tags" Target="../tags/tag295.xml"/><Relationship Id="rId11" Type="http://schemas.openxmlformats.org/officeDocument/2006/relationships/image" Target="../media/image2.emf"/><Relationship Id="rId5" Type="http://schemas.openxmlformats.org/officeDocument/2006/relationships/tags" Target="../tags/tag294.xml"/><Relationship Id="rId10" Type="http://schemas.openxmlformats.org/officeDocument/2006/relationships/oleObject" Target="../embeddings/oleObject36.bin"/><Relationship Id="rId4" Type="http://schemas.openxmlformats.org/officeDocument/2006/relationships/tags" Target="../tags/tag293.xml"/><Relationship Id="rId9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8" Type="http://schemas.openxmlformats.org/officeDocument/2006/relationships/tags" Target="../tags/tag304.xml"/><Relationship Id="rId3" Type="http://schemas.openxmlformats.org/officeDocument/2006/relationships/tags" Target="../tags/tag299.xml"/><Relationship Id="rId7" Type="http://schemas.openxmlformats.org/officeDocument/2006/relationships/tags" Target="../tags/tag303.xml"/><Relationship Id="rId2" Type="http://schemas.openxmlformats.org/officeDocument/2006/relationships/tags" Target="../tags/tag298.xml"/><Relationship Id="rId1" Type="http://schemas.openxmlformats.org/officeDocument/2006/relationships/vmlDrawing" Target="../drawings/vmlDrawing37.vml"/><Relationship Id="rId6" Type="http://schemas.openxmlformats.org/officeDocument/2006/relationships/tags" Target="../tags/tag302.xml"/><Relationship Id="rId11" Type="http://schemas.openxmlformats.org/officeDocument/2006/relationships/image" Target="../media/image2.emf"/><Relationship Id="rId5" Type="http://schemas.openxmlformats.org/officeDocument/2006/relationships/tags" Target="../tags/tag301.xml"/><Relationship Id="rId10" Type="http://schemas.openxmlformats.org/officeDocument/2006/relationships/oleObject" Target="../embeddings/oleObject37.bin"/><Relationship Id="rId4" Type="http://schemas.openxmlformats.org/officeDocument/2006/relationships/tags" Target="../tags/tag300.xml"/><Relationship Id="rId9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8" Type="http://schemas.openxmlformats.org/officeDocument/2006/relationships/tags" Target="../tags/tag311.xml"/><Relationship Id="rId3" Type="http://schemas.openxmlformats.org/officeDocument/2006/relationships/tags" Target="../tags/tag306.xml"/><Relationship Id="rId7" Type="http://schemas.openxmlformats.org/officeDocument/2006/relationships/tags" Target="../tags/tag310.xml"/><Relationship Id="rId2" Type="http://schemas.openxmlformats.org/officeDocument/2006/relationships/tags" Target="../tags/tag305.xml"/><Relationship Id="rId1" Type="http://schemas.openxmlformats.org/officeDocument/2006/relationships/vmlDrawing" Target="../drawings/vmlDrawing38.vml"/><Relationship Id="rId6" Type="http://schemas.openxmlformats.org/officeDocument/2006/relationships/tags" Target="../tags/tag309.xml"/><Relationship Id="rId11" Type="http://schemas.openxmlformats.org/officeDocument/2006/relationships/image" Target="../media/image2.emf"/><Relationship Id="rId5" Type="http://schemas.openxmlformats.org/officeDocument/2006/relationships/tags" Target="../tags/tag308.xml"/><Relationship Id="rId10" Type="http://schemas.openxmlformats.org/officeDocument/2006/relationships/oleObject" Target="../embeddings/oleObject38.bin"/><Relationship Id="rId4" Type="http://schemas.openxmlformats.org/officeDocument/2006/relationships/tags" Target="../tags/tag307.xml"/><Relationship Id="rId9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8" Type="http://schemas.openxmlformats.org/officeDocument/2006/relationships/tags" Target="../tags/tag318.xml"/><Relationship Id="rId3" Type="http://schemas.openxmlformats.org/officeDocument/2006/relationships/tags" Target="../tags/tag313.xml"/><Relationship Id="rId7" Type="http://schemas.openxmlformats.org/officeDocument/2006/relationships/tags" Target="../tags/tag317.xml"/><Relationship Id="rId12" Type="http://schemas.openxmlformats.org/officeDocument/2006/relationships/image" Target="../media/image2.emf"/><Relationship Id="rId2" Type="http://schemas.openxmlformats.org/officeDocument/2006/relationships/tags" Target="../tags/tag312.xml"/><Relationship Id="rId1" Type="http://schemas.openxmlformats.org/officeDocument/2006/relationships/vmlDrawing" Target="../drawings/vmlDrawing39.vml"/><Relationship Id="rId6" Type="http://schemas.openxmlformats.org/officeDocument/2006/relationships/tags" Target="../tags/tag316.xml"/><Relationship Id="rId11" Type="http://schemas.openxmlformats.org/officeDocument/2006/relationships/oleObject" Target="../embeddings/oleObject39.bin"/><Relationship Id="rId5" Type="http://schemas.openxmlformats.org/officeDocument/2006/relationships/tags" Target="../tags/tag315.xml"/><Relationship Id="rId10" Type="http://schemas.openxmlformats.org/officeDocument/2006/relationships/slideMaster" Target="../slideMasters/slideMaster3.xml"/><Relationship Id="rId4" Type="http://schemas.openxmlformats.org/officeDocument/2006/relationships/tags" Target="../tags/tag314.xml"/><Relationship Id="rId9" Type="http://schemas.openxmlformats.org/officeDocument/2006/relationships/tags" Target="../tags/tag319.xml"/></Relationships>
</file>

<file path=ppt/slideLayouts/_rels/slideLayout38.xml.rels><?xml version="1.0" encoding="UTF-8" standalone="yes"?>
<Relationships xmlns="http://schemas.openxmlformats.org/package/2006/relationships"><Relationship Id="rId8" Type="http://schemas.openxmlformats.org/officeDocument/2006/relationships/tags" Target="../tags/tag326.xml"/><Relationship Id="rId13" Type="http://schemas.openxmlformats.org/officeDocument/2006/relationships/image" Target="../media/image3.emf"/><Relationship Id="rId3" Type="http://schemas.openxmlformats.org/officeDocument/2006/relationships/tags" Target="../tags/tag321.xml"/><Relationship Id="rId7" Type="http://schemas.openxmlformats.org/officeDocument/2006/relationships/tags" Target="../tags/tag325.xml"/><Relationship Id="rId12" Type="http://schemas.openxmlformats.org/officeDocument/2006/relationships/oleObject" Target="../embeddings/oleObject40.bin"/><Relationship Id="rId2" Type="http://schemas.openxmlformats.org/officeDocument/2006/relationships/tags" Target="../tags/tag320.xml"/><Relationship Id="rId1" Type="http://schemas.openxmlformats.org/officeDocument/2006/relationships/vmlDrawing" Target="../drawings/vmlDrawing40.vml"/><Relationship Id="rId6" Type="http://schemas.openxmlformats.org/officeDocument/2006/relationships/tags" Target="../tags/tag324.xml"/><Relationship Id="rId11" Type="http://schemas.openxmlformats.org/officeDocument/2006/relationships/slideMaster" Target="../slideMasters/slideMaster3.xml"/><Relationship Id="rId5" Type="http://schemas.openxmlformats.org/officeDocument/2006/relationships/tags" Target="../tags/tag323.xml"/><Relationship Id="rId10" Type="http://schemas.openxmlformats.org/officeDocument/2006/relationships/tags" Target="../tags/tag328.xml"/><Relationship Id="rId4" Type="http://schemas.openxmlformats.org/officeDocument/2006/relationships/tags" Target="../tags/tag322.xml"/><Relationship Id="rId9" Type="http://schemas.openxmlformats.org/officeDocument/2006/relationships/tags" Target="../tags/tag327.xml"/></Relationships>
</file>

<file path=ppt/slideLayouts/_rels/slideLayout39.xml.rels><?xml version="1.0" encoding="UTF-8" standalone="yes"?>
<Relationships xmlns="http://schemas.openxmlformats.org/package/2006/relationships"><Relationship Id="rId8" Type="http://schemas.openxmlformats.org/officeDocument/2006/relationships/tags" Target="../tags/tag335.xml"/><Relationship Id="rId13" Type="http://schemas.openxmlformats.org/officeDocument/2006/relationships/image" Target="../media/image3.emf"/><Relationship Id="rId3" Type="http://schemas.openxmlformats.org/officeDocument/2006/relationships/tags" Target="../tags/tag330.xml"/><Relationship Id="rId7" Type="http://schemas.openxmlformats.org/officeDocument/2006/relationships/tags" Target="../tags/tag334.xml"/><Relationship Id="rId12" Type="http://schemas.openxmlformats.org/officeDocument/2006/relationships/oleObject" Target="../embeddings/oleObject41.bin"/><Relationship Id="rId2" Type="http://schemas.openxmlformats.org/officeDocument/2006/relationships/tags" Target="../tags/tag329.xml"/><Relationship Id="rId1" Type="http://schemas.openxmlformats.org/officeDocument/2006/relationships/vmlDrawing" Target="../drawings/vmlDrawing41.vml"/><Relationship Id="rId6" Type="http://schemas.openxmlformats.org/officeDocument/2006/relationships/tags" Target="../tags/tag333.xml"/><Relationship Id="rId11" Type="http://schemas.openxmlformats.org/officeDocument/2006/relationships/slideMaster" Target="../slideMasters/slideMaster3.xml"/><Relationship Id="rId5" Type="http://schemas.openxmlformats.org/officeDocument/2006/relationships/tags" Target="../tags/tag332.xml"/><Relationship Id="rId10" Type="http://schemas.openxmlformats.org/officeDocument/2006/relationships/tags" Target="../tags/tag337.xml"/><Relationship Id="rId4" Type="http://schemas.openxmlformats.org/officeDocument/2006/relationships/tags" Target="../tags/tag331.xml"/><Relationship Id="rId9" Type="http://schemas.openxmlformats.org/officeDocument/2006/relationships/tags" Target="../tags/tag336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3" Type="http://schemas.openxmlformats.org/officeDocument/2006/relationships/tags" Target="../tags/tag47.xml"/><Relationship Id="rId7" Type="http://schemas.openxmlformats.org/officeDocument/2006/relationships/tags" Target="../tags/tag51.xml"/><Relationship Id="rId2" Type="http://schemas.openxmlformats.org/officeDocument/2006/relationships/tags" Target="../tags/tag46.xml"/><Relationship Id="rId1" Type="http://schemas.openxmlformats.org/officeDocument/2006/relationships/vmlDrawing" Target="../drawings/vmlDrawing5.vml"/><Relationship Id="rId6" Type="http://schemas.openxmlformats.org/officeDocument/2006/relationships/tags" Target="../tags/tag50.xml"/><Relationship Id="rId11" Type="http://schemas.openxmlformats.org/officeDocument/2006/relationships/image" Target="../media/image2.emf"/><Relationship Id="rId5" Type="http://schemas.openxmlformats.org/officeDocument/2006/relationships/tags" Target="../tags/tag49.xml"/><Relationship Id="rId10" Type="http://schemas.openxmlformats.org/officeDocument/2006/relationships/oleObject" Target="../embeddings/oleObject5.bin"/><Relationship Id="rId4" Type="http://schemas.openxmlformats.org/officeDocument/2006/relationships/tags" Target="../tags/tag48.xml"/><Relationship Id="rId9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8" Type="http://schemas.openxmlformats.org/officeDocument/2006/relationships/tags" Target="../tags/tag344.xml"/><Relationship Id="rId13" Type="http://schemas.openxmlformats.org/officeDocument/2006/relationships/image" Target="../media/image2.emf"/><Relationship Id="rId3" Type="http://schemas.openxmlformats.org/officeDocument/2006/relationships/tags" Target="../tags/tag339.xml"/><Relationship Id="rId7" Type="http://schemas.openxmlformats.org/officeDocument/2006/relationships/tags" Target="../tags/tag343.xml"/><Relationship Id="rId12" Type="http://schemas.openxmlformats.org/officeDocument/2006/relationships/oleObject" Target="../embeddings/oleObject42.bin"/><Relationship Id="rId2" Type="http://schemas.openxmlformats.org/officeDocument/2006/relationships/tags" Target="../tags/tag338.xml"/><Relationship Id="rId1" Type="http://schemas.openxmlformats.org/officeDocument/2006/relationships/vmlDrawing" Target="../drawings/vmlDrawing42.vml"/><Relationship Id="rId6" Type="http://schemas.openxmlformats.org/officeDocument/2006/relationships/tags" Target="../tags/tag342.xml"/><Relationship Id="rId11" Type="http://schemas.openxmlformats.org/officeDocument/2006/relationships/slideMaster" Target="../slideMasters/slideMaster3.xml"/><Relationship Id="rId5" Type="http://schemas.openxmlformats.org/officeDocument/2006/relationships/tags" Target="../tags/tag341.xml"/><Relationship Id="rId10" Type="http://schemas.openxmlformats.org/officeDocument/2006/relationships/tags" Target="../tags/tag346.xml"/><Relationship Id="rId4" Type="http://schemas.openxmlformats.org/officeDocument/2006/relationships/tags" Target="../tags/tag340.xml"/><Relationship Id="rId9" Type="http://schemas.openxmlformats.org/officeDocument/2006/relationships/tags" Target="../tags/tag345.xml"/></Relationships>
</file>

<file path=ppt/slideLayouts/_rels/slideLayout41.xml.rels><?xml version="1.0" encoding="UTF-8" standalone="yes"?>
<Relationships xmlns="http://schemas.openxmlformats.org/package/2006/relationships"><Relationship Id="rId8" Type="http://schemas.openxmlformats.org/officeDocument/2006/relationships/tags" Target="../tags/tag353.xml"/><Relationship Id="rId13" Type="http://schemas.openxmlformats.org/officeDocument/2006/relationships/image" Target="../media/image2.emf"/><Relationship Id="rId3" Type="http://schemas.openxmlformats.org/officeDocument/2006/relationships/tags" Target="../tags/tag348.xml"/><Relationship Id="rId7" Type="http://schemas.openxmlformats.org/officeDocument/2006/relationships/tags" Target="../tags/tag352.xml"/><Relationship Id="rId12" Type="http://schemas.openxmlformats.org/officeDocument/2006/relationships/oleObject" Target="../embeddings/oleObject43.bin"/><Relationship Id="rId2" Type="http://schemas.openxmlformats.org/officeDocument/2006/relationships/tags" Target="../tags/tag347.xml"/><Relationship Id="rId1" Type="http://schemas.openxmlformats.org/officeDocument/2006/relationships/vmlDrawing" Target="../drawings/vmlDrawing43.vml"/><Relationship Id="rId6" Type="http://schemas.openxmlformats.org/officeDocument/2006/relationships/tags" Target="../tags/tag351.xml"/><Relationship Id="rId11" Type="http://schemas.openxmlformats.org/officeDocument/2006/relationships/slideMaster" Target="../slideMasters/slideMaster3.xml"/><Relationship Id="rId5" Type="http://schemas.openxmlformats.org/officeDocument/2006/relationships/tags" Target="../tags/tag350.xml"/><Relationship Id="rId10" Type="http://schemas.openxmlformats.org/officeDocument/2006/relationships/tags" Target="../tags/tag355.xml"/><Relationship Id="rId4" Type="http://schemas.openxmlformats.org/officeDocument/2006/relationships/tags" Target="../tags/tag349.xml"/><Relationship Id="rId9" Type="http://schemas.openxmlformats.org/officeDocument/2006/relationships/tags" Target="../tags/tag354.xml"/></Relationships>
</file>

<file path=ppt/slideLayouts/_rels/slideLayout42.xml.rels><?xml version="1.0" encoding="UTF-8" standalone="yes"?>
<Relationships xmlns="http://schemas.openxmlformats.org/package/2006/relationships"><Relationship Id="rId8" Type="http://schemas.openxmlformats.org/officeDocument/2006/relationships/tags" Target="../tags/tag362.xml"/><Relationship Id="rId13" Type="http://schemas.openxmlformats.org/officeDocument/2006/relationships/image" Target="../media/image3.emf"/><Relationship Id="rId3" Type="http://schemas.openxmlformats.org/officeDocument/2006/relationships/tags" Target="../tags/tag357.xml"/><Relationship Id="rId7" Type="http://schemas.openxmlformats.org/officeDocument/2006/relationships/tags" Target="../tags/tag361.xml"/><Relationship Id="rId12" Type="http://schemas.openxmlformats.org/officeDocument/2006/relationships/oleObject" Target="../embeddings/oleObject44.bin"/><Relationship Id="rId2" Type="http://schemas.openxmlformats.org/officeDocument/2006/relationships/tags" Target="../tags/tag356.xml"/><Relationship Id="rId1" Type="http://schemas.openxmlformats.org/officeDocument/2006/relationships/vmlDrawing" Target="../drawings/vmlDrawing44.vml"/><Relationship Id="rId6" Type="http://schemas.openxmlformats.org/officeDocument/2006/relationships/tags" Target="../tags/tag360.xml"/><Relationship Id="rId11" Type="http://schemas.openxmlformats.org/officeDocument/2006/relationships/slideMaster" Target="../slideMasters/slideMaster3.xml"/><Relationship Id="rId5" Type="http://schemas.openxmlformats.org/officeDocument/2006/relationships/tags" Target="../tags/tag359.xml"/><Relationship Id="rId10" Type="http://schemas.openxmlformats.org/officeDocument/2006/relationships/tags" Target="../tags/tag364.xml"/><Relationship Id="rId4" Type="http://schemas.openxmlformats.org/officeDocument/2006/relationships/tags" Target="../tags/tag358.xml"/><Relationship Id="rId9" Type="http://schemas.openxmlformats.org/officeDocument/2006/relationships/tags" Target="../tags/tag363.xml"/></Relationships>
</file>

<file path=ppt/slideLayouts/_rels/slideLayout43.xml.rels><?xml version="1.0" encoding="UTF-8" standalone="yes"?>
<Relationships xmlns="http://schemas.openxmlformats.org/package/2006/relationships"><Relationship Id="rId8" Type="http://schemas.openxmlformats.org/officeDocument/2006/relationships/tags" Target="../tags/tag371.xml"/><Relationship Id="rId3" Type="http://schemas.openxmlformats.org/officeDocument/2006/relationships/tags" Target="../tags/tag366.xml"/><Relationship Id="rId7" Type="http://schemas.openxmlformats.org/officeDocument/2006/relationships/tags" Target="../tags/tag370.xml"/><Relationship Id="rId2" Type="http://schemas.openxmlformats.org/officeDocument/2006/relationships/tags" Target="../tags/tag365.xml"/><Relationship Id="rId1" Type="http://schemas.openxmlformats.org/officeDocument/2006/relationships/vmlDrawing" Target="../drawings/vmlDrawing45.vml"/><Relationship Id="rId6" Type="http://schemas.openxmlformats.org/officeDocument/2006/relationships/tags" Target="../tags/tag369.xml"/><Relationship Id="rId11" Type="http://schemas.openxmlformats.org/officeDocument/2006/relationships/image" Target="../media/image1.emf"/><Relationship Id="rId5" Type="http://schemas.openxmlformats.org/officeDocument/2006/relationships/tags" Target="../tags/tag368.xml"/><Relationship Id="rId10" Type="http://schemas.openxmlformats.org/officeDocument/2006/relationships/oleObject" Target="../embeddings/oleObject45.bin"/><Relationship Id="rId4" Type="http://schemas.openxmlformats.org/officeDocument/2006/relationships/tags" Target="../tags/tag367.xml"/><Relationship Id="rId9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tags" Target="../tags/tag373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372.xml"/><Relationship Id="rId1" Type="http://schemas.openxmlformats.org/officeDocument/2006/relationships/vmlDrawing" Target="../drawings/vmlDrawing46.vml"/><Relationship Id="rId6" Type="http://schemas.openxmlformats.org/officeDocument/2006/relationships/tags" Target="../tags/tag376.xml"/><Relationship Id="rId5" Type="http://schemas.openxmlformats.org/officeDocument/2006/relationships/tags" Target="../tags/tag375.xml"/><Relationship Id="rId4" Type="http://schemas.openxmlformats.org/officeDocument/2006/relationships/tags" Target="../tags/tag374.xml"/><Relationship Id="rId9" Type="http://schemas.openxmlformats.org/officeDocument/2006/relationships/image" Target="../media/image2.emf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tags" Target="../tags/tag378.xml"/><Relationship Id="rId7" Type="http://schemas.openxmlformats.org/officeDocument/2006/relationships/image" Target="../media/image2.emf"/><Relationship Id="rId2" Type="http://schemas.openxmlformats.org/officeDocument/2006/relationships/tags" Target="../tags/tag377.xml"/><Relationship Id="rId1" Type="http://schemas.openxmlformats.org/officeDocument/2006/relationships/vmlDrawing" Target="../drawings/vmlDrawing47.vml"/><Relationship Id="rId6" Type="http://schemas.openxmlformats.org/officeDocument/2006/relationships/oleObject" Target="../embeddings/oleObject47.bin"/><Relationship Id="rId5" Type="http://schemas.openxmlformats.org/officeDocument/2006/relationships/slideMaster" Target="../slideMasters/slideMaster3.xml"/><Relationship Id="rId4" Type="http://schemas.openxmlformats.org/officeDocument/2006/relationships/tags" Target="../tags/tag379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tags" Target="../tags/tag381.xml"/><Relationship Id="rId7" Type="http://schemas.openxmlformats.org/officeDocument/2006/relationships/image" Target="../media/image4.emf"/><Relationship Id="rId2" Type="http://schemas.openxmlformats.org/officeDocument/2006/relationships/tags" Target="../tags/tag380.xml"/><Relationship Id="rId1" Type="http://schemas.openxmlformats.org/officeDocument/2006/relationships/vmlDrawing" Target="../drawings/vmlDrawing48.vml"/><Relationship Id="rId6" Type="http://schemas.openxmlformats.org/officeDocument/2006/relationships/oleObject" Target="../embeddings/oleObject48.bin"/><Relationship Id="rId5" Type="http://schemas.openxmlformats.org/officeDocument/2006/relationships/slideMaster" Target="../slideMasters/slideMaster3.xml"/><Relationship Id="rId4" Type="http://schemas.openxmlformats.org/officeDocument/2006/relationships/tags" Target="../tags/tag382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tags" Target="../tags/tag384.xml"/><Relationship Id="rId2" Type="http://schemas.openxmlformats.org/officeDocument/2006/relationships/tags" Target="../tags/tag383.xml"/><Relationship Id="rId1" Type="http://schemas.openxmlformats.org/officeDocument/2006/relationships/vmlDrawing" Target="../drawings/vmlDrawing49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49.bin"/><Relationship Id="rId4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8" Type="http://schemas.openxmlformats.org/officeDocument/2006/relationships/tags" Target="../tags/tag412.xml"/><Relationship Id="rId3" Type="http://schemas.openxmlformats.org/officeDocument/2006/relationships/tags" Target="../tags/tag407.xml"/><Relationship Id="rId7" Type="http://schemas.openxmlformats.org/officeDocument/2006/relationships/tags" Target="../tags/tag411.xml"/><Relationship Id="rId2" Type="http://schemas.openxmlformats.org/officeDocument/2006/relationships/tags" Target="../tags/tag406.xml"/><Relationship Id="rId1" Type="http://schemas.openxmlformats.org/officeDocument/2006/relationships/vmlDrawing" Target="../drawings/vmlDrawing51.vml"/><Relationship Id="rId6" Type="http://schemas.openxmlformats.org/officeDocument/2006/relationships/tags" Target="../tags/tag410.xml"/><Relationship Id="rId11" Type="http://schemas.openxmlformats.org/officeDocument/2006/relationships/image" Target="../media/image2.emf"/><Relationship Id="rId5" Type="http://schemas.openxmlformats.org/officeDocument/2006/relationships/tags" Target="../tags/tag409.xml"/><Relationship Id="rId10" Type="http://schemas.openxmlformats.org/officeDocument/2006/relationships/oleObject" Target="../embeddings/oleObject51.bin"/><Relationship Id="rId4" Type="http://schemas.openxmlformats.org/officeDocument/2006/relationships/tags" Target="../tags/tag408.xml"/><Relationship Id="rId9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3" Type="http://schemas.openxmlformats.org/officeDocument/2006/relationships/tags" Target="../tags/tag54.xml"/><Relationship Id="rId7" Type="http://schemas.openxmlformats.org/officeDocument/2006/relationships/tags" Target="../tags/tag58.xml"/><Relationship Id="rId2" Type="http://schemas.openxmlformats.org/officeDocument/2006/relationships/tags" Target="../tags/tag53.xml"/><Relationship Id="rId1" Type="http://schemas.openxmlformats.org/officeDocument/2006/relationships/vmlDrawing" Target="../drawings/vmlDrawing6.vml"/><Relationship Id="rId6" Type="http://schemas.openxmlformats.org/officeDocument/2006/relationships/tags" Target="../tags/tag57.xml"/><Relationship Id="rId11" Type="http://schemas.openxmlformats.org/officeDocument/2006/relationships/image" Target="../media/image2.emf"/><Relationship Id="rId5" Type="http://schemas.openxmlformats.org/officeDocument/2006/relationships/tags" Target="../tags/tag56.xml"/><Relationship Id="rId10" Type="http://schemas.openxmlformats.org/officeDocument/2006/relationships/oleObject" Target="../embeddings/oleObject6.bin"/><Relationship Id="rId4" Type="http://schemas.openxmlformats.org/officeDocument/2006/relationships/tags" Target="../tags/tag55.xml"/><Relationship Id="rId9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8" Type="http://schemas.openxmlformats.org/officeDocument/2006/relationships/tags" Target="../tags/tag419.xml"/><Relationship Id="rId3" Type="http://schemas.openxmlformats.org/officeDocument/2006/relationships/tags" Target="../tags/tag414.xml"/><Relationship Id="rId7" Type="http://schemas.openxmlformats.org/officeDocument/2006/relationships/tags" Target="../tags/tag418.xml"/><Relationship Id="rId2" Type="http://schemas.openxmlformats.org/officeDocument/2006/relationships/tags" Target="../tags/tag413.xml"/><Relationship Id="rId1" Type="http://schemas.openxmlformats.org/officeDocument/2006/relationships/vmlDrawing" Target="../drawings/vmlDrawing52.vml"/><Relationship Id="rId6" Type="http://schemas.openxmlformats.org/officeDocument/2006/relationships/tags" Target="../tags/tag417.xml"/><Relationship Id="rId11" Type="http://schemas.openxmlformats.org/officeDocument/2006/relationships/image" Target="../media/image1.emf"/><Relationship Id="rId5" Type="http://schemas.openxmlformats.org/officeDocument/2006/relationships/tags" Target="../tags/tag416.xml"/><Relationship Id="rId10" Type="http://schemas.openxmlformats.org/officeDocument/2006/relationships/oleObject" Target="../embeddings/oleObject52.bin"/><Relationship Id="rId4" Type="http://schemas.openxmlformats.org/officeDocument/2006/relationships/tags" Target="../tags/tag415.xml"/><Relationship Id="rId9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4.xml"/><Relationship Id="rId3" Type="http://schemas.openxmlformats.org/officeDocument/2006/relationships/tags" Target="../tags/tag421.xml"/><Relationship Id="rId7" Type="http://schemas.openxmlformats.org/officeDocument/2006/relationships/tags" Target="../tags/tag425.xml"/><Relationship Id="rId2" Type="http://schemas.openxmlformats.org/officeDocument/2006/relationships/tags" Target="../tags/tag420.xml"/><Relationship Id="rId1" Type="http://schemas.openxmlformats.org/officeDocument/2006/relationships/vmlDrawing" Target="../drawings/vmlDrawing53.vml"/><Relationship Id="rId6" Type="http://schemas.openxmlformats.org/officeDocument/2006/relationships/tags" Target="../tags/tag424.xml"/><Relationship Id="rId5" Type="http://schemas.openxmlformats.org/officeDocument/2006/relationships/tags" Target="../tags/tag423.xml"/><Relationship Id="rId10" Type="http://schemas.openxmlformats.org/officeDocument/2006/relationships/image" Target="../media/image2.emf"/><Relationship Id="rId4" Type="http://schemas.openxmlformats.org/officeDocument/2006/relationships/tags" Target="../tags/tag422.xml"/><Relationship Id="rId9" Type="http://schemas.openxmlformats.org/officeDocument/2006/relationships/oleObject" Target="../embeddings/oleObject53.bin"/></Relationships>
</file>

<file path=ppt/slideLayouts/_rels/slideLayout52.xml.rels><?xml version="1.0" encoding="UTF-8" standalone="yes"?>
<Relationships xmlns="http://schemas.openxmlformats.org/package/2006/relationships"><Relationship Id="rId8" Type="http://schemas.openxmlformats.org/officeDocument/2006/relationships/tags" Target="../tags/tag432.xml"/><Relationship Id="rId3" Type="http://schemas.openxmlformats.org/officeDocument/2006/relationships/tags" Target="../tags/tag427.xml"/><Relationship Id="rId7" Type="http://schemas.openxmlformats.org/officeDocument/2006/relationships/tags" Target="../tags/tag431.xml"/><Relationship Id="rId2" Type="http://schemas.openxmlformats.org/officeDocument/2006/relationships/tags" Target="../tags/tag426.xml"/><Relationship Id="rId1" Type="http://schemas.openxmlformats.org/officeDocument/2006/relationships/vmlDrawing" Target="../drawings/vmlDrawing54.vml"/><Relationship Id="rId6" Type="http://schemas.openxmlformats.org/officeDocument/2006/relationships/tags" Target="../tags/tag430.xml"/><Relationship Id="rId11" Type="http://schemas.openxmlformats.org/officeDocument/2006/relationships/image" Target="../media/image2.emf"/><Relationship Id="rId5" Type="http://schemas.openxmlformats.org/officeDocument/2006/relationships/tags" Target="../tags/tag429.xml"/><Relationship Id="rId10" Type="http://schemas.openxmlformats.org/officeDocument/2006/relationships/oleObject" Target="../embeddings/oleObject54.bin"/><Relationship Id="rId4" Type="http://schemas.openxmlformats.org/officeDocument/2006/relationships/tags" Target="../tags/tag428.xml"/><Relationship Id="rId9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4.xml"/><Relationship Id="rId3" Type="http://schemas.openxmlformats.org/officeDocument/2006/relationships/tags" Target="../tags/tag434.xml"/><Relationship Id="rId7" Type="http://schemas.openxmlformats.org/officeDocument/2006/relationships/tags" Target="../tags/tag438.xml"/><Relationship Id="rId2" Type="http://schemas.openxmlformats.org/officeDocument/2006/relationships/tags" Target="../tags/tag433.xml"/><Relationship Id="rId1" Type="http://schemas.openxmlformats.org/officeDocument/2006/relationships/vmlDrawing" Target="../drawings/vmlDrawing55.vml"/><Relationship Id="rId6" Type="http://schemas.openxmlformats.org/officeDocument/2006/relationships/tags" Target="../tags/tag437.xml"/><Relationship Id="rId5" Type="http://schemas.openxmlformats.org/officeDocument/2006/relationships/tags" Target="../tags/tag436.xml"/><Relationship Id="rId10" Type="http://schemas.openxmlformats.org/officeDocument/2006/relationships/image" Target="../media/image2.emf"/><Relationship Id="rId4" Type="http://schemas.openxmlformats.org/officeDocument/2006/relationships/tags" Target="../tags/tag435.xml"/><Relationship Id="rId9" Type="http://schemas.openxmlformats.org/officeDocument/2006/relationships/oleObject" Target="../embeddings/oleObject55.bin"/></Relationships>
</file>

<file path=ppt/slideLayouts/_rels/slideLayout54.xml.rels><?xml version="1.0" encoding="UTF-8" standalone="yes"?>
<Relationships xmlns="http://schemas.openxmlformats.org/package/2006/relationships"><Relationship Id="rId8" Type="http://schemas.openxmlformats.org/officeDocument/2006/relationships/tags" Target="../tags/tag445.xml"/><Relationship Id="rId3" Type="http://schemas.openxmlformats.org/officeDocument/2006/relationships/tags" Target="../tags/tag440.xml"/><Relationship Id="rId7" Type="http://schemas.openxmlformats.org/officeDocument/2006/relationships/tags" Target="../tags/tag444.xml"/><Relationship Id="rId2" Type="http://schemas.openxmlformats.org/officeDocument/2006/relationships/tags" Target="../tags/tag439.xml"/><Relationship Id="rId1" Type="http://schemas.openxmlformats.org/officeDocument/2006/relationships/vmlDrawing" Target="../drawings/vmlDrawing56.vml"/><Relationship Id="rId6" Type="http://schemas.openxmlformats.org/officeDocument/2006/relationships/tags" Target="../tags/tag443.xml"/><Relationship Id="rId11" Type="http://schemas.openxmlformats.org/officeDocument/2006/relationships/image" Target="../media/image2.emf"/><Relationship Id="rId5" Type="http://schemas.openxmlformats.org/officeDocument/2006/relationships/tags" Target="../tags/tag442.xml"/><Relationship Id="rId10" Type="http://schemas.openxmlformats.org/officeDocument/2006/relationships/oleObject" Target="../embeddings/oleObject56.bin"/><Relationship Id="rId4" Type="http://schemas.openxmlformats.org/officeDocument/2006/relationships/tags" Target="../tags/tag441.xml"/><Relationship Id="rId9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8" Type="http://schemas.openxmlformats.org/officeDocument/2006/relationships/tags" Target="../tags/tag452.xml"/><Relationship Id="rId3" Type="http://schemas.openxmlformats.org/officeDocument/2006/relationships/tags" Target="../tags/tag447.xml"/><Relationship Id="rId7" Type="http://schemas.openxmlformats.org/officeDocument/2006/relationships/tags" Target="../tags/tag451.xml"/><Relationship Id="rId12" Type="http://schemas.openxmlformats.org/officeDocument/2006/relationships/image" Target="../media/image3.emf"/><Relationship Id="rId2" Type="http://schemas.openxmlformats.org/officeDocument/2006/relationships/tags" Target="../tags/tag446.xml"/><Relationship Id="rId1" Type="http://schemas.openxmlformats.org/officeDocument/2006/relationships/vmlDrawing" Target="../drawings/vmlDrawing57.vml"/><Relationship Id="rId6" Type="http://schemas.openxmlformats.org/officeDocument/2006/relationships/tags" Target="../tags/tag450.xml"/><Relationship Id="rId11" Type="http://schemas.openxmlformats.org/officeDocument/2006/relationships/oleObject" Target="../embeddings/oleObject57.bin"/><Relationship Id="rId5" Type="http://schemas.openxmlformats.org/officeDocument/2006/relationships/tags" Target="../tags/tag449.xml"/><Relationship Id="rId10" Type="http://schemas.openxmlformats.org/officeDocument/2006/relationships/slideMaster" Target="../slideMasters/slideMaster4.xml"/><Relationship Id="rId4" Type="http://schemas.openxmlformats.org/officeDocument/2006/relationships/tags" Target="../tags/tag448.xml"/><Relationship Id="rId9" Type="http://schemas.openxmlformats.org/officeDocument/2006/relationships/tags" Target="../tags/tag453.xml"/></Relationships>
</file>

<file path=ppt/slideLayouts/_rels/slideLayout56.xml.rels><?xml version="1.0" encoding="UTF-8" standalone="yes"?>
<Relationships xmlns="http://schemas.openxmlformats.org/package/2006/relationships"><Relationship Id="rId8" Type="http://schemas.openxmlformats.org/officeDocument/2006/relationships/tags" Target="../tags/tag460.xml"/><Relationship Id="rId3" Type="http://schemas.openxmlformats.org/officeDocument/2006/relationships/tags" Target="../tags/tag455.xml"/><Relationship Id="rId7" Type="http://schemas.openxmlformats.org/officeDocument/2006/relationships/tags" Target="../tags/tag459.xml"/><Relationship Id="rId12" Type="http://schemas.openxmlformats.org/officeDocument/2006/relationships/image" Target="../media/image3.emf"/><Relationship Id="rId2" Type="http://schemas.openxmlformats.org/officeDocument/2006/relationships/tags" Target="../tags/tag454.xml"/><Relationship Id="rId1" Type="http://schemas.openxmlformats.org/officeDocument/2006/relationships/vmlDrawing" Target="../drawings/vmlDrawing58.vml"/><Relationship Id="rId6" Type="http://schemas.openxmlformats.org/officeDocument/2006/relationships/tags" Target="../tags/tag458.xml"/><Relationship Id="rId11" Type="http://schemas.openxmlformats.org/officeDocument/2006/relationships/oleObject" Target="../embeddings/oleObject58.bin"/><Relationship Id="rId5" Type="http://schemas.openxmlformats.org/officeDocument/2006/relationships/tags" Target="../tags/tag457.xml"/><Relationship Id="rId10" Type="http://schemas.openxmlformats.org/officeDocument/2006/relationships/slideMaster" Target="../slideMasters/slideMaster4.xml"/><Relationship Id="rId4" Type="http://schemas.openxmlformats.org/officeDocument/2006/relationships/tags" Target="../tags/tag456.xml"/><Relationship Id="rId9" Type="http://schemas.openxmlformats.org/officeDocument/2006/relationships/tags" Target="../tags/tag461.xml"/></Relationships>
</file>

<file path=ppt/slideLayouts/_rels/slideLayout57.xml.rels><?xml version="1.0" encoding="UTF-8" standalone="yes"?>
<Relationships xmlns="http://schemas.openxmlformats.org/package/2006/relationships"><Relationship Id="rId8" Type="http://schemas.openxmlformats.org/officeDocument/2006/relationships/tags" Target="../tags/tag468.xml"/><Relationship Id="rId3" Type="http://schemas.openxmlformats.org/officeDocument/2006/relationships/tags" Target="../tags/tag463.xml"/><Relationship Id="rId7" Type="http://schemas.openxmlformats.org/officeDocument/2006/relationships/tags" Target="../tags/tag467.xml"/><Relationship Id="rId12" Type="http://schemas.openxmlformats.org/officeDocument/2006/relationships/image" Target="../media/image2.emf"/><Relationship Id="rId2" Type="http://schemas.openxmlformats.org/officeDocument/2006/relationships/tags" Target="../tags/tag462.xml"/><Relationship Id="rId1" Type="http://schemas.openxmlformats.org/officeDocument/2006/relationships/vmlDrawing" Target="../drawings/vmlDrawing59.vml"/><Relationship Id="rId6" Type="http://schemas.openxmlformats.org/officeDocument/2006/relationships/tags" Target="../tags/tag466.xml"/><Relationship Id="rId11" Type="http://schemas.openxmlformats.org/officeDocument/2006/relationships/oleObject" Target="../embeddings/oleObject59.bin"/><Relationship Id="rId5" Type="http://schemas.openxmlformats.org/officeDocument/2006/relationships/tags" Target="../tags/tag465.xml"/><Relationship Id="rId10" Type="http://schemas.openxmlformats.org/officeDocument/2006/relationships/slideMaster" Target="../slideMasters/slideMaster4.xml"/><Relationship Id="rId4" Type="http://schemas.openxmlformats.org/officeDocument/2006/relationships/tags" Target="../tags/tag464.xml"/><Relationship Id="rId9" Type="http://schemas.openxmlformats.org/officeDocument/2006/relationships/tags" Target="../tags/tag469.xml"/></Relationships>
</file>

<file path=ppt/slideLayouts/_rels/slideLayout58.xml.rels><?xml version="1.0" encoding="UTF-8" standalone="yes"?>
<Relationships xmlns="http://schemas.openxmlformats.org/package/2006/relationships"><Relationship Id="rId8" Type="http://schemas.openxmlformats.org/officeDocument/2006/relationships/tags" Target="../tags/tag476.xml"/><Relationship Id="rId3" Type="http://schemas.openxmlformats.org/officeDocument/2006/relationships/tags" Target="../tags/tag471.xml"/><Relationship Id="rId7" Type="http://schemas.openxmlformats.org/officeDocument/2006/relationships/tags" Target="../tags/tag475.xml"/><Relationship Id="rId12" Type="http://schemas.openxmlformats.org/officeDocument/2006/relationships/image" Target="../media/image2.emf"/><Relationship Id="rId2" Type="http://schemas.openxmlformats.org/officeDocument/2006/relationships/tags" Target="../tags/tag470.xml"/><Relationship Id="rId1" Type="http://schemas.openxmlformats.org/officeDocument/2006/relationships/vmlDrawing" Target="../drawings/vmlDrawing60.vml"/><Relationship Id="rId6" Type="http://schemas.openxmlformats.org/officeDocument/2006/relationships/tags" Target="../tags/tag474.xml"/><Relationship Id="rId11" Type="http://schemas.openxmlformats.org/officeDocument/2006/relationships/oleObject" Target="../embeddings/oleObject60.bin"/><Relationship Id="rId5" Type="http://schemas.openxmlformats.org/officeDocument/2006/relationships/tags" Target="../tags/tag473.xml"/><Relationship Id="rId10" Type="http://schemas.openxmlformats.org/officeDocument/2006/relationships/slideMaster" Target="../slideMasters/slideMaster4.xml"/><Relationship Id="rId4" Type="http://schemas.openxmlformats.org/officeDocument/2006/relationships/tags" Target="../tags/tag472.xml"/><Relationship Id="rId9" Type="http://schemas.openxmlformats.org/officeDocument/2006/relationships/tags" Target="../tags/tag477.xml"/></Relationships>
</file>

<file path=ppt/slideLayouts/_rels/slideLayout59.xml.rels><?xml version="1.0" encoding="UTF-8" standalone="yes"?>
<Relationships xmlns="http://schemas.openxmlformats.org/package/2006/relationships"><Relationship Id="rId8" Type="http://schemas.openxmlformats.org/officeDocument/2006/relationships/tags" Target="../tags/tag484.xml"/><Relationship Id="rId3" Type="http://schemas.openxmlformats.org/officeDocument/2006/relationships/tags" Target="../tags/tag479.xml"/><Relationship Id="rId7" Type="http://schemas.openxmlformats.org/officeDocument/2006/relationships/tags" Target="../tags/tag483.xml"/><Relationship Id="rId12" Type="http://schemas.openxmlformats.org/officeDocument/2006/relationships/image" Target="../media/image3.emf"/><Relationship Id="rId2" Type="http://schemas.openxmlformats.org/officeDocument/2006/relationships/tags" Target="../tags/tag478.xml"/><Relationship Id="rId1" Type="http://schemas.openxmlformats.org/officeDocument/2006/relationships/vmlDrawing" Target="../drawings/vmlDrawing61.vml"/><Relationship Id="rId6" Type="http://schemas.openxmlformats.org/officeDocument/2006/relationships/tags" Target="../tags/tag482.xml"/><Relationship Id="rId11" Type="http://schemas.openxmlformats.org/officeDocument/2006/relationships/oleObject" Target="../embeddings/oleObject61.bin"/><Relationship Id="rId5" Type="http://schemas.openxmlformats.org/officeDocument/2006/relationships/tags" Target="../tags/tag481.xml"/><Relationship Id="rId10" Type="http://schemas.openxmlformats.org/officeDocument/2006/relationships/slideMaster" Target="../slideMasters/slideMaster4.xml"/><Relationship Id="rId4" Type="http://schemas.openxmlformats.org/officeDocument/2006/relationships/tags" Target="../tags/tag480.xml"/><Relationship Id="rId9" Type="http://schemas.openxmlformats.org/officeDocument/2006/relationships/tags" Target="../tags/tag485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3" Type="http://schemas.openxmlformats.org/officeDocument/2006/relationships/tags" Target="../tags/tag61.xml"/><Relationship Id="rId7" Type="http://schemas.openxmlformats.org/officeDocument/2006/relationships/tags" Target="../tags/tag65.xml"/><Relationship Id="rId2" Type="http://schemas.openxmlformats.org/officeDocument/2006/relationships/tags" Target="../tags/tag60.xml"/><Relationship Id="rId1" Type="http://schemas.openxmlformats.org/officeDocument/2006/relationships/vmlDrawing" Target="../drawings/vmlDrawing7.vml"/><Relationship Id="rId6" Type="http://schemas.openxmlformats.org/officeDocument/2006/relationships/tags" Target="../tags/tag64.xml"/><Relationship Id="rId11" Type="http://schemas.openxmlformats.org/officeDocument/2006/relationships/image" Target="../media/image2.emf"/><Relationship Id="rId5" Type="http://schemas.openxmlformats.org/officeDocument/2006/relationships/tags" Target="../tags/tag63.xml"/><Relationship Id="rId10" Type="http://schemas.openxmlformats.org/officeDocument/2006/relationships/oleObject" Target="../embeddings/oleObject7.bin"/><Relationship Id="rId4" Type="http://schemas.openxmlformats.org/officeDocument/2006/relationships/tags" Target="../tags/tag62.xml"/><Relationship Id="rId9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4.xml"/><Relationship Id="rId3" Type="http://schemas.openxmlformats.org/officeDocument/2006/relationships/tags" Target="../tags/tag487.xml"/><Relationship Id="rId7" Type="http://schemas.openxmlformats.org/officeDocument/2006/relationships/tags" Target="../tags/tag491.xml"/><Relationship Id="rId2" Type="http://schemas.openxmlformats.org/officeDocument/2006/relationships/tags" Target="../tags/tag486.xml"/><Relationship Id="rId1" Type="http://schemas.openxmlformats.org/officeDocument/2006/relationships/vmlDrawing" Target="../drawings/vmlDrawing62.vml"/><Relationship Id="rId6" Type="http://schemas.openxmlformats.org/officeDocument/2006/relationships/tags" Target="../tags/tag490.xml"/><Relationship Id="rId5" Type="http://schemas.openxmlformats.org/officeDocument/2006/relationships/tags" Target="../tags/tag489.xml"/><Relationship Id="rId10" Type="http://schemas.openxmlformats.org/officeDocument/2006/relationships/image" Target="../media/image1.emf"/><Relationship Id="rId4" Type="http://schemas.openxmlformats.org/officeDocument/2006/relationships/tags" Target="../tags/tag488.xml"/><Relationship Id="rId9" Type="http://schemas.openxmlformats.org/officeDocument/2006/relationships/oleObject" Target="../embeddings/oleObject62.bin"/></Relationships>
</file>

<file path=ppt/slideLayouts/_rels/slideLayout6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493.xml"/><Relationship Id="rId7" Type="http://schemas.openxmlformats.org/officeDocument/2006/relationships/oleObject" Target="../embeddings/oleObject63.bin"/><Relationship Id="rId2" Type="http://schemas.openxmlformats.org/officeDocument/2006/relationships/tags" Target="../tags/tag492.xml"/><Relationship Id="rId1" Type="http://schemas.openxmlformats.org/officeDocument/2006/relationships/vmlDrawing" Target="../drawings/vmlDrawing63.vml"/><Relationship Id="rId6" Type="http://schemas.openxmlformats.org/officeDocument/2006/relationships/slideMaster" Target="../slideMasters/slideMaster4.xml"/><Relationship Id="rId5" Type="http://schemas.openxmlformats.org/officeDocument/2006/relationships/tags" Target="../tags/tag495.xml"/><Relationship Id="rId4" Type="http://schemas.openxmlformats.org/officeDocument/2006/relationships/tags" Target="../tags/tag494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tags" Target="../tags/tag497.xml"/><Relationship Id="rId7" Type="http://schemas.openxmlformats.org/officeDocument/2006/relationships/image" Target="../media/image2.emf"/><Relationship Id="rId2" Type="http://schemas.openxmlformats.org/officeDocument/2006/relationships/tags" Target="../tags/tag496.xml"/><Relationship Id="rId1" Type="http://schemas.openxmlformats.org/officeDocument/2006/relationships/vmlDrawing" Target="../drawings/vmlDrawing64.vml"/><Relationship Id="rId6" Type="http://schemas.openxmlformats.org/officeDocument/2006/relationships/oleObject" Target="../embeddings/oleObject64.bin"/><Relationship Id="rId5" Type="http://schemas.openxmlformats.org/officeDocument/2006/relationships/slideMaster" Target="../slideMasters/slideMaster4.xml"/><Relationship Id="rId4" Type="http://schemas.openxmlformats.org/officeDocument/2006/relationships/tags" Target="../tags/tag498.xml"/></Relationships>
</file>

<file path=ppt/slideLayouts/_rels/slideLayout63.xml.rels><?xml version="1.0" encoding="UTF-8" standalone="yes"?>
<Relationships xmlns="http://schemas.openxmlformats.org/package/2006/relationships"><Relationship Id="rId8" Type="http://schemas.openxmlformats.org/officeDocument/2006/relationships/tags" Target="../tags/tag527.xml"/><Relationship Id="rId3" Type="http://schemas.openxmlformats.org/officeDocument/2006/relationships/tags" Target="../tags/tag522.xml"/><Relationship Id="rId7" Type="http://schemas.openxmlformats.org/officeDocument/2006/relationships/tags" Target="../tags/tag526.xml"/><Relationship Id="rId2" Type="http://schemas.openxmlformats.org/officeDocument/2006/relationships/tags" Target="../tags/tag521.xml"/><Relationship Id="rId1" Type="http://schemas.openxmlformats.org/officeDocument/2006/relationships/vmlDrawing" Target="../drawings/vmlDrawing66.vml"/><Relationship Id="rId6" Type="http://schemas.openxmlformats.org/officeDocument/2006/relationships/tags" Target="../tags/tag525.xml"/><Relationship Id="rId11" Type="http://schemas.openxmlformats.org/officeDocument/2006/relationships/image" Target="../media/image2.emf"/><Relationship Id="rId5" Type="http://schemas.openxmlformats.org/officeDocument/2006/relationships/tags" Target="../tags/tag524.xml"/><Relationship Id="rId10" Type="http://schemas.openxmlformats.org/officeDocument/2006/relationships/oleObject" Target="../embeddings/oleObject66.bin"/><Relationship Id="rId4" Type="http://schemas.openxmlformats.org/officeDocument/2006/relationships/tags" Target="../tags/tag523.xml"/><Relationship Id="rId9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8" Type="http://schemas.openxmlformats.org/officeDocument/2006/relationships/tags" Target="../tags/tag534.xml"/><Relationship Id="rId3" Type="http://schemas.openxmlformats.org/officeDocument/2006/relationships/tags" Target="../tags/tag529.xml"/><Relationship Id="rId7" Type="http://schemas.openxmlformats.org/officeDocument/2006/relationships/tags" Target="../tags/tag533.xml"/><Relationship Id="rId2" Type="http://schemas.openxmlformats.org/officeDocument/2006/relationships/tags" Target="../tags/tag528.xml"/><Relationship Id="rId1" Type="http://schemas.openxmlformats.org/officeDocument/2006/relationships/vmlDrawing" Target="../drawings/vmlDrawing67.vml"/><Relationship Id="rId6" Type="http://schemas.openxmlformats.org/officeDocument/2006/relationships/tags" Target="../tags/tag532.xml"/><Relationship Id="rId11" Type="http://schemas.openxmlformats.org/officeDocument/2006/relationships/image" Target="../media/image2.emf"/><Relationship Id="rId5" Type="http://schemas.openxmlformats.org/officeDocument/2006/relationships/tags" Target="../tags/tag531.xml"/><Relationship Id="rId10" Type="http://schemas.openxmlformats.org/officeDocument/2006/relationships/oleObject" Target="../embeddings/oleObject67.bin"/><Relationship Id="rId4" Type="http://schemas.openxmlformats.org/officeDocument/2006/relationships/tags" Target="../tags/tag530.xml"/><Relationship Id="rId9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8" Type="http://schemas.openxmlformats.org/officeDocument/2006/relationships/tags" Target="../tags/tag541.xml"/><Relationship Id="rId3" Type="http://schemas.openxmlformats.org/officeDocument/2006/relationships/tags" Target="../tags/tag536.xml"/><Relationship Id="rId7" Type="http://schemas.openxmlformats.org/officeDocument/2006/relationships/tags" Target="../tags/tag540.xml"/><Relationship Id="rId12" Type="http://schemas.openxmlformats.org/officeDocument/2006/relationships/image" Target="../media/image1.emf"/><Relationship Id="rId2" Type="http://schemas.openxmlformats.org/officeDocument/2006/relationships/tags" Target="../tags/tag535.xml"/><Relationship Id="rId1" Type="http://schemas.openxmlformats.org/officeDocument/2006/relationships/vmlDrawing" Target="../drawings/vmlDrawing68.vml"/><Relationship Id="rId6" Type="http://schemas.openxmlformats.org/officeDocument/2006/relationships/tags" Target="../tags/tag539.xml"/><Relationship Id="rId11" Type="http://schemas.openxmlformats.org/officeDocument/2006/relationships/oleObject" Target="../embeddings/oleObject68.bin"/><Relationship Id="rId5" Type="http://schemas.openxmlformats.org/officeDocument/2006/relationships/tags" Target="../tags/tag538.xml"/><Relationship Id="rId10" Type="http://schemas.openxmlformats.org/officeDocument/2006/relationships/slideMaster" Target="../slideMasters/slideMaster5.xml"/><Relationship Id="rId4" Type="http://schemas.openxmlformats.org/officeDocument/2006/relationships/tags" Target="../tags/tag537.xml"/><Relationship Id="rId9" Type="http://schemas.openxmlformats.org/officeDocument/2006/relationships/tags" Target="../tags/tag542.xml"/></Relationships>
</file>

<file path=ppt/slideLayouts/_rels/slideLayout66.xml.rels><?xml version="1.0" encoding="UTF-8" standalone="yes"?>
<Relationships xmlns="http://schemas.openxmlformats.org/package/2006/relationships"><Relationship Id="rId8" Type="http://schemas.openxmlformats.org/officeDocument/2006/relationships/tags" Target="../tags/tag549.xml"/><Relationship Id="rId3" Type="http://schemas.openxmlformats.org/officeDocument/2006/relationships/tags" Target="../tags/tag544.xml"/><Relationship Id="rId7" Type="http://schemas.openxmlformats.org/officeDocument/2006/relationships/tags" Target="../tags/tag548.xml"/><Relationship Id="rId2" Type="http://schemas.openxmlformats.org/officeDocument/2006/relationships/tags" Target="../tags/tag543.xml"/><Relationship Id="rId1" Type="http://schemas.openxmlformats.org/officeDocument/2006/relationships/vmlDrawing" Target="../drawings/vmlDrawing69.vml"/><Relationship Id="rId6" Type="http://schemas.openxmlformats.org/officeDocument/2006/relationships/tags" Target="../tags/tag547.xml"/><Relationship Id="rId11" Type="http://schemas.openxmlformats.org/officeDocument/2006/relationships/image" Target="../media/image2.emf"/><Relationship Id="rId5" Type="http://schemas.openxmlformats.org/officeDocument/2006/relationships/tags" Target="../tags/tag546.xml"/><Relationship Id="rId10" Type="http://schemas.openxmlformats.org/officeDocument/2006/relationships/oleObject" Target="../embeddings/oleObject69.bin"/><Relationship Id="rId4" Type="http://schemas.openxmlformats.org/officeDocument/2006/relationships/tags" Target="../tags/tag545.xml"/><Relationship Id="rId9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8" Type="http://schemas.openxmlformats.org/officeDocument/2006/relationships/tags" Target="../tags/tag556.xml"/><Relationship Id="rId3" Type="http://schemas.openxmlformats.org/officeDocument/2006/relationships/tags" Target="../tags/tag551.xml"/><Relationship Id="rId7" Type="http://schemas.openxmlformats.org/officeDocument/2006/relationships/tags" Target="../tags/tag555.xml"/><Relationship Id="rId2" Type="http://schemas.openxmlformats.org/officeDocument/2006/relationships/tags" Target="../tags/tag550.xml"/><Relationship Id="rId1" Type="http://schemas.openxmlformats.org/officeDocument/2006/relationships/vmlDrawing" Target="../drawings/vmlDrawing70.vml"/><Relationship Id="rId6" Type="http://schemas.openxmlformats.org/officeDocument/2006/relationships/tags" Target="../tags/tag554.xml"/><Relationship Id="rId11" Type="http://schemas.openxmlformats.org/officeDocument/2006/relationships/image" Target="../media/image2.emf"/><Relationship Id="rId5" Type="http://schemas.openxmlformats.org/officeDocument/2006/relationships/tags" Target="../tags/tag553.xml"/><Relationship Id="rId10" Type="http://schemas.openxmlformats.org/officeDocument/2006/relationships/oleObject" Target="../embeddings/oleObject70.bin"/><Relationship Id="rId4" Type="http://schemas.openxmlformats.org/officeDocument/2006/relationships/tags" Target="../tags/tag552.xml"/><Relationship Id="rId9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8" Type="http://schemas.openxmlformats.org/officeDocument/2006/relationships/tags" Target="../tags/tag563.xml"/><Relationship Id="rId3" Type="http://schemas.openxmlformats.org/officeDocument/2006/relationships/tags" Target="../tags/tag558.xml"/><Relationship Id="rId7" Type="http://schemas.openxmlformats.org/officeDocument/2006/relationships/tags" Target="../tags/tag562.xml"/><Relationship Id="rId2" Type="http://schemas.openxmlformats.org/officeDocument/2006/relationships/tags" Target="../tags/tag557.xml"/><Relationship Id="rId1" Type="http://schemas.openxmlformats.org/officeDocument/2006/relationships/vmlDrawing" Target="../drawings/vmlDrawing71.vml"/><Relationship Id="rId6" Type="http://schemas.openxmlformats.org/officeDocument/2006/relationships/tags" Target="../tags/tag561.xml"/><Relationship Id="rId11" Type="http://schemas.openxmlformats.org/officeDocument/2006/relationships/image" Target="../media/image2.emf"/><Relationship Id="rId5" Type="http://schemas.openxmlformats.org/officeDocument/2006/relationships/tags" Target="../tags/tag560.xml"/><Relationship Id="rId10" Type="http://schemas.openxmlformats.org/officeDocument/2006/relationships/oleObject" Target="../embeddings/oleObject71.bin"/><Relationship Id="rId4" Type="http://schemas.openxmlformats.org/officeDocument/2006/relationships/tags" Target="../tags/tag559.xml"/><Relationship Id="rId9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8" Type="http://schemas.openxmlformats.org/officeDocument/2006/relationships/tags" Target="../tags/tag570.xml"/><Relationship Id="rId3" Type="http://schemas.openxmlformats.org/officeDocument/2006/relationships/tags" Target="../tags/tag565.xml"/><Relationship Id="rId7" Type="http://schemas.openxmlformats.org/officeDocument/2006/relationships/tags" Target="../tags/tag569.xml"/><Relationship Id="rId12" Type="http://schemas.openxmlformats.org/officeDocument/2006/relationships/image" Target="../media/image2.emf"/><Relationship Id="rId2" Type="http://schemas.openxmlformats.org/officeDocument/2006/relationships/tags" Target="../tags/tag564.xml"/><Relationship Id="rId1" Type="http://schemas.openxmlformats.org/officeDocument/2006/relationships/vmlDrawing" Target="../drawings/vmlDrawing72.vml"/><Relationship Id="rId6" Type="http://schemas.openxmlformats.org/officeDocument/2006/relationships/tags" Target="../tags/tag568.xml"/><Relationship Id="rId11" Type="http://schemas.openxmlformats.org/officeDocument/2006/relationships/oleObject" Target="../embeddings/oleObject72.bin"/><Relationship Id="rId5" Type="http://schemas.openxmlformats.org/officeDocument/2006/relationships/tags" Target="../tags/tag567.xml"/><Relationship Id="rId10" Type="http://schemas.openxmlformats.org/officeDocument/2006/relationships/slideMaster" Target="../slideMasters/slideMaster5.xml"/><Relationship Id="rId4" Type="http://schemas.openxmlformats.org/officeDocument/2006/relationships/tags" Target="../tags/tag566.xml"/><Relationship Id="rId9" Type="http://schemas.openxmlformats.org/officeDocument/2006/relationships/tags" Target="../tags/tag57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tags" Target="../tags/tag73.xml"/><Relationship Id="rId3" Type="http://schemas.openxmlformats.org/officeDocument/2006/relationships/tags" Target="../tags/tag68.xml"/><Relationship Id="rId7" Type="http://schemas.openxmlformats.org/officeDocument/2006/relationships/tags" Target="../tags/tag72.xml"/><Relationship Id="rId12" Type="http://schemas.openxmlformats.org/officeDocument/2006/relationships/image" Target="../media/image2.emf"/><Relationship Id="rId2" Type="http://schemas.openxmlformats.org/officeDocument/2006/relationships/tags" Target="../tags/tag67.xml"/><Relationship Id="rId1" Type="http://schemas.openxmlformats.org/officeDocument/2006/relationships/vmlDrawing" Target="../drawings/vmlDrawing8.vml"/><Relationship Id="rId6" Type="http://schemas.openxmlformats.org/officeDocument/2006/relationships/tags" Target="../tags/tag71.xml"/><Relationship Id="rId11" Type="http://schemas.openxmlformats.org/officeDocument/2006/relationships/oleObject" Target="../embeddings/oleObject8.bin"/><Relationship Id="rId5" Type="http://schemas.openxmlformats.org/officeDocument/2006/relationships/tags" Target="../tags/tag70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69.xml"/><Relationship Id="rId9" Type="http://schemas.openxmlformats.org/officeDocument/2006/relationships/tags" Target="../tags/tag74.xml"/></Relationships>
</file>

<file path=ppt/slideLayouts/_rels/slideLayout70.xml.rels><?xml version="1.0" encoding="UTF-8" standalone="yes"?>
<Relationships xmlns="http://schemas.openxmlformats.org/package/2006/relationships"><Relationship Id="rId8" Type="http://schemas.openxmlformats.org/officeDocument/2006/relationships/tags" Target="../tags/tag578.xml"/><Relationship Id="rId13" Type="http://schemas.openxmlformats.org/officeDocument/2006/relationships/image" Target="../media/image3.emf"/><Relationship Id="rId3" Type="http://schemas.openxmlformats.org/officeDocument/2006/relationships/tags" Target="../tags/tag573.xml"/><Relationship Id="rId7" Type="http://schemas.openxmlformats.org/officeDocument/2006/relationships/tags" Target="../tags/tag577.xml"/><Relationship Id="rId12" Type="http://schemas.openxmlformats.org/officeDocument/2006/relationships/oleObject" Target="../embeddings/oleObject73.bin"/><Relationship Id="rId2" Type="http://schemas.openxmlformats.org/officeDocument/2006/relationships/tags" Target="../tags/tag572.xml"/><Relationship Id="rId1" Type="http://schemas.openxmlformats.org/officeDocument/2006/relationships/vmlDrawing" Target="../drawings/vmlDrawing73.vml"/><Relationship Id="rId6" Type="http://schemas.openxmlformats.org/officeDocument/2006/relationships/tags" Target="../tags/tag576.xml"/><Relationship Id="rId11" Type="http://schemas.openxmlformats.org/officeDocument/2006/relationships/slideMaster" Target="../slideMasters/slideMaster5.xml"/><Relationship Id="rId5" Type="http://schemas.openxmlformats.org/officeDocument/2006/relationships/tags" Target="../tags/tag575.xml"/><Relationship Id="rId10" Type="http://schemas.openxmlformats.org/officeDocument/2006/relationships/tags" Target="../tags/tag580.xml"/><Relationship Id="rId4" Type="http://schemas.openxmlformats.org/officeDocument/2006/relationships/tags" Target="../tags/tag574.xml"/><Relationship Id="rId9" Type="http://schemas.openxmlformats.org/officeDocument/2006/relationships/tags" Target="../tags/tag579.xml"/></Relationships>
</file>

<file path=ppt/slideLayouts/_rels/slideLayout71.xml.rels><?xml version="1.0" encoding="UTF-8" standalone="yes"?>
<Relationships xmlns="http://schemas.openxmlformats.org/package/2006/relationships"><Relationship Id="rId8" Type="http://schemas.openxmlformats.org/officeDocument/2006/relationships/tags" Target="../tags/tag587.xml"/><Relationship Id="rId13" Type="http://schemas.openxmlformats.org/officeDocument/2006/relationships/image" Target="../media/image3.emf"/><Relationship Id="rId3" Type="http://schemas.openxmlformats.org/officeDocument/2006/relationships/tags" Target="../tags/tag582.xml"/><Relationship Id="rId7" Type="http://schemas.openxmlformats.org/officeDocument/2006/relationships/tags" Target="../tags/tag586.xml"/><Relationship Id="rId12" Type="http://schemas.openxmlformats.org/officeDocument/2006/relationships/oleObject" Target="../embeddings/oleObject74.bin"/><Relationship Id="rId2" Type="http://schemas.openxmlformats.org/officeDocument/2006/relationships/tags" Target="../tags/tag581.xml"/><Relationship Id="rId1" Type="http://schemas.openxmlformats.org/officeDocument/2006/relationships/vmlDrawing" Target="../drawings/vmlDrawing74.vml"/><Relationship Id="rId6" Type="http://schemas.openxmlformats.org/officeDocument/2006/relationships/tags" Target="../tags/tag585.xml"/><Relationship Id="rId11" Type="http://schemas.openxmlformats.org/officeDocument/2006/relationships/slideMaster" Target="../slideMasters/slideMaster5.xml"/><Relationship Id="rId5" Type="http://schemas.openxmlformats.org/officeDocument/2006/relationships/tags" Target="../tags/tag584.xml"/><Relationship Id="rId10" Type="http://schemas.openxmlformats.org/officeDocument/2006/relationships/tags" Target="../tags/tag589.xml"/><Relationship Id="rId4" Type="http://schemas.openxmlformats.org/officeDocument/2006/relationships/tags" Target="../tags/tag583.xml"/><Relationship Id="rId9" Type="http://schemas.openxmlformats.org/officeDocument/2006/relationships/tags" Target="../tags/tag588.xml"/></Relationships>
</file>

<file path=ppt/slideLayouts/_rels/slideLayout72.xml.rels><?xml version="1.0" encoding="UTF-8" standalone="yes"?>
<Relationships xmlns="http://schemas.openxmlformats.org/package/2006/relationships"><Relationship Id="rId8" Type="http://schemas.openxmlformats.org/officeDocument/2006/relationships/tags" Target="../tags/tag596.xml"/><Relationship Id="rId13" Type="http://schemas.openxmlformats.org/officeDocument/2006/relationships/image" Target="../media/image2.emf"/><Relationship Id="rId3" Type="http://schemas.openxmlformats.org/officeDocument/2006/relationships/tags" Target="../tags/tag591.xml"/><Relationship Id="rId7" Type="http://schemas.openxmlformats.org/officeDocument/2006/relationships/tags" Target="../tags/tag595.xml"/><Relationship Id="rId12" Type="http://schemas.openxmlformats.org/officeDocument/2006/relationships/oleObject" Target="../embeddings/oleObject75.bin"/><Relationship Id="rId2" Type="http://schemas.openxmlformats.org/officeDocument/2006/relationships/tags" Target="../tags/tag590.xml"/><Relationship Id="rId1" Type="http://schemas.openxmlformats.org/officeDocument/2006/relationships/vmlDrawing" Target="../drawings/vmlDrawing75.vml"/><Relationship Id="rId6" Type="http://schemas.openxmlformats.org/officeDocument/2006/relationships/tags" Target="../tags/tag594.xml"/><Relationship Id="rId11" Type="http://schemas.openxmlformats.org/officeDocument/2006/relationships/slideMaster" Target="../slideMasters/slideMaster5.xml"/><Relationship Id="rId5" Type="http://schemas.openxmlformats.org/officeDocument/2006/relationships/tags" Target="../tags/tag593.xml"/><Relationship Id="rId10" Type="http://schemas.openxmlformats.org/officeDocument/2006/relationships/tags" Target="../tags/tag598.xml"/><Relationship Id="rId4" Type="http://schemas.openxmlformats.org/officeDocument/2006/relationships/tags" Target="../tags/tag592.xml"/><Relationship Id="rId9" Type="http://schemas.openxmlformats.org/officeDocument/2006/relationships/tags" Target="../tags/tag597.xml"/></Relationships>
</file>

<file path=ppt/slideLayouts/_rels/slideLayout73.xml.rels><?xml version="1.0" encoding="UTF-8" standalone="yes"?>
<Relationships xmlns="http://schemas.openxmlformats.org/package/2006/relationships"><Relationship Id="rId8" Type="http://schemas.openxmlformats.org/officeDocument/2006/relationships/tags" Target="../tags/tag605.xml"/><Relationship Id="rId13" Type="http://schemas.openxmlformats.org/officeDocument/2006/relationships/image" Target="../media/image2.emf"/><Relationship Id="rId3" Type="http://schemas.openxmlformats.org/officeDocument/2006/relationships/tags" Target="../tags/tag600.xml"/><Relationship Id="rId7" Type="http://schemas.openxmlformats.org/officeDocument/2006/relationships/tags" Target="../tags/tag604.xml"/><Relationship Id="rId12" Type="http://schemas.openxmlformats.org/officeDocument/2006/relationships/oleObject" Target="../embeddings/oleObject76.bin"/><Relationship Id="rId2" Type="http://schemas.openxmlformats.org/officeDocument/2006/relationships/tags" Target="../tags/tag599.xml"/><Relationship Id="rId1" Type="http://schemas.openxmlformats.org/officeDocument/2006/relationships/vmlDrawing" Target="../drawings/vmlDrawing76.vml"/><Relationship Id="rId6" Type="http://schemas.openxmlformats.org/officeDocument/2006/relationships/tags" Target="../tags/tag603.xml"/><Relationship Id="rId11" Type="http://schemas.openxmlformats.org/officeDocument/2006/relationships/slideMaster" Target="../slideMasters/slideMaster5.xml"/><Relationship Id="rId5" Type="http://schemas.openxmlformats.org/officeDocument/2006/relationships/tags" Target="../tags/tag602.xml"/><Relationship Id="rId10" Type="http://schemas.openxmlformats.org/officeDocument/2006/relationships/tags" Target="../tags/tag607.xml"/><Relationship Id="rId4" Type="http://schemas.openxmlformats.org/officeDocument/2006/relationships/tags" Target="../tags/tag601.xml"/><Relationship Id="rId9" Type="http://schemas.openxmlformats.org/officeDocument/2006/relationships/tags" Target="../tags/tag606.xml"/></Relationships>
</file>

<file path=ppt/slideLayouts/_rels/slideLayout74.xml.rels><?xml version="1.0" encoding="UTF-8" standalone="yes"?>
<Relationships xmlns="http://schemas.openxmlformats.org/package/2006/relationships"><Relationship Id="rId8" Type="http://schemas.openxmlformats.org/officeDocument/2006/relationships/tags" Target="../tags/tag614.xml"/><Relationship Id="rId13" Type="http://schemas.openxmlformats.org/officeDocument/2006/relationships/image" Target="../media/image3.emf"/><Relationship Id="rId3" Type="http://schemas.openxmlformats.org/officeDocument/2006/relationships/tags" Target="../tags/tag609.xml"/><Relationship Id="rId7" Type="http://schemas.openxmlformats.org/officeDocument/2006/relationships/tags" Target="../tags/tag613.xml"/><Relationship Id="rId12" Type="http://schemas.openxmlformats.org/officeDocument/2006/relationships/oleObject" Target="../embeddings/oleObject77.bin"/><Relationship Id="rId2" Type="http://schemas.openxmlformats.org/officeDocument/2006/relationships/tags" Target="../tags/tag608.xml"/><Relationship Id="rId1" Type="http://schemas.openxmlformats.org/officeDocument/2006/relationships/vmlDrawing" Target="../drawings/vmlDrawing77.vml"/><Relationship Id="rId6" Type="http://schemas.openxmlformats.org/officeDocument/2006/relationships/tags" Target="../tags/tag612.xml"/><Relationship Id="rId11" Type="http://schemas.openxmlformats.org/officeDocument/2006/relationships/slideMaster" Target="../slideMasters/slideMaster5.xml"/><Relationship Id="rId5" Type="http://schemas.openxmlformats.org/officeDocument/2006/relationships/tags" Target="../tags/tag611.xml"/><Relationship Id="rId10" Type="http://schemas.openxmlformats.org/officeDocument/2006/relationships/tags" Target="../tags/tag616.xml"/><Relationship Id="rId4" Type="http://schemas.openxmlformats.org/officeDocument/2006/relationships/tags" Target="../tags/tag610.xml"/><Relationship Id="rId9" Type="http://schemas.openxmlformats.org/officeDocument/2006/relationships/tags" Target="../tags/tag615.xml"/></Relationships>
</file>

<file path=ppt/slideLayouts/_rels/slideLayout75.xml.rels><?xml version="1.0" encoding="UTF-8" standalone="yes"?>
<Relationships xmlns="http://schemas.openxmlformats.org/package/2006/relationships"><Relationship Id="rId8" Type="http://schemas.openxmlformats.org/officeDocument/2006/relationships/tags" Target="../tags/tag623.xml"/><Relationship Id="rId3" Type="http://schemas.openxmlformats.org/officeDocument/2006/relationships/tags" Target="../tags/tag618.xml"/><Relationship Id="rId7" Type="http://schemas.openxmlformats.org/officeDocument/2006/relationships/tags" Target="../tags/tag622.xml"/><Relationship Id="rId2" Type="http://schemas.openxmlformats.org/officeDocument/2006/relationships/tags" Target="../tags/tag617.xml"/><Relationship Id="rId1" Type="http://schemas.openxmlformats.org/officeDocument/2006/relationships/vmlDrawing" Target="../drawings/vmlDrawing78.vml"/><Relationship Id="rId6" Type="http://schemas.openxmlformats.org/officeDocument/2006/relationships/tags" Target="../tags/tag621.xml"/><Relationship Id="rId11" Type="http://schemas.openxmlformats.org/officeDocument/2006/relationships/image" Target="../media/image1.emf"/><Relationship Id="rId5" Type="http://schemas.openxmlformats.org/officeDocument/2006/relationships/tags" Target="../tags/tag620.xml"/><Relationship Id="rId10" Type="http://schemas.openxmlformats.org/officeDocument/2006/relationships/oleObject" Target="../embeddings/oleObject78.bin"/><Relationship Id="rId4" Type="http://schemas.openxmlformats.org/officeDocument/2006/relationships/tags" Target="../tags/tag619.xml"/><Relationship Id="rId9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3" Type="http://schemas.openxmlformats.org/officeDocument/2006/relationships/tags" Target="../tags/tag625.xml"/><Relationship Id="rId7" Type="http://schemas.openxmlformats.org/officeDocument/2006/relationships/slideMaster" Target="../slideMasters/slideMaster5.xml"/><Relationship Id="rId2" Type="http://schemas.openxmlformats.org/officeDocument/2006/relationships/tags" Target="../tags/tag624.xml"/><Relationship Id="rId1" Type="http://schemas.openxmlformats.org/officeDocument/2006/relationships/vmlDrawing" Target="../drawings/vmlDrawing79.vml"/><Relationship Id="rId6" Type="http://schemas.openxmlformats.org/officeDocument/2006/relationships/tags" Target="../tags/tag628.xml"/><Relationship Id="rId5" Type="http://schemas.openxmlformats.org/officeDocument/2006/relationships/tags" Target="../tags/tag627.xml"/><Relationship Id="rId4" Type="http://schemas.openxmlformats.org/officeDocument/2006/relationships/tags" Target="../tags/tag626.xml"/><Relationship Id="rId9" Type="http://schemas.openxmlformats.org/officeDocument/2006/relationships/image" Target="../media/image2.emf"/></Relationships>
</file>

<file path=ppt/slideLayouts/_rels/slideLayout77.xml.rels><?xml version="1.0" encoding="UTF-8" standalone="yes"?>
<Relationships xmlns="http://schemas.openxmlformats.org/package/2006/relationships"><Relationship Id="rId3" Type="http://schemas.openxmlformats.org/officeDocument/2006/relationships/tags" Target="../tags/tag630.xml"/><Relationship Id="rId7" Type="http://schemas.openxmlformats.org/officeDocument/2006/relationships/image" Target="../media/image2.emf"/><Relationship Id="rId2" Type="http://schemas.openxmlformats.org/officeDocument/2006/relationships/tags" Target="../tags/tag629.xml"/><Relationship Id="rId1" Type="http://schemas.openxmlformats.org/officeDocument/2006/relationships/vmlDrawing" Target="../drawings/vmlDrawing80.vml"/><Relationship Id="rId6" Type="http://schemas.openxmlformats.org/officeDocument/2006/relationships/oleObject" Target="../embeddings/oleObject80.bin"/><Relationship Id="rId5" Type="http://schemas.openxmlformats.org/officeDocument/2006/relationships/slideMaster" Target="../slideMasters/slideMaster5.xml"/><Relationship Id="rId4" Type="http://schemas.openxmlformats.org/officeDocument/2006/relationships/tags" Target="../tags/tag63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81.xml"/><Relationship Id="rId13" Type="http://schemas.openxmlformats.org/officeDocument/2006/relationships/image" Target="../media/image3.emf"/><Relationship Id="rId3" Type="http://schemas.openxmlformats.org/officeDocument/2006/relationships/tags" Target="../tags/tag76.xml"/><Relationship Id="rId7" Type="http://schemas.openxmlformats.org/officeDocument/2006/relationships/tags" Target="../tags/tag80.xml"/><Relationship Id="rId12" Type="http://schemas.openxmlformats.org/officeDocument/2006/relationships/oleObject" Target="../embeddings/oleObject9.bin"/><Relationship Id="rId2" Type="http://schemas.openxmlformats.org/officeDocument/2006/relationships/tags" Target="../tags/tag75.xml"/><Relationship Id="rId1" Type="http://schemas.openxmlformats.org/officeDocument/2006/relationships/vmlDrawing" Target="../drawings/vmlDrawing9.vml"/><Relationship Id="rId6" Type="http://schemas.openxmlformats.org/officeDocument/2006/relationships/tags" Target="../tags/tag79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78.xml"/><Relationship Id="rId10" Type="http://schemas.openxmlformats.org/officeDocument/2006/relationships/tags" Target="../tags/tag83.xml"/><Relationship Id="rId4" Type="http://schemas.openxmlformats.org/officeDocument/2006/relationships/tags" Target="../tags/tag77.xml"/><Relationship Id="rId9" Type="http://schemas.openxmlformats.org/officeDocument/2006/relationships/tags" Target="../tags/tag82.xml"/></Relationships>
</file>

<file path=ppt/slideLayouts/_rels/slideLayout80.xml.rels><?xml version="1.0" encoding="UTF-8" standalone="yes"?>
<Relationships xmlns="http://schemas.openxmlformats.org/package/2006/relationships"><Relationship Id="rId8" Type="http://schemas.openxmlformats.org/officeDocument/2006/relationships/tags" Target="../tags/tag659.xml"/><Relationship Id="rId3" Type="http://schemas.openxmlformats.org/officeDocument/2006/relationships/tags" Target="../tags/tag654.xml"/><Relationship Id="rId7" Type="http://schemas.openxmlformats.org/officeDocument/2006/relationships/tags" Target="../tags/tag658.xml"/><Relationship Id="rId2" Type="http://schemas.openxmlformats.org/officeDocument/2006/relationships/tags" Target="../tags/tag653.xml"/><Relationship Id="rId1" Type="http://schemas.openxmlformats.org/officeDocument/2006/relationships/vmlDrawing" Target="../drawings/vmlDrawing82.vml"/><Relationship Id="rId6" Type="http://schemas.openxmlformats.org/officeDocument/2006/relationships/tags" Target="../tags/tag657.xml"/><Relationship Id="rId11" Type="http://schemas.openxmlformats.org/officeDocument/2006/relationships/image" Target="../media/image2.emf"/><Relationship Id="rId5" Type="http://schemas.openxmlformats.org/officeDocument/2006/relationships/tags" Target="../tags/tag656.xml"/><Relationship Id="rId10" Type="http://schemas.openxmlformats.org/officeDocument/2006/relationships/oleObject" Target="../embeddings/oleObject82.bin"/><Relationship Id="rId4" Type="http://schemas.openxmlformats.org/officeDocument/2006/relationships/tags" Target="../tags/tag655.xml"/><Relationship Id="rId9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8" Type="http://schemas.openxmlformats.org/officeDocument/2006/relationships/tags" Target="../tags/tag666.xml"/><Relationship Id="rId3" Type="http://schemas.openxmlformats.org/officeDocument/2006/relationships/tags" Target="../tags/tag661.xml"/><Relationship Id="rId7" Type="http://schemas.openxmlformats.org/officeDocument/2006/relationships/tags" Target="../tags/tag665.xml"/><Relationship Id="rId2" Type="http://schemas.openxmlformats.org/officeDocument/2006/relationships/tags" Target="../tags/tag660.xml"/><Relationship Id="rId1" Type="http://schemas.openxmlformats.org/officeDocument/2006/relationships/vmlDrawing" Target="../drawings/vmlDrawing83.vml"/><Relationship Id="rId6" Type="http://schemas.openxmlformats.org/officeDocument/2006/relationships/tags" Target="../tags/tag664.xml"/><Relationship Id="rId11" Type="http://schemas.openxmlformats.org/officeDocument/2006/relationships/image" Target="../media/image1.emf"/><Relationship Id="rId5" Type="http://schemas.openxmlformats.org/officeDocument/2006/relationships/tags" Target="../tags/tag663.xml"/><Relationship Id="rId10" Type="http://schemas.openxmlformats.org/officeDocument/2006/relationships/oleObject" Target="../embeddings/oleObject83.bin"/><Relationship Id="rId4" Type="http://schemas.openxmlformats.org/officeDocument/2006/relationships/tags" Target="../tags/tag662.xml"/><Relationship Id="rId9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6.xml"/><Relationship Id="rId3" Type="http://schemas.openxmlformats.org/officeDocument/2006/relationships/tags" Target="../tags/tag668.xml"/><Relationship Id="rId7" Type="http://schemas.openxmlformats.org/officeDocument/2006/relationships/tags" Target="../tags/tag672.xml"/><Relationship Id="rId2" Type="http://schemas.openxmlformats.org/officeDocument/2006/relationships/tags" Target="../tags/tag667.xml"/><Relationship Id="rId1" Type="http://schemas.openxmlformats.org/officeDocument/2006/relationships/vmlDrawing" Target="../drawings/vmlDrawing84.vml"/><Relationship Id="rId6" Type="http://schemas.openxmlformats.org/officeDocument/2006/relationships/tags" Target="../tags/tag671.xml"/><Relationship Id="rId5" Type="http://schemas.openxmlformats.org/officeDocument/2006/relationships/tags" Target="../tags/tag670.xml"/><Relationship Id="rId10" Type="http://schemas.openxmlformats.org/officeDocument/2006/relationships/image" Target="../media/image2.emf"/><Relationship Id="rId4" Type="http://schemas.openxmlformats.org/officeDocument/2006/relationships/tags" Target="../tags/tag669.xml"/><Relationship Id="rId9" Type="http://schemas.openxmlformats.org/officeDocument/2006/relationships/oleObject" Target="../embeddings/oleObject84.bin"/></Relationships>
</file>

<file path=ppt/slideLayouts/_rels/slideLayout83.xml.rels><?xml version="1.0" encoding="UTF-8" standalone="yes"?>
<Relationships xmlns="http://schemas.openxmlformats.org/package/2006/relationships"><Relationship Id="rId8" Type="http://schemas.openxmlformats.org/officeDocument/2006/relationships/tags" Target="../tags/tag679.xml"/><Relationship Id="rId3" Type="http://schemas.openxmlformats.org/officeDocument/2006/relationships/tags" Target="../tags/tag674.xml"/><Relationship Id="rId7" Type="http://schemas.openxmlformats.org/officeDocument/2006/relationships/tags" Target="../tags/tag678.xml"/><Relationship Id="rId2" Type="http://schemas.openxmlformats.org/officeDocument/2006/relationships/tags" Target="../tags/tag673.xml"/><Relationship Id="rId1" Type="http://schemas.openxmlformats.org/officeDocument/2006/relationships/vmlDrawing" Target="../drawings/vmlDrawing85.vml"/><Relationship Id="rId6" Type="http://schemas.openxmlformats.org/officeDocument/2006/relationships/tags" Target="../tags/tag677.xml"/><Relationship Id="rId11" Type="http://schemas.openxmlformats.org/officeDocument/2006/relationships/image" Target="../media/image2.emf"/><Relationship Id="rId5" Type="http://schemas.openxmlformats.org/officeDocument/2006/relationships/tags" Target="../tags/tag676.xml"/><Relationship Id="rId10" Type="http://schemas.openxmlformats.org/officeDocument/2006/relationships/oleObject" Target="../embeddings/oleObject85.bin"/><Relationship Id="rId4" Type="http://schemas.openxmlformats.org/officeDocument/2006/relationships/tags" Target="../tags/tag675.xml"/><Relationship Id="rId9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6.xml"/><Relationship Id="rId3" Type="http://schemas.openxmlformats.org/officeDocument/2006/relationships/tags" Target="../tags/tag681.xml"/><Relationship Id="rId7" Type="http://schemas.openxmlformats.org/officeDocument/2006/relationships/tags" Target="../tags/tag685.xml"/><Relationship Id="rId2" Type="http://schemas.openxmlformats.org/officeDocument/2006/relationships/tags" Target="../tags/tag680.xml"/><Relationship Id="rId1" Type="http://schemas.openxmlformats.org/officeDocument/2006/relationships/vmlDrawing" Target="../drawings/vmlDrawing86.vml"/><Relationship Id="rId6" Type="http://schemas.openxmlformats.org/officeDocument/2006/relationships/tags" Target="../tags/tag684.xml"/><Relationship Id="rId5" Type="http://schemas.openxmlformats.org/officeDocument/2006/relationships/tags" Target="../tags/tag683.xml"/><Relationship Id="rId10" Type="http://schemas.openxmlformats.org/officeDocument/2006/relationships/image" Target="../media/image2.emf"/><Relationship Id="rId4" Type="http://schemas.openxmlformats.org/officeDocument/2006/relationships/tags" Target="../tags/tag682.xml"/><Relationship Id="rId9" Type="http://schemas.openxmlformats.org/officeDocument/2006/relationships/oleObject" Target="../embeddings/oleObject86.bin"/></Relationships>
</file>

<file path=ppt/slideLayouts/_rels/slideLayout85.xml.rels><?xml version="1.0" encoding="UTF-8" standalone="yes"?>
<Relationships xmlns="http://schemas.openxmlformats.org/package/2006/relationships"><Relationship Id="rId8" Type="http://schemas.openxmlformats.org/officeDocument/2006/relationships/tags" Target="../tags/tag692.xml"/><Relationship Id="rId3" Type="http://schemas.openxmlformats.org/officeDocument/2006/relationships/tags" Target="../tags/tag687.xml"/><Relationship Id="rId7" Type="http://schemas.openxmlformats.org/officeDocument/2006/relationships/tags" Target="../tags/tag691.xml"/><Relationship Id="rId2" Type="http://schemas.openxmlformats.org/officeDocument/2006/relationships/tags" Target="../tags/tag686.xml"/><Relationship Id="rId1" Type="http://schemas.openxmlformats.org/officeDocument/2006/relationships/vmlDrawing" Target="../drawings/vmlDrawing87.vml"/><Relationship Id="rId6" Type="http://schemas.openxmlformats.org/officeDocument/2006/relationships/tags" Target="../tags/tag690.xml"/><Relationship Id="rId11" Type="http://schemas.openxmlformats.org/officeDocument/2006/relationships/image" Target="../media/image2.emf"/><Relationship Id="rId5" Type="http://schemas.openxmlformats.org/officeDocument/2006/relationships/tags" Target="../tags/tag689.xml"/><Relationship Id="rId10" Type="http://schemas.openxmlformats.org/officeDocument/2006/relationships/oleObject" Target="../embeddings/oleObject87.bin"/><Relationship Id="rId4" Type="http://schemas.openxmlformats.org/officeDocument/2006/relationships/tags" Target="../tags/tag688.xml"/><Relationship Id="rId9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8" Type="http://schemas.openxmlformats.org/officeDocument/2006/relationships/tags" Target="../tags/tag699.xml"/><Relationship Id="rId3" Type="http://schemas.openxmlformats.org/officeDocument/2006/relationships/tags" Target="../tags/tag694.xml"/><Relationship Id="rId7" Type="http://schemas.openxmlformats.org/officeDocument/2006/relationships/tags" Target="../tags/tag698.xml"/><Relationship Id="rId12" Type="http://schemas.openxmlformats.org/officeDocument/2006/relationships/image" Target="../media/image3.emf"/><Relationship Id="rId2" Type="http://schemas.openxmlformats.org/officeDocument/2006/relationships/tags" Target="../tags/tag693.xml"/><Relationship Id="rId1" Type="http://schemas.openxmlformats.org/officeDocument/2006/relationships/vmlDrawing" Target="../drawings/vmlDrawing88.vml"/><Relationship Id="rId6" Type="http://schemas.openxmlformats.org/officeDocument/2006/relationships/tags" Target="../tags/tag697.xml"/><Relationship Id="rId11" Type="http://schemas.openxmlformats.org/officeDocument/2006/relationships/oleObject" Target="../embeddings/oleObject88.bin"/><Relationship Id="rId5" Type="http://schemas.openxmlformats.org/officeDocument/2006/relationships/tags" Target="../tags/tag696.xml"/><Relationship Id="rId10" Type="http://schemas.openxmlformats.org/officeDocument/2006/relationships/slideMaster" Target="../slideMasters/slideMaster6.xml"/><Relationship Id="rId4" Type="http://schemas.openxmlformats.org/officeDocument/2006/relationships/tags" Target="../tags/tag695.xml"/><Relationship Id="rId9" Type="http://schemas.openxmlformats.org/officeDocument/2006/relationships/tags" Target="../tags/tag700.xml"/></Relationships>
</file>

<file path=ppt/slideLayouts/_rels/slideLayout87.xml.rels><?xml version="1.0" encoding="UTF-8" standalone="yes"?>
<Relationships xmlns="http://schemas.openxmlformats.org/package/2006/relationships"><Relationship Id="rId8" Type="http://schemas.openxmlformats.org/officeDocument/2006/relationships/tags" Target="../tags/tag707.xml"/><Relationship Id="rId3" Type="http://schemas.openxmlformats.org/officeDocument/2006/relationships/tags" Target="../tags/tag702.xml"/><Relationship Id="rId7" Type="http://schemas.openxmlformats.org/officeDocument/2006/relationships/tags" Target="../tags/tag706.xml"/><Relationship Id="rId12" Type="http://schemas.openxmlformats.org/officeDocument/2006/relationships/image" Target="../media/image3.emf"/><Relationship Id="rId2" Type="http://schemas.openxmlformats.org/officeDocument/2006/relationships/tags" Target="../tags/tag701.xml"/><Relationship Id="rId1" Type="http://schemas.openxmlformats.org/officeDocument/2006/relationships/vmlDrawing" Target="../drawings/vmlDrawing89.vml"/><Relationship Id="rId6" Type="http://schemas.openxmlformats.org/officeDocument/2006/relationships/tags" Target="../tags/tag705.xml"/><Relationship Id="rId11" Type="http://schemas.openxmlformats.org/officeDocument/2006/relationships/oleObject" Target="../embeddings/oleObject89.bin"/><Relationship Id="rId5" Type="http://schemas.openxmlformats.org/officeDocument/2006/relationships/tags" Target="../tags/tag704.xml"/><Relationship Id="rId10" Type="http://schemas.openxmlformats.org/officeDocument/2006/relationships/slideMaster" Target="../slideMasters/slideMaster6.xml"/><Relationship Id="rId4" Type="http://schemas.openxmlformats.org/officeDocument/2006/relationships/tags" Target="../tags/tag703.xml"/><Relationship Id="rId9" Type="http://schemas.openxmlformats.org/officeDocument/2006/relationships/tags" Target="../tags/tag708.xml"/></Relationships>
</file>

<file path=ppt/slideLayouts/_rels/slideLayout88.xml.rels><?xml version="1.0" encoding="UTF-8" standalone="yes"?>
<Relationships xmlns="http://schemas.openxmlformats.org/package/2006/relationships"><Relationship Id="rId8" Type="http://schemas.openxmlformats.org/officeDocument/2006/relationships/tags" Target="../tags/tag715.xml"/><Relationship Id="rId3" Type="http://schemas.openxmlformats.org/officeDocument/2006/relationships/tags" Target="../tags/tag710.xml"/><Relationship Id="rId7" Type="http://schemas.openxmlformats.org/officeDocument/2006/relationships/tags" Target="../tags/tag714.xml"/><Relationship Id="rId12" Type="http://schemas.openxmlformats.org/officeDocument/2006/relationships/image" Target="../media/image2.emf"/><Relationship Id="rId2" Type="http://schemas.openxmlformats.org/officeDocument/2006/relationships/tags" Target="../tags/tag709.xml"/><Relationship Id="rId1" Type="http://schemas.openxmlformats.org/officeDocument/2006/relationships/vmlDrawing" Target="../drawings/vmlDrawing90.vml"/><Relationship Id="rId6" Type="http://schemas.openxmlformats.org/officeDocument/2006/relationships/tags" Target="../tags/tag713.xml"/><Relationship Id="rId11" Type="http://schemas.openxmlformats.org/officeDocument/2006/relationships/oleObject" Target="../embeddings/oleObject90.bin"/><Relationship Id="rId5" Type="http://schemas.openxmlformats.org/officeDocument/2006/relationships/tags" Target="../tags/tag712.xml"/><Relationship Id="rId10" Type="http://schemas.openxmlformats.org/officeDocument/2006/relationships/slideMaster" Target="../slideMasters/slideMaster6.xml"/><Relationship Id="rId4" Type="http://schemas.openxmlformats.org/officeDocument/2006/relationships/tags" Target="../tags/tag711.xml"/><Relationship Id="rId9" Type="http://schemas.openxmlformats.org/officeDocument/2006/relationships/tags" Target="../tags/tag716.xml"/></Relationships>
</file>

<file path=ppt/slideLayouts/_rels/slideLayout89.xml.rels><?xml version="1.0" encoding="UTF-8" standalone="yes"?>
<Relationships xmlns="http://schemas.openxmlformats.org/package/2006/relationships"><Relationship Id="rId8" Type="http://schemas.openxmlformats.org/officeDocument/2006/relationships/tags" Target="../tags/tag723.xml"/><Relationship Id="rId3" Type="http://schemas.openxmlformats.org/officeDocument/2006/relationships/tags" Target="../tags/tag718.xml"/><Relationship Id="rId7" Type="http://schemas.openxmlformats.org/officeDocument/2006/relationships/tags" Target="../tags/tag722.xml"/><Relationship Id="rId12" Type="http://schemas.openxmlformats.org/officeDocument/2006/relationships/image" Target="../media/image2.emf"/><Relationship Id="rId2" Type="http://schemas.openxmlformats.org/officeDocument/2006/relationships/tags" Target="../tags/tag717.xml"/><Relationship Id="rId1" Type="http://schemas.openxmlformats.org/officeDocument/2006/relationships/vmlDrawing" Target="../drawings/vmlDrawing91.vml"/><Relationship Id="rId6" Type="http://schemas.openxmlformats.org/officeDocument/2006/relationships/tags" Target="../tags/tag721.xml"/><Relationship Id="rId11" Type="http://schemas.openxmlformats.org/officeDocument/2006/relationships/oleObject" Target="../embeddings/oleObject91.bin"/><Relationship Id="rId5" Type="http://schemas.openxmlformats.org/officeDocument/2006/relationships/tags" Target="../tags/tag720.xml"/><Relationship Id="rId10" Type="http://schemas.openxmlformats.org/officeDocument/2006/relationships/slideMaster" Target="../slideMasters/slideMaster6.xml"/><Relationship Id="rId4" Type="http://schemas.openxmlformats.org/officeDocument/2006/relationships/tags" Target="../tags/tag719.xml"/><Relationship Id="rId9" Type="http://schemas.openxmlformats.org/officeDocument/2006/relationships/tags" Target="../tags/tag724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90.xml"/><Relationship Id="rId13" Type="http://schemas.openxmlformats.org/officeDocument/2006/relationships/image" Target="../media/image3.emf"/><Relationship Id="rId3" Type="http://schemas.openxmlformats.org/officeDocument/2006/relationships/tags" Target="../tags/tag85.xml"/><Relationship Id="rId7" Type="http://schemas.openxmlformats.org/officeDocument/2006/relationships/tags" Target="../tags/tag89.xml"/><Relationship Id="rId12" Type="http://schemas.openxmlformats.org/officeDocument/2006/relationships/oleObject" Target="../embeddings/oleObject10.bin"/><Relationship Id="rId2" Type="http://schemas.openxmlformats.org/officeDocument/2006/relationships/tags" Target="../tags/tag84.xml"/><Relationship Id="rId1" Type="http://schemas.openxmlformats.org/officeDocument/2006/relationships/vmlDrawing" Target="../drawings/vmlDrawing10.vml"/><Relationship Id="rId6" Type="http://schemas.openxmlformats.org/officeDocument/2006/relationships/tags" Target="../tags/tag88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87.xml"/><Relationship Id="rId10" Type="http://schemas.openxmlformats.org/officeDocument/2006/relationships/tags" Target="../tags/tag92.xml"/><Relationship Id="rId4" Type="http://schemas.openxmlformats.org/officeDocument/2006/relationships/tags" Target="../tags/tag86.xml"/><Relationship Id="rId9" Type="http://schemas.openxmlformats.org/officeDocument/2006/relationships/tags" Target="../tags/tag91.xml"/></Relationships>
</file>

<file path=ppt/slideLayouts/_rels/slideLayout90.xml.rels><?xml version="1.0" encoding="UTF-8" standalone="yes"?>
<Relationships xmlns="http://schemas.openxmlformats.org/package/2006/relationships"><Relationship Id="rId8" Type="http://schemas.openxmlformats.org/officeDocument/2006/relationships/tags" Target="../tags/tag731.xml"/><Relationship Id="rId3" Type="http://schemas.openxmlformats.org/officeDocument/2006/relationships/tags" Target="../tags/tag726.xml"/><Relationship Id="rId7" Type="http://schemas.openxmlformats.org/officeDocument/2006/relationships/tags" Target="../tags/tag730.xml"/><Relationship Id="rId12" Type="http://schemas.openxmlformats.org/officeDocument/2006/relationships/image" Target="../media/image3.emf"/><Relationship Id="rId2" Type="http://schemas.openxmlformats.org/officeDocument/2006/relationships/tags" Target="../tags/tag725.xml"/><Relationship Id="rId1" Type="http://schemas.openxmlformats.org/officeDocument/2006/relationships/vmlDrawing" Target="../drawings/vmlDrawing92.vml"/><Relationship Id="rId6" Type="http://schemas.openxmlformats.org/officeDocument/2006/relationships/tags" Target="../tags/tag729.xml"/><Relationship Id="rId11" Type="http://schemas.openxmlformats.org/officeDocument/2006/relationships/oleObject" Target="../embeddings/oleObject92.bin"/><Relationship Id="rId5" Type="http://schemas.openxmlformats.org/officeDocument/2006/relationships/tags" Target="../tags/tag728.xml"/><Relationship Id="rId10" Type="http://schemas.openxmlformats.org/officeDocument/2006/relationships/slideMaster" Target="../slideMasters/slideMaster6.xml"/><Relationship Id="rId4" Type="http://schemas.openxmlformats.org/officeDocument/2006/relationships/tags" Target="../tags/tag727.xml"/><Relationship Id="rId9" Type="http://schemas.openxmlformats.org/officeDocument/2006/relationships/tags" Target="../tags/tag732.xml"/></Relationships>
</file>

<file path=ppt/slideLayouts/_rels/slideLayout9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6.xml"/><Relationship Id="rId3" Type="http://schemas.openxmlformats.org/officeDocument/2006/relationships/tags" Target="../tags/tag734.xml"/><Relationship Id="rId7" Type="http://schemas.openxmlformats.org/officeDocument/2006/relationships/tags" Target="../tags/tag738.xml"/><Relationship Id="rId2" Type="http://schemas.openxmlformats.org/officeDocument/2006/relationships/tags" Target="../tags/tag733.xml"/><Relationship Id="rId1" Type="http://schemas.openxmlformats.org/officeDocument/2006/relationships/vmlDrawing" Target="../drawings/vmlDrawing93.vml"/><Relationship Id="rId6" Type="http://schemas.openxmlformats.org/officeDocument/2006/relationships/tags" Target="../tags/tag737.xml"/><Relationship Id="rId5" Type="http://schemas.openxmlformats.org/officeDocument/2006/relationships/tags" Target="../tags/tag736.xml"/><Relationship Id="rId10" Type="http://schemas.openxmlformats.org/officeDocument/2006/relationships/image" Target="../media/image1.emf"/><Relationship Id="rId4" Type="http://schemas.openxmlformats.org/officeDocument/2006/relationships/tags" Target="../tags/tag735.xml"/><Relationship Id="rId9" Type="http://schemas.openxmlformats.org/officeDocument/2006/relationships/oleObject" Target="../embeddings/oleObject93.bin"/></Relationships>
</file>

<file path=ppt/slideLayouts/_rels/slideLayout9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740.xml"/><Relationship Id="rId7" Type="http://schemas.openxmlformats.org/officeDocument/2006/relationships/oleObject" Target="../embeddings/oleObject94.bin"/><Relationship Id="rId2" Type="http://schemas.openxmlformats.org/officeDocument/2006/relationships/tags" Target="../tags/tag739.xml"/><Relationship Id="rId1" Type="http://schemas.openxmlformats.org/officeDocument/2006/relationships/vmlDrawing" Target="../drawings/vmlDrawing94.vml"/><Relationship Id="rId6" Type="http://schemas.openxmlformats.org/officeDocument/2006/relationships/slideMaster" Target="../slideMasters/slideMaster6.xml"/><Relationship Id="rId5" Type="http://schemas.openxmlformats.org/officeDocument/2006/relationships/tags" Target="../tags/tag742.xml"/><Relationship Id="rId4" Type="http://schemas.openxmlformats.org/officeDocument/2006/relationships/tags" Target="../tags/tag741.xml"/></Relationships>
</file>

<file path=ppt/slideLayouts/_rels/slideLayout93.xml.rels><?xml version="1.0" encoding="UTF-8" standalone="yes"?>
<Relationships xmlns="http://schemas.openxmlformats.org/package/2006/relationships"><Relationship Id="rId3" Type="http://schemas.openxmlformats.org/officeDocument/2006/relationships/tags" Target="../tags/tag744.xml"/><Relationship Id="rId7" Type="http://schemas.openxmlformats.org/officeDocument/2006/relationships/image" Target="../media/image2.emf"/><Relationship Id="rId2" Type="http://schemas.openxmlformats.org/officeDocument/2006/relationships/tags" Target="../tags/tag743.xml"/><Relationship Id="rId1" Type="http://schemas.openxmlformats.org/officeDocument/2006/relationships/vmlDrawing" Target="../drawings/vmlDrawing95.vml"/><Relationship Id="rId6" Type="http://schemas.openxmlformats.org/officeDocument/2006/relationships/oleObject" Target="../embeddings/oleObject95.bin"/><Relationship Id="rId5" Type="http://schemas.openxmlformats.org/officeDocument/2006/relationships/slideMaster" Target="../slideMasters/slideMaster6.xml"/><Relationship Id="rId4" Type="http://schemas.openxmlformats.org/officeDocument/2006/relationships/tags" Target="../tags/tag74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1F9F2487-C04B-4E89-A85F-F145412FF7C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3783511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" name="think-cell Slide" r:id="rId10" imgW="592" imgH="591" progId="TCLayout.ActiveDocument.1">
                  <p:embed/>
                </p:oleObj>
              </mc:Choice>
              <mc:Fallback>
                <p:oleObj name="think-cell Slide" r:id="rId10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1F9F2487-C04B-4E89-A85F-F145412FF7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65956CE3-D200-4AF9-99E3-3BD7CEED13D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34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7" name="Title">
            <a:extLst>
              <a:ext uri="{FF2B5EF4-FFF2-40B4-BE49-F238E27FC236}">
                <a16:creationId xmlns:a16="http://schemas.microsoft.com/office/drawing/2014/main" id="{EC187452-EF26-4A49-8688-4231C110BE03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412114" y="2406303"/>
            <a:ext cx="7487877" cy="5232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b" anchorCtr="0">
            <a:spAutoFit/>
          </a:bodyPr>
          <a:lstStyle>
            <a:lvl1pPr>
              <a:defRPr lang="en-US" sz="3400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ocumenttype">
            <a:extLst>
              <a:ext uri="{FF2B5EF4-FFF2-40B4-BE49-F238E27FC236}">
                <a16:creationId xmlns:a16="http://schemas.microsoft.com/office/drawing/2014/main" id="{352FE74A-18F1-4E97-9130-944A69675F90}"/>
              </a:ext>
            </a:extLst>
          </p:cNvPr>
          <p:cNvSpPr>
            <a:spLocks noGrp="1"/>
          </p:cNvSpPr>
          <p:nvPr>
            <p:ph type="body" sz="quarter" idx="13" hasCustomPrompt="1"/>
            <p:custDataLst>
              <p:tags r:id="rId5"/>
            </p:custDataLst>
          </p:nvPr>
        </p:nvSpPr>
        <p:spPr>
          <a:xfrm>
            <a:off x="412114" y="4539678"/>
            <a:ext cx="7486100" cy="21544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Edit date or title/role</a:t>
            </a:r>
          </a:p>
        </p:txBody>
      </p:sp>
      <p:sp>
        <p:nvSpPr>
          <p:cNvPr id="9" name="Subtitle">
            <a:extLst>
              <a:ext uri="{FF2B5EF4-FFF2-40B4-BE49-F238E27FC236}">
                <a16:creationId xmlns:a16="http://schemas.microsoft.com/office/drawing/2014/main" id="{FD5DF6FA-4E98-4564-8E2E-E3C01BE738EC}"/>
              </a:ext>
            </a:extLst>
          </p:cNvPr>
          <p:cNvSpPr>
            <a:spLocks noGrp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412114" y="3611490"/>
            <a:ext cx="7486100" cy="24622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en-US" sz="1600" dirty="0"/>
            </a:lvl1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ocumenttype">
            <a:extLst>
              <a:ext uri="{FF2B5EF4-FFF2-40B4-BE49-F238E27FC236}">
                <a16:creationId xmlns:a16="http://schemas.microsoft.com/office/drawing/2014/main" id="{C75C7875-9F5B-4F8C-8843-0F48FA31017B}"/>
              </a:ext>
            </a:extLst>
          </p:cNvPr>
          <p:cNvSpPr txBox="1">
            <a:spLocks/>
          </p:cNvSpPr>
          <p:nvPr userDrawn="1">
            <p:custDataLst>
              <p:tags r:id="rId7"/>
            </p:custDataLst>
          </p:nvPr>
        </p:nvSpPr>
        <p:spPr>
          <a:xfrm>
            <a:off x="5943600" y="579111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1050" i="1" dirty="0"/>
              <a:t>“This deck does not constitute legal, medical, accounting, tax, or other regulated advice, such as professional advice normally provided by licensed or certified practitioners.”</a:t>
            </a:r>
          </a:p>
        </p:txBody>
      </p:sp>
      <p:sp>
        <p:nvSpPr>
          <p:cNvPr id="11" name="Documenttype">
            <a:extLst>
              <a:ext uri="{FF2B5EF4-FFF2-40B4-BE49-F238E27FC236}">
                <a16:creationId xmlns:a16="http://schemas.microsoft.com/office/drawing/2014/main" id="{0B8B8608-922F-4E1E-AED3-C353CE198888}"/>
              </a:ext>
            </a:extLst>
          </p:cNvPr>
          <p:cNvSpPr txBox="1">
            <a:spLocks/>
          </p:cNvSpPr>
          <p:nvPr userDrawn="1">
            <p:custDataLst>
              <p:tags r:id="rId8"/>
            </p:custDataLst>
          </p:nvPr>
        </p:nvSpPr>
        <p:spPr>
          <a:xfrm>
            <a:off x="412114" y="579111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1050" i="1" dirty="0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543058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AE8063F9-BD79-4AC7-AE37-FA41373B03A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6103379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9" name="think-cell Slide" r:id="rId12" imgW="592" imgH="591" progId="TCLayout.ActiveDocument.1">
                  <p:embed/>
                </p:oleObj>
              </mc:Choice>
              <mc:Fallback>
                <p:oleObj name="think-cell Slide" r:id="rId12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AE8063F9-BD79-4AC7-AE37-FA41373B03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" hidden="1">
            <a:extLst>
              <a:ext uri="{FF2B5EF4-FFF2-40B4-BE49-F238E27FC236}">
                <a16:creationId xmlns:a16="http://schemas.microsoft.com/office/drawing/2014/main" id="{7D5CD0B7-78F0-4D90-8217-39B2ABEF29E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7" name="RectangleLight">
            <a:extLst>
              <a:ext uri="{FF2B5EF4-FFF2-40B4-BE49-F238E27FC236}">
                <a16:creationId xmlns:a16="http://schemas.microsoft.com/office/drawing/2014/main" id="{2365F90A-9CD8-40EE-93CD-2729135A9569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ltGray">
          <a:xfrm>
            <a:off x="4569714" y="0"/>
            <a:ext cx="4574286" cy="6858000"/>
          </a:xfrm>
          <a:prstGeom prst="rect">
            <a:avLst/>
          </a:prstGeom>
          <a:solidFill>
            <a:srgbClr val="DBE3F9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28" name="Slide Number">
            <a:extLst>
              <a:ext uri="{FF2B5EF4-FFF2-40B4-BE49-F238E27FC236}">
                <a16:creationId xmlns:a16="http://schemas.microsoft.com/office/drawing/2014/main" id="{189FC83F-F940-442F-8A4B-3FFD875A4CE1}"/>
              </a:ext>
            </a:extLst>
          </p:cNvPr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0AB58A89-F6F4-4862-B0B6-9B56563426ED}"/>
              </a:ext>
            </a:extLst>
          </p:cNvPr>
          <p:cNvSpPr txBox="1">
            <a:spLocks/>
          </p:cNvSpPr>
          <p:nvPr userDrawn="1">
            <p:custDataLst>
              <p:tags r:id="rId6"/>
            </p:custDataLst>
          </p:nvPr>
        </p:nvSpPr>
        <p:spPr>
          <a:xfrm>
            <a:off x="416052" y="6501669"/>
            <a:ext cx="3869385" cy="123111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80C43D9A-8871-4E21-8014-7D0511A34A5D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2" name="2. Slide Title">
            <a:extLst>
              <a:ext uri="{FF2B5EF4-FFF2-40B4-BE49-F238E27FC236}">
                <a16:creationId xmlns:a16="http://schemas.microsoft.com/office/drawing/2014/main" id="{D0AE5B54-AB0E-4484-9346-E286DDC6EE22}"/>
              </a:ext>
            </a:extLst>
          </p:cNvPr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416052" y="173736"/>
            <a:ext cx="3869385" cy="338554"/>
          </a:xfrm>
        </p:spPr>
        <p:txBody>
          <a:bodyPr wrap="square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3. Subtitle">
            <a:extLst>
              <a:ext uri="{FF2B5EF4-FFF2-40B4-BE49-F238E27FC236}">
                <a16:creationId xmlns:a16="http://schemas.microsoft.com/office/drawing/2014/main" id="{515FD66B-17DF-4FD2-AACA-1776A1723322}"/>
              </a:ext>
            </a:extLst>
          </p:cNvPr>
          <p:cNvSpPr>
            <a:spLocks noGrp="1"/>
          </p:cNvSpPr>
          <p:nvPr>
            <p:ph type="subTitle" idx="1"/>
            <p:custDataLst>
              <p:tags r:id="rId9"/>
            </p:custDataLst>
          </p:nvPr>
        </p:nvSpPr>
        <p:spPr>
          <a:xfrm>
            <a:off x="416052" y="525928"/>
            <a:ext cx="3869385" cy="246221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Documenttype">
            <a:extLst>
              <a:ext uri="{FF2B5EF4-FFF2-40B4-BE49-F238E27FC236}">
                <a16:creationId xmlns:a16="http://schemas.microsoft.com/office/drawing/2014/main" id="{F6423CDC-10C6-4893-AAB3-4DC3BAB587DA}"/>
              </a:ext>
            </a:extLst>
          </p:cNvPr>
          <p:cNvSpPr txBox="1">
            <a:spLocks/>
          </p:cNvSpPr>
          <p:nvPr userDrawn="1">
            <p:custDataLst>
              <p:tags r:id="rId10"/>
            </p:custDataLst>
          </p:nvPr>
        </p:nvSpPr>
        <p:spPr>
          <a:xfrm>
            <a:off x="412114" y="641976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900" i="1" dirty="0"/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60546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3C874AD5-EF74-4210-B94F-F40285F6D1E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6776678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3" name="think-cell Slide" r:id="rId12" imgW="592" imgH="591" progId="TCLayout.ActiveDocument.1">
                  <p:embed/>
                </p:oleObj>
              </mc:Choice>
              <mc:Fallback>
                <p:oleObj name="think-cell Slide" r:id="rId12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3C874AD5-EF74-4210-B94F-F40285F6D1E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" hidden="1">
            <a:extLst>
              <a:ext uri="{FF2B5EF4-FFF2-40B4-BE49-F238E27FC236}">
                <a16:creationId xmlns:a16="http://schemas.microsoft.com/office/drawing/2014/main" id="{D1DF5CE8-D561-43C7-AB94-A5D89A58CD8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7" name="RectangleLight">
            <a:extLst>
              <a:ext uri="{FF2B5EF4-FFF2-40B4-BE49-F238E27FC236}">
                <a16:creationId xmlns:a16="http://schemas.microsoft.com/office/drawing/2014/main" id="{2365F90A-9CD8-40EE-93CD-2729135A9569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ltGray">
          <a:xfrm>
            <a:off x="5872734" y="0"/>
            <a:ext cx="3271266" cy="6858000"/>
          </a:xfrm>
          <a:prstGeom prst="rect">
            <a:avLst/>
          </a:prstGeom>
          <a:solidFill>
            <a:srgbClr val="DBE3F9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28" name="Slide Number">
            <a:extLst>
              <a:ext uri="{FF2B5EF4-FFF2-40B4-BE49-F238E27FC236}">
                <a16:creationId xmlns:a16="http://schemas.microsoft.com/office/drawing/2014/main" id="{0151F0BA-80A8-4F21-BC61-52898A9C097C}"/>
              </a:ext>
            </a:extLst>
          </p:cNvPr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D3CEBF83-E241-4D4D-9783-E5C68CC3AF4E}"/>
              </a:ext>
            </a:extLst>
          </p:cNvPr>
          <p:cNvSpPr txBox="1">
            <a:spLocks/>
          </p:cNvSpPr>
          <p:nvPr userDrawn="1">
            <p:custDataLst>
              <p:tags r:id="rId6"/>
            </p:custDataLst>
          </p:nvPr>
        </p:nvSpPr>
        <p:spPr>
          <a:xfrm>
            <a:off x="416052" y="6501669"/>
            <a:ext cx="5225477" cy="123111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14B1AC38-9340-4F04-B7F9-727A4C198432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2" name="2. Slide Title">
            <a:extLst>
              <a:ext uri="{FF2B5EF4-FFF2-40B4-BE49-F238E27FC236}">
                <a16:creationId xmlns:a16="http://schemas.microsoft.com/office/drawing/2014/main" id="{E0989CC3-989C-4053-8FFF-166827696BD9}"/>
              </a:ext>
            </a:extLst>
          </p:cNvPr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416052" y="173736"/>
            <a:ext cx="5225477" cy="338554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3. Subtitle">
            <a:extLst>
              <a:ext uri="{FF2B5EF4-FFF2-40B4-BE49-F238E27FC236}">
                <a16:creationId xmlns:a16="http://schemas.microsoft.com/office/drawing/2014/main" id="{74755987-3A66-4AF7-AF0A-FD37AD28002D}"/>
              </a:ext>
            </a:extLst>
          </p:cNvPr>
          <p:cNvSpPr>
            <a:spLocks noGrp="1"/>
          </p:cNvSpPr>
          <p:nvPr>
            <p:ph type="subTitle" idx="1"/>
            <p:custDataLst>
              <p:tags r:id="rId9"/>
            </p:custDataLst>
          </p:nvPr>
        </p:nvSpPr>
        <p:spPr>
          <a:xfrm>
            <a:off x="416052" y="525928"/>
            <a:ext cx="5225477" cy="246221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Documenttype">
            <a:extLst>
              <a:ext uri="{FF2B5EF4-FFF2-40B4-BE49-F238E27FC236}">
                <a16:creationId xmlns:a16="http://schemas.microsoft.com/office/drawing/2014/main" id="{C494F823-6042-40C6-94CD-0F980C6F2DFA}"/>
              </a:ext>
            </a:extLst>
          </p:cNvPr>
          <p:cNvSpPr txBox="1">
            <a:spLocks/>
          </p:cNvSpPr>
          <p:nvPr userDrawn="1">
            <p:custDataLst>
              <p:tags r:id="rId10"/>
            </p:custDataLst>
          </p:nvPr>
        </p:nvSpPr>
        <p:spPr>
          <a:xfrm>
            <a:off x="412114" y="641976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900" i="1" dirty="0"/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3911390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/4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F7114D8-6025-4386-BA96-B034FE6B3CD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73846640"/>
              </p:ext>
            </p:extLst>
          </p:nvPr>
        </p:nvGraphicFramePr>
        <p:xfrm>
          <a:off x="1191" y="1588"/>
          <a:ext cx="1191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7" name="think-cell Slide" r:id="rId12" imgW="413" imgH="416" progId="TCLayout.ActiveDocument.1">
                  <p:embed/>
                </p:oleObj>
              </mc:Choice>
              <mc:Fallback>
                <p:oleObj name="think-cell Slide" r:id="rId12" imgW="413" imgH="41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F7114D8-6025-4386-BA96-B034FE6B3CD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191" y="1588"/>
                        <a:ext cx="1191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C8CB8AD3-3DED-4C3C-8856-6127F6F3597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3" name="RectangleLight">
            <a:extLst>
              <a:ext uri="{FF2B5EF4-FFF2-40B4-BE49-F238E27FC236}">
                <a16:creationId xmlns:a16="http://schemas.microsoft.com/office/drawing/2014/main" id="{A80E2F68-4ED6-42EF-9858-2FE4B1382825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ltGray">
          <a:xfrm>
            <a:off x="6586062" y="0"/>
            <a:ext cx="2557938" cy="6858000"/>
          </a:xfrm>
          <a:prstGeom prst="rect">
            <a:avLst/>
          </a:prstGeom>
          <a:solidFill>
            <a:srgbClr val="DBE3F9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0F0F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Slide Number">
            <a:extLst>
              <a:ext uri="{FF2B5EF4-FFF2-40B4-BE49-F238E27FC236}">
                <a16:creationId xmlns:a16="http://schemas.microsoft.com/office/drawing/2014/main" id="{C0F3E7B1-38C8-4558-A8C6-99F73B7D4385}"/>
              </a:ext>
            </a:extLst>
          </p:cNvPr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4E3119B5-3D7F-4B88-8761-E5447BB52B0A}"/>
              </a:ext>
            </a:extLst>
          </p:cNvPr>
          <p:cNvSpPr txBox="1">
            <a:spLocks/>
          </p:cNvSpPr>
          <p:nvPr userDrawn="1">
            <p:custDataLst>
              <p:tags r:id="rId6"/>
            </p:custDataLst>
          </p:nvPr>
        </p:nvSpPr>
        <p:spPr>
          <a:xfrm>
            <a:off x="416051" y="6501669"/>
            <a:ext cx="5943600" cy="123111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noProof="0" dirty="0"/>
              <a:t>Source: …</a:t>
            </a: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82B2936D-0579-49C0-B9F2-C28424031296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2" name="2. Slide Title">
            <a:extLst>
              <a:ext uri="{FF2B5EF4-FFF2-40B4-BE49-F238E27FC236}">
                <a16:creationId xmlns:a16="http://schemas.microsoft.com/office/drawing/2014/main" id="{126BA874-D683-4AD6-9136-C6CB0A000745}"/>
              </a:ext>
            </a:extLst>
          </p:cNvPr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416052" y="173736"/>
            <a:ext cx="5943600" cy="338554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3. Subtitle">
            <a:extLst>
              <a:ext uri="{FF2B5EF4-FFF2-40B4-BE49-F238E27FC236}">
                <a16:creationId xmlns:a16="http://schemas.microsoft.com/office/drawing/2014/main" id="{014A53DA-65EF-4EBF-B2CC-035C915C32E5}"/>
              </a:ext>
            </a:extLst>
          </p:cNvPr>
          <p:cNvSpPr>
            <a:spLocks noGrp="1"/>
          </p:cNvSpPr>
          <p:nvPr>
            <p:ph type="subTitle" idx="1"/>
            <p:custDataLst>
              <p:tags r:id="rId9"/>
            </p:custDataLst>
          </p:nvPr>
        </p:nvSpPr>
        <p:spPr>
          <a:xfrm>
            <a:off x="416052" y="525928"/>
            <a:ext cx="5943600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>
              <a:defRPr lang="en-US" sz="1600" dirty="0"/>
            </a:lvl1pPr>
          </a:lstStyle>
          <a:p>
            <a:pPr lvl="0">
              <a:buNone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Documenttype">
            <a:extLst>
              <a:ext uri="{FF2B5EF4-FFF2-40B4-BE49-F238E27FC236}">
                <a16:creationId xmlns:a16="http://schemas.microsoft.com/office/drawing/2014/main" id="{4BA71C2D-8769-4A52-BEB4-7C780187BFA1}"/>
              </a:ext>
            </a:extLst>
          </p:cNvPr>
          <p:cNvSpPr txBox="1">
            <a:spLocks/>
          </p:cNvSpPr>
          <p:nvPr userDrawn="1">
            <p:custDataLst>
              <p:tags r:id="rId10"/>
            </p:custDataLst>
          </p:nvPr>
        </p:nvSpPr>
        <p:spPr>
          <a:xfrm>
            <a:off x="412114" y="641976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900" i="1" dirty="0"/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2721879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3AB36C25-3154-4643-A5D1-40C663C7617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4945427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1" name="think-cell Slide" r:id="rId10" imgW="572" imgH="588" progId="TCLayout.ActiveDocument.1">
                  <p:embed/>
                </p:oleObj>
              </mc:Choice>
              <mc:Fallback>
                <p:oleObj name="think-cell Slide" r:id="rId10" imgW="572" imgH="588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3AB36C25-3154-4643-A5D1-40C663C7617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E261CA95-BAC8-4094-B77C-B413C63AA45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4" name="2. Slide Title">
            <a:extLst>
              <a:ext uri="{FF2B5EF4-FFF2-40B4-BE49-F238E27FC236}">
                <a16:creationId xmlns:a16="http://schemas.microsoft.com/office/drawing/2014/main" id="{6C3D89FC-A4B9-4683-B64F-B0644150274F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416052" y="173736"/>
            <a:ext cx="8311896" cy="338554"/>
          </a:xfrm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Slide Number">
            <a:extLst>
              <a:ext uri="{FF2B5EF4-FFF2-40B4-BE49-F238E27FC236}">
                <a16:creationId xmlns:a16="http://schemas.microsoft.com/office/drawing/2014/main" id="{F5AB69F0-0252-4F2C-9F5C-D4F8BF35BCBE}"/>
              </a:ext>
            </a:extLst>
          </p:cNvPr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black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algn="r" defTabSz="458047" rtl="0" eaLnBrk="1" fontAlgn="auto" latinLnBrk="0" hangingPunct="1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kern="12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marL="0" algn="r" defTabSz="458047" rtl="0" eaLnBrk="1" fontAlgn="auto" latinLnBrk="0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kern="12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5. Source" hidden="1">
            <a:extLst>
              <a:ext uri="{FF2B5EF4-FFF2-40B4-BE49-F238E27FC236}">
                <a16:creationId xmlns:a16="http://schemas.microsoft.com/office/drawing/2014/main" id="{E3C08BE2-DFA5-4DF3-81CF-C757EBD94F23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12" name="1. On-page tracker">
            <a:extLst>
              <a:ext uri="{FF2B5EF4-FFF2-40B4-BE49-F238E27FC236}">
                <a16:creationId xmlns:a16="http://schemas.microsoft.com/office/drawing/2014/main" id="{7765112B-94E4-48E7-B473-F1F8C57D1D83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8" name="Documenttype">
            <a:extLst>
              <a:ext uri="{FF2B5EF4-FFF2-40B4-BE49-F238E27FC236}">
                <a16:creationId xmlns:a16="http://schemas.microsoft.com/office/drawing/2014/main" id="{5B035A1A-50B6-45E3-9869-D14473D397AB}"/>
              </a:ext>
            </a:extLst>
          </p:cNvPr>
          <p:cNvSpPr txBox="1">
            <a:spLocks/>
          </p:cNvSpPr>
          <p:nvPr userDrawn="1">
            <p:custDataLst>
              <p:tags r:id="rId8"/>
            </p:custDataLst>
          </p:nvPr>
        </p:nvSpPr>
        <p:spPr>
          <a:xfrm>
            <a:off x="412114" y="641976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900" i="1" dirty="0"/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1116046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B45F7C92-D5CD-4EDC-B5FB-B32BFADF4AE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2807119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5" name="think-cell Slide" r:id="rId8" imgW="592" imgH="591" progId="TCLayout.ActiveDocument.1">
                  <p:embed/>
                </p:oleObj>
              </mc:Choice>
              <mc:Fallback>
                <p:oleObj name="think-cell Slide" r:id="rId8" imgW="592" imgH="591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B45F7C92-D5CD-4EDC-B5FB-B32BFADF4AE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lide Number">
            <a:extLst>
              <a:ext uri="{FF2B5EF4-FFF2-40B4-BE49-F238E27FC236}">
                <a16:creationId xmlns:a16="http://schemas.microsoft.com/office/drawing/2014/main" id="{E008B892-7EEF-40A7-8714-CA703035E127}"/>
              </a:ext>
            </a:extLst>
          </p:cNvPr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5. Source" hidden="1">
            <a:extLst>
              <a:ext uri="{FF2B5EF4-FFF2-40B4-BE49-F238E27FC236}">
                <a16:creationId xmlns:a16="http://schemas.microsoft.com/office/drawing/2014/main" id="{0047C437-9378-4088-A289-F201ABA447D1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8" name="1. On-page tracker">
            <a:extLst>
              <a:ext uri="{FF2B5EF4-FFF2-40B4-BE49-F238E27FC236}">
                <a16:creationId xmlns:a16="http://schemas.microsoft.com/office/drawing/2014/main" id="{33AE1560-579C-459C-A40A-D7865DE59B15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5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6" name="Documenttype">
            <a:extLst>
              <a:ext uri="{FF2B5EF4-FFF2-40B4-BE49-F238E27FC236}">
                <a16:creationId xmlns:a16="http://schemas.microsoft.com/office/drawing/2014/main" id="{49991C03-7F48-47F1-B3A9-19D7D1A4653F}"/>
              </a:ext>
            </a:extLst>
          </p:cNvPr>
          <p:cNvSpPr txBox="1">
            <a:spLocks/>
          </p:cNvSpPr>
          <p:nvPr userDrawn="1">
            <p:custDataLst>
              <p:tags r:id="rId6"/>
            </p:custDataLst>
          </p:nvPr>
        </p:nvSpPr>
        <p:spPr>
          <a:xfrm>
            <a:off x="412114" y="641976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900" i="1" dirty="0"/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2619370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hidden="1">
            <a:extLst>
              <a:ext uri="{FF2B5EF4-FFF2-40B4-BE49-F238E27FC236}">
                <a16:creationId xmlns:a16="http://schemas.microsoft.com/office/drawing/2014/main" id="{1C6EC4AA-6C84-4EF6-AF4D-BE24FEED672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9141704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9" name="think-cell Slide" r:id="rId6" imgW="592" imgH="591" progId="TCLayout.ActiveDocument.1">
                  <p:embed/>
                </p:oleObj>
              </mc:Choice>
              <mc:Fallback>
                <p:oleObj name="think-cell Slide" r:id="rId6" imgW="592" imgH="591" progId="TCLayout.ActiveDocument.1">
                  <p:embed/>
                  <p:pic>
                    <p:nvPicPr>
                      <p:cNvPr id="2" name="Object 2" hidden="1">
                        <a:extLst>
                          <a:ext uri="{FF2B5EF4-FFF2-40B4-BE49-F238E27FC236}">
                            <a16:creationId xmlns:a16="http://schemas.microsoft.com/office/drawing/2014/main" id="{1C6EC4AA-6C84-4EF6-AF4D-BE24FEED672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5. Source" hidden="1">
            <a:extLst>
              <a:ext uri="{FF2B5EF4-FFF2-40B4-BE49-F238E27FC236}">
                <a16:creationId xmlns:a16="http://schemas.microsoft.com/office/drawing/2014/main" id="{E4946286-E3E6-424F-8C6C-3D00E8A0D3D0}"/>
              </a:ext>
            </a:extLst>
          </p:cNvPr>
          <p:cNvSpPr txBox="1"/>
          <p:nvPr userDrawn="1">
            <p:custDataLst>
              <p:tags r:id="rId3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4" name="Documenttype">
            <a:extLst>
              <a:ext uri="{FF2B5EF4-FFF2-40B4-BE49-F238E27FC236}">
                <a16:creationId xmlns:a16="http://schemas.microsoft.com/office/drawing/2014/main" id="{3925F7DB-235B-4011-96E3-49D4B5E6FEEF}"/>
              </a:ext>
            </a:extLst>
          </p:cNvPr>
          <p:cNvSpPr txBox="1">
            <a:spLocks/>
          </p:cNvSpPr>
          <p:nvPr userDrawn="1">
            <p:custDataLst>
              <p:tags r:id="rId4"/>
            </p:custDataLst>
          </p:nvPr>
        </p:nvSpPr>
        <p:spPr>
          <a:xfrm>
            <a:off x="412114" y="641976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900" i="1" dirty="0"/>
              <a:t>Confidential, Draft and Pre-Decisional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53461C-E4EB-442D-A46F-2F705F1BA240}"/>
              </a:ext>
            </a:extLst>
          </p:cNvPr>
          <p:cNvSpPr txBox="1"/>
          <p:nvPr userDrawn="1"/>
        </p:nvSpPr>
        <p:spPr>
          <a:xfrm>
            <a:off x="8545514" y="6435725"/>
            <a:ext cx="208756" cy="152400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none" lIns="0" tIns="0" rIns="0" bIns="0" rtlCol="0">
            <a:noAutofit/>
          </a:bodyPr>
          <a:lstStyle/>
          <a:p>
            <a:pPr algn="l">
              <a:spcBef>
                <a:spcPts val="300"/>
              </a:spcBef>
              <a:spcAft>
                <a:spcPts val="300"/>
              </a:spcAft>
              <a:buNone/>
            </a:pPr>
            <a:fld id="{32AC5E49-6859-42BA-BBE8-CE1F53348EC2}" type="slidenum">
              <a:rPr lang="en-US" sz="1000" b="0" i="0" baseline="0" smtClean="0"/>
              <a:pPr algn="l">
                <a:spcBef>
                  <a:spcPts val="300"/>
                </a:spcBef>
                <a:spcAft>
                  <a:spcPts val="300"/>
                </a:spcAft>
                <a:buNone/>
              </a:pPr>
              <a:t>‹#›</a:t>
            </a:fld>
            <a:endParaRPr lang="en-US" sz="1000" b="0" i="0" baseline="0" dirty="0"/>
          </a:p>
        </p:txBody>
      </p:sp>
    </p:spTree>
    <p:extLst>
      <p:ext uri="{BB962C8B-B14F-4D97-AF65-F5344CB8AC3E}">
        <p14:creationId xmlns:p14="http://schemas.microsoft.com/office/powerpoint/2010/main" val="466470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155825"/>
            <a:ext cx="2168863" cy="1218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86F4-3100-495C-A857-430EC85C925D}" type="datetime1">
              <a:rPr lang="en-US" smtClean="0"/>
              <a:t>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51E1-594B-4C22-A6D8-C7227A4F273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Slide Number">
            <a:extLst>
              <a:ext uri="{FF2B5EF4-FFF2-40B4-BE49-F238E27FC236}">
                <a16:creationId xmlns:a16="http://schemas.microsoft.com/office/drawing/2014/main" id="{B8F34DB8-7E26-4C91-9F36-EC1277E50E19}"/>
              </a:ext>
            </a:extLst>
          </p:cNvPr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989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rast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F605CB31-DE56-407A-B80B-C3FB1369F41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164294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1" name="think-cell Slide" r:id="rId10" imgW="592" imgH="591" progId="TCLayout.ActiveDocument.1">
                  <p:embed/>
                </p:oleObj>
              </mc:Choice>
              <mc:Fallback>
                <p:oleObj name="think-cell Slide" r:id="rId10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F605CB31-DE56-407A-B80B-C3FB1369F41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5CF37B43-A902-4A76-B6A5-B88040B82CBD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34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3" name="Title">
            <a:extLst>
              <a:ext uri="{FF2B5EF4-FFF2-40B4-BE49-F238E27FC236}">
                <a16:creationId xmlns:a16="http://schemas.microsoft.com/office/drawing/2014/main" id="{CDF07847-4290-4F49-9A71-8F731BFC8606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412114" y="2406303"/>
            <a:ext cx="7487877" cy="5232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b" anchorCtr="0">
            <a:spAutoFit/>
          </a:bodyPr>
          <a:lstStyle>
            <a:lvl1pPr>
              <a:defRPr lang="en-US" sz="3400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" name="Documenttype">
            <a:extLst>
              <a:ext uri="{FF2B5EF4-FFF2-40B4-BE49-F238E27FC236}">
                <a16:creationId xmlns:a16="http://schemas.microsoft.com/office/drawing/2014/main" id="{2E4CA36C-69A4-4C19-931C-B703D3A9AA3D}"/>
              </a:ext>
            </a:extLst>
          </p:cNvPr>
          <p:cNvSpPr>
            <a:spLocks noGrp="1"/>
          </p:cNvSpPr>
          <p:nvPr>
            <p:ph type="body" sz="quarter" idx="13" hasCustomPrompt="1"/>
            <p:custDataLst>
              <p:tags r:id="rId5"/>
            </p:custDataLst>
          </p:nvPr>
        </p:nvSpPr>
        <p:spPr>
          <a:xfrm>
            <a:off x="412114" y="4539678"/>
            <a:ext cx="7486100" cy="21544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Edit date or title/role</a:t>
            </a:r>
          </a:p>
        </p:txBody>
      </p:sp>
      <p:sp>
        <p:nvSpPr>
          <p:cNvPr id="8" name="Subtitle">
            <a:extLst>
              <a:ext uri="{FF2B5EF4-FFF2-40B4-BE49-F238E27FC236}">
                <a16:creationId xmlns:a16="http://schemas.microsoft.com/office/drawing/2014/main" id="{B730FB75-D162-44C9-98A9-461AB5E1A164}"/>
              </a:ext>
            </a:extLst>
          </p:cNvPr>
          <p:cNvSpPr>
            <a:spLocks noGrp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412114" y="3611490"/>
            <a:ext cx="7486100" cy="24622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en-US" sz="1600" dirty="0"/>
            </a:lvl1pPr>
          </a:lstStyle>
          <a:p>
            <a:pPr lvl="0"/>
            <a:r>
              <a:rPr lang="en-US" dirty="0"/>
              <a:t>Click to edit Master subtitle style</a:t>
            </a:r>
          </a:p>
        </p:txBody>
      </p:sp>
      <p:sp>
        <p:nvSpPr>
          <p:cNvPr id="9" name="Documenttype">
            <a:extLst>
              <a:ext uri="{FF2B5EF4-FFF2-40B4-BE49-F238E27FC236}">
                <a16:creationId xmlns:a16="http://schemas.microsoft.com/office/drawing/2014/main" id="{471B611B-1A34-40DA-858C-A17382E7B04E}"/>
              </a:ext>
            </a:extLst>
          </p:cNvPr>
          <p:cNvSpPr txBox="1">
            <a:spLocks/>
          </p:cNvSpPr>
          <p:nvPr userDrawn="1">
            <p:custDataLst>
              <p:tags r:id="rId7"/>
            </p:custDataLst>
          </p:nvPr>
        </p:nvSpPr>
        <p:spPr>
          <a:xfrm>
            <a:off x="5943600" y="579111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1050" i="1" dirty="0"/>
              <a:t>“This deck does not constitute legal, medical, accounting, tax, or other regulated advice, such as professional advice normally provided by licensed or certified practitioners.”</a:t>
            </a:r>
          </a:p>
        </p:txBody>
      </p:sp>
      <p:sp>
        <p:nvSpPr>
          <p:cNvPr id="10" name="Documenttype">
            <a:extLst>
              <a:ext uri="{FF2B5EF4-FFF2-40B4-BE49-F238E27FC236}">
                <a16:creationId xmlns:a16="http://schemas.microsoft.com/office/drawing/2014/main" id="{049EDC94-1679-445E-8477-33C1D42EA00E}"/>
              </a:ext>
            </a:extLst>
          </p:cNvPr>
          <p:cNvSpPr txBox="1">
            <a:spLocks/>
          </p:cNvSpPr>
          <p:nvPr userDrawn="1">
            <p:custDataLst>
              <p:tags r:id="rId8"/>
            </p:custDataLst>
          </p:nvPr>
        </p:nvSpPr>
        <p:spPr>
          <a:xfrm>
            <a:off x="412114" y="579111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1050" i="1" dirty="0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6885933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ras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hidden="1">
            <a:extLst>
              <a:ext uri="{FF2B5EF4-FFF2-40B4-BE49-F238E27FC236}">
                <a16:creationId xmlns:a16="http://schemas.microsoft.com/office/drawing/2014/main" id="{3FAC02B7-F3A7-43E5-BA0D-B93E4F705BD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3536077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5" name="think-cell Slide" r:id="rId9" imgW="413" imgH="416" progId="TCLayout.ActiveDocument.1">
                  <p:embed/>
                </p:oleObj>
              </mc:Choice>
              <mc:Fallback>
                <p:oleObj name="think-cell Slide" r:id="rId9" imgW="413" imgH="416" progId="TCLayout.ActiveDocument.1">
                  <p:embed/>
                  <p:pic>
                    <p:nvPicPr>
                      <p:cNvPr id="2" name="Object 2" hidden="1">
                        <a:extLst>
                          <a:ext uri="{FF2B5EF4-FFF2-40B4-BE49-F238E27FC236}">
                            <a16:creationId xmlns:a16="http://schemas.microsoft.com/office/drawing/2014/main" id="{3FAC02B7-F3A7-43E5-BA0D-B93E4F705B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2. Slide Title">
            <a:extLst>
              <a:ext uri="{FF2B5EF4-FFF2-40B4-BE49-F238E27FC236}">
                <a16:creationId xmlns:a16="http://schemas.microsoft.com/office/drawing/2014/main" id="{1B68EE87-A0DD-496A-B10C-EF1715597DFA}"/>
              </a:ext>
            </a:extLst>
          </p:cNvPr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16052" y="173736"/>
            <a:ext cx="8311896" cy="338554"/>
          </a:xfrm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endParaRPr lang="en-US" dirty="0"/>
          </a:p>
        </p:txBody>
      </p:sp>
      <p:sp>
        <p:nvSpPr>
          <p:cNvPr id="11" name="3. Subtitle">
            <a:extLst>
              <a:ext uri="{FF2B5EF4-FFF2-40B4-BE49-F238E27FC236}">
                <a16:creationId xmlns:a16="http://schemas.microsoft.com/office/drawing/2014/main" id="{9058D7A1-E2D0-422A-B35F-8D916C606E0F}"/>
              </a:ext>
            </a:extLst>
          </p:cNvPr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416052" y="525928"/>
            <a:ext cx="831189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lang="en-US" sz="1600" dirty="0"/>
            </a:lvl1pPr>
          </a:lstStyle>
          <a:p>
            <a:pPr lvl="0">
              <a:buNone/>
            </a:pPr>
            <a:r>
              <a:rPr lang="en-US" dirty="0"/>
              <a:t>Click to edit Master subtitle style</a:t>
            </a:r>
          </a:p>
        </p:txBody>
      </p:sp>
      <p:sp>
        <p:nvSpPr>
          <p:cNvPr id="9" name="Slide Number">
            <a:extLst>
              <a:ext uri="{FF2B5EF4-FFF2-40B4-BE49-F238E27FC236}">
                <a16:creationId xmlns:a16="http://schemas.microsoft.com/office/drawing/2014/main" id="{74896738-E4EE-4DCC-84BD-BB0E08A2B485}"/>
              </a:ext>
            </a:extLst>
          </p:cNvPr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5. Source" hidden="1">
            <a:extLst>
              <a:ext uri="{FF2B5EF4-FFF2-40B4-BE49-F238E27FC236}">
                <a16:creationId xmlns:a16="http://schemas.microsoft.com/office/drawing/2014/main" id="{FB1680F4-369F-4981-8CAE-002836A16EB7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D67FF705-F1CE-4ABC-A914-F9AC412C19E3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</p:spTree>
    <p:extLst>
      <p:ext uri="{BB962C8B-B14F-4D97-AF65-F5344CB8AC3E}">
        <p14:creationId xmlns:p14="http://schemas.microsoft.com/office/powerpoint/2010/main" val="38545150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rast Top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 hidden="1">
            <a:extLst>
              <a:ext uri="{FF2B5EF4-FFF2-40B4-BE49-F238E27FC236}">
                <a16:creationId xmlns:a16="http://schemas.microsoft.com/office/drawing/2014/main" id="{8EFC1666-67C8-4619-A502-4C9EABE7251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3519157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39" name="think-cell Slide" r:id="rId9" imgW="592" imgH="591" progId="TCLayout.ActiveDocument.1">
                  <p:embed/>
                </p:oleObj>
              </mc:Choice>
              <mc:Fallback>
                <p:oleObj name="think-cell Slide" r:id="rId9" imgW="592" imgH="591" progId="TCLayout.ActiveDocument.1">
                  <p:embed/>
                  <p:pic>
                    <p:nvPicPr>
                      <p:cNvPr id="4" name="Object 2" hidden="1">
                        <a:extLst>
                          <a:ext uri="{FF2B5EF4-FFF2-40B4-BE49-F238E27FC236}">
                            <a16:creationId xmlns:a16="http://schemas.microsoft.com/office/drawing/2014/main" id="{8EFC1666-67C8-4619-A502-4C9EABE7251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" hidden="1">
            <a:extLst>
              <a:ext uri="{FF2B5EF4-FFF2-40B4-BE49-F238E27FC236}">
                <a16:creationId xmlns:a16="http://schemas.microsoft.com/office/drawing/2014/main" id="{181D8877-9D16-468C-8A9C-9AF2AF95B7A0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D9158D3F-8458-4670-99AD-89F5B9E6157E}"/>
              </a:ext>
            </a:extLst>
          </p:cNvPr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5. Source" hidden="1">
            <a:extLst>
              <a:ext uri="{FF2B5EF4-FFF2-40B4-BE49-F238E27FC236}">
                <a16:creationId xmlns:a16="http://schemas.microsoft.com/office/drawing/2014/main" id="{7E354FC4-29D1-43C5-B30D-212C6D407B32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8" name="1. On-page tracker">
            <a:extLst>
              <a:ext uri="{FF2B5EF4-FFF2-40B4-BE49-F238E27FC236}">
                <a16:creationId xmlns:a16="http://schemas.microsoft.com/office/drawing/2014/main" id="{1472ABA9-73A7-4321-9BA4-B0A05F926A3B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9" name="2. Slide Title">
            <a:extLst>
              <a:ext uri="{FF2B5EF4-FFF2-40B4-BE49-F238E27FC236}">
                <a16:creationId xmlns:a16="http://schemas.microsoft.com/office/drawing/2014/main" id="{4EFC8312-321C-479B-BE15-0CD5212DEAED}"/>
              </a:ext>
            </a:extLst>
          </p:cNvPr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416052" y="1706565"/>
            <a:ext cx="2859786" cy="677108"/>
          </a:xfrm>
        </p:spPr>
        <p:txBody>
          <a:bodyPr anchor="t">
            <a:spAutoFit/>
          </a:bodyPr>
          <a:lstStyle>
            <a:lvl1pPr>
              <a:defRPr>
                <a:ln w="6350" cap="flat">
                  <a:noFill/>
                  <a:miter lim="800000"/>
                </a:ln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21966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1F9F2487-C04B-4E89-A85F-F145412FF7C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8824276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" name="think-cell Slide" r:id="rId10" imgW="592" imgH="591" progId="TCLayout.ActiveDocument.1">
                  <p:embed/>
                </p:oleObj>
              </mc:Choice>
              <mc:Fallback>
                <p:oleObj name="think-cell Slide" r:id="rId10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1F9F2487-C04B-4E89-A85F-F145412FF7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65956CE3-D200-4AF9-99E3-3BD7CEED13D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34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7" name="Title">
            <a:extLst>
              <a:ext uri="{FF2B5EF4-FFF2-40B4-BE49-F238E27FC236}">
                <a16:creationId xmlns:a16="http://schemas.microsoft.com/office/drawing/2014/main" id="{EC187452-EF26-4A49-8688-4231C110BE03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412114" y="2406303"/>
            <a:ext cx="7487877" cy="5232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b" anchorCtr="0">
            <a:spAutoFit/>
          </a:bodyPr>
          <a:lstStyle>
            <a:lvl1pPr>
              <a:defRPr lang="en-US" sz="3400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ocumenttype">
            <a:extLst>
              <a:ext uri="{FF2B5EF4-FFF2-40B4-BE49-F238E27FC236}">
                <a16:creationId xmlns:a16="http://schemas.microsoft.com/office/drawing/2014/main" id="{352FE74A-18F1-4E97-9130-944A69675F90}"/>
              </a:ext>
            </a:extLst>
          </p:cNvPr>
          <p:cNvSpPr>
            <a:spLocks noGrp="1"/>
          </p:cNvSpPr>
          <p:nvPr>
            <p:ph type="body" sz="quarter" idx="13" hasCustomPrompt="1"/>
            <p:custDataLst>
              <p:tags r:id="rId5"/>
            </p:custDataLst>
          </p:nvPr>
        </p:nvSpPr>
        <p:spPr>
          <a:xfrm>
            <a:off x="412114" y="4539678"/>
            <a:ext cx="7486100" cy="21544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Edit date or title/role</a:t>
            </a:r>
          </a:p>
        </p:txBody>
      </p:sp>
      <p:sp>
        <p:nvSpPr>
          <p:cNvPr id="9" name="Subtitle">
            <a:extLst>
              <a:ext uri="{FF2B5EF4-FFF2-40B4-BE49-F238E27FC236}">
                <a16:creationId xmlns:a16="http://schemas.microsoft.com/office/drawing/2014/main" id="{FD5DF6FA-4E98-4564-8E2E-E3C01BE738EC}"/>
              </a:ext>
            </a:extLst>
          </p:cNvPr>
          <p:cNvSpPr>
            <a:spLocks noGrp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412114" y="3611490"/>
            <a:ext cx="7486100" cy="24622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en-US" sz="1600" dirty="0"/>
            </a:lvl1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ocumenttype">
            <a:extLst>
              <a:ext uri="{FF2B5EF4-FFF2-40B4-BE49-F238E27FC236}">
                <a16:creationId xmlns:a16="http://schemas.microsoft.com/office/drawing/2014/main" id="{C75C7875-9F5B-4F8C-8843-0F48FA31017B}"/>
              </a:ext>
            </a:extLst>
          </p:cNvPr>
          <p:cNvSpPr txBox="1">
            <a:spLocks/>
          </p:cNvSpPr>
          <p:nvPr userDrawn="1">
            <p:custDataLst>
              <p:tags r:id="rId7"/>
            </p:custDataLst>
          </p:nvPr>
        </p:nvSpPr>
        <p:spPr>
          <a:xfrm>
            <a:off x="5943600" y="579111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1050" i="1" dirty="0"/>
              <a:t>“This deck does not constitute legal, medical, accounting, tax, or other regulated advice, such as professional advice normally provided by licensed or certified practitioners.”</a:t>
            </a:r>
          </a:p>
        </p:txBody>
      </p:sp>
      <p:sp>
        <p:nvSpPr>
          <p:cNvPr id="11" name="Documenttype">
            <a:extLst>
              <a:ext uri="{FF2B5EF4-FFF2-40B4-BE49-F238E27FC236}">
                <a16:creationId xmlns:a16="http://schemas.microsoft.com/office/drawing/2014/main" id="{0B8B8608-922F-4E1E-AED3-C353CE198888}"/>
              </a:ext>
            </a:extLst>
          </p:cNvPr>
          <p:cNvSpPr txBox="1">
            <a:spLocks/>
          </p:cNvSpPr>
          <p:nvPr userDrawn="1">
            <p:custDataLst>
              <p:tags r:id="rId8"/>
            </p:custDataLst>
          </p:nvPr>
        </p:nvSpPr>
        <p:spPr>
          <a:xfrm>
            <a:off x="412114" y="579111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1050" i="1" dirty="0"/>
              <a:t>CONFIDENTIAL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E43528-CD26-468A-9D6D-59D3816B67D2}"/>
              </a:ext>
            </a:extLst>
          </p:cNvPr>
          <p:cNvSpPr txBox="1"/>
          <p:nvPr userDrawn="1"/>
        </p:nvSpPr>
        <p:spPr>
          <a:xfrm>
            <a:off x="8545514" y="6435725"/>
            <a:ext cx="208756" cy="152400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none" lIns="0" tIns="0" rIns="0" bIns="0" rtlCol="0">
            <a:noAutofit/>
          </a:bodyPr>
          <a:lstStyle/>
          <a:p>
            <a:pPr algn="l">
              <a:spcBef>
                <a:spcPts val="300"/>
              </a:spcBef>
              <a:spcAft>
                <a:spcPts val="300"/>
              </a:spcAft>
              <a:buNone/>
            </a:pPr>
            <a:fld id="{32AC5E49-6859-42BA-BBE8-CE1F53348EC2}" type="slidenum">
              <a:rPr lang="en-US" sz="1000" b="0" i="0" baseline="0" smtClean="0"/>
              <a:pPr algn="l">
                <a:spcBef>
                  <a:spcPts val="300"/>
                </a:spcBef>
                <a:spcAft>
                  <a:spcPts val="300"/>
                </a:spcAft>
                <a:buNone/>
              </a:pPr>
              <a:t>‹#›</a:t>
            </a:fld>
            <a:endParaRPr lang="en-US" sz="1000" b="0" i="0" baseline="0" dirty="0"/>
          </a:p>
        </p:txBody>
      </p:sp>
    </p:spTree>
    <p:extLst>
      <p:ext uri="{BB962C8B-B14F-4D97-AF65-F5344CB8AC3E}">
        <p14:creationId xmlns:p14="http://schemas.microsoft.com/office/powerpoint/2010/main" val="19952346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rast Mi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71BDF039-8FE5-43FC-8CA5-4A0ECC5294D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3200894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3" name="think-cell Slide" r:id="rId9" imgW="592" imgH="591" progId="TCLayout.ActiveDocument.1">
                  <p:embed/>
                </p:oleObj>
              </mc:Choice>
              <mc:Fallback>
                <p:oleObj name="think-cell Slide" r:id="rId9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71BDF039-8FE5-43FC-8CA5-4A0ECC5294D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" hidden="1">
            <a:extLst>
              <a:ext uri="{FF2B5EF4-FFF2-40B4-BE49-F238E27FC236}">
                <a16:creationId xmlns:a16="http://schemas.microsoft.com/office/drawing/2014/main" id="{4BEDAF5B-C388-43C9-8126-AACE1FFD942F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6" name="Slide Number">
            <a:extLst>
              <a:ext uri="{FF2B5EF4-FFF2-40B4-BE49-F238E27FC236}">
                <a16:creationId xmlns:a16="http://schemas.microsoft.com/office/drawing/2014/main" id="{E3FAB087-0C8E-42E4-AAD6-429CA1E2785F}"/>
              </a:ext>
            </a:extLst>
          </p:cNvPr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5. Source" hidden="1">
            <a:extLst>
              <a:ext uri="{FF2B5EF4-FFF2-40B4-BE49-F238E27FC236}">
                <a16:creationId xmlns:a16="http://schemas.microsoft.com/office/drawing/2014/main" id="{EF71AA55-AF82-45C2-8B75-DF470F9CFD4B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9" name="1. On-page tracker">
            <a:extLst>
              <a:ext uri="{FF2B5EF4-FFF2-40B4-BE49-F238E27FC236}">
                <a16:creationId xmlns:a16="http://schemas.microsoft.com/office/drawing/2014/main" id="{6066AB4D-AC40-49A2-B3AC-3478F2486DE1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0" name="2. Slide Title">
            <a:extLst>
              <a:ext uri="{FF2B5EF4-FFF2-40B4-BE49-F238E27FC236}">
                <a16:creationId xmlns:a16="http://schemas.microsoft.com/office/drawing/2014/main" id="{8DE9464D-8BC5-4E72-841F-6E4DE75935BC}"/>
              </a:ext>
            </a:extLst>
          </p:cNvPr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416052" y="3090450"/>
            <a:ext cx="3799332" cy="677108"/>
          </a:xfrm>
        </p:spPr>
        <p:txBody>
          <a:bodyPr rIns="365760" anchor="ctr">
            <a:noAutofit/>
          </a:bodyPr>
          <a:lstStyle>
            <a:lvl1pPr>
              <a:defRPr>
                <a:ln w="6350" cap="flat">
                  <a:noFill/>
                  <a:miter lim="800000"/>
                </a:ln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282945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rast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6C92AD44-1068-4407-82DC-DD4442ED535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2874188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7" name="think-cell Slide" r:id="rId9" imgW="592" imgH="591" progId="TCLayout.ActiveDocument.1">
                  <p:embed/>
                </p:oleObj>
              </mc:Choice>
              <mc:Fallback>
                <p:oleObj name="think-cell Slide" r:id="rId9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6C92AD44-1068-4407-82DC-DD4442ED535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" hidden="1">
            <a:extLst>
              <a:ext uri="{FF2B5EF4-FFF2-40B4-BE49-F238E27FC236}">
                <a16:creationId xmlns:a16="http://schemas.microsoft.com/office/drawing/2014/main" id="{60A37EB2-B222-4484-9B37-B0E9C3B53CBF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3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44FA9C5C-3D02-4606-ACC6-45B274125E1D}"/>
              </a:ext>
            </a:extLst>
          </p:cNvPr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5. Source" hidden="1">
            <a:extLst>
              <a:ext uri="{FF2B5EF4-FFF2-40B4-BE49-F238E27FC236}">
                <a16:creationId xmlns:a16="http://schemas.microsoft.com/office/drawing/2014/main" id="{50A4CE5E-EA69-462D-9378-162A6B314012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9" name="1. On-page tracker">
            <a:extLst>
              <a:ext uri="{FF2B5EF4-FFF2-40B4-BE49-F238E27FC236}">
                <a16:creationId xmlns:a16="http://schemas.microsoft.com/office/drawing/2014/main" id="{58B798B6-D717-47E0-B368-C3CA28559FB0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1" name="2. Slide Title">
            <a:extLst>
              <a:ext uri="{FF2B5EF4-FFF2-40B4-BE49-F238E27FC236}">
                <a16:creationId xmlns:a16="http://schemas.microsoft.com/office/drawing/2014/main" id="{05B2E962-4491-428B-87A4-18F9FA41F83C}"/>
              </a:ext>
            </a:extLst>
          </p:cNvPr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416052" y="4919246"/>
            <a:ext cx="8311896" cy="338554"/>
          </a:xfrm>
        </p:spPr>
        <p:txBody>
          <a:bodyPr anchor="b"/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0153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rast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A73B92AD-52C0-4565-A853-E755058C5D4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3379025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1" name="think-cell Slide" r:id="rId10" imgW="592" imgH="591" progId="TCLayout.ActiveDocument.1">
                  <p:embed/>
                </p:oleObj>
              </mc:Choice>
              <mc:Fallback>
                <p:oleObj name="think-cell Slide" r:id="rId10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A73B92AD-52C0-4565-A853-E755058C5D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" hidden="1">
            <a:extLst>
              <a:ext uri="{FF2B5EF4-FFF2-40B4-BE49-F238E27FC236}">
                <a16:creationId xmlns:a16="http://schemas.microsoft.com/office/drawing/2014/main" id="{C0DB32B1-6462-418E-A91E-73704A18963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5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6" name="Slide Number">
            <a:extLst>
              <a:ext uri="{FF2B5EF4-FFF2-40B4-BE49-F238E27FC236}">
                <a16:creationId xmlns:a16="http://schemas.microsoft.com/office/drawing/2014/main" id="{EE1D4303-4599-4610-BC17-19AA3BD4D3B9}"/>
              </a:ext>
            </a:extLst>
          </p:cNvPr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5. Source" hidden="1">
            <a:extLst>
              <a:ext uri="{FF2B5EF4-FFF2-40B4-BE49-F238E27FC236}">
                <a16:creationId xmlns:a16="http://schemas.microsoft.com/office/drawing/2014/main" id="{CD0FB57B-4505-4ECE-8CC1-292C1CC5262A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12" name="1. On-page tracker">
            <a:extLst>
              <a:ext uri="{FF2B5EF4-FFF2-40B4-BE49-F238E27FC236}">
                <a16:creationId xmlns:a16="http://schemas.microsoft.com/office/drawing/2014/main" id="{B17DDF26-3EA4-4096-ABDB-61F6A722737D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3" name="2. Slide Title">
            <a:extLst>
              <a:ext uri="{FF2B5EF4-FFF2-40B4-BE49-F238E27FC236}">
                <a16:creationId xmlns:a16="http://schemas.microsoft.com/office/drawing/2014/main" id="{380D58AB-4F08-4944-8771-719D0FE78FD8}"/>
              </a:ext>
            </a:extLst>
          </p:cNvPr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1129284" y="3841050"/>
            <a:ext cx="6885432" cy="330796"/>
          </a:xfrm>
        </p:spPr>
        <p:txBody>
          <a:bodyPr anchor="b" anchorCtr="0">
            <a:spAutoFit/>
          </a:bodyPr>
          <a:lstStyle>
            <a:lvl1pPr>
              <a:lnSpc>
                <a:spcPct val="105000"/>
              </a:lnSpc>
              <a:defRPr sz="2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3. Subtitle">
            <a:extLst>
              <a:ext uri="{FF2B5EF4-FFF2-40B4-BE49-F238E27FC236}">
                <a16:creationId xmlns:a16="http://schemas.microsoft.com/office/drawing/2014/main" id="{46190879-86E2-45D0-A286-E851B958D8F9}"/>
              </a:ext>
            </a:extLst>
          </p:cNvPr>
          <p:cNvSpPr>
            <a:spLocks noGrp="1"/>
          </p:cNvSpPr>
          <p:nvPr>
            <p:ph type="subTitle" idx="1" hasCustomPrompt="1"/>
            <p:custDataLst>
              <p:tags r:id="rId8"/>
            </p:custDataLst>
          </p:nvPr>
        </p:nvSpPr>
        <p:spPr>
          <a:xfrm>
            <a:off x="1129284" y="4284630"/>
            <a:ext cx="6885432" cy="24622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quote source</a:t>
            </a:r>
          </a:p>
        </p:txBody>
      </p:sp>
    </p:spTree>
    <p:extLst>
      <p:ext uri="{BB962C8B-B14F-4D97-AF65-F5344CB8AC3E}">
        <p14:creationId xmlns:p14="http://schemas.microsoft.com/office/powerpoint/2010/main" val="23126788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rast 1/4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hidden="1">
            <a:extLst>
              <a:ext uri="{FF2B5EF4-FFF2-40B4-BE49-F238E27FC236}">
                <a16:creationId xmlns:a16="http://schemas.microsoft.com/office/drawing/2014/main" id="{5BA7DA3C-445E-4932-9B65-4D6A0D20A4C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9628276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5" name="think-cell Slide" r:id="rId11" imgW="413" imgH="416" progId="TCLayout.ActiveDocument.1">
                  <p:embed/>
                </p:oleObj>
              </mc:Choice>
              <mc:Fallback>
                <p:oleObj name="think-cell Slide" r:id="rId11" imgW="413" imgH="416" progId="TCLayout.ActiveDocument.1">
                  <p:embed/>
                  <p:pic>
                    <p:nvPicPr>
                      <p:cNvPr id="2" name="Object 2" hidden="1">
                        <a:extLst>
                          <a:ext uri="{FF2B5EF4-FFF2-40B4-BE49-F238E27FC236}">
                            <a16:creationId xmlns:a16="http://schemas.microsoft.com/office/drawing/2014/main" id="{5BA7DA3C-445E-4932-9B65-4D6A0D20A4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1BCA400D-E795-4965-B6FF-7E4C76276D0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6" name="RectangleDark">
            <a:extLst>
              <a:ext uri="{FF2B5EF4-FFF2-40B4-BE49-F238E27FC236}">
                <a16:creationId xmlns:a16="http://schemas.microsoft.com/office/drawing/2014/main" id="{3FA229FA-A3E6-464F-8FAE-54175450EBEB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ltGray">
          <a:xfrm>
            <a:off x="2560320" y="0"/>
            <a:ext cx="6583680" cy="68580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1" name="Slide Number">
            <a:extLst>
              <a:ext uri="{FF2B5EF4-FFF2-40B4-BE49-F238E27FC236}">
                <a16:creationId xmlns:a16="http://schemas.microsoft.com/office/drawing/2014/main" id="{B6F6B5A9-EC5A-427A-B722-8D754533C6CA}"/>
              </a:ext>
            </a:extLst>
          </p:cNvPr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A81F4F49-6397-4B3D-8469-48AF4D7694B7}"/>
              </a:ext>
            </a:extLst>
          </p:cNvPr>
          <p:cNvSpPr txBox="1">
            <a:spLocks/>
          </p:cNvSpPr>
          <p:nvPr userDrawn="1">
            <p:custDataLst>
              <p:tags r:id="rId6"/>
            </p:custDataLst>
          </p:nvPr>
        </p:nvSpPr>
        <p:spPr>
          <a:xfrm>
            <a:off x="416052" y="6501669"/>
            <a:ext cx="1890839" cy="123111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>
                <a:solidFill>
                  <a:schemeClr val="bg2"/>
                </a:solidFill>
              </a:rPr>
              <a:t>Source: …</a:t>
            </a: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40380317-DD9B-4DD3-9D54-4A3DD7595D08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416053" y="41597"/>
            <a:ext cx="1890839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noAutofit/>
          </a:bodyPr>
          <a:lstStyle>
            <a:lvl1pPr>
              <a:defRPr lang="en-US" sz="800" b="0" dirty="0">
                <a:solidFill>
                  <a:schemeClr val="bg2"/>
                </a:solidFill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2" name="3. Subtitle">
            <a:extLst>
              <a:ext uri="{FF2B5EF4-FFF2-40B4-BE49-F238E27FC236}">
                <a16:creationId xmlns:a16="http://schemas.microsoft.com/office/drawing/2014/main" id="{1FD3FB1A-C225-4F53-BD89-A89916FB5971}"/>
              </a:ext>
            </a:extLst>
          </p:cNvPr>
          <p:cNvSpPr>
            <a:spLocks noGrp="1"/>
          </p:cNvSpPr>
          <p:nvPr>
            <p:ph type="subTitle" idx="1"/>
            <p:custDataLst>
              <p:tags r:id="rId8"/>
            </p:custDataLst>
          </p:nvPr>
        </p:nvSpPr>
        <p:spPr>
          <a:xfrm>
            <a:off x="411163" y="3636552"/>
            <a:ext cx="1890839" cy="492443"/>
          </a:xfrm>
        </p:spPr>
        <p:txBody>
          <a:bodyPr wrap="square">
            <a:noAutofit/>
          </a:bodyPr>
          <a:lstStyle>
            <a:lvl1pPr marL="0" indent="0" algn="l">
              <a:buNone/>
              <a:defRPr sz="1600" b="0">
                <a:solidFill>
                  <a:schemeClr val="bg2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3" name="2. Slide Title">
            <a:extLst>
              <a:ext uri="{FF2B5EF4-FFF2-40B4-BE49-F238E27FC236}">
                <a16:creationId xmlns:a16="http://schemas.microsoft.com/office/drawing/2014/main" id="{0FAAF3CD-7EDD-4C58-BA1E-ECC94B13C412}"/>
              </a:ext>
            </a:extLst>
          </p:cNvPr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411163" y="2502261"/>
            <a:ext cx="1890839" cy="1015663"/>
          </a:xfrm>
        </p:spPr>
        <p:txBody>
          <a:bodyPr anchor="b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438077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rast 1/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63EE7D76-85C8-41A6-9EB9-D68C83480BB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9412948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59" name="think-cell Slide" r:id="rId11" imgW="413" imgH="416" progId="TCLayout.ActiveDocument.1">
                  <p:embed/>
                </p:oleObj>
              </mc:Choice>
              <mc:Fallback>
                <p:oleObj name="think-cell Slide" r:id="rId11" imgW="413" imgH="41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63EE7D76-85C8-41A6-9EB9-D68C83480BB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FE9A7D48-0E65-43DC-8D8A-493429E6AE78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6" name="RectangleDark">
            <a:extLst>
              <a:ext uri="{FF2B5EF4-FFF2-40B4-BE49-F238E27FC236}">
                <a16:creationId xmlns:a16="http://schemas.microsoft.com/office/drawing/2014/main" id="{3FA229FA-A3E6-464F-8FAE-54175450EBEB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ltGray">
          <a:xfrm>
            <a:off x="3273552" y="0"/>
            <a:ext cx="5870448" cy="68580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4" name="Slide Number">
            <a:extLst>
              <a:ext uri="{FF2B5EF4-FFF2-40B4-BE49-F238E27FC236}">
                <a16:creationId xmlns:a16="http://schemas.microsoft.com/office/drawing/2014/main" id="{C4E25F3C-FC12-4C7B-8690-F099943594C0}"/>
              </a:ext>
            </a:extLst>
          </p:cNvPr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03E55EE9-E402-4188-A74D-AB30DFB160AA}"/>
              </a:ext>
            </a:extLst>
          </p:cNvPr>
          <p:cNvSpPr txBox="1">
            <a:spLocks/>
          </p:cNvSpPr>
          <p:nvPr userDrawn="1">
            <p:custDataLst>
              <p:tags r:id="rId6"/>
            </p:custDataLst>
          </p:nvPr>
        </p:nvSpPr>
        <p:spPr>
          <a:xfrm>
            <a:off x="416052" y="6501669"/>
            <a:ext cx="2596896" cy="123111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>
                <a:solidFill>
                  <a:schemeClr val="bg2"/>
                </a:solidFill>
              </a:rPr>
              <a:t>Source: …</a:t>
            </a: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5E637D0B-19D9-4D07-8530-7E6D4C652B0E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solidFill>
                  <a:schemeClr val="bg2"/>
                </a:solidFill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2" name="2. Slide Title">
            <a:extLst>
              <a:ext uri="{FF2B5EF4-FFF2-40B4-BE49-F238E27FC236}">
                <a16:creationId xmlns:a16="http://schemas.microsoft.com/office/drawing/2014/main" id="{A51FD86C-D251-419F-9775-53D68C43FDCE}"/>
              </a:ext>
            </a:extLst>
          </p:cNvPr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411163" y="2840816"/>
            <a:ext cx="2607005" cy="677108"/>
          </a:xfrm>
        </p:spPr>
        <p:txBody>
          <a:bodyPr anchor="b">
            <a:sp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3. Subtitle">
            <a:extLst>
              <a:ext uri="{FF2B5EF4-FFF2-40B4-BE49-F238E27FC236}">
                <a16:creationId xmlns:a16="http://schemas.microsoft.com/office/drawing/2014/main" id="{DF57960B-4081-42D3-9593-9DF9A01A8DB8}"/>
              </a:ext>
            </a:extLst>
          </p:cNvPr>
          <p:cNvSpPr>
            <a:spLocks noGrp="1"/>
          </p:cNvSpPr>
          <p:nvPr>
            <p:ph type="subTitle" idx="1"/>
            <p:custDataLst>
              <p:tags r:id="rId9"/>
            </p:custDataLst>
          </p:nvPr>
        </p:nvSpPr>
        <p:spPr>
          <a:xfrm>
            <a:off x="411163" y="3636552"/>
            <a:ext cx="2596896" cy="492443"/>
          </a:xfrm>
        </p:spPr>
        <p:txBody>
          <a:bodyPr wrap="square">
            <a:noAutofit/>
          </a:bodyPr>
          <a:lstStyle>
            <a:lvl1pPr marL="0" indent="0" algn="l">
              <a:buNone/>
              <a:defRPr sz="1600" b="0">
                <a:solidFill>
                  <a:schemeClr val="bg2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287880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rast 1/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5817137B-26E9-42DA-94F7-D7AF0F52C4B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2828794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3" name="think-cell Slide" r:id="rId11" imgW="592" imgH="591" progId="TCLayout.ActiveDocument.1">
                  <p:embed/>
                </p:oleObj>
              </mc:Choice>
              <mc:Fallback>
                <p:oleObj name="think-cell Slide" r:id="rId11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5817137B-26E9-42DA-94F7-D7AF0F52C4B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" hidden="1">
            <a:extLst>
              <a:ext uri="{FF2B5EF4-FFF2-40B4-BE49-F238E27FC236}">
                <a16:creationId xmlns:a16="http://schemas.microsoft.com/office/drawing/2014/main" id="{2165A603-C9EA-4311-A3EC-F68767B7C5C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7" name="RectangleDark">
            <a:extLst>
              <a:ext uri="{FF2B5EF4-FFF2-40B4-BE49-F238E27FC236}">
                <a16:creationId xmlns:a16="http://schemas.microsoft.com/office/drawing/2014/main" id="{2365F90A-9CD8-40EE-93CD-2729135A9569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ltGray">
          <a:xfrm>
            <a:off x="4569714" y="0"/>
            <a:ext cx="4574286" cy="68580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24" name="Slide Number">
            <a:extLst>
              <a:ext uri="{FF2B5EF4-FFF2-40B4-BE49-F238E27FC236}">
                <a16:creationId xmlns:a16="http://schemas.microsoft.com/office/drawing/2014/main" id="{BB1212C4-056D-4A20-884D-EF89127DE9F8}"/>
              </a:ext>
            </a:extLst>
          </p:cNvPr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D6C7A622-8483-4B87-87E0-9F2667994F19}"/>
              </a:ext>
            </a:extLst>
          </p:cNvPr>
          <p:cNvSpPr txBox="1">
            <a:spLocks/>
          </p:cNvSpPr>
          <p:nvPr userDrawn="1">
            <p:custDataLst>
              <p:tags r:id="rId6"/>
            </p:custDataLst>
          </p:nvPr>
        </p:nvSpPr>
        <p:spPr>
          <a:xfrm>
            <a:off x="416052" y="6501669"/>
            <a:ext cx="3869385" cy="123111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>
                <a:solidFill>
                  <a:schemeClr val="bg2"/>
                </a:solidFill>
              </a:rPr>
              <a:t>Source: …</a:t>
            </a: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F41D59B4-4CC5-465C-B42F-EE64766CDDE8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solidFill>
                  <a:schemeClr val="bg2"/>
                </a:solidFill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2" name="2. Slide Title">
            <a:extLst>
              <a:ext uri="{FF2B5EF4-FFF2-40B4-BE49-F238E27FC236}">
                <a16:creationId xmlns:a16="http://schemas.microsoft.com/office/drawing/2014/main" id="{122519FC-9CF0-4086-A9C4-A8B994B41403}"/>
              </a:ext>
            </a:extLst>
          </p:cNvPr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416052" y="173736"/>
            <a:ext cx="3869385" cy="338554"/>
          </a:xfrm>
        </p:spPr>
        <p:txBody>
          <a:bodyPr wrap="square">
            <a:sp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3. Subtitle">
            <a:extLst>
              <a:ext uri="{FF2B5EF4-FFF2-40B4-BE49-F238E27FC236}">
                <a16:creationId xmlns:a16="http://schemas.microsoft.com/office/drawing/2014/main" id="{ECB780D1-3E2B-4565-A6F9-A030B7CCCCE8}"/>
              </a:ext>
            </a:extLst>
          </p:cNvPr>
          <p:cNvSpPr>
            <a:spLocks noGrp="1"/>
          </p:cNvSpPr>
          <p:nvPr>
            <p:ph type="subTitle" idx="1"/>
            <p:custDataLst>
              <p:tags r:id="rId9"/>
            </p:custDataLst>
          </p:nvPr>
        </p:nvSpPr>
        <p:spPr>
          <a:xfrm>
            <a:off x="416052" y="525928"/>
            <a:ext cx="3869385" cy="246221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 algn="l">
              <a:buNone/>
              <a:defRPr sz="1600" b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24719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rast 2/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A07FA6AD-EDA1-41F4-A94A-AFE1CDAACEA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7729104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07" name="think-cell Slide" r:id="rId11" imgW="592" imgH="591" progId="TCLayout.ActiveDocument.1">
                  <p:embed/>
                </p:oleObj>
              </mc:Choice>
              <mc:Fallback>
                <p:oleObj name="think-cell Slide" r:id="rId11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A07FA6AD-EDA1-41F4-A94A-AFE1CDAACE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" hidden="1">
            <a:extLst>
              <a:ext uri="{FF2B5EF4-FFF2-40B4-BE49-F238E27FC236}">
                <a16:creationId xmlns:a16="http://schemas.microsoft.com/office/drawing/2014/main" id="{0F0071F0-53F4-436B-8550-E862D0B41360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7" name="RectangleDark">
            <a:extLst>
              <a:ext uri="{FF2B5EF4-FFF2-40B4-BE49-F238E27FC236}">
                <a16:creationId xmlns:a16="http://schemas.microsoft.com/office/drawing/2014/main" id="{2365F90A-9CD8-40EE-93CD-2729135A9569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ltGray">
          <a:xfrm>
            <a:off x="5872734" y="0"/>
            <a:ext cx="3271266" cy="68580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25" name="Slide Number">
            <a:extLst>
              <a:ext uri="{FF2B5EF4-FFF2-40B4-BE49-F238E27FC236}">
                <a16:creationId xmlns:a16="http://schemas.microsoft.com/office/drawing/2014/main" id="{B3820AF2-F01B-4516-A988-BDB56C82C06B}"/>
              </a:ext>
            </a:extLst>
          </p:cNvPr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3C1B7EA2-0CD8-4209-B849-B1928AC0D528}"/>
              </a:ext>
            </a:extLst>
          </p:cNvPr>
          <p:cNvSpPr txBox="1">
            <a:spLocks/>
          </p:cNvSpPr>
          <p:nvPr userDrawn="1">
            <p:custDataLst>
              <p:tags r:id="rId6"/>
            </p:custDataLst>
          </p:nvPr>
        </p:nvSpPr>
        <p:spPr>
          <a:xfrm>
            <a:off x="416052" y="6501669"/>
            <a:ext cx="5225477" cy="123111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>
                <a:solidFill>
                  <a:schemeClr val="bg2"/>
                </a:solidFill>
              </a:rPr>
              <a:t>Source: …</a:t>
            </a: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D034326F-B789-4AA1-A5B0-6F18B0280498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solidFill>
                  <a:schemeClr val="bg2"/>
                </a:solidFill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2" name="2. Slide Title">
            <a:extLst>
              <a:ext uri="{FF2B5EF4-FFF2-40B4-BE49-F238E27FC236}">
                <a16:creationId xmlns:a16="http://schemas.microsoft.com/office/drawing/2014/main" id="{D944E0A9-A3EA-46D9-ADD9-4EB81E273B21}"/>
              </a:ext>
            </a:extLst>
          </p:cNvPr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416052" y="173736"/>
            <a:ext cx="5225477" cy="338554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3. Subtitle">
            <a:extLst>
              <a:ext uri="{FF2B5EF4-FFF2-40B4-BE49-F238E27FC236}">
                <a16:creationId xmlns:a16="http://schemas.microsoft.com/office/drawing/2014/main" id="{6E669794-8AC7-453E-A1CC-88738056B9EB}"/>
              </a:ext>
            </a:extLst>
          </p:cNvPr>
          <p:cNvSpPr>
            <a:spLocks noGrp="1"/>
          </p:cNvSpPr>
          <p:nvPr>
            <p:ph type="subTitle" idx="1"/>
            <p:custDataLst>
              <p:tags r:id="rId9"/>
            </p:custDataLst>
          </p:nvPr>
        </p:nvSpPr>
        <p:spPr>
          <a:xfrm>
            <a:off x="416052" y="525928"/>
            <a:ext cx="5225477" cy="246221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 algn="l">
              <a:buNone/>
              <a:defRPr sz="1600" b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695030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rast 3/4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3B19533A-7C36-4239-BCB1-336E4EF4EA9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92571074"/>
              </p:ext>
            </p:extLst>
          </p:nvPr>
        </p:nvGraphicFramePr>
        <p:xfrm>
          <a:off x="1191" y="1588"/>
          <a:ext cx="1191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1" name="think-cell Slide" r:id="rId11" imgW="473" imgH="473" progId="TCLayout.ActiveDocument.1">
                  <p:embed/>
                </p:oleObj>
              </mc:Choice>
              <mc:Fallback>
                <p:oleObj name="think-cell Slide" r:id="rId11" imgW="473" imgH="473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3B19533A-7C36-4239-BCB1-336E4EF4EA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191" y="1588"/>
                        <a:ext cx="1191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483534B5-88C0-4A63-97A0-468E34B707BD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2" name="RectangleLight">
            <a:extLst>
              <a:ext uri="{FF2B5EF4-FFF2-40B4-BE49-F238E27FC236}">
                <a16:creationId xmlns:a16="http://schemas.microsoft.com/office/drawing/2014/main" id="{65BA59B8-E166-40EF-A08B-73C27149A153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ltGray">
          <a:xfrm>
            <a:off x="6586062" y="0"/>
            <a:ext cx="2557938" cy="68580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0F0F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1" name="Slide Number">
            <a:extLst>
              <a:ext uri="{FF2B5EF4-FFF2-40B4-BE49-F238E27FC236}">
                <a16:creationId xmlns:a16="http://schemas.microsoft.com/office/drawing/2014/main" id="{379D2FC5-7414-4BC9-B4BF-9AF5FD6513F6}"/>
              </a:ext>
            </a:extLst>
          </p:cNvPr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1C8D134F-A731-4739-8143-D2686DEB74D2}"/>
              </a:ext>
            </a:extLst>
          </p:cNvPr>
          <p:cNvSpPr txBox="1">
            <a:spLocks/>
          </p:cNvSpPr>
          <p:nvPr userDrawn="1">
            <p:custDataLst>
              <p:tags r:id="rId6"/>
            </p:custDataLst>
          </p:nvPr>
        </p:nvSpPr>
        <p:spPr>
          <a:xfrm>
            <a:off x="416051" y="6501669"/>
            <a:ext cx="5943600" cy="123111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noProof="0" dirty="0">
                <a:solidFill>
                  <a:schemeClr val="bg2"/>
                </a:solidFill>
              </a:rPr>
              <a:t>Source: …</a:t>
            </a: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55319B61-A433-4501-B07D-11941ABA824E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solidFill>
                  <a:schemeClr val="bg2"/>
                </a:solidFill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2" name="2. Slide Title">
            <a:extLst>
              <a:ext uri="{FF2B5EF4-FFF2-40B4-BE49-F238E27FC236}">
                <a16:creationId xmlns:a16="http://schemas.microsoft.com/office/drawing/2014/main" id="{FEADE91D-2ED8-4100-AE37-092B06AD3725}"/>
              </a:ext>
            </a:extLst>
          </p:cNvPr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416052" y="173736"/>
            <a:ext cx="5943600" cy="338554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3" name="3. Subtitle">
            <a:extLst>
              <a:ext uri="{FF2B5EF4-FFF2-40B4-BE49-F238E27FC236}">
                <a16:creationId xmlns:a16="http://schemas.microsoft.com/office/drawing/2014/main" id="{8CA86431-7EC3-42D3-AB7D-A694A41C6C9C}"/>
              </a:ext>
            </a:extLst>
          </p:cNvPr>
          <p:cNvSpPr>
            <a:spLocks noGrp="1"/>
          </p:cNvSpPr>
          <p:nvPr>
            <p:ph type="subTitle" idx="1"/>
            <p:custDataLst>
              <p:tags r:id="rId9"/>
            </p:custDataLst>
          </p:nvPr>
        </p:nvSpPr>
        <p:spPr>
          <a:xfrm>
            <a:off x="416052" y="525928"/>
            <a:ext cx="5943600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>
              <a:defRPr lang="en-US" sz="1600" dirty="0">
                <a:solidFill>
                  <a:schemeClr val="bg2"/>
                </a:solidFill>
              </a:defRPr>
            </a:lvl1pPr>
          </a:lstStyle>
          <a:p>
            <a:pPr lvl="0">
              <a:buNone/>
            </a:pPr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908564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rast 3-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 hidden="1">
            <a:extLst>
              <a:ext uri="{FF2B5EF4-FFF2-40B4-BE49-F238E27FC236}">
                <a16:creationId xmlns:a16="http://schemas.microsoft.com/office/drawing/2014/main" id="{FC76F2A2-1ABA-4A04-9B09-0337ED58F43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4039313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5" name="think-cell Slide" r:id="rId9" imgW="572" imgH="588" progId="TCLayout.ActiveDocument.1">
                  <p:embed/>
                </p:oleObj>
              </mc:Choice>
              <mc:Fallback>
                <p:oleObj name="think-cell Slide" r:id="rId9" imgW="572" imgH="588" progId="TCLayout.ActiveDocument.1">
                  <p:embed/>
                  <p:pic>
                    <p:nvPicPr>
                      <p:cNvPr id="3" name="Object 1" hidden="1">
                        <a:extLst>
                          <a:ext uri="{FF2B5EF4-FFF2-40B4-BE49-F238E27FC236}">
                            <a16:creationId xmlns:a16="http://schemas.microsoft.com/office/drawing/2014/main" id="{FC76F2A2-1ABA-4A04-9B09-0337ED58F4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0BF2AB45-B29F-4A30-8BFF-9AB641C7A5CF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4" name="2. Slide Title">
            <a:extLst>
              <a:ext uri="{FF2B5EF4-FFF2-40B4-BE49-F238E27FC236}">
                <a16:creationId xmlns:a16="http://schemas.microsoft.com/office/drawing/2014/main" id="{6C3D89FC-A4B9-4683-B64F-B0644150274F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416052" y="173736"/>
            <a:ext cx="8311896" cy="338554"/>
          </a:xfrm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" name="Slide Number">
            <a:extLst>
              <a:ext uri="{FF2B5EF4-FFF2-40B4-BE49-F238E27FC236}">
                <a16:creationId xmlns:a16="http://schemas.microsoft.com/office/drawing/2014/main" id="{F5AB69F0-0252-4F2C-9F5C-D4F8BF35BCBE}"/>
              </a:ext>
            </a:extLst>
          </p:cNvPr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black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algn="r" defTabSz="458047" rtl="0" eaLnBrk="1" fontAlgn="auto" latinLnBrk="0" hangingPunct="1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kern="12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marL="0" algn="r" defTabSz="458047" rtl="0" eaLnBrk="1" fontAlgn="auto" latinLnBrk="0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kern="12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5. Source" hidden="1">
            <a:extLst>
              <a:ext uri="{FF2B5EF4-FFF2-40B4-BE49-F238E27FC236}">
                <a16:creationId xmlns:a16="http://schemas.microsoft.com/office/drawing/2014/main" id="{47E4E1B2-7BEE-4850-9B22-8E9756066563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12" name="1. On-page tracker">
            <a:extLst>
              <a:ext uri="{FF2B5EF4-FFF2-40B4-BE49-F238E27FC236}">
                <a16:creationId xmlns:a16="http://schemas.microsoft.com/office/drawing/2014/main" id="{DD8848D6-BF42-4D5E-B951-2BE62FA6F588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</p:spTree>
    <p:extLst>
      <p:ext uri="{BB962C8B-B14F-4D97-AF65-F5344CB8AC3E}">
        <p14:creationId xmlns:p14="http://schemas.microsoft.com/office/powerpoint/2010/main" val="10064834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rast 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79F4DBA6-D3B0-48EF-A7F6-B91F9D47196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9989287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79" name="think-cell Slide" r:id="rId7" imgW="592" imgH="591" progId="TCLayout.ActiveDocument.1">
                  <p:embed/>
                </p:oleObj>
              </mc:Choice>
              <mc:Fallback>
                <p:oleObj name="think-cell Slide" r:id="rId7" imgW="592" imgH="591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79F4DBA6-D3B0-48EF-A7F6-B91F9D47196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lide Number">
            <a:extLst>
              <a:ext uri="{FF2B5EF4-FFF2-40B4-BE49-F238E27FC236}">
                <a16:creationId xmlns:a16="http://schemas.microsoft.com/office/drawing/2014/main" id="{4314F30F-D12A-4F12-9A27-219736E74FDA}"/>
              </a:ext>
            </a:extLst>
          </p:cNvPr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5. Source" hidden="1">
            <a:extLst>
              <a:ext uri="{FF2B5EF4-FFF2-40B4-BE49-F238E27FC236}">
                <a16:creationId xmlns:a16="http://schemas.microsoft.com/office/drawing/2014/main" id="{DD4E823E-DF1B-436E-BC30-2B44F8356ACA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8" name="1. On-page tracker">
            <a:extLst>
              <a:ext uri="{FF2B5EF4-FFF2-40B4-BE49-F238E27FC236}">
                <a16:creationId xmlns:a16="http://schemas.microsoft.com/office/drawing/2014/main" id="{0CC233E2-5317-4D52-9C0D-8DB3AC55BB47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5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</p:spTree>
    <p:extLst>
      <p:ext uri="{BB962C8B-B14F-4D97-AF65-F5344CB8AC3E}">
        <p14:creationId xmlns:p14="http://schemas.microsoft.com/office/powerpoint/2010/main" val="1679850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 not remove" hidden="1">
            <a:extLst>
              <a:ext uri="{FF2B5EF4-FFF2-40B4-BE49-F238E27FC236}">
                <a16:creationId xmlns:a16="http://schemas.microsoft.com/office/drawing/2014/main" id="{975D1B44-661B-4F7B-B8A0-9C458417D607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700" cy="12700"/>
          </a:xfrm>
          <a:prstGeom prst="octagon">
            <a:avLst/>
          </a:prstGeom>
          <a:noFill/>
          <a:ln w="6350" cap="sq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5306E269-83F5-4510-A180-109E926BB41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5741173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" name="think-cell Slide" r:id="rId11" imgW="572" imgH="588" progId="TCLayout.ActiveDocument.1">
                  <p:embed/>
                </p:oleObj>
              </mc:Choice>
              <mc:Fallback>
                <p:oleObj name="think-cell Slide" r:id="rId11" imgW="572" imgH="588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5306E269-83F5-4510-A180-109E926BB4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E6743208-2407-42A5-AA96-0B30899A9CB9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8" name="3. Subtitle">
            <a:extLst>
              <a:ext uri="{FF2B5EF4-FFF2-40B4-BE49-F238E27FC236}">
                <a16:creationId xmlns:a16="http://schemas.microsoft.com/office/drawing/2014/main" id="{EE021D34-D41C-4EE9-A72D-F8D1E4D69428}"/>
              </a:ext>
            </a:extLst>
          </p:cNvPr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416052" y="525928"/>
            <a:ext cx="831189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lang="en-US" sz="1600" dirty="0"/>
            </a:lvl1pPr>
          </a:lstStyle>
          <a:p>
            <a:pPr lvl="0">
              <a:buNone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2. Slide Title">
            <a:extLst>
              <a:ext uri="{FF2B5EF4-FFF2-40B4-BE49-F238E27FC236}">
                <a16:creationId xmlns:a16="http://schemas.microsoft.com/office/drawing/2014/main" id="{2A02F3DA-248E-4A50-B54D-BAD18BAB3254}"/>
              </a:ext>
            </a:extLst>
          </p:cNvPr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416052" y="173736"/>
            <a:ext cx="8311896" cy="338554"/>
          </a:xfrm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">
            <a:extLst>
              <a:ext uri="{FF2B5EF4-FFF2-40B4-BE49-F238E27FC236}">
                <a16:creationId xmlns:a16="http://schemas.microsoft.com/office/drawing/2014/main" id="{3D1A1691-03F4-4B0C-8CAB-F8163BA54877}"/>
              </a:ext>
            </a:extLst>
          </p:cNvPr>
          <p:cNvSpPr>
            <a:spLocks noChangeArrowheads="1"/>
          </p:cNvSpPr>
          <p:nvPr userDrawn="1">
            <p:custDataLst>
              <p:tags r:id="rId7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b="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2D9802C1-17F2-4D5F-804F-01991074A31F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DDE7FD00-47B4-4101-9C87-415DAC08A938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9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</p:spTree>
    <p:extLst>
      <p:ext uri="{BB962C8B-B14F-4D97-AF65-F5344CB8AC3E}">
        <p14:creationId xmlns:p14="http://schemas.microsoft.com/office/powerpoint/2010/main" val="16082243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rast E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312D60A9-87F7-4095-BE4F-D6501EB8144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1019800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03" name="think-cell Slide" r:id="rId5" imgW="592" imgH="591" progId="TCLayout.ActiveDocument.1">
                  <p:embed/>
                </p:oleObj>
              </mc:Choice>
              <mc:Fallback>
                <p:oleObj name="think-cell Slide" r:id="rId5" imgW="592" imgH="591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312D60A9-87F7-4095-BE4F-D6501EB8144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5. Source" hidden="1">
            <a:extLst>
              <a:ext uri="{FF2B5EF4-FFF2-40B4-BE49-F238E27FC236}">
                <a16:creationId xmlns:a16="http://schemas.microsoft.com/office/drawing/2014/main" id="{280A55D4-B754-41C0-9254-74244C7FC0FB}"/>
              </a:ext>
            </a:extLst>
          </p:cNvPr>
          <p:cNvSpPr txBox="1"/>
          <p:nvPr userDrawn="1">
            <p:custDataLst>
              <p:tags r:id="rId3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</p:spTree>
    <p:extLst>
      <p:ext uri="{BB962C8B-B14F-4D97-AF65-F5344CB8AC3E}">
        <p14:creationId xmlns:p14="http://schemas.microsoft.com/office/powerpoint/2010/main" val="36779002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1F9F2487-C04B-4E89-A85F-F145412FF7C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51" name="think-cell Slide" r:id="rId10" imgW="592" imgH="591" progId="TCLayout.ActiveDocument.1">
                  <p:embed/>
                </p:oleObj>
              </mc:Choice>
              <mc:Fallback>
                <p:oleObj name="think-cell Slide" r:id="rId10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1F9F2487-C04B-4E89-A85F-F145412FF7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65956CE3-D200-4AF9-99E3-3BD7CEED13D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34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7" name="Title">
            <a:extLst>
              <a:ext uri="{FF2B5EF4-FFF2-40B4-BE49-F238E27FC236}">
                <a16:creationId xmlns:a16="http://schemas.microsoft.com/office/drawing/2014/main" id="{EC187452-EF26-4A49-8688-4231C110BE03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412114" y="2406303"/>
            <a:ext cx="7487877" cy="5232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b" anchorCtr="0">
            <a:spAutoFit/>
          </a:bodyPr>
          <a:lstStyle>
            <a:lvl1pPr>
              <a:defRPr lang="en-US" sz="3400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ocumenttype">
            <a:extLst>
              <a:ext uri="{FF2B5EF4-FFF2-40B4-BE49-F238E27FC236}">
                <a16:creationId xmlns:a16="http://schemas.microsoft.com/office/drawing/2014/main" id="{352FE74A-18F1-4E97-9130-944A69675F90}"/>
              </a:ext>
            </a:extLst>
          </p:cNvPr>
          <p:cNvSpPr>
            <a:spLocks noGrp="1"/>
          </p:cNvSpPr>
          <p:nvPr>
            <p:ph type="body" sz="quarter" idx="13" hasCustomPrompt="1"/>
            <p:custDataLst>
              <p:tags r:id="rId5"/>
            </p:custDataLst>
          </p:nvPr>
        </p:nvSpPr>
        <p:spPr>
          <a:xfrm>
            <a:off x="412114" y="4539678"/>
            <a:ext cx="7486100" cy="21544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Edit date or title/role</a:t>
            </a:r>
          </a:p>
        </p:txBody>
      </p:sp>
      <p:sp>
        <p:nvSpPr>
          <p:cNvPr id="9" name="Subtitle">
            <a:extLst>
              <a:ext uri="{FF2B5EF4-FFF2-40B4-BE49-F238E27FC236}">
                <a16:creationId xmlns:a16="http://schemas.microsoft.com/office/drawing/2014/main" id="{FD5DF6FA-4E98-4564-8E2E-E3C01BE738EC}"/>
              </a:ext>
            </a:extLst>
          </p:cNvPr>
          <p:cNvSpPr>
            <a:spLocks noGrp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412114" y="3611490"/>
            <a:ext cx="7486100" cy="24622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en-US" sz="1600" dirty="0"/>
            </a:lvl1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ocumenttype">
            <a:extLst>
              <a:ext uri="{FF2B5EF4-FFF2-40B4-BE49-F238E27FC236}">
                <a16:creationId xmlns:a16="http://schemas.microsoft.com/office/drawing/2014/main" id="{C75C7875-9F5B-4F8C-8843-0F48FA31017B}"/>
              </a:ext>
            </a:extLst>
          </p:cNvPr>
          <p:cNvSpPr txBox="1">
            <a:spLocks/>
          </p:cNvSpPr>
          <p:nvPr userDrawn="1">
            <p:custDataLst>
              <p:tags r:id="rId7"/>
            </p:custDataLst>
          </p:nvPr>
        </p:nvSpPr>
        <p:spPr>
          <a:xfrm>
            <a:off x="5943600" y="579111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1050" i="1" dirty="0"/>
              <a:t>“This deck does not constitute legal, medical, accounting, tax, or other regulated advice, such as professional advice normally provided by licensed or certified practitioners.”</a:t>
            </a:r>
          </a:p>
        </p:txBody>
      </p:sp>
      <p:sp>
        <p:nvSpPr>
          <p:cNvPr id="11" name="Documenttype">
            <a:extLst>
              <a:ext uri="{FF2B5EF4-FFF2-40B4-BE49-F238E27FC236}">
                <a16:creationId xmlns:a16="http://schemas.microsoft.com/office/drawing/2014/main" id="{0B8B8608-922F-4E1E-AED3-C353CE198888}"/>
              </a:ext>
            </a:extLst>
          </p:cNvPr>
          <p:cNvSpPr txBox="1">
            <a:spLocks/>
          </p:cNvSpPr>
          <p:nvPr userDrawn="1">
            <p:custDataLst>
              <p:tags r:id="rId8"/>
            </p:custDataLst>
          </p:nvPr>
        </p:nvSpPr>
        <p:spPr>
          <a:xfrm>
            <a:off x="412114" y="579111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1050" i="1" dirty="0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7200456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1F9F2487-C04B-4E89-A85F-F145412FF7C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5" name="think-cell Slide" r:id="rId10" imgW="592" imgH="591" progId="TCLayout.ActiveDocument.1">
                  <p:embed/>
                </p:oleObj>
              </mc:Choice>
              <mc:Fallback>
                <p:oleObj name="think-cell Slide" r:id="rId10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1F9F2487-C04B-4E89-A85F-F145412FF7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65956CE3-D200-4AF9-99E3-3BD7CEED13D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34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7" name="Title">
            <a:extLst>
              <a:ext uri="{FF2B5EF4-FFF2-40B4-BE49-F238E27FC236}">
                <a16:creationId xmlns:a16="http://schemas.microsoft.com/office/drawing/2014/main" id="{EC187452-EF26-4A49-8688-4231C110BE03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412114" y="2406303"/>
            <a:ext cx="7487877" cy="5232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b" anchorCtr="0">
            <a:spAutoFit/>
          </a:bodyPr>
          <a:lstStyle>
            <a:lvl1pPr>
              <a:defRPr lang="en-US" sz="3400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ocumenttype">
            <a:extLst>
              <a:ext uri="{FF2B5EF4-FFF2-40B4-BE49-F238E27FC236}">
                <a16:creationId xmlns:a16="http://schemas.microsoft.com/office/drawing/2014/main" id="{352FE74A-18F1-4E97-9130-944A69675F90}"/>
              </a:ext>
            </a:extLst>
          </p:cNvPr>
          <p:cNvSpPr>
            <a:spLocks noGrp="1"/>
          </p:cNvSpPr>
          <p:nvPr>
            <p:ph type="body" sz="quarter" idx="13" hasCustomPrompt="1"/>
            <p:custDataLst>
              <p:tags r:id="rId5"/>
            </p:custDataLst>
          </p:nvPr>
        </p:nvSpPr>
        <p:spPr>
          <a:xfrm>
            <a:off x="412114" y="4539678"/>
            <a:ext cx="7486100" cy="21544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Edit date or title/role</a:t>
            </a:r>
          </a:p>
        </p:txBody>
      </p:sp>
      <p:sp>
        <p:nvSpPr>
          <p:cNvPr id="9" name="Subtitle">
            <a:extLst>
              <a:ext uri="{FF2B5EF4-FFF2-40B4-BE49-F238E27FC236}">
                <a16:creationId xmlns:a16="http://schemas.microsoft.com/office/drawing/2014/main" id="{FD5DF6FA-4E98-4564-8E2E-E3C01BE738EC}"/>
              </a:ext>
            </a:extLst>
          </p:cNvPr>
          <p:cNvSpPr>
            <a:spLocks noGrp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412114" y="3611490"/>
            <a:ext cx="7486100" cy="24622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en-US" sz="1600" dirty="0"/>
            </a:lvl1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ocumenttype">
            <a:extLst>
              <a:ext uri="{FF2B5EF4-FFF2-40B4-BE49-F238E27FC236}">
                <a16:creationId xmlns:a16="http://schemas.microsoft.com/office/drawing/2014/main" id="{C75C7875-9F5B-4F8C-8843-0F48FA31017B}"/>
              </a:ext>
            </a:extLst>
          </p:cNvPr>
          <p:cNvSpPr txBox="1">
            <a:spLocks/>
          </p:cNvSpPr>
          <p:nvPr userDrawn="1">
            <p:custDataLst>
              <p:tags r:id="rId7"/>
            </p:custDataLst>
          </p:nvPr>
        </p:nvSpPr>
        <p:spPr>
          <a:xfrm>
            <a:off x="5943600" y="579111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1050" i="1" dirty="0"/>
              <a:t>“This deck does not constitute legal, medical, accounting, tax, or other regulated advice, such as professional advice normally provided by licensed or certified practitioners.”</a:t>
            </a:r>
          </a:p>
        </p:txBody>
      </p:sp>
      <p:sp>
        <p:nvSpPr>
          <p:cNvPr id="11" name="Documenttype">
            <a:extLst>
              <a:ext uri="{FF2B5EF4-FFF2-40B4-BE49-F238E27FC236}">
                <a16:creationId xmlns:a16="http://schemas.microsoft.com/office/drawing/2014/main" id="{0B8B8608-922F-4E1E-AED3-C353CE198888}"/>
              </a:ext>
            </a:extLst>
          </p:cNvPr>
          <p:cNvSpPr txBox="1">
            <a:spLocks/>
          </p:cNvSpPr>
          <p:nvPr userDrawn="1">
            <p:custDataLst>
              <p:tags r:id="rId8"/>
            </p:custDataLst>
          </p:nvPr>
        </p:nvSpPr>
        <p:spPr>
          <a:xfrm>
            <a:off x="412114" y="579111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1050" i="1" dirty="0"/>
              <a:t>CONFIDENTIAL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E43528-CD26-468A-9D6D-59D3816B67D2}"/>
              </a:ext>
            </a:extLst>
          </p:cNvPr>
          <p:cNvSpPr txBox="1"/>
          <p:nvPr userDrawn="1"/>
        </p:nvSpPr>
        <p:spPr>
          <a:xfrm>
            <a:off x="8545514" y="6435725"/>
            <a:ext cx="208756" cy="152400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none" lIns="0" tIns="0" rIns="0" bIns="0" rtlCol="0">
            <a:noAutofit/>
          </a:bodyPr>
          <a:lstStyle/>
          <a:p>
            <a:pPr algn="l">
              <a:spcBef>
                <a:spcPts val="300"/>
              </a:spcBef>
              <a:spcAft>
                <a:spcPts val="300"/>
              </a:spcAft>
              <a:buNone/>
            </a:pPr>
            <a:fld id="{32AC5E49-6859-42BA-BBE8-CE1F53348EC2}" type="slidenum">
              <a:rPr lang="en-US" sz="1000" b="0" i="0" baseline="0" smtClean="0"/>
              <a:pPr algn="l">
                <a:spcBef>
                  <a:spcPts val="300"/>
                </a:spcBef>
                <a:spcAft>
                  <a:spcPts val="300"/>
                </a:spcAft>
                <a:buNone/>
              </a:pPr>
              <a:t>‹#›</a:t>
            </a:fld>
            <a:endParaRPr lang="en-US" sz="1000" b="0" i="0" baseline="0" dirty="0"/>
          </a:p>
        </p:txBody>
      </p:sp>
    </p:spTree>
    <p:extLst>
      <p:ext uri="{BB962C8B-B14F-4D97-AF65-F5344CB8AC3E}">
        <p14:creationId xmlns:p14="http://schemas.microsoft.com/office/powerpoint/2010/main" val="22846300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 not remove" hidden="1">
            <a:extLst>
              <a:ext uri="{FF2B5EF4-FFF2-40B4-BE49-F238E27FC236}">
                <a16:creationId xmlns:a16="http://schemas.microsoft.com/office/drawing/2014/main" id="{975D1B44-661B-4F7B-B8A0-9C458417D607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700" cy="12700"/>
          </a:xfrm>
          <a:prstGeom prst="octagon">
            <a:avLst/>
          </a:prstGeom>
          <a:noFill/>
          <a:ln w="6350" cap="sq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5306E269-83F5-4510-A180-109E926BB41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99" name="think-cell Slide" r:id="rId11" imgW="572" imgH="588" progId="TCLayout.ActiveDocument.1">
                  <p:embed/>
                </p:oleObj>
              </mc:Choice>
              <mc:Fallback>
                <p:oleObj name="think-cell Slide" r:id="rId11" imgW="572" imgH="588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5306E269-83F5-4510-A180-109E926BB4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E6743208-2407-42A5-AA96-0B30899A9CB9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8" name="3. Subtitle">
            <a:extLst>
              <a:ext uri="{FF2B5EF4-FFF2-40B4-BE49-F238E27FC236}">
                <a16:creationId xmlns:a16="http://schemas.microsoft.com/office/drawing/2014/main" id="{EE021D34-D41C-4EE9-A72D-F8D1E4D69428}"/>
              </a:ext>
            </a:extLst>
          </p:cNvPr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416052" y="525928"/>
            <a:ext cx="831189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lang="en-US" sz="1600" dirty="0"/>
            </a:lvl1pPr>
          </a:lstStyle>
          <a:p>
            <a:pPr lvl="0">
              <a:buNone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2. Slide Title">
            <a:extLst>
              <a:ext uri="{FF2B5EF4-FFF2-40B4-BE49-F238E27FC236}">
                <a16:creationId xmlns:a16="http://schemas.microsoft.com/office/drawing/2014/main" id="{2A02F3DA-248E-4A50-B54D-BAD18BAB3254}"/>
              </a:ext>
            </a:extLst>
          </p:cNvPr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416052" y="173736"/>
            <a:ext cx="8311896" cy="338554"/>
          </a:xfrm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">
            <a:extLst>
              <a:ext uri="{FF2B5EF4-FFF2-40B4-BE49-F238E27FC236}">
                <a16:creationId xmlns:a16="http://schemas.microsoft.com/office/drawing/2014/main" id="{3D1A1691-03F4-4B0C-8CAB-F8163BA54877}"/>
              </a:ext>
            </a:extLst>
          </p:cNvPr>
          <p:cNvSpPr>
            <a:spLocks noChangeArrowheads="1"/>
          </p:cNvSpPr>
          <p:nvPr userDrawn="1">
            <p:custDataLst>
              <p:tags r:id="rId7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b="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2D9802C1-17F2-4D5F-804F-01991074A31F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DDE7FD00-47B4-4101-9C87-415DAC08A938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9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</p:spTree>
    <p:extLst>
      <p:ext uri="{BB962C8B-B14F-4D97-AF65-F5344CB8AC3E}">
        <p14:creationId xmlns:p14="http://schemas.microsoft.com/office/powerpoint/2010/main" val="12257339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 hidden="1">
            <a:extLst>
              <a:ext uri="{FF2B5EF4-FFF2-40B4-BE49-F238E27FC236}">
                <a16:creationId xmlns:a16="http://schemas.microsoft.com/office/drawing/2014/main" id="{B2D7514F-25FA-4E78-87EA-9310B631553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23" name="think-cell Slide" r:id="rId10" imgW="592" imgH="591" progId="TCLayout.ActiveDocument.1">
                  <p:embed/>
                </p:oleObj>
              </mc:Choice>
              <mc:Fallback>
                <p:oleObj name="think-cell Slide" r:id="rId10" imgW="592" imgH="591" progId="TCLayout.ActiveDocument.1">
                  <p:embed/>
                  <p:pic>
                    <p:nvPicPr>
                      <p:cNvPr id="5" name="Object 2" hidden="1">
                        <a:extLst>
                          <a:ext uri="{FF2B5EF4-FFF2-40B4-BE49-F238E27FC236}">
                            <a16:creationId xmlns:a16="http://schemas.microsoft.com/office/drawing/2014/main" id="{B2D7514F-25FA-4E78-87EA-9310B63155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" hidden="1">
            <a:extLst>
              <a:ext uri="{FF2B5EF4-FFF2-40B4-BE49-F238E27FC236}">
                <a16:creationId xmlns:a16="http://schemas.microsoft.com/office/drawing/2014/main" id="{A22841F1-1D64-4B85-BE8E-90E9A69032D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734B9D0F-511D-4CA0-B397-BC4944905EF5}"/>
              </a:ext>
            </a:extLst>
          </p:cNvPr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5. Source" hidden="1">
            <a:extLst>
              <a:ext uri="{FF2B5EF4-FFF2-40B4-BE49-F238E27FC236}">
                <a16:creationId xmlns:a16="http://schemas.microsoft.com/office/drawing/2014/main" id="{A8B4F948-0FE2-4D04-9E39-993C069D1792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8" name="1. On-page tracker">
            <a:extLst>
              <a:ext uri="{FF2B5EF4-FFF2-40B4-BE49-F238E27FC236}">
                <a16:creationId xmlns:a16="http://schemas.microsoft.com/office/drawing/2014/main" id="{9CB91F29-3E8E-4E50-9B98-43F571F5A08E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9" name="2. Slide Title">
            <a:extLst>
              <a:ext uri="{FF2B5EF4-FFF2-40B4-BE49-F238E27FC236}">
                <a16:creationId xmlns:a16="http://schemas.microsoft.com/office/drawing/2014/main" id="{EEB17CCB-26D9-483F-95BA-B527BFDD8A81}"/>
              </a:ext>
            </a:extLst>
          </p:cNvPr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416052" y="1706565"/>
            <a:ext cx="2859786" cy="677108"/>
          </a:xfrm>
        </p:spPr>
        <p:txBody>
          <a:bodyPr anchor="t">
            <a:spAutoFit/>
          </a:bodyPr>
          <a:lstStyle>
            <a:lvl1pPr>
              <a:defRPr>
                <a:ln w="6350" cap="flat">
                  <a:noFill/>
                  <a:miter lim="800000"/>
                </a:ln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ocumenttype">
            <a:extLst>
              <a:ext uri="{FF2B5EF4-FFF2-40B4-BE49-F238E27FC236}">
                <a16:creationId xmlns:a16="http://schemas.microsoft.com/office/drawing/2014/main" id="{0ABC9AF6-5160-4451-8ECE-0567926D2BD3}"/>
              </a:ext>
            </a:extLst>
          </p:cNvPr>
          <p:cNvSpPr txBox="1">
            <a:spLocks/>
          </p:cNvSpPr>
          <p:nvPr userDrawn="1">
            <p:custDataLst>
              <p:tags r:id="rId8"/>
            </p:custDataLst>
          </p:nvPr>
        </p:nvSpPr>
        <p:spPr>
          <a:xfrm>
            <a:off x="412114" y="641976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900" i="1" dirty="0"/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11264512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 hidden="1">
            <a:extLst>
              <a:ext uri="{FF2B5EF4-FFF2-40B4-BE49-F238E27FC236}">
                <a16:creationId xmlns:a16="http://schemas.microsoft.com/office/drawing/2014/main" id="{F2127110-9E20-4E63-ACC1-B73E30E4EFC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47" name="think-cell Slide" r:id="rId10" imgW="592" imgH="591" progId="TCLayout.ActiveDocument.1">
                  <p:embed/>
                </p:oleObj>
              </mc:Choice>
              <mc:Fallback>
                <p:oleObj name="think-cell Slide" r:id="rId10" imgW="592" imgH="591" progId="TCLayout.ActiveDocument.1">
                  <p:embed/>
                  <p:pic>
                    <p:nvPicPr>
                      <p:cNvPr id="4" name="Object 2" hidden="1">
                        <a:extLst>
                          <a:ext uri="{FF2B5EF4-FFF2-40B4-BE49-F238E27FC236}">
                            <a16:creationId xmlns:a16="http://schemas.microsoft.com/office/drawing/2014/main" id="{F2127110-9E20-4E63-ACC1-B73E30E4EF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" hidden="1">
            <a:extLst>
              <a:ext uri="{FF2B5EF4-FFF2-40B4-BE49-F238E27FC236}">
                <a16:creationId xmlns:a16="http://schemas.microsoft.com/office/drawing/2014/main" id="{EFDF5F6E-91B7-43FD-B50F-BF43CDA9D08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6" name="Slide Number">
            <a:extLst>
              <a:ext uri="{FF2B5EF4-FFF2-40B4-BE49-F238E27FC236}">
                <a16:creationId xmlns:a16="http://schemas.microsoft.com/office/drawing/2014/main" id="{C372AF80-95E2-4967-843F-6B78079F3DAC}"/>
              </a:ext>
            </a:extLst>
          </p:cNvPr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5. Source" hidden="1">
            <a:extLst>
              <a:ext uri="{FF2B5EF4-FFF2-40B4-BE49-F238E27FC236}">
                <a16:creationId xmlns:a16="http://schemas.microsoft.com/office/drawing/2014/main" id="{B107E86E-11CB-41EA-8315-43579BB9C69D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8" name="1. On-page tracker">
            <a:extLst>
              <a:ext uri="{FF2B5EF4-FFF2-40B4-BE49-F238E27FC236}">
                <a16:creationId xmlns:a16="http://schemas.microsoft.com/office/drawing/2014/main" id="{6C43D9FF-C745-43A0-B707-D5AB591FB4EC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0" name="2. Slide Title">
            <a:extLst>
              <a:ext uri="{FF2B5EF4-FFF2-40B4-BE49-F238E27FC236}">
                <a16:creationId xmlns:a16="http://schemas.microsoft.com/office/drawing/2014/main" id="{544AA57B-050A-470F-B9D0-A7EB19B84B12}"/>
              </a:ext>
            </a:extLst>
          </p:cNvPr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416052" y="3090450"/>
            <a:ext cx="3799332" cy="677108"/>
          </a:xfrm>
        </p:spPr>
        <p:txBody>
          <a:bodyPr rIns="365760" anchor="ctr">
            <a:noAutofit/>
          </a:bodyPr>
          <a:lstStyle>
            <a:lvl1pPr>
              <a:defRPr>
                <a:ln w="6350" cap="flat">
                  <a:noFill/>
                  <a:miter lim="800000"/>
                </a:ln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ocumenttype">
            <a:extLst>
              <a:ext uri="{FF2B5EF4-FFF2-40B4-BE49-F238E27FC236}">
                <a16:creationId xmlns:a16="http://schemas.microsoft.com/office/drawing/2014/main" id="{D5D9F919-7521-44EA-9A91-4EC8F5D22109}"/>
              </a:ext>
            </a:extLst>
          </p:cNvPr>
          <p:cNvSpPr txBox="1">
            <a:spLocks/>
          </p:cNvSpPr>
          <p:nvPr userDrawn="1">
            <p:custDataLst>
              <p:tags r:id="rId8"/>
            </p:custDataLst>
          </p:nvPr>
        </p:nvSpPr>
        <p:spPr>
          <a:xfrm>
            <a:off x="412114" y="641976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900" i="1" dirty="0"/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3078724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F6E78EB6-BD2E-4D6E-862A-ED6E403B39A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1" name="think-cell Slide" r:id="rId10" imgW="592" imgH="591" progId="TCLayout.ActiveDocument.1">
                  <p:embed/>
                </p:oleObj>
              </mc:Choice>
              <mc:Fallback>
                <p:oleObj name="think-cell Slide" r:id="rId10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F6E78EB6-BD2E-4D6E-862A-ED6E403B39A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3BAE6BAF-DF7E-4BB6-8200-BAE77C25D76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3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6FE1FF87-A5BB-4972-8F6E-73AA93FD3E6D}"/>
              </a:ext>
            </a:extLst>
          </p:cNvPr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5. Source" hidden="1">
            <a:extLst>
              <a:ext uri="{FF2B5EF4-FFF2-40B4-BE49-F238E27FC236}">
                <a16:creationId xmlns:a16="http://schemas.microsoft.com/office/drawing/2014/main" id="{27C40733-AAB6-4B1C-9ABF-846569264BB2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438FBD4B-CFE7-4BEF-A65B-0A0DFEA034F9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1" name="2. Slide Title">
            <a:extLst>
              <a:ext uri="{FF2B5EF4-FFF2-40B4-BE49-F238E27FC236}">
                <a16:creationId xmlns:a16="http://schemas.microsoft.com/office/drawing/2014/main" id="{984AEBFE-694A-4920-8CC4-377AC0DC09A3}"/>
              </a:ext>
            </a:extLst>
          </p:cNvPr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416052" y="4919246"/>
            <a:ext cx="8311896" cy="338554"/>
          </a:xfrm>
        </p:spPr>
        <p:txBody>
          <a:bodyPr anchor="b"/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ocumenttype">
            <a:extLst>
              <a:ext uri="{FF2B5EF4-FFF2-40B4-BE49-F238E27FC236}">
                <a16:creationId xmlns:a16="http://schemas.microsoft.com/office/drawing/2014/main" id="{4F0D16F9-FC38-440D-888F-B825EE88DEBB}"/>
              </a:ext>
            </a:extLst>
          </p:cNvPr>
          <p:cNvSpPr txBox="1">
            <a:spLocks/>
          </p:cNvSpPr>
          <p:nvPr userDrawn="1">
            <p:custDataLst>
              <p:tags r:id="rId8"/>
            </p:custDataLst>
          </p:nvPr>
        </p:nvSpPr>
        <p:spPr>
          <a:xfrm>
            <a:off x="412114" y="641976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900" i="1" dirty="0"/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400443471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522EA9AE-E627-47C3-91DC-8CA9CDA2B2C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95" name="think-cell Slide" r:id="rId11" imgW="592" imgH="591" progId="TCLayout.ActiveDocument.1">
                  <p:embed/>
                </p:oleObj>
              </mc:Choice>
              <mc:Fallback>
                <p:oleObj name="think-cell Slide" r:id="rId11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522EA9AE-E627-47C3-91DC-8CA9CDA2B2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" hidden="1">
            <a:extLst>
              <a:ext uri="{FF2B5EF4-FFF2-40B4-BE49-F238E27FC236}">
                <a16:creationId xmlns:a16="http://schemas.microsoft.com/office/drawing/2014/main" id="{A21939BA-D839-448F-8D61-AD5761E2CB65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5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0" name="Slide Number">
            <a:extLst>
              <a:ext uri="{FF2B5EF4-FFF2-40B4-BE49-F238E27FC236}">
                <a16:creationId xmlns:a16="http://schemas.microsoft.com/office/drawing/2014/main" id="{66AA477A-2870-4EE9-86E9-448D3B9BAF8A}"/>
              </a:ext>
            </a:extLst>
          </p:cNvPr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5. Source" hidden="1">
            <a:extLst>
              <a:ext uri="{FF2B5EF4-FFF2-40B4-BE49-F238E27FC236}">
                <a16:creationId xmlns:a16="http://schemas.microsoft.com/office/drawing/2014/main" id="{6C9713CF-4FEA-4739-B0A0-6B196442AEE6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12" name="1. On-page tracker">
            <a:extLst>
              <a:ext uri="{FF2B5EF4-FFF2-40B4-BE49-F238E27FC236}">
                <a16:creationId xmlns:a16="http://schemas.microsoft.com/office/drawing/2014/main" id="{128368CE-BC61-4E6B-9355-7EB40FD80480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3" name="2. Slide Title">
            <a:extLst>
              <a:ext uri="{FF2B5EF4-FFF2-40B4-BE49-F238E27FC236}">
                <a16:creationId xmlns:a16="http://schemas.microsoft.com/office/drawing/2014/main" id="{DDFB2F31-2EDC-46B3-BDCC-C30160A548A0}"/>
              </a:ext>
            </a:extLst>
          </p:cNvPr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1129284" y="3841050"/>
            <a:ext cx="6885432" cy="330796"/>
          </a:xfrm>
        </p:spPr>
        <p:txBody>
          <a:bodyPr anchor="b" anchorCtr="0">
            <a:spAutoFit/>
          </a:bodyPr>
          <a:lstStyle>
            <a:lvl1pPr>
              <a:lnSpc>
                <a:spcPct val="105000"/>
              </a:lnSpc>
              <a:defRPr sz="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3. Subtitle">
            <a:extLst>
              <a:ext uri="{FF2B5EF4-FFF2-40B4-BE49-F238E27FC236}">
                <a16:creationId xmlns:a16="http://schemas.microsoft.com/office/drawing/2014/main" id="{09099F88-5FFB-4FF9-8B62-5EF51181A824}"/>
              </a:ext>
            </a:extLst>
          </p:cNvPr>
          <p:cNvSpPr>
            <a:spLocks noGrp="1"/>
          </p:cNvSpPr>
          <p:nvPr>
            <p:ph type="subTitle" idx="1" hasCustomPrompt="1"/>
            <p:custDataLst>
              <p:tags r:id="rId8"/>
            </p:custDataLst>
          </p:nvPr>
        </p:nvSpPr>
        <p:spPr>
          <a:xfrm>
            <a:off x="1129284" y="4284630"/>
            <a:ext cx="6885432" cy="24622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quote source</a:t>
            </a:r>
          </a:p>
        </p:txBody>
      </p:sp>
      <p:sp>
        <p:nvSpPr>
          <p:cNvPr id="9" name="Documenttype">
            <a:extLst>
              <a:ext uri="{FF2B5EF4-FFF2-40B4-BE49-F238E27FC236}">
                <a16:creationId xmlns:a16="http://schemas.microsoft.com/office/drawing/2014/main" id="{5D34B3BD-8BCA-4033-B144-D029D5A61619}"/>
              </a:ext>
            </a:extLst>
          </p:cNvPr>
          <p:cNvSpPr txBox="1">
            <a:spLocks/>
          </p:cNvSpPr>
          <p:nvPr userDrawn="1">
            <p:custDataLst>
              <p:tags r:id="rId9"/>
            </p:custDataLst>
          </p:nvPr>
        </p:nvSpPr>
        <p:spPr>
          <a:xfrm>
            <a:off x="412114" y="641976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900" i="1" dirty="0"/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23193530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 hidden="1">
            <a:extLst>
              <a:ext uri="{FF2B5EF4-FFF2-40B4-BE49-F238E27FC236}">
                <a16:creationId xmlns:a16="http://schemas.microsoft.com/office/drawing/2014/main" id="{F17934EB-F2F5-451C-8BFA-F1B57B7FE8F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19" name="think-cell Slide" r:id="rId12" imgW="413" imgH="416" progId="TCLayout.ActiveDocument.1">
                  <p:embed/>
                </p:oleObj>
              </mc:Choice>
              <mc:Fallback>
                <p:oleObj name="think-cell Slide" r:id="rId12" imgW="413" imgH="416" progId="TCLayout.ActiveDocument.1">
                  <p:embed/>
                  <p:pic>
                    <p:nvPicPr>
                      <p:cNvPr id="5" name="Object 2" hidden="1">
                        <a:extLst>
                          <a:ext uri="{FF2B5EF4-FFF2-40B4-BE49-F238E27FC236}">
                            <a16:creationId xmlns:a16="http://schemas.microsoft.com/office/drawing/2014/main" id="{F17934EB-F2F5-451C-8BFA-F1B57B7FE8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" hidden="1">
            <a:extLst>
              <a:ext uri="{FF2B5EF4-FFF2-40B4-BE49-F238E27FC236}">
                <a16:creationId xmlns:a16="http://schemas.microsoft.com/office/drawing/2014/main" id="{A2994B40-DF0F-4EE0-8098-73DBD5C3F7E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6" name="RectangleLight">
            <a:extLst>
              <a:ext uri="{FF2B5EF4-FFF2-40B4-BE49-F238E27FC236}">
                <a16:creationId xmlns:a16="http://schemas.microsoft.com/office/drawing/2014/main" id="{3FA229FA-A3E6-464F-8FAE-54175450EBEB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blackGray">
          <a:xfrm>
            <a:off x="2560320" y="0"/>
            <a:ext cx="6583680" cy="6858000"/>
          </a:xfrm>
          <a:prstGeom prst="rect">
            <a:avLst/>
          </a:prstGeom>
          <a:solidFill>
            <a:srgbClr val="DBE3F9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31" name="Slide Number">
            <a:extLst>
              <a:ext uri="{FF2B5EF4-FFF2-40B4-BE49-F238E27FC236}">
                <a16:creationId xmlns:a16="http://schemas.microsoft.com/office/drawing/2014/main" id="{BE2CCBC0-C6F2-40FC-91A9-0C10FE38C173}"/>
              </a:ext>
            </a:extLst>
          </p:cNvPr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71220653-0E59-43CC-9608-6D9E9A9A645B}"/>
              </a:ext>
            </a:extLst>
          </p:cNvPr>
          <p:cNvSpPr txBox="1">
            <a:spLocks/>
          </p:cNvSpPr>
          <p:nvPr userDrawn="1">
            <p:custDataLst>
              <p:tags r:id="rId6"/>
            </p:custDataLst>
          </p:nvPr>
        </p:nvSpPr>
        <p:spPr>
          <a:xfrm>
            <a:off x="416052" y="6501669"/>
            <a:ext cx="1890839" cy="123111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1C94DE74-BFF3-427D-B1EB-6EC01224A215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416053" y="41597"/>
            <a:ext cx="1890839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no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2" name="3. Subtitle">
            <a:extLst>
              <a:ext uri="{FF2B5EF4-FFF2-40B4-BE49-F238E27FC236}">
                <a16:creationId xmlns:a16="http://schemas.microsoft.com/office/drawing/2014/main" id="{B7EC052A-7EEB-4E98-B92D-8E3E6C89311C}"/>
              </a:ext>
            </a:extLst>
          </p:cNvPr>
          <p:cNvSpPr>
            <a:spLocks noGrp="1"/>
          </p:cNvSpPr>
          <p:nvPr>
            <p:ph type="subTitle" idx="1"/>
            <p:custDataLst>
              <p:tags r:id="rId8"/>
            </p:custDataLst>
          </p:nvPr>
        </p:nvSpPr>
        <p:spPr>
          <a:xfrm>
            <a:off x="411163" y="3636552"/>
            <a:ext cx="1890839" cy="492443"/>
          </a:xfrm>
        </p:spPr>
        <p:txBody>
          <a:bodyPr wrap="square">
            <a:no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2. Slide Title">
            <a:extLst>
              <a:ext uri="{FF2B5EF4-FFF2-40B4-BE49-F238E27FC236}">
                <a16:creationId xmlns:a16="http://schemas.microsoft.com/office/drawing/2014/main" id="{6EDF22DC-CFC6-49A3-985F-D21B951A77A3}"/>
              </a:ext>
            </a:extLst>
          </p:cNvPr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411163" y="2502261"/>
            <a:ext cx="1890839" cy="1015663"/>
          </a:xfrm>
        </p:spPr>
        <p:txBody>
          <a:bodyPr anchor="b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Documenttype">
            <a:extLst>
              <a:ext uri="{FF2B5EF4-FFF2-40B4-BE49-F238E27FC236}">
                <a16:creationId xmlns:a16="http://schemas.microsoft.com/office/drawing/2014/main" id="{44C1EF3F-8633-48A1-9E13-6964B8387937}"/>
              </a:ext>
            </a:extLst>
          </p:cNvPr>
          <p:cNvSpPr txBox="1">
            <a:spLocks/>
          </p:cNvSpPr>
          <p:nvPr userDrawn="1">
            <p:custDataLst>
              <p:tags r:id="rId10"/>
            </p:custDataLst>
          </p:nvPr>
        </p:nvSpPr>
        <p:spPr>
          <a:xfrm>
            <a:off x="412114" y="641976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900" i="1" dirty="0"/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2307890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 hidden="1">
            <a:extLst>
              <a:ext uri="{FF2B5EF4-FFF2-40B4-BE49-F238E27FC236}">
                <a16:creationId xmlns:a16="http://schemas.microsoft.com/office/drawing/2014/main" id="{E317DDE9-4510-4ADA-BC78-E96D2459782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43" name="think-cell Slide" r:id="rId12" imgW="413" imgH="416" progId="TCLayout.ActiveDocument.1">
                  <p:embed/>
                </p:oleObj>
              </mc:Choice>
              <mc:Fallback>
                <p:oleObj name="think-cell Slide" r:id="rId12" imgW="413" imgH="416" progId="TCLayout.ActiveDocument.1">
                  <p:embed/>
                  <p:pic>
                    <p:nvPicPr>
                      <p:cNvPr id="4" name="Object 2" hidden="1">
                        <a:extLst>
                          <a:ext uri="{FF2B5EF4-FFF2-40B4-BE49-F238E27FC236}">
                            <a16:creationId xmlns:a16="http://schemas.microsoft.com/office/drawing/2014/main" id="{E317DDE9-4510-4ADA-BC78-E96D2459782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 hidden="1">
            <a:extLst>
              <a:ext uri="{FF2B5EF4-FFF2-40B4-BE49-F238E27FC236}">
                <a16:creationId xmlns:a16="http://schemas.microsoft.com/office/drawing/2014/main" id="{30D7698A-7001-41A3-B997-323E2D93DCCC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6" name="RectangleLight">
            <a:extLst>
              <a:ext uri="{FF2B5EF4-FFF2-40B4-BE49-F238E27FC236}">
                <a16:creationId xmlns:a16="http://schemas.microsoft.com/office/drawing/2014/main" id="{3FA229FA-A3E6-464F-8FAE-54175450EBEB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blackGray">
          <a:xfrm>
            <a:off x="3273552" y="0"/>
            <a:ext cx="5870448" cy="6858000"/>
          </a:xfrm>
          <a:prstGeom prst="rect">
            <a:avLst/>
          </a:prstGeom>
          <a:solidFill>
            <a:srgbClr val="DBE3F9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24" name="Slide Number">
            <a:extLst>
              <a:ext uri="{FF2B5EF4-FFF2-40B4-BE49-F238E27FC236}">
                <a16:creationId xmlns:a16="http://schemas.microsoft.com/office/drawing/2014/main" id="{FD54F44A-AA88-4B28-88CB-9DD6BDA16D62}"/>
              </a:ext>
            </a:extLst>
          </p:cNvPr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9E8DABE5-6099-4D42-9730-B3FED1A8FD55}"/>
              </a:ext>
            </a:extLst>
          </p:cNvPr>
          <p:cNvSpPr txBox="1">
            <a:spLocks/>
          </p:cNvSpPr>
          <p:nvPr userDrawn="1">
            <p:custDataLst>
              <p:tags r:id="rId6"/>
            </p:custDataLst>
          </p:nvPr>
        </p:nvSpPr>
        <p:spPr>
          <a:xfrm>
            <a:off x="416052" y="6501669"/>
            <a:ext cx="2607005" cy="123111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F2D8FBFF-13B8-4394-9AF5-D206F6B8DF0D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2" name="2. Slide Title">
            <a:extLst>
              <a:ext uri="{FF2B5EF4-FFF2-40B4-BE49-F238E27FC236}">
                <a16:creationId xmlns:a16="http://schemas.microsoft.com/office/drawing/2014/main" id="{28C5B63D-E9C7-4AF1-8B9D-DBEF74F2CE52}"/>
              </a:ext>
            </a:extLst>
          </p:cNvPr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411163" y="2840816"/>
            <a:ext cx="2607005" cy="677108"/>
          </a:xfrm>
        </p:spPr>
        <p:txBody>
          <a:bodyPr anchor="b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3. Subtitle">
            <a:extLst>
              <a:ext uri="{FF2B5EF4-FFF2-40B4-BE49-F238E27FC236}">
                <a16:creationId xmlns:a16="http://schemas.microsoft.com/office/drawing/2014/main" id="{C302CFF5-7D13-40E9-B0FB-8BC438F87D7F}"/>
              </a:ext>
            </a:extLst>
          </p:cNvPr>
          <p:cNvSpPr>
            <a:spLocks noGrp="1"/>
          </p:cNvSpPr>
          <p:nvPr>
            <p:ph type="subTitle" idx="1"/>
            <p:custDataLst>
              <p:tags r:id="rId9"/>
            </p:custDataLst>
          </p:nvPr>
        </p:nvSpPr>
        <p:spPr>
          <a:xfrm>
            <a:off x="411163" y="3636552"/>
            <a:ext cx="2596896" cy="492443"/>
          </a:xfrm>
        </p:spPr>
        <p:txBody>
          <a:bodyPr wrap="square">
            <a:no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Documenttype">
            <a:extLst>
              <a:ext uri="{FF2B5EF4-FFF2-40B4-BE49-F238E27FC236}">
                <a16:creationId xmlns:a16="http://schemas.microsoft.com/office/drawing/2014/main" id="{C6F7C55D-688F-462A-99C0-63216457577A}"/>
              </a:ext>
            </a:extLst>
          </p:cNvPr>
          <p:cNvSpPr txBox="1">
            <a:spLocks/>
          </p:cNvSpPr>
          <p:nvPr userDrawn="1">
            <p:custDataLst>
              <p:tags r:id="rId10"/>
            </p:custDataLst>
          </p:nvPr>
        </p:nvSpPr>
        <p:spPr>
          <a:xfrm>
            <a:off x="412114" y="641976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900" i="1" dirty="0"/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422981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 hidden="1">
            <a:extLst>
              <a:ext uri="{FF2B5EF4-FFF2-40B4-BE49-F238E27FC236}">
                <a16:creationId xmlns:a16="http://schemas.microsoft.com/office/drawing/2014/main" id="{B2D7514F-25FA-4E78-87EA-9310B631553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4536969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" name="think-cell Slide" r:id="rId10" imgW="592" imgH="591" progId="TCLayout.ActiveDocument.1">
                  <p:embed/>
                </p:oleObj>
              </mc:Choice>
              <mc:Fallback>
                <p:oleObj name="think-cell Slide" r:id="rId10" imgW="592" imgH="591" progId="TCLayout.ActiveDocument.1">
                  <p:embed/>
                  <p:pic>
                    <p:nvPicPr>
                      <p:cNvPr id="5" name="Object 2" hidden="1">
                        <a:extLst>
                          <a:ext uri="{FF2B5EF4-FFF2-40B4-BE49-F238E27FC236}">
                            <a16:creationId xmlns:a16="http://schemas.microsoft.com/office/drawing/2014/main" id="{B2D7514F-25FA-4E78-87EA-9310B63155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" hidden="1">
            <a:extLst>
              <a:ext uri="{FF2B5EF4-FFF2-40B4-BE49-F238E27FC236}">
                <a16:creationId xmlns:a16="http://schemas.microsoft.com/office/drawing/2014/main" id="{A22841F1-1D64-4B85-BE8E-90E9A69032D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734B9D0F-511D-4CA0-B397-BC4944905EF5}"/>
              </a:ext>
            </a:extLst>
          </p:cNvPr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5. Source" hidden="1">
            <a:extLst>
              <a:ext uri="{FF2B5EF4-FFF2-40B4-BE49-F238E27FC236}">
                <a16:creationId xmlns:a16="http://schemas.microsoft.com/office/drawing/2014/main" id="{A8B4F948-0FE2-4D04-9E39-993C069D1792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8" name="1. On-page tracker">
            <a:extLst>
              <a:ext uri="{FF2B5EF4-FFF2-40B4-BE49-F238E27FC236}">
                <a16:creationId xmlns:a16="http://schemas.microsoft.com/office/drawing/2014/main" id="{9CB91F29-3E8E-4E50-9B98-43F571F5A08E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9" name="2. Slide Title">
            <a:extLst>
              <a:ext uri="{FF2B5EF4-FFF2-40B4-BE49-F238E27FC236}">
                <a16:creationId xmlns:a16="http://schemas.microsoft.com/office/drawing/2014/main" id="{EEB17CCB-26D9-483F-95BA-B527BFDD8A81}"/>
              </a:ext>
            </a:extLst>
          </p:cNvPr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416052" y="1706565"/>
            <a:ext cx="2859786" cy="677108"/>
          </a:xfrm>
        </p:spPr>
        <p:txBody>
          <a:bodyPr anchor="t">
            <a:spAutoFit/>
          </a:bodyPr>
          <a:lstStyle>
            <a:lvl1pPr>
              <a:defRPr>
                <a:ln w="6350" cap="flat">
                  <a:noFill/>
                  <a:miter lim="800000"/>
                </a:ln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ocumenttype">
            <a:extLst>
              <a:ext uri="{FF2B5EF4-FFF2-40B4-BE49-F238E27FC236}">
                <a16:creationId xmlns:a16="http://schemas.microsoft.com/office/drawing/2014/main" id="{0ABC9AF6-5160-4451-8ECE-0567926D2BD3}"/>
              </a:ext>
            </a:extLst>
          </p:cNvPr>
          <p:cNvSpPr txBox="1">
            <a:spLocks/>
          </p:cNvSpPr>
          <p:nvPr userDrawn="1">
            <p:custDataLst>
              <p:tags r:id="rId8"/>
            </p:custDataLst>
          </p:nvPr>
        </p:nvSpPr>
        <p:spPr>
          <a:xfrm>
            <a:off x="412114" y="641976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900" i="1" dirty="0"/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385249868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AE8063F9-BD79-4AC7-AE37-FA41373B03A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67" name="think-cell Slide" r:id="rId12" imgW="592" imgH="591" progId="TCLayout.ActiveDocument.1">
                  <p:embed/>
                </p:oleObj>
              </mc:Choice>
              <mc:Fallback>
                <p:oleObj name="think-cell Slide" r:id="rId12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AE8063F9-BD79-4AC7-AE37-FA41373B03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" hidden="1">
            <a:extLst>
              <a:ext uri="{FF2B5EF4-FFF2-40B4-BE49-F238E27FC236}">
                <a16:creationId xmlns:a16="http://schemas.microsoft.com/office/drawing/2014/main" id="{7D5CD0B7-78F0-4D90-8217-39B2ABEF29E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7" name="RectangleLight">
            <a:extLst>
              <a:ext uri="{FF2B5EF4-FFF2-40B4-BE49-F238E27FC236}">
                <a16:creationId xmlns:a16="http://schemas.microsoft.com/office/drawing/2014/main" id="{2365F90A-9CD8-40EE-93CD-2729135A9569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ltGray">
          <a:xfrm>
            <a:off x="4569714" y="0"/>
            <a:ext cx="4574286" cy="6858000"/>
          </a:xfrm>
          <a:prstGeom prst="rect">
            <a:avLst/>
          </a:prstGeom>
          <a:solidFill>
            <a:srgbClr val="DBE3F9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28" name="Slide Number">
            <a:extLst>
              <a:ext uri="{FF2B5EF4-FFF2-40B4-BE49-F238E27FC236}">
                <a16:creationId xmlns:a16="http://schemas.microsoft.com/office/drawing/2014/main" id="{189FC83F-F940-442F-8A4B-3FFD875A4CE1}"/>
              </a:ext>
            </a:extLst>
          </p:cNvPr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0AB58A89-F6F4-4862-B0B6-9B56563426ED}"/>
              </a:ext>
            </a:extLst>
          </p:cNvPr>
          <p:cNvSpPr txBox="1">
            <a:spLocks/>
          </p:cNvSpPr>
          <p:nvPr userDrawn="1">
            <p:custDataLst>
              <p:tags r:id="rId6"/>
            </p:custDataLst>
          </p:nvPr>
        </p:nvSpPr>
        <p:spPr>
          <a:xfrm>
            <a:off x="416052" y="6501669"/>
            <a:ext cx="3869385" cy="123111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80C43D9A-8871-4E21-8014-7D0511A34A5D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2" name="2. Slide Title">
            <a:extLst>
              <a:ext uri="{FF2B5EF4-FFF2-40B4-BE49-F238E27FC236}">
                <a16:creationId xmlns:a16="http://schemas.microsoft.com/office/drawing/2014/main" id="{D0AE5B54-AB0E-4484-9346-E286DDC6EE22}"/>
              </a:ext>
            </a:extLst>
          </p:cNvPr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416052" y="173736"/>
            <a:ext cx="3869385" cy="338554"/>
          </a:xfrm>
        </p:spPr>
        <p:txBody>
          <a:bodyPr wrap="square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3. Subtitle">
            <a:extLst>
              <a:ext uri="{FF2B5EF4-FFF2-40B4-BE49-F238E27FC236}">
                <a16:creationId xmlns:a16="http://schemas.microsoft.com/office/drawing/2014/main" id="{515FD66B-17DF-4FD2-AACA-1776A1723322}"/>
              </a:ext>
            </a:extLst>
          </p:cNvPr>
          <p:cNvSpPr>
            <a:spLocks noGrp="1"/>
          </p:cNvSpPr>
          <p:nvPr>
            <p:ph type="subTitle" idx="1"/>
            <p:custDataLst>
              <p:tags r:id="rId9"/>
            </p:custDataLst>
          </p:nvPr>
        </p:nvSpPr>
        <p:spPr>
          <a:xfrm>
            <a:off x="416052" y="525928"/>
            <a:ext cx="3869385" cy="246221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Documenttype">
            <a:extLst>
              <a:ext uri="{FF2B5EF4-FFF2-40B4-BE49-F238E27FC236}">
                <a16:creationId xmlns:a16="http://schemas.microsoft.com/office/drawing/2014/main" id="{F6423CDC-10C6-4893-AAB3-4DC3BAB587DA}"/>
              </a:ext>
            </a:extLst>
          </p:cNvPr>
          <p:cNvSpPr txBox="1">
            <a:spLocks/>
          </p:cNvSpPr>
          <p:nvPr userDrawn="1">
            <p:custDataLst>
              <p:tags r:id="rId10"/>
            </p:custDataLst>
          </p:nvPr>
        </p:nvSpPr>
        <p:spPr>
          <a:xfrm>
            <a:off x="412114" y="641976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900" i="1" dirty="0"/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35017305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3C874AD5-EF74-4210-B94F-F40285F6D1E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91" name="think-cell Slide" r:id="rId12" imgW="592" imgH="591" progId="TCLayout.ActiveDocument.1">
                  <p:embed/>
                </p:oleObj>
              </mc:Choice>
              <mc:Fallback>
                <p:oleObj name="think-cell Slide" r:id="rId12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3C874AD5-EF74-4210-B94F-F40285F6D1E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" hidden="1">
            <a:extLst>
              <a:ext uri="{FF2B5EF4-FFF2-40B4-BE49-F238E27FC236}">
                <a16:creationId xmlns:a16="http://schemas.microsoft.com/office/drawing/2014/main" id="{D1DF5CE8-D561-43C7-AB94-A5D89A58CD8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7" name="RectangleLight">
            <a:extLst>
              <a:ext uri="{FF2B5EF4-FFF2-40B4-BE49-F238E27FC236}">
                <a16:creationId xmlns:a16="http://schemas.microsoft.com/office/drawing/2014/main" id="{2365F90A-9CD8-40EE-93CD-2729135A9569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ltGray">
          <a:xfrm>
            <a:off x="5872734" y="0"/>
            <a:ext cx="3271266" cy="6858000"/>
          </a:xfrm>
          <a:prstGeom prst="rect">
            <a:avLst/>
          </a:prstGeom>
          <a:solidFill>
            <a:srgbClr val="DBE3F9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28" name="Slide Number">
            <a:extLst>
              <a:ext uri="{FF2B5EF4-FFF2-40B4-BE49-F238E27FC236}">
                <a16:creationId xmlns:a16="http://schemas.microsoft.com/office/drawing/2014/main" id="{0151F0BA-80A8-4F21-BC61-52898A9C097C}"/>
              </a:ext>
            </a:extLst>
          </p:cNvPr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D3CEBF83-E241-4D4D-9783-E5C68CC3AF4E}"/>
              </a:ext>
            </a:extLst>
          </p:cNvPr>
          <p:cNvSpPr txBox="1">
            <a:spLocks/>
          </p:cNvSpPr>
          <p:nvPr userDrawn="1">
            <p:custDataLst>
              <p:tags r:id="rId6"/>
            </p:custDataLst>
          </p:nvPr>
        </p:nvSpPr>
        <p:spPr>
          <a:xfrm>
            <a:off x="416052" y="6501669"/>
            <a:ext cx="5225477" cy="123111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14B1AC38-9340-4F04-B7F9-727A4C198432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2" name="2. Slide Title">
            <a:extLst>
              <a:ext uri="{FF2B5EF4-FFF2-40B4-BE49-F238E27FC236}">
                <a16:creationId xmlns:a16="http://schemas.microsoft.com/office/drawing/2014/main" id="{E0989CC3-989C-4053-8FFF-166827696BD9}"/>
              </a:ext>
            </a:extLst>
          </p:cNvPr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416052" y="173736"/>
            <a:ext cx="5225477" cy="338554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3. Subtitle">
            <a:extLst>
              <a:ext uri="{FF2B5EF4-FFF2-40B4-BE49-F238E27FC236}">
                <a16:creationId xmlns:a16="http://schemas.microsoft.com/office/drawing/2014/main" id="{74755987-3A66-4AF7-AF0A-FD37AD28002D}"/>
              </a:ext>
            </a:extLst>
          </p:cNvPr>
          <p:cNvSpPr>
            <a:spLocks noGrp="1"/>
          </p:cNvSpPr>
          <p:nvPr>
            <p:ph type="subTitle" idx="1"/>
            <p:custDataLst>
              <p:tags r:id="rId9"/>
            </p:custDataLst>
          </p:nvPr>
        </p:nvSpPr>
        <p:spPr>
          <a:xfrm>
            <a:off x="416052" y="525928"/>
            <a:ext cx="5225477" cy="246221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Documenttype">
            <a:extLst>
              <a:ext uri="{FF2B5EF4-FFF2-40B4-BE49-F238E27FC236}">
                <a16:creationId xmlns:a16="http://schemas.microsoft.com/office/drawing/2014/main" id="{C494F823-6042-40C6-94CD-0F980C6F2DFA}"/>
              </a:ext>
            </a:extLst>
          </p:cNvPr>
          <p:cNvSpPr txBox="1">
            <a:spLocks/>
          </p:cNvSpPr>
          <p:nvPr userDrawn="1">
            <p:custDataLst>
              <p:tags r:id="rId10"/>
            </p:custDataLst>
          </p:nvPr>
        </p:nvSpPr>
        <p:spPr>
          <a:xfrm>
            <a:off x="412114" y="641976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900" i="1" dirty="0"/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387193761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/4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F7114D8-6025-4386-BA96-B034FE6B3CD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191" y="1588"/>
          <a:ext cx="1191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515" name="think-cell Slide" r:id="rId12" imgW="413" imgH="416" progId="TCLayout.ActiveDocument.1">
                  <p:embed/>
                </p:oleObj>
              </mc:Choice>
              <mc:Fallback>
                <p:oleObj name="think-cell Slide" r:id="rId12" imgW="413" imgH="41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F7114D8-6025-4386-BA96-B034FE6B3CD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191" y="1588"/>
                        <a:ext cx="1191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C8CB8AD3-3DED-4C3C-8856-6127F6F3597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3" name="RectangleLight">
            <a:extLst>
              <a:ext uri="{FF2B5EF4-FFF2-40B4-BE49-F238E27FC236}">
                <a16:creationId xmlns:a16="http://schemas.microsoft.com/office/drawing/2014/main" id="{A80E2F68-4ED6-42EF-9858-2FE4B1382825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ltGray">
          <a:xfrm>
            <a:off x="6586062" y="0"/>
            <a:ext cx="2557938" cy="6858000"/>
          </a:xfrm>
          <a:prstGeom prst="rect">
            <a:avLst/>
          </a:prstGeom>
          <a:solidFill>
            <a:srgbClr val="DBE3F9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0F0F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Slide Number">
            <a:extLst>
              <a:ext uri="{FF2B5EF4-FFF2-40B4-BE49-F238E27FC236}">
                <a16:creationId xmlns:a16="http://schemas.microsoft.com/office/drawing/2014/main" id="{C0F3E7B1-38C8-4558-A8C6-99F73B7D4385}"/>
              </a:ext>
            </a:extLst>
          </p:cNvPr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4E3119B5-3D7F-4B88-8761-E5447BB52B0A}"/>
              </a:ext>
            </a:extLst>
          </p:cNvPr>
          <p:cNvSpPr txBox="1">
            <a:spLocks/>
          </p:cNvSpPr>
          <p:nvPr userDrawn="1">
            <p:custDataLst>
              <p:tags r:id="rId6"/>
            </p:custDataLst>
          </p:nvPr>
        </p:nvSpPr>
        <p:spPr>
          <a:xfrm>
            <a:off x="416051" y="6501669"/>
            <a:ext cx="5943600" cy="123111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noProof="0" dirty="0"/>
              <a:t>Source: …</a:t>
            </a: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82B2936D-0579-49C0-B9F2-C28424031296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2" name="2. Slide Title">
            <a:extLst>
              <a:ext uri="{FF2B5EF4-FFF2-40B4-BE49-F238E27FC236}">
                <a16:creationId xmlns:a16="http://schemas.microsoft.com/office/drawing/2014/main" id="{126BA874-D683-4AD6-9136-C6CB0A000745}"/>
              </a:ext>
            </a:extLst>
          </p:cNvPr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416052" y="173736"/>
            <a:ext cx="5943600" cy="338554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3. Subtitle">
            <a:extLst>
              <a:ext uri="{FF2B5EF4-FFF2-40B4-BE49-F238E27FC236}">
                <a16:creationId xmlns:a16="http://schemas.microsoft.com/office/drawing/2014/main" id="{014A53DA-65EF-4EBF-B2CC-035C915C32E5}"/>
              </a:ext>
            </a:extLst>
          </p:cNvPr>
          <p:cNvSpPr>
            <a:spLocks noGrp="1"/>
          </p:cNvSpPr>
          <p:nvPr>
            <p:ph type="subTitle" idx="1"/>
            <p:custDataLst>
              <p:tags r:id="rId9"/>
            </p:custDataLst>
          </p:nvPr>
        </p:nvSpPr>
        <p:spPr>
          <a:xfrm>
            <a:off x="416052" y="525928"/>
            <a:ext cx="5943600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>
              <a:defRPr lang="en-US" sz="1600" dirty="0"/>
            </a:lvl1pPr>
          </a:lstStyle>
          <a:p>
            <a:pPr lvl="0">
              <a:buNone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Documenttype">
            <a:extLst>
              <a:ext uri="{FF2B5EF4-FFF2-40B4-BE49-F238E27FC236}">
                <a16:creationId xmlns:a16="http://schemas.microsoft.com/office/drawing/2014/main" id="{4BA71C2D-8769-4A52-BEB4-7C780187BFA1}"/>
              </a:ext>
            </a:extLst>
          </p:cNvPr>
          <p:cNvSpPr txBox="1">
            <a:spLocks/>
          </p:cNvSpPr>
          <p:nvPr userDrawn="1">
            <p:custDataLst>
              <p:tags r:id="rId10"/>
            </p:custDataLst>
          </p:nvPr>
        </p:nvSpPr>
        <p:spPr>
          <a:xfrm>
            <a:off x="412114" y="641976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900" i="1" dirty="0"/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27147925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3AB36C25-3154-4643-A5D1-40C663C7617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539" name="think-cell Slide" r:id="rId10" imgW="572" imgH="588" progId="TCLayout.ActiveDocument.1">
                  <p:embed/>
                </p:oleObj>
              </mc:Choice>
              <mc:Fallback>
                <p:oleObj name="think-cell Slide" r:id="rId10" imgW="572" imgH="588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3AB36C25-3154-4643-A5D1-40C663C7617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E261CA95-BAC8-4094-B77C-B413C63AA45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4" name="2. Slide Title">
            <a:extLst>
              <a:ext uri="{FF2B5EF4-FFF2-40B4-BE49-F238E27FC236}">
                <a16:creationId xmlns:a16="http://schemas.microsoft.com/office/drawing/2014/main" id="{6C3D89FC-A4B9-4683-B64F-B0644150274F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416052" y="173736"/>
            <a:ext cx="8311896" cy="338554"/>
          </a:xfrm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Slide Number">
            <a:extLst>
              <a:ext uri="{FF2B5EF4-FFF2-40B4-BE49-F238E27FC236}">
                <a16:creationId xmlns:a16="http://schemas.microsoft.com/office/drawing/2014/main" id="{F5AB69F0-0252-4F2C-9F5C-D4F8BF35BCBE}"/>
              </a:ext>
            </a:extLst>
          </p:cNvPr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black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algn="r" defTabSz="458047" rtl="0" eaLnBrk="1" fontAlgn="auto" latinLnBrk="0" hangingPunct="1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kern="12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marL="0" algn="r" defTabSz="458047" rtl="0" eaLnBrk="1" fontAlgn="auto" latinLnBrk="0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kern="12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5. Source" hidden="1">
            <a:extLst>
              <a:ext uri="{FF2B5EF4-FFF2-40B4-BE49-F238E27FC236}">
                <a16:creationId xmlns:a16="http://schemas.microsoft.com/office/drawing/2014/main" id="{E3C08BE2-DFA5-4DF3-81CF-C757EBD94F23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12" name="1. On-page tracker">
            <a:extLst>
              <a:ext uri="{FF2B5EF4-FFF2-40B4-BE49-F238E27FC236}">
                <a16:creationId xmlns:a16="http://schemas.microsoft.com/office/drawing/2014/main" id="{7765112B-94E4-48E7-B473-F1F8C57D1D83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8" name="Documenttype">
            <a:extLst>
              <a:ext uri="{FF2B5EF4-FFF2-40B4-BE49-F238E27FC236}">
                <a16:creationId xmlns:a16="http://schemas.microsoft.com/office/drawing/2014/main" id="{5B035A1A-50B6-45E3-9869-D14473D397AB}"/>
              </a:ext>
            </a:extLst>
          </p:cNvPr>
          <p:cNvSpPr txBox="1">
            <a:spLocks/>
          </p:cNvSpPr>
          <p:nvPr userDrawn="1">
            <p:custDataLst>
              <p:tags r:id="rId8"/>
            </p:custDataLst>
          </p:nvPr>
        </p:nvSpPr>
        <p:spPr>
          <a:xfrm>
            <a:off x="412114" y="641976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900" i="1" dirty="0"/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356317669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B45F7C92-D5CD-4EDC-B5FB-B32BFADF4AE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63" name="think-cell Slide" r:id="rId8" imgW="592" imgH="591" progId="TCLayout.ActiveDocument.1">
                  <p:embed/>
                </p:oleObj>
              </mc:Choice>
              <mc:Fallback>
                <p:oleObj name="think-cell Slide" r:id="rId8" imgW="592" imgH="591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B45F7C92-D5CD-4EDC-B5FB-B32BFADF4AE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lide Number">
            <a:extLst>
              <a:ext uri="{FF2B5EF4-FFF2-40B4-BE49-F238E27FC236}">
                <a16:creationId xmlns:a16="http://schemas.microsoft.com/office/drawing/2014/main" id="{E008B892-7EEF-40A7-8714-CA703035E127}"/>
              </a:ext>
            </a:extLst>
          </p:cNvPr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5. Source" hidden="1">
            <a:extLst>
              <a:ext uri="{FF2B5EF4-FFF2-40B4-BE49-F238E27FC236}">
                <a16:creationId xmlns:a16="http://schemas.microsoft.com/office/drawing/2014/main" id="{0047C437-9378-4088-A289-F201ABA447D1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8" name="1. On-page tracker">
            <a:extLst>
              <a:ext uri="{FF2B5EF4-FFF2-40B4-BE49-F238E27FC236}">
                <a16:creationId xmlns:a16="http://schemas.microsoft.com/office/drawing/2014/main" id="{33AE1560-579C-459C-A40A-D7865DE59B15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5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6" name="Documenttype">
            <a:extLst>
              <a:ext uri="{FF2B5EF4-FFF2-40B4-BE49-F238E27FC236}">
                <a16:creationId xmlns:a16="http://schemas.microsoft.com/office/drawing/2014/main" id="{49991C03-7F48-47F1-B3A9-19D7D1A4653F}"/>
              </a:ext>
            </a:extLst>
          </p:cNvPr>
          <p:cNvSpPr txBox="1">
            <a:spLocks/>
          </p:cNvSpPr>
          <p:nvPr userDrawn="1">
            <p:custDataLst>
              <p:tags r:id="rId6"/>
            </p:custDataLst>
          </p:nvPr>
        </p:nvSpPr>
        <p:spPr>
          <a:xfrm>
            <a:off x="412114" y="641976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900" i="1" dirty="0"/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235458279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hidden="1">
            <a:extLst>
              <a:ext uri="{FF2B5EF4-FFF2-40B4-BE49-F238E27FC236}">
                <a16:creationId xmlns:a16="http://schemas.microsoft.com/office/drawing/2014/main" id="{1C6EC4AA-6C84-4EF6-AF4D-BE24FEED672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587" name="think-cell Slide" r:id="rId6" imgW="592" imgH="591" progId="TCLayout.ActiveDocument.1">
                  <p:embed/>
                </p:oleObj>
              </mc:Choice>
              <mc:Fallback>
                <p:oleObj name="think-cell Slide" r:id="rId6" imgW="592" imgH="591" progId="TCLayout.ActiveDocument.1">
                  <p:embed/>
                  <p:pic>
                    <p:nvPicPr>
                      <p:cNvPr id="2" name="Object 2" hidden="1">
                        <a:extLst>
                          <a:ext uri="{FF2B5EF4-FFF2-40B4-BE49-F238E27FC236}">
                            <a16:creationId xmlns:a16="http://schemas.microsoft.com/office/drawing/2014/main" id="{1C6EC4AA-6C84-4EF6-AF4D-BE24FEED672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5. Source" hidden="1">
            <a:extLst>
              <a:ext uri="{FF2B5EF4-FFF2-40B4-BE49-F238E27FC236}">
                <a16:creationId xmlns:a16="http://schemas.microsoft.com/office/drawing/2014/main" id="{E4946286-E3E6-424F-8C6C-3D00E8A0D3D0}"/>
              </a:ext>
            </a:extLst>
          </p:cNvPr>
          <p:cNvSpPr txBox="1"/>
          <p:nvPr userDrawn="1">
            <p:custDataLst>
              <p:tags r:id="rId3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4" name="Documenttype">
            <a:extLst>
              <a:ext uri="{FF2B5EF4-FFF2-40B4-BE49-F238E27FC236}">
                <a16:creationId xmlns:a16="http://schemas.microsoft.com/office/drawing/2014/main" id="{3925F7DB-235B-4011-96E3-49D4B5E6FEEF}"/>
              </a:ext>
            </a:extLst>
          </p:cNvPr>
          <p:cNvSpPr txBox="1">
            <a:spLocks/>
          </p:cNvSpPr>
          <p:nvPr userDrawn="1">
            <p:custDataLst>
              <p:tags r:id="rId4"/>
            </p:custDataLst>
          </p:nvPr>
        </p:nvSpPr>
        <p:spPr>
          <a:xfrm>
            <a:off x="412114" y="641976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900" i="1" dirty="0"/>
              <a:t>Confidential, Draft and Pre-Decisional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57B1F2-0D07-4497-BA4B-6E4153EF2D2A}"/>
              </a:ext>
            </a:extLst>
          </p:cNvPr>
          <p:cNvSpPr txBox="1"/>
          <p:nvPr userDrawn="1"/>
        </p:nvSpPr>
        <p:spPr>
          <a:xfrm>
            <a:off x="8545514" y="6435725"/>
            <a:ext cx="208756" cy="152400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none" lIns="0" tIns="0" rIns="0" bIns="0" rtlCol="0">
            <a:noAutofit/>
          </a:bodyPr>
          <a:lstStyle/>
          <a:p>
            <a:pPr algn="l">
              <a:spcBef>
                <a:spcPts val="300"/>
              </a:spcBef>
              <a:spcAft>
                <a:spcPts val="300"/>
              </a:spcAft>
              <a:buNone/>
            </a:pPr>
            <a:fld id="{32AC5E49-6859-42BA-BBE8-CE1F53348EC2}" type="slidenum">
              <a:rPr lang="en-US" sz="1000" b="0" i="0" baseline="0" smtClean="0"/>
              <a:pPr algn="l">
                <a:spcBef>
                  <a:spcPts val="300"/>
                </a:spcBef>
                <a:spcAft>
                  <a:spcPts val="300"/>
                </a:spcAft>
                <a:buNone/>
              </a:pPr>
              <a:t>‹#›</a:t>
            </a:fld>
            <a:endParaRPr lang="en-US" sz="1000" b="0" i="0" baseline="0" dirty="0"/>
          </a:p>
        </p:txBody>
      </p:sp>
    </p:spTree>
    <p:extLst>
      <p:ext uri="{BB962C8B-B14F-4D97-AF65-F5344CB8AC3E}">
        <p14:creationId xmlns:p14="http://schemas.microsoft.com/office/powerpoint/2010/main" val="309583990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622" y="1623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1" name="think-cell Slide" r:id="rId6" imgW="393" imgH="394" progId="TCLayout.ActiveDocument.1">
                  <p:embed/>
                </p:oleObj>
              </mc:Choice>
              <mc:Fallback>
                <p:oleObj name="think-cell Slide" r:id="rId6" imgW="393" imgH="394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22" y="1623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7" hidden="1">
            <a:extLst>
              <a:ext uri="{FF2B5EF4-FFF2-40B4-BE49-F238E27FC236}">
                <a16:creationId xmlns:a16="http://schemas.microsoft.com/office/drawing/2014/main" id="{C393A5F2-8637-4A82-8120-E9907FF9281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200" b="1" i="0" baseline="0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2. Slide Title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oc id" hidden="1"/>
          <p:cNvSpPr>
            <a:spLocks noChangeArrowheads="1"/>
          </p:cNvSpPr>
          <p:nvPr userDrawn="1"/>
        </p:nvSpPr>
        <p:spPr bwMode="auto">
          <a:xfrm>
            <a:off x="8246609" y="51833"/>
            <a:ext cx="670614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685145"/>
            <a:endParaRPr lang="en-US" sz="612" baseline="0" dirty="0">
              <a:solidFill>
                <a:srgbClr val="808080"/>
              </a:solidFill>
              <a:latin typeface="+mn-lt"/>
              <a:ea typeface="+mn-ea"/>
            </a:endParaRPr>
          </a:p>
        </p:txBody>
      </p:sp>
      <p:sp>
        <p:nvSpPr>
          <p:cNvPr id="9" name="Slide Number">
            <a:extLst>
              <a:ext uri="{FF2B5EF4-FFF2-40B4-BE49-F238E27FC236}">
                <a16:creationId xmlns:a16="http://schemas.microsoft.com/office/drawing/2014/main" id="{4DA54418-B561-473B-B322-DBAE0888AC3E}"/>
              </a:ext>
            </a:extLst>
          </p:cNvPr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ltGray">
          <a:xfrm>
            <a:off x="8476488" y="6637674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9229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129">
          <p15:clr>
            <a:srgbClr val="F26B43"/>
          </p15:clr>
        </p15:guide>
        <p15:guide id="2" pos="56">
          <p15:clr>
            <a:srgbClr val="F26B43"/>
          </p15:clr>
        </p15:guide>
        <p15:guide id="3" orient="horz" pos="571">
          <p15:clr>
            <a:srgbClr val="F26B43"/>
          </p15:clr>
        </p15:guide>
        <p15:guide id="4" orient="horz" pos="3911">
          <p15:clr>
            <a:srgbClr val="F26B43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35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9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 userDrawn="1">
            <p:custDataLst>
              <p:tags r:id="rId3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sz="1900" b="1" dirty="0">
              <a:solidFill>
                <a:srgbClr val="FFFFFF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9600" y="1143002"/>
            <a:ext cx="7924800" cy="1200329"/>
          </a:xfrm>
        </p:spPr>
        <p:txBody>
          <a:bodyPr wrap="square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A877DD-D20E-44D1-9DCC-7B13DFBEDBDD}"/>
              </a:ext>
            </a:extLst>
          </p:cNvPr>
          <p:cNvSpPr txBox="1"/>
          <p:nvPr userDrawn="1"/>
        </p:nvSpPr>
        <p:spPr>
          <a:xfrm>
            <a:off x="8545514" y="6445664"/>
            <a:ext cx="208756" cy="152400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none" lIns="0" tIns="0" rIns="0" bIns="0" rtlCol="0">
            <a:noAutofit/>
          </a:bodyPr>
          <a:lstStyle/>
          <a:p>
            <a:pPr algn="l">
              <a:spcBef>
                <a:spcPts val="300"/>
              </a:spcBef>
              <a:spcAft>
                <a:spcPts val="300"/>
              </a:spcAft>
              <a:buNone/>
            </a:pPr>
            <a:fld id="{32AC5E49-6859-42BA-BBE8-CE1F53348EC2}" type="slidenum">
              <a:rPr lang="en-US" sz="1000" b="0" i="0" baseline="0" smtClean="0"/>
              <a:pPr algn="l">
                <a:spcBef>
                  <a:spcPts val="300"/>
                </a:spcBef>
                <a:spcAft>
                  <a:spcPts val="300"/>
                </a:spcAft>
                <a:buNone/>
              </a:pPr>
              <a:t>‹#›</a:t>
            </a:fld>
            <a:endParaRPr lang="en-US" sz="1000" b="0" i="0" baseline="0" dirty="0"/>
          </a:p>
        </p:txBody>
      </p:sp>
    </p:spTree>
    <p:extLst>
      <p:ext uri="{BB962C8B-B14F-4D97-AF65-F5344CB8AC3E}">
        <p14:creationId xmlns:p14="http://schemas.microsoft.com/office/powerpoint/2010/main" val="177459467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3D28-6A1E-4FD6-BF76-460C8E767576}" type="datetimeFigureOut">
              <a:rPr lang="en-US" smtClean="0"/>
              <a:t>2/4/2022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4EF2-3EFA-4B06-B5BC-1855B6598F3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5D2465-7C12-4675-A7FA-38B1EC34C279}"/>
              </a:ext>
            </a:extLst>
          </p:cNvPr>
          <p:cNvSpPr txBox="1"/>
          <p:nvPr userDrawn="1"/>
        </p:nvSpPr>
        <p:spPr>
          <a:xfrm>
            <a:off x="8545514" y="6435725"/>
            <a:ext cx="208756" cy="152400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none" lIns="0" tIns="0" rIns="0" bIns="0" rtlCol="0">
            <a:noAutofit/>
          </a:bodyPr>
          <a:lstStyle/>
          <a:p>
            <a:pPr algn="l">
              <a:spcBef>
                <a:spcPts val="300"/>
              </a:spcBef>
              <a:spcAft>
                <a:spcPts val="300"/>
              </a:spcAft>
              <a:buNone/>
            </a:pPr>
            <a:fld id="{32AC5E49-6859-42BA-BBE8-CE1F53348EC2}" type="slidenum">
              <a:rPr lang="en-US" sz="1000" b="0" i="0" baseline="0" smtClean="0"/>
              <a:pPr algn="l">
                <a:spcBef>
                  <a:spcPts val="300"/>
                </a:spcBef>
                <a:spcAft>
                  <a:spcPts val="300"/>
                </a:spcAft>
                <a:buNone/>
              </a:pPr>
              <a:t>‹#›</a:t>
            </a:fld>
            <a:endParaRPr lang="en-US" sz="1000" b="0" i="0" baseline="0" dirty="0"/>
          </a:p>
        </p:txBody>
      </p:sp>
    </p:spTree>
    <p:extLst>
      <p:ext uri="{BB962C8B-B14F-4D97-AF65-F5344CB8AC3E}">
        <p14:creationId xmlns:p14="http://schemas.microsoft.com/office/powerpoint/2010/main" val="33301303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1F9F2487-C04B-4E89-A85F-F145412FF7C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83" name="think-cell Slide" r:id="rId10" imgW="592" imgH="591" progId="TCLayout.ActiveDocument.1">
                  <p:embed/>
                </p:oleObj>
              </mc:Choice>
              <mc:Fallback>
                <p:oleObj name="think-cell Slide" r:id="rId10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1F9F2487-C04B-4E89-A85F-F145412FF7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65956CE3-D200-4AF9-99E3-3BD7CEED13D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34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7" name="Title">
            <a:extLst>
              <a:ext uri="{FF2B5EF4-FFF2-40B4-BE49-F238E27FC236}">
                <a16:creationId xmlns:a16="http://schemas.microsoft.com/office/drawing/2014/main" id="{EC187452-EF26-4A49-8688-4231C110BE03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412114" y="2406303"/>
            <a:ext cx="7487877" cy="5232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b" anchorCtr="0">
            <a:spAutoFit/>
          </a:bodyPr>
          <a:lstStyle>
            <a:lvl1pPr>
              <a:defRPr lang="en-US" sz="3400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ocumenttype">
            <a:extLst>
              <a:ext uri="{FF2B5EF4-FFF2-40B4-BE49-F238E27FC236}">
                <a16:creationId xmlns:a16="http://schemas.microsoft.com/office/drawing/2014/main" id="{352FE74A-18F1-4E97-9130-944A69675F90}"/>
              </a:ext>
            </a:extLst>
          </p:cNvPr>
          <p:cNvSpPr>
            <a:spLocks noGrp="1"/>
          </p:cNvSpPr>
          <p:nvPr>
            <p:ph type="body" sz="quarter" idx="13" hasCustomPrompt="1"/>
            <p:custDataLst>
              <p:tags r:id="rId5"/>
            </p:custDataLst>
          </p:nvPr>
        </p:nvSpPr>
        <p:spPr>
          <a:xfrm>
            <a:off x="412114" y="4539678"/>
            <a:ext cx="7486100" cy="21544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Edit date or title/role</a:t>
            </a:r>
          </a:p>
        </p:txBody>
      </p:sp>
      <p:sp>
        <p:nvSpPr>
          <p:cNvPr id="9" name="Subtitle">
            <a:extLst>
              <a:ext uri="{FF2B5EF4-FFF2-40B4-BE49-F238E27FC236}">
                <a16:creationId xmlns:a16="http://schemas.microsoft.com/office/drawing/2014/main" id="{FD5DF6FA-4E98-4564-8E2E-E3C01BE738EC}"/>
              </a:ext>
            </a:extLst>
          </p:cNvPr>
          <p:cNvSpPr>
            <a:spLocks noGrp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412114" y="3611490"/>
            <a:ext cx="7486100" cy="24622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en-US" sz="1600" dirty="0"/>
            </a:lvl1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ocumenttype">
            <a:extLst>
              <a:ext uri="{FF2B5EF4-FFF2-40B4-BE49-F238E27FC236}">
                <a16:creationId xmlns:a16="http://schemas.microsoft.com/office/drawing/2014/main" id="{C75C7875-9F5B-4F8C-8843-0F48FA31017B}"/>
              </a:ext>
            </a:extLst>
          </p:cNvPr>
          <p:cNvSpPr txBox="1">
            <a:spLocks/>
          </p:cNvSpPr>
          <p:nvPr userDrawn="1">
            <p:custDataLst>
              <p:tags r:id="rId7"/>
            </p:custDataLst>
          </p:nvPr>
        </p:nvSpPr>
        <p:spPr>
          <a:xfrm>
            <a:off x="5943600" y="579111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1050" i="1" dirty="0"/>
              <a:t>“This deck does not constitute legal, medical, accounting, tax, or other regulated advice, such as professional advice normally provided by licensed or certified practitioners.”</a:t>
            </a:r>
          </a:p>
        </p:txBody>
      </p:sp>
      <p:sp>
        <p:nvSpPr>
          <p:cNvPr id="11" name="Documenttype">
            <a:extLst>
              <a:ext uri="{FF2B5EF4-FFF2-40B4-BE49-F238E27FC236}">
                <a16:creationId xmlns:a16="http://schemas.microsoft.com/office/drawing/2014/main" id="{0B8B8608-922F-4E1E-AED3-C353CE198888}"/>
              </a:ext>
            </a:extLst>
          </p:cNvPr>
          <p:cNvSpPr txBox="1">
            <a:spLocks/>
          </p:cNvSpPr>
          <p:nvPr userDrawn="1">
            <p:custDataLst>
              <p:tags r:id="rId8"/>
            </p:custDataLst>
          </p:nvPr>
        </p:nvSpPr>
        <p:spPr>
          <a:xfrm>
            <a:off x="412114" y="579111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1050" i="1" dirty="0"/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336513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 hidden="1">
            <a:extLst>
              <a:ext uri="{FF2B5EF4-FFF2-40B4-BE49-F238E27FC236}">
                <a16:creationId xmlns:a16="http://schemas.microsoft.com/office/drawing/2014/main" id="{F2127110-9E20-4E63-ACC1-B73E30E4EFC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0012560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" name="think-cell Slide" r:id="rId10" imgW="592" imgH="591" progId="TCLayout.ActiveDocument.1">
                  <p:embed/>
                </p:oleObj>
              </mc:Choice>
              <mc:Fallback>
                <p:oleObj name="think-cell Slide" r:id="rId10" imgW="592" imgH="591" progId="TCLayout.ActiveDocument.1">
                  <p:embed/>
                  <p:pic>
                    <p:nvPicPr>
                      <p:cNvPr id="4" name="Object 2" hidden="1">
                        <a:extLst>
                          <a:ext uri="{FF2B5EF4-FFF2-40B4-BE49-F238E27FC236}">
                            <a16:creationId xmlns:a16="http://schemas.microsoft.com/office/drawing/2014/main" id="{F2127110-9E20-4E63-ACC1-B73E30E4EF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" hidden="1">
            <a:extLst>
              <a:ext uri="{FF2B5EF4-FFF2-40B4-BE49-F238E27FC236}">
                <a16:creationId xmlns:a16="http://schemas.microsoft.com/office/drawing/2014/main" id="{EFDF5F6E-91B7-43FD-B50F-BF43CDA9D08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6" name="Slide Number">
            <a:extLst>
              <a:ext uri="{FF2B5EF4-FFF2-40B4-BE49-F238E27FC236}">
                <a16:creationId xmlns:a16="http://schemas.microsoft.com/office/drawing/2014/main" id="{C372AF80-95E2-4967-843F-6B78079F3DAC}"/>
              </a:ext>
            </a:extLst>
          </p:cNvPr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5. Source" hidden="1">
            <a:extLst>
              <a:ext uri="{FF2B5EF4-FFF2-40B4-BE49-F238E27FC236}">
                <a16:creationId xmlns:a16="http://schemas.microsoft.com/office/drawing/2014/main" id="{B107E86E-11CB-41EA-8315-43579BB9C69D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8" name="1. On-page tracker">
            <a:extLst>
              <a:ext uri="{FF2B5EF4-FFF2-40B4-BE49-F238E27FC236}">
                <a16:creationId xmlns:a16="http://schemas.microsoft.com/office/drawing/2014/main" id="{6C43D9FF-C745-43A0-B707-D5AB591FB4EC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0" name="2. Slide Title">
            <a:extLst>
              <a:ext uri="{FF2B5EF4-FFF2-40B4-BE49-F238E27FC236}">
                <a16:creationId xmlns:a16="http://schemas.microsoft.com/office/drawing/2014/main" id="{544AA57B-050A-470F-B9D0-A7EB19B84B12}"/>
              </a:ext>
            </a:extLst>
          </p:cNvPr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416052" y="3090450"/>
            <a:ext cx="3799332" cy="677108"/>
          </a:xfrm>
        </p:spPr>
        <p:txBody>
          <a:bodyPr rIns="365760" anchor="ctr">
            <a:noAutofit/>
          </a:bodyPr>
          <a:lstStyle>
            <a:lvl1pPr>
              <a:defRPr>
                <a:ln w="6350" cap="flat">
                  <a:noFill/>
                  <a:miter lim="800000"/>
                </a:ln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ocumenttype">
            <a:extLst>
              <a:ext uri="{FF2B5EF4-FFF2-40B4-BE49-F238E27FC236}">
                <a16:creationId xmlns:a16="http://schemas.microsoft.com/office/drawing/2014/main" id="{D5D9F919-7521-44EA-9A91-4EC8F5D22109}"/>
              </a:ext>
            </a:extLst>
          </p:cNvPr>
          <p:cNvSpPr txBox="1">
            <a:spLocks/>
          </p:cNvSpPr>
          <p:nvPr userDrawn="1">
            <p:custDataLst>
              <p:tags r:id="rId8"/>
            </p:custDataLst>
          </p:nvPr>
        </p:nvSpPr>
        <p:spPr>
          <a:xfrm>
            <a:off x="412114" y="641976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900" i="1" dirty="0"/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307970749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5306E269-83F5-4510-A180-109E926BB41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07" name="think-cell Slide" r:id="rId10" imgW="572" imgH="588" progId="TCLayout.ActiveDocument.1">
                  <p:embed/>
                </p:oleObj>
              </mc:Choice>
              <mc:Fallback>
                <p:oleObj name="think-cell Slide" r:id="rId10" imgW="572" imgH="588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5306E269-83F5-4510-A180-109E926BB4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E6743208-2407-42A5-AA96-0B30899A9CB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8" name="3. Subtitle">
            <a:extLst>
              <a:ext uri="{FF2B5EF4-FFF2-40B4-BE49-F238E27FC236}">
                <a16:creationId xmlns:a16="http://schemas.microsoft.com/office/drawing/2014/main" id="{EE021D34-D41C-4EE9-A72D-F8D1E4D69428}"/>
              </a:ext>
            </a:extLst>
          </p:cNvPr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416052" y="525928"/>
            <a:ext cx="831189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lang="en-US" sz="1600" dirty="0"/>
            </a:lvl1pPr>
          </a:lstStyle>
          <a:p>
            <a:pPr lvl="0">
              <a:buNone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2. Slide Title">
            <a:extLst>
              <a:ext uri="{FF2B5EF4-FFF2-40B4-BE49-F238E27FC236}">
                <a16:creationId xmlns:a16="http://schemas.microsoft.com/office/drawing/2014/main" id="{2A02F3DA-248E-4A50-B54D-BAD18BAB3254}"/>
              </a:ext>
            </a:extLst>
          </p:cNvPr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416052" y="173736"/>
            <a:ext cx="8311896" cy="338554"/>
          </a:xfrm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">
            <a:extLst>
              <a:ext uri="{FF2B5EF4-FFF2-40B4-BE49-F238E27FC236}">
                <a16:creationId xmlns:a16="http://schemas.microsoft.com/office/drawing/2014/main" id="{3D1A1691-03F4-4B0C-8CAB-F8163BA54877}"/>
              </a:ext>
            </a:extLst>
          </p:cNvPr>
          <p:cNvSpPr>
            <a:spLocks noChangeArrowheads="1"/>
          </p:cNvSpPr>
          <p:nvPr userDrawn="1">
            <p:custDataLst>
              <p:tags r:id="rId6"/>
            </p:custDataLst>
          </p:nvPr>
        </p:nvSpPr>
        <p:spPr bwMode="ltGray">
          <a:xfrm>
            <a:off x="8476488" y="6669424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b="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2D9802C1-17F2-4D5F-804F-01991074A31F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DDE7FD00-47B4-4101-9C87-415DAC08A938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8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3" name="Documenttype">
            <a:extLst>
              <a:ext uri="{FF2B5EF4-FFF2-40B4-BE49-F238E27FC236}">
                <a16:creationId xmlns:a16="http://schemas.microsoft.com/office/drawing/2014/main" id="{335AEFB6-D0FB-42BD-A7D9-B038003F9038}"/>
              </a:ext>
            </a:extLst>
          </p:cNvPr>
          <p:cNvSpPr txBox="1">
            <a:spLocks/>
          </p:cNvSpPr>
          <p:nvPr userDrawn="1"/>
        </p:nvSpPr>
        <p:spPr>
          <a:xfrm>
            <a:off x="309729" y="6427334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28995530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 hidden="1">
            <a:extLst>
              <a:ext uri="{FF2B5EF4-FFF2-40B4-BE49-F238E27FC236}">
                <a16:creationId xmlns:a16="http://schemas.microsoft.com/office/drawing/2014/main" id="{B2D7514F-25FA-4E78-87EA-9310B631553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731" name="think-cell Slide" r:id="rId9" imgW="592" imgH="591" progId="TCLayout.ActiveDocument.1">
                  <p:embed/>
                </p:oleObj>
              </mc:Choice>
              <mc:Fallback>
                <p:oleObj name="think-cell Slide" r:id="rId9" imgW="592" imgH="591" progId="TCLayout.ActiveDocument.1">
                  <p:embed/>
                  <p:pic>
                    <p:nvPicPr>
                      <p:cNvPr id="5" name="Object 2" hidden="1">
                        <a:extLst>
                          <a:ext uri="{FF2B5EF4-FFF2-40B4-BE49-F238E27FC236}">
                            <a16:creationId xmlns:a16="http://schemas.microsoft.com/office/drawing/2014/main" id="{B2D7514F-25FA-4E78-87EA-9310B63155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" hidden="1">
            <a:extLst>
              <a:ext uri="{FF2B5EF4-FFF2-40B4-BE49-F238E27FC236}">
                <a16:creationId xmlns:a16="http://schemas.microsoft.com/office/drawing/2014/main" id="{A22841F1-1D64-4B85-BE8E-90E9A69032D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734B9D0F-511D-4CA0-B397-BC4944905EF5}"/>
              </a:ext>
            </a:extLst>
          </p:cNvPr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ltGray">
          <a:xfrm>
            <a:off x="8476488" y="6637674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5. Source" hidden="1">
            <a:extLst>
              <a:ext uri="{FF2B5EF4-FFF2-40B4-BE49-F238E27FC236}">
                <a16:creationId xmlns:a16="http://schemas.microsoft.com/office/drawing/2014/main" id="{A8B4F948-0FE2-4D04-9E39-993C069D1792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8" name="1. On-page tracker">
            <a:extLst>
              <a:ext uri="{FF2B5EF4-FFF2-40B4-BE49-F238E27FC236}">
                <a16:creationId xmlns:a16="http://schemas.microsoft.com/office/drawing/2014/main" id="{9CB91F29-3E8E-4E50-9B98-43F571F5A08E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9" name="2. Slide Title">
            <a:extLst>
              <a:ext uri="{FF2B5EF4-FFF2-40B4-BE49-F238E27FC236}">
                <a16:creationId xmlns:a16="http://schemas.microsoft.com/office/drawing/2014/main" id="{EEB17CCB-26D9-483F-95BA-B527BFDD8A81}"/>
              </a:ext>
            </a:extLst>
          </p:cNvPr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416052" y="1706565"/>
            <a:ext cx="2859786" cy="677108"/>
          </a:xfrm>
        </p:spPr>
        <p:txBody>
          <a:bodyPr anchor="t">
            <a:spAutoFit/>
          </a:bodyPr>
          <a:lstStyle>
            <a:lvl1pPr>
              <a:defRPr>
                <a:ln w="6350" cap="flat">
                  <a:noFill/>
                  <a:miter lim="800000"/>
                </a:ln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ocumenttype">
            <a:extLst>
              <a:ext uri="{FF2B5EF4-FFF2-40B4-BE49-F238E27FC236}">
                <a16:creationId xmlns:a16="http://schemas.microsoft.com/office/drawing/2014/main" id="{9F978F88-888E-4902-AE4E-763730DFD54F}"/>
              </a:ext>
            </a:extLst>
          </p:cNvPr>
          <p:cNvSpPr txBox="1">
            <a:spLocks/>
          </p:cNvSpPr>
          <p:nvPr userDrawn="1"/>
        </p:nvSpPr>
        <p:spPr>
          <a:xfrm>
            <a:off x="309729" y="6427334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264762636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 hidden="1">
            <a:extLst>
              <a:ext uri="{FF2B5EF4-FFF2-40B4-BE49-F238E27FC236}">
                <a16:creationId xmlns:a16="http://schemas.microsoft.com/office/drawing/2014/main" id="{F2127110-9E20-4E63-ACC1-B73E30E4EFC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55" name="think-cell Slide" r:id="rId10" imgW="592" imgH="591" progId="TCLayout.ActiveDocument.1">
                  <p:embed/>
                </p:oleObj>
              </mc:Choice>
              <mc:Fallback>
                <p:oleObj name="think-cell Slide" r:id="rId10" imgW="592" imgH="591" progId="TCLayout.ActiveDocument.1">
                  <p:embed/>
                  <p:pic>
                    <p:nvPicPr>
                      <p:cNvPr id="4" name="Object 2" hidden="1">
                        <a:extLst>
                          <a:ext uri="{FF2B5EF4-FFF2-40B4-BE49-F238E27FC236}">
                            <a16:creationId xmlns:a16="http://schemas.microsoft.com/office/drawing/2014/main" id="{F2127110-9E20-4E63-ACC1-B73E30E4EF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" hidden="1">
            <a:extLst>
              <a:ext uri="{FF2B5EF4-FFF2-40B4-BE49-F238E27FC236}">
                <a16:creationId xmlns:a16="http://schemas.microsoft.com/office/drawing/2014/main" id="{EFDF5F6E-91B7-43FD-B50F-BF43CDA9D08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6" name="Slide Number">
            <a:extLst>
              <a:ext uri="{FF2B5EF4-FFF2-40B4-BE49-F238E27FC236}">
                <a16:creationId xmlns:a16="http://schemas.microsoft.com/office/drawing/2014/main" id="{C372AF80-95E2-4967-843F-6B78079F3DAC}"/>
              </a:ext>
            </a:extLst>
          </p:cNvPr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5. Source" hidden="1">
            <a:extLst>
              <a:ext uri="{FF2B5EF4-FFF2-40B4-BE49-F238E27FC236}">
                <a16:creationId xmlns:a16="http://schemas.microsoft.com/office/drawing/2014/main" id="{B107E86E-11CB-41EA-8315-43579BB9C69D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8" name="1. On-page tracker">
            <a:extLst>
              <a:ext uri="{FF2B5EF4-FFF2-40B4-BE49-F238E27FC236}">
                <a16:creationId xmlns:a16="http://schemas.microsoft.com/office/drawing/2014/main" id="{6C43D9FF-C745-43A0-B707-D5AB591FB4EC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0" name="2. Slide Title">
            <a:extLst>
              <a:ext uri="{FF2B5EF4-FFF2-40B4-BE49-F238E27FC236}">
                <a16:creationId xmlns:a16="http://schemas.microsoft.com/office/drawing/2014/main" id="{544AA57B-050A-470F-B9D0-A7EB19B84B12}"/>
              </a:ext>
            </a:extLst>
          </p:cNvPr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416052" y="3090450"/>
            <a:ext cx="3799332" cy="677108"/>
          </a:xfrm>
        </p:spPr>
        <p:txBody>
          <a:bodyPr rIns="365760" anchor="ctr">
            <a:noAutofit/>
          </a:bodyPr>
          <a:lstStyle>
            <a:lvl1pPr>
              <a:defRPr>
                <a:ln w="6350" cap="flat">
                  <a:noFill/>
                  <a:miter lim="800000"/>
                </a:ln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">
            <a:extLst>
              <a:ext uri="{FF2B5EF4-FFF2-40B4-BE49-F238E27FC236}">
                <a16:creationId xmlns:a16="http://schemas.microsoft.com/office/drawing/2014/main" id="{D55D8EEB-2BE1-4282-98D8-53EF303E8282}"/>
              </a:ext>
            </a:extLst>
          </p:cNvPr>
          <p:cNvSpPr>
            <a:spLocks noChangeArrowheads="1"/>
          </p:cNvSpPr>
          <p:nvPr userDrawn="1">
            <p:custDataLst>
              <p:tags r:id="rId8"/>
            </p:custDataLst>
          </p:nvPr>
        </p:nvSpPr>
        <p:spPr bwMode="ltGray">
          <a:xfrm>
            <a:off x="8476488" y="6637674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Documenttype">
            <a:extLst>
              <a:ext uri="{FF2B5EF4-FFF2-40B4-BE49-F238E27FC236}">
                <a16:creationId xmlns:a16="http://schemas.microsoft.com/office/drawing/2014/main" id="{FF46468E-B5D9-4D46-B53F-92250D42CD9A}"/>
              </a:ext>
            </a:extLst>
          </p:cNvPr>
          <p:cNvSpPr txBox="1">
            <a:spLocks/>
          </p:cNvSpPr>
          <p:nvPr userDrawn="1"/>
        </p:nvSpPr>
        <p:spPr>
          <a:xfrm>
            <a:off x="309729" y="6427334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144205705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F6E78EB6-BD2E-4D6E-862A-ED6E403B39A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79" name="think-cell Slide" r:id="rId9" imgW="592" imgH="591" progId="TCLayout.ActiveDocument.1">
                  <p:embed/>
                </p:oleObj>
              </mc:Choice>
              <mc:Fallback>
                <p:oleObj name="think-cell Slide" r:id="rId9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F6E78EB6-BD2E-4D6E-862A-ED6E403B39A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3BAE6BAF-DF7E-4BB6-8200-BAE77C25D76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3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9" name="5. Source" hidden="1">
            <a:extLst>
              <a:ext uri="{FF2B5EF4-FFF2-40B4-BE49-F238E27FC236}">
                <a16:creationId xmlns:a16="http://schemas.microsoft.com/office/drawing/2014/main" id="{27C40733-AAB6-4B1C-9ABF-846569264BB2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438FBD4B-CFE7-4BEF-A65B-0A0DFEA034F9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5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1" name="2. Slide Title">
            <a:extLst>
              <a:ext uri="{FF2B5EF4-FFF2-40B4-BE49-F238E27FC236}">
                <a16:creationId xmlns:a16="http://schemas.microsoft.com/office/drawing/2014/main" id="{984AEBFE-694A-4920-8CC4-377AC0DC09A3}"/>
              </a:ext>
            </a:extLst>
          </p:cNvPr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416052" y="4919246"/>
            <a:ext cx="8311896" cy="338554"/>
          </a:xfrm>
        </p:spPr>
        <p:txBody>
          <a:bodyPr anchor="b"/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Slide Number">
            <a:extLst>
              <a:ext uri="{FF2B5EF4-FFF2-40B4-BE49-F238E27FC236}">
                <a16:creationId xmlns:a16="http://schemas.microsoft.com/office/drawing/2014/main" id="{971BC29E-3439-42EF-857A-06339F96CBBC}"/>
              </a:ext>
            </a:extLst>
          </p:cNvPr>
          <p:cNvSpPr>
            <a:spLocks noChangeArrowheads="1"/>
          </p:cNvSpPr>
          <p:nvPr userDrawn="1">
            <p:custDataLst>
              <p:tags r:id="rId7"/>
            </p:custDataLst>
          </p:nvPr>
        </p:nvSpPr>
        <p:spPr bwMode="ltGray">
          <a:xfrm>
            <a:off x="8476488" y="6637674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Documenttype">
            <a:extLst>
              <a:ext uri="{FF2B5EF4-FFF2-40B4-BE49-F238E27FC236}">
                <a16:creationId xmlns:a16="http://schemas.microsoft.com/office/drawing/2014/main" id="{37CB39DD-EF4E-42C9-A79F-7772D544B1BC}"/>
              </a:ext>
            </a:extLst>
          </p:cNvPr>
          <p:cNvSpPr txBox="1">
            <a:spLocks/>
          </p:cNvSpPr>
          <p:nvPr userDrawn="1"/>
        </p:nvSpPr>
        <p:spPr>
          <a:xfrm>
            <a:off x="309729" y="6427334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58428904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522EA9AE-E627-47C3-91DC-8CA9CDA2B2C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03" name="think-cell Slide" r:id="rId10" imgW="592" imgH="591" progId="TCLayout.ActiveDocument.1">
                  <p:embed/>
                </p:oleObj>
              </mc:Choice>
              <mc:Fallback>
                <p:oleObj name="think-cell Slide" r:id="rId10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522EA9AE-E627-47C3-91DC-8CA9CDA2B2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" hidden="1">
            <a:extLst>
              <a:ext uri="{FF2B5EF4-FFF2-40B4-BE49-F238E27FC236}">
                <a16:creationId xmlns:a16="http://schemas.microsoft.com/office/drawing/2014/main" id="{A21939BA-D839-448F-8D61-AD5761E2CB65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5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1" name="5. Source" hidden="1">
            <a:extLst>
              <a:ext uri="{FF2B5EF4-FFF2-40B4-BE49-F238E27FC236}">
                <a16:creationId xmlns:a16="http://schemas.microsoft.com/office/drawing/2014/main" id="{6C9713CF-4FEA-4739-B0A0-6B196442AEE6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12" name="1. On-page tracker">
            <a:extLst>
              <a:ext uri="{FF2B5EF4-FFF2-40B4-BE49-F238E27FC236}">
                <a16:creationId xmlns:a16="http://schemas.microsoft.com/office/drawing/2014/main" id="{128368CE-BC61-4E6B-9355-7EB40FD80480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5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3" name="2. Slide Title">
            <a:extLst>
              <a:ext uri="{FF2B5EF4-FFF2-40B4-BE49-F238E27FC236}">
                <a16:creationId xmlns:a16="http://schemas.microsoft.com/office/drawing/2014/main" id="{DDFB2F31-2EDC-46B3-BDCC-C30160A548A0}"/>
              </a:ext>
            </a:extLst>
          </p:cNvPr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1129284" y="3841050"/>
            <a:ext cx="6885432" cy="330796"/>
          </a:xfrm>
        </p:spPr>
        <p:txBody>
          <a:bodyPr anchor="b" anchorCtr="0">
            <a:spAutoFit/>
          </a:bodyPr>
          <a:lstStyle>
            <a:lvl1pPr>
              <a:lnSpc>
                <a:spcPct val="105000"/>
              </a:lnSpc>
              <a:defRPr sz="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3. Subtitle">
            <a:extLst>
              <a:ext uri="{FF2B5EF4-FFF2-40B4-BE49-F238E27FC236}">
                <a16:creationId xmlns:a16="http://schemas.microsoft.com/office/drawing/2014/main" id="{09099F88-5FFB-4FF9-8B62-5EF51181A824}"/>
              </a:ext>
            </a:extLst>
          </p:cNvPr>
          <p:cNvSpPr>
            <a:spLocks noGrp="1"/>
          </p:cNvSpPr>
          <p:nvPr>
            <p:ph type="subTitle" idx="1" hasCustomPrompt="1"/>
            <p:custDataLst>
              <p:tags r:id="rId7"/>
            </p:custDataLst>
          </p:nvPr>
        </p:nvSpPr>
        <p:spPr>
          <a:xfrm>
            <a:off x="1129284" y="4284630"/>
            <a:ext cx="6885432" cy="24622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quote source</a:t>
            </a:r>
          </a:p>
        </p:txBody>
      </p:sp>
      <p:sp>
        <p:nvSpPr>
          <p:cNvPr id="16" name="Slide Number">
            <a:extLst>
              <a:ext uri="{FF2B5EF4-FFF2-40B4-BE49-F238E27FC236}">
                <a16:creationId xmlns:a16="http://schemas.microsoft.com/office/drawing/2014/main" id="{24794E3C-7711-4AF2-84E5-0B386A07C845}"/>
              </a:ext>
            </a:extLst>
          </p:cNvPr>
          <p:cNvSpPr>
            <a:spLocks noChangeArrowheads="1"/>
          </p:cNvSpPr>
          <p:nvPr userDrawn="1">
            <p:custDataLst>
              <p:tags r:id="rId8"/>
            </p:custDataLst>
          </p:nvPr>
        </p:nvSpPr>
        <p:spPr bwMode="ltGray">
          <a:xfrm>
            <a:off x="8476488" y="6637674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Documenttype">
            <a:extLst>
              <a:ext uri="{FF2B5EF4-FFF2-40B4-BE49-F238E27FC236}">
                <a16:creationId xmlns:a16="http://schemas.microsoft.com/office/drawing/2014/main" id="{FD552472-5C1D-460A-A4B4-6CF2E8B85AE3}"/>
              </a:ext>
            </a:extLst>
          </p:cNvPr>
          <p:cNvSpPr txBox="1">
            <a:spLocks/>
          </p:cNvSpPr>
          <p:nvPr userDrawn="1"/>
        </p:nvSpPr>
        <p:spPr>
          <a:xfrm>
            <a:off x="309729" y="6427334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114089568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 hidden="1">
            <a:extLst>
              <a:ext uri="{FF2B5EF4-FFF2-40B4-BE49-F238E27FC236}">
                <a16:creationId xmlns:a16="http://schemas.microsoft.com/office/drawing/2014/main" id="{F17934EB-F2F5-451C-8BFA-F1B57B7FE8F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27" name="think-cell Slide" r:id="rId11" imgW="413" imgH="416" progId="TCLayout.ActiveDocument.1">
                  <p:embed/>
                </p:oleObj>
              </mc:Choice>
              <mc:Fallback>
                <p:oleObj name="think-cell Slide" r:id="rId11" imgW="413" imgH="416" progId="TCLayout.ActiveDocument.1">
                  <p:embed/>
                  <p:pic>
                    <p:nvPicPr>
                      <p:cNvPr id="5" name="Object 2" hidden="1">
                        <a:extLst>
                          <a:ext uri="{FF2B5EF4-FFF2-40B4-BE49-F238E27FC236}">
                            <a16:creationId xmlns:a16="http://schemas.microsoft.com/office/drawing/2014/main" id="{F17934EB-F2F5-451C-8BFA-F1B57B7FE8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" hidden="1">
            <a:extLst>
              <a:ext uri="{FF2B5EF4-FFF2-40B4-BE49-F238E27FC236}">
                <a16:creationId xmlns:a16="http://schemas.microsoft.com/office/drawing/2014/main" id="{A2994B40-DF0F-4EE0-8098-73DBD5C3F7E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6" name="RectangleLight">
            <a:extLst>
              <a:ext uri="{FF2B5EF4-FFF2-40B4-BE49-F238E27FC236}">
                <a16:creationId xmlns:a16="http://schemas.microsoft.com/office/drawing/2014/main" id="{3FA229FA-A3E6-464F-8FAE-54175450EBEB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blackGray">
          <a:xfrm>
            <a:off x="2560320" y="0"/>
            <a:ext cx="6583680" cy="6858000"/>
          </a:xfrm>
          <a:prstGeom prst="rect">
            <a:avLst/>
          </a:prstGeom>
          <a:solidFill>
            <a:srgbClr val="DBE3F9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71220653-0E59-43CC-9608-6D9E9A9A645B}"/>
              </a:ext>
            </a:extLst>
          </p:cNvPr>
          <p:cNvSpPr txBox="1">
            <a:spLocks/>
          </p:cNvSpPr>
          <p:nvPr userDrawn="1">
            <p:custDataLst>
              <p:tags r:id="rId5"/>
            </p:custDataLst>
          </p:nvPr>
        </p:nvSpPr>
        <p:spPr>
          <a:xfrm>
            <a:off x="416052" y="6501669"/>
            <a:ext cx="1890839" cy="123111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1C94DE74-BFF3-427D-B1EB-6EC01224A215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416053" y="41597"/>
            <a:ext cx="1890839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no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2" name="3. Subtitle">
            <a:extLst>
              <a:ext uri="{FF2B5EF4-FFF2-40B4-BE49-F238E27FC236}">
                <a16:creationId xmlns:a16="http://schemas.microsoft.com/office/drawing/2014/main" id="{B7EC052A-7EEB-4E98-B92D-8E3E6C89311C}"/>
              </a:ext>
            </a:extLst>
          </p:cNvPr>
          <p:cNvSpPr>
            <a:spLocks noGrp="1"/>
          </p:cNvSpPr>
          <p:nvPr>
            <p:ph type="subTitle" idx="1"/>
            <p:custDataLst>
              <p:tags r:id="rId7"/>
            </p:custDataLst>
          </p:nvPr>
        </p:nvSpPr>
        <p:spPr>
          <a:xfrm>
            <a:off x="411163" y="3636552"/>
            <a:ext cx="1890839" cy="492443"/>
          </a:xfrm>
        </p:spPr>
        <p:txBody>
          <a:bodyPr wrap="square">
            <a:no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2. Slide Title">
            <a:extLst>
              <a:ext uri="{FF2B5EF4-FFF2-40B4-BE49-F238E27FC236}">
                <a16:creationId xmlns:a16="http://schemas.microsoft.com/office/drawing/2014/main" id="{6EDF22DC-CFC6-49A3-985F-D21B951A77A3}"/>
              </a:ext>
            </a:extLst>
          </p:cNvPr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411163" y="2502261"/>
            <a:ext cx="1890839" cy="1015663"/>
          </a:xfrm>
        </p:spPr>
        <p:txBody>
          <a:bodyPr anchor="b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Slide Number">
            <a:extLst>
              <a:ext uri="{FF2B5EF4-FFF2-40B4-BE49-F238E27FC236}">
                <a16:creationId xmlns:a16="http://schemas.microsoft.com/office/drawing/2014/main" id="{F463310E-A1CE-491A-A58B-9DF9FAD834F7}"/>
              </a:ext>
            </a:extLst>
          </p:cNvPr>
          <p:cNvSpPr>
            <a:spLocks noChangeArrowheads="1"/>
          </p:cNvSpPr>
          <p:nvPr userDrawn="1">
            <p:custDataLst>
              <p:tags r:id="rId9"/>
            </p:custDataLst>
          </p:nvPr>
        </p:nvSpPr>
        <p:spPr bwMode="ltGray">
          <a:xfrm>
            <a:off x="8476488" y="6637674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Documenttype">
            <a:extLst>
              <a:ext uri="{FF2B5EF4-FFF2-40B4-BE49-F238E27FC236}">
                <a16:creationId xmlns:a16="http://schemas.microsoft.com/office/drawing/2014/main" id="{2419FD05-7C22-4B7B-A703-31F91DCDD9EF}"/>
              </a:ext>
            </a:extLst>
          </p:cNvPr>
          <p:cNvSpPr txBox="1">
            <a:spLocks/>
          </p:cNvSpPr>
          <p:nvPr userDrawn="1"/>
        </p:nvSpPr>
        <p:spPr>
          <a:xfrm>
            <a:off x="309729" y="6427334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147400798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 hidden="1">
            <a:extLst>
              <a:ext uri="{FF2B5EF4-FFF2-40B4-BE49-F238E27FC236}">
                <a16:creationId xmlns:a16="http://schemas.microsoft.com/office/drawing/2014/main" id="{E317DDE9-4510-4ADA-BC78-E96D2459782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1" name="think-cell Slide" r:id="rId11" imgW="413" imgH="416" progId="TCLayout.ActiveDocument.1">
                  <p:embed/>
                </p:oleObj>
              </mc:Choice>
              <mc:Fallback>
                <p:oleObj name="think-cell Slide" r:id="rId11" imgW="413" imgH="416" progId="TCLayout.ActiveDocument.1">
                  <p:embed/>
                  <p:pic>
                    <p:nvPicPr>
                      <p:cNvPr id="4" name="Object 2" hidden="1">
                        <a:extLst>
                          <a:ext uri="{FF2B5EF4-FFF2-40B4-BE49-F238E27FC236}">
                            <a16:creationId xmlns:a16="http://schemas.microsoft.com/office/drawing/2014/main" id="{E317DDE9-4510-4ADA-BC78-E96D2459782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 hidden="1">
            <a:extLst>
              <a:ext uri="{FF2B5EF4-FFF2-40B4-BE49-F238E27FC236}">
                <a16:creationId xmlns:a16="http://schemas.microsoft.com/office/drawing/2014/main" id="{30D7698A-7001-41A3-B997-323E2D93DCCC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6" name="RectangleLight">
            <a:extLst>
              <a:ext uri="{FF2B5EF4-FFF2-40B4-BE49-F238E27FC236}">
                <a16:creationId xmlns:a16="http://schemas.microsoft.com/office/drawing/2014/main" id="{3FA229FA-A3E6-464F-8FAE-54175450EBEB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blackGray">
          <a:xfrm>
            <a:off x="3273552" y="0"/>
            <a:ext cx="5870448" cy="6858000"/>
          </a:xfrm>
          <a:prstGeom prst="rect">
            <a:avLst/>
          </a:prstGeom>
          <a:solidFill>
            <a:srgbClr val="DBE3F9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9E8DABE5-6099-4D42-9730-B3FED1A8FD55}"/>
              </a:ext>
            </a:extLst>
          </p:cNvPr>
          <p:cNvSpPr txBox="1">
            <a:spLocks/>
          </p:cNvSpPr>
          <p:nvPr userDrawn="1">
            <p:custDataLst>
              <p:tags r:id="rId5"/>
            </p:custDataLst>
          </p:nvPr>
        </p:nvSpPr>
        <p:spPr>
          <a:xfrm>
            <a:off x="416052" y="6501669"/>
            <a:ext cx="2607005" cy="123111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F2D8FBFF-13B8-4394-9AF5-D206F6B8DF0D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2" name="2. Slide Title">
            <a:extLst>
              <a:ext uri="{FF2B5EF4-FFF2-40B4-BE49-F238E27FC236}">
                <a16:creationId xmlns:a16="http://schemas.microsoft.com/office/drawing/2014/main" id="{28C5B63D-E9C7-4AF1-8B9D-DBEF74F2CE52}"/>
              </a:ext>
            </a:extLst>
          </p:cNvPr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411163" y="2840816"/>
            <a:ext cx="2607005" cy="677108"/>
          </a:xfrm>
        </p:spPr>
        <p:txBody>
          <a:bodyPr anchor="b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3. Subtitle">
            <a:extLst>
              <a:ext uri="{FF2B5EF4-FFF2-40B4-BE49-F238E27FC236}">
                <a16:creationId xmlns:a16="http://schemas.microsoft.com/office/drawing/2014/main" id="{C302CFF5-7D13-40E9-B0FB-8BC438F87D7F}"/>
              </a:ext>
            </a:extLst>
          </p:cNvPr>
          <p:cNvSpPr>
            <a:spLocks noGrp="1"/>
          </p:cNvSpPr>
          <p:nvPr>
            <p:ph type="subTitle" idx="1"/>
            <p:custDataLst>
              <p:tags r:id="rId8"/>
            </p:custDataLst>
          </p:nvPr>
        </p:nvSpPr>
        <p:spPr>
          <a:xfrm>
            <a:off x="411163" y="3636552"/>
            <a:ext cx="2596896" cy="492443"/>
          </a:xfrm>
        </p:spPr>
        <p:txBody>
          <a:bodyPr wrap="square">
            <a:no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">
            <a:extLst>
              <a:ext uri="{FF2B5EF4-FFF2-40B4-BE49-F238E27FC236}">
                <a16:creationId xmlns:a16="http://schemas.microsoft.com/office/drawing/2014/main" id="{297D7C76-C65E-4CC9-A67E-4696F7C9613D}"/>
              </a:ext>
            </a:extLst>
          </p:cNvPr>
          <p:cNvSpPr>
            <a:spLocks noChangeArrowheads="1"/>
          </p:cNvSpPr>
          <p:nvPr userDrawn="1">
            <p:custDataLst>
              <p:tags r:id="rId9"/>
            </p:custDataLst>
          </p:nvPr>
        </p:nvSpPr>
        <p:spPr bwMode="ltGray">
          <a:xfrm>
            <a:off x="8476488" y="6637674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Documenttype">
            <a:extLst>
              <a:ext uri="{FF2B5EF4-FFF2-40B4-BE49-F238E27FC236}">
                <a16:creationId xmlns:a16="http://schemas.microsoft.com/office/drawing/2014/main" id="{F3F73D64-B470-4557-8F79-8782F469C850}"/>
              </a:ext>
            </a:extLst>
          </p:cNvPr>
          <p:cNvSpPr txBox="1">
            <a:spLocks/>
          </p:cNvSpPr>
          <p:nvPr userDrawn="1"/>
        </p:nvSpPr>
        <p:spPr>
          <a:xfrm>
            <a:off x="309729" y="6427334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255443526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AE8063F9-BD79-4AC7-AE37-FA41373B03A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75" name="think-cell Slide" r:id="rId11" imgW="592" imgH="591" progId="TCLayout.ActiveDocument.1">
                  <p:embed/>
                </p:oleObj>
              </mc:Choice>
              <mc:Fallback>
                <p:oleObj name="think-cell Slide" r:id="rId11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AE8063F9-BD79-4AC7-AE37-FA41373B03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" hidden="1">
            <a:extLst>
              <a:ext uri="{FF2B5EF4-FFF2-40B4-BE49-F238E27FC236}">
                <a16:creationId xmlns:a16="http://schemas.microsoft.com/office/drawing/2014/main" id="{7D5CD0B7-78F0-4D90-8217-39B2ABEF29E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7" name="RectangleLight">
            <a:extLst>
              <a:ext uri="{FF2B5EF4-FFF2-40B4-BE49-F238E27FC236}">
                <a16:creationId xmlns:a16="http://schemas.microsoft.com/office/drawing/2014/main" id="{2365F90A-9CD8-40EE-93CD-2729135A9569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ltGray">
          <a:xfrm>
            <a:off x="4569714" y="0"/>
            <a:ext cx="4574286" cy="6858000"/>
          </a:xfrm>
          <a:prstGeom prst="rect">
            <a:avLst/>
          </a:prstGeom>
          <a:solidFill>
            <a:srgbClr val="DBE3F9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0AB58A89-F6F4-4862-B0B6-9B56563426ED}"/>
              </a:ext>
            </a:extLst>
          </p:cNvPr>
          <p:cNvSpPr txBox="1">
            <a:spLocks/>
          </p:cNvSpPr>
          <p:nvPr userDrawn="1">
            <p:custDataLst>
              <p:tags r:id="rId5"/>
            </p:custDataLst>
          </p:nvPr>
        </p:nvSpPr>
        <p:spPr>
          <a:xfrm>
            <a:off x="416052" y="6501669"/>
            <a:ext cx="3869385" cy="123111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80C43D9A-8871-4E21-8014-7D0511A34A5D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2" name="2. Slide Title">
            <a:extLst>
              <a:ext uri="{FF2B5EF4-FFF2-40B4-BE49-F238E27FC236}">
                <a16:creationId xmlns:a16="http://schemas.microsoft.com/office/drawing/2014/main" id="{D0AE5B54-AB0E-4484-9346-E286DDC6EE22}"/>
              </a:ext>
            </a:extLst>
          </p:cNvPr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416052" y="173736"/>
            <a:ext cx="3869385" cy="338554"/>
          </a:xfrm>
        </p:spPr>
        <p:txBody>
          <a:bodyPr wrap="square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3. Subtitle">
            <a:extLst>
              <a:ext uri="{FF2B5EF4-FFF2-40B4-BE49-F238E27FC236}">
                <a16:creationId xmlns:a16="http://schemas.microsoft.com/office/drawing/2014/main" id="{515FD66B-17DF-4FD2-AACA-1776A1723322}"/>
              </a:ext>
            </a:extLst>
          </p:cNvPr>
          <p:cNvSpPr>
            <a:spLocks noGrp="1"/>
          </p:cNvSpPr>
          <p:nvPr>
            <p:ph type="subTitle" idx="1"/>
            <p:custDataLst>
              <p:tags r:id="rId8"/>
            </p:custDataLst>
          </p:nvPr>
        </p:nvSpPr>
        <p:spPr>
          <a:xfrm>
            <a:off x="416052" y="525928"/>
            <a:ext cx="3869385" cy="246221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">
            <a:extLst>
              <a:ext uri="{FF2B5EF4-FFF2-40B4-BE49-F238E27FC236}">
                <a16:creationId xmlns:a16="http://schemas.microsoft.com/office/drawing/2014/main" id="{D0AA6CB2-9326-44D6-9F1F-EBBC1FF32956}"/>
              </a:ext>
            </a:extLst>
          </p:cNvPr>
          <p:cNvSpPr>
            <a:spLocks noChangeArrowheads="1"/>
          </p:cNvSpPr>
          <p:nvPr userDrawn="1">
            <p:custDataLst>
              <p:tags r:id="rId9"/>
            </p:custDataLst>
          </p:nvPr>
        </p:nvSpPr>
        <p:spPr bwMode="ltGray">
          <a:xfrm>
            <a:off x="8476488" y="6637674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Documenttype">
            <a:extLst>
              <a:ext uri="{FF2B5EF4-FFF2-40B4-BE49-F238E27FC236}">
                <a16:creationId xmlns:a16="http://schemas.microsoft.com/office/drawing/2014/main" id="{B76ACF59-02C1-479D-897F-32A99C4BF1B1}"/>
              </a:ext>
            </a:extLst>
          </p:cNvPr>
          <p:cNvSpPr txBox="1">
            <a:spLocks/>
          </p:cNvSpPr>
          <p:nvPr userDrawn="1"/>
        </p:nvSpPr>
        <p:spPr>
          <a:xfrm>
            <a:off x="309729" y="6427334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13105212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3C874AD5-EF74-4210-B94F-F40285F6D1E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99" name="think-cell Slide" r:id="rId11" imgW="592" imgH="591" progId="TCLayout.ActiveDocument.1">
                  <p:embed/>
                </p:oleObj>
              </mc:Choice>
              <mc:Fallback>
                <p:oleObj name="think-cell Slide" r:id="rId11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3C874AD5-EF74-4210-B94F-F40285F6D1E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" hidden="1">
            <a:extLst>
              <a:ext uri="{FF2B5EF4-FFF2-40B4-BE49-F238E27FC236}">
                <a16:creationId xmlns:a16="http://schemas.microsoft.com/office/drawing/2014/main" id="{D1DF5CE8-D561-43C7-AB94-A5D89A58CD8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7" name="RectangleLight">
            <a:extLst>
              <a:ext uri="{FF2B5EF4-FFF2-40B4-BE49-F238E27FC236}">
                <a16:creationId xmlns:a16="http://schemas.microsoft.com/office/drawing/2014/main" id="{2365F90A-9CD8-40EE-93CD-2729135A9569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ltGray">
          <a:xfrm>
            <a:off x="5872734" y="0"/>
            <a:ext cx="3271266" cy="6858000"/>
          </a:xfrm>
          <a:prstGeom prst="rect">
            <a:avLst/>
          </a:prstGeom>
          <a:solidFill>
            <a:srgbClr val="DBE3F9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D3CEBF83-E241-4D4D-9783-E5C68CC3AF4E}"/>
              </a:ext>
            </a:extLst>
          </p:cNvPr>
          <p:cNvSpPr txBox="1">
            <a:spLocks/>
          </p:cNvSpPr>
          <p:nvPr userDrawn="1">
            <p:custDataLst>
              <p:tags r:id="rId5"/>
            </p:custDataLst>
          </p:nvPr>
        </p:nvSpPr>
        <p:spPr>
          <a:xfrm>
            <a:off x="416052" y="6501669"/>
            <a:ext cx="5225477" cy="123111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14B1AC38-9340-4F04-B7F9-727A4C198432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2" name="2. Slide Title">
            <a:extLst>
              <a:ext uri="{FF2B5EF4-FFF2-40B4-BE49-F238E27FC236}">
                <a16:creationId xmlns:a16="http://schemas.microsoft.com/office/drawing/2014/main" id="{E0989CC3-989C-4053-8FFF-166827696BD9}"/>
              </a:ext>
            </a:extLst>
          </p:cNvPr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416052" y="173736"/>
            <a:ext cx="5225477" cy="338554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3. Subtitle">
            <a:extLst>
              <a:ext uri="{FF2B5EF4-FFF2-40B4-BE49-F238E27FC236}">
                <a16:creationId xmlns:a16="http://schemas.microsoft.com/office/drawing/2014/main" id="{74755987-3A66-4AF7-AF0A-FD37AD28002D}"/>
              </a:ext>
            </a:extLst>
          </p:cNvPr>
          <p:cNvSpPr>
            <a:spLocks noGrp="1"/>
          </p:cNvSpPr>
          <p:nvPr>
            <p:ph type="subTitle" idx="1"/>
            <p:custDataLst>
              <p:tags r:id="rId8"/>
            </p:custDataLst>
          </p:nvPr>
        </p:nvSpPr>
        <p:spPr>
          <a:xfrm>
            <a:off x="416052" y="525928"/>
            <a:ext cx="5225477" cy="246221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">
            <a:extLst>
              <a:ext uri="{FF2B5EF4-FFF2-40B4-BE49-F238E27FC236}">
                <a16:creationId xmlns:a16="http://schemas.microsoft.com/office/drawing/2014/main" id="{DA176909-1827-47A3-9269-999921D650E9}"/>
              </a:ext>
            </a:extLst>
          </p:cNvPr>
          <p:cNvSpPr>
            <a:spLocks noChangeArrowheads="1"/>
          </p:cNvSpPr>
          <p:nvPr userDrawn="1">
            <p:custDataLst>
              <p:tags r:id="rId9"/>
            </p:custDataLst>
          </p:nvPr>
        </p:nvSpPr>
        <p:spPr bwMode="ltGray">
          <a:xfrm>
            <a:off x="8476488" y="6637674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Documenttype">
            <a:extLst>
              <a:ext uri="{FF2B5EF4-FFF2-40B4-BE49-F238E27FC236}">
                <a16:creationId xmlns:a16="http://schemas.microsoft.com/office/drawing/2014/main" id="{E7EE37E3-110B-4CCF-BDA9-78DE4A64FA36}"/>
              </a:ext>
            </a:extLst>
          </p:cNvPr>
          <p:cNvSpPr txBox="1">
            <a:spLocks/>
          </p:cNvSpPr>
          <p:nvPr userDrawn="1"/>
        </p:nvSpPr>
        <p:spPr>
          <a:xfrm>
            <a:off x="309729" y="6427334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329205653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/4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F7114D8-6025-4386-BA96-B034FE6B3CD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191" y="1588"/>
          <a:ext cx="1191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23" name="think-cell Slide" r:id="rId11" imgW="413" imgH="416" progId="TCLayout.ActiveDocument.1">
                  <p:embed/>
                </p:oleObj>
              </mc:Choice>
              <mc:Fallback>
                <p:oleObj name="think-cell Slide" r:id="rId11" imgW="413" imgH="41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F7114D8-6025-4386-BA96-B034FE6B3CD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191" y="1588"/>
                        <a:ext cx="1191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C8CB8AD3-3DED-4C3C-8856-6127F6F3597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3" name="RectangleLight">
            <a:extLst>
              <a:ext uri="{FF2B5EF4-FFF2-40B4-BE49-F238E27FC236}">
                <a16:creationId xmlns:a16="http://schemas.microsoft.com/office/drawing/2014/main" id="{A80E2F68-4ED6-42EF-9858-2FE4B1382825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ltGray">
          <a:xfrm>
            <a:off x="6586062" y="0"/>
            <a:ext cx="2557938" cy="6858000"/>
          </a:xfrm>
          <a:prstGeom prst="rect">
            <a:avLst/>
          </a:prstGeom>
          <a:solidFill>
            <a:srgbClr val="DBE3F9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0F0F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4E3119B5-3D7F-4B88-8761-E5447BB52B0A}"/>
              </a:ext>
            </a:extLst>
          </p:cNvPr>
          <p:cNvSpPr txBox="1">
            <a:spLocks/>
          </p:cNvSpPr>
          <p:nvPr userDrawn="1">
            <p:custDataLst>
              <p:tags r:id="rId5"/>
            </p:custDataLst>
          </p:nvPr>
        </p:nvSpPr>
        <p:spPr>
          <a:xfrm>
            <a:off x="416051" y="6501669"/>
            <a:ext cx="5943600" cy="123111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noProof="0" dirty="0"/>
              <a:t>Source: …</a:t>
            </a: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82B2936D-0579-49C0-B9F2-C28424031296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2" name="2. Slide Title">
            <a:extLst>
              <a:ext uri="{FF2B5EF4-FFF2-40B4-BE49-F238E27FC236}">
                <a16:creationId xmlns:a16="http://schemas.microsoft.com/office/drawing/2014/main" id="{126BA874-D683-4AD6-9136-C6CB0A000745}"/>
              </a:ext>
            </a:extLst>
          </p:cNvPr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416052" y="173736"/>
            <a:ext cx="5943600" cy="338554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3. Subtitle">
            <a:extLst>
              <a:ext uri="{FF2B5EF4-FFF2-40B4-BE49-F238E27FC236}">
                <a16:creationId xmlns:a16="http://schemas.microsoft.com/office/drawing/2014/main" id="{014A53DA-65EF-4EBF-B2CC-035C915C32E5}"/>
              </a:ext>
            </a:extLst>
          </p:cNvPr>
          <p:cNvSpPr>
            <a:spLocks noGrp="1"/>
          </p:cNvSpPr>
          <p:nvPr>
            <p:ph type="subTitle" idx="1"/>
            <p:custDataLst>
              <p:tags r:id="rId8"/>
            </p:custDataLst>
          </p:nvPr>
        </p:nvSpPr>
        <p:spPr>
          <a:xfrm>
            <a:off x="416052" y="525928"/>
            <a:ext cx="5943600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>
              <a:defRPr lang="en-US" sz="1600" dirty="0"/>
            </a:lvl1pPr>
          </a:lstStyle>
          <a:p>
            <a:pPr lvl="0">
              <a:buNone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">
            <a:extLst>
              <a:ext uri="{FF2B5EF4-FFF2-40B4-BE49-F238E27FC236}">
                <a16:creationId xmlns:a16="http://schemas.microsoft.com/office/drawing/2014/main" id="{FC049C98-96F1-4F55-B79F-1572DAC8C7DA}"/>
              </a:ext>
            </a:extLst>
          </p:cNvPr>
          <p:cNvSpPr>
            <a:spLocks noChangeArrowheads="1"/>
          </p:cNvSpPr>
          <p:nvPr userDrawn="1">
            <p:custDataLst>
              <p:tags r:id="rId9"/>
            </p:custDataLst>
          </p:nvPr>
        </p:nvSpPr>
        <p:spPr bwMode="ltGray">
          <a:xfrm>
            <a:off x="8476488" y="6637674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Documenttype">
            <a:extLst>
              <a:ext uri="{FF2B5EF4-FFF2-40B4-BE49-F238E27FC236}">
                <a16:creationId xmlns:a16="http://schemas.microsoft.com/office/drawing/2014/main" id="{61C2D8E6-F8F1-4FA3-994A-119390ACFF51}"/>
              </a:ext>
            </a:extLst>
          </p:cNvPr>
          <p:cNvSpPr txBox="1">
            <a:spLocks/>
          </p:cNvSpPr>
          <p:nvPr userDrawn="1"/>
        </p:nvSpPr>
        <p:spPr>
          <a:xfrm>
            <a:off x="309729" y="6427334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3241999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F6E78EB6-BD2E-4D6E-862A-ED6E403B39A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0280839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" name="think-cell Slide" r:id="rId10" imgW="592" imgH="591" progId="TCLayout.ActiveDocument.1">
                  <p:embed/>
                </p:oleObj>
              </mc:Choice>
              <mc:Fallback>
                <p:oleObj name="think-cell Slide" r:id="rId10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F6E78EB6-BD2E-4D6E-862A-ED6E403B39A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3BAE6BAF-DF7E-4BB6-8200-BAE77C25D76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3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6FE1FF87-A5BB-4972-8F6E-73AA93FD3E6D}"/>
              </a:ext>
            </a:extLst>
          </p:cNvPr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5. Source" hidden="1">
            <a:extLst>
              <a:ext uri="{FF2B5EF4-FFF2-40B4-BE49-F238E27FC236}">
                <a16:creationId xmlns:a16="http://schemas.microsoft.com/office/drawing/2014/main" id="{27C40733-AAB6-4B1C-9ABF-846569264BB2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438FBD4B-CFE7-4BEF-A65B-0A0DFEA034F9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1" name="2. Slide Title">
            <a:extLst>
              <a:ext uri="{FF2B5EF4-FFF2-40B4-BE49-F238E27FC236}">
                <a16:creationId xmlns:a16="http://schemas.microsoft.com/office/drawing/2014/main" id="{984AEBFE-694A-4920-8CC4-377AC0DC09A3}"/>
              </a:ext>
            </a:extLst>
          </p:cNvPr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416052" y="4919246"/>
            <a:ext cx="8311896" cy="338554"/>
          </a:xfrm>
        </p:spPr>
        <p:txBody>
          <a:bodyPr anchor="b"/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ocumenttype">
            <a:extLst>
              <a:ext uri="{FF2B5EF4-FFF2-40B4-BE49-F238E27FC236}">
                <a16:creationId xmlns:a16="http://schemas.microsoft.com/office/drawing/2014/main" id="{4F0D16F9-FC38-440D-888F-B825EE88DEBB}"/>
              </a:ext>
            </a:extLst>
          </p:cNvPr>
          <p:cNvSpPr txBox="1">
            <a:spLocks/>
          </p:cNvSpPr>
          <p:nvPr userDrawn="1">
            <p:custDataLst>
              <p:tags r:id="rId8"/>
            </p:custDataLst>
          </p:nvPr>
        </p:nvSpPr>
        <p:spPr>
          <a:xfrm>
            <a:off x="412114" y="641976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900" i="1" dirty="0"/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249706314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3AB36C25-3154-4643-A5D1-40C663C7617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947" name="think-cell Slide" r:id="rId9" imgW="572" imgH="588" progId="TCLayout.ActiveDocument.1">
                  <p:embed/>
                </p:oleObj>
              </mc:Choice>
              <mc:Fallback>
                <p:oleObj name="think-cell Slide" r:id="rId9" imgW="572" imgH="588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3AB36C25-3154-4643-A5D1-40C663C7617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E261CA95-BAC8-4094-B77C-B413C63AA45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4" name="2. Slide Title">
            <a:extLst>
              <a:ext uri="{FF2B5EF4-FFF2-40B4-BE49-F238E27FC236}">
                <a16:creationId xmlns:a16="http://schemas.microsoft.com/office/drawing/2014/main" id="{6C3D89FC-A4B9-4683-B64F-B0644150274F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416052" y="173736"/>
            <a:ext cx="8311896" cy="338554"/>
          </a:xfrm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5. Source" hidden="1">
            <a:extLst>
              <a:ext uri="{FF2B5EF4-FFF2-40B4-BE49-F238E27FC236}">
                <a16:creationId xmlns:a16="http://schemas.microsoft.com/office/drawing/2014/main" id="{E3C08BE2-DFA5-4DF3-81CF-C757EBD94F23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12" name="1. On-page tracker">
            <a:extLst>
              <a:ext uri="{FF2B5EF4-FFF2-40B4-BE49-F238E27FC236}">
                <a16:creationId xmlns:a16="http://schemas.microsoft.com/office/drawing/2014/main" id="{7765112B-94E4-48E7-B473-F1F8C57D1D83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0" name="Slide Number">
            <a:extLst>
              <a:ext uri="{FF2B5EF4-FFF2-40B4-BE49-F238E27FC236}">
                <a16:creationId xmlns:a16="http://schemas.microsoft.com/office/drawing/2014/main" id="{BFF4B3B8-EB8B-4398-9258-E4FEB2757327}"/>
              </a:ext>
            </a:extLst>
          </p:cNvPr>
          <p:cNvSpPr>
            <a:spLocks noChangeArrowheads="1"/>
          </p:cNvSpPr>
          <p:nvPr userDrawn="1">
            <p:custDataLst>
              <p:tags r:id="rId7"/>
            </p:custDataLst>
          </p:nvPr>
        </p:nvSpPr>
        <p:spPr bwMode="ltGray">
          <a:xfrm>
            <a:off x="8476488" y="6637674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Documenttype">
            <a:extLst>
              <a:ext uri="{FF2B5EF4-FFF2-40B4-BE49-F238E27FC236}">
                <a16:creationId xmlns:a16="http://schemas.microsoft.com/office/drawing/2014/main" id="{1A6FC294-D020-45FF-B13F-B960E542BFDC}"/>
              </a:ext>
            </a:extLst>
          </p:cNvPr>
          <p:cNvSpPr txBox="1">
            <a:spLocks/>
          </p:cNvSpPr>
          <p:nvPr userDrawn="1"/>
        </p:nvSpPr>
        <p:spPr>
          <a:xfrm>
            <a:off x="309729" y="6427334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162096261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B45F7C92-D5CD-4EDC-B5FB-B32BFADF4AE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71" name="think-cell Slide" r:id="rId7" imgW="592" imgH="591" progId="TCLayout.ActiveDocument.1">
                  <p:embed/>
                </p:oleObj>
              </mc:Choice>
              <mc:Fallback>
                <p:oleObj name="think-cell Slide" r:id="rId7" imgW="592" imgH="591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B45F7C92-D5CD-4EDC-B5FB-B32BFADF4AE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5. Source" hidden="1">
            <a:extLst>
              <a:ext uri="{FF2B5EF4-FFF2-40B4-BE49-F238E27FC236}">
                <a16:creationId xmlns:a16="http://schemas.microsoft.com/office/drawing/2014/main" id="{0047C437-9378-4088-A289-F201ABA447D1}"/>
              </a:ext>
            </a:extLst>
          </p:cNvPr>
          <p:cNvSpPr txBox="1"/>
          <p:nvPr userDrawn="1">
            <p:custDataLst>
              <p:tags r:id="rId3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8" name="1. On-page tracker">
            <a:extLst>
              <a:ext uri="{FF2B5EF4-FFF2-40B4-BE49-F238E27FC236}">
                <a16:creationId xmlns:a16="http://schemas.microsoft.com/office/drawing/2014/main" id="{33AE1560-579C-459C-A40A-D7865DE59B15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4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9" name="Slide Number">
            <a:extLst>
              <a:ext uri="{FF2B5EF4-FFF2-40B4-BE49-F238E27FC236}">
                <a16:creationId xmlns:a16="http://schemas.microsoft.com/office/drawing/2014/main" id="{E882B8BD-EE7D-4A81-AADC-1A688E7F0FDA}"/>
              </a:ext>
            </a:extLst>
          </p:cNvPr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ltGray">
          <a:xfrm>
            <a:off x="8476488" y="6637674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Documenttype">
            <a:extLst>
              <a:ext uri="{FF2B5EF4-FFF2-40B4-BE49-F238E27FC236}">
                <a16:creationId xmlns:a16="http://schemas.microsoft.com/office/drawing/2014/main" id="{253ABF71-6503-4C48-B2E1-8F33E6AC9ABD}"/>
              </a:ext>
            </a:extLst>
          </p:cNvPr>
          <p:cNvSpPr txBox="1">
            <a:spLocks/>
          </p:cNvSpPr>
          <p:nvPr userDrawn="1"/>
        </p:nvSpPr>
        <p:spPr>
          <a:xfrm>
            <a:off x="309729" y="6427334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56865458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hidden="1">
            <a:extLst>
              <a:ext uri="{FF2B5EF4-FFF2-40B4-BE49-F238E27FC236}">
                <a16:creationId xmlns:a16="http://schemas.microsoft.com/office/drawing/2014/main" id="{1C6EC4AA-6C84-4EF6-AF4D-BE24FEED672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995" name="think-cell Slide" r:id="rId6" imgW="592" imgH="591" progId="TCLayout.ActiveDocument.1">
                  <p:embed/>
                </p:oleObj>
              </mc:Choice>
              <mc:Fallback>
                <p:oleObj name="think-cell Slide" r:id="rId6" imgW="592" imgH="591" progId="TCLayout.ActiveDocument.1">
                  <p:embed/>
                  <p:pic>
                    <p:nvPicPr>
                      <p:cNvPr id="2" name="Object 2" hidden="1">
                        <a:extLst>
                          <a:ext uri="{FF2B5EF4-FFF2-40B4-BE49-F238E27FC236}">
                            <a16:creationId xmlns:a16="http://schemas.microsoft.com/office/drawing/2014/main" id="{1C6EC4AA-6C84-4EF6-AF4D-BE24FEED672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5. Source" hidden="1">
            <a:extLst>
              <a:ext uri="{FF2B5EF4-FFF2-40B4-BE49-F238E27FC236}">
                <a16:creationId xmlns:a16="http://schemas.microsoft.com/office/drawing/2014/main" id="{E4946286-E3E6-424F-8C6C-3D00E8A0D3D0}"/>
              </a:ext>
            </a:extLst>
          </p:cNvPr>
          <p:cNvSpPr txBox="1"/>
          <p:nvPr userDrawn="1">
            <p:custDataLst>
              <p:tags r:id="rId3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7" name="Slide Number">
            <a:extLst>
              <a:ext uri="{FF2B5EF4-FFF2-40B4-BE49-F238E27FC236}">
                <a16:creationId xmlns:a16="http://schemas.microsoft.com/office/drawing/2014/main" id="{10773ED9-681A-4C23-9D46-B6F2680699C5}"/>
              </a:ext>
            </a:extLst>
          </p:cNvPr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ltGray">
          <a:xfrm>
            <a:off x="8476488" y="6637674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Documenttype">
            <a:extLst>
              <a:ext uri="{FF2B5EF4-FFF2-40B4-BE49-F238E27FC236}">
                <a16:creationId xmlns:a16="http://schemas.microsoft.com/office/drawing/2014/main" id="{B44DD919-5728-4942-B695-1A8A92813B5B}"/>
              </a:ext>
            </a:extLst>
          </p:cNvPr>
          <p:cNvSpPr txBox="1">
            <a:spLocks/>
          </p:cNvSpPr>
          <p:nvPr userDrawn="1"/>
        </p:nvSpPr>
        <p:spPr>
          <a:xfrm>
            <a:off x="309729" y="6427334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135335706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1F9F2487-C04B-4E89-A85F-F145412FF7C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5432545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043" name="think-cell Slide" r:id="rId10" imgW="592" imgH="591" progId="TCLayout.ActiveDocument.1">
                  <p:embed/>
                </p:oleObj>
              </mc:Choice>
              <mc:Fallback>
                <p:oleObj name="think-cell Slide" r:id="rId10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1F9F2487-C04B-4E89-A85F-F145412FF7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65956CE3-D200-4AF9-99E3-3BD7CEED13D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34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7" name="Title">
            <a:extLst>
              <a:ext uri="{FF2B5EF4-FFF2-40B4-BE49-F238E27FC236}">
                <a16:creationId xmlns:a16="http://schemas.microsoft.com/office/drawing/2014/main" id="{EC187452-EF26-4A49-8688-4231C110BE03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412114" y="2406303"/>
            <a:ext cx="7487877" cy="5232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b" anchorCtr="0">
            <a:spAutoFit/>
          </a:bodyPr>
          <a:lstStyle>
            <a:lvl1pPr>
              <a:defRPr lang="en-US" sz="3400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ocumenttype">
            <a:extLst>
              <a:ext uri="{FF2B5EF4-FFF2-40B4-BE49-F238E27FC236}">
                <a16:creationId xmlns:a16="http://schemas.microsoft.com/office/drawing/2014/main" id="{352FE74A-18F1-4E97-9130-944A69675F90}"/>
              </a:ext>
            </a:extLst>
          </p:cNvPr>
          <p:cNvSpPr>
            <a:spLocks noGrp="1"/>
          </p:cNvSpPr>
          <p:nvPr>
            <p:ph type="body" sz="quarter" idx="13" hasCustomPrompt="1"/>
            <p:custDataLst>
              <p:tags r:id="rId5"/>
            </p:custDataLst>
          </p:nvPr>
        </p:nvSpPr>
        <p:spPr>
          <a:xfrm>
            <a:off x="412114" y="4539678"/>
            <a:ext cx="7486100" cy="21544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Edit date or title/role</a:t>
            </a:r>
          </a:p>
        </p:txBody>
      </p:sp>
      <p:sp>
        <p:nvSpPr>
          <p:cNvPr id="9" name="Subtitle">
            <a:extLst>
              <a:ext uri="{FF2B5EF4-FFF2-40B4-BE49-F238E27FC236}">
                <a16:creationId xmlns:a16="http://schemas.microsoft.com/office/drawing/2014/main" id="{FD5DF6FA-4E98-4564-8E2E-E3C01BE738EC}"/>
              </a:ext>
            </a:extLst>
          </p:cNvPr>
          <p:cNvSpPr>
            <a:spLocks noGrp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412114" y="3611490"/>
            <a:ext cx="7486100" cy="24622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en-US" sz="1600" dirty="0"/>
            </a:lvl1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ocumenttype">
            <a:extLst>
              <a:ext uri="{FF2B5EF4-FFF2-40B4-BE49-F238E27FC236}">
                <a16:creationId xmlns:a16="http://schemas.microsoft.com/office/drawing/2014/main" id="{C75C7875-9F5B-4F8C-8843-0F48FA31017B}"/>
              </a:ext>
            </a:extLst>
          </p:cNvPr>
          <p:cNvSpPr txBox="1">
            <a:spLocks/>
          </p:cNvSpPr>
          <p:nvPr userDrawn="1">
            <p:custDataLst>
              <p:tags r:id="rId7"/>
            </p:custDataLst>
          </p:nvPr>
        </p:nvSpPr>
        <p:spPr>
          <a:xfrm>
            <a:off x="5943600" y="579111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1050" i="1" dirty="0"/>
              <a:t>“This deck does not constitute legal, medical, accounting, tax, or other regulated advice, such as professional advice normally provided by licensed or certified practitioners.”</a:t>
            </a:r>
          </a:p>
        </p:txBody>
      </p:sp>
      <p:sp>
        <p:nvSpPr>
          <p:cNvPr id="11" name="Documenttype">
            <a:extLst>
              <a:ext uri="{FF2B5EF4-FFF2-40B4-BE49-F238E27FC236}">
                <a16:creationId xmlns:a16="http://schemas.microsoft.com/office/drawing/2014/main" id="{0B8B8608-922F-4E1E-AED3-C353CE198888}"/>
              </a:ext>
            </a:extLst>
          </p:cNvPr>
          <p:cNvSpPr txBox="1">
            <a:spLocks/>
          </p:cNvSpPr>
          <p:nvPr userDrawn="1">
            <p:custDataLst>
              <p:tags r:id="rId8"/>
            </p:custDataLst>
          </p:nvPr>
        </p:nvSpPr>
        <p:spPr>
          <a:xfrm>
            <a:off x="412114" y="579111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1050" i="1" dirty="0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24738924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1F9F2487-C04B-4E89-A85F-F145412FF7C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0471061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067" name="think-cell Slide" r:id="rId10" imgW="592" imgH="591" progId="TCLayout.ActiveDocument.1">
                  <p:embed/>
                </p:oleObj>
              </mc:Choice>
              <mc:Fallback>
                <p:oleObj name="think-cell Slide" r:id="rId10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1F9F2487-C04B-4E89-A85F-F145412FF7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65956CE3-D200-4AF9-99E3-3BD7CEED13D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34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7" name="Title">
            <a:extLst>
              <a:ext uri="{FF2B5EF4-FFF2-40B4-BE49-F238E27FC236}">
                <a16:creationId xmlns:a16="http://schemas.microsoft.com/office/drawing/2014/main" id="{EC187452-EF26-4A49-8688-4231C110BE03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412114" y="2406303"/>
            <a:ext cx="7487877" cy="5232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b" anchorCtr="0">
            <a:spAutoFit/>
          </a:bodyPr>
          <a:lstStyle>
            <a:lvl1pPr>
              <a:defRPr lang="en-US" sz="3400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ocumenttype">
            <a:extLst>
              <a:ext uri="{FF2B5EF4-FFF2-40B4-BE49-F238E27FC236}">
                <a16:creationId xmlns:a16="http://schemas.microsoft.com/office/drawing/2014/main" id="{352FE74A-18F1-4E97-9130-944A69675F90}"/>
              </a:ext>
            </a:extLst>
          </p:cNvPr>
          <p:cNvSpPr>
            <a:spLocks noGrp="1"/>
          </p:cNvSpPr>
          <p:nvPr>
            <p:ph type="body" sz="quarter" idx="13" hasCustomPrompt="1"/>
            <p:custDataLst>
              <p:tags r:id="rId5"/>
            </p:custDataLst>
          </p:nvPr>
        </p:nvSpPr>
        <p:spPr>
          <a:xfrm>
            <a:off x="412114" y="4539678"/>
            <a:ext cx="7486100" cy="21544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Edit date or title/role</a:t>
            </a:r>
          </a:p>
        </p:txBody>
      </p:sp>
      <p:sp>
        <p:nvSpPr>
          <p:cNvPr id="9" name="Subtitle">
            <a:extLst>
              <a:ext uri="{FF2B5EF4-FFF2-40B4-BE49-F238E27FC236}">
                <a16:creationId xmlns:a16="http://schemas.microsoft.com/office/drawing/2014/main" id="{FD5DF6FA-4E98-4564-8E2E-E3C01BE738EC}"/>
              </a:ext>
            </a:extLst>
          </p:cNvPr>
          <p:cNvSpPr>
            <a:spLocks noGrp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412114" y="3611490"/>
            <a:ext cx="7486100" cy="24622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en-US" sz="1600" dirty="0"/>
            </a:lvl1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ocumenttype">
            <a:extLst>
              <a:ext uri="{FF2B5EF4-FFF2-40B4-BE49-F238E27FC236}">
                <a16:creationId xmlns:a16="http://schemas.microsoft.com/office/drawing/2014/main" id="{C75C7875-9F5B-4F8C-8843-0F48FA31017B}"/>
              </a:ext>
            </a:extLst>
          </p:cNvPr>
          <p:cNvSpPr txBox="1">
            <a:spLocks/>
          </p:cNvSpPr>
          <p:nvPr userDrawn="1">
            <p:custDataLst>
              <p:tags r:id="rId7"/>
            </p:custDataLst>
          </p:nvPr>
        </p:nvSpPr>
        <p:spPr>
          <a:xfrm>
            <a:off x="5943600" y="579111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1050" i="1" dirty="0"/>
              <a:t>“This deck does not constitute legal, medical, accounting, tax, or other regulated advice, such as professional advice normally provided by licensed or certified practitioners.”</a:t>
            </a:r>
          </a:p>
        </p:txBody>
      </p:sp>
      <p:sp>
        <p:nvSpPr>
          <p:cNvPr id="11" name="Documenttype">
            <a:extLst>
              <a:ext uri="{FF2B5EF4-FFF2-40B4-BE49-F238E27FC236}">
                <a16:creationId xmlns:a16="http://schemas.microsoft.com/office/drawing/2014/main" id="{0B8B8608-922F-4E1E-AED3-C353CE198888}"/>
              </a:ext>
            </a:extLst>
          </p:cNvPr>
          <p:cNvSpPr txBox="1">
            <a:spLocks/>
          </p:cNvSpPr>
          <p:nvPr userDrawn="1">
            <p:custDataLst>
              <p:tags r:id="rId8"/>
            </p:custDataLst>
          </p:nvPr>
        </p:nvSpPr>
        <p:spPr>
          <a:xfrm>
            <a:off x="412114" y="579111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1050" i="1" dirty="0"/>
              <a:t>CONFIDENTIAL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E43528-CD26-468A-9D6D-59D3816B67D2}"/>
              </a:ext>
            </a:extLst>
          </p:cNvPr>
          <p:cNvSpPr txBox="1"/>
          <p:nvPr userDrawn="1"/>
        </p:nvSpPr>
        <p:spPr>
          <a:xfrm>
            <a:off x="8545514" y="6435725"/>
            <a:ext cx="208756" cy="152400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none" lIns="0" tIns="0" rIns="0" bIns="0" rtlCol="0">
            <a:noAutofit/>
          </a:bodyPr>
          <a:lstStyle/>
          <a:p>
            <a:pPr algn="l">
              <a:spcBef>
                <a:spcPts val="300"/>
              </a:spcBef>
              <a:spcAft>
                <a:spcPts val="300"/>
              </a:spcAft>
              <a:buNone/>
            </a:pPr>
            <a:fld id="{32AC5E49-6859-42BA-BBE8-CE1F53348EC2}" type="slidenum">
              <a:rPr lang="en-US" sz="1000" b="0" i="0" baseline="0" smtClean="0"/>
              <a:pPr algn="l">
                <a:spcBef>
                  <a:spcPts val="300"/>
                </a:spcBef>
                <a:spcAft>
                  <a:spcPts val="300"/>
                </a:spcAft>
                <a:buNone/>
              </a:pPr>
              <a:t>‹#›</a:t>
            </a:fld>
            <a:endParaRPr lang="en-US" sz="1000" b="0" i="0" baseline="0" dirty="0"/>
          </a:p>
        </p:txBody>
      </p:sp>
    </p:spTree>
    <p:extLst>
      <p:ext uri="{BB962C8B-B14F-4D97-AF65-F5344CB8AC3E}">
        <p14:creationId xmlns:p14="http://schemas.microsoft.com/office/powerpoint/2010/main" val="12233249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 not remove" hidden="1">
            <a:extLst>
              <a:ext uri="{FF2B5EF4-FFF2-40B4-BE49-F238E27FC236}">
                <a16:creationId xmlns:a16="http://schemas.microsoft.com/office/drawing/2014/main" id="{975D1B44-661B-4F7B-B8A0-9C458417D607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700" cy="12700"/>
          </a:xfrm>
          <a:prstGeom prst="octagon">
            <a:avLst/>
          </a:prstGeom>
          <a:noFill/>
          <a:ln w="6350" cap="sq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5306E269-83F5-4510-A180-109E926BB41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94431910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1" name="think-cell Slide" r:id="rId11" imgW="572" imgH="588" progId="TCLayout.ActiveDocument.1">
                  <p:embed/>
                </p:oleObj>
              </mc:Choice>
              <mc:Fallback>
                <p:oleObj name="think-cell Slide" r:id="rId11" imgW="572" imgH="588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5306E269-83F5-4510-A180-109E926BB4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E6743208-2407-42A5-AA96-0B30899A9CB9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8" name="3. Subtitle">
            <a:extLst>
              <a:ext uri="{FF2B5EF4-FFF2-40B4-BE49-F238E27FC236}">
                <a16:creationId xmlns:a16="http://schemas.microsoft.com/office/drawing/2014/main" id="{EE021D34-D41C-4EE9-A72D-F8D1E4D69428}"/>
              </a:ext>
            </a:extLst>
          </p:cNvPr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416052" y="525928"/>
            <a:ext cx="831189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lang="en-US" sz="1600" dirty="0"/>
            </a:lvl1pPr>
          </a:lstStyle>
          <a:p>
            <a:pPr lvl="0">
              <a:buNone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2. Slide Title">
            <a:extLst>
              <a:ext uri="{FF2B5EF4-FFF2-40B4-BE49-F238E27FC236}">
                <a16:creationId xmlns:a16="http://schemas.microsoft.com/office/drawing/2014/main" id="{2A02F3DA-248E-4A50-B54D-BAD18BAB3254}"/>
              </a:ext>
            </a:extLst>
          </p:cNvPr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416052" y="173736"/>
            <a:ext cx="8311896" cy="338554"/>
          </a:xfrm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">
            <a:extLst>
              <a:ext uri="{FF2B5EF4-FFF2-40B4-BE49-F238E27FC236}">
                <a16:creationId xmlns:a16="http://schemas.microsoft.com/office/drawing/2014/main" id="{3D1A1691-03F4-4B0C-8CAB-F8163BA54877}"/>
              </a:ext>
            </a:extLst>
          </p:cNvPr>
          <p:cNvSpPr>
            <a:spLocks noChangeArrowheads="1"/>
          </p:cNvSpPr>
          <p:nvPr userDrawn="1">
            <p:custDataLst>
              <p:tags r:id="rId7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b="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2D9802C1-17F2-4D5F-804F-01991074A31F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DDE7FD00-47B4-4101-9C87-415DAC08A938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9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</p:spTree>
    <p:extLst>
      <p:ext uri="{BB962C8B-B14F-4D97-AF65-F5344CB8AC3E}">
        <p14:creationId xmlns:p14="http://schemas.microsoft.com/office/powerpoint/2010/main" val="197355435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 hidden="1">
            <a:extLst>
              <a:ext uri="{FF2B5EF4-FFF2-40B4-BE49-F238E27FC236}">
                <a16:creationId xmlns:a16="http://schemas.microsoft.com/office/drawing/2014/main" id="{B2D7514F-25FA-4E78-87EA-9310B631553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9779536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15" name="think-cell Slide" r:id="rId10" imgW="592" imgH="591" progId="TCLayout.ActiveDocument.1">
                  <p:embed/>
                </p:oleObj>
              </mc:Choice>
              <mc:Fallback>
                <p:oleObj name="think-cell Slide" r:id="rId10" imgW="592" imgH="591" progId="TCLayout.ActiveDocument.1">
                  <p:embed/>
                  <p:pic>
                    <p:nvPicPr>
                      <p:cNvPr id="5" name="Object 2" hidden="1">
                        <a:extLst>
                          <a:ext uri="{FF2B5EF4-FFF2-40B4-BE49-F238E27FC236}">
                            <a16:creationId xmlns:a16="http://schemas.microsoft.com/office/drawing/2014/main" id="{B2D7514F-25FA-4E78-87EA-9310B63155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" hidden="1">
            <a:extLst>
              <a:ext uri="{FF2B5EF4-FFF2-40B4-BE49-F238E27FC236}">
                <a16:creationId xmlns:a16="http://schemas.microsoft.com/office/drawing/2014/main" id="{A22841F1-1D64-4B85-BE8E-90E9A69032D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734B9D0F-511D-4CA0-B397-BC4944905EF5}"/>
              </a:ext>
            </a:extLst>
          </p:cNvPr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5. Source" hidden="1">
            <a:extLst>
              <a:ext uri="{FF2B5EF4-FFF2-40B4-BE49-F238E27FC236}">
                <a16:creationId xmlns:a16="http://schemas.microsoft.com/office/drawing/2014/main" id="{A8B4F948-0FE2-4D04-9E39-993C069D1792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8" name="1. On-page tracker">
            <a:extLst>
              <a:ext uri="{FF2B5EF4-FFF2-40B4-BE49-F238E27FC236}">
                <a16:creationId xmlns:a16="http://schemas.microsoft.com/office/drawing/2014/main" id="{9CB91F29-3E8E-4E50-9B98-43F571F5A08E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9" name="2. Slide Title">
            <a:extLst>
              <a:ext uri="{FF2B5EF4-FFF2-40B4-BE49-F238E27FC236}">
                <a16:creationId xmlns:a16="http://schemas.microsoft.com/office/drawing/2014/main" id="{EEB17CCB-26D9-483F-95BA-B527BFDD8A81}"/>
              </a:ext>
            </a:extLst>
          </p:cNvPr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416052" y="1706565"/>
            <a:ext cx="2859786" cy="677108"/>
          </a:xfrm>
        </p:spPr>
        <p:txBody>
          <a:bodyPr anchor="t">
            <a:spAutoFit/>
          </a:bodyPr>
          <a:lstStyle>
            <a:lvl1pPr>
              <a:defRPr>
                <a:ln w="6350" cap="flat">
                  <a:noFill/>
                  <a:miter lim="800000"/>
                </a:ln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ocumenttype">
            <a:extLst>
              <a:ext uri="{FF2B5EF4-FFF2-40B4-BE49-F238E27FC236}">
                <a16:creationId xmlns:a16="http://schemas.microsoft.com/office/drawing/2014/main" id="{0ABC9AF6-5160-4451-8ECE-0567926D2BD3}"/>
              </a:ext>
            </a:extLst>
          </p:cNvPr>
          <p:cNvSpPr txBox="1">
            <a:spLocks/>
          </p:cNvSpPr>
          <p:nvPr userDrawn="1">
            <p:custDataLst>
              <p:tags r:id="rId8"/>
            </p:custDataLst>
          </p:nvPr>
        </p:nvSpPr>
        <p:spPr>
          <a:xfrm>
            <a:off x="412114" y="641976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900" i="1" dirty="0"/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415319671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 hidden="1">
            <a:extLst>
              <a:ext uri="{FF2B5EF4-FFF2-40B4-BE49-F238E27FC236}">
                <a16:creationId xmlns:a16="http://schemas.microsoft.com/office/drawing/2014/main" id="{F2127110-9E20-4E63-ACC1-B73E30E4EFC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0521615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39" name="think-cell Slide" r:id="rId10" imgW="592" imgH="591" progId="TCLayout.ActiveDocument.1">
                  <p:embed/>
                </p:oleObj>
              </mc:Choice>
              <mc:Fallback>
                <p:oleObj name="think-cell Slide" r:id="rId10" imgW="592" imgH="591" progId="TCLayout.ActiveDocument.1">
                  <p:embed/>
                  <p:pic>
                    <p:nvPicPr>
                      <p:cNvPr id="4" name="Object 2" hidden="1">
                        <a:extLst>
                          <a:ext uri="{FF2B5EF4-FFF2-40B4-BE49-F238E27FC236}">
                            <a16:creationId xmlns:a16="http://schemas.microsoft.com/office/drawing/2014/main" id="{F2127110-9E20-4E63-ACC1-B73E30E4EF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" hidden="1">
            <a:extLst>
              <a:ext uri="{FF2B5EF4-FFF2-40B4-BE49-F238E27FC236}">
                <a16:creationId xmlns:a16="http://schemas.microsoft.com/office/drawing/2014/main" id="{EFDF5F6E-91B7-43FD-B50F-BF43CDA9D08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6" name="Slide Number">
            <a:extLst>
              <a:ext uri="{FF2B5EF4-FFF2-40B4-BE49-F238E27FC236}">
                <a16:creationId xmlns:a16="http://schemas.microsoft.com/office/drawing/2014/main" id="{C372AF80-95E2-4967-843F-6B78079F3DAC}"/>
              </a:ext>
            </a:extLst>
          </p:cNvPr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5. Source" hidden="1">
            <a:extLst>
              <a:ext uri="{FF2B5EF4-FFF2-40B4-BE49-F238E27FC236}">
                <a16:creationId xmlns:a16="http://schemas.microsoft.com/office/drawing/2014/main" id="{B107E86E-11CB-41EA-8315-43579BB9C69D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8" name="1. On-page tracker">
            <a:extLst>
              <a:ext uri="{FF2B5EF4-FFF2-40B4-BE49-F238E27FC236}">
                <a16:creationId xmlns:a16="http://schemas.microsoft.com/office/drawing/2014/main" id="{6C43D9FF-C745-43A0-B707-D5AB591FB4EC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0" name="2. Slide Title">
            <a:extLst>
              <a:ext uri="{FF2B5EF4-FFF2-40B4-BE49-F238E27FC236}">
                <a16:creationId xmlns:a16="http://schemas.microsoft.com/office/drawing/2014/main" id="{544AA57B-050A-470F-B9D0-A7EB19B84B12}"/>
              </a:ext>
            </a:extLst>
          </p:cNvPr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416052" y="3090450"/>
            <a:ext cx="3799332" cy="677108"/>
          </a:xfrm>
        </p:spPr>
        <p:txBody>
          <a:bodyPr rIns="365760" anchor="ctr">
            <a:noAutofit/>
          </a:bodyPr>
          <a:lstStyle>
            <a:lvl1pPr>
              <a:defRPr>
                <a:ln w="6350" cap="flat">
                  <a:noFill/>
                  <a:miter lim="800000"/>
                </a:ln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ocumenttype">
            <a:extLst>
              <a:ext uri="{FF2B5EF4-FFF2-40B4-BE49-F238E27FC236}">
                <a16:creationId xmlns:a16="http://schemas.microsoft.com/office/drawing/2014/main" id="{D5D9F919-7521-44EA-9A91-4EC8F5D22109}"/>
              </a:ext>
            </a:extLst>
          </p:cNvPr>
          <p:cNvSpPr txBox="1">
            <a:spLocks/>
          </p:cNvSpPr>
          <p:nvPr userDrawn="1">
            <p:custDataLst>
              <p:tags r:id="rId8"/>
            </p:custDataLst>
          </p:nvPr>
        </p:nvSpPr>
        <p:spPr>
          <a:xfrm>
            <a:off x="412114" y="641976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900" i="1" dirty="0"/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406864264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F6E78EB6-BD2E-4D6E-862A-ED6E403B39A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1484998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63" name="think-cell Slide" r:id="rId10" imgW="592" imgH="591" progId="TCLayout.ActiveDocument.1">
                  <p:embed/>
                </p:oleObj>
              </mc:Choice>
              <mc:Fallback>
                <p:oleObj name="think-cell Slide" r:id="rId10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F6E78EB6-BD2E-4D6E-862A-ED6E403B39A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3BAE6BAF-DF7E-4BB6-8200-BAE77C25D76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3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6FE1FF87-A5BB-4972-8F6E-73AA93FD3E6D}"/>
              </a:ext>
            </a:extLst>
          </p:cNvPr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5. Source" hidden="1">
            <a:extLst>
              <a:ext uri="{FF2B5EF4-FFF2-40B4-BE49-F238E27FC236}">
                <a16:creationId xmlns:a16="http://schemas.microsoft.com/office/drawing/2014/main" id="{27C40733-AAB6-4B1C-9ABF-846569264BB2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438FBD4B-CFE7-4BEF-A65B-0A0DFEA034F9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1" name="2. Slide Title">
            <a:extLst>
              <a:ext uri="{FF2B5EF4-FFF2-40B4-BE49-F238E27FC236}">
                <a16:creationId xmlns:a16="http://schemas.microsoft.com/office/drawing/2014/main" id="{984AEBFE-694A-4920-8CC4-377AC0DC09A3}"/>
              </a:ext>
            </a:extLst>
          </p:cNvPr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416052" y="4919246"/>
            <a:ext cx="8311896" cy="338554"/>
          </a:xfrm>
        </p:spPr>
        <p:txBody>
          <a:bodyPr anchor="b"/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ocumenttype">
            <a:extLst>
              <a:ext uri="{FF2B5EF4-FFF2-40B4-BE49-F238E27FC236}">
                <a16:creationId xmlns:a16="http://schemas.microsoft.com/office/drawing/2014/main" id="{4F0D16F9-FC38-440D-888F-B825EE88DEBB}"/>
              </a:ext>
            </a:extLst>
          </p:cNvPr>
          <p:cNvSpPr txBox="1">
            <a:spLocks/>
          </p:cNvSpPr>
          <p:nvPr userDrawn="1">
            <p:custDataLst>
              <p:tags r:id="rId8"/>
            </p:custDataLst>
          </p:nvPr>
        </p:nvSpPr>
        <p:spPr>
          <a:xfrm>
            <a:off x="412114" y="641976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900" i="1" dirty="0"/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194348521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522EA9AE-E627-47C3-91DC-8CA9CDA2B2C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144627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87" name="think-cell Slide" r:id="rId11" imgW="592" imgH="591" progId="TCLayout.ActiveDocument.1">
                  <p:embed/>
                </p:oleObj>
              </mc:Choice>
              <mc:Fallback>
                <p:oleObj name="think-cell Slide" r:id="rId11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522EA9AE-E627-47C3-91DC-8CA9CDA2B2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" hidden="1">
            <a:extLst>
              <a:ext uri="{FF2B5EF4-FFF2-40B4-BE49-F238E27FC236}">
                <a16:creationId xmlns:a16="http://schemas.microsoft.com/office/drawing/2014/main" id="{A21939BA-D839-448F-8D61-AD5761E2CB65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5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0" name="Slide Number">
            <a:extLst>
              <a:ext uri="{FF2B5EF4-FFF2-40B4-BE49-F238E27FC236}">
                <a16:creationId xmlns:a16="http://schemas.microsoft.com/office/drawing/2014/main" id="{66AA477A-2870-4EE9-86E9-448D3B9BAF8A}"/>
              </a:ext>
            </a:extLst>
          </p:cNvPr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5. Source" hidden="1">
            <a:extLst>
              <a:ext uri="{FF2B5EF4-FFF2-40B4-BE49-F238E27FC236}">
                <a16:creationId xmlns:a16="http://schemas.microsoft.com/office/drawing/2014/main" id="{6C9713CF-4FEA-4739-B0A0-6B196442AEE6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12" name="1. On-page tracker">
            <a:extLst>
              <a:ext uri="{FF2B5EF4-FFF2-40B4-BE49-F238E27FC236}">
                <a16:creationId xmlns:a16="http://schemas.microsoft.com/office/drawing/2014/main" id="{128368CE-BC61-4E6B-9355-7EB40FD80480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3" name="2. Slide Title">
            <a:extLst>
              <a:ext uri="{FF2B5EF4-FFF2-40B4-BE49-F238E27FC236}">
                <a16:creationId xmlns:a16="http://schemas.microsoft.com/office/drawing/2014/main" id="{DDFB2F31-2EDC-46B3-BDCC-C30160A548A0}"/>
              </a:ext>
            </a:extLst>
          </p:cNvPr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1129284" y="3841050"/>
            <a:ext cx="6885432" cy="330796"/>
          </a:xfrm>
        </p:spPr>
        <p:txBody>
          <a:bodyPr anchor="b" anchorCtr="0">
            <a:spAutoFit/>
          </a:bodyPr>
          <a:lstStyle>
            <a:lvl1pPr>
              <a:lnSpc>
                <a:spcPct val="105000"/>
              </a:lnSpc>
              <a:defRPr sz="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3. Subtitle">
            <a:extLst>
              <a:ext uri="{FF2B5EF4-FFF2-40B4-BE49-F238E27FC236}">
                <a16:creationId xmlns:a16="http://schemas.microsoft.com/office/drawing/2014/main" id="{09099F88-5FFB-4FF9-8B62-5EF51181A824}"/>
              </a:ext>
            </a:extLst>
          </p:cNvPr>
          <p:cNvSpPr>
            <a:spLocks noGrp="1"/>
          </p:cNvSpPr>
          <p:nvPr>
            <p:ph type="subTitle" idx="1" hasCustomPrompt="1"/>
            <p:custDataLst>
              <p:tags r:id="rId8"/>
            </p:custDataLst>
          </p:nvPr>
        </p:nvSpPr>
        <p:spPr>
          <a:xfrm>
            <a:off x="1129284" y="4284630"/>
            <a:ext cx="6885432" cy="24622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quote source</a:t>
            </a:r>
          </a:p>
        </p:txBody>
      </p:sp>
      <p:sp>
        <p:nvSpPr>
          <p:cNvPr id="9" name="Documenttype">
            <a:extLst>
              <a:ext uri="{FF2B5EF4-FFF2-40B4-BE49-F238E27FC236}">
                <a16:creationId xmlns:a16="http://schemas.microsoft.com/office/drawing/2014/main" id="{5D34B3BD-8BCA-4033-B144-D029D5A61619}"/>
              </a:ext>
            </a:extLst>
          </p:cNvPr>
          <p:cNvSpPr txBox="1">
            <a:spLocks/>
          </p:cNvSpPr>
          <p:nvPr userDrawn="1">
            <p:custDataLst>
              <p:tags r:id="rId9"/>
            </p:custDataLst>
          </p:nvPr>
        </p:nvSpPr>
        <p:spPr>
          <a:xfrm>
            <a:off x="412114" y="641976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900" i="1" dirty="0"/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1439105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522EA9AE-E627-47C3-91DC-8CA9CDA2B2C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5223549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" name="think-cell Slide" r:id="rId11" imgW="592" imgH="591" progId="TCLayout.ActiveDocument.1">
                  <p:embed/>
                </p:oleObj>
              </mc:Choice>
              <mc:Fallback>
                <p:oleObj name="think-cell Slide" r:id="rId11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522EA9AE-E627-47C3-91DC-8CA9CDA2B2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" hidden="1">
            <a:extLst>
              <a:ext uri="{FF2B5EF4-FFF2-40B4-BE49-F238E27FC236}">
                <a16:creationId xmlns:a16="http://schemas.microsoft.com/office/drawing/2014/main" id="{A21939BA-D839-448F-8D61-AD5761E2CB65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5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0" name="Slide Number">
            <a:extLst>
              <a:ext uri="{FF2B5EF4-FFF2-40B4-BE49-F238E27FC236}">
                <a16:creationId xmlns:a16="http://schemas.microsoft.com/office/drawing/2014/main" id="{66AA477A-2870-4EE9-86E9-448D3B9BAF8A}"/>
              </a:ext>
            </a:extLst>
          </p:cNvPr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5. Source" hidden="1">
            <a:extLst>
              <a:ext uri="{FF2B5EF4-FFF2-40B4-BE49-F238E27FC236}">
                <a16:creationId xmlns:a16="http://schemas.microsoft.com/office/drawing/2014/main" id="{6C9713CF-4FEA-4739-B0A0-6B196442AEE6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12" name="1. On-page tracker">
            <a:extLst>
              <a:ext uri="{FF2B5EF4-FFF2-40B4-BE49-F238E27FC236}">
                <a16:creationId xmlns:a16="http://schemas.microsoft.com/office/drawing/2014/main" id="{128368CE-BC61-4E6B-9355-7EB40FD80480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3" name="2. Slide Title">
            <a:extLst>
              <a:ext uri="{FF2B5EF4-FFF2-40B4-BE49-F238E27FC236}">
                <a16:creationId xmlns:a16="http://schemas.microsoft.com/office/drawing/2014/main" id="{DDFB2F31-2EDC-46B3-BDCC-C30160A548A0}"/>
              </a:ext>
            </a:extLst>
          </p:cNvPr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1129284" y="3841050"/>
            <a:ext cx="6885432" cy="330796"/>
          </a:xfrm>
        </p:spPr>
        <p:txBody>
          <a:bodyPr anchor="b" anchorCtr="0">
            <a:spAutoFit/>
          </a:bodyPr>
          <a:lstStyle>
            <a:lvl1pPr>
              <a:lnSpc>
                <a:spcPct val="105000"/>
              </a:lnSpc>
              <a:defRPr sz="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3. Subtitle">
            <a:extLst>
              <a:ext uri="{FF2B5EF4-FFF2-40B4-BE49-F238E27FC236}">
                <a16:creationId xmlns:a16="http://schemas.microsoft.com/office/drawing/2014/main" id="{09099F88-5FFB-4FF9-8B62-5EF51181A824}"/>
              </a:ext>
            </a:extLst>
          </p:cNvPr>
          <p:cNvSpPr>
            <a:spLocks noGrp="1"/>
          </p:cNvSpPr>
          <p:nvPr>
            <p:ph type="subTitle" idx="1" hasCustomPrompt="1"/>
            <p:custDataLst>
              <p:tags r:id="rId8"/>
            </p:custDataLst>
          </p:nvPr>
        </p:nvSpPr>
        <p:spPr>
          <a:xfrm>
            <a:off x="1129284" y="4284630"/>
            <a:ext cx="6885432" cy="24622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quote source</a:t>
            </a:r>
          </a:p>
        </p:txBody>
      </p:sp>
      <p:sp>
        <p:nvSpPr>
          <p:cNvPr id="9" name="Documenttype">
            <a:extLst>
              <a:ext uri="{FF2B5EF4-FFF2-40B4-BE49-F238E27FC236}">
                <a16:creationId xmlns:a16="http://schemas.microsoft.com/office/drawing/2014/main" id="{5D34B3BD-8BCA-4033-B144-D029D5A61619}"/>
              </a:ext>
            </a:extLst>
          </p:cNvPr>
          <p:cNvSpPr txBox="1">
            <a:spLocks/>
          </p:cNvSpPr>
          <p:nvPr userDrawn="1">
            <p:custDataLst>
              <p:tags r:id="rId9"/>
            </p:custDataLst>
          </p:nvPr>
        </p:nvSpPr>
        <p:spPr>
          <a:xfrm>
            <a:off x="412114" y="641976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900" i="1" dirty="0"/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241169766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 hidden="1">
            <a:extLst>
              <a:ext uri="{FF2B5EF4-FFF2-40B4-BE49-F238E27FC236}">
                <a16:creationId xmlns:a16="http://schemas.microsoft.com/office/drawing/2014/main" id="{F17934EB-F2F5-451C-8BFA-F1B57B7FE8F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381288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11" name="think-cell Slide" r:id="rId12" imgW="413" imgH="416" progId="TCLayout.ActiveDocument.1">
                  <p:embed/>
                </p:oleObj>
              </mc:Choice>
              <mc:Fallback>
                <p:oleObj name="think-cell Slide" r:id="rId12" imgW="413" imgH="416" progId="TCLayout.ActiveDocument.1">
                  <p:embed/>
                  <p:pic>
                    <p:nvPicPr>
                      <p:cNvPr id="5" name="Object 2" hidden="1">
                        <a:extLst>
                          <a:ext uri="{FF2B5EF4-FFF2-40B4-BE49-F238E27FC236}">
                            <a16:creationId xmlns:a16="http://schemas.microsoft.com/office/drawing/2014/main" id="{F17934EB-F2F5-451C-8BFA-F1B57B7FE8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" hidden="1">
            <a:extLst>
              <a:ext uri="{FF2B5EF4-FFF2-40B4-BE49-F238E27FC236}">
                <a16:creationId xmlns:a16="http://schemas.microsoft.com/office/drawing/2014/main" id="{A2994B40-DF0F-4EE0-8098-73DBD5C3F7E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6" name="RectangleLight">
            <a:extLst>
              <a:ext uri="{FF2B5EF4-FFF2-40B4-BE49-F238E27FC236}">
                <a16:creationId xmlns:a16="http://schemas.microsoft.com/office/drawing/2014/main" id="{3FA229FA-A3E6-464F-8FAE-54175450EBEB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blackGray">
          <a:xfrm>
            <a:off x="2560320" y="0"/>
            <a:ext cx="6583680" cy="6858000"/>
          </a:xfrm>
          <a:prstGeom prst="rect">
            <a:avLst/>
          </a:prstGeom>
          <a:solidFill>
            <a:srgbClr val="DBE3F9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31" name="Slide Number">
            <a:extLst>
              <a:ext uri="{FF2B5EF4-FFF2-40B4-BE49-F238E27FC236}">
                <a16:creationId xmlns:a16="http://schemas.microsoft.com/office/drawing/2014/main" id="{BE2CCBC0-C6F2-40FC-91A9-0C10FE38C173}"/>
              </a:ext>
            </a:extLst>
          </p:cNvPr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71220653-0E59-43CC-9608-6D9E9A9A645B}"/>
              </a:ext>
            </a:extLst>
          </p:cNvPr>
          <p:cNvSpPr txBox="1">
            <a:spLocks/>
          </p:cNvSpPr>
          <p:nvPr userDrawn="1">
            <p:custDataLst>
              <p:tags r:id="rId6"/>
            </p:custDataLst>
          </p:nvPr>
        </p:nvSpPr>
        <p:spPr>
          <a:xfrm>
            <a:off x="416052" y="6501669"/>
            <a:ext cx="1890839" cy="123111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1C94DE74-BFF3-427D-B1EB-6EC01224A215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416053" y="41597"/>
            <a:ext cx="1890839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no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2" name="3. Subtitle">
            <a:extLst>
              <a:ext uri="{FF2B5EF4-FFF2-40B4-BE49-F238E27FC236}">
                <a16:creationId xmlns:a16="http://schemas.microsoft.com/office/drawing/2014/main" id="{B7EC052A-7EEB-4E98-B92D-8E3E6C89311C}"/>
              </a:ext>
            </a:extLst>
          </p:cNvPr>
          <p:cNvSpPr>
            <a:spLocks noGrp="1"/>
          </p:cNvSpPr>
          <p:nvPr>
            <p:ph type="subTitle" idx="1"/>
            <p:custDataLst>
              <p:tags r:id="rId8"/>
            </p:custDataLst>
          </p:nvPr>
        </p:nvSpPr>
        <p:spPr>
          <a:xfrm>
            <a:off x="411163" y="3636552"/>
            <a:ext cx="1890839" cy="492443"/>
          </a:xfrm>
        </p:spPr>
        <p:txBody>
          <a:bodyPr wrap="square">
            <a:no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2. Slide Title">
            <a:extLst>
              <a:ext uri="{FF2B5EF4-FFF2-40B4-BE49-F238E27FC236}">
                <a16:creationId xmlns:a16="http://schemas.microsoft.com/office/drawing/2014/main" id="{6EDF22DC-CFC6-49A3-985F-D21B951A77A3}"/>
              </a:ext>
            </a:extLst>
          </p:cNvPr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411163" y="2502261"/>
            <a:ext cx="1890839" cy="1015663"/>
          </a:xfrm>
        </p:spPr>
        <p:txBody>
          <a:bodyPr anchor="b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Documenttype">
            <a:extLst>
              <a:ext uri="{FF2B5EF4-FFF2-40B4-BE49-F238E27FC236}">
                <a16:creationId xmlns:a16="http://schemas.microsoft.com/office/drawing/2014/main" id="{44C1EF3F-8633-48A1-9E13-6964B8387937}"/>
              </a:ext>
            </a:extLst>
          </p:cNvPr>
          <p:cNvSpPr txBox="1">
            <a:spLocks/>
          </p:cNvSpPr>
          <p:nvPr userDrawn="1">
            <p:custDataLst>
              <p:tags r:id="rId10"/>
            </p:custDataLst>
          </p:nvPr>
        </p:nvSpPr>
        <p:spPr>
          <a:xfrm>
            <a:off x="412114" y="641976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900" i="1" dirty="0"/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115046985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 hidden="1">
            <a:extLst>
              <a:ext uri="{FF2B5EF4-FFF2-40B4-BE49-F238E27FC236}">
                <a16:creationId xmlns:a16="http://schemas.microsoft.com/office/drawing/2014/main" id="{E317DDE9-4510-4ADA-BC78-E96D2459782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650128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35" name="think-cell Slide" r:id="rId12" imgW="413" imgH="416" progId="TCLayout.ActiveDocument.1">
                  <p:embed/>
                </p:oleObj>
              </mc:Choice>
              <mc:Fallback>
                <p:oleObj name="think-cell Slide" r:id="rId12" imgW="413" imgH="416" progId="TCLayout.ActiveDocument.1">
                  <p:embed/>
                  <p:pic>
                    <p:nvPicPr>
                      <p:cNvPr id="4" name="Object 2" hidden="1">
                        <a:extLst>
                          <a:ext uri="{FF2B5EF4-FFF2-40B4-BE49-F238E27FC236}">
                            <a16:creationId xmlns:a16="http://schemas.microsoft.com/office/drawing/2014/main" id="{E317DDE9-4510-4ADA-BC78-E96D2459782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 hidden="1">
            <a:extLst>
              <a:ext uri="{FF2B5EF4-FFF2-40B4-BE49-F238E27FC236}">
                <a16:creationId xmlns:a16="http://schemas.microsoft.com/office/drawing/2014/main" id="{30D7698A-7001-41A3-B997-323E2D93DCCC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6" name="RectangleLight">
            <a:extLst>
              <a:ext uri="{FF2B5EF4-FFF2-40B4-BE49-F238E27FC236}">
                <a16:creationId xmlns:a16="http://schemas.microsoft.com/office/drawing/2014/main" id="{3FA229FA-A3E6-464F-8FAE-54175450EBEB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blackGray">
          <a:xfrm>
            <a:off x="3273552" y="0"/>
            <a:ext cx="5870448" cy="6858000"/>
          </a:xfrm>
          <a:prstGeom prst="rect">
            <a:avLst/>
          </a:prstGeom>
          <a:solidFill>
            <a:srgbClr val="DBE3F9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24" name="Slide Number">
            <a:extLst>
              <a:ext uri="{FF2B5EF4-FFF2-40B4-BE49-F238E27FC236}">
                <a16:creationId xmlns:a16="http://schemas.microsoft.com/office/drawing/2014/main" id="{FD54F44A-AA88-4B28-88CB-9DD6BDA16D62}"/>
              </a:ext>
            </a:extLst>
          </p:cNvPr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9E8DABE5-6099-4D42-9730-B3FED1A8FD55}"/>
              </a:ext>
            </a:extLst>
          </p:cNvPr>
          <p:cNvSpPr txBox="1">
            <a:spLocks/>
          </p:cNvSpPr>
          <p:nvPr userDrawn="1">
            <p:custDataLst>
              <p:tags r:id="rId6"/>
            </p:custDataLst>
          </p:nvPr>
        </p:nvSpPr>
        <p:spPr>
          <a:xfrm>
            <a:off x="416052" y="6501669"/>
            <a:ext cx="2607005" cy="123111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F2D8FBFF-13B8-4394-9AF5-D206F6B8DF0D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2" name="2. Slide Title">
            <a:extLst>
              <a:ext uri="{FF2B5EF4-FFF2-40B4-BE49-F238E27FC236}">
                <a16:creationId xmlns:a16="http://schemas.microsoft.com/office/drawing/2014/main" id="{28C5B63D-E9C7-4AF1-8B9D-DBEF74F2CE52}"/>
              </a:ext>
            </a:extLst>
          </p:cNvPr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411163" y="2840816"/>
            <a:ext cx="2607005" cy="677108"/>
          </a:xfrm>
        </p:spPr>
        <p:txBody>
          <a:bodyPr anchor="b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3. Subtitle">
            <a:extLst>
              <a:ext uri="{FF2B5EF4-FFF2-40B4-BE49-F238E27FC236}">
                <a16:creationId xmlns:a16="http://schemas.microsoft.com/office/drawing/2014/main" id="{C302CFF5-7D13-40E9-B0FB-8BC438F87D7F}"/>
              </a:ext>
            </a:extLst>
          </p:cNvPr>
          <p:cNvSpPr>
            <a:spLocks noGrp="1"/>
          </p:cNvSpPr>
          <p:nvPr>
            <p:ph type="subTitle" idx="1"/>
            <p:custDataLst>
              <p:tags r:id="rId9"/>
            </p:custDataLst>
          </p:nvPr>
        </p:nvSpPr>
        <p:spPr>
          <a:xfrm>
            <a:off x="411163" y="3636552"/>
            <a:ext cx="2596896" cy="492443"/>
          </a:xfrm>
        </p:spPr>
        <p:txBody>
          <a:bodyPr wrap="square">
            <a:no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Documenttype">
            <a:extLst>
              <a:ext uri="{FF2B5EF4-FFF2-40B4-BE49-F238E27FC236}">
                <a16:creationId xmlns:a16="http://schemas.microsoft.com/office/drawing/2014/main" id="{C6F7C55D-688F-462A-99C0-63216457577A}"/>
              </a:ext>
            </a:extLst>
          </p:cNvPr>
          <p:cNvSpPr txBox="1">
            <a:spLocks/>
          </p:cNvSpPr>
          <p:nvPr userDrawn="1">
            <p:custDataLst>
              <p:tags r:id="rId10"/>
            </p:custDataLst>
          </p:nvPr>
        </p:nvSpPr>
        <p:spPr>
          <a:xfrm>
            <a:off x="412114" y="641976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900" i="1" dirty="0"/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172446968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AE8063F9-BD79-4AC7-AE37-FA41373B03A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0772540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259" name="think-cell Slide" r:id="rId12" imgW="592" imgH="591" progId="TCLayout.ActiveDocument.1">
                  <p:embed/>
                </p:oleObj>
              </mc:Choice>
              <mc:Fallback>
                <p:oleObj name="think-cell Slide" r:id="rId12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AE8063F9-BD79-4AC7-AE37-FA41373B03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" hidden="1">
            <a:extLst>
              <a:ext uri="{FF2B5EF4-FFF2-40B4-BE49-F238E27FC236}">
                <a16:creationId xmlns:a16="http://schemas.microsoft.com/office/drawing/2014/main" id="{7D5CD0B7-78F0-4D90-8217-39B2ABEF29E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7" name="RectangleLight">
            <a:extLst>
              <a:ext uri="{FF2B5EF4-FFF2-40B4-BE49-F238E27FC236}">
                <a16:creationId xmlns:a16="http://schemas.microsoft.com/office/drawing/2014/main" id="{2365F90A-9CD8-40EE-93CD-2729135A9569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ltGray">
          <a:xfrm>
            <a:off x="4569714" y="0"/>
            <a:ext cx="4574286" cy="6858000"/>
          </a:xfrm>
          <a:prstGeom prst="rect">
            <a:avLst/>
          </a:prstGeom>
          <a:solidFill>
            <a:srgbClr val="DBE3F9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28" name="Slide Number">
            <a:extLst>
              <a:ext uri="{FF2B5EF4-FFF2-40B4-BE49-F238E27FC236}">
                <a16:creationId xmlns:a16="http://schemas.microsoft.com/office/drawing/2014/main" id="{189FC83F-F940-442F-8A4B-3FFD875A4CE1}"/>
              </a:ext>
            </a:extLst>
          </p:cNvPr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0AB58A89-F6F4-4862-B0B6-9B56563426ED}"/>
              </a:ext>
            </a:extLst>
          </p:cNvPr>
          <p:cNvSpPr txBox="1">
            <a:spLocks/>
          </p:cNvSpPr>
          <p:nvPr userDrawn="1">
            <p:custDataLst>
              <p:tags r:id="rId6"/>
            </p:custDataLst>
          </p:nvPr>
        </p:nvSpPr>
        <p:spPr>
          <a:xfrm>
            <a:off x="416052" y="6501669"/>
            <a:ext cx="3869385" cy="123111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80C43D9A-8871-4E21-8014-7D0511A34A5D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2" name="2. Slide Title">
            <a:extLst>
              <a:ext uri="{FF2B5EF4-FFF2-40B4-BE49-F238E27FC236}">
                <a16:creationId xmlns:a16="http://schemas.microsoft.com/office/drawing/2014/main" id="{D0AE5B54-AB0E-4484-9346-E286DDC6EE22}"/>
              </a:ext>
            </a:extLst>
          </p:cNvPr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416052" y="173736"/>
            <a:ext cx="3869385" cy="338554"/>
          </a:xfrm>
        </p:spPr>
        <p:txBody>
          <a:bodyPr wrap="square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3. Subtitle">
            <a:extLst>
              <a:ext uri="{FF2B5EF4-FFF2-40B4-BE49-F238E27FC236}">
                <a16:creationId xmlns:a16="http://schemas.microsoft.com/office/drawing/2014/main" id="{515FD66B-17DF-4FD2-AACA-1776A1723322}"/>
              </a:ext>
            </a:extLst>
          </p:cNvPr>
          <p:cNvSpPr>
            <a:spLocks noGrp="1"/>
          </p:cNvSpPr>
          <p:nvPr>
            <p:ph type="subTitle" idx="1"/>
            <p:custDataLst>
              <p:tags r:id="rId9"/>
            </p:custDataLst>
          </p:nvPr>
        </p:nvSpPr>
        <p:spPr>
          <a:xfrm>
            <a:off x="416052" y="525928"/>
            <a:ext cx="3869385" cy="246221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Documenttype">
            <a:extLst>
              <a:ext uri="{FF2B5EF4-FFF2-40B4-BE49-F238E27FC236}">
                <a16:creationId xmlns:a16="http://schemas.microsoft.com/office/drawing/2014/main" id="{F6423CDC-10C6-4893-AAB3-4DC3BAB587DA}"/>
              </a:ext>
            </a:extLst>
          </p:cNvPr>
          <p:cNvSpPr txBox="1">
            <a:spLocks/>
          </p:cNvSpPr>
          <p:nvPr userDrawn="1">
            <p:custDataLst>
              <p:tags r:id="rId10"/>
            </p:custDataLst>
          </p:nvPr>
        </p:nvSpPr>
        <p:spPr>
          <a:xfrm>
            <a:off x="412114" y="641976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900" i="1" dirty="0"/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272277369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3C874AD5-EF74-4210-B94F-F40285F6D1E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5110339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283" name="think-cell Slide" r:id="rId12" imgW="592" imgH="591" progId="TCLayout.ActiveDocument.1">
                  <p:embed/>
                </p:oleObj>
              </mc:Choice>
              <mc:Fallback>
                <p:oleObj name="think-cell Slide" r:id="rId12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3C874AD5-EF74-4210-B94F-F40285F6D1E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" hidden="1">
            <a:extLst>
              <a:ext uri="{FF2B5EF4-FFF2-40B4-BE49-F238E27FC236}">
                <a16:creationId xmlns:a16="http://schemas.microsoft.com/office/drawing/2014/main" id="{D1DF5CE8-D561-43C7-AB94-A5D89A58CD8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7" name="RectangleLight">
            <a:extLst>
              <a:ext uri="{FF2B5EF4-FFF2-40B4-BE49-F238E27FC236}">
                <a16:creationId xmlns:a16="http://schemas.microsoft.com/office/drawing/2014/main" id="{2365F90A-9CD8-40EE-93CD-2729135A9569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ltGray">
          <a:xfrm>
            <a:off x="5872734" y="0"/>
            <a:ext cx="3271266" cy="6858000"/>
          </a:xfrm>
          <a:prstGeom prst="rect">
            <a:avLst/>
          </a:prstGeom>
          <a:solidFill>
            <a:srgbClr val="DBE3F9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28" name="Slide Number">
            <a:extLst>
              <a:ext uri="{FF2B5EF4-FFF2-40B4-BE49-F238E27FC236}">
                <a16:creationId xmlns:a16="http://schemas.microsoft.com/office/drawing/2014/main" id="{0151F0BA-80A8-4F21-BC61-52898A9C097C}"/>
              </a:ext>
            </a:extLst>
          </p:cNvPr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D3CEBF83-E241-4D4D-9783-E5C68CC3AF4E}"/>
              </a:ext>
            </a:extLst>
          </p:cNvPr>
          <p:cNvSpPr txBox="1">
            <a:spLocks/>
          </p:cNvSpPr>
          <p:nvPr userDrawn="1">
            <p:custDataLst>
              <p:tags r:id="rId6"/>
            </p:custDataLst>
          </p:nvPr>
        </p:nvSpPr>
        <p:spPr>
          <a:xfrm>
            <a:off x="416052" y="6501669"/>
            <a:ext cx="5225477" cy="123111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14B1AC38-9340-4F04-B7F9-727A4C198432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2" name="2. Slide Title">
            <a:extLst>
              <a:ext uri="{FF2B5EF4-FFF2-40B4-BE49-F238E27FC236}">
                <a16:creationId xmlns:a16="http://schemas.microsoft.com/office/drawing/2014/main" id="{E0989CC3-989C-4053-8FFF-166827696BD9}"/>
              </a:ext>
            </a:extLst>
          </p:cNvPr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416052" y="173736"/>
            <a:ext cx="5225477" cy="338554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3. Subtitle">
            <a:extLst>
              <a:ext uri="{FF2B5EF4-FFF2-40B4-BE49-F238E27FC236}">
                <a16:creationId xmlns:a16="http://schemas.microsoft.com/office/drawing/2014/main" id="{74755987-3A66-4AF7-AF0A-FD37AD28002D}"/>
              </a:ext>
            </a:extLst>
          </p:cNvPr>
          <p:cNvSpPr>
            <a:spLocks noGrp="1"/>
          </p:cNvSpPr>
          <p:nvPr>
            <p:ph type="subTitle" idx="1"/>
            <p:custDataLst>
              <p:tags r:id="rId9"/>
            </p:custDataLst>
          </p:nvPr>
        </p:nvSpPr>
        <p:spPr>
          <a:xfrm>
            <a:off x="416052" y="525928"/>
            <a:ext cx="5225477" cy="246221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Documenttype">
            <a:extLst>
              <a:ext uri="{FF2B5EF4-FFF2-40B4-BE49-F238E27FC236}">
                <a16:creationId xmlns:a16="http://schemas.microsoft.com/office/drawing/2014/main" id="{C494F823-6042-40C6-94CD-0F980C6F2DFA}"/>
              </a:ext>
            </a:extLst>
          </p:cNvPr>
          <p:cNvSpPr txBox="1">
            <a:spLocks/>
          </p:cNvSpPr>
          <p:nvPr userDrawn="1">
            <p:custDataLst>
              <p:tags r:id="rId10"/>
            </p:custDataLst>
          </p:nvPr>
        </p:nvSpPr>
        <p:spPr>
          <a:xfrm>
            <a:off x="412114" y="641976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900" i="1" dirty="0"/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377064013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/4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F7114D8-6025-4386-BA96-B034FE6B3CD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30411934"/>
              </p:ext>
            </p:extLst>
          </p:nvPr>
        </p:nvGraphicFramePr>
        <p:xfrm>
          <a:off x="1191" y="1588"/>
          <a:ext cx="1191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307" name="think-cell Slide" r:id="rId12" imgW="413" imgH="416" progId="TCLayout.ActiveDocument.1">
                  <p:embed/>
                </p:oleObj>
              </mc:Choice>
              <mc:Fallback>
                <p:oleObj name="think-cell Slide" r:id="rId12" imgW="413" imgH="41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F7114D8-6025-4386-BA96-B034FE6B3CD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191" y="1588"/>
                        <a:ext cx="1191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C8CB8AD3-3DED-4C3C-8856-6127F6F3597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3" name="RectangleLight">
            <a:extLst>
              <a:ext uri="{FF2B5EF4-FFF2-40B4-BE49-F238E27FC236}">
                <a16:creationId xmlns:a16="http://schemas.microsoft.com/office/drawing/2014/main" id="{A80E2F68-4ED6-42EF-9858-2FE4B1382825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ltGray">
          <a:xfrm>
            <a:off x="6586062" y="0"/>
            <a:ext cx="2557938" cy="6858000"/>
          </a:xfrm>
          <a:prstGeom prst="rect">
            <a:avLst/>
          </a:prstGeom>
          <a:solidFill>
            <a:srgbClr val="DBE3F9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0F0F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Slide Number">
            <a:extLst>
              <a:ext uri="{FF2B5EF4-FFF2-40B4-BE49-F238E27FC236}">
                <a16:creationId xmlns:a16="http://schemas.microsoft.com/office/drawing/2014/main" id="{C0F3E7B1-38C8-4558-A8C6-99F73B7D4385}"/>
              </a:ext>
            </a:extLst>
          </p:cNvPr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4E3119B5-3D7F-4B88-8761-E5447BB52B0A}"/>
              </a:ext>
            </a:extLst>
          </p:cNvPr>
          <p:cNvSpPr txBox="1">
            <a:spLocks/>
          </p:cNvSpPr>
          <p:nvPr userDrawn="1">
            <p:custDataLst>
              <p:tags r:id="rId6"/>
            </p:custDataLst>
          </p:nvPr>
        </p:nvSpPr>
        <p:spPr>
          <a:xfrm>
            <a:off x="416051" y="6501669"/>
            <a:ext cx="5943600" cy="123111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noProof="0" dirty="0"/>
              <a:t>Source: …</a:t>
            </a: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82B2936D-0579-49C0-B9F2-C28424031296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2" name="2. Slide Title">
            <a:extLst>
              <a:ext uri="{FF2B5EF4-FFF2-40B4-BE49-F238E27FC236}">
                <a16:creationId xmlns:a16="http://schemas.microsoft.com/office/drawing/2014/main" id="{126BA874-D683-4AD6-9136-C6CB0A000745}"/>
              </a:ext>
            </a:extLst>
          </p:cNvPr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416052" y="173736"/>
            <a:ext cx="5943600" cy="338554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3. Subtitle">
            <a:extLst>
              <a:ext uri="{FF2B5EF4-FFF2-40B4-BE49-F238E27FC236}">
                <a16:creationId xmlns:a16="http://schemas.microsoft.com/office/drawing/2014/main" id="{014A53DA-65EF-4EBF-B2CC-035C915C32E5}"/>
              </a:ext>
            </a:extLst>
          </p:cNvPr>
          <p:cNvSpPr>
            <a:spLocks noGrp="1"/>
          </p:cNvSpPr>
          <p:nvPr>
            <p:ph type="subTitle" idx="1"/>
            <p:custDataLst>
              <p:tags r:id="rId9"/>
            </p:custDataLst>
          </p:nvPr>
        </p:nvSpPr>
        <p:spPr>
          <a:xfrm>
            <a:off x="416052" y="525928"/>
            <a:ext cx="5943600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>
              <a:defRPr lang="en-US" sz="1600" dirty="0"/>
            </a:lvl1pPr>
          </a:lstStyle>
          <a:p>
            <a:pPr lvl="0">
              <a:buNone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Documenttype">
            <a:extLst>
              <a:ext uri="{FF2B5EF4-FFF2-40B4-BE49-F238E27FC236}">
                <a16:creationId xmlns:a16="http://schemas.microsoft.com/office/drawing/2014/main" id="{4BA71C2D-8769-4A52-BEB4-7C780187BFA1}"/>
              </a:ext>
            </a:extLst>
          </p:cNvPr>
          <p:cNvSpPr txBox="1">
            <a:spLocks/>
          </p:cNvSpPr>
          <p:nvPr userDrawn="1">
            <p:custDataLst>
              <p:tags r:id="rId10"/>
            </p:custDataLst>
          </p:nvPr>
        </p:nvSpPr>
        <p:spPr>
          <a:xfrm>
            <a:off x="412114" y="641976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900" i="1" dirty="0"/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2352917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3AB36C25-3154-4643-A5D1-40C663C7617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6229644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1" name="think-cell Slide" r:id="rId10" imgW="572" imgH="588" progId="TCLayout.ActiveDocument.1">
                  <p:embed/>
                </p:oleObj>
              </mc:Choice>
              <mc:Fallback>
                <p:oleObj name="think-cell Slide" r:id="rId10" imgW="572" imgH="588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3AB36C25-3154-4643-A5D1-40C663C7617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E261CA95-BAC8-4094-B77C-B413C63AA45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4" name="2. Slide Title">
            <a:extLst>
              <a:ext uri="{FF2B5EF4-FFF2-40B4-BE49-F238E27FC236}">
                <a16:creationId xmlns:a16="http://schemas.microsoft.com/office/drawing/2014/main" id="{6C3D89FC-A4B9-4683-B64F-B0644150274F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416052" y="173736"/>
            <a:ext cx="8311896" cy="338554"/>
          </a:xfrm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Slide Number">
            <a:extLst>
              <a:ext uri="{FF2B5EF4-FFF2-40B4-BE49-F238E27FC236}">
                <a16:creationId xmlns:a16="http://schemas.microsoft.com/office/drawing/2014/main" id="{F5AB69F0-0252-4F2C-9F5C-D4F8BF35BCBE}"/>
              </a:ext>
            </a:extLst>
          </p:cNvPr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black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algn="r" defTabSz="458047" rtl="0" eaLnBrk="1" fontAlgn="auto" latinLnBrk="0" hangingPunct="1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kern="12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marL="0" algn="r" defTabSz="458047" rtl="0" eaLnBrk="1" fontAlgn="auto" latinLnBrk="0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kern="12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5. Source" hidden="1">
            <a:extLst>
              <a:ext uri="{FF2B5EF4-FFF2-40B4-BE49-F238E27FC236}">
                <a16:creationId xmlns:a16="http://schemas.microsoft.com/office/drawing/2014/main" id="{E3C08BE2-DFA5-4DF3-81CF-C757EBD94F23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12" name="1. On-page tracker">
            <a:extLst>
              <a:ext uri="{FF2B5EF4-FFF2-40B4-BE49-F238E27FC236}">
                <a16:creationId xmlns:a16="http://schemas.microsoft.com/office/drawing/2014/main" id="{7765112B-94E4-48E7-B473-F1F8C57D1D83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8" name="Documenttype">
            <a:extLst>
              <a:ext uri="{FF2B5EF4-FFF2-40B4-BE49-F238E27FC236}">
                <a16:creationId xmlns:a16="http://schemas.microsoft.com/office/drawing/2014/main" id="{5B035A1A-50B6-45E3-9869-D14473D397AB}"/>
              </a:ext>
            </a:extLst>
          </p:cNvPr>
          <p:cNvSpPr txBox="1">
            <a:spLocks/>
          </p:cNvSpPr>
          <p:nvPr userDrawn="1">
            <p:custDataLst>
              <p:tags r:id="rId8"/>
            </p:custDataLst>
          </p:nvPr>
        </p:nvSpPr>
        <p:spPr>
          <a:xfrm>
            <a:off x="412114" y="641976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900" i="1" dirty="0"/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409901786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B45F7C92-D5CD-4EDC-B5FB-B32BFADF4AE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9615289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55" name="think-cell Slide" r:id="rId8" imgW="592" imgH="591" progId="TCLayout.ActiveDocument.1">
                  <p:embed/>
                </p:oleObj>
              </mc:Choice>
              <mc:Fallback>
                <p:oleObj name="think-cell Slide" r:id="rId8" imgW="592" imgH="591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B45F7C92-D5CD-4EDC-B5FB-B32BFADF4AE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lide Number">
            <a:extLst>
              <a:ext uri="{FF2B5EF4-FFF2-40B4-BE49-F238E27FC236}">
                <a16:creationId xmlns:a16="http://schemas.microsoft.com/office/drawing/2014/main" id="{E008B892-7EEF-40A7-8714-CA703035E127}"/>
              </a:ext>
            </a:extLst>
          </p:cNvPr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5. Source" hidden="1">
            <a:extLst>
              <a:ext uri="{FF2B5EF4-FFF2-40B4-BE49-F238E27FC236}">
                <a16:creationId xmlns:a16="http://schemas.microsoft.com/office/drawing/2014/main" id="{0047C437-9378-4088-A289-F201ABA447D1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8" name="1. On-page tracker">
            <a:extLst>
              <a:ext uri="{FF2B5EF4-FFF2-40B4-BE49-F238E27FC236}">
                <a16:creationId xmlns:a16="http://schemas.microsoft.com/office/drawing/2014/main" id="{33AE1560-579C-459C-A40A-D7865DE59B15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5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6" name="Documenttype">
            <a:extLst>
              <a:ext uri="{FF2B5EF4-FFF2-40B4-BE49-F238E27FC236}">
                <a16:creationId xmlns:a16="http://schemas.microsoft.com/office/drawing/2014/main" id="{49991C03-7F48-47F1-B3A9-19D7D1A4653F}"/>
              </a:ext>
            </a:extLst>
          </p:cNvPr>
          <p:cNvSpPr txBox="1">
            <a:spLocks/>
          </p:cNvSpPr>
          <p:nvPr userDrawn="1">
            <p:custDataLst>
              <p:tags r:id="rId6"/>
            </p:custDataLst>
          </p:nvPr>
        </p:nvSpPr>
        <p:spPr>
          <a:xfrm>
            <a:off x="412114" y="641976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900" i="1" dirty="0"/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52000216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hidden="1">
            <a:extLst>
              <a:ext uri="{FF2B5EF4-FFF2-40B4-BE49-F238E27FC236}">
                <a16:creationId xmlns:a16="http://schemas.microsoft.com/office/drawing/2014/main" id="{1C6EC4AA-6C84-4EF6-AF4D-BE24FEED672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5616881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79" name="think-cell Slide" r:id="rId6" imgW="592" imgH="591" progId="TCLayout.ActiveDocument.1">
                  <p:embed/>
                </p:oleObj>
              </mc:Choice>
              <mc:Fallback>
                <p:oleObj name="think-cell Slide" r:id="rId6" imgW="592" imgH="591" progId="TCLayout.ActiveDocument.1">
                  <p:embed/>
                  <p:pic>
                    <p:nvPicPr>
                      <p:cNvPr id="2" name="Object 2" hidden="1">
                        <a:extLst>
                          <a:ext uri="{FF2B5EF4-FFF2-40B4-BE49-F238E27FC236}">
                            <a16:creationId xmlns:a16="http://schemas.microsoft.com/office/drawing/2014/main" id="{1C6EC4AA-6C84-4EF6-AF4D-BE24FEED672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5. Source" hidden="1">
            <a:extLst>
              <a:ext uri="{FF2B5EF4-FFF2-40B4-BE49-F238E27FC236}">
                <a16:creationId xmlns:a16="http://schemas.microsoft.com/office/drawing/2014/main" id="{E4946286-E3E6-424F-8C6C-3D00E8A0D3D0}"/>
              </a:ext>
            </a:extLst>
          </p:cNvPr>
          <p:cNvSpPr txBox="1"/>
          <p:nvPr userDrawn="1">
            <p:custDataLst>
              <p:tags r:id="rId3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4" name="Documenttype">
            <a:extLst>
              <a:ext uri="{FF2B5EF4-FFF2-40B4-BE49-F238E27FC236}">
                <a16:creationId xmlns:a16="http://schemas.microsoft.com/office/drawing/2014/main" id="{3925F7DB-235B-4011-96E3-49D4B5E6FEEF}"/>
              </a:ext>
            </a:extLst>
          </p:cNvPr>
          <p:cNvSpPr txBox="1">
            <a:spLocks/>
          </p:cNvSpPr>
          <p:nvPr userDrawn="1">
            <p:custDataLst>
              <p:tags r:id="rId4"/>
            </p:custDataLst>
          </p:nvPr>
        </p:nvSpPr>
        <p:spPr>
          <a:xfrm>
            <a:off x="412114" y="641976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900" i="1" dirty="0"/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70607754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124968"/>
            <a:ext cx="6858000" cy="1384995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276999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2/4/2022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22505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3D28-6A1E-4FD6-BF76-460C8E767576}" type="datetimeFigureOut">
              <a:rPr lang="en-US" smtClean="0"/>
              <a:t>2/4/2022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4EF2-3EFA-4B06-B5BC-1855B6598F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401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 hidden="1">
            <a:extLst>
              <a:ext uri="{FF2B5EF4-FFF2-40B4-BE49-F238E27FC236}">
                <a16:creationId xmlns:a16="http://schemas.microsoft.com/office/drawing/2014/main" id="{F17934EB-F2F5-451C-8BFA-F1B57B7FE8F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235710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1" name="think-cell Slide" r:id="rId12" imgW="413" imgH="416" progId="TCLayout.ActiveDocument.1">
                  <p:embed/>
                </p:oleObj>
              </mc:Choice>
              <mc:Fallback>
                <p:oleObj name="think-cell Slide" r:id="rId12" imgW="413" imgH="416" progId="TCLayout.ActiveDocument.1">
                  <p:embed/>
                  <p:pic>
                    <p:nvPicPr>
                      <p:cNvPr id="5" name="Object 2" hidden="1">
                        <a:extLst>
                          <a:ext uri="{FF2B5EF4-FFF2-40B4-BE49-F238E27FC236}">
                            <a16:creationId xmlns:a16="http://schemas.microsoft.com/office/drawing/2014/main" id="{F17934EB-F2F5-451C-8BFA-F1B57B7FE8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" hidden="1">
            <a:extLst>
              <a:ext uri="{FF2B5EF4-FFF2-40B4-BE49-F238E27FC236}">
                <a16:creationId xmlns:a16="http://schemas.microsoft.com/office/drawing/2014/main" id="{A2994B40-DF0F-4EE0-8098-73DBD5C3F7E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6" name="RectangleLight">
            <a:extLst>
              <a:ext uri="{FF2B5EF4-FFF2-40B4-BE49-F238E27FC236}">
                <a16:creationId xmlns:a16="http://schemas.microsoft.com/office/drawing/2014/main" id="{3FA229FA-A3E6-464F-8FAE-54175450EBEB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blackGray">
          <a:xfrm>
            <a:off x="2560320" y="0"/>
            <a:ext cx="6583680" cy="6858000"/>
          </a:xfrm>
          <a:prstGeom prst="rect">
            <a:avLst/>
          </a:prstGeom>
          <a:solidFill>
            <a:srgbClr val="DBE3F9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31" name="Slide Number">
            <a:extLst>
              <a:ext uri="{FF2B5EF4-FFF2-40B4-BE49-F238E27FC236}">
                <a16:creationId xmlns:a16="http://schemas.microsoft.com/office/drawing/2014/main" id="{BE2CCBC0-C6F2-40FC-91A9-0C10FE38C173}"/>
              </a:ext>
            </a:extLst>
          </p:cNvPr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71220653-0E59-43CC-9608-6D9E9A9A645B}"/>
              </a:ext>
            </a:extLst>
          </p:cNvPr>
          <p:cNvSpPr txBox="1">
            <a:spLocks/>
          </p:cNvSpPr>
          <p:nvPr userDrawn="1">
            <p:custDataLst>
              <p:tags r:id="rId6"/>
            </p:custDataLst>
          </p:nvPr>
        </p:nvSpPr>
        <p:spPr>
          <a:xfrm>
            <a:off x="416052" y="6501669"/>
            <a:ext cx="1890839" cy="123111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1C94DE74-BFF3-427D-B1EB-6EC01224A215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416053" y="41597"/>
            <a:ext cx="1890839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no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2" name="3. Subtitle">
            <a:extLst>
              <a:ext uri="{FF2B5EF4-FFF2-40B4-BE49-F238E27FC236}">
                <a16:creationId xmlns:a16="http://schemas.microsoft.com/office/drawing/2014/main" id="{B7EC052A-7EEB-4E98-B92D-8E3E6C89311C}"/>
              </a:ext>
            </a:extLst>
          </p:cNvPr>
          <p:cNvSpPr>
            <a:spLocks noGrp="1"/>
          </p:cNvSpPr>
          <p:nvPr>
            <p:ph type="subTitle" idx="1"/>
            <p:custDataLst>
              <p:tags r:id="rId8"/>
            </p:custDataLst>
          </p:nvPr>
        </p:nvSpPr>
        <p:spPr>
          <a:xfrm>
            <a:off x="411163" y="3636552"/>
            <a:ext cx="1890839" cy="492443"/>
          </a:xfrm>
        </p:spPr>
        <p:txBody>
          <a:bodyPr wrap="square">
            <a:no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2. Slide Title">
            <a:extLst>
              <a:ext uri="{FF2B5EF4-FFF2-40B4-BE49-F238E27FC236}">
                <a16:creationId xmlns:a16="http://schemas.microsoft.com/office/drawing/2014/main" id="{6EDF22DC-CFC6-49A3-985F-D21B951A77A3}"/>
              </a:ext>
            </a:extLst>
          </p:cNvPr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411163" y="2502261"/>
            <a:ext cx="1890839" cy="1015663"/>
          </a:xfrm>
        </p:spPr>
        <p:txBody>
          <a:bodyPr anchor="b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Documenttype">
            <a:extLst>
              <a:ext uri="{FF2B5EF4-FFF2-40B4-BE49-F238E27FC236}">
                <a16:creationId xmlns:a16="http://schemas.microsoft.com/office/drawing/2014/main" id="{44C1EF3F-8633-48A1-9E13-6964B8387937}"/>
              </a:ext>
            </a:extLst>
          </p:cNvPr>
          <p:cNvSpPr txBox="1">
            <a:spLocks/>
          </p:cNvSpPr>
          <p:nvPr userDrawn="1">
            <p:custDataLst>
              <p:tags r:id="rId10"/>
            </p:custDataLst>
          </p:nvPr>
        </p:nvSpPr>
        <p:spPr>
          <a:xfrm>
            <a:off x="412114" y="641976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900" i="1" dirty="0"/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247036955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1F9F2487-C04B-4E89-A85F-F145412FF7C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7323577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308" name="think-cell Slide" r:id="rId10" imgW="592" imgH="591" progId="TCLayout.ActiveDocument.1">
                  <p:embed/>
                </p:oleObj>
              </mc:Choice>
              <mc:Fallback>
                <p:oleObj name="think-cell Slide" r:id="rId10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1F9F2487-C04B-4E89-A85F-F145412FF7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65956CE3-D200-4AF9-99E3-3BD7CEED13D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34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7" name="Title">
            <a:extLst>
              <a:ext uri="{FF2B5EF4-FFF2-40B4-BE49-F238E27FC236}">
                <a16:creationId xmlns:a16="http://schemas.microsoft.com/office/drawing/2014/main" id="{EC187452-EF26-4A49-8688-4231C110BE03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412114" y="2406303"/>
            <a:ext cx="7487877" cy="5232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b" anchorCtr="0">
            <a:spAutoFit/>
          </a:bodyPr>
          <a:lstStyle>
            <a:lvl1pPr>
              <a:defRPr lang="en-US" sz="3400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ocumenttype">
            <a:extLst>
              <a:ext uri="{FF2B5EF4-FFF2-40B4-BE49-F238E27FC236}">
                <a16:creationId xmlns:a16="http://schemas.microsoft.com/office/drawing/2014/main" id="{352FE74A-18F1-4E97-9130-944A69675F90}"/>
              </a:ext>
            </a:extLst>
          </p:cNvPr>
          <p:cNvSpPr>
            <a:spLocks noGrp="1"/>
          </p:cNvSpPr>
          <p:nvPr>
            <p:ph type="body" sz="quarter" idx="13" hasCustomPrompt="1"/>
            <p:custDataLst>
              <p:tags r:id="rId5"/>
            </p:custDataLst>
          </p:nvPr>
        </p:nvSpPr>
        <p:spPr>
          <a:xfrm>
            <a:off x="412114" y="4539678"/>
            <a:ext cx="7486100" cy="21544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Edit date or title/role</a:t>
            </a:r>
          </a:p>
        </p:txBody>
      </p:sp>
      <p:sp>
        <p:nvSpPr>
          <p:cNvPr id="9" name="Subtitle">
            <a:extLst>
              <a:ext uri="{FF2B5EF4-FFF2-40B4-BE49-F238E27FC236}">
                <a16:creationId xmlns:a16="http://schemas.microsoft.com/office/drawing/2014/main" id="{FD5DF6FA-4E98-4564-8E2E-E3C01BE738EC}"/>
              </a:ext>
            </a:extLst>
          </p:cNvPr>
          <p:cNvSpPr>
            <a:spLocks noGrp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412114" y="3611490"/>
            <a:ext cx="7486100" cy="24622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en-US" sz="1600" dirty="0"/>
            </a:lvl1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ocumenttype">
            <a:extLst>
              <a:ext uri="{FF2B5EF4-FFF2-40B4-BE49-F238E27FC236}">
                <a16:creationId xmlns:a16="http://schemas.microsoft.com/office/drawing/2014/main" id="{C75C7875-9F5B-4F8C-8843-0F48FA31017B}"/>
              </a:ext>
            </a:extLst>
          </p:cNvPr>
          <p:cNvSpPr txBox="1">
            <a:spLocks/>
          </p:cNvSpPr>
          <p:nvPr userDrawn="1">
            <p:custDataLst>
              <p:tags r:id="rId7"/>
            </p:custDataLst>
          </p:nvPr>
        </p:nvSpPr>
        <p:spPr>
          <a:xfrm>
            <a:off x="5943600" y="579111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1050" i="1" dirty="0"/>
              <a:t>“This deck does not constitute legal, medical, accounting, tax, or other regulated advice, such as professional advice normally provided by licensed or certified practitioners.”</a:t>
            </a:r>
          </a:p>
        </p:txBody>
      </p:sp>
      <p:sp>
        <p:nvSpPr>
          <p:cNvPr id="11" name="Documenttype">
            <a:extLst>
              <a:ext uri="{FF2B5EF4-FFF2-40B4-BE49-F238E27FC236}">
                <a16:creationId xmlns:a16="http://schemas.microsoft.com/office/drawing/2014/main" id="{0B8B8608-922F-4E1E-AED3-C353CE198888}"/>
              </a:ext>
            </a:extLst>
          </p:cNvPr>
          <p:cNvSpPr txBox="1">
            <a:spLocks/>
          </p:cNvSpPr>
          <p:nvPr userDrawn="1">
            <p:custDataLst>
              <p:tags r:id="rId8"/>
            </p:custDataLst>
          </p:nvPr>
        </p:nvSpPr>
        <p:spPr>
          <a:xfrm>
            <a:off x="412114" y="579111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1050" i="1" dirty="0"/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370782699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5306E269-83F5-4510-A180-109E926BB41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7828254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332" name="think-cell Slide" r:id="rId10" imgW="572" imgH="588" progId="TCLayout.ActiveDocument.1">
                  <p:embed/>
                </p:oleObj>
              </mc:Choice>
              <mc:Fallback>
                <p:oleObj name="think-cell Slide" r:id="rId10" imgW="572" imgH="588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5306E269-83F5-4510-A180-109E926BB4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E6743208-2407-42A5-AA96-0B30899A9CB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8" name="3. Subtitle">
            <a:extLst>
              <a:ext uri="{FF2B5EF4-FFF2-40B4-BE49-F238E27FC236}">
                <a16:creationId xmlns:a16="http://schemas.microsoft.com/office/drawing/2014/main" id="{EE021D34-D41C-4EE9-A72D-F8D1E4D69428}"/>
              </a:ext>
            </a:extLst>
          </p:cNvPr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416052" y="525928"/>
            <a:ext cx="831189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lang="en-US" sz="1600" dirty="0"/>
            </a:lvl1pPr>
          </a:lstStyle>
          <a:p>
            <a:pPr lvl="0">
              <a:buNone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2. Slide Title">
            <a:extLst>
              <a:ext uri="{FF2B5EF4-FFF2-40B4-BE49-F238E27FC236}">
                <a16:creationId xmlns:a16="http://schemas.microsoft.com/office/drawing/2014/main" id="{2A02F3DA-248E-4A50-B54D-BAD18BAB3254}"/>
              </a:ext>
            </a:extLst>
          </p:cNvPr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416052" y="173736"/>
            <a:ext cx="8311896" cy="338554"/>
          </a:xfrm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">
            <a:extLst>
              <a:ext uri="{FF2B5EF4-FFF2-40B4-BE49-F238E27FC236}">
                <a16:creationId xmlns:a16="http://schemas.microsoft.com/office/drawing/2014/main" id="{3D1A1691-03F4-4B0C-8CAB-F8163BA54877}"/>
              </a:ext>
            </a:extLst>
          </p:cNvPr>
          <p:cNvSpPr>
            <a:spLocks noChangeArrowheads="1"/>
          </p:cNvSpPr>
          <p:nvPr userDrawn="1">
            <p:custDataLst>
              <p:tags r:id="rId6"/>
            </p:custDataLst>
          </p:nvPr>
        </p:nvSpPr>
        <p:spPr bwMode="ltGray">
          <a:xfrm>
            <a:off x="8476488" y="6669424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b="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2D9802C1-17F2-4D5F-804F-01991074A31F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DDE7FD00-47B4-4101-9C87-415DAC08A938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8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3" name="Documenttype">
            <a:extLst>
              <a:ext uri="{FF2B5EF4-FFF2-40B4-BE49-F238E27FC236}">
                <a16:creationId xmlns:a16="http://schemas.microsoft.com/office/drawing/2014/main" id="{335AEFB6-D0FB-42BD-A7D9-B038003F9038}"/>
              </a:ext>
            </a:extLst>
          </p:cNvPr>
          <p:cNvSpPr txBox="1">
            <a:spLocks/>
          </p:cNvSpPr>
          <p:nvPr userDrawn="1"/>
        </p:nvSpPr>
        <p:spPr>
          <a:xfrm>
            <a:off x="309729" y="6427334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219127505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 hidden="1">
            <a:extLst>
              <a:ext uri="{FF2B5EF4-FFF2-40B4-BE49-F238E27FC236}">
                <a16:creationId xmlns:a16="http://schemas.microsoft.com/office/drawing/2014/main" id="{B2D7514F-25FA-4E78-87EA-9310B631553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8594107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356" name="think-cell Slide" r:id="rId9" imgW="592" imgH="591" progId="TCLayout.ActiveDocument.1">
                  <p:embed/>
                </p:oleObj>
              </mc:Choice>
              <mc:Fallback>
                <p:oleObj name="think-cell Slide" r:id="rId9" imgW="592" imgH="591" progId="TCLayout.ActiveDocument.1">
                  <p:embed/>
                  <p:pic>
                    <p:nvPicPr>
                      <p:cNvPr id="5" name="Object 2" hidden="1">
                        <a:extLst>
                          <a:ext uri="{FF2B5EF4-FFF2-40B4-BE49-F238E27FC236}">
                            <a16:creationId xmlns:a16="http://schemas.microsoft.com/office/drawing/2014/main" id="{B2D7514F-25FA-4E78-87EA-9310B63155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" hidden="1">
            <a:extLst>
              <a:ext uri="{FF2B5EF4-FFF2-40B4-BE49-F238E27FC236}">
                <a16:creationId xmlns:a16="http://schemas.microsoft.com/office/drawing/2014/main" id="{A22841F1-1D64-4B85-BE8E-90E9A69032D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734B9D0F-511D-4CA0-B397-BC4944905EF5}"/>
              </a:ext>
            </a:extLst>
          </p:cNvPr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ltGray">
          <a:xfrm>
            <a:off x="8476488" y="6637674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5. Source" hidden="1">
            <a:extLst>
              <a:ext uri="{FF2B5EF4-FFF2-40B4-BE49-F238E27FC236}">
                <a16:creationId xmlns:a16="http://schemas.microsoft.com/office/drawing/2014/main" id="{A8B4F948-0FE2-4D04-9E39-993C069D1792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8" name="1. On-page tracker">
            <a:extLst>
              <a:ext uri="{FF2B5EF4-FFF2-40B4-BE49-F238E27FC236}">
                <a16:creationId xmlns:a16="http://schemas.microsoft.com/office/drawing/2014/main" id="{9CB91F29-3E8E-4E50-9B98-43F571F5A08E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9" name="2. Slide Title">
            <a:extLst>
              <a:ext uri="{FF2B5EF4-FFF2-40B4-BE49-F238E27FC236}">
                <a16:creationId xmlns:a16="http://schemas.microsoft.com/office/drawing/2014/main" id="{EEB17CCB-26D9-483F-95BA-B527BFDD8A81}"/>
              </a:ext>
            </a:extLst>
          </p:cNvPr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416052" y="1706565"/>
            <a:ext cx="2859786" cy="677108"/>
          </a:xfrm>
        </p:spPr>
        <p:txBody>
          <a:bodyPr anchor="t">
            <a:spAutoFit/>
          </a:bodyPr>
          <a:lstStyle>
            <a:lvl1pPr>
              <a:defRPr>
                <a:ln w="6350" cap="flat">
                  <a:noFill/>
                  <a:miter lim="800000"/>
                </a:ln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ocumenttype">
            <a:extLst>
              <a:ext uri="{FF2B5EF4-FFF2-40B4-BE49-F238E27FC236}">
                <a16:creationId xmlns:a16="http://schemas.microsoft.com/office/drawing/2014/main" id="{9F978F88-888E-4902-AE4E-763730DFD54F}"/>
              </a:ext>
            </a:extLst>
          </p:cNvPr>
          <p:cNvSpPr txBox="1">
            <a:spLocks/>
          </p:cNvSpPr>
          <p:nvPr userDrawn="1"/>
        </p:nvSpPr>
        <p:spPr>
          <a:xfrm>
            <a:off x="309729" y="6427334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169956203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 hidden="1">
            <a:extLst>
              <a:ext uri="{FF2B5EF4-FFF2-40B4-BE49-F238E27FC236}">
                <a16:creationId xmlns:a16="http://schemas.microsoft.com/office/drawing/2014/main" id="{F2127110-9E20-4E63-ACC1-B73E30E4EFC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9155424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380" name="think-cell Slide" r:id="rId10" imgW="592" imgH="591" progId="TCLayout.ActiveDocument.1">
                  <p:embed/>
                </p:oleObj>
              </mc:Choice>
              <mc:Fallback>
                <p:oleObj name="think-cell Slide" r:id="rId10" imgW="592" imgH="591" progId="TCLayout.ActiveDocument.1">
                  <p:embed/>
                  <p:pic>
                    <p:nvPicPr>
                      <p:cNvPr id="4" name="Object 2" hidden="1">
                        <a:extLst>
                          <a:ext uri="{FF2B5EF4-FFF2-40B4-BE49-F238E27FC236}">
                            <a16:creationId xmlns:a16="http://schemas.microsoft.com/office/drawing/2014/main" id="{F2127110-9E20-4E63-ACC1-B73E30E4EF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" hidden="1">
            <a:extLst>
              <a:ext uri="{FF2B5EF4-FFF2-40B4-BE49-F238E27FC236}">
                <a16:creationId xmlns:a16="http://schemas.microsoft.com/office/drawing/2014/main" id="{EFDF5F6E-91B7-43FD-B50F-BF43CDA9D08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6" name="Slide Number">
            <a:extLst>
              <a:ext uri="{FF2B5EF4-FFF2-40B4-BE49-F238E27FC236}">
                <a16:creationId xmlns:a16="http://schemas.microsoft.com/office/drawing/2014/main" id="{C372AF80-95E2-4967-843F-6B78079F3DAC}"/>
              </a:ext>
            </a:extLst>
          </p:cNvPr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5. Source" hidden="1">
            <a:extLst>
              <a:ext uri="{FF2B5EF4-FFF2-40B4-BE49-F238E27FC236}">
                <a16:creationId xmlns:a16="http://schemas.microsoft.com/office/drawing/2014/main" id="{B107E86E-11CB-41EA-8315-43579BB9C69D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8" name="1. On-page tracker">
            <a:extLst>
              <a:ext uri="{FF2B5EF4-FFF2-40B4-BE49-F238E27FC236}">
                <a16:creationId xmlns:a16="http://schemas.microsoft.com/office/drawing/2014/main" id="{6C43D9FF-C745-43A0-B707-D5AB591FB4EC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0" name="2. Slide Title">
            <a:extLst>
              <a:ext uri="{FF2B5EF4-FFF2-40B4-BE49-F238E27FC236}">
                <a16:creationId xmlns:a16="http://schemas.microsoft.com/office/drawing/2014/main" id="{544AA57B-050A-470F-B9D0-A7EB19B84B12}"/>
              </a:ext>
            </a:extLst>
          </p:cNvPr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416052" y="3090450"/>
            <a:ext cx="3799332" cy="677108"/>
          </a:xfrm>
        </p:spPr>
        <p:txBody>
          <a:bodyPr rIns="365760" anchor="ctr">
            <a:noAutofit/>
          </a:bodyPr>
          <a:lstStyle>
            <a:lvl1pPr>
              <a:defRPr>
                <a:ln w="6350" cap="flat">
                  <a:noFill/>
                  <a:miter lim="800000"/>
                </a:ln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">
            <a:extLst>
              <a:ext uri="{FF2B5EF4-FFF2-40B4-BE49-F238E27FC236}">
                <a16:creationId xmlns:a16="http://schemas.microsoft.com/office/drawing/2014/main" id="{D55D8EEB-2BE1-4282-98D8-53EF303E8282}"/>
              </a:ext>
            </a:extLst>
          </p:cNvPr>
          <p:cNvSpPr>
            <a:spLocks noChangeArrowheads="1"/>
          </p:cNvSpPr>
          <p:nvPr userDrawn="1">
            <p:custDataLst>
              <p:tags r:id="rId8"/>
            </p:custDataLst>
          </p:nvPr>
        </p:nvSpPr>
        <p:spPr bwMode="ltGray">
          <a:xfrm>
            <a:off x="8476488" y="6637674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Documenttype">
            <a:extLst>
              <a:ext uri="{FF2B5EF4-FFF2-40B4-BE49-F238E27FC236}">
                <a16:creationId xmlns:a16="http://schemas.microsoft.com/office/drawing/2014/main" id="{FF46468E-B5D9-4D46-B53F-92250D42CD9A}"/>
              </a:ext>
            </a:extLst>
          </p:cNvPr>
          <p:cNvSpPr txBox="1">
            <a:spLocks/>
          </p:cNvSpPr>
          <p:nvPr userDrawn="1"/>
        </p:nvSpPr>
        <p:spPr>
          <a:xfrm>
            <a:off x="309729" y="6427334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139293471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F6E78EB6-BD2E-4D6E-862A-ED6E403B39A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994924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404" name="think-cell Slide" r:id="rId9" imgW="592" imgH="591" progId="TCLayout.ActiveDocument.1">
                  <p:embed/>
                </p:oleObj>
              </mc:Choice>
              <mc:Fallback>
                <p:oleObj name="think-cell Slide" r:id="rId9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F6E78EB6-BD2E-4D6E-862A-ED6E403B39A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3BAE6BAF-DF7E-4BB6-8200-BAE77C25D76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3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9" name="5. Source" hidden="1">
            <a:extLst>
              <a:ext uri="{FF2B5EF4-FFF2-40B4-BE49-F238E27FC236}">
                <a16:creationId xmlns:a16="http://schemas.microsoft.com/office/drawing/2014/main" id="{27C40733-AAB6-4B1C-9ABF-846569264BB2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438FBD4B-CFE7-4BEF-A65B-0A0DFEA034F9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5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1" name="2. Slide Title">
            <a:extLst>
              <a:ext uri="{FF2B5EF4-FFF2-40B4-BE49-F238E27FC236}">
                <a16:creationId xmlns:a16="http://schemas.microsoft.com/office/drawing/2014/main" id="{984AEBFE-694A-4920-8CC4-377AC0DC09A3}"/>
              </a:ext>
            </a:extLst>
          </p:cNvPr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416052" y="4919246"/>
            <a:ext cx="8311896" cy="338554"/>
          </a:xfrm>
        </p:spPr>
        <p:txBody>
          <a:bodyPr anchor="b"/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Slide Number">
            <a:extLst>
              <a:ext uri="{FF2B5EF4-FFF2-40B4-BE49-F238E27FC236}">
                <a16:creationId xmlns:a16="http://schemas.microsoft.com/office/drawing/2014/main" id="{971BC29E-3439-42EF-857A-06339F96CBBC}"/>
              </a:ext>
            </a:extLst>
          </p:cNvPr>
          <p:cNvSpPr>
            <a:spLocks noChangeArrowheads="1"/>
          </p:cNvSpPr>
          <p:nvPr userDrawn="1">
            <p:custDataLst>
              <p:tags r:id="rId7"/>
            </p:custDataLst>
          </p:nvPr>
        </p:nvSpPr>
        <p:spPr bwMode="ltGray">
          <a:xfrm>
            <a:off x="8476488" y="6637674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Documenttype">
            <a:extLst>
              <a:ext uri="{FF2B5EF4-FFF2-40B4-BE49-F238E27FC236}">
                <a16:creationId xmlns:a16="http://schemas.microsoft.com/office/drawing/2014/main" id="{37CB39DD-EF4E-42C9-A79F-7772D544B1BC}"/>
              </a:ext>
            </a:extLst>
          </p:cNvPr>
          <p:cNvSpPr txBox="1">
            <a:spLocks/>
          </p:cNvSpPr>
          <p:nvPr userDrawn="1"/>
        </p:nvSpPr>
        <p:spPr>
          <a:xfrm>
            <a:off x="309729" y="6427334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404707270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522EA9AE-E627-47C3-91DC-8CA9CDA2B2C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5808252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28" name="think-cell Slide" r:id="rId10" imgW="592" imgH="591" progId="TCLayout.ActiveDocument.1">
                  <p:embed/>
                </p:oleObj>
              </mc:Choice>
              <mc:Fallback>
                <p:oleObj name="think-cell Slide" r:id="rId10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522EA9AE-E627-47C3-91DC-8CA9CDA2B2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" hidden="1">
            <a:extLst>
              <a:ext uri="{FF2B5EF4-FFF2-40B4-BE49-F238E27FC236}">
                <a16:creationId xmlns:a16="http://schemas.microsoft.com/office/drawing/2014/main" id="{A21939BA-D839-448F-8D61-AD5761E2CB65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5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1" name="5. Source" hidden="1">
            <a:extLst>
              <a:ext uri="{FF2B5EF4-FFF2-40B4-BE49-F238E27FC236}">
                <a16:creationId xmlns:a16="http://schemas.microsoft.com/office/drawing/2014/main" id="{6C9713CF-4FEA-4739-B0A0-6B196442AEE6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12" name="1. On-page tracker">
            <a:extLst>
              <a:ext uri="{FF2B5EF4-FFF2-40B4-BE49-F238E27FC236}">
                <a16:creationId xmlns:a16="http://schemas.microsoft.com/office/drawing/2014/main" id="{128368CE-BC61-4E6B-9355-7EB40FD80480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5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3" name="2. Slide Title">
            <a:extLst>
              <a:ext uri="{FF2B5EF4-FFF2-40B4-BE49-F238E27FC236}">
                <a16:creationId xmlns:a16="http://schemas.microsoft.com/office/drawing/2014/main" id="{DDFB2F31-2EDC-46B3-BDCC-C30160A548A0}"/>
              </a:ext>
            </a:extLst>
          </p:cNvPr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1129284" y="3841050"/>
            <a:ext cx="6885432" cy="330796"/>
          </a:xfrm>
        </p:spPr>
        <p:txBody>
          <a:bodyPr anchor="b" anchorCtr="0">
            <a:spAutoFit/>
          </a:bodyPr>
          <a:lstStyle>
            <a:lvl1pPr>
              <a:lnSpc>
                <a:spcPct val="105000"/>
              </a:lnSpc>
              <a:defRPr sz="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3. Subtitle">
            <a:extLst>
              <a:ext uri="{FF2B5EF4-FFF2-40B4-BE49-F238E27FC236}">
                <a16:creationId xmlns:a16="http://schemas.microsoft.com/office/drawing/2014/main" id="{09099F88-5FFB-4FF9-8B62-5EF51181A824}"/>
              </a:ext>
            </a:extLst>
          </p:cNvPr>
          <p:cNvSpPr>
            <a:spLocks noGrp="1"/>
          </p:cNvSpPr>
          <p:nvPr>
            <p:ph type="subTitle" idx="1" hasCustomPrompt="1"/>
            <p:custDataLst>
              <p:tags r:id="rId7"/>
            </p:custDataLst>
          </p:nvPr>
        </p:nvSpPr>
        <p:spPr>
          <a:xfrm>
            <a:off x="1129284" y="4284630"/>
            <a:ext cx="6885432" cy="24622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quote source</a:t>
            </a:r>
          </a:p>
        </p:txBody>
      </p:sp>
      <p:sp>
        <p:nvSpPr>
          <p:cNvPr id="16" name="Slide Number">
            <a:extLst>
              <a:ext uri="{FF2B5EF4-FFF2-40B4-BE49-F238E27FC236}">
                <a16:creationId xmlns:a16="http://schemas.microsoft.com/office/drawing/2014/main" id="{24794E3C-7711-4AF2-84E5-0B386A07C845}"/>
              </a:ext>
            </a:extLst>
          </p:cNvPr>
          <p:cNvSpPr>
            <a:spLocks noChangeArrowheads="1"/>
          </p:cNvSpPr>
          <p:nvPr userDrawn="1">
            <p:custDataLst>
              <p:tags r:id="rId8"/>
            </p:custDataLst>
          </p:nvPr>
        </p:nvSpPr>
        <p:spPr bwMode="ltGray">
          <a:xfrm>
            <a:off x="8476488" y="6637674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Documenttype">
            <a:extLst>
              <a:ext uri="{FF2B5EF4-FFF2-40B4-BE49-F238E27FC236}">
                <a16:creationId xmlns:a16="http://schemas.microsoft.com/office/drawing/2014/main" id="{FD552472-5C1D-460A-A4B4-6CF2E8B85AE3}"/>
              </a:ext>
            </a:extLst>
          </p:cNvPr>
          <p:cNvSpPr txBox="1">
            <a:spLocks/>
          </p:cNvSpPr>
          <p:nvPr userDrawn="1"/>
        </p:nvSpPr>
        <p:spPr>
          <a:xfrm>
            <a:off x="309729" y="6427334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130300416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 hidden="1">
            <a:extLst>
              <a:ext uri="{FF2B5EF4-FFF2-40B4-BE49-F238E27FC236}">
                <a16:creationId xmlns:a16="http://schemas.microsoft.com/office/drawing/2014/main" id="{F17934EB-F2F5-451C-8BFA-F1B57B7FE8F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750523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52" name="think-cell Slide" r:id="rId11" imgW="413" imgH="416" progId="TCLayout.ActiveDocument.1">
                  <p:embed/>
                </p:oleObj>
              </mc:Choice>
              <mc:Fallback>
                <p:oleObj name="think-cell Slide" r:id="rId11" imgW="413" imgH="416" progId="TCLayout.ActiveDocument.1">
                  <p:embed/>
                  <p:pic>
                    <p:nvPicPr>
                      <p:cNvPr id="5" name="Object 2" hidden="1">
                        <a:extLst>
                          <a:ext uri="{FF2B5EF4-FFF2-40B4-BE49-F238E27FC236}">
                            <a16:creationId xmlns:a16="http://schemas.microsoft.com/office/drawing/2014/main" id="{F17934EB-F2F5-451C-8BFA-F1B57B7FE8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" hidden="1">
            <a:extLst>
              <a:ext uri="{FF2B5EF4-FFF2-40B4-BE49-F238E27FC236}">
                <a16:creationId xmlns:a16="http://schemas.microsoft.com/office/drawing/2014/main" id="{A2994B40-DF0F-4EE0-8098-73DBD5C3F7E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6" name="RectangleLight">
            <a:extLst>
              <a:ext uri="{FF2B5EF4-FFF2-40B4-BE49-F238E27FC236}">
                <a16:creationId xmlns:a16="http://schemas.microsoft.com/office/drawing/2014/main" id="{3FA229FA-A3E6-464F-8FAE-54175450EBEB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blackGray">
          <a:xfrm>
            <a:off x="2560320" y="0"/>
            <a:ext cx="6583680" cy="6858000"/>
          </a:xfrm>
          <a:prstGeom prst="rect">
            <a:avLst/>
          </a:prstGeom>
          <a:solidFill>
            <a:srgbClr val="DBE3F9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71220653-0E59-43CC-9608-6D9E9A9A645B}"/>
              </a:ext>
            </a:extLst>
          </p:cNvPr>
          <p:cNvSpPr txBox="1">
            <a:spLocks/>
          </p:cNvSpPr>
          <p:nvPr userDrawn="1">
            <p:custDataLst>
              <p:tags r:id="rId5"/>
            </p:custDataLst>
          </p:nvPr>
        </p:nvSpPr>
        <p:spPr>
          <a:xfrm>
            <a:off x="416052" y="6501669"/>
            <a:ext cx="1890839" cy="123111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1C94DE74-BFF3-427D-B1EB-6EC01224A215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416053" y="41597"/>
            <a:ext cx="1890839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no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2" name="3. Subtitle">
            <a:extLst>
              <a:ext uri="{FF2B5EF4-FFF2-40B4-BE49-F238E27FC236}">
                <a16:creationId xmlns:a16="http://schemas.microsoft.com/office/drawing/2014/main" id="{B7EC052A-7EEB-4E98-B92D-8E3E6C89311C}"/>
              </a:ext>
            </a:extLst>
          </p:cNvPr>
          <p:cNvSpPr>
            <a:spLocks noGrp="1"/>
          </p:cNvSpPr>
          <p:nvPr>
            <p:ph type="subTitle" idx="1"/>
            <p:custDataLst>
              <p:tags r:id="rId7"/>
            </p:custDataLst>
          </p:nvPr>
        </p:nvSpPr>
        <p:spPr>
          <a:xfrm>
            <a:off x="411163" y="3636552"/>
            <a:ext cx="1890839" cy="492443"/>
          </a:xfrm>
        </p:spPr>
        <p:txBody>
          <a:bodyPr wrap="square">
            <a:no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2. Slide Title">
            <a:extLst>
              <a:ext uri="{FF2B5EF4-FFF2-40B4-BE49-F238E27FC236}">
                <a16:creationId xmlns:a16="http://schemas.microsoft.com/office/drawing/2014/main" id="{6EDF22DC-CFC6-49A3-985F-D21B951A77A3}"/>
              </a:ext>
            </a:extLst>
          </p:cNvPr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411163" y="2502261"/>
            <a:ext cx="1890839" cy="1015663"/>
          </a:xfrm>
        </p:spPr>
        <p:txBody>
          <a:bodyPr anchor="b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Slide Number">
            <a:extLst>
              <a:ext uri="{FF2B5EF4-FFF2-40B4-BE49-F238E27FC236}">
                <a16:creationId xmlns:a16="http://schemas.microsoft.com/office/drawing/2014/main" id="{F463310E-A1CE-491A-A58B-9DF9FAD834F7}"/>
              </a:ext>
            </a:extLst>
          </p:cNvPr>
          <p:cNvSpPr>
            <a:spLocks noChangeArrowheads="1"/>
          </p:cNvSpPr>
          <p:nvPr userDrawn="1">
            <p:custDataLst>
              <p:tags r:id="rId9"/>
            </p:custDataLst>
          </p:nvPr>
        </p:nvSpPr>
        <p:spPr bwMode="ltGray">
          <a:xfrm>
            <a:off x="8476488" y="6637674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Documenttype">
            <a:extLst>
              <a:ext uri="{FF2B5EF4-FFF2-40B4-BE49-F238E27FC236}">
                <a16:creationId xmlns:a16="http://schemas.microsoft.com/office/drawing/2014/main" id="{2419FD05-7C22-4B7B-A703-31F91DCDD9EF}"/>
              </a:ext>
            </a:extLst>
          </p:cNvPr>
          <p:cNvSpPr txBox="1">
            <a:spLocks/>
          </p:cNvSpPr>
          <p:nvPr userDrawn="1"/>
        </p:nvSpPr>
        <p:spPr>
          <a:xfrm>
            <a:off x="309729" y="6427334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108203462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 hidden="1">
            <a:extLst>
              <a:ext uri="{FF2B5EF4-FFF2-40B4-BE49-F238E27FC236}">
                <a16:creationId xmlns:a16="http://schemas.microsoft.com/office/drawing/2014/main" id="{E317DDE9-4510-4ADA-BC78-E96D2459782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997383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476" name="think-cell Slide" r:id="rId11" imgW="413" imgH="416" progId="TCLayout.ActiveDocument.1">
                  <p:embed/>
                </p:oleObj>
              </mc:Choice>
              <mc:Fallback>
                <p:oleObj name="think-cell Slide" r:id="rId11" imgW="413" imgH="416" progId="TCLayout.ActiveDocument.1">
                  <p:embed/>
                  <p:pic>
                    <p:nvPicPr>
                      <p:cNvPr id="4" name="Object 2" hidden="1">
                        <a:extLst>
                          <a:ext uri="{FF2B5EF4-FFF2-40B4-BE49-F238E27FC236}">
                            <a16:creationId xmlns:a16="http://schemas.microsoft.com/office/drawing/2014/main" id="{E317DDE9-4510-4ADA-BC78-E96D2459782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 hidden="1">
            <a:extLst>
              <a:ext uri="{FF2B5EF4-FFF2-40B4-BE49-F238E27FC236}">
                <a16:creationId xmlns:a16="http://schemas.microsoft.com/office/drawing/2014/main" id="{30D7698A-7001-41A3-B997-323E2D93DCCC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6" name="RectangleLight">
            <a:extLst>
              <a:ext uri="{FF2B5EF4-FFF2-40B4-BE49-F238E27FC236}">
                <a16:creationId xmlns:a16="http://schemas.microsoft.com/office/drawing/2014/main" id="{3FA229FA-A3E6-464F-8FAE-54175450EBEB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blackGray">
          <a:xfrm>
            <a:off x="3273552" y="0"/>
            <a:ext cx="5870448" cy="6858000"/>
          </a:xfrm>
          <a:prstGeom prst="rect">
            <a:avLst/>
          </a:prstGeom>
          <a:solidFill>
            <a:srgbClr val="DBE3F9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9E8DABE5-6099-4D42-9730-B3FED1A8FD55}"/>
              </a:ext>
            </a:extLst>
          </p:cNvPr>
          <p:cNvSpPr txBox="1">
            <a:spLocks/>
          </p:cNvSpPr>
          <p:nvPr userDrawn="1">
            <p:custDataLst>
              <p:tags r:id="rId5"/>
            </p:custDataLst>
          </p:nvPr>
        </p:nvSpPr>
        <p:spPr>
          <a:xfrm>
            <a:off x="416052" y="6501669"/>
            <a:ext cx="2607005" cy="123111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F2D8FBFF-13B8-4394-9AF5-D206F6B8DF0D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2" name="2. Slide Title">
            <a:extLst>
              <a:ext uri="{FF2B5EF4-FFF2-40B4-BE49-F238E27FC236}">
                <a16:creationId xmlns:a16="http://schemas.microsoft.com/office/drawing/2014/main" id="{28C5B63D-E9C7-4AF1-8B9D-DBEF74F2CE52}"/>
              </a:ext>
            </a:extLst>
          </p:cNvPr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411163" y="2840816"/>
            <a:ext cx="2607005" cy="677108"/>
          </a:xfrm>
        </p:spPr>
        <p:txBody>
          <a:bodyPr anchor="b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3. Subtitle">
            <a:extLst>
              <a:ext uri="{FF2B5EF4-FFF2-40B4-BE49-F238E27FC236}">
                <a16:creationId xmlns:a16="http://schemas.microsoft.com/office/drawing/2014/main" id="{C302CFF5-7D13-40E9-B0FB-8BC438F87D7F}"/>
              </a:ext>
            </a:extLst>
          </p:cNvPr>
          <p:cNvSpPr>
            <a:spLocks noGrp="1"/>
          </p:cNvSpPr>
          <p:nvPr>
            <p:ph type="subTitle" idx="1"/>
            <p:custDataLst>
              <p:tags r:id="rId8"/>
            </p:custDataLst>
          </p:nvPr>
        </p:nvSpPr>
        <p:spPr>
          <a:xfrm>
            <a:off x="411163" y="3636552"/>
            <a:ext cx="2596896" cy="492443"/>
          </a:xfrm>
        </p:spPr>
        <p:txBody>
          <a:bodyPr wrap="square">
            <a:no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">
            <a:extLst>
              <a:ext uri="{FF2B5EF4-FFF2-40B4-BE49-F238E27FC236}">
                <a16:creationId xmlns:a16="http://schemas.microsoft.com/office/drawing/2014/main" id="{297D7C76-C65E-4CC9-A67E-4696F7C9613D}"/>
              </a:ext>
            </a:extLst>
          </p:cNvPr>
          <p:cNvSpPr>
            <a:spLocks noChangeArrowheads="1"/>
          </p:cNvSpPr>
          <p:nvPr userDrawn="1">
            <p:custDataLst>
              <p:tags r:id="rId9"/>
            </p:custDataLst>
          </p:nvPr>
        </p:nvSpPr>
        <p:spPr bwMode="ltGray">
          <a:xfrm>
            <a:off x="8476488" y="6637674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Documenttype">
            <a:extLst>
              <a:ext uri="{FF2B5EF4-FFF2-40B4-BE49-F238E27FC236}">
                <a16:creationId xmlns:a16="http://schemas.microsoft.com/office/drawing/2014/main" id="{F3F73D64-B470-4557-8F79-8782F469C850}"/>
              </a:ext>
            </a:extLst>
          </p:cNvPr>
          <p:cNvSpPr txBox="1">
            <a:spLocks/>
          </p:cNvSpPr>
          <p:nvPr userDrawn="1"/>
        </p:nvSpPr>
        <p:spPr>
          <a:xfrm>
            <a:off x="309729" y="6427334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266321131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AE8063F9-BD79-4AC7-AE37-FA41373B03A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7382755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500" name="think-cell Slide" r:id="rId11" imgW="592" imgH="591" progId="TCLayout.ActiveDocument.1">
                  <p:embed/>
                </p:oleObj>
              </mc:Choice>
              <mc:Fallback>
                <p:oleObj name="think-cell Slide" r:id="rId11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AE8063F9-BD79-4AC7-AE37-FA41373B03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" hidden="1">
            <a:extLst>
              <a:ext uri="{FF2B5EF4-FFF2-40B4-BE49-F238E27FC236}">
                <a16:creationId xmlns:a16="http://schemas.microsoft.com/office/drawing/2014/main" id="{7D5CD0B7-78F0-4D90-8217-39B2ABEF29E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7" name="RectangleLight">
            <a:extLst>
              <a:ext uri="{FF2B5EF4-FFF2-40B4-BE49-F238E27FC236}">
                <a16:creationId xmlns:a16="http://schemas.microsoft.com/office/drawing/2014/main" id="{2365F90A-9CD8-40EE-93CD-2729135A9569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ltGray">
          <a:xfrm>
            <a:off x="4569714" y="0"/>
            <a:ext cx="4574286" cy="6858000"/>
          </a:xfrm>
          <a:prstGeom prst="rect">
            <a:avLst/>
          </a:prstGeom>
          <a:solidFill>
            <a:srgbClr val="DBE3F9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0AB58A89-F6F4-4862-B0B6-9B56563426ED}"/>
              </a:ext>
            </a:extLst>
          </p:cNvPr>
          <p:cNvSpPr txBox="1">
            <a:spLocks/>
          </p:cNvSpPr>
          <p:nvPr userDrawn="1">
            <p:custDataLst>
              <p:tags r:id="rId5"/>
            </p:custDataLst>
          </p:nvPr>
        </p:nvSpPr>
        <p:spPr>
          <a:xfrm>
            <a:off x="416052" y="6501669"/>
            <a:ext cx="3869385" cy="123111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80C43D9A-8871-4E21-8014-7D0511A34A5D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2" name="2. Slide Title">
            <a:extLst>
              <a:ext uri="{FF2B5EF4-FFF2-40B4-BE49-F238E27FC236}">
                <a16:creationId xmlns:a16="http://schemas.microsoft.com/office/drawing/2014/main" id="{D0AE5B54-AB0E-4484-9346-E286DDC6EE22}"/>
              </a:ext>
            </a:extLst>
          </p:cNvPr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416052" y="173736"/>
            <a:ext cx="3869385" cy="338554"/>
          </a:xfrm>
        </p:spPr>
        <p:txBody>
          <a:bodyPr wrap="square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3. Subtitle">
            <a:extLst>
              <a:ext uri="{FF2B5EF4-FFF2-40B4-BE49-F238E27FC236}">
                <a16:creationId xmlns:a16="http://schemas.microsoft.com/office/drawing/2014/main" id="{515FD66B-17DF-4FD2-AACA-1776A1723322}"/>
              </a:ext>
            </a:extLst>
          </p:cNvPr>
          <p:cNvSpPr>
            <a:spLocks noGrp="1"/>
          </p:cNvSpPr>
          <p:nvPr>
            <p:ph type="subTitle" idx="1"/>
            <p:custDataLst>
              <p:tags r:id="rId8"/>
            </p:custDataLst>
          </p:nvPr>
        </p:nvSpPr>
        <p:spPr>
          <a:xfrm>
            <a:off x="416052" y="525928"/>
            <a:ext cx="3869385" cy="246221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">
            <a:extLst>
              <a:ext uri="{FF2B5EF4-FFF2-40B4-BE49-F238E27FC236}">
                <a16:creationId xmlns:a16="http://schemas.microsoft.com/office/drawing/2014/main" id="{D0AA6CB2-9326-44D6-9F1F-EBBC1FF32956}"/>
              </a:ext>
            </a:extLst>
          </p:cNvPr>
          <p:cNvSpPr>
            <a:spLocks noChangeArrowheads="1"/>
          </p:cNvSpPr>
          <p:nvPr userDrawn="1">
            <p:custDataLst>
              <p:tags r:id="rId9"/>
            </p:custDataLst>
          </p:nvPr>
        </p:nvSpPr>
        <p:spPr bwMode="ltGray">
          <a:xfrm>
            <a:off x="8476488" y="6637674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Documenttype">
            <a:extLst>
              <a:ext uri="{FF2B5EF4-FFF2-40B4-BE49-F238E27FC236}">
                <a16:creationId xmlns:a16="http://schemas.microsoft.com/office/drawing/2014/main" id="{B76ACF59-02C1-479D-897F-32A99C4BF1B1}"/>
              </a:ext>
            </a:extLst>
          </p:cNvPr>
          <p:cNvSpPr txBox="1">
            <a:spLocks/>
          </p:cNvSpPr>
          <p:nvPr userDrawn="1"/>
        </p:nvSpPr>
        <p:spPr>
          <a:xfrm>
            <a:off x="309729" y="6427334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257154848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3C874AD5-EF74-4210-B94F-F40285F6D1E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772836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524" name="think-cell Slide" r:id="rId11" imgW="592" imgH="591" progId="TCLayout.ActiveDocument.1">
                  <p:embed/>
                </p:oleObj>
              </mc:Choice>
              <mc:Fallback>
                <p:oleObj name="think-cell Slide" r:id="rId11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3C874AD5-EF74-4210-B94F-F40285F6D1E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" hidden="1">
            <a:extLst>
              <a:ext uri="{FF2B5EF4-FFF2-40B4-BE49-F238E27FC236}">
                <a16:creationId xmlns:a16="http://schemas.microsoft.com/office/drawing/2014/main" id="{D1DF5CE8-D561-43C7-AB94-A5D89A58CD8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7" name="RectangleLight">
            <a:extLst>
              <a:ext uri="{FF2B5EF4-FFF2-40B4-BE49-F238E27FC236}">
                <a16:creationId xmlns:a16="http://schemas.microsoft.com/office/drawing/2014/main" id="{2365F90A-9CD8-40EE-93CD-2729135A9569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ltGray">
          <a:xfrm>
            <a:off x="5872734" y="0"/>
            <a:ext cx="3271266" cy="6858000"/>
          </a:xfrm>
          <a:prstGeom prst="rect">
            <a:avLst/>
          </a:prstGeom>
          <a:solidFill>
            <a:srgbClr val="DBE3F9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D3CEBF83-E241-4D4D-9783-E5C68CC3AF4E}"/>
              </a:ext>
            </a:extLst>
          </p:cNvPr>
          <p:cNvSpPr txBox="1">
            <a:spLocks/>
          </p:cNvSpPr>
          <p:nvPr userDrawn="1">
            <p:custDataLst>
              <p:tags r:id="rId5"/>
            </p:custDataLst>
          </p:nvPr>
        </p:nvSpPr>
        <p:spPr>
          <a:xfrm>
            <a:off x="416052" y="6501669"/>
            <a:ext cx="5225477" cy="123111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14B1AC38-9340-4F04-B7F9-727A4C198432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2" name="2. Slide Title">
            <a:extLst>
              <a:ext uri="{FF2B5EF4-FFF2-40B4-BE49-F238E27FC236}">
                <a16:creationId xmlns:a16="http://schemas.microsoft.com/office/drawing/2014/main" id="{E0989CC3-989C-4053-8FFF-166827696BD9}"/>
              </a:ext>
            </a:extLst>
          </p:cNvPr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416052" y="173736"/>
            <a:ext cx="5225477" cy="338554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3. Subtitle">
            <a:extLst>
              <a:ext uri="{FF2B5EF4-FFF2-40B4-BE49-F238E27FC236}">
                <a16:creationId xmlns:a16="http://schemas.microsoft.com/office/drawing/2014/main" id="{74755987-3A66-4AF7-AF0A-FD37AD28002D}"/>
              </a:ext>
            </a:extLst>
          </p:cNvPr>
          <p:cNvSpPr>
            <a:spLocks noGrp="1"/>
          </p:cNvSpPr>
          <p:nvPr>
            <p:ph type="subTitle" idx="1"/>
            <p:custDataLst>
              <p:tags r:id="rId8"/>
            </p:custDataLst>
          </p:nvPr>
        </p:nvSpPr>
        <p:spPr>
          <a:xfrm>
            <a:off x="416052" y="525928"/>
            <a:ext cx="5225477" cy="246221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">
            <a:extLst>
              <a:ext uri="{FF2B5EF4-FFF2-40B4-BE49-F238E27FC236}">
                <a16:creationId xmlns:a16="http://schemas.microsoft.com/office/drawing/2014/main" id="{DA176909-1827-47A3-9269-999921D650E9}"/>
              </a:ext>
            </a:extLst>
          </p:cNvPr>
          <p:cNvSpPr>
            <a:spLocks noChangeArrowheads="1"/>
          </p:cNvSpPr>
          <p:nvPr userDrawn="1">
            <p:custDataLst>
              <p:tags r:id="rId9"/>
            </p:custDataLst>
          </p:nvPr>
        </p:nvSpPr>
        <p:spPr bwMode="ltGray">
          <a:xfrm>
            <a:off x="8476488" y="6637674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Documenttype">
            <a:extLst>
              <a:ext uri="{FF2B5EF4-FFF2-40B4-BE49-F238E27FC236}">
                <a16:creationId xmlns:a16="http://schemas.microsoft.com/office/drawing/2014/main" id="{E7EE37E3-110B-4CCF-BDA9-78DE4A64FA36}"/>
              </a:ext>
            </a:extLst>
          </p:cNvPr>
          <p:cNvSpPr txBox="1">
            <a:spLocks/>
          </p:cNvSpPr>
          <p:nvPr userDrawn="1"/>
        </p:nvSpPr>
        <p:spPr>
          <a:xfrm>
            <a:off x="309729" y="6427334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56409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 hidden="1">
            <a:extLst>
              <a:ext uri="{FF2B5EF4-FFF2-40B4-BE49-F238E27FC236}">
                <a16:creationId xmlns:a16="http://schemas.microsoft.com/office/drawing/2014/main" id="{E317DDE9-4510-4ADA-BC78-E96D2459782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3241994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5" name="think-cell Slide" r:id="rId12" imgW="413" imgH="416" progId="TCLayout.ActiveDocument.1">
                  <p:embed/>
                </p:oleObj>
              </mc:Choice>
              <mc:Fallback>
                <p:oleObj name="think-cell Slide" r:id="rId12" imgW="413" imgH="416" progId="TCLayout.ActiveDocument.1">
                  <p:embed/>
                  <p:pic>
                    <p:nvPicPr>
                      <p:cNvPr id="4" name="Object 2" hidden="1">
                        <a:extLst>
                          <a:ext uri="{FF2B5EF4-FFF2-40B4-BE49-F238E27FC236}">
                            <a16:creationId xmlns:a16="http://schemas.microsoft.com/office/drawing/2014/main" id="{E317DDE9-4510-4ADA-BC78-E96D2459782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 hidden="1">
            <a:extLst>
              <a:ext uri="{FF2B5EF4-FFF2-40B4-BE49-F238E27FC236}">
                <a16:creationId xmlns:a16="http://schemas.microsoft.com/office/drawing/2014/main" id="{30D7698A-7001-41A3-B997-323E2D93DCCC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6" name="RectangleLight">
            <a:extLst>
              <a:ext uri="{FF2B5EF4-FFF2-40B4-BE49-F238E27FC236}">
                <a16:creationId xmlns:a16="http://schemas.microsoft.com/office/drawing/2014/main" id="{3FA229FA-A3E6-464F-8FAE-54175450EBEB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blackGray">
          <a:xfrm>
            <a:off x="3273552" y="0"/>
            <a:ext cx="5870448" cy="6858000"/>
          </a:xfrm>
          <a:prstGeom prst="rect">
            <a:avLst/>
          </a:prstGeom>
          <a:solidFill>
            <a:srgbClr val="DBE3F9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24" name="Slide Number">
            <a:extLst>
              <a:ext uri="{FF2B5EF4-FFF2-40B4-BE49-F238E27FC236}">
                <a16:creationId xmlns:a16="http://schemas.microsoft.com/office/drawing/2014/main" id="{FD54F44A-AA88-4B28-88CB-9DD6BDA16D62}"/>
              </a:ext>
            </a:extLst>
          </p:cNvPr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ltGray">
          <a:xfrm>
            <a:off x="8476488" y="6501669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9E8DABE5-6099-4D42-9730-B3FED1A8FD55}"/>
              </a:ext>
            </a:extLst>
          </p:cNvPr>
          <p:cNvSpPr txBox="1">
            <a:spLocks/>
          </p:cNvSpPr>
          <p:nvPr userDrawn="1">
            <p:custDataLst>
              <p:tags r:id="rId6"/>
            </p:custDataLst>
          </p:nvPr>
        </p:nvSpPr>
        <p:spPr>
          <a:xfrm>
            <a:off x="416052" y="6501669"/>
            <a:ext cx="2607005" cy="123111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F2D8FBFF-13B8-4394-9AF5-D206F6B8DF0D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2" name="2. Slide Title">
            <a:extLst>
              <a:ext uri="{FF2B5EF4-FFF2-40B4-BE49-F238E27FC236}">
                <a16:creationId xmlns:a16="http://schemas.microsoft.com/office/drawing/2014/main" id="{28C5B63D-E9C7-4AF1-8B9D-DBEF74F2CE52}"/>
              </a:ext>
            </a:extLst>
          </p:cNvPr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411163" y="2840816"/>
            <a:ext cx="2607005" cy="677108"/>
          </a:xfrm>
        </p:spPr>
        <p:txBody>
          <a:bodyPr anchor="b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3. Subtitle">
            <a:extLst>
              <a:ext uri="{FF2B5EF4-FFF2-40B4-BE49-F238E27FC236}">
                <a16:creationId xmlns:a16="http://schemas.microsoft.com/office/drawing/2014/main" id="{C302CFF5-7D13-40E9-B0FB-8BC438F87D7F}"/>
              </a:ext>
            </a:extLst>
          </p:cNvPr>
          <p:cNvSpPr>
            <a:spLocks noGrp="1"/>
          </p:cNvSpPr>
          <p:nvPr>
            <p:ph type="subTitle" idx="1"/>
            <p:custDataLst>
              <p:tags r:id="rId9"/>
            </p:custDataLst>
          </p:nvPr>
        </p:nvSpPr>
        <p:spPr>
          <a:xfrm>
            <a:off x="411163" y="3636552"/>
            <a:ext cx="2596896" cy="492443"/>
          </a:xfrm>
        </p:spPr>
        <p:txBody>
          <a:bodyPr wrap="square">
            <a:no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Documenttype">
            <a:extLst>
              <a:ext uri="{FF2B5EF4-FFF2-40B4-BE49-F238E27FC236}">
                <a16:creationId xmlns:a16="http://schemas.microsoft.com/office/drawing/2014/main" id="{C6F7C55D-688F-462A-99C0-63216457577A}"/>
              </a:ext>
            </a:extLst>
          </p:cNvPr>
          <p:cNvSpPr txBox="1">
            <a:spLocks/>
          </p:cNvSpPr>
          <p:nvPr userDrawn="1">
            <p:custDataLst>
              <p:tags r:id="rId10"/>
            </p:custDataLst>
          </p:nvPr>
        </p:nvSpPr>
        <p:spPr>
          <a:xfrm>
            <a:off x="412114" y="641976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900" i="1" dirty="0"/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269291005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/4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F7114D8-6025-4386-BA96-B034FE6B3CD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30375330"/>
              </p:ext>
            </p:extLst>
          </p:nvPr>
        </p:nvGraphicFramePr>
        <p:xfrm>
          <a:off x="1191" y="1588"/>
          <a:ext cx="1191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548" name="think-cell Slide" r:id="rId11" imgW="413" imgH="416" progId="TCLayout.ActiveDocument.1">
                  <p:embed/>
                </p:oleObj>
              </mc:Choice>
              <mc:Fallback>
                <p:oleObj name="think-cell Slide" r:id="rId11" imgW="413" imgH="41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F7114D8-6025-4386-BA96-B034FE6B3CD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191" y="1588"/>
                        <a:ext cx="1191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C8CB8AD3-3DED-4C3C-8856-6127F6F3597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3" name="RectangleLight">
            <a:extLst>
              <a:ext uri="{FF2B5EF4-FFF2-40B4-BE49-F238E27FC236}">
                <a16:creationId xmlns:a16="http://schemas.microsoft.com/office/drawing/2014/main" id="{A80E2F68-4ED6-42EF-9858-2FE4B1382825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ltGray">
          <a:xfrm>
            <a:off x="6586062" y="0"/>
            <a:ext cx="2557938" cy="6858000"/>
          </a:xfrm>
          <a:prstGeom prst="rect">
            <a:avLst/>
          </a:prstGeom>
          <a:solidFill>
            <a:srgbClr val="DBE3F9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0F0F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4E3119B5-3D7F-4B88-8761-E5447BB52B0A}"/>
              </a:ext>
            </a:extLst>
          </p:cNvPr>
          <p:cNvSpPr txBox="1">
            <a:spLocks/>
          </p:cNvSpPr>
          <p:nvPr userDrawn="1">
            <p:custDataLst>
              <p:tags r:id="rId5"/>
            </p:custDataLst>
          </p:nvPr>
        </p:nvSpPr>
        <p:spPr>
          <a:xfrm>
            <a:off x="416051" y="6501669"/>
            <a:ext cx="5943600" cy="123111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noProof="0" dirty="0"/>
              <a:t>Source: …</a:t>
            </a: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82B2936D-0579-49C0-B9F2-C28424031296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2" name="2. Slide Title">
            <a:extLst>
              <a:ext uri="{FF2B5EF4-FFF2-40B4-BE49-F238E27FC236}">
                <a16:creationId xmlns:a16="http://schemas.microsoft.com/office/drawing/2014/main" id="{126BA874-D683-4AD6-9136-C6CB0A000745}"/>
              </a:ext>
            </a:extLst>
          </p:cNvPr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416052" y="173736"/>
            <a:ext cx="5943600" cy="338554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3. Subtitle">
            <a:extLst>
              <a:ext uri="{FF2B5EF4-FFF2-40B4-BE49-F238E27FC236}">
                <a16:creationId xmlns:a16="http://schemas.microsoft.com/office/drawing/2014/main" id="{014A53DA-65EF-4EBF-B2CC-035C915C32E5}"/>
              </a:ext>
            </a:extLst>
          </p:cNvPr>
          <p:cNvSpPr>
            <a:spLocks noGrp="1"/>
          </p:cNvSpPr>
          <p:nvPr>
            <p:ph type="subTitle" idx="1"/>
            <p:custDataLst>
              <p:tags r:id="rId8"/>
            </p:custDataLst>
          </p:nvPr>
        </p:nvSpPr>
        <p:spPr>
          <a:xfrm>
            <a:off x="416052" y="525928"/>
            <a:ext cx="5943600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>
              <a:defRPr lang="en-US" sz="1600" dirty="0"/>
            </a:lvl1pPr>
          </a:lstStyle>
          <a:p>
            <a:pPr lvl="0">
              <a:buNone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">
            <a:extLst>
              <a:ext uri="{FF2B5EF4-FFF2-40B4-BE49-F238E27FC236}">
                <a16:creationId xmlns:a16="http://schemas.microsoft.com/office/drawing/2014/main" id="{FC049C98-96F1-4F55-B79F-1572DAC8C7DA}"/>
              </a:ext>
            </a:extLst>
          </p:cNvPr>
          <p:cNvSpPr>
            <a:spLocks noChangeArrowheads="1"/>
          </p:cNvSpPr>
          <p:nvPr userDrawn="1">
            <p:custDataLst>
              <p:tags r:id="rId9"/>
            </p:custDataLst>
          </p:nvPr>
        </p:nvSpPr>
        <p:spPr bwMode="ltGray">
          <a:xfrm>
            <a:off x="8476488" y="6637674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Documenttype">
            <a:extLst>
              <a:ext uri="{FF2B5EF4-FFF2-40B4-BE49-F238E27FC236}">
                <a16:creationId xmlns:a16="http://schemas.microsoft.com/office/drawing/2014/main" id="{61C2D8E6-F8F1-4FA3-994A-119390ACFF51}"/>
              </a:ext>
            </a:extLst>
          </p:cNvPr>
          <p:cNvSpPr txBox="1">
            <a:spLocks/>
          </p:cNvSpPr>
          <p:nvPr userDrawn="1"/>
        </p:nvSpPr>
        <p:spPr>
          <a:xfrm>
            <a:off x="309729" y="6427334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406112235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3AB36C25-3154-4643-A5D1-40C663C7617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5778167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572" name="think-cell Slide" r:id="rId9" imgW="572" imgH="588" progId="TCLayout.ActiveDocument.1">
                  <p:embed/>
                </p:oleObj>
              </mc:Choice>
              <mc:Fallback>
                <p:oleObj name="think-cell Slide" r:id="rId9" imgW="572" imgH="588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3AB36C25-3154-4643-A5D1-40C663C7617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E261CA95-BAC8-4094-B77C-B413C63AA45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4" name="2. Slide Title">
            <a:extLst>
              <a:ext uri="{FF2B5EF4-FFF2-40B4-BE49-F238E27FC236}">
                <a16:creationId xmlns:a16="http://schemas.microsoft.com/office/drawing/2014/main" id="{6C3D89FC-A4B9-4683-B64F-B0644150274F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416052" y="173736"/>
            <a:ext cx="8311896" cy="338554"/>
          </a:xfrm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5. Source" hidden="1">
            <a:extLst>
              <a:ext uri="{FF2B5EF4-FFF2-40B4-BE49-F238E27FC236}">
                <a16:creationId xmlns:a16="http://schemas.microsoft.com/office/drawing/2014/main" id="{E3C08BE2-DFA5-4DF3-81CF-C757EBD94F23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12" name="1. On-page tracker">
            <a:extLst>
              <a:ext uri="{FF2B5EF4-FFF2-40B4-BE49-F238E27FC236}">
                <a16:creationId xmlns:a16="http://schemas.microsoft.com/office/drawing/2014/main" id="{7765112B-94E4-48E7-B473-F1F8C57D1D83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10" name="Slide Number">
            <a:extLst>
              <a:ext uri="{FF2B5EF4-FFF2-40B4-BE49-F238E27FC236}">
                <a16:creationId xmlns:a16="http://schemas.microsoft.com/office/drawing/2014/main" id="{BFF4B3B8-EB8B-4398-9258-E4FEB2757327}"/>
              </a:ext>
            </a:extLst>
          </p:cNvPr>
          <p:cNvSpPr>
            <a:spLocks noChangeArrowheads="1"/>
          </p:cNvSpPr>
          <p:nvPr userDrawn="1">
            <p:custDataLst>
              <p:tags r:id="rId7"/>
            </p:custDataLst>
          </p:nvPr>
        </p:nvSpPr>
        <p:spPr bwMode="ltGray">
          <a:xfrm>
            <a:off x="8476488" y="6637674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Documenttype">
            <a:extLst>
              <a:ext uri="{FF2B5EF4-FFF2-40B4-BE49-F238E27FC236}">
                <a16:creationId xmlns:a16="http://schemas.microsoft.com/office/drawing/2014/main" id="{1A6FC294-D020-45FF-B13F-B960E542BFDC}"/>
              </a:ext>
            </a:extLst>
          </p:cNvPr>
          <p:cNvSpPr txBox="1">
            <a:spLocks/>
          </p:cNvSpPr>
          <p:nvPr userDrawn="1"/>
        </p:nvSpPr>
        <p:spPr>
          <a:xfrm>
            <a:off x="309729" y="6427334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387579458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B45F7C92-D5CD-4EDC-B5FB-B32BFADF4AE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4516437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596" name="think-cell Slide" r:id="rId7" imgW="592" imgH="591" progId="TCLayout.ActiveDocument.1">
                  <p:embed/>
                </p:oleObj>
              </mc:Choice>
              <mc:Fallback>
                <p:oleObj name="think-cell Slide" r:id="rId7" imgW="592" imgH="591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B45F7C92-D5CD-4EDC-B5FB-B32BFADF4AE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5. Source" hidden="1">
            <a:extLst>
              <a:ext uri="{FF2B5EF4-FFF2-40B4-BE49-F238E27FC236}">
                <a16:creationId xmlns:a16="http://schemas.microsoft.com/office/drawing/2014/main" id="{0047C437-9378-4088-A289-F201ABA447D1}"/>
              </a:ext>
            </a:extLst>
          </p:cNvPr>
          <p:cNvSpPr txBox="1"/>
          <p:nvPr userDrawn="1">
            <p:custDataLst>
              <p:tags r:id="rId3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8" name="1. On-page tracker">
            <a:extLst>
              <a:ext uri="{FF2B5EF4-FFF2-40B4-BE49-F238E27FC236}">
                <a16:creationId xmlns:a16="http://schemas.microsoft.com/office/drawing/2014/main" id="{33AE1560-579C-459C-A40A-D7865DE59B15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4"/>
            </p:custDataLst>
          </p:nvPr>
        </p:nvSpPr>
        <p:spPr>
          <a:xfrm>
            <a:off x="416052" y="41597"/>
            <a:ext cx="276529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/>
            <a:r>
              <a:rPr lang="en-US" dirty="0"/>
              <a:t>Add tracker</a:t>
            </a:r>
          </a:p>
        </p:txBody>
      </p:sp>
      <p:sp>
        <p:nvSpPr>
          <p:cNvPr id="9" name="Slide Number">
            <a:extLst>
              <a:ext uri="{FF2B5EF4-FFF2-40B4-BE49-F238E27FC236}">
                <a16:creationId xmlns:a16="http://schemas.microsoft.com/office/drawing/2014/main" id="{E882B8BD-EE7D-4A81-AADC-1A688E7F0FDA}"/>
              </a:ext>
            </a:extLst>
          </p:cNvPr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ltGray">
          <a:xfrm>
            <a:off x="8476488" y="6637674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Documenttype">
            <a:extLst>
              <a:ext uri="{FF2B5EF4-FFF2-40B4-BE49-F238E27FC236}">
                <a16:creationId xmlns:a16="http://schemas.microsoft.com/office/drawing/2014/main" id="{253ABF71-6503-4C48-B2E1-8F33E6AC9ABD}"/>
              </a:ext>
            </a:extLst>
          </p:cNvPr>
          <p:cNvSpPr txBox="1">
            <a:spLocks/>
          </p:cNvSpPr>
          <p:nvPr userDrawn="1"/>
        </p:nvSpPr>
        <p:spPr>
          <a:xfrm>
            <a:off x="309729" y="6427334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351936918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hidden="1">
            <a:extLst>
              <a:ext uri="{FF2B5EF4-FFF2-40B4-BE49-F238E27FC236}">
                <a16:creationId xmlns:a16="http://schemas.microsoft.com/office/drawing/2014/main" id="{1C6EC4AA-6C84-4EF6-AF4D-BE24FEED672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0776473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620" name="think-cell Slide" r:id="rId6" imgW="592" imgH="591" progId="TCLayout.ActiveDocument.1">
                  <p:embed/>
                </p:oleObj>
              </mc:Choice>
              <mc:Fallback>
                <p:oleObj name="think-cell Slide" r:id="rId6" imgW="592" imgH="591" progId="TCLayout.ActiveDocument.1">
                  <p:embed/>
                  <p:pic>
                    <p:nvPicPr>
                      <p:cNvPr id="2" name="Object 2" hidden="1">
                        <a:extLst>
                          <a:ext uri="{FF2B5EF4-FFF2-40B4-BE49-F238E27FC236}">
                            <a16:creationId xmlns:a16="http://schemas.microsoft.com/office/drawing/2014/main" id="{1C6EC4AA-6C84-4EF6-AF4D-BE24FEED672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5. Source" hidden="1">
            <a:extLst>
              <a:ext uri="{FF2B5EF4-FFF2-40B4-BE49-F238E27FC236}">
                <a16:creationId xmlns:a16="http://schemas.microsoft.com/office/drawing/2014/main" id="{E4946286-E3E6-424F-8C6C-3D00E8A0D3D0}"/>
              </a:ext>
            </a:extLst>
          </p:cNvPr>
          <p:cNvSpPr txBox="1"/>
          <p:nvPr userDrawn="1">
            <p:custDataLst>
              <p:tags r:id="rId3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Source: …</a:t>
            </a:r>
          </a:p>
        </p:txBody>
      </p:sp>
      <p:sp>
        <p:nvSpPr>
          <p:cNvPr id="7" name="Slide Number">
            <a:extLst>
              <a:ext uri="{FF2B5EF4-FFF2-40B4-BE49-F238E27FC236}">
                <a16:creationId xmlns:a16="http://schemas.microsoft.com/office/drawing/2014/main" id="{10773ED9-681A-4C23-9D46-B6F2680699C5}"/>
              </a:ext>
            </a:extLst>
          </p:cNvPr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ltGray">
          <a:xfrm>
            <a:off x="8476488" y="6637674"/>
            <a:ext cx="244126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Documenttype">
            <a:extLst>
              <a:ext uri="{FF2B5EF4-FFF2-40B4-BE49-F238E27FC236}">
                <a16:creationId xmlns:a16="http://schemas.microsoft.com/office/drawing/2014/main" id="{B44DD919-5728-4942-B695-1A8A92813B5B}"/>
              </a:ext>
            </a:extLst>
          </p:cNvPr>
          <p:cNvSpPr txBox="1">
            <a:spLocks/>
          </p:cNvSpPr>
          <p:nvPr userDrawn="1"/>
        </p:nvSpPr>
        <p:spPr>
          <a:xfrm>
            <a:off x="309729" y="6427334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Confidential, Draft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2708491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vmlDrawing" Target="../drawings/vmlDrawing1.vml"/><Relationship Id="rId26" Type="http://schemas.openxmlformats.org/officeDocument/2006/relationships/tags" Target="../tags/tag9.xml"/><Relationship Id="rId39" Type="http://schemas.openxmlformats.org/officeDocument/2006/relationships/tags" Target="../tags/tag22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4.xml"/><Relationship Id="rId34" Type="http://schemas.openxmlformats.org/officeDocument/2006/relationships/tags" Target="../tags/tag17.xml"/><Relationship Id="rId42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5" Type="http://schemas.openxmlformats.org/officeDocument/2006/relationships/tags" Target="../tags/tag8.xml"/><Relationship Id="rId33" Type="http://schemas.openxmlformats.org/officeDocument/2006/relationships/tags" Target="../tags/tag16.xml"/><Relationship Id="rId38" Type="http://schemas.openxmlformats.org/officeDocument/2006/relationships/tags" Target="../tags/tag2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3.xml"/><Relationship Id="rId29" Type="http://schemas.openxmlformats.org/officeDocument/2006/relationships/tags" Target="../tags/tag12.xml"/><Relationship Id="rId41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7.xml"/><Relationship Id="rId32" Type="http://schemas.openxmlformats.org/officeDocument/2006/relationships/tags" Target="../tags/tag15.xml"/><Relationship Id="rId37" Type="http://schemas.openxmlformats.org/officeDocument/2006/relationships/tags" Target="../tags/tag20.xml"/><Relationship Id="rId40" Type="http://schemas.openxmlformats.org/officeDocument/2006/relationships/tags" Target="../tags/tag2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6.xml"/><Relationship Id="rId28" Type="http://schemas.openxmlformats.org/officeDocument/2006/relationships/tags" Target="../tags/tag11.xml"/><Relationship Id="rId36" Type="http://schemas.openxmlformats.org/officeDocument/2006/relationships/tags" Target="../tags/tag19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2.xml"/><Relationship Id="rId31" Type="http://schemas.openxmlformats.org/officeDocument/2006/relationships/tags" Target="../tags/tag1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5.xml"/><Relationship Id="rId27" Type="http://schemas.openxmlformats.org/officeDocument/2006/relationships/tags" Target="../tags/tag10.xml"/><Relationship Id="rId30" Type="http://schemas.openxmlformats.org/officeDocument/2006/relationships/tags" Target="../tags/tag13.xml"/><Relationship Id="rId35" Type="http://schemas.openxmlformats.org/officeDocument/2006/relationships/tags" Target="../tags/tag1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tags" Target="../tags/tag137.xml"/><Relationship Id="rId26" Type="http://schemas.openxmlformats.org/officeDocument/2006/relationships/tags" Target="../tags/tag145.xml"/><Relationship Id="rId39" Type="http://schemas.openxmlformats.org/officeDocument/2006/relationships/image" Target="../media/image3.emf"/><Relationship Id="rId3" Type="http://schemas.openxmlformats.org/officeDocument/2006/relationships/slideLayout" Target="../slideLayouts/slideLayout19.xml"/><Relationship Id="rId21" Type="http://schemas.openxmlformats.org/officeDocument/2006/relationships/tags" Target="../tags/tag140.xml"/><Relationship Id="rId34" Type="http://schemas.openxmlformats.org/officeDocument/2006/relationships/tags" Target="../tags/tag153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ags" Target="../tags/tag136.xml"/><Relationship Id="rId25" Type="http://schemas.openxmlformats.org/officeDocument/2006/relationships/tags" Target="../tags/tag144.xml"/><Relationship Id="rId33" Type="http://schemas.openxmlformats.org/officeDocument/2006/relationships/tags" Target="../tags/tag152.xml"/><Relationship Id="rId38" Type="http://schemas.openxmlformats.org/officeDocument/2006/relationships/oleObject" Target="../embeddings/oleObject17.bin"/><Relationship Id="rId2" Type="http://schemas.openxmlformats.org/officeDocument/2006/relationships/slideLayout" Target="../slideLayouts/slideLayout18.xml"/><Relationship Id="rId16" Type="http://schemas.openxmlformats.org/officeDocument/2006/relationships/vmlDrawing" Target="../drawings/vmlDrawing17.vml"/><Relationship Id="rId20" Type="http://schemas.openxmlformats.org/officeDocument/2006/relationships/tags" Target="../tags/tag139.xml"/><Relationship Id="rId29" Type="http://schemas.openxmlformats.org/officeDocument/2006/relationships/tags" Target="../tags/tag14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24" Type="http://schemas.openxmlformats.org/officeDocument/2006/relationships/tags" Target="../tags/tag143.xml"/><Relationship Id="rId32" Type="http://schemas.openxmlformats.org/officeDocument/2006/relationships/tags" Target="../tags/tag151.xml"/><Relationship Id="rId37" Type="http://schemas.openxmlformats.org/officeDocument/2006/relationships/tags" Target="../tags/tag156.xml"/><Relationship Id="rId5" Type="http://schemas.openxmlformats.org/officeDocument/2006/relationships/slideLayout" Target="../slideLayouts/slideLayout21.xml"/><Relationship Id="rId15" Type="http://schemas.openxmlformats.org/officeDocument/2006/relationships/theme" Target="../theme/theme2.xml"/><Relationship Id="rId23" Type="http://schemas.openxmlformats.org/officeDocument/2006/relationships/tags" Target="../tags/tag142.xml"/><Relationship Id="rId28" Type="http://schemas.openxmlformats.org/officeDocument/2006/relationships/tags" Target="../tags/tag147.xml"/><Relationship Id="rId36" Type="http://schemas.openxmlformats.org/officeDocument/2006/relationships/tags" Target="../tags/tag155.xml"/><Relationship Id="rId10" Type="http://schemas.openxmlformats.org/officeDocument/2006/relationships/slideLayout" Target="../slideLayouts/slideLayout26.xml"/><Relationship Id="rId19" Type="http://schemas.openxmlformats.org/officeDocument/2006/relationships/tags" Target="../tags/tag138.xml"/><Relationship Id="rId31" Type="http://schemas.openxmlformats.org/officeDocument/2006/relationships/tags" Target="../tags/tag150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Relationship Id="rId22" Type="http://schemas.openxmlformats.org/officeDocument/2006/relationships/tags" Target="../tags/tag141.xml"/><Relationship Id="rId27" Type="http://schemas.openxmlformats.org/officeDocument/2006/relationships/tags" Target="../tags/tag146.xml"/><Relationship Id="rId30" Type="http://schemas.openxmlformats.org/officeDocument/2006/relationships/tags" Target="../tags/tag149.xml"/><Relationship Id="rId35" Type="http://schemas.openxmlformats.org/officeDocument/2006/relationships/tags" Target="../tags/tag15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18" Type="http://schemas.openxmlformats.org/officeDocument/2006/relationships/slideLayout" Target="../slideLayouts/slideLayout48.xml"/><Relationship Id="rId26" Type="http://schemas.openxmlformats.org/officeDocument/2006/relationships/tags" Target="../tags/tag252.xml"/><Relationship Id="rId39" Type="http://schemas.openxmlformats.org/officeDocument/2006/relationships/tags" Target="../tags/tag265.xml"/><Relationship Id="rId3" Type="http://schemas.openxmlformats.org/officeDocument/2006/relationships/slideLayout" Target="../slideLayouts/slideLayout33.xml"/><Relationship Id="rId21" Type="http://schemas.openxmlformats.org/officeDocument/2006/relationships/tags" Target="../tags/tag247.xml"/><Relationship Id="rId34" Type="http://schemas.openxmlformats.org/officeDocument/2006/relationships/tags" Target="../tags/tag260.xml"/><Relationship Id="rId42" Type="http://schemas.openxmlformats.org/officeDocument/2006/relationships/tags" Target="../tags/tag268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slideLayout" Target="../slideLayouts/slideLayout47.xml"/><Relationship Id="rId25" Type="http://schemas.openxmlformats.org/officeDocument/2006/relationships/tags" Target="../tags/tag251.xml"/><Relationship Id="rId33" Type="http://schemas.openxmlformats.org/officeDocument/2006/relationships/tags" Target="../tags/tag259.xml"/><Relationship Id="rId38" Type="http://schemas.openxmlformats.org/officeDocument/2006/relationships/tags" Target="../tags/tag264.xml"/><Relationship Id="rId2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46.xml"/><Relationship Id="rId20" Type="http://schemas.openxmlformats.org/officeDocument/2006/relationships/vmlDrawing" Target="../drawings/vmlDrawing32.vml"/><Relationship Id="rId29" Type="http://schemas.openxmlformats.org/officeDocument/2006/relationships/tags" Target="../tags/tag255.xml"/><Relationship Id="rId41" Type="http://schemas.openxmlformats.org/officeDocument/2006/relationships/tags" Target="../tags/tag267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24" Type="http://schemas.openxmlformats.org/officeDocument/2006/relationships/tags" Target="../tags/tag250.xml"/><Relationship Id="rId32" Type="http://schemas.openxmlformats.org/officeDocument/2006/relationships/tags" Target="../tags/tag258.xml"/><Relationship Id="rId37" Type="http://schemas.openxmlformats.org/officeDocument/2006/relationships/tags" Target="../tags/tag263.xml"/><Relationship Id="rId40" Type="http://schemas.openxmlformats.org/officeDocument/2006/relationships/tags" Target="../tags/tag266.xml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23" Type="http://schemas.openxmlformats.org/officeDocument/2006/relationships/tags" Target="../tags/tag249.xml"/><Relationship Id="rId28" Type="http://schemas.openxmlformats.org/officeDocument/2006/relationships/tags" Target="../tags/tag254.xml"/><Relationship Id="rId36" Type="http://schemas.openxmlformats.org/officeDocument/2006/relationships/tags" Target="../tags/tag262.xml"/><Relationship Id="rId10" Type="http://schemas.openxmlformats.org/officeDocument/2006/relationships/slideLayout" Target="../slideLayouts/slideLayout40.xml"/><Relationship Id="rId19" Type="http://schemas.openxmlformats.org/officeDocument/2006/relationships/theme" Target="../theme/theme3.xml"/><Relationship Id="rId31" Type="http://schemas.openxmlformats.org/officeDocument/2006/relationships/tags" Target="../tags/tag257.xml"/><Relationship Id="rId44" Type="http://schemas.openxmlformats.org/officeDocument/2006/relationships/image" Target="../media/image1.emf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Relationship Id="rId22" Type="http://schemas.openxmlformats.org/officeDocument/2006/relationships/tags" Target="../tags/tag248.xml"/><Relationship Id="rId27" Type="http://schemas.openxmlformats.org/officeDocument/2006/relationships/tags" Target="../tags/tag253.xml"/><Relationship Id="rId30" Type="http://schemas.openxmlformats.org/officeDocument/2006/relationships/tags" Target="../tags/tag256.xml"/><Relationship Id="rId35" Type="http://schemas.openxmlformats.org/officeDocument/2006/relationships/tags" Target="../tags/tag261.xml"/><Relationship Id="rId43" Type="http://schemas.openxmlformats.org/officeDocument/2006/relationships/oleObject" Target="../embeddings/oleObject32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18" Type="http://schemas.openxmlformats.org/officeDocument/2006/relationships/tags" Target="../tags/tag386.xml"/><Relationship Id="rId26" Type="http://schemas.openxmlformats.org/officeDocument/2006/relationships/tags" Target="../tags/tag394.xml"/><Relationship Id="rId39" Type="http://schemas.openxmlformats.org/officeDocument/2006/relationships/image" Target="../media/image1.emf"/><Relationship Id="rId3" Type="http://schemas.openxmlformats.org/officeDocument/2006/relationships/slideLayout" Target="../slideLayouts/slideLayout51.xml"/><Relationship Id="rId21" Type="http://schemas.openxmlformats.org/officeDocument/2006/relationships/tags" Target="../tags/tag389.xml"/><Relationship Id="rId34" Type="http://schemas.openxmlformats.org/officeDocument/2006/relationships/tags" Target="../tags/tag402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ags" Target="../tags/tag385.xml"/><Relationship Id="rId25" Type="http://schemas.openxmlformats.org/officeDocument/2006/relationships/tags" Target="../tags/tag393.xml"/><Relationship Id="rId33" Type="http://schemas.openxmlformats.org/officeDocument/2006/relationships/tags" Target="../tags/tag401.xml"/><Relationship Id="rId38" Type="http://schemas.openxmlformats.org/officeDocument/2006/relationships/oleObject" Target="../embeddings/oleObject50.bin"/><Relationship Id="rId2" Type="http://schemas.openxmlformats.org/officeDocument/2006/relationships/slideLayout" Target="../slideLayouts/slideLayout50.xml"/><Relationship Id="rId16" Type="http://schemas.openxmlformats.org/officeDocument/2006/relationships/vmlDrawing" Target="../drawings/vmlDrawing50.vml"/><Relationship Id="rId20" Type="http://schemas.openxmlformats.org/officeDocument/2006/relationships/tags" Target="../tags/tag388.xml"/><Relationship Id="rId29" Type="http://schemas.openxmlformats.org/officeDocument/2006/relationships/tags" Target="../tags/tag397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24" Type="http://schemas.openxmlformats.org/officeDocument/2006/relationships/tags" Target="../tags/tag392.xml"/><Relationship Id="rId32" Type="http://schemas.openxmlformats.org/officeDocument/2006/relationships/tags" Target="../tags/tag400.xml"/><Relationship Id="rId37" Type="http://schemas.openxmlformats.org/officeDocument/2006/relationships/tags" Target="../tags/tag405.xml"/><Relationship Id="rId5" Type="http://schemas.openxmlformats.org/officeDocument/2006/relationships/slideLayout" Target="../slideLayouts/slideLayout53.xml"/><Relationship Id="rId15" Type="http://schemas.openxmlformats.org/officeDocument/2006/relationships/theme" Target="../theme/theme4.xml"/><Relationship Id="rId23" Type="http://schemas.openxmlformats.org/officeDocument/2006/relationships/tags" Target="../tags/tag391.xml"/><Relationship Id="rId28" Type="http://schemas.openxmlformats.org/officeDocument/2006/relationships/tags" Target="../tags/tag396.xml"/><Relationship Id="rId36" Type="http://schemas.openxmlformats.org/officeDocument/2006/relationships/tags" Target="../tags/tag404.xml"/><Relationship Id="rId10" Type="http://schemas.openxmlformats.org/officeDocument/2006/relationships/slideLayout" Target="../slideLayouts/slideLayout58.xml"/><Relationship Id="rId19" Type="http://schemas.openxmlformats.org/officeDocument/2006/relationships/tags" Target="../tags/tag387.xml"/><Relationship Id="rId31" Type="http://schemas.openxmlformats.org/officeDocument/2006/relationships/tags" Target="../tags/tag399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Relationship Id="rId22" Type="http://schemas.openxmlformats.org/officeDocument/2006/relationships/tags" Target="../tags/tag390.xml"/><Relationship Id="rId27" Type="http://schemas.openxmlformats.org/officeDocument/2006/relationships/tags" Target="../tags/tag395.xml"/><Relationship Id="rId30" Type="http://schemas.openxmlformats.org/officeDocument/2006/relationships/tags" Target="../tags/tag398.xml"/><Relationship Id="rId35" Type="http://schemas.openxmlformats.org/officeDocument/2006/relationships/tags" Target="../tags/tag40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slideLayout" Target="../slideLayouts/slideLayout75.xml"/><Relationship Id="rId18" Type="http://schemas.openxmlformats.org/officeDocument/2006/relationships/theme" Target="../theme/theme5.xml"/><Relationship Id="rId26" Type="http://schemas.openxmlformats.org/officeDocument/2006/relationships/tags" Target="../tags/tag505.xml"/><Relationship Id="rId39" Type="http://schemas.openxmlformats.org/officeDocument/2006/relationships/tags" Target="../tags/tag518.xml"/><Relationship Id="rId3" Type="http://schemas.openxmlformats.org/officeDocument/2006/relationships/slideLayout" Target="../slideLayouts/slideLayout65.xml"/><Relationship Id="rId21" Type="http://schemas.openxmlformats.org/officeDocument/2006/relationships/tags" Target="../tags/tag500.xml"/><Relationship Id="rId34" Type="http://schemas.openxmlformats.org/officeDocument/2006/relationships/tags" Target="../tags/tag513.xml"/><Relationship Id="rId42" Type="http://schemas.openxmlformats.org/officeDocument/2006/relationships/oleObject" Target="../embeddings/oleObject65.bin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17" Type="http://schemas.openxmlformats.org/officeDocument/2006/relationships/slideLayout" Target="../slideLayouts/slideLayout79.xml"/><Relationship Id="rId25" Type="http://schemas.openxmlformats.org/officeDocument/2006/relationships/tags" Target="../tags/tag504.xml"/><Relationship Id="rId33" Type="http://schemas.openxmlformats.org/officeDocument/2006/relationships/tags" Target="../tags/tag512.xml"/><Relationship Id="rId38" Type="http://schemas.openxmlformats.org/officeDocument/2006/relationships/tags" Target="../tags/tag517.xml"/><Relationship Id="rId2" Type="http://schemas.openxmlformats.org/officeDocument/2006/relationships/slideLayout" Target="../slideLayouts/slideLayout64.xml"/><Relationship Id="rId16" Type="http://schemas.openxmlformats.org/officeDocument/2006/relationships/slideLayout" Target="../slideLayouts/slideLayout78.xml"/><Relationship Id="rId20" Type="http://schemas.openxmlformats.org/officeDocument/2006/relationships/tags" Target="../tags/tag499.xml"/><Relationship Id="rId29" Type="http://schemas.openxmlformats.org/officeDocument/2006/relationships/tags" Target="../tags/tag508.xml"/><Relationship Id="rId41" Type="http://schemas.openxmlformats.org/officeDocument/2006/relationships/tags" Target="../tags/tag520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24" Type="http://schemas.openxmlformats.org/officeDocument/2006/relationships/tags" Target="../tags/tag503.xml"/><Relationship Id="rId32" Type="http://schemas.openxmlformats.org/officeDocument/2006/relationships/tags" Target="../tags/tag511.xml"/><Relationship Id="rId37" Type="http://schemas.openxmlformats.org/officeDocument/2006/relationships/tags" Target="../tags/tag516.xml"/><Relationship Id="rId40" Type="http://schemas.openxmlformats.org/officeDocument/2006/relationships/tags" Target="../tags/tag519.xml"/><Relationship Id="rId5" Type="http://schemas.openxmlformats.org/officeDocument/2006/relationships/slideLayout" Target="../slideLayouts/slideLayout67.xml"/><Relationship Id="rId15" Type="http://schemas.openxmlformats.org/officeDocument/2006/relationships/slideLayout" Target="../slideLayouts/slideLayout77.xml"/><Relationship Id="rId23" Type="http://schemas.openxmlformats.org/officeDocument/2006/relationships/tags" Target="../tags/tag502.xml"/><Relationship Id="rId28" Type="http://schemas.openxmlformats.org/officeDocument/2006/relationships/tags" Target="../tags/tag507.xml"/><Relationship Id="rId36" Type="http://schemas.openxmlformats.org/officeDocument/2006/relationships/tags" Target="../tags/tag515.xml"/><Relationship Id="rId10" Type="http://schemas.openxmlformats.org/officeDocument/2006/relationships/slideLayout" Target="../slideLayouts/slideLayout72.xml"/><Relationship Id="rId19" Type="http://schemas.openxmlformats.org/officeDocument/2006/relationships/vmlDrawing" Target="../drawings/vmlDrawing65.vml"/><Relationship Id="rId31" Type="http://schemas.openxmlformats.org/officeDocument/2006/relationships/tags" Target="../tags/tag510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slideLayout" Target="../slideLayouts/slideLayout76.xml"/><Relationship Id="rId22" Type="http://schemas.openxmlformats.org/officeDocument/2006/relationships/tags" Target="../tags/tag501.xml"/><Relationship Id="rId27" Type="http://schemas.openxmlformats.org/officeDocument/2006/relationships/tags" Target="../tags/tag506.xml"/><Relationship Id="rId30" Type="http://schemas.openxmlformats.org/officeDocument/2006/relationships/tags" Target="../tags/tag509.xml"/><Relationship Id="rId35" Type="http://schemas.openxmlformats.org/officeDocument/2006/relationships/tags" Target="../tags/tag514.xml"/><Relationship Id="rId43" Type="http://schemas.openxmlformats.org/officeDocument/2006/relationships/image" Target="../media/image1.e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7.xml"/><Relationship Id="rId13" Type="http://schemas.openxmlformats.org/officeDocument/2006/relationships/slideLayout" Target="../slideLayouts/slideLayout92.xml"/><Relationship Id="rId18" Type="http://schemas.openxmlformats.org/officeDocument/2006/relationships/tags" Target="../tags/tag633.xml"/><Relationship Id="rId26" Type="http://schemas.openxmlformats.org/officeDocument/2006/relationships/tags" Target="../tags/tag641.xml"/><Relationship Id="rId39" Type="http://schemas.openxmlformats.org/officeDocument/2006/relationships/image" Target="../media/image1.emf"/><Relationship Id="rId3" Type="http://schemas.openxmlformats.org/officeDocument/2006/relationships/slideLayout" Target="../slideLayouts/slideLayout82.xml"/><Relationship Id="rId21" Type="http://schemas.openxmlformats.org/officeDocument/2006/relationships/tags" Target="../tags/tag636.xml"/><Relationship Id="rId34" Type="http://schemas.openxmlformats.org/officeDocument/2006/relationships/tags" Target="../tags/tag649.xml"/><Relationship Id="rId7" Type="http://schemas.openxmlformats.org/officeDocument/2006/relationships/slideLayout" Target="../slideLayouts/slideLayout86.xml"/><Relationship Id="rId12" Type="http://schemas.openxmlformats.org/officeDocument/2006/relationships/slideLayout" Target="../slideLayouts/slideLayout91.xml"/><Relationship Id="rId17" Type="http://schemas.openxmlformats.org/officeDocument/2006/relationships/tags" Target="../tags/tag632.xml"/><Relationship Id="rId25" Type="http://schemas.openxmlformats.org/officeDocument/2006/relationships/tags" Target="../tags/tag640.xml"/><Relationship Id="rId33" Type="http://schemas.openxmlformats.org/officeDocument/2006/relationships/tags" Target="../tags/tag648.xml"/><Relationship Id="rId38" Type="http://schemas.openxmlformats.org/officeDocument/2006/relationships/oleObject" Target="../embeddings/oleObject81.bin"/><Relationship Id="rId2" Type="http://schemas.openxmlformats.org/officeDocument/2006/relationships/slideLayout" Target="../slideLayouts/slideLayout81.xml"/><Relationship Id="rId16" Type="http://schemas.openxmlformats.org/officeDocument/2006/relationships/vmlDrawing" Target="../drawings/vmlDrawing81.vml"/><Relationship Id="rId20" Type="http://schemas.openxmlformats.org/officeDocument/2006/relationships/tags" Target="../tags/tag635.xml"/><Relationship Id="rId29" Type="http://schemas.openxmlformats.org/officeDocument/2006/relationships/tags" Target="../tags/tag644.xml"/><Relationship Id="rId1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5.xml"/><Relationship Id="rId11" Type="http://schemas.openxmlformats.org/officeDocument/2006/relationships/slideLayout" Target="../slideLayouts/slideLayout90.xml"/><Relationship Id="rId24" Type="http://schemas.openxmlformats.org/officeDocument/2006/relationships/tags" Target="../tags/tag639.xml"/><Relationship Id="rId32" Type="http://schemas.openxmlformats.org/officeDocument/2006/relationships/tags" Target="../tags/tag647.xml"/><Relationship Id="rId37" Type="http://schemas.openxmlformats.org/officeDocument/2006/relationships/tags" Target="../tags/tag652.xml"/><Relationship Id="rId5" Type="http://schemas.openxmlformats.org/officeDocument/2006/relationships/slideLayout" Target="../slideLayouts/slideLayout84.xml"/><Relationship Id="rId15" Type="http://schemas.openxmlformats.org/officeDocument/2006/relationships/theme" Target="../theme/theme6.xml"/><Relationship Id="rId23" Type="http://schemas.openxmlformats.org/officeDocument/2006/relationships/tags" Target="../tags/tag638.xml"/><Relationship Id="rId28" Type="http://schemas.openxmlformats.org/officeDocument/2006/relationships/tags" Target="../tags/tag643.xml"/><Relationship Id="rId36" Type="http://schemas.openxmlformats.org/officeDocument/2006/relationships/tags" Target="../tags/tag651.xml"/><Relationship Id="rId10" Type="http://schemas.openxmlformats.org/officeDocument/2006/relationships/slideLayout" Target="../slideLayouts/slideLayout89.xml"/><Relationship Id="rId19" Type="http://schemas.openxmlformats.org/officeDocument/2006/relationships/tags" Target="../tags/tag634.xml"/><Relationship Id="rId31" Type="http://schemas.openxmlformats.org/officeDocument/2006/relationships/tags" Target="../tags/tag646.xml"/><Relationship Id="rId4" Type="http://schemas.openxmlformats.org/officeDocument/2006/relationships/slideLayout" Target="../slideLayouts/slideLayout83.xml"/><Relationship Id="rId9" Type="http://schemas.openxmlformats.org/officeDocument/2006/relationships/slideLayout" Target="../slideLayouts/slideLayout88.xml"/><Relationship Id="rId14" Type="http://schemas.openxmlformats.org/officeDocument/2006/relationships/slideLayout" Target="../slideLayouts/slideLayout93.xml"/><Relationship Id="rId22" Type="http://schemas.openxmlformats.org/officeDocument/2006/relationships/tags" Target="../tags/tag637.xml"/><Relationship Id="rId27" Type="http://schemas.openxmlformats.org/officeDocument/2006/relationships/tags" Target="../tags/tag642.xml"/><Relationship Id="rId30" Type="http://schemas.openxmlformats.org/officeDocument/2006/relationships/tags" Target="../tags/tag645.xml"/><Relationship Id="rId35" Type="http://schemas.openxmlformats.org/officeDocument/2006/relationships/tags" Target="../tags/tag6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 hidden="1">
            <a:extLst>
              <a:ext uri="{FF2B5EF4-FFF2-40B4-BE49-F238E27FC236}">
                <a16:creationId xmlns:a16="http://schemas.microsoft.com/office/drawing/2014/main" id="{8963AA3D-EFA3-4938-9D41-C8DDC03F782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9"/>
            </p:custDataLst>
            <p:extLst>
              <p:ext uri="{D42A27DB-BD31-4B8C-83A1-F6EECF244321}">
                <p14:modId xmlns:p14="http://schemas.microsoft.com/office/powerpoint/2010/main" val="228846756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" name="think-cell Slide" r:id="rId41" imgW="572" imgH="588" progId="TCLayout.ActiveDocument.1">
                  <p:embed/>
                </p:oleObj>
              </mc:Choice>
              <mc:Fallback>
                <p:oleObj name="think-cell Slide" r:id="rId41" imgW="572" imgH="588" progId="TCLayout.ActiveDocument.1">
                  <p:embed/>
                  <p:pic>
                    <p:nvPicPr>
                      <p:cNvPr id="5" name="Object 2" hidden="1">
                        <a:extLst>
                          <a:ext uri="{FF2B5EF4-FFF2-40B4-BE49-F238E27FC236}">
                            <a16:creationId xmlns:a16="http://schemas.microsoft.com/office/drawing/2014/main" id="{8963AA3D-EFA3-4938-9D41-C8DDC03F782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3" hidden="1">
            <a:extLst>
              <a:ext uri="{FF2B5EF4-FFF2-40B4-BE49-F238E27FC236}">
                <a16:creationId xmlns:a16="http://schemas.microsoft.com/office/drawing/2014/main" id="{C4A855FC-965A-4859-83A9-629E80C693BF}"/>
              </a:ext>
            </a:extLst>
          </p:cNvPr>
          <p:cNvSpPr/>
          <p:nvPr userDrawn="1">
            <p:custDataLst>
              <p:tags r:id="rId20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52" name="4. Footnote" hidden="1">
            <a:extLst>
              <a:ext uri="{FF2B5EF4-FFF2-40B4-BE49-F238E27FC236}">
                <a16:creationId xmlns:a16="http://schemas.microsoft.com/office/drawing/2014/main" id="{06E07A66-B8BA-42E8-A0F6-6B0251CAA48E}"/>
              </a:ext>
            </a:extLst>
          </p:cNvPr>
          <p:cNvSpPr txBox="1"/>
          <p:nvPr userDrawn="1">
            <p:custDataLst>
              <p:tags r:id="rId21"/>
            </p:custDataLst>
          </p:nvPr>
        </p:nvSpPr>
        <p:spPr>
          <a:xfrm>
            <a:off x="411480" y="6274554"/>
            <a:ext cx="8311896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>
            <a:defPPr>
              <a:defRPr lang="en-US"/>
            </a:defPPr>
            <a:lvl1pPr marL="203200" marR="0" lvl="0" indent="-212725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Footnote</a:t>
            </a:r>
          </a:p>
        </p:txBody>
      </p:sp>
      <p:sp>
        <p:nvSpPr>
          <p:cNvPr id="2" name="2. Slide Title">
            <a:extLst>
              <a:ext uri="{FF2B5EF4-FFF2-40B4-BE49-F238E27FC236}">
                <a16:creationId xmlns:a16="http://schemas.microsoft.com/office/drawing/2014/main" id="{BAD3E984-2EF2-43CD-BB0E-16A737B99040}"/>
              </a:ext>
            </a:extLst>
          </p:cNvPr>
          <p:cNvSpPr>
            <a:spLocks noGrp="1"/>
          </p:cNvSpPr>
          <p:nvPr>
            <p:ph type="title"/>
            <p:custDataLst>
              <p:tags r:id="rId22"/>
            </p:custDataLst>
          </p:nvPr>
        </p:nvSpPr>
        <p:spPr>
          <a:xfrm>
            <a:off x="416052" y="173736"/>
            <a:ext cx="8311896" cy="33855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53" name="Grid" hidden="1">
            <a:extLst>
              <a:ext uri="{FF2B5EF4-FFF2-40B4-BE49-F238E27FC236}">
                <a16:creationId xmlns:a16="http://schemas.microsoft.com/office/drawing/2014/main" id="{564EB9F6-AC04-42ED-9CB6-6D01335D9982}"/>
              </a:ext>
            </a:extLst>
          </p:cNvPr>
          <p:cNvGrpSpPr/>
          <p:nvPr userDrawn="1">
            <p:custDataLst>
              <p:tags r:id="rId23"/>
            </p:custDataLst>
          </p:nvPr>
        </p:nvGrpSpPr>
        <p:grpSpPr bwMode="blackGray">
          <a:xfrm>
            <a:off x="1" y="0"/>
            <a:ext cx="9142857" cy="6858000"/>
            <a:chOff x="0" y="0"/>
            <a:chExt cx="12190476" cy="6858000"/>
          </a:xfrm>
        </p:grpSpPr>
        <p:sp>
          <p:nvSpPr>
            <p:cNvPr id="55" name="slide margin">
              <a:extLst>
                <a:ext uri="{FF2B5EF4-FFF2-40B4-BE49-F238E27FC236}">
                  <a16:creationId xmlns:a16="http://schemas.microsoft.com/office/drawing/2014/main" id="{F5DBB269-56D9-4200-9112-12E14BA26FC3}"/>
                </a:ext>
              </a:extLst>
            </p:cNvPr>
            <p:cNvSpPr/>
            <p:nvPr/>
          </p:nvSpPr>
          <p:spPr bwMode="blackGray">
            <a:xfrm>
              <a:off x="1524" y="0"/>
              <a:ext cx="12188952" cy="6858000"/>
            </a:xfrm>
            <a:custGeom>
              <a:avLst/>
              <a:gdLst>
                <a:gd name="connsiteX0" fmla="*/ 551868 w 12188952"/>
                <a:gd name="connsiteY0" fmla="*/ 1709928 h 6858000"/>
                <a:gd name="connsiteX1" fmla="*/ 551868 w 12188952"/>
                <a:gd name="connsiteY1" fmla="*/ 6217920 h 6858000"/>
                <a:gd name="connsiteX2" fmla="*/ 11636196 w 12188952"/>
                <a:gd name="connsiteY2" fmla="*/ 6217920 h 6858000"/>
                <a:gd name="connsiteX3" fmla="*/ 11636196 w 12188952"/>
                <a:gd name="connsiteY3" fmla="*/ 1709928 h 6858000"/>
                <a:gd name="connsiteX4" fmla="*/ 0 w 12188952"/>
                <a:gd name="connsiteY4" fmla="*/ 0 h 6858000"/>
                <a:gd name="connsiteX5" fmla="*/ 12188952 w 12188952"/>
                <a:gd name="connsiteY5" fmla="*/ 0 h 6858000"/>
                <a:gd name="connsiteX6" fmla="*/ 12188952 w 12188952"/>
                <a:gd name="connsiteY6" fmla="*/ 6858000 h 6858000"/>
                <a:gd name="connsiteX7" fmla="*/ 0 w 12188952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88952" h="6858000">
                  <a:moveTo>
                    <a:pt x="551868" y="1709928"/>
                  </a:moveTo>
                  <a:lnTo>
                    <a:pt x="551868" y="6217920"/>
                  </a:lnTo>
                  <a:lnTo>
                    <a:pt x="11636196" y="6217920"/>
                  </a:lnTo>
                  <a:lnTo>
                    <a:pt x="11636196" y="1709928"/>
                  </a:lnTo>
                  <a:close/>
                  <a:moveTo>
                    <a:pt x="0" y="0"/>
                  </a:moveTo>
                  <a:lnTo>
                    <a:pt x="12188952" y="0"/>
                  </a:lnTo>
                  <a:lnTo>
                    <a:pt x="1218895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0000">
                <a:alpha val="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350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C7A4F8EE-DD16-44D6-8659-4BC61E1C4968}"/>
                </a:ext>
              </a:extLst>
            </p:cNvPr>
            <p:cNvCxnSpPr/>
            <p:nvPr/>
          </p:nvCxnSpPr>
          <p:spPr bwMode="blackGray">
            <a:xfrm>
              <a:off x="859460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A20FAAC0-CCE6-4BC5-A835-E805E4CFE84B}"/>
                </a:ext>
              </a:extLst>
            </p:cNvPr>
            <p:cNvCxnSpPr/>
            <p:nvPr/>
          </p:nvCxnSpPr>
          <p:spPr bwMode="blackGray">
            <a:xfrm>
              <a:off x="11332545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CE62967-F8DD-442A-A2C7-5EC8AB9FE8CE}"/>
                </a:ext>
              </a:extLst>
            </p:cNvPr>
            <p:cNvCxnSpPr/>
            <p:nvPr/>
          </p:nvCxnSpPr>
          <p:spPr bwMode="blackGray">
            <a:xfrm>
              <a:off x="1811559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38D8E0C4-F713-47B9-9258-FCC3EF4AC2D3}"/>
                </a:ext>
              </a:extLst>
            </p:cNvPr>
            <p:cNvCxnSpPr/>
            <p:nvPr/>
          </p:nvCxnSpPr>
          <p:spPr bwMode="blackGray">
            <a:xfrm>
              <a:off x="2763658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209D019-80C7-44F7-B340-FDC6CF76FDFE}"/>
                </a:ext>
              </a:extLst>
            </p:cNvPr>
            <p:cNvCxnSpPr/>
            <p:nvPr/>
          </p:nvCxnSpPr>
          <p:spPr bwMode="blackGray">
            <a:xfrm>
              <a:off x="3715757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2B6FCE71-887F-4F0B-ACCD-6CFCD13E12A8}"/>
                </a:ext>
              </a:extLst>
            </p:cNvPr>
            <p:cNvCxnSpPr/>
            <p:nvPr/>
          </p:nvCxnSpPr>
          <p:spPr bwMode="blackGray">
            <a:xfrm>
              <a:off x="4667856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25852E5-79E9-4D30-89F2-E8E3C7A8A8D3}"/>
                </a:ext>
              </a:extLst>
            </p:cNvPr>
            <p:cNvCxnSpPr/>
            <p:nvPr/>
          </p:nvCxnSpPr>
          <p:spPr bwMode="blackGray">
            <a:xfrm>
              <a:off x="5619955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1894E67-6006-4C83-BBB3-824E5C6CAE33}"/>
                </a:ext>
              </a:extLst>
            </p:cNvPr>
            <p:cNvCxnSpPr/>
            <p:nvPr/>
          </p:nvCxnSpPr>
          <p:spPr bwMode="blackGray">
            <a:xfrm>
              <a:off x="6572054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888B05A6-707C-49A0-B29E-A54224F6D77E}"/>
                </a:ext>
              </a:extLst>
            </p:cNvPr>
            <p:cNvCxnSpPr/>
            <p:nvPr/>
          </p:nvCxnSpPr>
          <p:spPr bwMode="blackGray">
            <a:xfrm>
              <a:off x="7524153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56D036E9-E68E-45AC-88B1-3889BA9AC140}"/>
                </a:ext>
              </a:extLst>
            </p:cNvPr>
            <p:cNvCxnSpPr/>
            <p:nvPr/>
          </p:nvCxnSpPr>
          <p:spPr bwMode="blackGray">
            <a:xfrm>
              <a:off x="8476252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228A5C01-418B-415F-ACE4-12657A25C674}"/>
                </a:ext>
              </a:extLst>
            </p:cNvPr>
            <p:cNvCxnSpPr/>
            <p:nvPr/>
          </p:nvCxnSpPr>
          <p:spPr bwMode="blackGray">
            <a:xfrm>
              <a:off x="9428351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2CD3EFBD-902E-4760-89FE-386EC5FAB5DD}"/>
                </a:ext>
              </a:extLst>
            </p:cNvPr>
            <p:cNvCxnSpPr/>
            <p:nvPr/>
          </p:nvCxnSpPr>
          <p:spPr bwMode="blackGray">
            <a:xfrm>
              <a:off x="10380450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86E80E37-4393-4509-A7F8-81796082DBE6}"/>
                </a:ext>
              </a:extLst>
            </p:cNvPr>
            <p:cNvSpPr/>
            <p:nvPr/>
          </p:nvSpPr>
          <p:spPr bwMode="blackGray">
            <a:xfrm>
              <a:off x="1524" y="0"/>
              <a:ext cx="553212" cy="6858000"/>
            </a:xfrm>
            <a:custGeom>
              <a:avLst/>
              <a:gdLst>
                <a:gd name="connsiteX0" fmla="*/ 0 w 553212"/>
                <a:gd name="connsiteY0" fmla="*/ 0 h 6858000"/>
                <a:gd name="connsiteX1" fmla="*/ 553212 w 553212"/>
                <a:gd name="connsiteY1" fmla="*/ 0 h 6858000"/>
                <a:gd name="connsiteX2" fmla="*/ 553212 w 553212"/>
                <a:gd name="connsiteY2" fmla="*/ 6858000 h 6858000"/>
                <a:gd name="connsiteX3" fmla="*/ 0 w 553212"/>
                <a:gd name="connsiteY3" fmla="*/ 6858000 h 6858000"/>
                <a:gd name="connsiteX4" fmla="*/ 0 w 553212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212" h="6858000">
                  <a:moveTo>
                    <a:pt x="0" y="0"/>
                  </a:moveTo>
                  <a:lnTo>
                    <a:pt x="553212" y="0"/>
                  </a:lnTo>
                  <a:lnTo>
                    <a:pt x="553212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88B6547D-77F2-421A-BE02-C2FE626088A2}"/>
                </a:ext>
              </a:extLst>
            </p:cNvPr>
            <p:cNvSpPr/>
            <p:nvPr/>
          </p:nvSpPr>
          <p:spPr bwMode="blackGray">
            <a:xfrm>
              <a:off x="1167385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3092C087-1CB5-40EB-AAE7-4F62179E5B3D}"/>
                </a:ext>
              </a:extLst>
            </p:cNvPr>
            <p:cNvSpPr/>
            <p:nvPr/>
          </p:nvSpPr>
          <p:spPr bwMode="blackGray">
            <a:xfrm>
              <a:off x="2119484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170C581B-2D28-48E7-9BF1-F773AD6A082F}"/>
                </a:ext>
              </a:extLst>
            </p:cNvPr>
            <p:cNvSpPr/>
            <p:nvPr/>
          </p:nvSpPr>
          <p:spPr bwMode="blackGray">
            <a:xfrm>
              <a:off x="3071583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5DE51E3-D897-4994-9418-E8C2DE782A3A}"/>
                </a:ext>
              </a:extLst>
            </p:cNvPr>
            <p:cNvSpPr/>
            <p:nvPr/>
          </p:nvSpPr>
          <p:spPr bwMode="blackGray">
            <a:xfrm>
              <a:off x="4023681" y="0"/>
              <a:ext cx="339450" cy="6858000"/>
            </a:xfrm>
            <a:custGeom>
              <a:avLst/>
              <a:gdLst>
                <a:gd name="connsiteX0" fmla="*/ 0 w 339450"/>
                <a:gd name="connsiteY0" fmla="*/ 0 h 6858000"/>
                <a:gd name="connsiteX1" fmla="*/ 339450 w 339450"/>
                <a:gd name="connsiteY1" fmla="*/ 0 h 6858000"/>
                <a:gd name="connsiteX2" fmla="*/ 339450 w 339450"/>
                <a:gd name="connsiteY2" fmla="*/ 6858000 h 6858000"/>
                <a:gd name="connsiteX3" fmla="*/ 0 w 339450"/>
                <a:gd name="connsiteY3" fmla="*/ 6858000 h 6858000"/>
                <a:gd name="connsiteX4" fmla="*/ 0 w 339450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0" h="6858000">
                  <a:moveTo>
                    <a:pt x="0" y="0"/>
                  </a:moveTo>
                  <a:lnTo>
                    <a:pt x="339450" y="0"/>
                  </a:lnTo>
                  <a:lnTo>
                    <a:pt x="339450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7D9B6F9F-FA16-4594-8B72-43FF5F17F7FC}"/>
                </a:ext>
              </a:extLst>
            </p:cNvPr>
            <p:cNvSpPr/>
            <p:nvPr/>
          </p:nvSpPr>
          <p:spPr bwMode="blackGray">
            <a:xfrm>
              <a:off x="4975780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21EA58F-1F84-493C-ACF6-F9FACAF48256}"/>
                </a:ext>
              </a:extLst>
            </p:cNvPr>
            <p:cNvSpPr/>
            <p:nvPr/>
          </p:nvSpPr>
          <p:spPr bwMode="blackGray">
            <a:xfrm>
              <a:off x="5927879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208E60CB-D491-446F-999C-C54AA89B3EC2}"/>
                </a:ext>
              </a:extLst>
            </p:cNvPr>
            <p:cNvSpPr/>
            <p:nvPr/>
          </p:nvSpPr>
          <p:spPr bwMode="blackGray">
            <a:xfrm>
              <a:off x="6879978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A798CCB-595D-477E-BB68-277026AE1F58}"/>
                </a:ext>
              </a:extLst>
            </p:cNvPr>
            <p:cNvSpPr/>
            <p:nvPr/>
          </p:nvSpPr>
          <p:spPr bwMode="blackGray">
            <a:xfrm>
              <a:off x="7832077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EDE4A3B3-1B25-4F73-AFB0-BC5117472C58}"/>
                </a:ext>
              </a:extLst>
            </p:cNvPr>
            <p:cNvSpPr/>
            <p:nvPr/>
          </p:nvSpPr>
          <p:spPr bwMode="blackGray">
            <a:xfrm>
              <a:off x="8784176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B244C56-8768-49BE-9C5F-39DC27091866}"/>
                </a:ext>
              </a:extLst>
            </p:cNvPr>
            <p:cNvSpPr/>
            <p:nvPr/>
          </p:nvSpPr>
          <p:spPr bwMode="blackGray">
            <a:xfrm>
              <a:off x="9736274" y="0"/>
              <a:ext cx="339450" cy="6858000"/>
            </a:xfrm>
            <a:custGeom>
              <a:avLst/>
              <a:gdLst>
                <a:gd name="connsiteX0" fmla="*/ 0 w 339450"/>
                <a:gd name="connsiteY0" fmla="*/ 0 h 6858000"/>
                <a:gd name="connsiteX1" fmla="*/ 339450 w 339450"/>
                <a:gd name="connsiteY1" fmla="*/ 0 h 6858000"/>
                <a:gd name="connsiteX2" fmla="*/ 339450 w 339450"/>
                <a:gd name="connsiteY2" fmla="*/ 6858000 h 6858000"/>
                <a:gd name="connsiteX3" fmla="*/ 0 w 339450"/>
                <a:gd name="connsiteY3" fmla="*/ 6858000 h 6858000"/>
                <a:gd name="connsiteX4" fmla="*/ 0 w 339450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0" h="6858000">
                  <a:moveTo>
                    <a:pt x="0" y="0"/>
                  </a:moveTo>
                  <a:lnTo>
                    <a:pt x="339450" y="0"/>
                  </a:lnTo>
                  <a:lnTo>
                    <a:pt x="339450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FF016B4B-663C-4A99-BA16-526587A98E3A}"/>
                </a:ext>
              </a:extLst>
            </p:cNvPr>
            <p:cNvSpPr/>
            <p:nvPr/>
          </p:nvSpPr>
          <p:spPr bwMode="blackGray">
            <a:xfrm>
              <a:off x="10688372" y="0"/>
              <a:ext cx="336244" cy="6858000"/>
            </a:xfrm>
            <a:custGeom>
              <a:avLst/>
              <a:gdLst>
                <a:gd name="connsiteX0" fmla="*/ 0 w 336244"/>
                <a:gd name="connsiteY0" fmla="*/ 0 h 6858000"/>
                <a:gd name="connsiteX1" fmla="*/ 336244 w 336244"/>
                <a:gd name="connsiteY1" fmla="*/ 0 h 6858000"/>
                <a:gd name="connsiteX2" fmla="*/ 336244 w 336244"/>
                <a:gd name="connsiteY2" fmla="*/ 6858000 h 6858000"/>
                <a:gd name="connsiteX3" fmla="*/ 0 w 336244"/>
                <a:gd name="connsiteY3" fmla="*/ 6858000 h 6858000"/>
                <a:gd name="connsiteX4" fmla="*/ 0 w 336244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244" h="6858000">
                  <a:moveTo>
                    <a:pt x="0" y="0"/>
                  </a:moveTo>
                  <a:lnTo>
                    <a:pt x="336244" y="0"/>
                  </a:lnTo>
                  <a:lnTo>
                    <a:pt x="336244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E0EE0782-4BFF-4C76-83A4-65CB2A78CF86}"/>
                </a:ext>
              </a:extLst>
            </p:cNvPr>
            <p:cNvSpPr/>
            <p:nvPr/>
          </p:nvSpPr>
          <p:spPr bwMode="blackGray">
            <a:xfrm>
              <a:off x="11637264" y="0"/>
              <a:ext cx="553212" cy="6858000"/>
            </a:xfrm>
            <a:custGeom>
              <a:avLst/>
              <a:gdLst>
                <a:gd name="connsiteX0" fmla="*/ 0 w 553212"/>
                <a:gd name="connsiteY0" fmla="*/ 0 h 6858000"/>
                <a:gd name="connsiteX1" fmla="*/ 553212 w 553212"/>
                <a:gd name="connsiteY1" fmla="*/ 0 h 6858000"/>
                <a:gd name="connsiteX2" fmla="*/ 553212 w 553212"/>
                <a:gd name="connsiteY2" fmla="*/ 6858000 h 6858000"/>
                <a:gd name="connsiteX3" fmla="*/ 0 w 553212"/>
                <a:gd name="connsiteY3" fmla="*/ 6858000 h 6858000"/>
                <a:gd name="connsiteX4" fmla="*/ 0 w 553212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212" h="6858000">
                  <a:moveTo>
                    <a:pt x="0" y="0"/>
                  </a:moveTo>
                  <a:lnTo>
                    <a:pt x="553212" y="0"/>
                  </a:lnTo>
                  <a:lnTo>
                    <a:pt x="553212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5922C003-5270-4D9A-ADCB-FBD0BCF17B75}"/>
                </a:ext>
              </a:extLst>
            </p:cNvPr>
            <p:cNvSpPr/>
            <p:nvPr/>
          </p:nvSpPr>
          <p:spPr bwMode="blackGray">
            <a:xfrm>
              <a:off x="7219428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6D711215-3D48-4B08-99DB-BE3939FDAC79}"/>
                </a:ext>
              </a:extLst>
            </p:cNvPr>
            <p:cNvSpPr/>
            <p:nvPr userDrawn="1"/>
          </p:nvSpPr>
          <p:spPr bwMode="blackGray">
            <a:xfrm>
              <a:off x="1506835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9DDFDFFA-F184-43C9-870C-DCF3B877593B}"/>
                </a:ext>
              </a:extLst>
            </p:cNvPr>
            <p:cNvSpPr/>
            <p:nvPr userDrawn="1"/>
          </p:nvSpPr>
          <p:spPr bwMode="blackGray">
            <a:xfrm>
              <a:off x="2458934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A7AD2D58-EC85-4919-86F2-00E85F906876}"/>
                </a:ext>
              </a:extLst>
            </p:cNvPr>
            <p:cNvSpPr/>
            <p:nvPr userDrawn="1"/>
          </p:nvSpPr>
          <p:spPr bwMode="blackGray">
            <a:xfrm>
              <a:off x="3411033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1CF21A7-4535-4C57-8143-169D224ADC39}"/>
                </a:ext>
              </a:extLst>
            </p:cNvPr>
            <p:cNvSpPr/>
            <p:nvPr userDrawn="1"/>
          </p:nvSpPr>
          <p:spPr bwMode="blackGray">
            <a:xfrm>
              <a:off x="4363132" y="0"/>
              <a:ext cx="609447" cy="6858000"/>
            </a:xfrm>
            <a:custGeom>
              <a:avLst/>
              <a:gdLst>
                <a:gd name="connsiteX0" fmla="*/ 0 w 609447"/>
                <a:gd name="connsiteY0" fmla="*/ 0 h 6858000"/>
                <a:gd name="connsiteX1" fmla="*/ 609447 w 609447"/>
                <a:gd name="connsiteY1" fmla="*/ 0 h 6858000"/>
                <a:gd name="connsiteX2" fmla="*/ 609447 w 609447"/>
                <a:gd name="connsiteY2" fmla="*/ 6858000 h 6858000"/>
                <a:gd name="connsiteX3" fmla="*/ 0 w 609447"/>
                <a:gd name="connsiteY3" fmla="*/ 6858000 h 6858000"/>
                <a:gd name="connsiteX4" fmla="*/ 0 w 609447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7" h="6858000">
                  <a:moveTo>
                    <a:pt x="0" y="0"/>
                  </a:moveTo>
                  <a:lnTo>
                    <a:pt x="609447" y="0"/>
                  </a:lnTo>
                  <a:lnTo>
                    <a:pt x="609447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956F035C-8FDC-45CE-B5B8-F8B4F5ACBC79}"/>
                </a:ext>
              </a:extLst>
            </p:cNvPr>
            <p:cNvSpPr/>
            <p:nvPr userDrawn="1"/>
          </p:nvSpPr>
          <p:spPr bwMode="blackGray">
            <a:xfrm>
              <a:off x="5315230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D9B234A6-826A-413C-B931-D919E52A0719}"/>
                </a:ext>
              </a:extLst>
            </p:cNvPr>
            <p:cNvSpPr/>
            <p:nvPr userDrawn="1"/>
          </p:nvSpPr>
          <p:spPr bwMode="blackGray">
            <a:xfrm>
              <a:off x="6267329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E048B2BB-6FFB-4D27-96C7-176E63508A2B}"/>
                </a:ext>
              </a:extLst>
            </p:cNvPr>
            <p:cNvSpPr/>
            <p:nvPr userDrawn="1"/>
          </p:nvSpPr>
          <p:spPr bwMode="blackGray">
            <a:xfrm>
              <a:off x="8171527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F0F26DA9-CE5E-4276-B142-51E0AFC8EFF3}"/>
                </a:ext>
              </a:extLst>
            </p:cNvPr>
            <p:cNvSpPr/>
            <p:nvPr userDrawn="1"/>
          </p:nvSpPr>
          <p:spPr bwMode="blackGray">
            <a:xfrm>
              <a:off x="9123626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DEC25358-B7B6-4891-97D2-1B131FD58253}"/>
                </a:ext>
              </a:extLst>
            </p:cNvPr>
            <p:cNvSpPr/>
            <p:nvPr userDrawn="1"/>
          </p:nvSpPr>
          <p:spPr bwMode="blackGray">
            <a:xfrm>
              <a:off x="10075725" y="0"/>
              <a:ext cx="609447" cy="6858000"/>
            </a:xfrm>
            <a:custGeom>
              <a:avLst/>
              <a:gdLst>
                <a:gd name="connsiteX0" fmla="*/ 0 w 609447"/>
                <a:gd name="connsiteY0" fmla="*/ 0 h 6858000"/>
                <a:gd name="connsiteX1" fmla="*/ 609447 w 609447"/>
                <a:gd name="connsiteY1" fmla="*/ 0 h 6858000"/>
                <a:gd name="connsiteX2" fmla="*/ 609447 w 609447"/>
                <a:gd name="connsiteY2" fmla="*/ 6858000 h 6858000"/>
                <a:gd name="connsiteX3" fmla="*/ 0 w 609447"/>
                <a:gd name="connsiteY3" fmla="*/ 6858000 h 6858000"/>
                <a:gd name="connsiteX4" fmla="*/ 0 w 609447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7" h="6858000">
                  <a:moveTo>
                    <a:pt x="0" y="0"/>
                  </a:moveTo>
                  <a:lnTo>
                    <a:pt x="609447" y="0"/>
                  </a:lnTo>
                  <a:lnTo>
                    <a:pt x="609447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F1D4F54-A5B6-4B8F-BA1C-9796B50D71E8}"/>
                </a:ext>
              </a:extLst>
            </p:cNvPr>
            <p:cNvSpPr/>
            <p:nvPr userDrawn="1"/>
          </p:nvSpPr>
          <p:spPr bwMode="blackGray">
            <a:xfrm>
              <a:off x="11027826" y="0"/>
              <a:ext cx="609438" cy="6858000"/>
            </a:xfrm>
            <a:custGeom>
              <a:avLst/>
              <a:gdLst>
                <a:gd name="connsiteX0" fmla="*/ 0 w 609438"/>
                <a:gd name="connsiteY0" fmla="*/ 0 h 6858000"/>
                <a:gd name="connsiteX1" fmla="*/ 609438 w 609438"/>
                <a:gd name="connsiteY1" fmla="*/ 0 h 6858000"/>
                <a:gd name="connsiteX2" fmla="*/ 609438 w 609438"/>
                <a:gd name="connsiteY2" fmla="*/ 6858000 h 6858000"/>
                <a:gd name="connsiteX3" fmla="*/ 0 w 609438"/>
                <a:gd name="connsiteY3" fmla="*/ 6858000 h 6858000"/>
                <a:gd name="connsiteX4" fmla="*/ 0 w 60943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38" h="6858000">
                  <a:moveTo>
                    <a:pt x="0" y="0"/>
                  </a:moveTo>
                  <a:lnTo>
                    <a:pt x="609438" y="0"/>
                  </a:lnTo>
                  <a:lnTo>
                    <a:pt x="60943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D3E1AF58-F8BD-4C35-B17B-FF474AC07207}"/>
                </a:ext>
              </a:extLst>
            </p:cNvPr>
            <p:cNvSpPr/>
            <p:nvPr userDrawn="1"/>
          </p:nvSpPr>
          <p:spPr bwMode="blackGray">
            <a:xfrm>
              <a:off x="554736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F433238B-4167-4B9F-AD00-573B9904B268}"/>
                </a:ext>
              </a:extLst>
            </p:cNvPr>
            <p:cNvCxnSpPr/>
            <p:nvPr userDrawn="1"/>
          </p:nvCxnSpPr>
          <p:spPr bwMode="blackGray">
            <a:xfrm>
              <a:off x="0" y="62179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E9255B43-A6C1-44E1-AD76-0108E14CF1CF}"/>
                </a:ext>
              </a:extLst>
            </p:cNvPr>
            <p:cNvCxnSpPr/>
            <p:nvPr userDrawn="1"/>
          </p:nvCxnSpPr>
          <p:spPr bwMode="blackGray">
            <a:xfrm>
              <a:off x="0" y="31089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86976117-4103-48D7-A1A4-7B1F6EB39AF8}"/>
                </a:ext>
              </a:extLst>
            </p:cNvPr>
            <p:cNvCxnSpPr/>
            <p:nvPr userDrawn="1"/>
          </p:nvCxnSpPr>
          <p:spPr bwMode="blackGray">
            <a:xfrm>
              <a:off x="0" y="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AD237E79-C954-4F5C-9467-568C2B01D61D}"/>
                </a:ext>
              </a:extLst>
            </p:cNvPr>
            <p:cNvCxnSpPr/>
            <p:nvPr userDrawn="1"/>
          </p:nvCxnSpPr>
          <p:spPr bwMode="blackGray">
            <a:xfrm>
              <a:off x="0" y="124358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2C3CA5D-4381-498F-A12A-94E2357D48D3}"/>
                </a:ext>
              </a:extLst>
            </p:cNvPr>
            <p:cNvCxnSpPr/>
            <p:nvPr userDrawn="1"/>
          </p:nvCxnSpPr>
          <p:spPr bwMode="blackGray">
            <a:xfrm>
              <a:off x="0" y="93268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CA4E24DD-F3D4-4376-8AB6-A07DA4314FF3}"/>
                </a:ext>
              </a:extLst>
            </p:cNvPr>
            <p:cNvCxnSpPr/>
            <p:nvPr userDrawn="1"/>
          </p:nvCxnSpPr>
          <p:spPr bwMode="blackGray">
            <a:xfrm>
              <a:off x="0" y="186537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D5DC4754-8578-491E-A0FF-64F47384863A}"/>
                </a:ext>
              </a:extLst>
            </p:cNvPr>
            <p:cNvCxnSpPr/>
            <p:nvPr userDrawn="1"/>
          </p:nvCxnSpPr>
          <p:spPr bwMode="blackGray">
            <a:xfrm>
              <a:off x="0" y="155448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6984F9AF-FC24-4244-B2B7-556836286B42}"/>
                </a:ext>
              </a:extLst>
            </p:cNvPr>
            <p:cNvCxnSpPr/>
            <p:nvPr userDrawn="1"/>
          </p:nvCxnSpPr>
          <p:spPr bwMode="blackGray">
            <a:xfrm>
              <a:off x="0" y="248716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BBE39F50-755A-4A28-9262-956D50B5BDF8}"/>
                </a:ext>
              </a:extLst>
            </p:cNvPr>
            <p:cNvCxnSpPr/>
            <p:nvPr userDrawn="1"/>
          </p:nvCxnSpPr>
          <p:spPr bwMode="blackGray">
            <a:xfrm>
              <a:off x="0" y="217627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CFFE806D-C6EC-4A6A-A604-0951250AC780}"/>
                </a:ext>
              </a:extLst>
            </p:cNvPr>
            <p:cNvCxnSpPr/>
            <p:nvPr userDrawn="1"/>
          </p:nvCxnSpPr>
          <p:spPr bwMode="blackGray">
            <a:xfrm>
              <a:off x="0" y="310896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584ED4C1-CE4B-4983-BA97-346408DC67CE}"/>
                </a:ext>
              </a:extLst>
            </p:cNvPr>
            <p:cNvCxnSpPr/>
            <p:nvPr userDrawn="1"/>
          </p:nvCxnSpPr>
          <p:spPr bwMode="blackGray">
            <a:xfrm>
              <a:off x="0" y="279806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2C71EB62-716E-4C9B-AF43-BD800A252535}"/>
                </a:ext>
              </a:extLst>
            </p:cNvPr>
            <p:cNvCxnSpPr/>
            <p:nvPr userDrawn="1"/>
          </p:nvCxnSpPr>
          <p:spPr bwMode="blackGray">
            <a:xfrm>
              <a:off x="0" y="373075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79D29CB2-8929-4A25-98AF-2BEB838CFADE}"/>
                </a:ext>
              </a:extLst>
            </p:cNvPr>
            <p:cNvCxnSpPr/>
            <p:nvPr userDrawn="1"/>
          </p:nvCxnSpPr>
          <p:spPr bwMode="blackGray">
            <a:xfrm>
              <a:off x="0" y="341985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26555DD7-8F54-4055-98D9-803ECA4B000E}"/>
                </a:ext>
              </a:extLst>
            </p:cNvPr>
            <p:cNvCxnSpPr/>
            <p:nvPr userDrawn="1"/>
          </p:nvCxnSpPr>
          <p:spPr bwMode="blackGray">
            <a:xfrm>
              <a:off x="0" y="435254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B2A8ED3D-1604-4356-8E79-C73DF5C07F87}"/>
                </a:ext>
              </a:extLst>
            </p:cNvPr>
            <p:cNvCxnSpPr/>
            <p:nvPr userDrawn="1"/>
          </p:nvCxnSpPr>
          <p:spPr bwMode="blackGray">
            <a:xfrm>
              <a:off x="0" y="404164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59B3DA24-D2F6-4B96-A966-7778F0462788}"/>
                </a:ext>
              </a:extLst>
            </p:cNvPr>
            <p:cNvCxnSpPr/>
            <p:nvPr userDrawn="1"/>
          </p:nvCxnSpPr>
          <p:spPr bwMode="blackGray">
            <a:xfrm>
              <a:off x="0" y="497433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5B2BC198-E061-43B5-8B72-9AECD4EF674C}"/>
                </a:ext>
              </a:extLst>
            </p:cNvPr>
            <p:cNvCxnSpPr/>
            <p:nvPr userDrawn="1"/>
          </p:nvCxnSpPr>
          <p:spPr bwMode="blackGray">
            <a:xfrm>
              <a:off x="0" y="466344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5CBD1AA7-CC60-49B9-AAED-95002306B6DB}"/>
                </a:ext>
              </a:extLst>
            </p:cNvPr>
            <p:cNvCxnSpPr/>
            <p:nvPr userDrawn="1"/>
          </p:nvCxnSpPr>
          <p:spPr bwMode="blackGray">
            <a:xfrm>
              <a:off x="0" y="559612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B6CFC690-A932-420E-8641-E0D4F1D14F71}"/>
                </a:ext>
              </a:extLst>
            </p:cNvPr>
            <p:cNvCxnSpPr/>
            <p:nvPr userDrawn="1"/>
          </p:nvCxnSpPr>
          <p:spPr bwMode="blackGray">
            <a:xfrm>
              <a:off x="0" y="528523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981262C0-EBF5-4D95-9E2E-78B7BE1D5F8F}"/>
                </a:ext>
              </a:extLst>
            </p:cNvPr>
            <p:cNvCxnSpPr/>
            <p:nvPr userDrawn="1"/>
          </p:nvCxnSpPr>
          <p:spPr bwMode="blackGray">
            <a:xfrm>
              <a:off x="0" y="621792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72412145-9F02-45F4-8A1F-4109B09DA77F}"/>
                </a:ext>
              </a:extLst>
            </p:cNvPr>
            <p:cNvCxnSpPr/>
            <p:nvPr userDrawn="1"/>
          </p:nvCxnSpPr>
          <p:spPr bwMode="blackGray">
            <a:xfrm>
              <a:off x="0" y="590702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4EFB458C-651C-47B0-830C-DFC18029EB15}"/>
                </a:ext>
              </a:extLst>
            </p:cNvPr>
            <p:cNvCxnSpPr/>
            <p:nvPr userDrawn="1"/>
          </p:nvCxnSpPr>
          <p:spPr bwMode="blackGray">
            <a:xfrm>
              <a:off x="0" y="652881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275A12CE-1B9C-467B-A41F-63B02D949AF6}"/>
                </a:ext>
              </a:extLst>
            </p:cNvPr>
            <p:cNvCxnSpPr/>
            <p:nvPr userDrawn="1"/>
          </p:nvCxnSpPr>
          <p:spPr bwMode="blackGray">
            <a:xfrm>
              <a:off x="0" y="77724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CE166A7E-724C-41B9-B1E3-C18068EECF0D}"/>
                </a:ext>
              </a:extLst>
            </p:cNvPr>
            <p:cNvCxnSpPr/>
            <p:nvPr userDrawn="1"/>
          </p:nvCxnSpPr>
          <p:spPr bwMode="blackGray">
            <a:xfrm>
              <a:off x="0" y="46634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4A628A8A-2AC5-47F3-84EC-7B44237EC8C4}"/>
                </a:ext>
              </a:extLst>
            </p:cNvPr>
            <p:cNvCxnSpPr/>
            <p:nvPr userDrawn="1"/>
          </p:nvCxnSpPr>
          <p:spPr bwMode="blackGray">
            <a:xfrm>
              <a:off x="0" y="15544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B89EEAE6-AB58-4DA0-97B7-5ED0B4FB66F7}"/>
                </a:ext>
              </a:extLst>
            </p:cNvPr>
            <p:cNvCxnSpPr/>
            <p:nvPr userDrawn="1"/>
          </p:nvCxnSpPr>
          <p:spPr bwMode="blackGray">
            <a:xfrm>
              <a:off x="0" y="139903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9973091C-4F57-45F5-9278-A5495574B244}"/>
                </a:ext>
              </a:extLst>
            </p:cNvPr>
            <p:cNvCxnSpPr/>
            <p:nvPr userDrawn="1"/>
          </p:nvCxnSpPr>
          <p:spPr bwMode="blackGray">
            <a:xfrm>
              <a:off x="0" y="108813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013782DF-D3CE-43BC-B089-7657B3CC9E4F}"/>
                </a:ext>
              </a:extLst>
            </p:cNvPr>
            <p:cNvCxnSpPr/>
            <p:nvPr userDrawn="1"/>
          </p:nvCxnSpPr>
          <p:spPr bwMode="blackGray">
            <a:xfrm>
              <a:off x="0" y="202082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40E03DB-D3B5-4ED2-94F1-18B05EF36E60}"/>
                </a:ext>
              </a:extLst>
            </p:cNvPr>
            <p:cNvCxnSpPr/>
            <p:nvPr userDrawn="1"/>
          </p:nvCxnSpPr>
          <p:spPr bwMode="blackGray">
            <a:xfrm>
              <a:off x="0" y="170992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283FFB0A-CBFF-4BBE-BC87-0A2AF4284576}"/>
                </a:ext>
              </a:extLst>
            </p:cNvPr>
            <p:cNvCxnSpPr/>
            <p:nvPr userDrawn="1"/>
          </p:nvCxnSpPr>
          <p:spPr bwMode="blackGray">
            <a:xfrm>
              <a:off x="0" y="264261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6D5A634C-FA6D-4F49-AAD5-BBCE990D4748}"/>
                </a:ext>
              </a:extLst>
            </p:cNvPr>
            <p:cNvCxnSpPr/>
            <p:nvPr userDrawn="1"/>
          </p:nvCxnSpPr>
          <p:spPr bwMode="blackGray">
            <a:xfrm>
              <a:off x="0" y="233172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B205ED71-0851-4E0C-A163-BC3D3039E671}"/>
                </a:ext>
              </a:extLst>
            </p:cNvPr>
            <p:cNvCxnSpPr/>
            <p:nvPr userDrawn="1"/>
          </p:nvCxnSpPr>
          <p:spPr bwMode="blackGray">
            <a:xfrm>
              <a:off x="0" y="326440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715526AD-CEE9-474C-A9A5-D49A5346A930}"/>
                </a:ext>
              </a:extLst>
            </p:cNvPr>
            <p:cNvCxnSpPr/>
            <p:nvPr userDrawn="1"/>
          </p:nvCxnSpPr>
          <p:spPr bwMode="blackGray">
            <a:xfrm>
              <a:off x="0" y="295351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E7BD9B20-C7BC-413A-A578-C3FF8BEBBDC0}"/>
                </a:ext>
              </a:extLst>
            </p:cNvPr>
            <p:cNvCxnSpPr/>
            <p:nvPr userDrawn="1"/>
          </p:nvCxnSpPr>
          <p:spPr bwMode="blackGray">
            <a:xfrm>
              <a:off x="0" y="388620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A981CE9B-6327-4D32-B970-04D7EC41EE89}"/>
                </a:ext>
              </a:extLst>
            </p:cNvPr>
            <p:cNvCxnSpPr/>
            <p:nvPr userDrawn="1"/>
          </p:nvCxnSpPr>
          <p:spPr bwMode="blackGray">
            <a:xfrm>
              <a:off x="0" y="357530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E8F3FFC1-0364-4801-813A-54371A2C43DA}"/>
                </a:ext>
              </a:extLst>
            </p:cNvPr>
            <p:cNvCxnSpPr/>
            <p:nvPr userDrawn="1"/>
          </p:nvCxnSpPr>
          <p:spPr bwMode="blackGray">
            <a:xfrm>
              <a:off x="0" y="450799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5606A9C3-FEED-4F52-B442-5009E3F7B54C}"/>
                </a:ext>
              </a:extLst>
            </p:cNvPr>
            <p:cNvCxnSpPr/>
            <p:nvPr userDrawn="1"/>
          </p:nvCxnSpPr>
          <p:spPr bwMode="blackGray">
            <a:xfrm>
              <a:off x="0" y="419709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9DAE2C86-BAE6-47A1-94B1-327465587DE7}"/>
                </a:ext>
              </a:extLst>
            </p:cNvPr>
            <p:cNvCxnSpPr/>
            <p:nvPr userDrawn="1"/>
          </p:nvCxnSpPr>
          <p:spPr bwMode="blackGray">
            <a:xfrm>
              <a:off x="0" y="512978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A9686103-ADA6-4E1A-817A-E71466AE209B}"/>
                </a:ext>
              </a:extLst>
            </p:cNvPr>
            <p:cNvCxnSpPr/>
            <p:nvPr userDrawn="1"/>
          </p:nvCxnSpPr>
          <p:spPr bwMode="blackGray">
            <a:xfrm>
              <a:off x="0" y="481888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BBD273DE-C35C-4DA9-96B1-DDB7F800252C}"/>
                </a:ext>
              </a:extLst>
            </p:cNvPr>
            <p:cNvCxnSpPr/>
            <p:nvPr userDrawn="1"/>
          </p:nvCxnSpPr>
          <p:spPr bwMode="blackGray">
            <a:xfrm>
              <a:off x="0" y="575157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D9A7DF1D-083E-42BB-91EA-4E30FEA625A2}"/>
                </a:ext>
              </a:extLst>
            </p:cNvPr>
            <p:cNvCxnSpPr/>
            <p:nvPr userDrawn="1"/>
          </p:nvCxnSpPr>
          <p:spPr bwMode="blackGray">
            <a:xfrm>
              <a:off x="0" y="544068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2D0D1604-79C2-46BE-9905-D864D0ECFE20}"/>
                </a:ext>
              </a:extLst>
            </p:cNvPr>
            <p:cNvCxnSpPr/>
            <p:nvPr userDrawn="1"/>
          </p:nvCxnSpPr>
          <p:spPr bwMode="blackGray">
            <a:xfrm>
              <a:off x="0" y="637336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B7B9FA60-E80E-4FE7-BB67-028805A248EE}"/>
                </a:ext>
              </a:extLst>
            </p:cNvPr>
            <p:cNvCxnSpPr/>
            <p:nvPr userDrawn="1"/>
          </p:nvCxnSpPr>
          <p:spPr bwMode="blackGray">
            <a:xfrm>
              <a:off x="0" y="606247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102F5688-0147-4CC6-8FB3-67034979720D}"/>
                </a:ext>
              </a:extLst>
            </p:cNvPr>
            <p:cNvCxnSpPr/>
            <p:nvPr userDrawn="1"/>
          </p:nvCxnSpPr>
          <p:spPr bwMode="blackGray">
            <a:xfrm>
              <a:off x="0" y="668426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main body box">
              <a:extLst>
                <a:ext uri="{FF2B5EF4-FFF2-40B4-BE49-F238E27FC236}">
                  <a16:creationId xmlns:a16="http://schemas.microsoft.com/office/drawing/2014/main" id="{3AB62359-B582-4196-8266-DC8ADBA988F4}"/>
                </a:ext>
              </a:extLst>
            </p:cNvPr>
            <p:cNvSpPr/>
            <p:nvPr userDrawn="1"/>
          </p:nvSpPr>
          <p:spPr bwMode="blackGray">
            <a:xfrm>
              <a:off x="554736" y="1709928"/>
              <a:ext cx="11082528" cy="4507992"/>
            </a:xfrm>
            <a:prstGeom prst="rect">
              <a:avLst/>
            </a:prstGeom>
            <a:noFill/>
            <a:ln w="12700">
              <a:solidFill>
                <a:srgbClr val="19D3C5">
                  <a:alpha val="50000"/>
                </a:srgbClr>
              </a:solidFill>
            </a:ln>
          </p:spPr>
          <p:txBody>
            <a:bodyPr vert="horz" wrap="square" lIns="68572" tIns="34286" rIns="68572" bIns="3428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3D738849-8295-4057-B044-0B0E80C1C3DA}"/>
                </a:ext>
              </a:extLst>
            </p:cNvPr>
            <p:cNvCxnSpPr/>
            <p:nvPr userDrawn="1"/>
          </p:nvCxnSpPr>
          <p:spPr bwMode="blackGray">
            <a:xfrm>
              <a:off x="554736" y="2177796"/>
              <a:ext cx="11082528" cy="0"/>
            </a:xfrm>
            <a:prstGeom prst="line">
              <a:avLst/>
            </a:prstGeom>
            <a:noFill/>
            <a:ln w="12700">
              <a:solidFill>
                <a:srgbClr val="19D3C5">
                  <a:alpha val="50000"/>
                </a:srgbClr>
              </a:solidFill>
            </a:ln>
          </p:spPr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1361245-226A-4BA1-8B7C-025011F07E2A}"/>
                </a:ext>
              </a:extLst>
            </p:cNvPr>
            <p:cNvCxnSpPr/>
            <p:nvPr userDrawn="1"/>
          </p:nvCxnSpPr>
          <p:spPr bwMode="blackGray">
            <a:xfrm>
              <a:off x="554736" y="1711453"/>
              <a:ext cx="11082528" cy="0"/>
            </a:xfrm>
            <a:prstGeom prst="line">
              <a:avLst/>
            </a:prstGeom>
            <a:noFill/>
            <a:ln w="12700">
              <a:solidFill>
                <a:srgbClr val="19D3C5">
                  <a:alpha val="50000"/>
                </a:srgbClr>
              </a:solidFill>
            </a:ln>
          </p:spPr>
        </p:cxnSp>
      </p:grpSp>
      <p:sp>
        <p:nvSpPr>
          <p:cNvPr id="163" name="Sticker" hidden="1">
            <a:extLst>
              <a:ext uri="{FF2B5EF4-FFF2-40B4-BE49-F238E27FC236}">
                <a16:creationId xmlns:a16="http://schemas.microsoft.com/office/drawing/2014/main" id="{F4B31D41-9E38-4C47-B14A-953F41CF2048}"/>
              </a:ext>
            </a:extLst>
          </p:cNvPr>
          <p:cNvSpPr txBox="1"/>
          <p:nvPr userDrawn="1"/>
        </p:nvSpPr>
        <p:spPr>
          <a:xfrm>
            <a:off x="416052" y="834828"/>
            <a:ext cx="450444" cy="123111"/>
          </a:xfrm>
          <a:prstGeom prst="rect">
            <a:avLst/>
          </a:prstGeom>
          <a:noFill/>
          <a:ln w="6350">
            <a:noFill/>
            <a:miter lim="800000"/>
          </a:ln>
        </p:spPr>
        <p:txBody>
          <a:bodyPr vert="horz" wrap="none" lIns="0" tIns="0" rIns="0" bIns="0" rtlCol="0">
            <a:spAutoFit/>
          </a:bodyPr>
          <a:lstStyle>
            <a:defPPr>
              <a:defRPr lang="en-US"/>
            </a:defPPr>
            <a:lvl1pPr>
              <a:spcBef>
                <a:spcPts val="300"/>
              </a:spcBef>
              <a:spcAft>
                <a:spcPts val="300"/>
              </a:spcAft>
              <a:buNone/>
              <a:defRPr sz="800" b="1" cap="all" baseline="0"/>
            </a:lvl1pPr>
          </a:lstStyle>
          <a:p>
            <a:pPr lvl="0"/>
            <a:r>
              <a:rPr lang="en-US" dirty="0"/>
              <a:t>STICKER</a:t>
            </a:r>
          </a:p>
        </p:txBody>
      </p:sp>
      <p:sp>
        <p:nvSpPr>
          <p:cNvPr id="155" name="ACET" hidden="1">
            <a:extLst>
              <a:ext uri="{FF2B5EF4-FFF2-40B4-BE49-F238E27FC236}">
                <a16:creationId xmlns:a16="http://schemas.microsoft.com/office/drawing/2014/main" id="{6FC9F96D-D74F-4064-BE66-104F69CCE92E}"/>
              </a:ext>
            </a:extLst>
          </p:cNvPr>
          <p:cNvSpPr txBox="1"/>
          <p:nvPr userDrawn="1">
            <p:custDataLst>
              <p:tags r:id="rId24"/>
            </p:custDataLst>
          </p:nvPr>
        </p:nvSpPr>
        <p:spPr>
          <a:xfrm>
            <a:off x="415925" y="2133599"/>
            <a:ext cx="3049253" cy="507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egoe UI" panose="020B0502040204020203" pitchFamily="34" charset="0"/>
              <a:buChar char="​"/>
              <a:defRPr sz="1600" b="1">
                <a:cs typeface="Arial" panose="020B0604020202020204" pitchFamily="34" charset="0"/>
              </a:defRPr>
            </a:lvl1pPr>
            <a:lvl2pPr marL="228600" lvl="1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10000"/>
              <a:buFont typeface="Wingdings" panose="05000000000000000000" pitchFamily="2" charset="2"/>
              <a:buChar char=""/>
              <a:defRPr sz="1600"/>
            </a:lvl2pPr>
            <a:lvl3pPr marL="442913" lvl="2" indent="-21431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10000"/>
              <a:buFont typeface="Arial" panose="020B0604020202020204" pitchFamily="34" charset="0"/>
              <a:buChar char="‒"/>
              <a:defRPr sz="1600"/>
            </a:lvl3pPr>
            <a:lvl4pPr marL="598488" lvl="3" indent="-1524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600"/>
            </a:lvl4pPr>
            <a:lvl5pPr marL="817563" lvl="4" indent="-1476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̶"/>
              <a:defRPr sz="1600"/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sz="1400" dirty="0"/>
              <a:t>Above Chart Exhibit Title</a:t>
            </a:r>
          </a:p>
          <a:p>
            <a:pPr lvl="0"/>
            <a:r>
              <a:rPr lang="en-US" sz="1400" b="0" dirty="0"/>
              <a:t>Unit of Measure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BA02D5-5579-4386-BB2A-334ACD085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925" y="2155825"/>
            <a:ext cx="2168863" cy="1433726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52" name="LegendBoxes" hidden="1">
            <a:extLst>
              <a:ext uri="{FF2B5EF4-FFF2-40B4-BE49-F238E27FC236}">
                <a16:creationId xmlns:a16="http://schemas.microsoft.com/office/drawing/2014/main" id="{963CCBC6-05DA-41C5-8A26-02B4B8294556}"/>
              </a:ext>
            </a:extLst>
          </p:cNvPr>
          <p:cNvGrpSpPr/>
          <p:nvPr userDrawn="1"/>
        </p:nvGrpSpPr>
        <p:grpSpPr>
          <a:xfrm>
            <a:off x="7892047" y="4396889"/>
            <a:ext cx="835901" cy="1686504"/>
            <a:chOff x="7756825" y="4379430"/>
            <a:chExt cx="835901" cy="1686504"/>
          </a:xfrm>
        </p:grpSpPr>
        <p:sp>
          <p:nvSpPr>
            <p:cNvPr id="153" name="RectangleLegend1">
              <a:extLst>
                <a:ext uri="{FF2B5EF4-FFF2-40B4-BE49-F238E27FC236}">
                  <a16:creationId xmlns:a16="http://schemas.microsoft.com/office/drawing/2014/main" id="{658AC4E5-B9F1-4DD2-A80F-DAC539F6EDF1}"/>
                </a:ext>
              </a:extLst>
            </p:cNvPr>
            <p:cNvSpPr/>
            <p:nvPr/>
          </p:nvSpPr>
          <p:spPr>
            <a:xfrm>
              <a:off x="7756825" y="4385399"/>
              <a:ext cx="172729" cy="172729"/>
            </a:xfrm>
            <a:prstGeom prst="rect">
              <a:avLst/>
            </a:prstGeom>
            <a:solidFill>
              <a:schemeClr val="accent1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54" name="RectangleLegend2">
              <a:extLst>
                <a:ext uri="{FF2B5EF4-FFF2-40B4-BE49-F238E27FC236}">
                  <a16:creationId xmlns:a16="http://schemas.microsoft.com/office/drawing/2014/main" id="{B2384542-8C23-4E14-80D2-CA9F267323F0}"/>
                </a:ext>
              </a:extLst>
            </p:cNvPr>
            <p:cNvSpPr/>
            <p:nvPr/>
          </p:nvSpPr>
          <p:spPr>
            <a:xfrm>
              <a:off x="7756825" y="4764897"/>
              <a:ext cx="172729" cy="172729"/>
            </a:xfrm>
            <a:prstGeom prst="rect">
              <a:avLst/>
            </a:prstGeom>
            <a:solidFill>
              <a:schemeClr val="accent2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64" name="RectangleLegend3">
              <a:extLst>
                <a:ext uri="{FF2B5EF4-FFF2-40B4-BE49-F238E27FC236}">
                  <a16:creationId xmlns:a16="http://schemas.microsoft.com/office/drawing/2014/main" id="{060EF611-D1B1-4A78-8D88-DC9E2B83640A}"/>
                </a:ext>
              </a:extLst>
            </p:cNvPr>
            <p:cNvSpPr/>
            <p:nvPr/>
          </p:nvSpPr>
          <p:spPr>
            <a:xfrm>
              <a:off x="7756825" y="5138493"/>
              <a:ext cx="172729" cy="172729"/>
            </a:xfrm>
            <a:prstGeom prst="rect">
              <a:avLst/>
            </a:prstGeom>
            <a:solidFill>
              <a:schemeClr val="accent3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65" name="RectangleLegend4">
              <a:extLst>
                <a:ext uri="{FF2B5EF4-FFF2-40B4-BE49-F238E27FC236}">
                  <a16:creationId xmlns:a16="http://schemas.microsoft.com/office/drawing/2014/main" id="{E1613226-3F7F-4C55-A6C0-DD8251B844E6}"/>
                </a:ext>
              </a:extLst>
            </p:cNvPr>
            <p:cNvSpPr/>
            <p:nvPr/>
          </p:nvSpPr>
          <p:spPr>
            <a:xfrm>
              <a:off x="7756825" y="5512089"/>
              <a:ext cx="172729" cy="172729"/>
            </a:xfrm>
            <a:prstGeom prst="rect">
              <a:avLst/>
            </a:prstGeom>
            <a:solidFill>
              <a:schemeClr val="accent4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66" name="RectangleLegend5">
              <a:extLst>
                <a:ext uri="{FF2B5EF4-FFF2-40B4-BE49-F238E27FC236}">
                  <a16:creationId xmlns:a16="http://schemas.microsoft.com/office/drawing/2014/main" id="{5BE928B1-5A9D-43CB-BC80-2D1F93CC2F3C}"/>
                </a:ext>
              </a:extLst>
            </p:cNvPr>
            <p:cNvSpPr/>
            <p:nvPr/>
          </p:nvSpPr>
          <p:spPr>
            <a:xfrm>
              <a:off x="7756825" y="5885685"/>
              <a:ext cx="172729" cy="172729"/>
            </a:xfrm>
            <a:prstGeom prst="rect">
              <a:avLst/>
            </a:prstGeom>
            <a:solidFill>
              <a:schemeClr val="accent5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67" name="Legend1">
              <a:extLst>
                <a:ext uri="{FF2B5EF4-FFF2-40B4-BE49-F238E27FC236}">
                  <a16:creationId xmlns:a16="http://schemas.microsoft.com/office/drawing/2014/main" id="{588189A8-DB4B-43BF-B593-04C5DB541C53}"/>
                </a:ext>
              </a:extLst>
            </p:cNvPr>
            <p:cNvSpPr txBox="1"/>
            <p:nvPr/>
          </p:nvSpPr>
          <p:spPr>
            <a:xfrm>
              <a:off x="8082971" y="4379430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68" name="Legend2">
              <a:extLst>
                <a:ext uri="{FF2B5EF4-FFF2-40B4-BE49-F238E27FC236}">
                  <a16:creationId xmlns:a16="http://schemas.microsoft.com/office/drawing/2014/main" id="{BFD93A1F-3913-44CB-80B7-EFCD2B4BF5BC}"/>
                </a:ext>
              </a:extLst>
            </p:cNvPr>
            <p:cNvSpPr txBox="1"/>
            <p:nvPr/>
          </p:nvSpPr>
          <p:spPr>
            <a:xfrm>
              <a:off x="8082971" y="4758928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69" name="Legend3">
              <a:extLst>
                <a:ext uri="{FF2B5EF4-FFF2-40B4-BE49-F238E27FC236}">
                  <a16:creationId xmlns:a16="http://schemas.microsoft.com/office/drawing/2014/main" id="{F7B1D1E0-C2A5-481C-8640-41B469498D8D}"/>
                </a:ext>
              </a:extLst>
            </p:cNvPr>
            <p:cNvSpPr txBox="1"/>
            <p:nvPr/>
          </p:nvSpPr>
          <p:spPr>
            <a:xfrm>
              <a:off x="8082971" y="5138426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70" name="Legend4">
              <a:extLst>
                <a:ext uri="{FF2B5EF4-FFF2-40B4-BE49-F238E27FC236}">
                  <a16:creationId xmlns:a16="http://schemas.microsoft.com/office/drawing/2014/main" id="{C8DA0D60-61E4-4C36-A081-C71B9380B540}"/>
                </a:ext>
              </a:extLst>
            </p:cNvPr>
            <p:cNvSpPr txBox="1"/>
            <p:nvPr/>
          </p:nvSpPr>
          <p:spPr>
            <a:xfrm>
              <a:off x="8082971" y="5509847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71" name="Legend5">
              <a:extLst>
                <a:ext uri="{FF2B5EF4-FFF2-40B4-BE49-F238E27FC236}">
                  <a16:creationId xmlns:a16="http://schemas.microsoft.com/office/drawing/2014/main" id="{0642CA01-EC45-4B1C-8CC1-746C78F308A5}"/>
                </a:ext>
              </a:extLst>
            </p:cNvPr>
            <p:cNvSpPr txBox="1"/>
            <p:nvPr/>
          </p:nvSpPr>
          <p:spPr>
            <a:xfrm>
              <a:off x="8082970" y="5881268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</p:grpSp>
      <p:grpSp>
        <p:nvGrpSpPr>
          <p:cNvPr id="172" name="LegendLines" hidden="1">
            <a:extLst>
              <a:ext uri="{FF2B5EF4-FFF2-40B4-BE49-F238E27FC236}">
                <a16:creationId xmlns:a16="http://schemas.microsoft.com/office/drawing/2014/main" id="{F23A354F-6D61-4076-98CC-072D54F2B9B5}"/>
              </a:ext>
            </a:extLst>
          </p:cNvPr>
          <p:cNvGrpSpPr/>
          <p:nvPr userDrawn="1"/>
        </p:nvGrpSpPr>
        <p:grpSpPr>
          <a:xfrm>
            <a:off x="7601970" y="3237562"/>
            <a:ext cx="1125978" cy="927508"/>
            <a:chOff x="7495285" y="2250552"/>
            <a:chExt cx="1125978" cy="927508"/>
          </a:xfrm>
        </p:grpSpPr>
        <p:sp>
          <p:nvSpPr>
            <p:cNvPr id="173" name="Legend1">
              <a:extLst>
                <a:ext uri="{FF2B5EF4-FFF2-40B4-BE49-F238E27FC236}">
                  <a16:creationId xmlns:a16="http://schemas.microsoft.com/office/drawing/2014/main" id="{10E606C6-97CA-4FF0-A153-84CA4E8F414F}"/>
                </a:ext>
              </a:extLst>
            </p:cNvPr>
            <p:cNvSpPr txBox="1"/>
            <p:nvPr/>
          </p:nvSpPr>
          <p:spPr>
            <a:xfrm>
              <a:off x="8111508" y="2250552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74" name="Legend2">
              <a:extLst>
                <a:ext uri="{FF2B5EF4-FFF2-40B4-BE49-F238E27FC236}">
                  <a16:creationId xmlns:a16="http://schemas.microsoft.com/office/drawing/2014/main" id="{5F43CABA-AFC6-491E-A7D7-B466654F525D}"/>
                </a:ext>
              </a:extLst>
            </p:cNvPr>
            <p:cNvSpPr txBox="1"/>
            <p:nvPr/>
          </p:nvSpPr>
          <p:spPr>
            <a:xfrm>
              <a:off x="8111508" y="2621973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75" name="Legend3">
              <a:extLst>
                <a:ext uri="{FF2B5EF4-FFF2-40B4-BE49-F238E27FC236}">
                  <a16:creationId xmlns:a16="http://schemas.microsoft.com/office/drawing/2014/main" id="{DA7660EB-4D51-4982-8372-6E58C50CDE5E}"/>
                </a:ext>
              </a:extLst>
            </p:cNvPr>
            <p:cNvSpPr txBox="1"/>
            <p:nvPr/>
          </p:nvSpPr>
          <p:spPr>
            <a:xfrm>
              <a:off x="8111508" y="2993394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76" name="LineLegend3">
              <a:extLst>
                <a:ext uri="{FF2B5EF4-FFF2-40B4-BE49-F238E27FC236}">
                  <a16:creationId xmlns:a16="http://schemas.microsoft.com/office/drawing/2014/main" id="{966C354A-0204-46EB-8E36-0146C3FD3192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7495285" y="3084175"/>
              <a:ext cx="457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200" baseline="0" dirty="0">
                <a:ea typeface="+mn-ea"/>
              </a:endParaRPr>
            </a:p>
          </p:txBody>
        </p:sp>
        <p:sp>
          <p:nvSpPr>
            <p:cNvPr id="177" name="LineLegend2">
              <a:extLst>
                <a:ext uri="{FF2B5EF4-FFF2-40B4-BE49-F238E27FC236}">
                  <a16:creationId xmlns:a16="http://schemas.microsoft.com/office/drawing/2014/main" id="{B87C293D-A7CD-4508-B0B1-2017113A58A2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7495285" y="2710816"/>
              <a:ext cx="457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200" baseline="0" dirty="0">
                <a:ea typeface="+mn-ea"/>
              </a:endParaRPr>
            </a:p>
          </p:txBody>
        </p:sp>
        <p:sp>
          <p:nvSpPr>
            <p:cNvPr id="178" name="LineLegend1">
              <a:extLst>
                <a:ext uri="{FF2B5EF4-FFF2-40B4-BE49-F238E27FC236}">
                  <a16:creationId xmlns:a16="http://schemas.microsoft.com/office/drawing/2014/main" id="{4456FE58-0255-4DBB-92A8-6CC5F84B7198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7495285" y="2342885"/>
              <a:ext cx="457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200" baseline="0" dirty="0">
                <a:ea typeface="+mn-ea"/>
              </a:endParaRPr>
            </a:p>
          </p:txBody>
        </p:sp>
      </p:grpSp>
      <p:grpSp>
        <p:nvGrpSpPr>
          <p:cNvPr id="179" name="LegendMoons" hidden="1">
            <a:extLst>
              <a:ext uri="{FF2B5EF4-FFF2-40B4-BE49-F238E27FC236}">
                <a16:creationId xmlns:a16="http://schemas.microsoft.com/office/drawing/2014/main" id="{70A0319B-8EBB-4F65-9A96-1B1BB35625B1}"/>
              </a:ext>
            </a:extLst>
          </p:cNvPr>
          <p:cNvGrpSpPr/>
          <p:nvPr userDrawn="1"/>
        </p:nvGrpSpPr>
        <p:grpSpPr>
          <a:xfrm>
            <a:off x="7865561" y="1289273"/>
            <a:ext cx="862387" cy="1731859"/>
            <a:chOff x="7723680" y="1702457"/>
            <a:chExt cx="862387" cy="1731859"/>
          </a:xfrm>
        </p:grpSpPr>
        <p:sp>
          <p:nvSpPr>
            <p:cNvPr id="201" name="Legend1">
              <a:extLst>
                <a:ext uri="{FF2B5EF4-FFF2-40B4-BE49-F238E27FC236}">
                  <a16:creationId xmlns:a16="http://schemas.microsoft.com/office/drawing/2014/main" id="{49BB8121-D802-4602-ABD0-B61681B018F3}"/>
                </a:ext>
              </a:extLst>
            </p:cNvPr>
            <p:cNvSpPr txBox="1"/>
            <p:nvPr/>
          </p:nvSpPr>
          <p:spPr>
            <a:xfrm>
              <a:off x="8076312" y="1725205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202" name="Legend2">
              <a:extLst>
                <a:ext uri="{FF2B5EF4-FFF2-40B4-BE49-F238E27FC236}">
                  <a16:creationId xmlns:a16="http://schemas.microsoft.com/office/drawing/2014/main" id="{5EBAE2BA-95BE-43BE-ADD2-84B42D0356EE}"/>
                </a:ext>
              </a:extLst>
            </p:cNvPr>
            <p:cNvSpPr txBox="1"/>
            <p:nvPr/>
          </p:nvSpPr>
          <p:spPr>
            <a:xfrm>
              <a:off x="8076312" y="2100664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203" name="Legend3">
              <a:extLst>
                <a:ext uri="{FF2B5EF4-FFF2-40B4-BE49-F238E27FC236}">
                  <a16:creationId xmlns:a16="http://schemas.microsoft.com/office/drawing/2014/main" id="{F96B8EA8-EAE8-4395-BA9F-6F1303EA348F}"/>
                </a:ext>
              </a:extLst>
            </p:cNvPr>
            <p:cNvSpPr txBox="1"/>
            <p:nvPr/>
          </p:nvSpPr>
          <p:spPr>
            <a:xfrm>
              <a:off x="8076312" y="2476123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204" name="Legend4">
              <a:extLst>
                <a:ext uri="{FF2B5EF4-FFF2-40B4-BE49-F238E27FC236}">
                  <a16:creationId xmlns:a16="http://schemas.microsoft.com/office/drawing/2014/main" id="{BE4110F2-0F5F-4468-93FA-59E84FEB9E4A}"/>
                </a:ext>
              </a:extLst>
            </p:cNvPr>
            <p:cNvSpPr txBox="1"/>
            <p:nvPr/>
          </p:nvSpPr>
          <p:spPr>
            <a:xfrm>
              <a:off x="8076312" y="2851582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205" name="Legend5">
              <a:extLst>
                <a:ext uri="{FF2B5EF4-FFF2-40B4-BE49-F238E27FC236}">
                  <a16:creationId xmlns:a16="http://schemas.microsoft.com/office/drawing/2014/main" id="{E16B28D1-13B2-4F91-8123-CC4749412D3B}"/>
                </a:ext>
              </a:extLst>
            </p:cNvPr>
            <p:cNvSpPr txBox="1"/>
            <p:nvPr/>
          </p:nvSpPr>
          <p:spPr>
            <a:xfrm>
              <a:off x="8076312" y="3227043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grpSp>
          <p:nvGrpSpPr>
            <p:cNvPr id="206" name="MoonLegend1">
              <a:extLst>
                <a:ext uri="{FF2B5EF4-FFF2-40B4-BE49-F238E27FC236}">
                  <a16:creationId xmlns:a16="http://schemas.microsoft.com/office/drawing/2014/main" id="{A16FD1F9-C160-4C4C-BAF6-716DDB869224}"/>
                </a:ext>
              </a:extLst>
            </p:cNvPr>
            <p:cNvGrpSpPr>
              <a:grpSpLocks noChangeAspect="1"/>
            </p:cNvGrpSpPr>
            <p:nvPr>
              <p:custDataLst>
                <p:tags r:id="rId26"/>
              </p:custDataLst>
            </p:nvPr>
          </p:nvGrpSpPr>
          <p:grpSpPr>
            <a:xfrm>
              <a:off x="7723680" y="1702457"/>
              <a:ext cx="228600" cy="228600"/>
              <a:chOff x="762000" y="1270000"/>
              <a:chExt cx="254000" cy="254000"/>
            </a:xfrm>
          </p:grpSpPr>
          <p:sp>
            <p:nvSpPr>
              <p:cNvPr id="219" name="Oval 218">
                <a:extLst>
                  <a:ext uri="{FF2B5EF4-FFF2-40B4-BE49-F238E27FC236}">
                    <a16:creationId xmlns:a16="http://schemas.microsoft.com/office/drawing/2014/main" id="{5282EEB0-B664-439C-B943-F7BB43CCAC05}"/>
                  </a:ext>
                </a:extLst>
              </p:cNvPr>
              <p:cNvSpPr/>
              <p:nvPr>
                <p:custDataLst>
                  <p:tags r:id="rId39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Arc 219">
                <a:extLst>
                  <a:ext uri="{FF2B5EF4-FFF2-40B4-BE49-F238E27FC236}">
                    <a16:creationId xmlns:a16="http://schemas.microsoft.com/office/drawing/2014/main" id="{68D40D9B-9DF0-4077-8151-E93B0977AD04}"/>
                  </a:ext>
                </a:extLst>
              </p:cNvPr>
              <p:cNvSpPr/>
              <p:nvPr>
                <p:custDataLst>
                  <p:tags r:id="rId40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07" name="MoonLegend2">
              <a:extLst>
                <a:ext uri="{FF2B5EF4-FFF2-40B4-BE49-F238E27FC236}">
                  <a16:creationId xmlns:a16="http://schemas.microsoft.com/office/drawing/2014/main" id="{F9F241E8-6251-451F-9BE9-2C8D83F44D6B}"/>
                </a:ext>
              </a:extLst>
            </p:cNvPr>
            <p:cNvGrpSpPr>
              <a:grpSpLocks noChangeAspect="1"/>
            </p:cNvGrpSpPr>
            <p:nvPr>
              <p:custDataLst>
                <p:tags r:id="rId27"/>
              </p:custDataLst>
            </p:nvPr>
          </p:nvGrpSpPr>
          <p:grpSpPr>
            <a:xfrm>
              <a:off x="7723680" y="2078270"/>
              <a:ext cx="228600" cy="228600"/>
              <a:chOff x="762000" y="1270000"/>
              <a:chExt cx="254000" cy="254000"/>
            </a:xfrm>
          </p:grpSpPr>
          <p:sp>
            <p:nvSpPr>
              <p:cNvPr id="217" name="Oval 216">
                <a:extLst>
                  <a:ext uri="{FF2B5EF4-FFF2-40B4-BE49-F238E27FC236}">
                    <a16:creationId xmlns:a16="http://schemas.microsoft.com/office/drawing/2014/main" id="{578B0A0D-F30C-40C1-A9C4-EB63E6138F46}"/>
                  </a:ext>
                </a:extLst>
              </p:cNvPr>
              <p:cNvSpPr/>
              <p:nvPr>
                <p:custDataLst>
                  <p:tags r:id="rId37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8" name="Arc 217">
                <a:extLst>
                  <a:ext uri="{FF2B5EF4-FFF2-40B4-BE49-F238E27FC236}">
                    <a16:creationId xmlns:a16="http://schemas.microsoft.com/office/drawing/2014/main" id="{87395151-2586-43D8-B836-6324CB407891}"/>
                  </a:ext>
                </a:extLst>
              </p:cNvPr>
              <p:cNvSpPr/>
              <p:nvPr>
                <p:custDataLst>
                  <p:tags r:id="rId38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08" name="MoonLegend3">
              <a:extLst>
                <a:ext uri="{FF2B5EF4-FFF2-40B4-BE49-F238E27FC236}">
                  <a16:creationId xmlns:a16="http://schemas.microsoft.com/office/drawing/2014/main" id="{B66D3648-DE5A-4E5C-8578-141D178A4ADB}"/>
                </a:ext>
              </a:extLst>
            </p:cNvPr>
            <p:cNvGrpSpPr>
              <a:grpSpLocks noChangeAspect="1"/>
            </p:cNvGrpSpPr>
            <p:nvPr>
              <p:custDataLst>
                <p:tags r:id="rId28"/>
              </p:custDataLst>
            </p:nvPr>
          </p:nvGrpSpPr>
          <p:grpSpPr>
            <a:xfrm>
              <a:off x="7723680" y="2454085"/>
              <a:ext cx="228600" cy="228600"/>
              <a:chOff x="762000" y="1270000"/>
              <a:chExt cx="254000" cy="254000"/>
            </a:xfrm>
          </p:grpSpPr>
          <p:sp>
            <p:nvSpPr>
              <p:cNvPr id="215" name="Oval 214">
                <a:extLst>
                  <a:ext uri="{FF2B5EF4-FFF2-40B4-BE49-F238E27FC236}">
                    <a16:creationId xmlns:a16="http://schemas.microsoft.com/office/drawing/2014/main" id="{0D2DC89B-E4DB-4EBC-B12A-607EB3C23DED}"/>
                  </a:ext>
                </a:extLst>
              </p:cNvPr>
              <p:cNvSpPr/>
              <p:nvPr>
                <p:custDataLst>
                  <p:tags r:id="rId35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6" name="Arc 215">
                <a:extLst>
                  <a:ext uri="{FF2B5EF4-FFF2-40B4-BE49-F238E27FC236}">
                    <a16:creationId xmlns:a16="http://schemas.microsoft.com/office/drawing/2014/main" id="{50301F1B-4914-4337-B892-733925FD1C5A}"/>
                  </a:ext>
                </a:extLst>
              </p:cNvPr>
              <p:cNvSpPr/>
              <p:nvPr>
                <p:custDataLst>
                  <p:tags r:id="rId36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09" name="MoonLegend4">
              <a:extLst>
                <a:ext uri="{FF2B5EF4-FFF2-40B4-BE49-F238E27FC236}">
                  <a16:creationId xmlns:a16="http://schemas.microsoft.com/office/drawing/2014/main" id="{69C2ABAA-7291-4A19-A40B-3990AB445B9A}"/>
                </a:ext>
              </a:extLst>
            </p:cNvPr>
            <p:cNvGrpSpPr>
              <a:grpSpLocks noChangeAspect="1"/>
            </p:cNvGrpSpPr>
            <p:nvPr>
              <p:custDataLst>
                <p:tags r:id="rId29"/>
              </p:custDataLst>
            </p:nvPr>
          </p:nvGrpSpPr>
          <p:grpSpPr>
            <a:xfrm>
              <a:off x="7723680" y="2829900"/>
              <a:ext cx="228600" cy="228600"/>
              <a:chOff x="762000" y="1270000"/>
              <a:chExt cx="254000" cy="254000"/>
            </a:xfrm>
          </p:grpSpPr>
          <p:sp>
            <p:nvSpPr>
              <p:cNvPr id="213" name="Oval 212">
                <a:extLst>
                  <a:ext uri="{FF2B5EF4-FFF2-40B4-BE49-F238E27FC236}">
                    <a16:creationId xmlns:a16="http://schemas.microsoft.com/office/drawing/2014/main" id="{B9D4D141-7E0B-42D0-994A-D8212F69EE2F}"/>
                  </a:ext>
                </a:extLst>
              </p:cNvPr>
              <p:cNvSpPr/>
              <p:nvPr>
                <p:custDataLst>
                  <p:tags r:id="rId33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Arc 213">
                <a:extLst>
                  <a:ext uri="{FF2B5EF4-FFF2-40B4-BE49-F238E27FC236}">
                    <a16:creationId xmlns:a16="http://schemas.microsoft.com/office/drawing/2014/main" id="{397EC893-9249-44CD-982F-F7F0B99DFCA8}"/>
                  </a:ext>
                </a:extLst>
              </p:cNvPr>
              <p:cNvSpPr/>
              <p:nvPr>
                <p:custDataLst>
                  <p:tags r:id="rId34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10" name="MoonLegend5">
              <a:extLst>
                <a:ext uri="{FF2B5EF4-FFF2-40B4-BE49-F238E27FC236}">
                  <a16:creationId xmlns:a16="http://schemas.microsoft.com/office/drawing/2014/main" id="{CDCE6D47-F48F-4497-BD5A-E92F724CEE3D}"/>
                </a:ext>
              </a:extLst>
            </p:cNvPr>
            <p:cNvGrpSpPr>
              <a:grpSpLocks noChangeAspect="1"/>
            </p:cNvGrpSpPr>
            <p:nvPr>
              <p:custDataLst>
                <p:tags r:id="rId30"/>
              </p:custDataLst>
            </p:nvPr>
          </p:nvGrpSpPr>
          <p:grpSpPr>
            <a:xfrm>
              <a:off x="7723680" y="3205716"/>
              <a:ext cx="228600" cy="228600"/>
              <a:chOff x="762000" y="1270000"/>
              <a:chExt cx="254000" cy="254000"/>
            </a:xfrm>
          </p:grpSpPr>
          <p:sp>
            <p:nvSpPr>
              <p:cNvPr id="211" name="Oval 210">
                <a:extLst>
                  <a:ext uri="{FF2B5EF4-FFF2-40B4-BE49-F238E27FC236}">
                    <a16:creationId xmlns:a16="http://schemas.microsoft.com/office/drawing/2014/main" id="{E8E291C3-4BCA-406E-8B9A-6A354B83EF50}"/>
                  </a:ext>
                </a:extLst>
              </p:cNvPr>
              <p:cNvSpPr/>
              <p:nvPr>
                <p:custDataLst>
                  <p:tags r:id="rId31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2" name="Arc 211">
                <a:extLst>
                  <a:ext uri="{FF2B5EF4-FFF2-40B4-BE49-F238E27FC236}">
                    <a16:creationId xmlns:a16="http://schemas.microsoft.com/office/drawing/2014/main" id="{4C9C4DC9-D1E5-45F3-943E-09B75E72EE8C}"/>
                  </a:ext>
                </a:extLst>
              </p:cNvPr>
              <p:cNvSpPr/>
              <p:nvPr>
                <p:custDataLst>
                  <p:tags r:id="rId32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</p:grpSp>
      <p:sp>
        <p:nvSpPr>
          <p:cNvPr id="141" name="Documenttype">
            <a:extLst>
              <a:ext uri="{FF2B5EF4-FFF2-40B4-BE49-F238E27FC236}">
                <a16:creationId xmlns:a16="http://schemas.microsoft.com/office/drawing/2014/main" id="{29A17418-B99F-4330-B927-CCF962E4661F}"/>
              </a:ext>
            </a:extLst>
          </p:cNvPr>
          <p:cNvSpPr txBox="1">
            <a:spLocks/>
          </p:cNvSpPr>
          <p:nvPr userDrawn="1">
            <p:custDataLst>
              <p:tags r:id="rId25"/>
            </p:custDataLst>
          </p:nvPr>
        </p:nvSpPr>
        <p:spPr>
          <a:xfrm>
            <a:off x="412114" y="641976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900" i="1" dirty="0"/>
              <a:t>Confidential, Draft and Pre-Decisional</a:t>
            </a:r>
          </a:p>
        </p:txBody>
      </p:sp>
      <p:sp>
        <p:nvSpPr>
          <p:cNvPr id="6" name="SlideLogoText" hidden="1">
            <a:extLst>
              <a:ext uri="{FF2B5EF4-FFF2-40B4-BE49-F238E27FC236}">
                <a16:creationId xmlns:a16="http://schemas.microsoft.com/office/drawing/2014/main" id="{58FB3693-AC27-4699-841D-4547D247D81A}"/>
              </a:ext>
            </a:extLst>
          </p:cNvPr>
          <p:cNvSpPr txBox="1"/>
          <p:nvPr userDrawn="1"/>
        </p:nvSpPr>
        <p:spPr>
          <a:xfrm>
            <a:off x="7271296" y="6570762"/>
            <a:ext cx="65" cy="153888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none" lIns="0" tIns="0" rIns="0" bIns="0" rtlCol="0">
            <a:spAutoFit/>
          </a:bodyPr>
          <a:lstStyle/>
          <a:p>
            <a:pPr algn="l">
              <a:spcBef>
                <a:spcPts val="300"/>
              </a:spcBef>
              <a:spcAft>
                <a:spcPts val="300"/>
              </a:spcAft>
              <a:buNone/>
            </a:pP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229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885" r:id="rId2"/>
    <p:sldLayoutId id="2147483654" r:id="rId3"/>
    <p:sldLayoutId id="2147483807" r:id="rId4"/>
    <p:sldLayoutId id="2147483800" r:id="rId5"/>
    <p:sldLayoutId id="2147483659" r:id="rId6"/>
    <p:sldLayoutId id="2147483804" r:id="rId7"/>
    <p:sldLayoutId id="2147483860" r:id="rId8"/>
    <p:sldLayoutId id="2147483856" r:id="rId9"/>
    <p:sldLayoutId id="2147483805" r:id="rId10"/>
    <p:sldLayoutId id="2147483806" r:id="rId11"/>
    <p:sldLayoutId id="2147483882" r:id="rId12"/>
    <p:sldLayoutId id="2147483879" r:id="rId13"/>
    <p:sldLayoutId id="2147483859" r:id="rId14"/>
    <p:sldLayoutId id="2147483718" r:id="rId15"/>
    <p:sldLayoutId id="2147484005" r:id="rId16"/>
  </p:sldLayoutIdLst>
  <p:txStyles>
    <p:titleStyle>
      <a:lvl1pPr algn="l" defTabSz="685783" rtl="0" eaLnBrk="1" latinLnBrk="0" hangingPunct="1">
        <a:lnSpc>
          <a:spcPct val="100000"/>
        </a:lnSpc>
        <a:spcBef>
          <a:spcPct val="0"/>
        </a:spcBef>
        <a:buNone/>
        <a:defRPr lang="en-US" sz="2200" b="1" kern="1200" spc="0" baseline="0" dirty="0">
          <a:ln w="6350" cap="flat">
            <a:noFill/>
            <a:miter lim="800000"/>
          </a:ln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83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Segoe UI" panose="020B0502040204020203" pitchFamily="34" charset="0"/>
        <a:buChar char="​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228600" indent="-225425" algn="l" defTabSz="685783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rgbClr val="000000"/>
        </a:buClr>
        <a:buSzPct val="110000"/>
        <a:buFont typeface="Wingdings" panose="05000000000000000000" pitchFamily="2" charset="2"/>
        <a:buChar char="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442913" indent="-214313" algn="l" defTabSz="685783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rgbClr val="000000"/>
        </a:buClr>
        <a:buSzPct val="110000"/>
        <a:buFont typeface="Arial" panose="020B0604020202020204" pitchFamily="34" charset="0"/>
        <a:buChar char="‒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598488" indent="-152400" algn="l" defTabSz="685783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Clr>
          <a:srgbClr val="000000"/>
        </a:buClr>
        <a:buSzPct val="100000"/>
        <a:buFont typeface="Arial" panose="020B0604020202020204" pitchFamily="34" charset="0"/>
        <a:buChar char="•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817563" indent="-147638" algn="l" defTabSz="685783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Clr>
          <a:srgbClr val="000000"/>
        </a:buClr>
        <a:buSzPct val="100000"/>
        <a:buFont typeface="Arial" panose="020B0604020202020204" pitchFamily="34" charset="0"/>
        <a:buChar char="̶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859536" indent="-128585" algn="l" defTabSz="685783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SzPct val="100000"/>
        <a:buFont typeface="Arial" panose="020B0604020202020204" pitchFamily="34" charset="0"/>
        <a:buChar char="▫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6pPr>
      <a:lvl7pPr marL="859536" indent="-128585" algn="l" defTabSz="685783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SzPct val="100000"/>
        <a:buFont typeface="Arial" panose="020B0604020202020204" pitchFamily="34" charset="0"/>
        <a:buChar char="▫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7pPr>
      <a:lvl8pPr marL="859536" indent="-128585" algn="l" defTabSz="685783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SzPct val="100000"/>
        <a:buFont typeface="Arial" panose="020B0604020202020204" pitchFamily="34" charset="0"/>
        <a:buChar char="▫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8pPr>
      <a:lvl9pPr marL="859536" indent="-128585" algn="l" defTabSz="685783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SzPct val="100000"/>
        <a:buFont typeface="Arial" panose="020B0604020202020204" pitchFamily="34" charset="0"/>
        <a:buChar char="▫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 userDrawn="1">
          <p15:clr>
            <a:srgbClr val="5ACBF0"/>
          </p15:clr>
        </p15:guide>
        <p15:guide id="3" orient="horz" pos="3912" userDrawn="1">
          <p15:clr>
            <a:srgbClr val="5ACBF0"/>
          </p15:clr>
        </p15:guide>
        <p15:guide id="4" orient="horz" pos="1075" userDrawn="1">
          <p15:clr>
            <a:srgbClr val="F26B43"/>
          </p15:clr>
        </p15:guide>
        <p15:guide id="5" pos="5497" userDrawn="1">
          <p15:clr>
            <a:srgbClr val="F26B43"/>
          </p15:clr>
        </p15:guide>
        <p15:guide id="6" pos="259" userDrawn="1">
          <p15:clr>
            <a:srgbClr val="F26B43"/>
          </p15:clr>
        </p15:guide>
        <p15:guide id="8" orient="horz" pos="4063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 hidden="1">
            <a:extLst>
              <a:ext uri="{FF2B5EF4-FFF2-40B4-BE49-F238E27FC236}">
                <a16:creationId xmlns:a16="http://schemas.microsoft.com/office/drawing/2014/main" id="{ADF5077A-B40D-49E9-B6CD-930C8587822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328520333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7" name="think-cell Slide" r:id="rId38" imgW="413" imgH="416" progId="TCLayout.ActiveDocument.1">
                  <p:embed/>
                </p:oleObj>
              </mc:Choice>
              <mc:Fallback>
                <p:oleObj name="think-cell Slide" r:id="rId38" imgW="413" imgH="416" progId="TCLayout.ActiveDocument.1">
                  <p:embed/>
                  <p:pic>
                    <p:nvPicPr>
                      <p:cNvPr id="4" name="Object 2" hidden="1">
                        <a:extLst>
                          <a:ext uri="{FF2B5EF4-FFF2-40B4-BE49-F238E27FC236}">
                            <a16:creationId xmlns:a16="http://schemas.microsoft.com/office/drawing/2014/main" id="{ADF5077A-B40D-49E9-B6CD-930C8587822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 hidden="1">
            <a:extLst>
              <a:ext uri="{FF2B5EF4-FFF2-40B4-BE49-F238E27FC236}">
                <a16:creationId xmlns:a16="http://schemas.microsoft.com/office/drawing/2014/main" id="{29A6C57F-0DCF-49B4-A828-5C29D59227EA}"/>
              </a:ext>
            </a:extLst>
          </p:cNvPr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45" name="4. Footnote" hidden="1">
            <a:extLst>
              <a:ext uri="{FF2B5EF4-FFF2-40B4-BE49-F238E27FC236}">
                <a16:creationId xmlns:a16="http://schemas.microsoft.com/office/drawing/2014/main" id="{58B91ABE-1EA4-4D33-B527-A7280E439CFF}"/>
              </a:ext>
            </a:extLst>
          </p:cNvPr>
          <p:cNvSpPr txBox="1"/>
          <p:nvPr userDrawn="1">
            <p:custDataLst>
              <p:tags r:id="rId19"/>
            </p:custDataLst>
          </p:nvPr>
        </p:nvSpPr>
        <p:spPr>
          <a:xfrm>
            <a:off x="411480" y="6274554"/>
            <a:ext cx="8311896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>
            <a:defPPr>
              <a:defRPr lang="en-US"/>
            </a:defPPr>
            <a:lvl1pPr marL="203200" marR="0" lvl="0" indent="-212725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Footnote</a:t>
            </a:r>
          </a:p>
        </p:txBody>
      </p:sp>
      <p:sp>
        <p:nvSpPr>
          <p:cNvPr id="2" name="2. Slide Title">
            <a:extLst>
              <a:ext uri="{FF2B5EF4-FFF2-40B4-BE49-F238E27FC236}">
                <a16:creationId xmlns:a16="http://schemas.microsoft.com/office/drawing/2014/main" id="{BAD3E984-2EF2-43CD-BB0E-16A737B99040}"/>
              </a:ext>
            </a:extLst>
          </p:cNvPr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416052" y="173736"/>
            <a:ext cx="8311896" cy="33855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grpSp>
        <p:nvGrpSpPr>
          <p:cNvPr id="58" name="Grid" hidden="1">
            <a:extLst>
              <a:ext uri="{FF2B5EF4-FFF2-40B4-BE49-F238E27FC236}">
                <a16:creationId xmlns:a16="http://schemas.microsoft.com/office/drawing/2014/main" id="{9649E640-8714-440D-BDAF-B74AB2A6EB66}"/>
              </a:ext>
            </a:extLst>
          </p:cNvPr>
          <p:cNvGrpSpPr/>
          <p:nvPr userDrawn="1">
            <p:custDataLst>
              <p:tags r:id="rId21"/>
            </p:custDataLst>
          </p:nvPr>
        </p:nvGrpSpPr>
        <p:grpSpPr bwMode="blackGray">
          <a:xfrm>
            <a:off x="1" y="0"/>
            <a:ext cx="9142857" cy="6858000"/>
            <a:chOff x="0" y="0"/>
            <a:chExt cx="12190476" cy="6858000"/>
          </a:xfrm>
        </p:grpSpPr>
        <p:sp>
          <p:nvSpPr>
            <p:cNvPr id="59" name="slide margin">
              <a:extLst>
                <a:ext uri="{FF2B5EF4-FFF2-40B4-BE49-F238E27FC236}">
                  <a16:creationId xmlns:a16="http://schemas.microsoft.com/office/drawing/2014/main" id="{66BB9FB9-B527-4EA5-83E9-7FDE924D3C75}"/>
                </a:ext>
              </a:extLst>
            </p:cNvPr>
            <p:cNvSpPr/>
            <p:nvPr/>
          </p:nvSpPr>
          <p:spPr bwMode="blackGray">
            <a:xfrm>
              <a:off x="1524" y="0"/>
              <a:ext cx="12188952" cy="6858000"/>
            </a:xfrm>
            <a:custGeom>
              <a:avLst/>
              <a:gdLst>
                <a:gd name="connsiteX0" fmla="*/ 551868 w 12188952"/>
                <a:gd name="connsiteY0" fmla="*/ 1709928 h 6858000"/>
                <a:gd name="connsiteX1" fmla="*/ 551868 w 12188952"/>
                <a:gd name="connsiteY1" fmla="*/ 6217920 h 6858000"/>
                <a:gd name="connsiteX2" fmla="*/ 11636196 w 12188952"/>
                <a:gd name="connsiteY2" fmla="*/ 6217920 h 6858000"/>
                <a:gd name="connsiteX3" fmla="*/ 11636196 w 12188952"/>
                <a:gd name="connsiteY3" fmla="*/ 1709928 h 6858000"/>
                <a:gd name="connsiteX4" fmla="*/ 0 w 12188952"/>
                <a:gd name="connsiteY4" fmla="*/ 0 h 6858000"/>
                <a:gd name="connsiteX5" fmla="*/ 12188952 w 12188952"/>
                <a:gd name="connsiteY5" fmla="*/ 0 h 6858000"/>
                <a:gd name="connsiteX6" fmla="*/ 12188952 w 12188952"/>
                <a:gd name="connsiteY6" fmla="*/ 6858000 h 6858000"/>
                <a:gd name="connsiteX7" fmla="*/ 0 w 12188952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88952" h="6858000">
                  <a:moveTo>
                    <a:pt x="551868" y="1709928"/>
                  </a:moveTo>
                  <a:lnTo>
                    <a:pt x="551868" y="6217920"/>
                  </a:lnTo>
                  <a:lnTo>
                    <a:pt x="11636196" y="6217920"/>
                  </a:lnTo>
                  <a:lnTo>
                    <a:pt x="11636196" y="1709928"/>
                  </a:lnTo>
                  <a:close/>
                  <a:moveTo>
                    <a:pt x="0" y="0"/>
                  </a:moveTo>
                  <a:lnTo>
                    <a:pt x="12188952" y="0"/>
                  </a:lnTo>
                  <a:lnTo>
                    <a:pt x="1218895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0000">
                <a:alpha val="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350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8EFC78F4-BB47-4C26-840A-A2D68F34CF9A}"/>
                </a:ext>
              </a:extLst>
            </p:cNvPr>
            <p:cNvCxnSpPr/>
            <p:nvPr/>
          </p:nvCxnSpPr>
          <p:spPr bwMode="blackGray">
            <a:xfrm>
              <a:off x="859460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B2F5785C-C55D-4A5B-94B1-A7504E6345A3}"/>
                </a:ext>
              </a:extLst>
            </p:cNvPr>
            <p:cNvCxnSpPr/>
            <p:nvPr/>
          </p:nvCxnSpPr>
          <p:spPr bwMode="blackGray">
            <a:xfrm>
              <a:off x="11332545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B889190-9120-4340-9EE8-A654DCFF8459}"/>
                </a:ext>
              </a:extLst>
            </p:cNvPr>
            <p:cNvCxnSpPr/>
            <p:nvPr/>
          </p:nvCxnSpPr>
          <p:spPr bwMode="blackGray">
            <a:xfrm>
              <a:off x="1811559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F5BB4D90-C72C-4E0A-92CA-007742073F53}"/>
                </a:ext>
              </a:extLst>
            </p:cNvPr>
            <p:cNvCxnSpPr/>
            <p:nvPr/>
          </p:nvCxnSpPr>
          <p:spPr bwMode="blackGray">
            <a:xfrm>
              <a:off x="2763658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8E96C0A8-EFE0-4D82-96BE-7FFBB1703A70}"/>
                </a:ext>
              </a:extLst>
            </p:cNvPr>
            <p:cNvCxnSpPr/>
            <p:nvPr/>
          </p:nvCxnSpPr>
          <p:spPr bwMode="blackGray">
            <a:xfrm>
              <a:off x="3715757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B925DEC6-918B-49B3-A9A8-BE331C03D2A9}"/>
                </a:ext>
              </a:extLst>
            </p:cNvPr>
            <p:cNvCxnSpPr/>
            <p:nvPr/>
          </p:nvCxnSpPr>
          <p:spPr bwMode="blackGray">
            <a:xfrm>
              <a:off x="4667856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1D9F0483-2B10-44EE-9292-7184C12AA561}"/>
                </a:ext>
              </a:extLst>
            </p:cNvPr>
            <p:cNvCxnSpPr/>
            <p:nvPr/>
          </p:nvCxnSpPr>
          <p:spPr bwMode="blackGray">
            <a:xfrm>
              <a:off x="5619955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974E10B-01C5-4F88-85DA-20BB11CE7185}"/>
                </a:ext>
              </a:extLst>
            </p:cNvPr>
            <p:cNvCxnSpPr/>
            <p:nvPr/>
          </p:nvCxnSpPr>
          <p:spPr bwMode="blackGray">
            <a:xfrm>
              <a:off x="6572054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FE0C66F-6B8B-4D99-A75F-AF5E16734EE0}"/>
                </a:ext>
              </a:extLst>
            </p:cNvPr>
            <p:cNvCxnSpPr/>
            <p:nvPr/>
          </p:nvCxnSpPr>
          <p:spPr bwMode="blackGray">
            <a:xfrm>
              <a:off x="7524153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50BC9EDD-7DE6-4BFD-B8BA-096FC6854740}"/>
                </a:ext>
              </a:extLst>
            </p:cNvPr>
            <p:cNvCxnSpPr/>
            <p:nvPr/>
          </p:nvCxnSpPr>
          <p:spPr bwMode="blackGray">
            <a:xfrm>
              <a:off x="8476252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5A68F5E3-97AE-485D-95D6-E376CCAA9FD2}"/>
                </a:ext>
              </a:extLst>
            </p:cNvPr>
            <p:cNvCxnSpPr/>
            <p:nvPr/>
          </p:nvCxnSpPr>
          <p:spPr bwMode="blackGray">
            <a:xfrm>
              <a:off x="9428351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A7F5461A-5DFF-411F-8D51-6D8A8D41633D}"/>
                </a:ext>
              </a:extLst>
            </p:cNvPr>
            <p:cNvCxnSpPr/>
            <p:nvPr/>
          </p:nvCxnSpPr>
          <p:spPr bwMode="blackGray">
            <a:xfrm>
              <a:off x="10380450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D6EB1BED-78CC-4D32-B9EC-365F21E504C5}"/>
                </a:ext>
              </a:extLst>
            </p:cNvPr>
            <p:cNvSpPr/>
            <p:nvPr/>
          </p:nvSpPr>
          <p:spPr bwMode="blackGray">
            <a:xfrm>
              <a:off x="1524" y="0"/>
              <a:ext cx="553212" cy="6858000"/>
            </a:xfrm>
            <a:custGeom>
              <a:avLst/>
              <a:gdLst>
                <a:gd name="connsiteX0" fmla="*/ 0 w 553212"/>
                <a:gd name="connsiteY0" fmla="*/ 0 h 6858000"/>
                <a:gd name="connsiteX1" fmla="*/ 553212 w 553212"/>
                <a:gd name="connsiteY1" fmla="*/ 0 h 6858000"/>
                <a:gd name="connsiteX2" fmla="*/ 553212 w 553212"/>
                <a:gd name="connsiteY2" fmla="*/ 6858000 h 6858000"/>
                <a:gd name="connsiteX3" fmla="*/ 0 w 553212"/>
                <a:gd name="connsiteY3" fmla="*/ 6858000 h 6858000"/>
                <a:gd name="connsiteX4" fmla="*/ 0 w 553212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212" h="6858000">
                  <a:moveTo>
                    <a:pt x="0" y="0"/>
                  </a:moveTo>
                  <a:lnTo>
                    <a:pt x="553212" y="0"/>
                  </a:lnTo>
                  <a:lnTo>
                    <a:pt x="553212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66B2B0CE-BED2-4A8E-B976-7A60F64DFC00}"/>
                </a:ext>
              </a:extLst>
            </p:cNvPr>
            <p:cNvSpPr/>
            <p:nvPr/>
          </p:nvSpPr>
          <p:spPr bwMode="blackGray">
            <a:xfrm>
              <a:off x="1167385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E56C1226-B98B-4EDB-9E6A-6B515D35770B}"/>
                </a:ext>
              </a:extLst>
            </p:cNvPr>
            <p:cNvSpPr/>
            <p:nvPr/>
          </p:nvSpPr>
          <p:spPr bwMode="blackGray">
            <a:xfrm>
              <a:off x="2119484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8EA0791D-4B6C-4906-9CFA-B55A0B320381}"/>
                </a:ext>
              </a:extLst>
            </p:cNvPr>
            <p:cNvSpPr/>
            <p:nvPr/>
          </p:nvSpPr>
          <p:spPr bwMode="blackGray">
            <a:xfrm>
              <a:off x="3071583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62F2EF8E-4944-4213-BD0D-5970084500D6}"/>
                </a:ext>
              </a:extLst>
            </p:cNvPr>
            <p:cNvSpPr/>
            <p:nvPr/>
          </p:nvSpPr>
          <p:spPr bwMode="blackGray">
            <a:xfrm>
              <a:off x="4023681" y="0"/>
              <a:ext cx="339450" cy="6858000"/>
            </a:xfrm>
            <a:custGeom>
              <a:avLst/>
              <a:gdLst>
                <a:gd name="connsiteX0" fmla="*/ 0 w 339450"/>
                <a:gd name="connsiteY0" fmla="*/ 0 h 6858000"/>
                <a:gd name="connsiteX1" fmla="*/ 339450 w 339450"/>
                <a:gd name="connsiteY1" fmla="*/ 0 h 6858000"/>
                <a:gd name="connsiteX2" fmla="*/ 339450 w 339450"/>
                <a:gd name="connsiteY2" fmla="*/ 6858000 h 6858000"/>
                <a:gd name="connsiteX3" fmla="*/ 0 w 339450"/>
                <a:gd name="connsiteY3" fmla="*/ 6858000 h 6858000"/>
                <a:gd name="connsiteX4" fmla="*/ 0 w 339450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0" h="6858000">
                  <a:moveTo>
                    <a:pt x="0" y="0"/>
                  </a:moveTo>
                  <a:lnTo>
                    <a:pt x="339450" y="0"/>
                  </a:lnTo>
                  <a:lnTo>
                    <a:pt x="339450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D9016A2A-6D82-40E7-8018-47D0C07AA5BD}"/>
                </a:ext>
              </a:extLst>
            </p:cNvPr>
            <p:cNvSpPr/>
            <p:nvPr/>
          </p:nvSpPr>
          <p:spPr bwMode="blackGray">
            <a:xfrm>
              <a:off x="4975780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66FD7100-EF42-45BD-94B5-613A2F04C185}"/>
                </a:ext>
              </a:extLst>
            </p:cNvPr>
            <p:cNvSpPr/>
            <p:nvPr/>
          </p:nvSpPr>
          <p:spPr bwMode="blackGray">
            <a:xfrm>
              <a:off x="5927879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603E0798-63B3-4C27-8EBF-F386A83E6517}"/>
                </a:ext>
              </a:extLst>
            </p:cNvPr>
            <p:cNvSpPr/>
            <p:nvPr/>
          </p:nvSpPr>
          <p:spPr bwMode="blackGray">
            <a:xfrm>
              <a:off x="6879978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9137967C-7A1F-4023-8A97-0F07821B33BE}"/>
                </a:ext>
              </a:extLst>
            </p:cNvPr>
            <p:cNvSpPr/>
            <p:nvPr/>
          </p:nvSpPr>
          <p:spPr bwMode="blackGray">
            <a:xfrm>
              <a:off x="7832077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98B56E15-B97E-4FAE-B8E8-EDCF6CC97078}"/>
                </a:ext>
              </a:extLst>
            </p:cNvPr>
            <p:cNvSpPr/>
            <p:nvPr/>
          </p:nvSpPr>
          <p:spPr bwMode="blackGray">
            <a:xfrm>
              <a:off x="8784176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6E9E2D6A-37E4-4841-8D15-5B45C43CF7CB}"/>
                </a:ext>
              </a:extLst>
            </p:cNvPr>
            <p:cNvSpPr/>
            <p:nvPr/>
          </p:nvSpPr>
          <p:spPr bwMode="blackGray">
            <a:xfrm>
              <a:off x="9736274" y="0"/>
              <a:ext cx="339450" cy="6858000"/>
            </a:xfrm>
            <a:custGeom>
              <a:avLst/>
              <a:gdLst>
                <a:gd name="connsiteX0" fmla="*/ 0 w 339450"/>
                <a:gd name="connsiteY0" fmla="*/ 0 h 6858000"/>
                <a:gd name="connsiteX1" fmla="*/ 339450 w 339450"/>
                <a:gd name="connsiteY1" fmla="*/ 0 h 6858000"/>
                <a:gd name="connsiteX2" fmla="*/ 339450 w 339450"/>
                <a:gd name="connsiteY2" fmla="*/ 6858000 h 6858000"/>
                <a:gd name="connsiteX3" fmla="*/ 0 w 339450"/>
                <a:gd name="connsiteY3" fmla="*/ 6858000 h 6858000"/>
                <a:gd name="connsiteX4" fmla="*/ 0 w 339450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0" h="6858000">
                  <a:moveTo>
                    <a:pt x="0" y="0"/>
                  </a:moveTo>
                  <a:lnTo>
                    <a:pt x="339450" y="0"/>
                  </a:lnTo>
                  <a:lnTo>
                    <a:pt x="339450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AE4FE627-0370-4AA8-B4DE-A569CDE73DB0}"/>
                </a:ext>
              </a:extLst>
            </p:cNvPr>
            <p:cNvSpPr/>
            <p:nvPr/>
          </p:nvSpPr>
          <p:spPr bwMode="blackGray">
            <a:xfrm>
              <a:off x="10688372" y="0"/>
              <a:ext cx="336244" cy="6858000"/>
            </a:xfrm>
            <a:custGeom>
              <a:avLst/>
              <a:gdLst>
                <a:gd name="connsiteX0" fmla="*/ 0 w 336244"/>
                <a:gd name="connsiteY0" fmla="*/ 0 h 6858000"/>
                <a:gd name="connsiteX1" fmla="*/ 336244 w 336244"/>
                <a:gd name="connsiteY1" fmla="*/ 0 h 6858000"/>
                <a:gd name="connsiteX2" fmla="*/ 336244 w 336244"/>
                <a:gd name="connsiteY2" fmla="*/ 6858000 h 6858000"/>
                <a:gd name="connsiteX3" fmla="*/ 0 w 336244"/>
                <a:gd name="connsiteY3" fmla="*/ 6858000 h 6858000"/>
                <a:gd name="connsiteX4" fmla="*/ 0 w 336244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244" h="6858000">
                  <a:moveTo>
                    <a:pt x="0" y="0"/>
                  </a:moveTo>
                  <a:lnTo>
                    <a:pt x="336244" y="0"/>
                  </a:lnTo>
                  <a:lnTo>
                    <a:pt x="336244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DEC52A46-4F00-45B8-B38F-F07F7F22AB22}"/>
                </a:ext>
              </a:extLst>
            </p:cNvPr>
            <p:cNvSpPr/>
            <p:nvPr/>
          </p:nvSpPr>
          <p:spPr bwMode="blackGray">
            <a:xfrm>
              <a:off x="11637264" y="0"/>
              <a:ext cx="553212" cy="6858000"/>
            </a:xfrm>
            <a:custGeom>
              <a:avLst/>
              <a:gdLst>
                <a:gd name="connsiteX0" fmla="*/ 0 w 553212"/>
                <a:gd name="connsiteY0" fmla="*/ 0 h 6858000"/>
                <a:gd name="connsiteX1" fmla="*/ 553212 w 553212"/>
                <a:gd name="connsiteY1" fmla="*/ 0 h 6858000"/>
                <a:gd name="connsiteX2" fmla="*/ 553212 w 553212"/>
                <a:gd name="connsiteY2" fmla="*/ 6858000 h 6858000"/>
                <a:gd name="connsiteX3" fmla="*/ 0 w 553212"/>
                <a:gd name="connsiteY3" fmla="*/ 6858000 h 6858000"/>
                <a:gd name="connsiteX4" fmla="*/ 0 w 553212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212" h="6858000">
                  <a:moveTo>
                    <a:pt x="0" y="0"/>
                  </a:moveTo>
                  <a:lnTo>
                    <a:pt x="553212" y="0"/>
                  </a:lnTo>
                  <a:lnTo>
                    <a:pt x="553212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19E3B94A-3673-41A7-9697-CE5C4EE0F9A4}"/>
                </a:ext>
              </a:extLst>
            </p:cNvPr>
            <p:cNvSpPr/>
            <p:nvPr/>
          </p:nvSpPr>
          <p:spPr bwMode="blackGray">
            <a:xfrm>
              <a:off x="7219428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F1D190D1-CF33-4B30-AF55-DFDB9C0BB517}"/>
                </a:ext>
              </a:extLst>
            </p:cNvPr>
            <p:cNvSpPr/>
            <p:nvPr userDrawn="1"/>
          </p:nvSpPr>
          <p:spPr bwMode="blackGray">
            <a:xfrm>
              <a:off x="1506835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48F080D0-64C3-40E2-99B4-0D09EA5F0D04}"/>
                </a:ext>
              </a:extLst>
            </p:cNvPr>
            <p:cNvSpPr/>
            <p:nvPr userDrawn="1"/>
          </p:nvSpPr>
          <p:spPr bwMode="blackGray">
            <a:xfrm>
              <a:off x="2458934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13C25522-509A-4F8D-9939-5FA7AE7F2ECA}"/>
                </a:ext>
              </a:extLst>
            </p:cNvPr>
            <p:cNvSpPr/>
            <p:nvPr userDrawn="1"/>
          </p:nvSpPr>
          <p:spPr bwMode="blackGray">
            <a:xfrm>
              <a:off x="3411033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32528FF8-649D-413B-9158-202C45C3D702}"/>
                </a:ext>
              </a:extLst>
            </p:cNvPr>
            <p:cNvSpPr/>
            <p:nvPr userDrawn="1"/>
          </p:nvSpPr>
          <p:spPr bwMode="blackGray">
            <a:xfrm>
              <a:off x="4363132" y="0"/>
              <a:ext cx="609447" cy="6858000"/>
            </a:xfrm>
            <a:custGeom>
              <a:avLst/>
              <a:gdLst>
                <a:gd name="connsiteX0" fmla="*/ 0 w 609447"/>
                <a:gd name="connsiteY0" fmla="*/ 0 h 6858000"/>
                <a:gd name="connsiteX1" fmla="*/ 609447 w 609447"/>
                <a:gd name="connsiteY1" fmla="*/ 0 h 6858000"/>
                <a:gd name="connsiteX2" fmla="*/ 609447 w 609447"/>
                <a:gd name="connsiteY2" fmla="*/ 6858000 h 6858000"/>
                <a:gd name="connsiteX3" fmla="*/ 0 w 609447"/>
                <a:gd name="connsiteY3" fmla="*/ 6858000 h 6858000"/>
                <a:gd name="connsiteX4" fmla="*/ 0 w 609447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7" h="6858000">
                  <a:moveTo>
                    <a:pt x="0" y="0"/>
                  </a:moveTo>
                  <a:lnTo>
                    <a:pt x="609447" y="0"/>
                  </a:lnTo>
                  <a:lnTo>
                    <a:pt x="609447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420C7226-6F28-47F6-A367-D463497FBBC1}"/>
                </a:ext>
              </a:extLst>
            </p:cNvPr>
            <p:cNvSpPr/>
            <p:nvPr userDrawn="1"/>
          </p:nvSpPr>
          <p:spPr bwMode="blackGray">
            <a:xfrm>
              <a:off x="5315230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61603A5D-A8DF-4F11-9413-9609B7239201}"/>
                </a:ext>
              </a:extLst>
            </p:cNvPr>
            <p:cNvSpPr/>
            <p:nvPr userDrawn="1"/>
          </p:nvSpPr>
          <p:spPr bwMode="blackGray">
            <a:xfrm>
              <a:off x="6267329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01263FD4-650A-474B-ADA5-6E5DE2E7B75F}"/>
                </a:ext>
              </a:extLst>
            </p:cNvPr>
            <p:cNvSpPr/>
            <p:nvPr userDrawn="1"/>
          </p:nvSpPr>
          <p:spPr bwMode="blackGray">
            <a:xfrm>
              <a:off x="8171527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13692E4C-571A-4A8A-BFAD-1628979B77C0}"/>
                </a:ext>
              </a:extLst>
            </p:cNvPr>
            <p:cNvSpPr/>
            <p:nvPr userDrawn="1"/>
          </p:nvSpPr>
          <p:spPr bwMode="blackGray">
            <a:xfrm>
              <a:off x="9123626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2D3326C5-787B-4AFF-8F81-410A4B4FACB5}"/>
                </a:ext>
              </a:extLst>
            </p:cNvPr>
            <p:cNvSpPr/>
            <p:nvPr userDrawn="1"/>
          </p:nvSpPr>
          <p:spPr bwMode="blackGray">
            <a:xfrm>
              <a:off x="10075725" y="0"/>
              <a:ext cx="609447" cy="6858000"/>
            </a:xfrm>
            <a:custGeom>
              <a:avLst/>
              <a:gdLst>
                <a:gd name="connsiteX0" fmla="*/ 0 w 609447"/>
                <a:gd name="connsiteY0" fmla="*/ 0 h 6858000"/>
                <a:gd name="connsiteX1" fmla="*/ 609447 w 609447"/>
                <a:gd name="connsiteY1" fmla="*/ 0 h 6858000"/>
                <a:gd name="connsiteX2" fmla="*/ 609447 w 609447"/>
                <a:gd name="connsiteY2" fmla="*/ 6858000 h 6858000"/>
                <a:gd name="connsiteX3" fmla="*/ 0 w 609447"/>
                <a:gd name="connsiteY3" fmla="*/ 6858000 h 6858000"/>
                <a:gd name="connsiteX4" fmla="*/ 0 w 609447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7" h="6858000">
                  <a:moveTo>
                    <a:pt x="0" y="0"/>
                  </a:moveTo>
                  <a:lnTo>
                    <a:pt x="609447" y="0"/>
                  </a:lnTo>
                  <a:lnTo>
                    <a:pt x="609447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053A6D0A-9EAC-478A-99B1-907537C49B56}"/>
                </a:ext>
              </a:extLst>
            </p:cNvPr>
            <p:cNvSpPr/>
            <p:nvPr userDrawn="1"/>
          </p:nvSpPr>
          <p:spPr bwMode="blackGray">
            <a:xfrm>
              <a:off x="11027826" y="0"/>
              <a:ext cx="609438" cy="6858000"/>
            </a:xfrm>
            <a:custGeom>
              <a:avLst/>
              <a:gdLst>
                <a:gd name="connsiteX0" fmla="*/ 0 w 609438"/>
                <a:gd name="connsiteY0" fmla="*/ 0 h 6858000"/>
                <a:gd name="connsiteX1" fmla="*/ 609438 w 609438"/>
                <a:gd name="connsiteY1" fmla="*/ 0 h 6858000"/>
                <a:gd name="connsiteX2" fmla="*/ 609438 w 609438"/>
                <a:gd name="connsiteY2" fmla="*/ 6858000 h 6858000"/>
                <a:gd name="connsiteX3" fmla="*/ 0 w 609438"/>
                <a:gd name="connsiteY3" fmla="*/ 6858000 h 6858000"/>
                <a:gd name="connsiteX4" fmla="*/ 0 w 60943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38" h="6858000">
                  <a:moveTo>
                    <a:pt x="0" y="0"/>
                  </a:moveTo>
                  <a:lnTo>
                    <a:pt x="609438" y="0"/>
                  </a:lnTo>
                  <a:lnTo>
                    <a:pt x="60943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B6B81E14-5348-4227-99A4-CF914719ACFC}"/>
                </a:ext>
              </a:extLst>
            </p:cNvPr>
            <p:cNvSpPr/>
            <p:nvPr userDrawn="1"/>
          </p:nvSpPr>
          <p:spPr bwMode="blackGray">
            <a:xfrm>
              <a:off x="554736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143F8F32-7929-442F-8BB7-C0C66FB90D55}"/>
                </a:ext>
              </a:extLst>
            </p:cNvPr>
            <p:cNvCxnSpPr/>
            <p:nvPr userDrawn="1"/>
          </p:nvCxnSpPr>
          <p:spPr bwMode="blackGray">
            <a:xfrm>
              <a:off x="0" y="62179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5C9B89D8-9CD1-41D4-AC34-E9A57C6FFEBA}"/>
                </a:ext>
              </a:extLst>
            </p:cNvPr>
            <p:cNvCxnSpPr/>
            <p:nvPr userDrawn="1"/>
          </p:nvCxnSpPr>
          <p:spPr bwMode="blackGray">
            <a:xfrm>
              <a:off x="0" y="31089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24B0C090-3EFB-46F4-8DBC-1839EC90FCDF}"/>
                </a:ext>
              </a:extLst>
            </p:cNvPr>
            <p:cNvCxnSpPr/>
            <p:nvPr userDrawn="1"/>
          </p:nvCxnSpPr>
          <p:spPr bwMode="blackGray">
            <a:xfrm>
              <a:off x="0" y="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875AF502-AF31-4C6C-A53B-8AEE06C3C7FB}"/>
                </a:ext>
              </a:extLst>
            </p:cNvPr>
            <p:cNvCxnSpPr/>
            <p:nvPr userDrawn="1"/>
          </p:nvCxnSpPr>
          <p:spPr bwMode="blackGray">
            <a:xfrm>
              <a:off x="0" y="124358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6212CA46-8F32-40B5-A0D8-FC16417D9371}"/>
                </a:ext>
              </a:extLst>
            </p:cNvPr>
            <p:cNvCxnSpPr/>
            <p:nvPr userDrawn="1"/>
          </p:nvCxnSpPr>
          <p:spPr bwMode="blackGray">
            <a:xfrm>
              <a:off x="0" y="93268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A3B21382-0085-4175-8AC0-F94DFA036D94}"/>
                </a:ext>
              </a:extLst>
            </p:cNvPr>
            <p:cNvCxnSpPr/>
            <p:nvPr userDrawn="1"/>
          </p:nvCxnSpPr>
          <p:spPr bwMode="blackGray">
            <a:xfrm>
              <a:off x="0" y="186537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907B38DD-D005-464C-8AB2-BF535814140D}"/>
                </a:ext>
              </a:extLst>
            </p:cNvPr>
            <p:cNvCxnSpPr/>
            <p:nvPr userDrawn="1"/>
          </p:nvCxnSpPr>
          <p:spPr bwMode="blackGray">
            <a:xfrm>
              <a:off x="0" y="155448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A0CF34C7-8B28-4604-A373-40B4C721B966}"/>
                </a:ext>
              </a:extLst>
            </p:cNvPr>
            <p:cNvCxnSpPr/>
            <p:nvPr userDrawn="1"/>
          </p:nvCxnSpPr>
          <p:spPr bwMode="blackGray">
            <a:xfrm>
              <a:off x="0" y="248716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A900DA3F-2486-492C-B7B2-1E663023D25F}"/>
                </a:ext>
              </a:extLst>
            </p:cNvPr>
            <p:cNvCxnSpPr/>
            <p:nvPr userDrawn="1"/>
          </p:nvCxnSpPr>
          <p:spPr bwMode="blackGray">
            <a:xfrm>
              <a:off x="0" y="217627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66948A37-4236-499A-A949-85D8B19E30AB}"/>
                </a:ext>
              </a:extLst>
            </p:cNvPr>
            <p:cNvCxnSpPr/>
            <p:nvPr userDrawn="1"/>
          </p:nvCxnSpPr>
          <p:spPr bwMode="blackGray">
            <a:xfrm>
              <a:off x="0" y="310896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A5E68F8-CB8E-40D8-90FB-3603AF503419}"/>
                </a:ext>
              </a:extLst>
            </p:cNvPr>
            <p:cNvCxnSpPr/>
            <p:nvPr userDrawn="1"/>
          </p:nvCxnSpPr>
          <p:spPr bwMode="blackGray">
            <a:xfrm>
              <a:off x="0" y="279806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77621762-8D65-416D-A587-2C2334BE7047}"/>
                </a:ext>
              </a:extLst>
            </p:cNvPr>
            <p:cNvCxnSpPr/>
            <p:nvPr userDrawn="1"/>
          </p:nvCxnSpPr>
          <p:spPr bwMode="blackGray">
            <a:xfrm>
              <a:off x="0" y="373075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598D364B-A4C9-43E1-8D85-C5CC616BC6B5}"/>
                </a:ext>
              </a:extLst>
            </p:cNvPr>
            <p:cNvCxnSpPr/>
            <p:nvPr userDrawn="1"/>
          </p:nvCxnSpPr>
          <p:spPr bwMode="blackGray">
            <a:xfrm>
              <a:off x="0" y="341985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19931614-E06C-4E43-A98F-E5FF3D9E39C4}"/>
                </a:ext>
              </a:extLst>
            </p:cNvPr>
            <p:cNvCxnSpPr/>
            <p:nvPr userDrawn="1"/>
          </p:nvCxnSpPr>
          <p:spPr bwMode="blackGray">
            <a:xfrm>
              <a:off x="0" y="435254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75966B1F-DD62-45E3-B328-3DBD775B42FA}"/>
                </a:ext>
              </a:extLst>
            </p:cNvPr>
            <p:cNvCxnSpPr/>
            <p:nvPr userDrawn="1"/>
          </p:nvCxnSpPr>
          <p:spPr bwMode="blackGray">
            <a:xfrm>
              <a:off x="0" y="404164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FDEB7800-7AC2-4538-8AE8-F911639FD427}"/>
                </a:ext>
              </a:extLst>
            </p:cNvPr>
            <p:cNvCxnSpPr/>
            <p:nvPr userDrawn="1"/>
          </p:nvCxnSpPr>
          <p:spPr bwMode="blackGray">
            <a:xfrm>
              <a:off x="0" y="497433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9A115FB2-DC4D-436A-8063-FF137CAE6389}"/>
                </a:ext>
              </a:extLst>
            </p:cNvPr>
            <p:cNvCxnSpPr/>
            <p:nvPr userDrawn="1"/>
          </p:nvCxnSpPr>
          <p:spPr bwMode="blackGray">
            <a:xfrm>
              <a:off x="0" y="466344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F98FF541-9EB3-49B1-897B-D336CCA567B8}"/>
                </a:ext>
              </a:extLst>
            </p:cNvPr>
            <p:cNvCxnSpPr/>
            <p:nvPr userDrawn="1"/>
          </p:nvCxnSpPr>
          <p:spPr bwMode="blackGray">
            <a:xfrm>
              <a:off x="0" y="559612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4260A649-3D6D-4BC6-946A-6928B95F81CC}"/>
                </a:ext>
              </a:extLst>
            </p:cNvPr>
            <p:cNvCxnSpPr/>
            <p:nvPr userDrawn="1"/>
          </p:nvCxnSpPr>
          <p:spPr bwMode="blackGray">
            <a:xfrm>
              <a:off x="0" y="528523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F8BE56A6-B42B-4B9C-90E3-84B14199434E}"/>
                </a:ext>
              </a:extLst>
            </p:cNvPr>
            <p:cNvCxnSpPr/>
            <p:nvPr userDrawn="1"/>
          </p:nvCxnSpPr>
          <p:spPr bwMode="blackGray">
            <a:xfrm>
              <a:off x="0" y="621792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C4EC45F3-37D7-44EE-A849-842E1535952B}"/>
                </a:ext>
              </a:extLst>
            </p:cNvPr>
            <p:cNvCxnSpPr/>
            <p:nvPr userDrawn="1"/>
          </p:nvCxnSpPr>
          <p:spPr bwMode="blackGray">
            <a:xfrm>
              <a:off x="0" y="590702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158631F1-B7AA-40DE-B525-55DB7146B7C0}"/>
                </a:ext>
              </a:extLst>
            </p:cNvPr>
            <p:cNvCxnSpPr/>
            <p:nvPr userDrawn="1"/>
          </p:nvCxnSpPr>
          <p:spPr bwMode="blackGray">
            <a:xfrm>
              <a:off x="0" y="652881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F51C7B3B-ADBB-43C5-82F1-FE1246B1F92D}"/>
                </a:ext>
              </a:extLst>
            </p:cNvPr>
            <p:cNvCxnSpPr/>
            <p:nvPr userDrawn="1"/>
          </p:nvCxnSpPr>
          <p:spPr bwMode="blackGray">
            <a:xfrm>
              <a:off x="0" y="77724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95CE7C2D-DFB0-4C7E-AFFB-827F7DC37F45}"/>
                </a:ext>
              </a:extLst>
            </p:cNvPr>
            <p:cNvCxnSpPr/>
            <p:nvPr userDrawn="1"/>
          </p:nvCxnSpPr>
          <p:spPr bwMode="blackGray">
            <a:xfrm>
              <a:off x="0" y="46634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70C15565-1864-42C1-8791-4CA22CD27A74}"/>
                </a:ext>
              </a:extLst>
            </p:cNvPr>
            <p:cNvCxnSpPr/>
            <p:nvPr userDrawn="1"/>
          </p:nvCxnSpPr>
          <p:spPr bwMode="blackGray">
            <a:xfrm>
              <a:off x="0" y="15544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C37EAB08-5991-46B9-A2EF-524961B3F21E}"/>
                </a:ext>
              </a:extLst>
            </p:cNvPr>
            <p:cNvCxnSpPr/>
            <p:nvPr userDrawn="1"/>
          </p:nvCxnSpPr>
          <p:spPr bwMode="blackGray">
            <a:xfrm>
              <a:off x="0" y="139903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A0E2CEF5-BAA6-4E34-B91C-7AA2E535007E}"/>
                </a:ext>
              </a:extLst>
            </p:cNvPr>
            <p:cNvCxnSpPr/>
            <p:nvPr userDrawn="1"/>
          </p:nvCxnSpPr>
          <p:spPr bwMode="blackGray">
            <a:xfrm>
              <a:off x="0" y="108813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0B41CC35-5CAF-4787-92BC-2280B3D7C5AF}"/>
                </a:ext>
              </a:extLst>
            </p:cNvPr>
            <p:cNvCxnSpPr/>
            <p:nvPr userDrawn="1"/>
          </p:nvCxnSpPr>
          <p:spPr bwMode="blackGray">
            <a:xfrm>
              <a:off x="0" y="202082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336BAFFA-3892-4930-BEDC-F5374DF3C70C}"/>
                </a:ext>
              </a:extLst>
            </p:cNvPr>
            <p:cNvCxnSpPr/>
            <p:nvPr userDrawn="1"/>
          </p:nvCxnSpPr>
          <p:spPr bwMode="blackGray">
            <a:xfrm>
              <a:off x="0" y="170992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BF40D988-40F2-4D98-8536-F98F87FECD78}"/>
                </a:ext>
              </a:extLst>
            </p:cNvPr>
            <p:cNvCxnSpPr/>
            <p:nvPr userDrawn="1"/>
          </p:nvCxnSpPr>
          <p:spPr bwMode="blackGray">
            <a:xfrm>
              <a:off x="0" y="264261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237C48DC-629B-488D-A8BA-827B057FF370}"/>
                </a:ext>
              </a:extLst>
            </p:cNvPr>
            <p:cNvCxnSpPr/>
            <p:nvPr userDrawn="1"/>
          </p:nvCxnSpPr>
          <p:spPr bwMode="blackGray">
            <a:xfrm>
              <a:off x="0" y="233172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A7FBAB12-8763-4178-A84F-1AC12282F22B}"/>
                </a:ext>
              </a:extLst>
            </p:cNvPr>
            <p:cNvCxnSpPr/>
            <p:nvPr userDrawn="1"/>
          </p:nvCxnSpPr>
          <p:spPr bwMode="blackGray">
            <a:xfrm>
              <a:off x="0" y="326440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2B4E1970-E83D-41AA-A923-1370D54AA2E3}"/>
                </a:ext>
              </a:extLst>
            </p:cNvPr>
            <p:cNvCxnSpPr/>
            <p:nvPr userDrawn="1"/>
          </p:nvCxnSpPr>
          <p:spPr bwMode="blackGray">
            <a:xfrm>
              <a:off x="0" y="295351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1ACBBE67-427E-45ED-BE57-9DCFD90768BB}"/>
                </a:ext>
              </a:extLst>
            </p:cNvPr>
            <p:cNvCxnSpPr/>
            <p:nvPr userDrawn="1"/>
          </p:nvCxnSpPr>
          <p:spPr bwMode="blackGray">
            <a:xfrm>
              <a:off x="0" y="388620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CEB291A1-7CB7-4CC7-A0AF-92DE6363D415}"/>
                </a:ext>
              </a:extLst>
            </p:cNvPr>
            <p:cNvCxnSpPr/>
            <p:nvPr userDrawn="1"/>
          </p:nvCxnSpPr>
          <p:spPr bwMode="blackGray">
            <a:xfrm>
              <a:off x="0" y="357530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7E207257-9E01-42E0-9B60-49057E56A267}"/>
                </a:ext>
              </a:extLst>
            </p:cNvPr>
            <p:cNvCxnSpPr/>
            <p:nvPr userDrawn="1"/>
          </p:nvCxnSpPr>
          <p:spPr bwMode="blackGray">
            <a:xfrm>
              <a:off x="0" y="450799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BE46D29A-3863-4E5B-AACA-73AD1278E6E0}"/>
                </a:ext>
              </a:extLst>
            </p:cNvPr>
            <p:cNvCxnSpPr/>
            <p:nvPr userDrawn="1"/>
          </p:nvCxnSpPr>
          <p:spPr bwMode="blackGray">
            <a:xfrm>
              <a:off x="0" y="419709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4BCDEE12-5C12-4C99-9776-AD55011F32D9}"/>
                </a:ext>
              </a:extLst>
            </p:cNvPr>
            <p:cNvCxnSpPr/>
            <p:nvPr userDrawn="1"/>
          </p:nvCxnSpPr>
          <p:spPr bwMode="blackGray">
            <a:xfrm>
              <a:off x="0" y="512978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C8F4A8FC-962B-4CFC-B40A-5BB4703635C6}"/>
                </a:ext>
              </a:extLst>
            </p:cNvPr>
            <p:cNvCxnSpPr/>
            <p:nvPr userDrawn="1"/>
          </p:nvCxnSpPr>
          <p:spPr bwMode="blackGray">
            <a:xfrm>
              <a:off x="0" y="481888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1B60DD79-5964-4499-8116-CE245C9F9726}"/>
                </a:ext>
              </a:extLst>
            </p:cNvPr>
            <p:cNvCxnSpPr/>
            <p:nvPr userDrawn="1"/>
          </p:nvCxnSpPr>
          <p:spPr bwMode="blackGray">
            <a:xfrm>
              <a:off x="0" y="575157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ADAE6510-8C95-4A68-B84B-98F6C980AF4D}"/>
                </a:ext>
              </a:extLst>
            </p:cNvPr>
            <p:cNvCxnSpPr/>
            <p:nvPr userDrawn="1"/>
          </p:nvCxnSpPr>
          <p:spPr bwMode="blackGray">
            <a:xfrm>
              <a:off x="0" y="544068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9CB38C0C-133A-46B0-AFF7-3BB73278AE29}"/>
                </a:ext>
              </a:extLst>
            </p:cNvPr>
            <p:cNvCxnSpPr/>
            <p:nvPr userDrawn="1"/>
          </p:nvCxnSpPr>
          <p:spPr bwMode="blackGray">
            <a:xfrm>
              <a:off x="0" y="637336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2D0B8911-0E96-49A4-A77E-E1CBF561D651}"/>
                </a:ext>
              </a:extLst>
            </p:cNvPr>
            <p:cNvCxnSpPr/>
            <p:nvPr userDrawn="1"/>
          </p:nvCxnSpPr>
          <p:spPr bwMode="blackGray">
            <a:xfrm>
              <a:off x="0" y="606247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34B3128C-44A7-4090-B140-13F329C65E5F}"/>
                </a:ext>
              </a:extLst>
            </p:cNvPr>
            <p:cNvCxnSpPr/>
            <p:nvPr userDrawn="1"/>
          </p:nvCxnSpPr>
          <p:spPr bwMode="blackGray">
            <a:xfrm>
              <a:off x="0" y="668426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main body box">
              <a:extLst>
                <a:ext uri="{FF2B5EF4-FFF2-40B4-BE49-F238E27FC236}">
                  <a16:creationId xmlns:a16="http://schemas.microsoft.com/office/drawing/2014/main" id="{971F9B34-45CC-49E1-8D54-75CCE459F143}"/>
                </a:ext>
              </a:extLst>
            </p:cNvPr>
            <p:cNvSpPr/>
            <p:nvPr userDrawn="1"/>
          </p:nvSpPr>
          <p:spPr bwMode="blackGray">
            <a:xfrm>
              <a:off x="554736" y="1709928"/>
              <a:ext cx="11082528" cy="4507992"/>
            </a:xfrm>
            <a:prstGeom prst="rect">
              <a:avLst/>
            </a:prstGeom>
            <a:noFill/>
            <a:ln w="12700">
              <a:solidFill>
                <a:srgbClr val="19D3C5">
                  <a:alpha val="50000"/>
                </a:srgbClr>
              </a:solidFill>
            </a:ln>
          </p:spPr>
          <p:txBody>
            <a:bodyPr vert="horz" wrap="square" lIns="68572" tIns="34286" rIns="68572" bIns="3428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4975051F-B1E9-4B77-B1CE-656C40400806}"/>
                </a:ext>
              </a:extLst>
            </p:cNvPr>
            <p:cNvCxnSpPr/>
            <p:nvPr userDrawn="1"/>
          </p:nvCxnSpPr>
          <p:spPr bwMode="blackGray">
            <a:xfrm>
              <a:off x="554736" y="2177796"/>
              <a:ext cx="11082528" cy="0"/>
            </a:xfrm>
            <a:prstGeom prst="line">
              <a:avLst/>
            </a:prstGeom>
            <a:noFill/>
            <a:ln w="12700">
              <a:solidFill>
                <a:srgbClr val="19D3C5">
                  <a:alpha val="50000"/>
                </a:srgbClr>
              </a:solidFill>
            </a:ln>
          </p:spPr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11499B0E-A65F-4C3C-9EF2-ACEEFC52BA10}"/>
                </a:ext>
              </a:extLst>
            </p:cNvPr>
            <p:cNvCxnSpPr/>
            <p:nvPr userDrawn="1"/>
          </p:nvCxnSpPr>
          <p:spPr bwMode="blackGray">
            <a:xfrm>
              <a:off x="554736" y="1711453"/>
              <a:ext cx="11082528" cy="0"/>
            </a:xfrm>
            <a:prstGeom prst="line">
              <a:avLst/>
            </a:prstGeom>
            <a:noFill/>
            <a:ln w="12700">
              <a:solidFill>
                <a:srgbClr val="19D3C5">
                  <a:alpha val="50000"/>
                </a:srgbClr>
              </a:solidFill>
            </a:ln>
          </p:spPr>
        </p:cxnSp>
      </p:grpSp>
      <p:sp>
        <p:nvSpPr>
          <p:cNvPr id="179" name="Sticker" hidden="1">
            <a:extLst>
              <a:ext uri="{FF2B5EF4-FFF2-40B4-BE49-F238E27FC236}">
                <a16:creationId xmlns:a16="http://schemas.microsoft.com/office/drawing/2014/main" id="{D5A3AED6-095A-4E0F-BBC2-F64956A5A35F}"/>
              </a:ext>
            </a:extLst>
          </p:cNvPr>
          <p:cNvSpPr txBox="1"/>
          <p:nvPr userDrawn="1"/>
        </p:nvSpPr>
        <p:spPr>
          <a:xfrm>
            <a:off x="416052" y="834828"/>
            <a:ext cx="450444" cy="123111"/>
          </a:xfrm>
          <a:prstGeom prst="rect">
            <a:avLst/>
          </a:prstGeom>
          <a:noFill/>
          <a:ln w="6350">
            <a:noFill/>
            <a:miter lim="800000"/>
          </a:ln>
        </p:spPr>
        <p:txBody>
          <a:bodyPr vert="horz" wrap="none" lIns="0" tIns="0" rIns="0" bIns="0" rtlCol="0">
            <a:spAutoFit/>
          </a:bodyPr>
          <a:lstStyle>
            <a:defPPr>
              <a:defRPr lang="en-US"/>
            </a:defPPr>
            <a:lvl1pPr>
              <a:spcBef>
                <a:spcPts val="300"/>
              </a:spcBef>
              <a:spcAft>
                <a:spcPts val="300"/>
              </a:spcAft>
              <a:buNone/>
              <a:defRPr sz="800" b="1" cap="all" baseline="0"/>
            </a:lvl1pPr>
          </a:lstStyle>
          <a:p>
            <a:pPr lvl="0"/>
            <a:r>
              <a:rPr lang="en-US" dirty="0"/>
              <a:t>STICKER</a:t>
            </a:r>
          </a:p>
        </p:txBody>
      </p:sp>
      <p:sp>
        <p:nvSpPr>
          <p:cNvPr id="181" name="Text Placeholder 2">
            <a:extLst>
              <a:ext uri="{FF2B5EF4-FFF2-40B4-BE49-F238E27FC236}">
                <a16:creationId xmlns:a16="http://schemas.microsoft.com/office/drawing/2014/main" id="{7250CB3F-D950-40B0-AE7A-A36A3C1D43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925" y="2155825"/>
            <a:ext cx="2168863" cy="1446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marL="228600" lvl="1" indent="-22542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10000"/>
              <a:buFont typeface="Wingdings" panose="05000000000000000000" pitchFamily="2" charset="2"/>
              <a:buChar char=""/>
            </a:pPr>
            <a:r>
              <a:rPr lang="en-US" dirty="0"/>
              <a:t>Second level</a:t>
            </a:r>
          </a:p>
          <a:p>
            <a:pPr marL="442913" lvl="2" indent="-2143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10000"/>
              <a:buFont typeface="Arial" panose="020B0604020202020204" pitchFamily="34" charset="0"/>
              <a:buChar char="‒"/>
            </a:pPr>
            <a:r>
              <a:rPr lang="en-US" dirty="0"/>
              <a:t>Third level</a:t>
            </a:r>
          </a:p>
          <a:p>
            <a:pPr marL="598488" lvl="3" indent="-1524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  <a:p>
            <a:pPr marL="817563" lvl="4" indent="-1476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̶"/>
            </a:pPr>
            <a:r>
              <a:rPr lang="en-US" dirty="0"/>
              <a:t>Fifth level</a:t>
            </a:r>
          </a:p>
        </p:txBody>
      </p:sp>
      <p:sp>
        <p:nvSpPr>
          <p:cNvPr id="148" name="ACET" hidden="1">
            <a:extLst>
              <a:ext uri="{FF2B5EF4-FFF2-40B4-BE49-F238E27FC236}">
                <a16:creationId xmlns:a16="http://schemas.microsoft.com/office/drawing/2014/main" id="{E2A40DA4-2968-440F-8EF9-A748702F6C09}"/>
              </a:ext>
            </a:extLst>
          </p:cNvPr>
          <p:cNvSpPr txBox="1"/>
          <p:nvPr userDrawn="1">
            <p:custDataLst>
              <p:tags r:id="rId22"/>
            </p:custDataLst>
          </p:nvPr>
        </p:nvSpPr>
        <p:spPr>
          <a:xfrm>
            <a:off x="415925" y="2133600"/>
            <a:ext cx="3049253" cy="507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egoe UI" panose="020B0502040204020203" pitchFamily="34" charset="0"/>
              <a:buChar char="​"/>
              <a:defRPr sz="1600" b="1">
                <a:cs typeface="Arial" panose="020B0604020202020204" pitchFamily="34" charset="0"/>
              </a:defRPr>
            </a:lvl1pPr>
            <a:lvl2pPr marL="228600" lvl="1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10000"/>
              <a:buFont typeface="Wingdings" panose="05000000000000000000" pitchFamily="2" charset="2"/>
              <a:buChar char=""/>
              <a:defRPr sz="1600"/>
            </a:lvl2pPr>
            <a:lvl3pPr marL="442913" lvl="2" indent="-21431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10000"/>
              <a:buFont typeface="Arial" panose="020B0604020202020204" pitchFamily="34" charset="0"/>
              <a:buChar char="‒"/>
              <a:defRPr sz="1600"/>
            </a:lvl3pPr>
            <a:lvl4pPr marL="598488" lvl="3" indent="-1524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600"/>
            </a:lvl4pPr>
            <a:lvl5pPr marL="817563" lvl="4" indent="-1476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̶"/>
              <a:defRPr sz="1600"/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sz="1400" dirty="0"/>
              <a:t>Above Chart Exhibit Title</a:t>
            </a:r>
          </a:p>
          <a:p>
            <a:pPr lvl="0"/>
            <a:r>
              <a:rPr lang="en-US" sz="1400" b="0" dirty="0"/>
              <a:t>Unit of Measure</a:t>
            </a:r>
          </a:p>
        </p:txBody>
      </p:sp>
      <p:grpSp>
        <p:nvGrpSpPr>
          <p:cNvPr id="146" name="LegendBoxes" hidden="1">
            <a:extLst>
              <a:ext uri="{FF2B5EF4-FFF2-40B4-BE49-F238E27FC236}">
                <a16:creationId xmlns:a16="http://schemas.microsoft.com/office/drawing/2014/main" id="{E0A09D9C-D3DD-4743-8AAB-92B033D79258}"/>
              </a:ext>
            </a:extLst>
          </p:cNvPr>
          <p:cNvGrpSpPr/>
          <p:nvPr userDrawn="1"/>
        </p:nvGrpSpPr>
        <p:grpSpPr>
          <a:xfrm>
            <a:off x="7892047" y="4340399"/>
            <a:ext cx="835901" cy="1686504"/>
            <a:chOff x="7756825" y="4379430"/>
            <a:chExt cx="835901" cy="1686504"/>
          </a:xfrm>
        </p:grpSpPr>
        <p:sp>
          <p:nvSpPr>
            <p:cNvPr id="170" name="RectangleLegend1">
              <a:extLst>
                <a:ext uri="{FF2B5EF4-FFF2-40B4-BE49-F238E27FC236}">
                  <a16:creationId xmlns:a16="http://schemas.microsoft.com/office/drawing/2014/main" id="{88A1A98E-82C7-42FC-B1A4-DFC0CB3162DC}"/>
                </a:ext>
              </a:extLst>
            </p:cNvPr>
            <p:cNvSpPr/>
            <p:nvPr/>
          </p:nvSpPr>
          <p:spPr>
            <a:xfrm>
              <a:off x="7756825" y="4385399"/>
              <a:ext cx="172729" cy="172729"/>
            </a:xfrm>
            <a:prstGeom prst="rect">
              <a:avLst/>
            </a:prstGeom>
            <a:solidFill>
              <a:schemeClr val="accent1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71" name="RectangleLegend2">
              <a:extLst>
                <a:ext uri="{FF2B5EF4-FFF2-40B4-BE49-F238E27FC236}">
                  <a16:creationId xmlns:a16="http://schemas.microsoft.com/office/drawing/2014/main" id="{9C048AB1-C464-4D6F-8542-20BB621C3951}"/>
                </a:ext>
              </a:extLst>
            </p:cNvPr>
            <p:cNvSpPr/>
            <p:nvPr/>
          </p:nvSpPr>
          <p:spPr>
            <a:xfrm>
              <a:off x="7756825" y="4764897"/>
              <a:ext cx="172729" cy="172729"/>
            </a:xfrm>
            <a:prstGeom prst="rect">
              <a:avLst/>
            </a:prstGeom>
            <a:solidFill>
              <a:schemeClr val="accent2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72" name="RectangleLegend3">
              <a:extLst>
                <a:ext uri="{FF2B5EF4-FFF2-40B4-BE49-F238E27FC236}">
                  <a16:creationId xmlns:a16="http://schemas.microsoft.com/office/drawing/2014/main" id="{72798CE4-73A9-4948-B732-0FD23AA43B71}"/>
                </a:ext>
              </a:extLst>
            </p:cNvPr>
            <p:cNvSpPr/>
            <p:nvPr/>
          </p:nvSpPr>
          <p:spPr>
            <a:xfrm>
              <a:off x="7756825" y="5138493"/>
              <a:ext cx="172729" cy="172729"/>
            </a:xfrm>
            <a:prstGeom prst="rect">
              <a:avLst/>
            </a:prstGeom>
            <a:solidFill>
              <a:schemeClr val="accent3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80" name="RectangleLegend4">
              <a:extLst>
                <a:ext uri="{FF2B5EF4-FFF2-40B4-BE49-F238E27FC236}">
                  <a16:creationId xmlns:a16="http://schemas.microsoft.com/office/drawing/2014/main" id="{9229CD5B-B0FB-4386-8A71-B426DB05803D}"/>
                </a:ext>
              </a:extLst>
            </p:cNvPr>
            <p:cNvSpPr/>
            <p:nvPr/>
          </p:nvSpPr>
          <p:spPr>
            <a:xfrm>
              <a:off x="7756825" y="5512089"/>
              <a:ext cx="172729" cy="172729"/>
            </a:xfrm>
            <a:prstGeom prst="rect">
              <a:avLst/>
            </a:prstGeom>
            <a:solidFill>
              <a:schemeClr val="accent4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82" name="RectangleLegend5">
              <a:extLst>
                <a:ext uri="{FF2B5EF4-FFF2-40B4-BE49-F238E27FC236}">
                  <a16:creationId xmlns:a16="http://schemas.microsoft.com/office/drawing/2014/main" id="{EBBB8262-1858-4898-9E36-00D0CE90C681}"/>
                </a:ext>
              </a:extLst>
            </p:cNvPr>
            <p:cNvSpPr/>
            <p:nvPr/>
          </p:nvSpPr>
          <p:spPr>
            <a:xfrm>
              <a:off x="7756825" y="5885685"/>
              <a:ext cx="172729" cy="172729"/>
            </a:xfrm>
            <a:prstGeom prst="rect">
              <a:avLst/>
            </a:prstGeom>
            <a:solidFill>
              <a:schemeClr val="accent5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83" name="Legend1">
              <a:extLst>
                <a:ext uri="{FF2B5EF4-FFF2-40B4-BE49-F238E27FC236}">
                  <a16:creationId xmlns:a16="http://schemas.microsoft.com/office/drawing/2014/main" id="{690BCB96-7AFD-491F-A0D7-8C9687DC0B8E}"/>
                </a:ext>
              </a:extLst>
            </p:cNvPr>
            <p:cNvSpPr txBox="1"/>
            <p:nvPr/>
          </p:nvSpPr>
          <p:spPr>
            <a:xfrm>
              <a:off x="8082971" y="4379430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84" name="Legend2">
              <a:extLst>
                <a:ext uri="{FF2B5EF4-FFF2-40B4-BE49-F238E27FC236}">
                  <a16:creationId xmlns:a16="http://schemas.microsoft.com/office/drawing/2014/main" id="{6631EB21-9D00-4FBD-94AF-A25EAFEBB9CF}"/>
                </a:ext>
              </a:extLst>
            </p:cNvPr>
            <p:cNvSpPr txBox="1"/>
            <p:nvPr/>
          </p:nvSpPr>
          <p:spPr>
            <a:xfrm>
              <a:off x="8082971" y="4758928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85" name="Legend3">
              <a:extLst>
                <a:ext uri="{FF2B5EF4-FFF2-40B4-BE49-F238E27FC236}">
                  <a16:creationId xmlns:a16="http://schemas.microsoft.com/office/drawing/2014/main" id="{46AC9C09-CF67-4EBE-B41B-1B4F52F66DEE}"/>
                </a:ext>
              </a:extLst>
            </p:cNvPr>
            <p:cNvSpPr txBox="1"/>
            <p:nvPr/>
          </p:nvSpPr>
          <p:spPr>
            <a:xfrm>
              <a:off x="8082971" y="5138426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86" name="Legend4">
              <a:extLst>
                <a:ext uri="{FF2B5EF4-FFF2-40B4-BE49-F238E27FC236}">
                  <a16:creationId xmlns:a16="http://schemas.microsoft.com/office/drawing/2014/main" id="{AED040D5-B940-4CD6-AADF-D6523BA11478}"/>
                </a:ext>
              </a:extLst>
            </p:cNvPr>
            <p:cNvSpPr txBox="1"/>
            <p:nvPr/>
          </p:nvSpPr>
          <p:spPr>
            <a:xfrm>
              <a:off x="8082971" y="5509847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87" name="Legend5">
              <a:extLst>
                <a:ext uri="{FF2B5EF4-FFF2-40B4-BE49-F238E27FC236}">
                  <a16:creationId xmlns:a16="http://schemas.microsoft.com/office/drawing/2014/main" id="{52D09B84-696F-4924-9269-DCE81E7805E6}"/>
                </a:ext>
              </a:extLst>
            </p:cNvPr>
            <p:cNvSpPr txBox="1"/>
            <p:nvPr/>
          </p:nvSpPr>
          <p:spPr>
            <a:xfrm>
              <a:off x="8082970" y="5881268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</p:grpSp>
      <p:grpSp>
        <p:nvGrpSpPr>
          <p:cNvPr id="188" name="LegendLines" hidden="1">
            <a:extLst>
              <a:ext uri="{FF2B5EF4-FFF2-40B4-BE49-F238E27FC236}">
                <a16:creationId xmlns:a16="http://schemas.microsoft.com/office/drawing/2014/main" id="{151703DE-CFCE-4548-825F-C0AE80B43A82}"/>
              </a:ext>
            </a:extLst>
          </p:cNvPr>
          <p:cNvGrpSpPr/>
          <p:nvPr userDrawn="1"/>
        </p:nvGrpSpPr>
        <p:grpSpPr>
          <a:xfrm>
            <a:off x="7601970" y="3209317"/>
            <a:ext cx="1125978" cy="927508"/>
            <a:chOff x="7495285" y="2250552"/>
            <a:chExt cx="1125978" cy="927508"/>
          </a:xfrm>
        </p:grpSpPr>
        <p:sp>
          <p:nvSpPr>
            <p:cNvPr id="189" name="Legend1">
              <a:extLst>
                <a:ext uri="{FF2B5EF4-FFF2-40B4-BE49-F238E27FC236}">
                  <a16:creationId xmlns:a16="http://schemas.microsoft.com/office/drawing/2014/main" id="{B11C0E3E-1598-4BDF-A6AD-638C23A0834B}"/>
                </a:ext>
              </a:extLst>
            </p:cNvPr>
            <p:cNvSpPr txBox="1"/>
            <p:nvPr/>
          </p:nvSpPr>
          <p:spPr>
            <a:xfrm>
              <a:off x="8111508" y="2250552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90" name="Legend2">
              <a:extLst>
                <a:ext uri="{FF2B5EF4-FFF2-40B4-BE49-F238E27FC236}">
                  <a16:creationId xmlns:a16="http://schemas.microsoft.com/office/drawing/2014/main" id="{2649E328-C652-4C95-8812-29D30433774C}"/>
                </a:ext>
              </a:extLst>
            </p:cNvPr>
            <p:cNvSpPr txBox="1"/>
            <p:nvPr/>
          </p:nvSpPr>
          <p:spPr>
            <a:xfrm>
              <a:off x="8111508" y="2621973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91" name="Legend3">
              <a:extLst>
                <a:ext uri="{FF2B5EF4-FFF2-40B4-BE49-F238E27FC236}">
                  <a16:creationId xmlns:a16="http://schemas.microsoft.com/office/drawing/2014/main" id="{C4CE84D4-139F-41DF-B0D0-885FDBBEC903}"/>
                </a:ext>
              </a:extLst>
            </p:cNvPr>
            <p:cNvSpPr txBox="1"/>
            <p:nvPr/>
          </p:nvSpPr>
          <p:spPr>
            <a:xfrm>
              <a:off x="8111508" y="2993394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92" name="LineLegend3">
              <a:extLst>
                <a:ext uri="{FF2B5EF4-FFF2-40B4-BE49-F238E27FC236}">
                  <a16:creationId xmlns:a16="http://schemas.microsoft.com/office/drawing/2014/main" id="{47146DE1-2652-4995-8E31-5E4D0DF1299F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7495285" y="3084175"/>
              <a:ext cx="457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200" baseline="0" dirty="0">
                <a:latin typeface="+mn-lt"/>
                <a:ea typeface="+mn-ea"/>
              </a:endParaRPr>
            </a:p>
          </p:txBody>
        </p:sp>
        <p:sp>
          <p:nvSpPr>
            <p:cNvPr id="193" name="LineLegend2">
              <a:extLst>
                <a:ext uri="{FF2B5EF4-FFF2-40B4-BE49-F238E27FC236}">
                  <a16:creationId xmlns:a16="http://schemas.microsoft.com/office/drawing/2014/main" id="{064840E9-E668-4FB9-8155-45041706FB60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7495285" y="2710816"/>
              <a:ext cx="457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200" baseline="0" dirty="0">
                <a:latin typeface="+mn-lt"/>
                <a:ea typeface="+mn-ea"/>
              </a:endParaRPr>
            </a:p>
          </p:txBody>
        </p:sp>
        <p:sp>
          <p:nvSpPr>
            <p:cNvPr id="194" name="LineLegend1">
              <a:extLst>
                <a:ext uri="{FF2B5EF4-FFF2-40B4-BE49-F238E27FC236}">
                  <a16:creationId xmlns:a16="http://schemas.microsoft.com/office/drawing/2014/main" id="{9781F686-7F56-4F84-95A4-CE611F695364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7495285" y="2342885"/>
              <a:ext cx="457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200" baseline="0" dirty="0">
                <a:latin typeface="+mn-lt"/>
                <a:ea typeface="+mn-ea"/>
              </a:endParaRPr>
            </a:p>
          </p:txBody>
        </p:sp>
      </p:grpSp>
      <p:grpSp>
        <p:nvGrpSpPr>
          <p:cNvPr id="195" name="LegendMoons" hidden="1">
            <a:extLst>
              <a:ext uri="{FF2B5EF4-FFF2-40B4-BE49-F238E27FC236}">
                <a16:creationId xmlns:a16="http://schemas.microsoft.com/office/drawing/2014/main" id="{76210C5F-BCAF-41E4-882C-D8F83DEBB10A}"/>
              </a:ext>
            </a:extLst>
          </p:cNvPr>
          <p:cNvGrpSpPr/>
          <p:nvPr userDrawn="1"/>
        </p:nvGrpSpPr>
        <p:grpSpPr>
          <a:xfrm>
            <a:off x="7865561" y="1289273"/>
            <a:ext cx="862387" cy="1731859"/>
            <a:chOff x="7723680" y="1702457"/>
            <a:chExt cx="862387" cy="1731859"/>
          </a:xfrm>
        </p:grpSpPr>
        <p:sp>
          <p:nvSpPr>
            <p:cNvPr id="196" name="Legend1">
              <a:extLst>
                <a:ext uri="{FF2B5EF4-FFF2-40B4-BE49-F238E27FC236}">
                  <a16:creationId xmlns:a16="http://schemas.microsoft.com/office/drawing/2014/main" id="{E69A0B3A-CBDC-43DC-B25C-92877F56162D}"/>
                </a:ext>
              </a:extLst>
            </p:cNvPr>
            <p:cNvSpPr txBox="1"/>
            <p:nvPr/>
          </p:nvSpPr>
          <p:spPr>
            <a:xfrm>
              <a:off x="8076312" y="1725205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97" name="Legend2">
              <a:extLst>
                <a:ext uri="{FF2B5EF4-FFF2-40B4-BE49-F238E27FC236}">
                  <a16:creationId xmlns:a16="http://schemas.microsoft.com/office/drawing/2014/main" id="{BA11DA3E-0006-45D3-B28B-28A0D00149F6}"/>
                </a:ext>
              </a:extLst>
            </p:cNvPr>
            <p:cNvSpPr txBox="1"/>
            <p:nvPr/>
          </p:nvSpPr>
          <p:spPr>
            <a:xfrm>
              <a:off x="8076312" y="2100664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98" name="Legend3">
              <a:extLst>
                <a:ext uri="{FF2B5EF4-FFF2-40B4-BE49-F238E27FC236}">
                  <a16:creationId xmlns:a16="http://schemas.microsoft.com/office/drawing/2014/main" id="{B849E806-DD0E-4BD7-8815-B8CF18C58A5F}"/>
                </a:ext>
              </a:extLst>
            </p:cNvPr>
            <p:cNvSpPr txBox="1"/>
            <p:nvPr/>
          </p:nvSpPr>
          <p:spPr>
            <a:xfrm>
              <a:off x="8076312" y="2476123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99" name="Legend4">
              <a:extLst>
                <a:ext uri="{FF2B5EF4-FFF2-40B4-BE49-F238E27FC236}">
                  <a16:creationId xmlns:a16="http://schemas.microsoft.com/office/drawing/2014/main" id="{C3FE2AB4-2647-482F-89E1-54234E787BF4}"/>
                </a:ext>
              </a:extLst>
            </p:cNvPr>
            <p:cNvSpPr txBox="1"/>
            <p:nvPr/>
          </p:nvSpPr>
          <p:spPr>
            <a:xfrm>
              <a:off x="8076312" y="2851582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200" name="Legend5">
              <a:extLst>
                <a:ext uri="{FF2B5EF4-FFF2-40B4-BE49-F238E27FC236}">
                  <a16:creationId xmlns:a16="http://schemas.microsoft.com/office/drawing/2014/main" id="{52E11976-AAE5-431F-8148-629907683956}"/>
                </a:ext>
              </a:extLst>
            </p:cNvPr>
            <p:cNvSpPr txBox="1"/>
            <p:nvPr/>
          </p:nvSpPr>
          <p:spPr>
            <a:xfrm>
              <a:off x="8076312" y="3227043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grpSp>
          <p:nvGrpSpPr>
            <p:cNvPr id="201" name="MoonLegend1">
              <a:extLst>
                <a:ext uri="{FF2B5EF4-FFF2-40B4-BE49-F238E27FC236}">
                  <a16:creationId xmlns:a16="http://schemas.microsoft.com/office/drawing/2014/main" id="{6A7F292C-CAF1-4B26-B85A-993CE5F5557B}"/>
                </a:ext>
              </a:extLst>
            </p:cNvPr>
            <p:cNvGrpSpPr>
              <a:grpSpLocks noChangeAspect="1"/>
            </p:cNvGrpSpPr>
            <p:nvPr>
              <p:custDataLst>
                <p:tags r:id="rId23"/>
              </p:custDataLst>
            </p:nvPr>
          </p:nvGrpSpPr>
          <p:grpSpPr>
            <a:xfrm>
              <a:off x="7723680" y="1702457"/>
              <a:ext cx="228600" cy="228600"/>
              <a:chOff x="762000" y="1270000"/>
              <a:chExt cx="254000" cy="254000"/>
            </a:xfrm>
          </p:grpSpPr>
          <p:sp>
            <p:nvSpPr>
              <p:cNvPr id="214" name="Oval 213">
                <a:extLst>
                  <a:ext uri="{FF2B5EF4-FFF2-40B4-BE49-F238E27FC236}">
                    <a16:creationId xmlns:a16="http://schemas.microsoft.com/office/drawing/2014/main" id="{14CE8F70-B2B3-46A2-A9FF-EA4DC1E97A9C}"/>
                  </a:ext>
                </a:extLst>
              </p:cNvPr>
              <p:cNvSpPr/>
              <p:nvPr>
                <p:custDataLst>
                  <p:tags r:id="rId36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5" name="Arc 214">
                <a:extLst>
                  <a:ext uri="{FF2B5EF4-FFF2-40B4-BE49-F238E27FC236}">
                    <a16:creationId xmlns:a16="http://schemas.microsoft.com/office/drawing/2014/main" id="{DFF3186E-2B00-4CB3-A700-397F58BC947E}"/>
                  </a:ext>
                </a:extLst>
              </p:cNvPr>
              <p:cNvSpPr/>
              <p:nvPr>
                <p:custDataLst>
                  <p:tags r:id="rId37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2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02" name="MoonLegend2">
              <a:extLst>
                <a:ext uri="{FF2B5EF4-FFF2-40B4-BE49-F238E27FC236}">
                  <a16:creationId xmlns:a16="http://schemas.microsoft.com/office/drawing/2014/main" id="{9BA1EC50-4DFE-4FA9-A23F-38CE89A6EB94}"/>
                </a:ext>
              </a:extLst>
            </p:cNvPr>
            <p:cNvGrpSpPr>
              <a:grpSpLocks noChangeAspect="1"/>
            </p:cNvGrpSpPr>
            <p:nvPr>
              <p:custDataLst>
                <p:tags r:id="rId24"/>
              </p:custDataLst>
            </p:nvPr>
          </p:nvGrpSpPr>
          <p:grpSpPr>
            <a:xfrm>
              <a:off x="7723680" y="2078270"/>
              <a:ext cx="228600" cy="228600"/>
              <a:chOff x="762000" y="1270000"/>
              <a:chExt cx="254000" cy="254000"/>
            </a:xfrm>
          </p:grpSpPr>
          <p:sp>
            <p:nvSpPr>
              <p:cNvPr id="212" name="Oval 211">
                <a:extLst>
                  <a:ext uri="{FF2B5EF4-FFF2-40B4-BE49-F238E27FC236}">
                    <a16:creationId xmlns:a16="http://schemas.microsoft.com/office/drawing/2014/main" id="{B6A12EC6-DFBC-4708-BA78-3045C5508A2C}"/>
                  </a:ext>
                </a:extLst>
              </p:cNvPr>
              <p:cNvSpPr/>
              <p:nvPr>
                <p:custDataLst>
                  <p:tags r:id="rId34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Arc 212">
                <a:extLst>
                  <a:ext uri="{FF2B5EF4-FFF2-40B4-BE49-F238E27FC236}">
                    <a16:creationId xmlns:a16="http://schemas.microsoft.com/office/drawing/2014/main" id="{4C823BE3-1604-4447-8577-F7828E2CD78B}"/>
                  </a:ext>
                </a:extLst>
              </p:cNvPr>
              <p:cNvSpPr/>
              <p:nvPr>
                <p:custDataLst>
                  <p:tags r:id="rId35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0"/>
                </a:avLst>
              </a:prstGeom>
              <a:solidFill>
                <a:schemeClr val="accent2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03" name="MoonLegend3">
              <a:extLst>
                <a:ext uri="{FF2B5EF4-FFF2-40B4-BE49-F238E27FC236}">
                  <a16:creationId xmlns:a16="http://schemas.microsoft.com/office/drawing/2014/main" id="{29FD19C6-DC25-4764-9BAD-ACE4E8B81D95}"/>
                </a:ext>
              </a:extLst>
            </p:cNvPr>
            <p:cNvGrpSpPr>
              <a:grpSpLocks noChangeAspect="1"/>
            </p:cNvGrpSpPr>
            <p:nvPr>
              <p:custDataLst>
                <p:tags r:id="rId25"/>
              </p:custDataLst>
            </p:nvPr>
          </p:nvGrpSpPr>
          <p:grpSpPr>
            <a:xfrm>
              <a:off x="7723680" y="2454085"/>
              <a:ext cx="228600" cy="228600"/>
              <a:chOff x="762000" y="1270000"/>
              <a:chExt cx="254000" cy="254000"/>
            </a:xfrm>
          </p:grpSpPr>
          <p:sp>
            <p:nvSpPr>
              <p:cNvPr id="210" name="Oval 209">
                <a:extLst>
                  <a:ext uri="{FF2B5EF4-FFF2-40B4-BE49-F238E27FC236}">
                    <a16:creationId xmlns:a16="http://schemas.microsoft.com/office/drawing/2014/main" id="{C56F2E8B-B601-400A-A04F-4B6F4F73E59F}"/>
                  </a:ext>
                </a:extLst>
              </p:cNvPr>
              <p:cNvSpPr/>
              <p:nvPr>
                <p:custDataLst>
                  <p:tags r:id="rId32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1" name="Arc 210">
                <a:extLst>
                  <a:ext uri="{FF2B5EF4-FFF2-40B4-BE49-F238E27FC236}">
                    <a16:creationId xmlns:a16="http://schemas.microsoft.com/office/drawing/2014/main" id="{40999996-F0D2-4392-B4ED-25A1D8C6EA45}"/>
                  </a:ext>
                </a:extLst>
              </p:cNvPr>
              <p:cNvSpPr/>
              <p:nvPr>
                <p:custDataLst>
                  <p:tags r:id="rId33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2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04" name="MoonLegend4">
              <a:extLst>
                <a:ext uri="{FF2B5EF4-FFF2-40B4-BE49-F238E27FC236}">
                  <a16:creationId xmlns:a16="http://schemas.microsoft.com/office/drawing/2014/main" id="{5613CAE3-3C31-4661-8B8D-144C0AE7AFD8}"/>
                </a:ext>
              </a:extLst>
            </p:cNvPr>
            <p:cNvGrpSpPr>
              <a:grpSpLocks noChangeAspect="1"/>
            </p:cNvGrpSpPr>
            <p:nvPr>
              <p:custDataLst>
                <p:tags r:id="rId26"/>
              </p:custDataLst>
            </p:nvPr>
          </p:nvGrpSpPr>
          <p:grpSpPr>
            <a:xfrm>
              <a:off x="7723680" y="2829900"/>
              <a:ext cx="228600" cy="228600"/>
              <a:chOff x="762000" y="1270000"/>
              <a:chExt cx="254000" cy="254000"/>
            </a:xfrm>
          </p:grpSpPr>
          <p:sp>
            <p:nvSpPr>
              <p:cNvPr id="208" name="Oval 207">
                <a:extLst>
                  <a:ext uri="{FF2B5EF4-FFF2-40B4-BE49-F238E27FC236}">
                    <a16:creationId xmlns:a16="http://schemas.microsoft.com/office/drawing/2014/main" id="{3CE9C8AB-F5BC-4026-A579-844E168163D8}"/>
                  </a:ext>
                </a:extLst>
              </p:cNvPr>
              <p:cNvSpPr/>
              <p:nvPr>
                <p:custDataLst>
                  <p:tags r:id="rId30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9" name="Arc 208">
                <a:extLst>
                  <a:ext uri="{FF2B5EF4-FFF2-40B4-BE49-F238E27FC236}">
                    <a16:creationId xmlns:a16="http://schemas.microsoft.com/office/drawing/2014/main" id="{DD658BB3-0D67-4F45-9C75-3217C6908B5D}"/>
                  </a:ext>
                </a:extLst>
              </p:cNvPr>
              <p:cNvSpPr/>
              <p:nvPr>
                <p:custDataLst>
                  <p:tags r:id="rId31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2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05" name="MoonLegend5">
              <a:extLst>
                <a:ext uri="{FF2B5EF4-FFF2-40B4-BE49-F238E27FC236}">
                  <a16:creationId xmlns:a16="http://schemas.microsoft.com/office/drawing/2014/main" id="{1CB34E80-8876-4528-8658-81B4BF41FB53}"/>
                </a:ext>
              </a:extLst>
            </p:cNvPr>
            <p:cNvGrpSpPr>
              <a:grpSpLocks noChangeAspect="1"/>
            </p:cNvGrpSpPr>
            <p:nvPr>
              <p:custDataLst>
                <p:tags r:id="rId27"/>
              </p:custDataLst>
            </p:nvPr>
          </p:nvGrpSpPr>
          <p:grpSpPr>
            <a:xfrm>
              <a:off x="7723680" y="3205716"/>
              <a:ext cx="228600" cy="228600"/>
              <a:chOff x="762000" y="1270000"/>
              <a:chExt cx="254000" cy="254000"/>
            </a:xfrm>
          </p:grpSpPr>
          <p:sp>
            <p:nvSpPr>
              <p:cNvPr id="206" name="Oval 205">
                <a:extLst>
                  <a:ext uri="{FF2B5EF4-FFF2-40B4-BE49-F238E27FC236}">
                    <a16:creationId xmlns:a16="http://schemas.microsoft.com/office/drawing/2014/main" id="{B080E466-6273-41CA-8058-44982ED73801}"/>
                  </a:ext>
                </a:extLst>
              </p:cNvPr>
              <p:cNvSpPr/>
              <p:nvPr>
                <p:custDataLst>
                  <p:tags r:id="rId28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7" name="Arc 206">
                <a:extLst>
                  <a:ext uri="{FF2B5EF4-FFF2-40B4-BE49-F238E27FC236}">
                    <a16:creationId xmlns:a16="http://schemas.microsoft.com/office/drawing/2014/main" id="{7C3F9581-221B-41E7-84E3-CCC248E9537D}"/>
                  </a:ext>
                </a:extLst>
              </p:cNvPr>
              <p:cNvSpPr/>
              <p:nvPr>
                <p:custDataLst>
                  <p:tags r:id="rId29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2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86525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81" r:id="rId11"/>
    <p:sldLayoutId id="2147483880" r:id="rId12"/>
    <p:sldLayoutId id="2147483876" r:id="rId13"/>
    <p:sldLayoutId id="2147483878" r:id="rId14"/>
  </p:sldLayoutIdLst>
  <p:txStyles>
    <p:titleStyle>
      <a:lvl1pPr algn="l" defTabSz="685783" rtl="0" eaLnBrk="1" latinLnBrk="0" hangingPunct="1">
        <a:lnSpc>
          <a:spcPct val="100000"/>
        </a:lnSpc>
        <a:spcBef>
          <a:spcPct val="0"/>
        </a:spcBef>
        <a:buNone/>
        <a:defRPr lang="en-US" sz="2200" b="1" kern="1200" spc="0" baseline="0" dirty="0">
          <a:ln w="6350" cap="flat">
            <a:noFill/>
            <a:miter lim="800000"/>
          </a:ln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83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Segoe UI" panose="020B0502040204020203" pitchFamily="34" charset="0"/>
        <a:buChar char="​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228600" indent="-225425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tx1"/>
        </a:buClr>
        <a:buSzPct val="110000"/>
        <a:buFont typeface="Wingdings" panose="05000000000000000000" pitchFamily="2" charset="2"/>
        <a:buChar char="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442913" indent="-214313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tx1"/>
        </a:buClr>
        <a:buSzPct val="110000"/>
        <a:buFont typeface="Arial" panose="020B0604020202020204" pitchFamily="34" charset="0"/>
        <a:buChar char="‒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598488" indent="-15240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817563" indent="-147638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tx1"/>
        </a:buClr>
        <a:buSzPct val="100000"/>
        <a:buFont typeface="Arial" panose="020B0604020202020204" pitchFamily="34" charset="0"/>
        <a:buChar char="̶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859536" indent="-128585" algn="l" defTabSz="685783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SzPct val="100000"/>
        <a:buFont typeface="Arial" panose="020B0604020202020204" pitchFamily="34" charset="0"/>
        <a:buChar char="▫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6pPr>
      <a:lvl7pPr marL="859536" indent="-128585" algn="l" defTabSz="685783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SzPct val="100000"/>
        <a:buFont typeface="Arial" panose="020B0604020202020204" pitchFamily="34" charset="0"/>
        <a:buChar char="▫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7pPr>
      <a:lvl8pPr marL="859536" indent="-128585" algn="l" defTabSz="685783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SzPct val="100000"/>
        <a:buFont typeface="Arial" panose="020B0604020202020204" pitchFamily="34" charset="0"/>
        <a:buChar char="▫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8pPr>
      <a:lvl9pPr marL="859536" indent="-128585" algn="l" defTabSz="685783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SzPct val="100000"/>
        <a:buFont typeface="Arial" panose="020B0604020202020204" pitchFamily="34" charset="0"/>
        <a:buChar char="▫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 userDrawn="1">
          <p15:clr>
            <a:srgbClr val="5ACBF0"/>
          </p15:clr>
        </p15:guide>
        <p15:guide id="3" orient="horz" pos="3912" userDrawn="1">
          <p15:clr>
            <a:srgbClr val="5ACBF0"/>
          </p15:clr>
        </p15:guide>
        <p15:guide id="4" orient="horz" pos="1075" userDrawn="1">
          <p15:clr>
            <a:srgbClr val="F26B43"/>
          </p15:clr>
        </p15:guide>
        <p15:guide id="5" pos="5497" userDrawn="1">
          <p15:clr>
            <a:srgbClr val="F26B43"/>
          </p15:clr>
        </p15:guide>
        <p15:guide id="6" pos="259" userDrawn="1">
          <p15:clr>
            <a:srgbClr val="F26B43"/>
          </p15:clr>
        </p15:guide>
        <p15:guide id="8" orient="horz" pos="4063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 hidden="1">
            <a:extLst>
              <a:ext uri="{FF2B5EF4-FFF2-40B4-BE49-F238E27FC236}">
                <a16:creationId xmlns:a16="http://schemas.microsoft.com/office/drawing/2014/main" id="{8963AA3D-EFA3-4938-9D41-C8DDC03F782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27" name="think-cell Slide" r:id="rId43" imgW="572" imgH="588" progId="TCLayout.ActiveDocument.1">
                  <p:embed/>
                </p:oleObj>
              </mc:Choice>
              <mc:Fallback>
                <p:oleObj name="think-cell Slide" r:id="rId43" imgW="572" imgH="588" progId="TCLayout.ActiveDocument.1">
                  <p:embed/>
                  <p:pic>
                    <p:nvPicPr>
                      <p:cNvPr id="5" name="Object 2" hidden="1">
                        <a:extLst>
                          <a:ext uri="{FF2B5EF4-FFF2-40B4-BE49-F238E27FC236}">
                            <a16:creationId xmlns:a16="http://schemas.microsoft.com/office/drawing/2014/main" id="{8963AA3D-EFA3-4938-9D41-C8DDC03F782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3" hidden="1">
            <a:extLst>
              <a:ext uri="{FF2B5EF4-FFF2-40B4-BE49-F238E27FC236}">
                <a16:creationId xmlns:a16="http://schemas.microsoft.com/office/drawing/2014/main" id="{C4A855FC-965A-4859-83A9-629E80C693BF}"/>
              </a:ext>
            </a:extLst>
          </p:cNvPr>
          <p:cNvSpPr/>
          <p:nvPr userDrawn="1">
            <p:custDataLst>
              <p:tags r:id="rId2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52" name="4. Footnote" hidden="1">
            <a:extLst>
              <a:ext uri="{FF2B5EF4-FFF2-40B4-BE49-F238E27FC236}">
                <a16:creationId xmlns:a16="http://schemas.microsoft.com/office/drawing/2014/main" id="{06E07A66-B8BA-42E8-A0F6-6B0251CAA48E}"/>
              </a:ext>
            </a:extLst>
          </p:cNvPr>
          <p:cNvSpPr txBox="1"/>
          <p:nvPr userDrawn="1">
            <p:custDataLst>
              <p:tags r:id="rId23"/>
            </p:custDataLst>
          </p:nvPr>
        </p:nvSpPr>
        <p:spPr>
          <a:xfrm>
            <a:off x="411480" y="6274554"/>
            <a:ext cx="8311896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>
            <a:defPPr>
              <a:defRPr lang="en-US"/>
            </a:defPPr>
            <a:lvl1pPr marL="203200" marR="0" lvl="0" indent="-212725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Footnote</a:t>
            </a:r>
          </a:p>
        </p:txBody>
      </p:sp>
      <p:sp>
        <p:nvSpPr>
          <p:cNvPr id="2" name="2. Slide Title">
            <a:extLst>
              <a:ext uri="{FF2B5EF4-FFF2-40B4-BE49-F238E27FC236}">
                <a16:creationId xmlns:a16="http://schemas.microsoft.com/office/drawing/2014/main" id="{BAD3E984-2EF2-43CD-BB0E-16A737B99040}"/>
              </a:ext>
            </a:extLst>
          </p:cNvPr>
          <p:cNvSpPr>
            <a:spLocks noGrp="1"/>
          </p:cNvSpPr>
          <p:nvPr>
            <p:ph type="title"/>
            <p:custDataLst>
              <p:tags r:id="rId24"/>
            </p:custDataLst>
          </p:nvPr>
        </p:nvSpPr>
        <p:spPr>
          <a:xfrm>
            <a:off x="416052" y="173736"/>
            <a:ext cx="8311896" cy="33855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53" name="Grid" hidden="1">
            <a:extLst>
              <a:ext uri="{FF2B5EF4-FFF2-40B4-BE49-F238E27FC236}">
                <a16:creationId xmlns:a16="http://schemas.microsoft.com/office/drawing/2014/main" id="{564EB9F6-AC04-42ED-9CB6-6D01335D9982}"/>
              </a:ext>
            </a:extLst>
          </p:cNvPr>
          <p:cNvGrpSpPr/>
          <p:nvPr userDrawn="1">
            <p:custDataLst>
              <p:tags r:id="rId25"/>
            </p:custDataLst>
          </p:nvPr>
        </p:nvGrpSpPr>
        <p:grpSpPr bwMode="blackGray">
          <a:xfrm>
            <a:off x="1" y="0"/>
            <a:ext cx="9142857" cy="6858000"/>
            <a:chOff x="0" y="0"/>
            <a:chExt cx="12190476" cy="6858000"/>
          </a:xfrm>
        </p:grpSpPr>
        <p:sp>
          <p:nvSpPr>
            <p:cNvPr id="55" name="slide margin">
              <a:extLst>
                <a:ext uri="{FF2B5EF4-FFF2-40B4-BE49-F238E27FC236}">
                  <a16:creationId xmlns:a16="http://schemas.microsoft.com/office/drawing/2014/main" id="{F5DBB269-56D9-4200-9112-12E14BA26FC3}"/>
                </a:ext>
              </a:extLst>
            </p:cNvPr>
            <p:cNvSpPr/>
            <p:nvPr/>
          </p:nvSpPr>
          <p:spPr bwMode="blackGray">
            <a:xfrm>
              <a:off x="1524" y="0"/>
              <a:ext cx="12188952" cy="6858000"/>
            </a:xfrm>
            <a:custGeom>
              <a:avLst/>
              <a:gdLst>
                <a:gd name="connsiteX0" fmla="*/ 551868 w 12188952"/>
                <a:gd name="connsiteY0" fmla="*/ 1709928 h 6858000"/>
                <a:gd name="connsiteX1" fmla="*/ 551868 w 12188952"/>
                <a:gd name="connsiteY1" fmla="*/ 6217920 h 6858000"/>
                <a:gd name="connsiteX2" fmla="*/ 11636196 w 12188952"/>
                <a:gd name="connsiteY2" fmla="*/ 6217920 h 6858000"/>
                <a:gd name="connsiteX3" fmla="*/ 11636196 w 12188952"/>
                <a:gd name="connsiteY3" fmla="*/ 1709928 h 6858000"/>
                <a:gd name="connsiteX4" fmla="*/ 0 w 12188952"/>
                <a:gd name="connsiteY4" fmla="*/ 0 h 6858000"/>
                <a:gd name="connsiteX5" fmla="*/ 12188952 w 12188952"/>
                <a:gd name="connsiteY5" fmla="*/ 0 h 6858000"/>
                <a:gd name="connsiteX6" fmla="*/ 12188952 w 12188952"/>
                <a:gd name="connsiteY6" fmla="*/ 6858000 h 6858000"/>
                <a:gd name="connsiteX7" fmla="*/ 0 w 12188952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88952" h="6858000">
                  <a:moveTo>
                    <a:pt x="551868" y="1709928"/>
                  </a:moveTo>
                  <a:lnTo>
                    <a:pt x="551868" y="6217920"/>
                  </a:lnTo>
                  <a:lnTo>
                    <a:pt x="11636196" y="6217920"/>
                  </a:lnTo>
                  <a:lnTo>
                    <a:pt x="11636196" y="1709928"/>
                  </a:lnTo>
                  <a:close/>
                  <a:moveTo>
                    <a:pt x="0" y="0"/>
                  </a:moveTo>
                  <a:lnTo>
                    <a:pt x="12188952" y="0"/>
                  </a:lnTo>
                  <a:lnTo>
                    <a:pt x="1218895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0000">
                <a:alpha val="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350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C7A4F8EE-DD16-44D6-8659-4BC61E1C4968}"/>
                </a:ext>
              </a:extLst>
            </p:cNvPr>
            <p:cNvCxnSpPr/>
            <p:nvPr/>
          </p:nvCxnSpPr>
          <p:spPr bwMode="blackGray">
            <a:xfrm>
              <a:off x="859460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A20FAAC0-CCE6-4BC5-A835-E805E4CFE84B}"/>
                </a:ext>
              </a:extLst>
            </p:cNvPr>
            <p:cNvCxnSpPr/>
            <p:nvPr/>
          </p:nvCxnSpPr>
          <p:spPr bwMode="blackGray">
            <a:xfrm>
              <a:off x="11332545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CE62967-F8DD-442A-A2C7-5EC8AB9FE8CE}"/>
                </a:ext>
              </a:extLst>
            </p:cNvPr>
            <p:cNvCxnSpPr/>
            <p:nvPr/>
          </p:nvCxnSpPr>
          <p:spPr bwMode="blackGray">
            <a:xfrm>
              <a:off x="1811559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38D8E0C4-F713-47B9-9258-FCC3EF4AC2D3}"/>
                </a:ext>
              </a:extLst>
            </p:cNvPr>
            <p:cNvCxnSpPr/>
            <p:nvPr/>
          </p:nvCxnSpPr>
          <p:spPr bwMode="blackGray">
            <a:xfrm>
              <a:off x="2763658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209D019-80C7-44F7-B340-FDC6CF76FDFE}"/>
                </a:ext>
              </a:extLst>
            </p:cNvPr>
            <p:cNvCxnSpPr/>
            <p:nvPr/>
          </p:nvCxnSpPr>
          <p:spPr bwMode="blackGray">
            <a:xfrm>
              <a:off x="3715757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2B6FCE71-887F-4F0B-ACCD-6CFCD13E12A8}"/>
                </a:ext>
              </a:extLst>
            </p:cNvPr>
            <p:cNvCxnSpPr/>
            <p:nvPr/>
          </p:nvCxnSpPr>
          <p:spPr bwMode="blackGray">
            <a:xfrm>
              <a:off x="4667856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25852E5-79E9-4D30-89F2-E8E3C7A8A8D3}"/>
                </a:ext>
              </a:extLst>
            </p:cNvPr>
            <p:cNvCxnSpPr/>
            <p:nvPr/>
          </p:nvCxnSpPr>
          <p:spPr bwMode="blackGray">
            <a:xfrm>
              <a:off x="5619955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1894E67-6006-4C83-BBB3-824E5C6CAE33}"/>
                </a:ext>
              </a:extLst>
            </p:cNvPr>
            <p:cNvCxnSpPr/>
            <p:nvPr/>
          </p:nvCxnSpPr>
          <p:spPr bwMode="blackGray">
            <a:xfrm>
              <a:off x="6572054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888B05A6-707C-49A0-B29E-A54224F6D77E}"/>
                </a:ext>
              </a:extLst>
            </p:cNvPr>
            <p:cNvCxnSpPr/>
            <p:nvPr/>
          </p:nvCxnSpPr>
          <p:spPr bwMode="blackGray">
            <a:xfrm>
              <a:off x="7524153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56D036E9-E68E-45AC-88B1-3889BA9AC140}"/>
                </a:ext>
              </a:extLst>
            </p:cNvPr>
            <p:cNvCxnSpPr/>
            <p:nvPr/>
          </p:nvCxnSpPr>
          <p:spPr bwMode="blackGray">
            <a:xfrm>
              <a:off x="8476252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228A5C01-418B-415F-ACE4-12657A25C674}"/>
                </a:ext>
              </a:extLst>
            </p:cNvPr>
            <p:cNvCxnSpPr/>
            <p:nvPr/>
          </p:nvCxnSpPr>
          <p:spPr bwMode="blackGray">
            <a:xfrm>
              <a:off x="9428351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2CD3EFBD-902E-4760-89FE-386EC5FAB5DD}"/>
                </a:ext>
              </a:extLst>
            </p:cNvPr>
            <p:cNvCxnSpPr/>
            <p:nvPr/>
          </p:nvCxnSpPr>
          <p:spPr bwMode="blackGray">
            <a:xfrm>
              <a:off x="10380450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86E80E37-4393-4509-A7F8-81796082DBE6}"/>
                </a:ext>
              </a:extLst>
            </p:cNvPr>
            <p:cNvSpPr/>
            <p:nvPr/>
          </p:nvSpPr>
          <p:spPr bwMode="blackGray">
            <a:xfrm>
              <a:off x="1524" y="0"/>
              <a:ext cx="553212" cy="6858000"/>
            </a:xfrm>
            <a:custGeom>
              <a:avLst/>
              <a:gdLst>
                <a:gd name="connsiteX0" fmla="*/ 0 w 553212"/>
                <a:gd name="connsiteY0" fmla="*/ 0 h 6858000"/>
                <a:gd name="connsiteX1" fmla="*/ 553212 w 553212"/>
                <a:gd name="connsiteY1" fmla="*/ 0 h 6858000"/>
                <a:gd name="connsiteX2" fmla="*/ 553212 w 553212"/>
                <a:gd name="connsiteY2" fmla="*/ 6858000 h 6858000"/>
                <a:gd name="connsiteX3" fmla="*/ 0 w 553212"/>
                <a:gd name="connsiteY3" fmla="*/ 6858000 h 6858000"/>
                <a:gd name="connsiteX4" fmla="*/ 0 w 553212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212" h="6858000">
                  <a:moveTo>
                    <a:pt x="0" y="0"/>
                  </a:moveTo>
                  <a:lnTo>
                    <a:pt x="553212" y="0"/>
                  </a:lnTo>
                  <a:lnTo>
                    <a:pt x="553212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88B6547D-77F2-421A-BE02-C2FE626088A2}"/>
                </a:ext>
              </a:extLst>
            </p:cNvPr>
            <p:cNvSpPr/>
            <p:nvPr/>
          </p:nvSpPr>
          <p:spPr bwMode="blackGray">
            <a:xfrm>
              <a:off x="1167385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3092C087-1CB5-40EB-AAE7-4F62179E5B3D}"/>
                </a:ext>
              </a:extLst>
            </p:cNvPr>
            <p:cNvSpPr/>
            <p:nvPr/>
          </p:nvSpPr>
          <p:spPr bwMode="blackGray">
            <a:xfrm>
              <a:off x="2119484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170C581B-2D28-48E7-9BF1-F773AD6A082F}"/>
                </a:ext>
              </a:extLst>
            </p:cNvPr>
            <p:cNvSpPr/>
            <p:nvPr/>
          </p:nvSpPr>
          <p:spPr bwMode="blackGray">
            <a:xfrm>
              <a:off x="3071583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5DE51E3-D897-4994-9418-E8C2DE782A3A}"/>
                </a:ext>
              </a:extLst>
            </p:cNvPr>
            <p:cNvSpPr/>
            <p:nvPr/>
          </p:nvSpPr>
          <p:spPr bwMode="blackGray">
            <a:xfrm>
              <a:off x="4023681" y="0"/>
              <a:ext cx="339450" cy="6858000"/>
            </a:xfrm>
            <a:custGeom>
              <a:avLst/>
              <a:gdLst>
                <a:gd name="connsiteX0" fmla="*/ 0 w 339450"/>
                <a:gd name="connsiteY0" fmla="*/ 0 h 6858000"/>
                <a:gd name="connsiteX1" fmla="*/ 339450 w 339450"/>
                <a:gd name="connsiteY1" fmla="*/ 0 h 6858000"/>
                <a:gd name="connsiteX2" fmla="*/ 339450 w 339450"/>
                <a:gd name="connsiteY2" fmla="*/ 6858000 h 6858000"/>
                <a:gd name="connsiteX3" fmla="*/ 0 w 339450"/>
                <a:gd name="connsiteY3" fmla="*/ 6858000 h 6858000"/>
                <a:gd name="connsiteX4" fmla="*/ 0 w 339450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0" h="6858000">
                  <a:moveTo>
                    <a:pt x="0" y="0"/>
                  </a:moveTo>
                  <a:lnTo>
                    <a:pt x="339450" y="0"/>
                  </a:lnTo>
                  <a:lnTo>
                    <a:pt x="339450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7D9B6F9F-FA16-4594-8B72-43FF5F17F7FC}"/>
                </a:ext>
              </a:extLst>
            </p:cNvPr>
            <p:cNvSpPr/>
            <p:nvPr/>
          </p:nvSpPr>
          <p:spPr bwMode="blackGray">
            <a:xfrm>
              <a:off x="4975780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21EA58F-1F84-493C-ACF6-F9FACAF48256}"/>
                </a:ext>
              </a:extLst>
            </p:cNvPr>
            <p:cNvSpPr/>
            <p:nvPr/>
          </p:nvSpPr>
          <p:spPr bwMode="blackGray">
            <a:xfrm>
              <a:off x="5927879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208E60CB-D491-446F-999C-C54AA89B3EC2}"/>
                </a:ext>
              </a:extLst>
            </p:cNvPr>
            <p:cNvSpPr/>
            <p:nvPr/>
          </p:nvSpPr>
          <p:spPr bwMode="blackGray">
            <a:xfrm>
              <a:off x="6879978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A798CCB-595D-477E-BB68-277026AE1F58}"/>
                </a:ext>
              </a:extLst>
            </p:cNvPr>
            <p:cNvSpPr/>
            <p:nvPr/>
          </p:nvSpPr>
          <p:spPr bwMode="blackGray">
            <a:xfrm>
              <a:off x="7832077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EDE4A3B3-1B25-4F73-AFB0-BC5117472C58}"/>
                </a:ext>
              </a:extLst>
            </p:cNvPr>
            <p:cNvSpPr/>
            <p:nvPr/>
          </p:nvSpPr>
          <p:spPr bwMode="blackGray">
            <a:xfrm>
              <a:off x="8784176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B244C56-8768-49BE-9C5F-39DC27091866}"/>
                </a:ext>
              </a:extLst>
            </p:cNvPr>
            <p:cNvSpPr/>
            <p:nvPr/>
          </p:nvSpPr>
          <p:spPr bwMode="blackGray">
            <a:xfrm>
              <a:off x="9736274" y="0"/>
              <a:ext cx="339450" cy="6858000"/>
            </a:xfrm>
            <a:custGeom>
              <a:avLst/>
              <a:gdLst>
                <a:gd name="connsiteX0" fmla="*/ 0 w 339450"/>
                <a:gd name="connsiteY0" fmla="*/ 0 h 6858000"/>
                <a:gd name="connsiteX1" fmla="*/ 339450 w 339450"/>
                <a:gd name="connsiteY1" fmla="*/ 0 h 6858000"/>
                <a:gd name="connsiteX2" fmla="*/ 339450 w 339450"/>
                <a:gd name="connsiteY2" fmla="*/ 6858000 h 6858000"/>
                <a:gd name="connsiteX3" fmla="*/ 0 w 339450"/>
                <a:gd name="connsiteY3" fmla="*/ 6858000 h 6858000"/>
                <a:gd name="connsiteX4" fmla="*/ 0 w 339450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0" h="6858000">
                  <a:moveTo>
                    <a:pt x="0" y="0"/>
                  </a:moveTo>
                  <a:lnTo>
                    <a:pt x="339450" y="0"/>
                  </a:lnTo>
                  <a:lnTo>
                    <a:pt x="339450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FF016B4B-663C-4A99-BA16-526587A98E3A}"/>
                </a:ext>
              </a:extLst>
            </p:cNvPr>
            <p:cNvSpPr/>
            <p:nvPr/>
          </p:nvSpPr>
          <p:spPr bwMode="blackGray">
            <a:xfrm>
              <a:off x="10688372" y="0"/>
              <a:ext cx="336244" cy="6858000"/>
            </a:xfrm>
            <a:custGeom>
              <a:avLst/>
              <a:gdLst>
                <a:gd name="connsiteX0" fmla="*/ 0 w 336244"/>
                <a:gd name="connsiteY0" fmla="*/ 0 h 6858000"/>
                <a:gd name="connsiteX1" fmla="*/ 336244 w 336244"/>
                <a:gd name="connsiteY1" fmla="*/ 0 h 6858000"/>
                <a:gd name="connsiteX2" fmla="*/ 336244 w 336244"/>
                <a:gd name="connsiteY2" fmla="*/ 6858000 h 6858000"/>
                <a:gd name="connsiteX3" fmla="*/ 0 w 336244"/>
                <a:gd name="connsiteY3" fmla="*/ 6858000 h 6858000"/>
                <a:gd name="connsiteX4" fmla="*/ 0 w 336244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244" h="6858000">
                  <a:moveTo>
                    <a:pt x="0" y="0"/>
                  </a:moveTo>
                  <a:lnTo>
                    <a:pt x="336244" y="0"/>
                  </a:lnTo>
                  <a:lnTo>
                    <a:pt x="336244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E0EE0782-4BFF-4C76-83A4-65CB2A78CF86}"/>
                </a:ext>
              </a:extLst>
            </p:cNvPr>
            <p:cNvSpPr/>
            <p:nvPr/>
          </p:nvSpPr>
          <p:spPr bwMode="blackGray">
            <a:xfrm>
              <a:off x="11637264" y="0"/>
              <a:ext cx="553212" cy="6858000"/>
            </a:xfrm>
            <a:custGeom>
              <a:avLst/>
              <a:gdLst>
                <a:gd name="connsiteX0" fmla="*/ 0 w 553212"/>
                <a:gd name="connsiteY0" fmla="*/ 0 h 6858000"/>
                <a:gd name="connsiteX1" fmla="*/ 553212 w 553212"/>
                <a:gd name="connsiteY1" fmla="*/ 0 h 6858000"/>
                <a:gd name="connsiteX2" fmla="*/ 553212 w 553212"/>
                <a:gd name="connsiteY2" fmla="*/ 6858000 h 6858000"/>
                <a:gd name="connsiteX3" fmla="*/ 0 w 553212"/>
                <a:gd name="connsiteY3" fmla="*/ 6858000 h 6858000"/>
                <a:gd name="connsiteX4" fmla="*/ 0 w 553212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212" h="6858000">
                  <a:moveTo>
                    <a:pt x="0" y="0"/>
                  </a:moveTo>
                  <a:lnTo>
                    <a:pt x="553212" y="0"/>
                  </a:lnTo>
                  <a:lnTo>
                    <a:pt x="553212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5922C003-5270-4D9A-ADCB-FBD0BCF17B75}"/>
                </a:ext>
              </a:extLst>
            </p:cNvPr>
            <p:cNvSpPr/>
            <p:nvPr/>
          </p:nvSpPr>
          <p:spPr bwMode="blackGray">
            <a:xfrm>
              <a:off x="7219428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6D711215-3D48-4B08-99DB-BE3939FDAC79}"/>
                </a:ext>
              </a:extLst>
            </p:cNvPr>
            <p:cNvSpPr/>
            <p:nvPr userDrawn="1"/>
          </p:nvSpPr>
          <p:spPr bwMode="blackGray">
            <a:xfrm>
              <a:off x="1506835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9DDFDFFA-F184-43C9-870C-DCF3B877593B}"/>
                </a:ext>
              </a:extLst>
            </p:cNvPr>
            <p:cNvSpPr/>
            <p:nvPr userDrawn="1"/>
          </p:nvSpPr>
          <p:spPr bwMode="blackGray">
            <a:xfrm>
              <a:off x="2458934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A7AD2D58-EC85-4919-86F2-00E85F906876}"/>
                </a:ext>
              </a:extLst>
            </p:cNvPr>
            <p:cNvSpPr/>
            <p:nvPr userDrawn="1"/>
          </p:nvSpPr>
          <p:spPr bwMode="blackGray">
            <a:xfrm>
              <a:off x="3411033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1CF21A7-4535-4C57-8143-169D224ADC39}"/>
                </a:ext>
              </a:extLst>
            </p:cNvPr>
            <p:cNvSpPr/>
            <p:nvPr userDrawn="1"/>
          </p:nvSpPr>
          <p:spPr bwMode="blackGray">
            <a:xfrm>
              <a:off x="4363132" y="0"/>
              <a:ext cx="609447" cy="6858000"/>
            </a:xfrm>
            <a:custGeom>
              <a:avLst/>
              <a:gdLst>
                <a:gd name="connsiteX0" fmla="*/ 0 w 609447"/>
                <a:gd name="connsiteY0" fmla="*/ 0 h 6858000"/>
                <a:gd name="connsiteX1" fmla="*/ 609447 w 609447"/>
                <a:gd name="connsiteY1" fmla="*/ 0 h 6858000"/>
                <a:gd name="connsiteX2" fmla="*/ 609447 w 609447"/>
                <a:gd name="connsiteY2" fmla="*/ 6858000 h 6858000"/>
                <a:gd name="connsiteX3" fmla="*/ 0 w 609447"/>
                <a:gd name="connsiteY3" fmla="*/ 6858000 h 6858000"/>
                <a:gd name="connsiteX4" fmla="*/ 0 w 609447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7" h="6858000">
                  <a:moveTo>
                    <a:pt x="0" y="0"/>
                  </a:moveTo>
                  <a:lnTo>
                    <a:pt x="609447" y="0"/>
                  </a:lnTo>
                  <a:lnTo>
                    <a:pt x="609447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956F035C-8FDC-45CE-B5B8-F8B4F5ACBC79}"/>
                </a:ext>
              </a:extLst>
            </p:cNvPr>
            <p:cNvSpPr/>
            <p:nvPr userDrawn="1"/>
          </p:nvSpPr>
          <p:spPr bwMode="blackGray">
            <a:xfrm>
              <a:off x="5315230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D9B234A6-826A-413C-B931-D919E52A0719}"/>
                </a:ext>
              </a:extLst>
            </p:cNvPr>
            <p:cNvSpPr/>
            <p:nvPr userDrawn="1"/>
          </p:nvSpPr>
          <p:spPr bwMode="blackGray">
            <a:xfrm>
              <a:off x="6267329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E048B2BB-6FFB-4D27-96C7-176E63508A2B}"/>
                </a:ext>
              </a:extLst>
            </p:cNvPr>
            <p:cNvSpPr/>
            <p:nvPr userDrawn="1"/>
          </p:nvSpPr>
          <p:spPr bwMode="blackGray">
            <a:xfrm>
              <a:off x="8171527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F0F26DA9-CE5E-4276-B142-51E0AFC8EFF3}"/>
                </a:ext>
              </a:extLst>
            </p:cNvPr>
            <p:cNvSpPr/>
            <p:nvPr userDrawn="1"/>
          </p:nvSpPr>
          <p:spPr bwMode="blackGray">
            <a:xfrm>
              <a:off x="9123626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DEC25358-B7B6-4891-97D2-1B131FD58253}"/>
                </a:ext>
              </a:extLst>
            </p:cNvPr>
            <p:cNvSpPr/>
            <p:nvPr userDrawn="1"/>
          </p:nvSpPr>
          <p:spPr bwMode="blackGray">
            <a:xfrm>
              <a:off x="10075725" y="0"/>
              <a:ext cx="609447" cy="6858000"/>
            </a:xfrm>
            <a:custGeom>
              <a:avLst/>
              <a:gdLst>
                <a:gd name="connsiteX0" fmla="*/ 0 w 609447"/>
                <a:gd name="connsiteY0" fmla="*/ 0 h 6858000"/>
                <a:gd name="connsiteX1" fmla="*/ 609447 w 609447"/>
                <a:gd name="connsiteY1" fmla="*/ 0 h 6858000"/>
                <a:gd name="connsiteX2" fmla="*/ 609447 w 609447"/>
                <a:gd name="connsiteY2" fmla="*/ 6858000 h 6858000"/>
                <a:gd name="connsiteX3" fmla="*/ 0 w 609447"/>
                <a:gd name="connsiteY3" fmla="*/ 6858000 h 6858000"/>
                <a:gd name="connsiteX4" fmla="*/ 0 w 609447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7" h="6858000">
                  <a:moveTo>
                    <a:pt x="0" y="0"/>
                  </a:moveTo>
                  <a:lnTo>
                    <a:pt x="609447" y="0"/>
                  </a:lnTo>
                  <a:lnTo>
                    <a:pt x="609447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F1D4F54-A5B6-4B8F-BA1C-9796B50D71E8}"/>
                </a:ext>
              </a:extLst>
            </p:cNvPr>
            <p:cNvSpPr/>
            <p:nvPr userDrawn="1"/>
          </p:nvSpPr>
          <p:spPr bwMode="blackGray">
            <a:xfrm>
              <a:off x="11027826" y="0"/>
              <a:ext cx="609438" cy="6858000"/>
            </a:xfrm>
            <a:custGeom>
              <a:avLst/>
              <a:gdLst>
                <a:gd name="connsiteX0" fmla="*/ 0 w 609438"/>
                <a:gd name="connsiteY0" fmla="*/ 0 h 6858000"/>
                <a:gd name="connsiteX1" fmla="*/ 609438 w 609438"/>
                <a:gd name="connsiteY1" fmla="*/ 0 h 6858000"/>
                <a:gd name="connsiteX2" fmla="*/ 609438 w 609438"/>
                <a:gd name="connsiteY2" fmla="*/ 6858000 h 6858000"/>
                <a:gd name="connsiteX3" fmla="*/ 0 w 609438"/>
                <a:gd name="connsiteY3" fmla="*/ 6858000 h 6858000"/>
                <a:gd name="connsiteX4" fmla="*/ 0 w 60943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38" h="6858000">
                  <a:moveTo>
                    <a:pt x="0" y="0"/>
                  </a:moveTo>
                  <a:lnTo>
                    <a:pt x="609438" y="0"/>
                  </a:lnTo>
                  <a:lnTo>
                    <a:pt x="60943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D3E1AF58-F8BD-4C35-B17B-FF474AC07207}"/>
                </a:ext>
              </a:extLst>
            </p:cNvPr>
            <p:cNvSpPr/>
            <p:nvPr userDrawn="1"/>
          </p:nvSpPr>
          <p:spPr bwMode="blackGray">
            <a:xfrm>
              <a:off x="554736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F433238B-4167-4B9F-AD00-573B9904B268}"/>
                </a:ext>
              </a:extLst>
            </p:cNvPr>
            <p:cNvCxnSpPr/>
            <p:nvPr userDrawn="1"/>
          </p:nvCxnSpPr>
          <p:spPr bwMode="blackGray">
            <a:xfrm>
              <a:off x="0" y="62179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E9255B43-A6C1-44E1-AD76-0108E14CF1CF}"/>
                </a:ext>
              </a:extLst>
            </p:cNvPr>
            <p:cNvCxnSpPr/>
            <p:nvPr userDrawn="1"/>
          </p:nvCxnSpPr>
          <p:spPr bwMode="blackGray">
            <a:xfrm>
              <a:off x="0" y="31089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86976117-4103-48D7-A1A4-7B1F6EB39AF8}"/>
                </a:ext>
              </a:extLst>
            </p:cNvPr>
            <p:cNvCxnSpPr/>
            <p:nvPr userDrawn="1"/>
          </p:nvCxnSpPr>
          <p:spPr bwMode="blackGray">
            <a:xfrm>
              <a:off x="0" y="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AD237E79-C954-4F5C-9467-568C2B01D61D}"/>
                </a:ext>
              </a:extLst>
            </p:cNvPr>
            <p:cNvCxnSpPr/>
            <p:nvPr userDrawn="1"/>
          </p:nvCxnSpPr>
          <p:spPr bwMode="blackGray">
            <a:xfrm>
              <a:off x="0" y="124358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2C3CA5D-4381-498F-A12A-94E2357D48D3}"/>
                </a:ext>
              </a:extLst>
            </p:cNvPr>
            <p:cNvCxnSpPr/>
            <p:nvPr userDrawn="1"/>
          </p:nvCxnSpPr>
          <p:spPr bwMode="blackGray">
            <a:xfrm>
              <a:off x="0" y="93268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CA4E24DD-F3D4-4376-8AB6-A07DA4314FF3}"/>
                </a:ext>
              </a:extLst>
            </p:cNvPr>
            <p:cNvCxnSpPr/>
            <p:nvPr userDrawn="1"/>
          </p:nvCxnSpPr>
          <p:spPr bwMode="blackGray">
            <a:xfrm>
              <a:off x="0" y="186537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D5DC4754-8578-491E-A0FF-64F47384863A}"/>
                </a:ext>
              </a:extLst>
            </p:cNvPr>
            <p:cNvCxnSpPr/>
            <p:nvPr userDrawn="1"/>
          </p:nvCxnSpPr>
          <p:spPr bwMode="blackGray">
            <a:xfrm>
              <a:off x="0" y="155448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6984F9AF-FC24-4244-B2B7-556836286B42}"/>
                </a:ext>
              </a:extLst>
            </p:cNvPr>
            <p:cNvCxnSpPr/>
            <p:nvPr userDrawn="1"/>
          </p:nvCxnSpPr>
          <p:spPr bwMode="blackGray">
            <a:xfrm>
              <a:off x="0" y="248716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BBE39F50-755A-4A28-9262-956D50B5BDF8}"/>
                </a:ext>
              </a:extLst>
            </p:cNvPr>
            <p:cNvCxnSpPr/>
            <p:nvPr userDrawn="1"/>
          </p:nvCxnSpPr>
          <p:spPr bwMode="blackGray">
            <a:xfrm>
              <a:off x="0" y="217627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CFFE806D-C6EC-4A6A-A604-0951250AC780}"/>
                </a:ext>
              </a:extLst>
            </p:cNvPr>
            <p:cNvCxnSpPr/>
            <p:nvPr userDrawn="1"/>
          </p:nvCxnSpPr>
          <p:spPr bwMode="blackGray">
            <a:xfrm>
              <a:off x="0" y="310896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584ED4C1-CE4B-4983-BA97-346408DC67CE}"/>
                </a:ext>
              </a:extLst>
            </p:cNvPr>
            <p:cNvCxnSpPr/>
            <p:nvPr userDrawn="1"/>
          </p:nvCxnSpPr>
          <p:spPr bwMode="blackGray">
            <a:xfrm>
              <a:off x="0" y="279806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2C71EB62-716E-4C9B-AF43-BD800A252535}"/>
                </a:ext>
              </a:extLst>
            </p:cNvPr>
            <p:cNvCxnSpPr/>
            <p:nvPr userDrawn="1"/>
          </p:nvCxnSpPr>
          <p:spPr bwMode="blackGray">
            <a:xfrm>
              <a:off x="0" y="373075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79D29CB2-8929-4A25-98AF-2BEB838CFADE}"/>
                </a:ext>
              </a:extLst>
            </p:cNvPr>
            <p:cNvCxnSpPr/>
            <p:nvPr userDrawn="1"/>
          </p:nvCxnSpPr>
          <p:spPr bwMode="blackGray">
            <a:xfrm>
              <a:off x="0" y="341985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26555DD7-8F54-4055-98D9-803ECA4B000E}"/>
                </a:ext>
              </a:extLst>
            </p:cNvPr>
            <p:cNvCxnSpPr/>
            <p:nvPr userDrawn="1"/>
          </p:nvCxnSpPr>
          <p:spPr bwMode="blackGray">
            <a:xfrm>
              <a:off x="0" y="435254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B2A8ED3D-1604-4356-8E79-C73DF5C07F87}"/>
                </a:ext>
              </a:extLst>
            </p:cNvPr>
            <p:cNvCxnSpPr/>
            <p:nvPr userDrawn="1"/>
          </p:nvCxnSpPr>
          <p:spPr bwMode="blackGray">
            <a:xfrm>
              <a:off x="0" y="404164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59B3DA24-D2F6-4B96-A966-7778F0462788}"/>
                </a:ext>
              </a:extLst>
            </p:cNvPr>
            <p:cNvCxnSpPr/>
            <p:nvPr userDrawn="1"/>
          </p:nvCxnSpPr>
          <p:spPr bwMode="blackGray">
            <a:xfrm>
              <a:off x="0" y="497433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5B2BC198-E061-43B5-8B72-9AECD4EF674C}"/>
                </a:ext>
              </a:extLst>
            </p:cNvPr>
            <p:cNvCxnSpPr/>
            <p:nvPr userDrawn="1"/>
          </p:nvCxnSpPr>
          <p:spPr bwMode="blackGray">
            <a:xfrm>
              <a:off x="0" y="466344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5CBD1AA7-CC60-49B9-AAED-95002306B6DB}"/>
                </a:ext>
              </a:extLst>
            </p:cNvPr>
            <p:cNvCxnSpPr/>
            <p:nvPr userDrawn="1"/>
          </p:nvCxnSpPr>
          <p:spPr bwMode="blackGray">
            <a:xfrm>
              <a:off x="0" y="559612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B6CFC690-A932-420E-8641-E0D4F1D14F71}"/>
                </a:ext>
              </a:extLst>
            </p:cNvPr>
            <p:cNvCxnSpPr/>
            <p:nvPr userDrawn="1"/>
          </p:nvCxnSpPr>
          <p:spPr bwMode="blackGray">
            <a:xfrm>
              <a:off x="0" y="528523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981262C0-EBF5-4D95-9E2E-78B7BE1D5F8F}"/>
                </a:ext>
              </a:extLst>
            </p:cNvPr>
            <p:cNvCxnSpPr/>
            <p:nvPr userDrawn="1"/>
          </p:nvCxnSpPr>
          <p:spPr bwMode="blackGray">
            <a:xfrm>
              <a:off x="0" y="621792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72412145-9F02-45F4-8A1F-4109B09DA77F}"/>
                </a:ext>
              </a:extLst>
            </p:cNvPr>
            <p:cNvCxnSpPr/>
            <p:nvPr userDrawn="1"/>
          </p:nvCxnSpPr>
          <p:spPr bwMode="blackGray">
            <a:xfrm>
              <a:off x="0" y="590702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4EFB458C-651C-47B0-830C-DFC18029EB15}"/>
                </a:ext>
              </a:extLst>
            </p:cNvPr>
            <p:cNvCxnSpPr/>
            <p:nvPr userDrawn="1"/>
          </p:nvCxnSpPr>
          <p:spPr bwMode="blackGray">
            <a:xfrm>
              <a:off x="0" y="652881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275A12CE-1B9C-467B-A41F-63B02D949AF6}"/>
                </a:ext>
              </a:extLst>
            </p:cNvPr>
            <p:cNvCxnSpPr/>
            <p:nvPr userDrawn="1"/>
          </p:nvCxnSpPr>
          <p:spPr bwMode="blackGray">
            <a:xfrm>
              <a:off x="0" y="77724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CE166A7E-724C-41B9-B1E3-C18068EECF0D}"/>
                </a:ext>
              </a:extLst>
            </p:cNvPr>
            <p:cNvCxnSpPr/>
            <p:nvPr userDrawn="1"/>
          </p:nvCxnSpPr>
          <p:spPr bwMode="blackGray">
            <a:xfrm>
              <a:off x="0" y="46634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4A628A8A-2AC5-47F3-84EC-7B44237EC8C4}"/>
                </a:ext>
              </a:extLst>
            </p:cNvPr>
            <p:cNvCxnSpPr/>
            <p:nvPr userDrawn="1"/>
          </p:nvCxnSpPr>
          <p:spPr bwMode="blackGray">
            <a:xfrm>
              <a:off x="0" y="15544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B89EEAE6-AB58-4DA0-97B7-5ED0B4FB66F7}"/>
                </a:ext>
              </a:extLst>
            </p:cNvPr>
            <p:cNvCxnSpPr/>
            <p:nvPr userDrawn="1"/>
          </p:nvCxnSpPr>
          <p:spPr bwMode="blackGray">
            <a:xfrm>
              <a:off x="0" y="139903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9973091C-4F57-45F5-9278-A5495574B244}"/>
                </a:ext>
              </a:extLst>
            </p:cNvPr>
            <p:cNvCxnSpPr/>
            <p:nvPr userDrawn="1"/>
          </p:nvCxnSpPr>
          <p:spPr bwMode="blackGray">
            <a:xfrm>
              <a:off x="0" y="108813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013782DF-D3CE-43BC-B089-7657B3CC9E4F}"/>
                </a:ext>
              </a:extLst>
            </p:cNvPr>
            <p:cNvCxnSpPr/>
            <p:nvPr userDrawn="1"/>
          </p:nvCxnSpPr>
          <p:spPr bwMode="blackGray">
            <a:xfrm>
              <a:off x="0" y="202082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40E03DB-D3B5-4ED2-94F1-18B05EF36E60}"/>
                </a:ext>
              </a:extLst>
            </p:cNvPr>
            <p:cNvCxnSpPr/>
            <p:nvPr userDrawn="1"/>
          </p:nvCxnSpPr>
          <p:spPr bwMode="blackGray">
            <a:xfrm>
              <a:off x="0" y="170992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283FFB0A-CBFF-4BBE-BC87-0A2AF4284576}"/>
                </a:ext>
              </a:extLst>
            </p:cNvPr>
            <p:cNvCxnSpPr/>
            <p:nvPr userDrawn="1"/>
          </p:nvCxnSpPr>
          <p:spPr bwMode="blackGray">
            <a:xfrm>
              <a:off x="0" y="264261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6D5A634C-FA6D-4F49-AAD5-BBCE990D4748}"/>
                </a:ext>
              </a:extLst>
            </p:cNvPr>
            <p:cNvCxnSpPr/>
            <p:nvPr userDrawn="1"/>
          </p:nvCxnSpPr>
          <p:spPr bwMode="blackGray">
            <a:xfrm>
              <a:off x="0" y="233172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B205ED71-0851-4E0C-A163-BC3D3039E671}"/>
                </a:ext>
              </a:extLst>
            </p:cNvPr>
            <p:cNvCxnSpPr/>
            <p:nvPr userDrawn="1"/>
          </p:nvCxnSpPr>
          <p:spPr bwMode="blackGray">
            <a:xfrm>
              <a:off x="0" y="326440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715526AD-CEE9-474C-A9A5-D49A5346A930}"/>
                </a:ext>
              </a:extLst>
            </p:cNvPr>
            <p:cNvCxnSpPr/>
            <p:nvPr userDrawn="1"/>
          </p:nvCxnSpPr>
          <p:spPr bwMode="blackGray">
            <a:xfrm>
              <a:off x="0" y="295351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E7BD9B20-C7BC-413A-A578-C3FF8BEBBDC0}"/>
                </a:ext>
              </a:extLst>
            </p:cNvPr>
            <p:cNvCxnSpPr/>
            <p:nvPr userDrawn="1"/>
          </p:nvCxnSpPr>
          <p:spPr bwMode="blackGray">
            <a:xfrm>
              <a:off x="0" y="388620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A981CE9B-6327-4D32-B970-04D7EC41EE89}"/>
                </a:ext>
              </a:extLst>
            </p:cNvPr>
            <p:cNvCxnSpPr/>
            <p:nvPr userDrawn="1"/>
          </p:nvCxnSpPr>
          <p:spPr bwMode="blackGray">
            <a:xfrm>
              <a:off x="0" y="357530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E8F3FFC1-0364-4801-813A-54371A2C43DA}"/>
                </a:ext>
              </a:extLst>
            </p:cNvPr>
            <p:cNvCxnSpPr/>
            <p:nvPr userDrawn="1"/>
          </p:nvCxnSpPr>
          <p:spPr bwMode="blackGray">
            <a:xfrm>
              <a:off x="0" y="450799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5606A9C3-FEED-4F52-B442-5009E3F7B54C}"/>
                </a:ext>
              </a:extLst>
            </p:cNvPr>
            <p:cNvCxnSpPr/>
            <p:nvPr userDrawn="1"/>
          </p:nvCxnSpPr>
          <p:spPr bwMode="blackGray">
            <a:xfrm>
              <a:off x="0" y="419709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9DAE2C86-BAE6-47A1-94B1-327465587DE7}"/>
                </a:ext>
              </a:extLst>
            </p:cNvPr>
            <p:cNvCxnSpPr/>
            <p:nvPr userDrawn="1"/>
          </p:nvCxnSpPr>
          <p:spPr bwMode="blackGray">
            <a:xfrm>
              <a:off x="0" y="512978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A9686103-ADA6-4E1A-817A-E71466AE209B}"/>
                </a:ext>
              </a:extLst>
            </p:cNvPr>
            <p:cNvCxnSpPr/>
            <p:nvPr userDrawn="1"/>
          </p:nvCxnSpPr>
          <p:spPr bwMode="blackGray">
            <a:xfrm>
              <a:off x="0" y="481888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BBD273DE-C35C-4DA9-96B1-DDB7F800252C}"/>
                </a:ext>
              </a:extLst>
            </p:cNvPr>
            <p:cNvCxnSpPr/>
            <p:nvPr userDrawn="1"/>
          </p:nvCxnSpPr>
          <p:spPr bwMode="blackGray">
            <a:xfrm>
              <a:off x="0" y="575157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D9A7DF1D-083E-42BB-91EA-4E30FEA625A2}"/>
                </a:ext>
              </a:extLst>
            </p:cNvPr>
            <p:cNvCxnSpPr/>
            <p:nvPr userDrawn="1"/>
          </p:nvCxnSpPr>
          <p:spPr bwMode="blackGray">
            <a:xfrm>
              <a:off x="0" y="544068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2D0D1604-79C2-46BE-9905-D864D0ECFE20}"/>
                </a:ext>
              </a:extLst>
            </p:cNvPr>
            <p:cNvCxnSpPr/>
            <p:nvPr userDrawn="1"/>
          </p:nvCxnSpPr>
          <p:spPr bwMode="blackGray">
            <a:xfrm>
              <a:off x="0" y="637336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B7B9FA60-E80E-4FE7-BB67-028805A248EE}"/>
                </a:ext>
              </a:extLst>
            </p:cNvPr>
            <p:cNvCxnSpPr/>
            <p:nvPr userDrawn="1"/>
          </p:nvCxnSpPr>
          <p:spPr bwMode="blackGray">
            <a:xfrm>
              <a:off x="0" y="606247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102F5688-0147-4CC6-8FB3-67034979720D}"/>
                </a:ext>
              </a:extLst>
            </p:cNvPr>
            <p:cNvCxnSpPr/>
            <p:nvPr userDrawn="1"/>
          </p:nvCxnSpPr>
          <p:spPr bwMode="blackGray">
            <a:xfrm>
              <a:off x="0" y="668426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main body box">
              <a:extLst>
                <a:ext uri="{FF2B5EF4-FFF2-40B4-BE49-F238E27FC236}">
                  <a16:creationId xmlns:a16="http://schemas.microsoft.com/office/drawing/2014/main" id="{3AB62359-B582-4196-8266-DC8ADBA988F4}"/>
                </a:ext>
              </a:extLst>
            </p:cNvPr>
            <p:cNvSpPr/>
            <p:nvPr userDrawn="1"/>
          </p:nvSpPr>
          <p:spPr bwMode="blackGray">
            <a:xfrm>
              <a:off x="554736" y="1709928"/>
              <a:ext cx="11082528" cy="4507992"/>
            </a:xfrm>
            <a:prstGeom prst="rect">
              <a:avLst/>
            </a:prstGeom>
            <a:noFill/>
            <a:ln w="12700">
              <a:solidFill>
                <a:srgbClr val="19D3C5">
                  <a:alpha val="50000"/>
                </a:srgbClr>
              </a:solidFill>
            </a:ln>
          </p:spPr>
          <p:txBody>
            <a:bodyPr vert="horz" wrap="square" lIns="68572" tIns="34286" rIns="68572" bIns="3428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3D738849-8295-4057-B044-0B0E80C1C3DA}"/>
                </a:ext>
              </a:extLst>
            </p:cNvPr>
            <p:cNvCxnSpPr/>
            <p:nvPr userDrawn="1"/>
          </p:nvCxnSpPr>
          <p:spPr bwMode="blackGray">
            <a:xfrm>
              <a:off x="554736" y="2177796"/>
              <a:ext cx="11082528" cy="0"/>
            </a:xfrm>
            <a:prstGeom prst="line">
              <a:avLst/>
            </a:prstGeom>
            <a:noFill/>
            <a:ln w="12700">
              <a:solidFill>
                <a:srgbClr val="19D3C5">
                  <a:alpha val="50000"/>
                </a:srgbClr>
              </a:solidFill>
            </a:ln>
          </p:spPr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1361245-226A-4BA1-8B7C-025011F07E2A}"/>
                </a:ext>
              </a:extLst>
            </p:cNvPr>
            <p:cNvCxnSpPr/>
            <p:nvPr userDrawn="1"/>
          </p:nvCxnSpPr>
          <p:spPr bwMode="blackGray">
            <a:xfrm>
              <a:off x="554736" y="1711453"/>
              <a:ext cx="11082528" cy="0"/>
            </a:xfrm>
            <a:prstGeom prst="line">
              <a:avLst/>
            </a:prstGeom>
            <a:noFill/>
            <a:ln w="12700">
              <a:solidFill>
                <a:srgbClr val="19D3C5">
                  <a:alpha val="50000"/>
                </a:srgbClr>
              </a:solidFill>
            </a:ln>
          </p:spPr>
        </p:cxnSp>
      </p:grpSp>
      <p:sp>
        <p:nvSpPr>
          <p:cNvPr id="163" name="Sticker" hidden="1">
            <a:extLst>
              <a:ext uri="{FF2B5EF4-FFF2-40B4-BE49-F238E27FC236}">
                <a16:creationId xmlns:a16="http://schemas.microsoft.com/office/drawing/2014/main" id="{F4B31D41-9E38-4C47-B14A-953F41CF2048}"/>
              </a:ext>
            </a:extLst>
          </p:cNvPr>
          <p:cNvSpPr txBox="1"/>
          <p:nvPr userDrawn="1"/>
        </p:nvSpPr>
        <p:spPr>
          <a:xfrm>
            <a:off x="416052" y="834828"/>
            <a:ext cx="450444" cy="123111"/>
          </a:xfrm>
          <a:prstGeom prst="rect">
            <a:avLst/>
          </a:prstGeom>
          <a:noFill/>
          <a:ln w="6350">
            <a:noFill/>
            <a:miter lim="800000"/>
          </a:ln>
        </p:spPr>
        <p:txBody>
          <a:bodyPr vert="horz" wrap="none" lIns="0" tIns="0" rIns="0" bIns="0" rtlCol="0">
            <a:spAutoFit/>
          </a:bodyPr>
          <a:lstStyle>
            <a:defPPr>
              <a:defRPr lang="en-US"/>
            </a:defPPr>
            <a:lvl1pPr>
              <a:spcBef>
                <a:spcPts val="300"/>
              </a:spcBef>
              <a:spcAft>
                <a:spcPts val="300"/>
              </a:spcAft>
              <a:buNone/>
              <a:defRPr sz="800" b="1" cap="all" baseline="0"/>
            </a:lvl1pPr>
          </a:lstStyle>
          <a:p>
            <a:pPr lvl="0"/>
            <a:r>
              <a:rPr lang="en-US" dirty="0"/>
              <a:t>STICKER</a:t>
            </a:r>
          </a:p>
        </p:txBody>
      </p:sp>
      <p:sp>
        <p:nvSpPr>
          <p:cNvPr id="155" name="ACET" hidden="1">
            <a:extLst>
              <a:ext uri="{FF2B5EF4-FFF2-40B4-BE49-F238E27FC236}">
                <a16:creationId xmlns:a16="http://schemas.microsoft.com/office/drawing/2014/main" id="{6FC9F96D-D74F-4064-BE66-104F69CCE92E}"/>
              </a:ext>
            </a:extLst>
          </p:cNvPr>
          <p:cNvSpPr txBox="1"/>
          <p:nvPr userDrawn="1">
            <p:custDataLst>
              <p:tags r:id="rId26"/>
            </p:custDataLst>
          </p:nvPr>
        </p:nvSpPr>
        <p:spPr>
          <a:xfrm>
            <a:off x="415925" y="2133599"/>
            <a:ext cx="3049253" cy="507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egoe UI" panose="020B0502040204020203" pitchFamily="34" charset="0"/>
              <a:buChar char="​"/>
              <a:defRPr sz="1600" b="1">
                <a:cs typeface="Arial" panose="020B0604020202020204" pitchFamily="34" charset="0"/>
              </a:defRPr>
            </a:lvl1pPr>
            <a:lvl2pPr marL="228600" lvl="1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10000"/>
              <a:buFont typeface="Wingdings" panose="05000000000000000000" pitchFamily="2" charset="2"/>
              <a:buChar char=""/>
              <a:defRPr sz="1600"/>
            </a:lvl2pPr>
            <a:lvl3pPr marL="442913" lvl="2" indent="-21431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10000"/>
              <a:buFont typeface="Arial" panose="020B0604020202020204" pitchFamily="34" charset="0"/>
              <a:buChar char="‒"/>
              <a:defRPr sz="1600"/>
            </a:lvl3pPr>
            <a:lvl4pPr marL="598488" lvl="3" indent="-1524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600"/>
            </a:lvl4pPr>
            <a:lvl5pPr marL="817563" lvl="4" indent="-1476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̶"/>
              <a:defRPr sz="1600"/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sz="1400" dirty="0"/>
              <a:t>Above Chart Exhibit Title</a:t>
            </a:r>
          </a:p>
          <a:p>
            <a:pPr lvl="0"/>
            <a:r>
              <a:rPr lang="en-US" sz="1400" b="0" dirty="0"/>
              <a:t>Unit of Measure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BA02D5-5579-4386-BB2A-334ACD085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925" y="2155825"/>
            <a:ext cx="2168863" cy="1433726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52" name="LegendBoxes" hidden="1">
            <a:extLst>
              <a:ext uri="{FF2B5EF4-FFF2-40B4-BE49-F238E27FC236}">
                <a16:creationId xmlns:a16="http://schemas.microsoft.com/office/drawing/2014/main" id="{963CCBC6-05DA-41C5-8A26-02B4B8294556}"/>
              </a:ext>
            </a:extLst>
          </p:cNvPr>
          <p:cNvGrpSpPr/>
          <p:nvPr userDrawn="1"/>
        </p:nvGrpSpPr>
        <p:grpSpPr>
          <a:xfrm>
            <a:off x="7892047" y="4396889"/>
            <a:ext cx="835901" cy="1686504"/>
            <a:chOff x="7756825" y="4379430"/>
            <a:chExt cx="835901" cy="1686504"/>
          </a:xfrm>
        </p:grpSpPr>
        <p:sp>
          <p:nvSpPr>
            <p:cNvPr id="153" name="RectangleLegend1">
              <a:extLst>
                <a:ext uri="{FF2B5EF4-FFF2-40B4-BE49-F238E27FC236}">
                  <a16:creationId xmlns:a16="http://schemas.microsoft.com/office/drawing/2014/main" id="{658AC4E5-B9F1-4DD2-A80F-DAC539F6EDF1}"/>
                </a:ext>
              </a:extLst>
            </p:cNvPr>
            <p:cNvSpPr/>
            <p:nvPr/>
          </p:nvSpPr>
          <p:spPr>
            <a:xfrm>
              <a:off x="7756825" y="4385399"/>
              <a:ext cx="172729" cy="172729"/>
            </a:xfrm>
            <a:prstGeom prst="rect">
              <a:avLst/>
            </a:prstGeom>
            <a:solidFill>
              <a:schemeClr val="accent1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54" name="RectangleLegend2">
              <a:extLst>
                <a:ext uri="{FF2B5EF4-FFF2-40B4-BE49-F238E27FC236}">
                  <a16:creationId xmlns:a16="http://schemas.microsoft.com/office/drawing/2014/main" id="{B2384542-8C23-4E14-80D2-CA9F267323F0}"/>
                </a:ext>
              </a:extLst>
            </p:cNvPr>
            <p:cNvSpPr/>
            <p:nvPr/>
          </p:nvSpPr>
          <p:spPr>
            <a:xfrm>
              <a:off x="7756825" y="4764897"/>
              <a:ext cx="172729" cy="172729"/>
            </a:xfrm>
            <a:prstGeom prst="rect">
              <a:avLst/>
            </a:prstGeom>
            <a:solidFill>
              <a:schemeClr val="accent2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64" name="RectangleLegend3">
              <a:extLst>
                <a:ext uri="{FF2B5EF4-FFF2-40B4-BE49-F238E27FC236}">
                  <a16:creationId xmlns:a16="http://schemas.microsoft.com/office/drawing/2014/main" id="{060EF611-D1B1-4A78-8D88-DC9E2B83640A}"/>
                </a:ext>
              </a:extLst>
            </p:cNvPr>
            <p:cNvSpPr/>
            <p:nvPr/>
          </p:nvSpPr>
          <p:spPr>
            <a:xfrm>
              <a:off x="7756825" y="5138493"/>
              <a:ext cx="172729" cy="172729"/>
            </a:xfrm>
            <a:prstGeom prst="rect">
              <a:avLst/>
            </a:prstGeom>
            <a:solidFill>
              <a:schemeClr val="accent3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65" name="RectangleLegend4">
              <a:extLst>
                <a:ext uri="{FF2B5EF4-FFF2-40B4-BE49-F238E27FC236}">
                  <a16:creationId xmlns:a16="http://schemas.microsoft.com/office/drawing/2014/main" id="{E1613226-3F7F-4C55-A6C0-DD8251B844E6}"/>
                </a:ext>
              </a:extLst>
            </p:cNvPr>
            <p:cNvSpPr/>
            <p:nvPr/>
          </p:nvSpPr>
          <p:spPr>
            <a:xfrm>
              <a:off x="7756825" y="5512089"/>
              <a:ext cx="172729" cy="172729"/>
            </a:xfrm>
            <a:prstGeom prst="rect">
              <a:avLst/>
            </a:prstGeom>
            <a:solidFill>
              <a:schemeClr val="accent4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66" name="RectangleLegend5">
              <a:extLst>
                <a:ext uri="{FF2B5EF4-FFF2-40B4-BE49-F238E27FC236}">
                  <a16:creationId xmlns:a16="http://schemas.microsoft.com/office/drawing/2014/main" id="{5BE928B1-5A9D-43CB-BC80-2D1F93CC2F3C}"/>
                </a:ext>
              </a:extLst>
            </p:cNvPr>
            <p:cNvSpPr/>
            <p:nvPr/>
          </p:nvSpPr>
          <p:spPr>
            <a:xfrm>
              <a:off x="7756825" y="5885685"/>
              <a:ext cx="172729" cy="172729"/>
            </a:xfrm>
            <a:prstGeom prst="rect">
              <a:avLst/>
            </a:prstGeom>
            <a:solidFill>
              <a:schemeClr val="accent5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67" name="Legend1">
              <a:extLst>
                <a:ext uri="{FF2B5EF4-FFF2-40B4-BE49-F238E27FC236}">
                  <a16:creationId xmlns:a16="http://schemas.microsoft.com/office/drawing/2014/main" id="{588189A8-DB4B-43BF-B593-04C5DB541C53}"/>
                </a:ext>
              </a:extLst>
            </p:cNvPr>
            <p:cNvSpPr txBox="1"/>
            <p:nvPr/>
          </p:nvSpPr>
          <p:spPr>
            <a:xfrm>
              <a:off x="8082971" y="4379430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68" name="Legend2">
              <a:extLst>
                <a:ext uri="{FF2B5EF4-FFF2-40B4-BE49-F238E27FC236}">
                  <a16:creationId xmlns:a16="http://schemas.microsoft.com/office/drawing/2014/main" id="{BFD93A1F-3913-44CB-80B7-EFCD2B4BF5BC}"/>
                </a:ext>
              </a:extLst>
            </p:cNvPr>
            <p:cNvSpPr txBox="1"/>
            <p:nvPr/>
          </p:nvSpPr>
          <p:spPr>
            <a:xfrm>
              <a:off x="8082971" y="4758928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69" name="Legend3">
              <a:extLst>
                <a:ext uri="{FF2B5EF4-FFF2-40B4-BE49-F238E27FC236}">
                  <a16:creationId xmlns:a16="http://schemas.microsoft.com/office/drawing/2014/main" id="{F7B1D1E0-C2A5-481C-8640-41B469498D8D}"/>
                </a:ext>
              </a:extLst>
            </p:cNvPr>
            <p:cNvSpPr txBox="1"/>
            <p:nvPr/>
          </p:nvSpPr>
          <p:spPr>
            <a:xfrm>
              <a:off x="8082971" y="5138426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70" name="Legend4">
              <a:extLst>
                <a:ext uri="{FF2B5EF4-FFF2-40B4-BE49-F238E27FC236}">
                  <a16:creationId xmlns:a16="http://schemas.microsoft.com/office/drawing/2014/main" id="{C8DA0D60-61E4-4C36-A081-C71B9380B540}"/>
                </a:ext>
              </a:extLst>
            </p:cNvPr>
            <p:cNvSpPr txBox="1"/>
            <p:nvPr/>
          </p:nvSpPr>
          <p:spPr>
            <a:xfrm>
              <a:off x="8082971" y="5509847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71" name="Legend5">
              <a:extLst>
                <a:ext uri="{FF2B5EF4-FFF2-40B4-BE49-F238E27FC236}">
                  <a16:creationId xmlns:a16="http://schemas.microsoft.com/office/drawing/2014/main" id="{0642CA01-EC45-4B1C-8CC1-746C78F308A5}"/>
                </a:ext>
              </a:extLst>
            </p:cNvPr>
            <p:cNvSpPr txBox="1"/>
            <p:nvPr/>
          </p:nvSpPr>
          <p:spPr>
            <a:xfrm>
              <a:off x="8082970" y="5881268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</p:grpSp>
      <p:grpSp>
        <p:nvGrpSpPr>
          <p:cNvPr id="172" name="LegendLines" hidden="1">
            <a:extLst>
              <a:ext uri="{FF2B5EF4-FFF2-40B4-BE49-F238E27FC236}">
                <a16:creationId xmlns:a16="http://schemas.microsoft.com/office/drawing/2014/main" id="{F23A354F-6D61-4076-98CC-072D54F2B9B5}"/>
              </a:ext>
            </a:extLst>
          </p:cNvPr>
          <p:cNvGrpSpPr/>
          <p:nvPr userDrawn="1"/>
        </p:nvGrpSpPr>
        <p:grpSpPr>
          <a:xfrm>
            <a:off x="7601970" y="3237562"/>
            <a:ext cx="1125978" cy="927508"/>
            <a:chOff x="7495285" y="2250552"/>
            <a:chExt cx="1125978" cy="927508"/>
          </a:xfrm>
        </p:grpSpPr>
        <p:sp>
          <p:nvSpPr>
            <p:cNvPr id="173" name="Legend1">
              <a:extLst>
                <a:ext uri="{FF2B5EF4-FFF2-40B4-BE49-F238E27FC236}">
                  <a16:creationId xmlns:a16="http://schemas.microsoft.com/office/drawing/2014/main" id="{10E606C6-97CA-4FF0-A153-84CA4E8F414F}"/>
                </a:ext>
              </a:extLst>
            </p:cNvPr>
            <p:cNvSpPr txBox="1"/>
            <p:nvPr/>
          </p:nvSpPr>
          <p:spPr>
            <a:xfrm>
              <a:off x="8111508" y="2250552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74" name="Legend2">
              <a:extLst>
                <a:ext uri="{FF2B5EF4-FFF2-40B4-BE49-F238E27FC236}">
                  <a16:creationId xmlns:a16="http://schemas.microsoft.com/office/drawing/2014/main" id="{5F43CABA-AFC6-491E-A7D7-B466654F525D}"/>
                </a:ext>
              </a:extLst>
            </p:cNvPr>
            <p:cNvSpPr txBox="1"/>
            <p:nvPr/>
          </p:nvSpPr>
          <p:spPr>
            <a:xfrm>
              <a:off x="8111508" y="2621973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75" name="Legend3">
              <a:extLst>
                <a:ext uri="{FF2B5EF4-FFF2-40B4-BE49-F238E27FC236}">
                  <a16:creationId xmlns:a16="http://schemas.microsoft.com/office/drawing/2014/main" id="{DA7660EB-4D51-4982-8372-6E58C50CDE5E}"/>
                </a:ext>
              </a:extLst>
            </p:cNvPr>
            <p:cNvSpPr txBox="1"/>
            <p:nvPr/>
          </p:nvSpPr>
          <p:spPr>
            <a:xfrm>
              <a:off x="8111508" y="2993394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76" name="LineLegend3">
              <a:extLst>
                <a:ext uri="{FF2B5EF4-FFF2-40B4-BE49-F238E27FC236}">
                  <a16:creationId xmlns:a16="http://schemas.microsoft.com/office/drawing/2014/main" id="{966C354A-0204-46EB-8E36-0146C3FD3192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7495285" y="3084175"/>
              <a:ext cx="457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200" baseline="0" dirty="0">
                <a:ea typeface="+mn-ea"/>
              </a:endParaRPr>
            </a:p>
          </p:txBody>
        </p:sp>
        <p:sp>
          <p:nvSpPr>
            <p:cNvPr id="177" name="LineLegend2">
              <a:extLst>
                <a:ext uri="{FF2B5EF4-FFF2-40B4-BE49-F238E27FC236}">
                  <a16:creationId xmlns:a16="http://schemas.microsoft.com/office/drawing/2014/main" id="{B87C293D-A7CD-4508-B0B1-2017113A58A2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7495285" y="2710816"/>
              <a:ext cx="457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200" baseline="0" dirty="0">
                <a:ea typeface="+mn-ea"/>
              </a:endParaRPr>
            </a:p>
          </p:txBody>
        </p:sp>
        <p:sp>
          <p:nvSpPr>
            <p:cNvPr id="178" name="LineLegend1">
              <a:extLst>
                <a:ext uri="{FF2B5EF4-FFF2-40B4-BE49-F238E27FC236}">
                  <a16:creationId xmlns:a16="http://schemas.microsoft.com/office/drawing/2014/main" id="{4456FE58-0255-4DBB-92A8-6CC5F84B7198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7495285" y="2342885"/>
              <a:ext cx="457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200" baseline="0" dirty="0">
                <a:ea typeface="+mn-ea"/>
              </a:endParaRPr>
            </a:p>
          </p:txBody>
        </p:sp>
      </p:grpSp>
      <p:grpSp>
        <p:nvGrpSpPr>
          <p:cNvPr id="179" name="LegendMoons" hidden="1">
            <a:extLst>
              <a:ext uri="{FF2B5EF4-FFF2-40B4-BE49-F238E27FC236}">
                <a16:creationId xmlns:a16="http://schemas.microsoft.com/office/drawing/2014/main" id="{70A0319B-8EBB-4F65-9A96-1B1BB35625B1}"/>
              </a:ext>
            </a:extLst>
          </p:cNvPr>
          <p:cNvGrpSpPr/>
          <p:nvPr userDrawn="1"/>
        </p:nvGrpSpPr>
        <p:grpSpPr>
          <a:xfrm>
            <a:off x="7865561" y="1289273"/>
            <a:ext cx="862387" cy="1731859"/>
            <a:chOff x="7723680" y="1702457"/>
            <a:chExt cx="862387" cy="1731859"/>
          </a:xfrm>
        </p:grpSpPr>
        <p:sp>
          <p:nvSpPr>
            <p:cNvPr id="201" name="Legend1">
              <a:extLst>
                <a:ext uri="{FF2B5EF4-FFF2-40B4-BE49-F238E27FC236}">
                  <a16:creationId xmlns:a16="http://schemas.microsoft.com/office/drawing/2014/main" id="{49BB8121-D802-4602-ABD0-B61681B018F3}"/>
                </a:ext>
              </a:extLst>
            </p:cNvPr>
            <p:cNvSpPr txBox="1"/>
            <p:nvPr/>
          </p:nvSpPr>
          <p:spPr>
            <a:xfrm>
              <a:off x="8076312" y="1725205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202" name="Legend2">
              <a:extLst>
                <a:ext uri="{FF2B5EF4-FFF2-40B4-BE49-F238E27FC236}">
                  <a16:creationId xmlns:a16="http://schemas.microsoft.com/office/drawing/2014/main" id="{5EBAE2BA-95BE-43BE-ADD2-84B42D0356EE}"/>
                </a:ext>
              </a:extLst>
            </p:cNvPr>
            <p:cNvSpPr txBox="1"/>
            <p:nvPr/>
          </p:nvSpPr>
          <p:spPr>
            <a:xfrm>
              <a:off x="8076312" y="2100664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203" name="Legend3">
              <a:extLst>
                <a:ext uri="{FF2B5EF4-FFF2-40B4-BE49-F238E27FC236}">
                  <a16:creationId xmlns:a16="http://schemas.microsoft.com/office/drawing/2014/main" id="{F96B8EA8-EAE8-4395-BA9F-6F1303EA348F}"/>
                </a:ext>
              </a:extLst>
            </p:cNvPr>
            <p:cNvSpPr txBox="1"/>
            <p:nvPr/>
          </p:nvSpPr>
          <p:spPr>
            <a:xfrm>
              <a:off x="8076312" y="2476123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204" name="Legend4">
              <a:extLst>
                <a:ext uri="{FF2B5EF4-FFF2-40B4-BE49-F238E27FC236}">
                  <a16:creationId xmlns:a16="http://schemas.microsoft.com/office/drawing/2014/main" id="{BE4110F2-0F5F-4468-93FA-59E84FEB9E4A}"/>
                </a:ext>
              </a:extLst>
            </p:cNvPr>
            <p:cNvSpPr txBox="1"/>
            <p:nvPr/>
          </p:nvSpPr>
          <p:spPr>
            <a:xfrm>
              <a:off x="8076312" y="2851582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205" name="Legend5">
              <a:extLst>
                <a:ext uri="{FF2B5EF4-FFF2-40B4-BE49-F238E27FC236}">
                  <a16:creationId xmlns:a16="http://schemas.microsoft.com/office/drawing/2014/main" id="{E16B28D1-13B2-4F91-8123-CC4749412D3B}"/>
                </a:ext>
              </a:extLst>
            </p:cNvPr>
            <p:cNvSpPr txBox="1"/>
            <p:nvPr/>
          </p:nvSpPr>
          <p:spPr>
            <a:xfrm>
              <a:off x="8076312" y="3227043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grpSp>
          <p:nvGrpSpPr>
            <p:cNvPr id="206" name="MoonLegend1">
              <a:extLst>
                <a:ext uri="{FF2B5EF4-FFF2-40B4-BE49-F238E27FC236}">
                  <a16:creationId xmlns:a16="http://schemas.microsoft.com/office/drawing/2014/main" id="{A16FD1F9-C160-4C4C-BAF6-716DDB869224}"/>
                </a:ext>
              </a:extLst>
            </p:cNvPr>
            <p:cNvGrpSpPr>
              <a:grpSpLocks noChangeAspect="1"/>
            </p:cNvGrpSpPr>
            <p:nvPr>
              <p:custDataLst>
                <p:tags r:id="rId28"/>
              </p:custDataLst>
            </p:nvPr>
          </p:nvGrpSpPr>
          <p:grpSpPr>
            <a:xfrm>
              <a:off x="7723680" y="1702457"/>
              <a:ext cx="228600" cy="228600"/>
              <a:chOff x="762000" y="1270000"/>
              <a:chExt cx="254000" cy="254000"/>
            </a:xfrm>
          </p:grpSpPr>
          <p:sp>
            <p:nvSpPr>
              <p:cNvPr id="219" name="Oval 218">
                <a:extLst>
                  <a:ext uri="{FF2B5EF4-FFF2-40B4-BE49-F238E27FC236}">
                    <a16:creationId xmlns:a16="http://schemas.microsoft.com/office/drawing/2014/main" id="{5282EEB0-B664-439C-B943-F7BB43CCAC05}"/>
                  </a:ext>
                </a:extLst>
              </p:cNvPr>
              <p:cNvSpPr/>
              <p:nvPr>
                <p:custDataLst>
                  <p:tags r:id="rId41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Arc 219">
                <a:extLst>
                  <a:ext uri="{FF2B5EF4-FFF2-40B4-BE49-F238E27FC236}">
                    <a16:creationId xmlns:a16="http://schemas.microsoft.com/office/drawing/2014/main" id="{68D40D9B-9DF0-4077-8151-E93B0977AD04}"/>
                  </a:ext>
                </a:extLst>
              </p:cNvPr>
              <p:cNvSpPr/>
              <p:nvPr>
                <p:custDataLst>
                  <p:tags r:id="rId42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07" name="MoonLegend2">
              <a:extLst>
                <a:ext uri="{FF2B5EF4-FFF2-40B4-BE49-F238E27FC236}">
                  <a16:creationId xmlns:a16="http://schemas.microsoft.com/office/drawing/2014/main" id="{F9F241E8-6251-451F-9BE9-2C8D83F44D6B}"/>
                </a:ext>
              </a:extLst>
            </p:cNvPr>
            <p:cNvGrpSpPr>
              <a:grpSpLocks noChangeAspect="1"/>
            </p:cNvGrpSpPr>
            <p:nvPr>
              <p:custDataLst>
                <p:tags r:id="rId29"/>
              </p:custDataLst>
            </p:nvPr>
          </p:nvGrpSpPr>
          <p:grpSpPr>
            <a:xfrm>
              <a:off x="7723680" y="2078270"/>
              <a:ext cx="228600" cy="228600"/>
              <a:chOff x="762000" y="1270000"/>
              <a:chExt cx="254000" cy="254000"/>
            </a:xfrm>
          </p:grpSpPr>
          <p:sp>
            <p:nvSpPr>
              <p:cNvPr id="217" name="Oval 216">
                <a:extLst>
                  <a:ext uri="{FF2B5EF4-FFF2-40B4-BE49-F238E27FC236}">
                    <a16:creationId xmlns:a16="http://schemas.microsoft.com/office/drawing/2014/main" id="{578B0A0D-F30C-40C1-A9C4-EB63E6138F46}"/>
                  </a:ext>
                </a:extLst>
              </p:cNvPr>
              <p:cNvSpPr/>
              <p:nvPr>
                <p:custDataLst>
                  <p:tags r:id="rId39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8" name="Arc 217">
                <a:extLst>
                  <a:ext uri="{FF2B5EF4-FFF2-40B4-BE49-F238E27FC236}">
                    <a16:creationId xmlns:a16="http://schemas.microsoft.com/office/drawing/2014/main" id="{87395151-2586-43D8-B836-6324CB407891}"/>
                  </a:ext>
                </a:extLst>
              </p:cNvPr>
              <p:cNvSpPr/>
              <p:nvPr>
                <p:custDataLst>
                  <p:tags r:id="rId40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08" name="MoonLegend3">
              <a:extLst>
                <a:ext uri="{FF2B5EF4-FFF2-40B4-BE49-F238E27FC236}">
                  <a16:creationId xmlns:a16="http://schemas.microsoft.com/office/drawing/2014/main" id="{B66D3648-DE5A-4E5C-8578-141D178A4ADB}"/>
                </a:ext>
              </a:extLst>
            </p:cNvPr>
            <p:cNvGrpSpPr>
              <a:grpSpLocks noChangeAspect="1"/>
            </p:cNvGrpSpPr>
            <p:nvPr>
              <p:custDataLst>
                <p:tags r:id="rId30"/>
              </p:custDataLst>
            </p:nvPr>
          </p:nvGrpSpPr>
          <p:grpSpPr>
            <a:xfrm>
              <a:off x="7723680" y="2454085"/>
              <a:ext cx="228600" cy="228600"/>
              <a:chOff x="762000" y="1270000"/>
              <a:chExt cx="254000" cy="254000"/>
            </a:xfrm>
          </p:grpSpPr>
          <p:sp>
            <p:nvSpPr>
              <p:cNvPr id="215" name="Oval 214">
                <a:extLst>
                  <a:ext uri="{FF2B5EF4-FFF2-40B4-BE49-F238E27FC236}">
                    <a16:creationId xmlns:a16="http://schemas.microsoft.com/office/drawing/2014/main" id="{0D2DC89B-E4DB-4EBC-B12A-607EB3C23DED}"/>
                  </a:ext>
                </a:extLst>
              </p:cNvPr>
              <p:cNvSpPr/>
              <p:nvPr>
                <p:custDataLst>
                  <p:tags r:id="rId37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6" name="Arc 215">
                <a:extLst>
                  <a:ext uri="{FF2B5EF4-FFF2-40B4-BE49-F238E27FC236}">
                    <a16:creationId xmlns:a16="http://schemas.microsoft.com/office/drawing/2014/main" id="{50301F1B-4914-4337-B892-733925FD1C5A}"/>
                  </a:ext>
                </a:extLst>
              </p:cNvPr>
              <p:cNvSpPr/>
              <p:nvPr>
                <p:custDataLst>
                  <p:tags r:id="rId38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09" name="MoonLegend4">
              <a:extLst>
                <a:ext uri="{FF2B5EF4-FFF2-40B4-BE49-F238E27FC236}">
                  <a16:creationId xmlns:a16="http://schemas.microsoft.com/office/drawing/2014/main" id="{69C2ABAA-7291-4A19-A40B-3990AB445B9A}"/>
                </a:ext>
              </a:extLst>
            </p:cNvPr>
            <p:cNvGrpSpPr>
              <a:grpSpLocks noChangeAspect="1"/>
            </p:cNvGrpSpPr>
            <p:nvPr>
              <p:custDataLst>
                <p:tags r:id="rId31"/>
              </p:custDataLst>
            </p:nvPr>
          </p:nvGrpSpPr>
          <p:grpSpPr>
            <a:xfrm>
              <a:off x="7723680" y="2829900"/>
              <a:ext cx="228600" cy="228600"/>
              <a:chOff x="762000" y="1270000"/>
              <a:chExt cx="254000" cy="254000"/>
            </a:xfrm>
          </p:grpSpPr>
          <p:sp>
            <p:nvSpPr>
              <p:cNvPr id="213" name="Oval 212">
                <a:extLst>
                  <a:ext uri="{FF2B5EF4-FFF2-40B4-BE49-F238E27FC236}">
                    <a16:creationId xmlns:a16="http://schemas.microsoft.com/office/drawing/2014/main" id="{B9D4D141-7E0B-42D0-994A-D8212F69EE2F}"/>
                  </a:ext>
                </a:extLst>
              </p:cNvPr>
              <p:cNvSpPr/>
              <p:nvPr>
                <p:custDataLst>
                  <p:tags r:id="rId35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Arc 213">
                <a:extLst>
                  <a:ext uri="{FF2B5EF4-FFF2-40B4-BE49-F238E27FC236}">
                    <a16:creationId xmlns:a16="http://schemas.microsoft.com/office/drawing/2014/main" id="{397EC893-9249-44CD-982F-F7F0B99DFCA8}"/>
                  </a:ext>
                </a:extLst>
              </p:cNvPr>
              <p:cNvSpPr/>
              <p:nvPr>
                <p:custDataLst>
                  <p:tags r:id="rId36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10" name="MoonLegend5">
              <a:extLst>
                <a:ext uri="{FF2B5EF4-FFF2-40B4-BE49-F238E27FC236}">
                  <a16:creationId xmlns:a16="http://schemas.microsoft.com/office/drawing/2014/main" id="{CDCE6D47-F48F-4497-BD5A-E92F724CEE3D}"/>
                </a:ext>
              </a:extLst>
            </p:cNvPr>
            <p:cNvGrpSpPr>
              <a:grpSpLocks noChangeAspect="1"/>
            </p:cNvGrpSpPr>
            <p:nvPr>
              <p:custDataLst>
                <p:tags r:id="rId32"/>
              </p:custDataLst>
            </p:nvPr>
          </p:nvGrpSpPr>
          <p:grpSpPr>
            <a:xfrm>
              <a:off x="7723680" y="3205716"/>
              <a:ext cx="228600" cy="228600"/>
              <a:chOff x="762000" y="1270000"/>
              <a:chExt cx="254000" cy="254000"/>
            </a:xfrm>
          </p:grpSpPr>
          <p:sp>
            <p:nvSpPr>
              <p:cNvPr id="211" name="Oval 210">
                <a:extLst>
                  <a:ext uri="{FF2B5EF4-FFF2-40B4-BE49-F238E27FC236}">
                    <a16:creationId xmlns:a16="http://schemas.microsoft.com/office/drawing/2014/main" id="{E8E291C3-4BCA-406E-8B9A-6A354B83EF50}"/>
                  </a:ext>
                </a:extLst>
              </p:cNvPr>
              <p:cNvSpPr/>
              <p:nvPr>
                <p:custDataLst>
                  <p:tags r:id="rId33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2" name="Arc 211">
                <a:extLst>
                  <a:ext uri="{FF2B5EF4-FFF2-40B4-BE49-F238E27FC236}">
                    <a16:creationId xmlns:a16="http://schemas.microsoft.com/office/drawing/2014/main" id="{4C9C4DC9-D1E5-45F3-943E-09B75E72EE8C}"/>
                  </a:ext>
                </a:extLst>
              </p:cNvPr>
              <p:cNvSpPr/>
              <p:nvPr>
                <p:custDataLst>
                  <p:tags r:id="rId34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</p:grpSp>
      <p:sp>
        <p:nvSpPr>
          <p:cNvPr id="141" name="Documenttype">
            <a:extLst>
              <a:ext uri="{FF2B5EF4-FFF2-40B4-BE49-F238E27FC236}">
                <a16:creationId xmlns:a16="http://schemas.microsoft.com/office/drawing/2014/main" id="{29A17418-B99F-4330-B927-CCF962E4661F}"/>
              </a:ext>
            </a:extLst>
          </p:cNvPr>
          <p:cNvSpPr txBox="1">
            <a:spLocks/>
          </p:cNvSpPr>
          <p:nvPr userDrawn="1">
            <p:custDataLst>
              <p:tags r:id="rId27"/>
            </p:custDataLst>
          </p:nvPr>
        </p:nvSpPr>
        <p:spPr>
          <a:xfrm>
            <a:off x="412114" y="641976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900" i="1" dirty="0"/>
              <a:t>Confidential, Draft and Pre-Decisional</a:t>
            </a:r>
          </a:p>
        </p:txBody>
      </p:sp>
      <p:sp>
        <p:nvSpPr>
          <p:cNvPr id="6" name="SlideLogoText" hidden="1">
            <a:extLst>
              <a:ext uri="{FF2B5EF4-FFF2-40B4-BE49-F238E27FC236}">
                <a16:creationId xmlns:a16="http://schemas.microsoft.com/office/drawing/2014/main" id="{58FB3693-AC27-4699-841D-4547D247D81A}"/>
              </a:ext>
            </a:extLst>
          </p:cNvPr>
          <p:cNvSpPr txBox="1"/>
          <p:nvPr userDrawn="1"/>
        </p:nvSpPr>
        <p:spPr>
          <a:xfrm>
            <a:off x="7271296" y="6570762"/>
            <a:ext cx="65" cy="153888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none" lIns="0" tIns="0" rIns="0" bIns="0" rtlCol="0">
            <a:spAutoFit/>
          </a:bodyPr>
          <a:lstStyle/>
          <a:p>
            <a:pPr algn="l">
              <a:spcBef>
                <a:spcPts val="300"/>
              </a:spcBef>
              <a:spcAft>
                <a:spcPts val="300"/>
              </a:spcAft>
              <a:buNone/>
            </a:pP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05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  <p:sldLayoutId id="2147483924" r:id="rId17"/>
    <p:sldLayoutId id="2147483925" r:id="rId18"/>
  </p:sldLayoutIdLst>
  <p:txStyles>
    <p:titleStyle>
      <a:lvl1pPr algn="l" defTabSz="685783" rtl="0" eaLnBrk="1" latinLnBrk="0" hangingPunct="1">
        <a:lnSpc>
          <a:spcPct val="100000"/>
        </a:lnSpc>
        <a:spcBef>
          <a:spcPct val="0"/>
        </a:spcBef>
        <a:buNone/>
        <a:defRPr lang="en-US" sz="2200" b="1" kern="1200" spc="0" baseline="0" dirty="0">
          <a:ln w="6350" cap="flat">
            <a:noFill/>
            <a:miter lim="800000"/>
          </a:ln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83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Segoe UI" panose="020B0502040204020203" pitchFamily="34" charset="0"/>
        <a:buChar char="​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228600" indent="-225425" algn="l" defTabSz="685783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rgbClr val="000000"/>
        </a:buClr>
        <a:buSzPct val="110000"/>
        <a:buFont typeface="Wingdings" panose="05000000000000000000" pitchFamily="2" charset="2"/>
        <a:buChar char="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442913" indent="-214313" algn="l" defTabSz="685783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rgbClr val="000000"/>
        </a:buClr>
        <a:buSzPct val="110000"/>
        <a:buFont typeface="Arial" panose="020B0604020202020204" pitchFamily="34" charset="0"/>
        <a:buChar char="‒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598488" indent="-152400" algn="l" defTabSz="685783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Clr>
          <a:srgbClr val="000000"/>
        </a:buClr>
        <a:buSzPct val="100000"/>
        <a:buFont typeface="Arial" panose="020B0604020202020204" pitchFamily="34" charset="0"/>
        <a:buChar char="•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817563" indent="-147638" algn="l" defTabSz="685783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Clr>
          <a:srgbClr val="000000"/>
        </a:buClr>
        <a:buSzPct val="100000"/>
        <a:buFont typeface="Arial" panose="020B0604020202020204" pitchFamily="34" charset="0"/>
        <a:buChar char="̶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859536" indent="-128585" algn="l" defTabSz="685783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SzPct val="100000"/>
        <a:buFont typeface="Arial" panose="020B0604020202020204" pitchFamily="34" charset="0"/>
        <a:buChar char="▫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6pPr>
      <a:lvl7pPr marL="859536" indent="-128585" algn="l" defTabSz="685783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SzPct val="100000"/>
        <a:buFont typeface="Arial" panose="020B0604020202020204" pitchFamily="34" charset="0"/>
        <a:buChar char="▫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7pPr>
      <a:lvl8pPr marL="859536" indent="-128585" algn="l" defTabSz="685783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SzPct val="100000"/>
        <a:buFont typeface="Arial" panose="020B0604020202020204" pitchFamily="34" charset="0"/>
        <a:buChar char="▫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8pPr>
      <a:lvl9pPr marL="859536" indent="-128585" algn="l" defTabSz="685783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SzPct val="100000"/>
        <a:buFont typeface="Arial" panose="020B0604020202020204" pitchFamily="34" charset="0"/>
        <a:buChar char="▫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>
          <p15:clr>
            <a:srgbClr val="5ACBF0"/>
          </p15:clr>
        </p15:guide>
        <p15:guide id="3" orient="horz" pos="3912">
          <p15:clr>
            <a:srgbClr val="5ACBF0"/>
          </p15:clr>
        </p15:guide>
        <p15:guide id="4" orient="horz" pos="1075">
          <p15:clr>
            <a:srgbClr val="F26B43"/>
          </p15:clr>
        </p15:guide>
        <p15:guide id="5" pos="5497">
          <p15:clr>
            <a:srgbClr val="F26B43"/>
          </p15:clr>
        </p15:guide>
        <p15:guide id="6" pos="259">
          <p15:clr>
            <a:srgbClr val="F26B43"/>
          </p15:clr>
        </p15:guide>
        <p15:guide id="8" orient="horz" pos="4063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 hidden="1">
            <a:extLst>
              <a:ext uri="{FF2B5EF4-FFF2-40B4-BE49-F238E27FC236}">
                <a16:creationId xmlns:a16="http://schemas.microsoft.com/office/drawing/2014/main" id="{8963AA3D-EFA3-4938-9D41-C8DDC03F782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59" name="think-cell Slide" r:id="rId38" imgW="572" imgH="588" progId="TCLayout.ActiveDocument.1">
                  <p:embed/>
                </p:oleObj>
              </mc:Choice>
              <mc:Fallback>
                <p:oleObj name="think-cell Slide" r:id="rId38" imgW="572" imgH="588" progId="TCLayout.ActiveDocument.1">
                  <p:embed/>
                  <p:pic>
                    <p:nvPicPr>
                      <p:cNvPr id="5" name="Object 2" hidden="1">
                        <a:extLst>
                          <a:ext uri="{FF2B5EF4-FFF2-40B4-BE49-F238E27FC236}">
                            <a16:creationId xmlns:a16="http://schemas.microsoft.com/office/drawing/2014/main" id="{8963AA3D-EFA3-4938-9D41-C8DDC03F782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3" hidden="1">
            <a:extLst>
              <a:ext uri="{FF2B5EF4-FFF2-40B4-BE49-F238E27FC236}">
                <a16:creationId xmlns:a16="http://schemas.microsoft.com/office/drawing/2014/main" id="{C4A855FC-965A-4859-83A9-629E80C693BF}"/>
              </a:ext>
            </a:extLst>
          </p:cNvPr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52" name="4. Footnote" hidden="1">
            <a:extLst>
              <a:ext uri="{FF2B5EF4-FFF2-40B4-BE49-F238E27FC236}">
                <a16:creationId xmlns:a16="http://schemas.microsoft.com/office/drawing/2014/main" id="{06E07A66-B8BA-42E8-A0F6-6B0251CAA48E}"/>
              </a:ext>
            </a:extLst>
          </p:cNvPr>
          <p:cNvSpPr txBox="1"/>
          <p:nvPr userDrawn="1">
            <p:custDataLst>
              <p:tags r:id="rId19"/>
            </p:custDataLst>
          </p:nvPr>
        </p:nvSpPr>
        <p:spPr>
          <a:xfrm>
            <a:off x="411480" y="6274554"/>
            <a:ext cx="8311896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>
            <a:defPPr>
              <a:defRPr lang="en-US"/>
            </a:defPPr>
            <a:lvl1pPr marL="203200" marR="0" lvl="0" indent="-212725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Footnote</a:t>
            </a:r>
          </a:p>
        </p:txBody>
      </p:sp>
      <p:sp>
        <p:nvSpPr>
          <p:cNvPr id="2" name="2. Slide Title">
            <a:extLst>
              <a:ext uri="{FF2B5EF4-FFF2-40B4-BE49-F238E27FC236}">
                <a16:creationId xmlns:a16="http://schemas.microsoft.com/office/drawing/2014/main" id="{BAD3E984-2EF2-43CD-BB0E-16A737B99040}"/>
              </a:ext>
            </a:extLst>
          </p:cNvPr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416052" y="173736"/>
            <a:ext cx="8311896" cy="33855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53" name="Grid" hidden="1">
            <a:extLst>
              <a:ext uri="{FF2B5EF4-FFF2-40B4-BE49-F238E27FC236}">
                <a16:creationId xmlns:a16="http://schemas.microsoft.com/office/drawing/2014/main" id="{564EB9F6-AC04-42ED-9CB6-6D01335D9982}"/>
              </a:ext>
            </a:extLst>
          </p:cNvPr>
          <p:cNvGrpSpPr/>
          <p:nvPr userDrawn="1">
            <p:custDataLst>
              <p:tags r:id="rId21"/>
            </p:custDataLst>
          </p:nvPr>
        </p:nvGrpSpPr>
        <p:grpSpPr bwMode="blackGray">
          <a:xfrm>
            <a:off x="1" y="0"/>
            <a:ext cx="9142857" cy="6858000"/>
            <a:chOff x="0" y="0"/>
            <a:chExt cx="12190476" cy="6858000"/>
          </a:xfrm>
        </p:grpSpPr>
        <p:sp>
          <p:nvSpPr>
            <p:cNvPr id="55" name="slide margin">
              <a:extLst>
                <a:ext uri="{FF2B5EF4-FFF2-40B4-BE49-F238E27FC236}">
                  <a16:creationId xmlns:a16="http://schemas.microsoft.com/office/drawing/2014/main" id="{F5DBB269-56D9-4200-9112-12E14BA26FC3}"/>
                </a:ext>
              </a:extLst>
            </p:cNvPr>
            <p:cNvSpPr/>
            <p:nvPr/>
          </p:nvSpPr>
          <p:spPr bwMode="blackGray">
            <a:xfrm>
              <a:off x="1524" y="0"/>
              <a:ext cx="12188952" cy="6858000"/>
            </a:xfrm>
            <a:custGeom>
              <a:avLst/>
              <a:gdLst>
                <a:gd name="connsiteX0" fmla="*/ 551868 w 12188952"/>
                <a:gd name="connsiteY0" fmla="*/ 1709928 h 6858000"/>
                <a:gd name="connsiteX1" fmla="*/ 551868 w 12188952"/>
                <a:gd name="connsiteY1" fmla="*/ 6217920 h 6858000"/>
                <a:gd name="connsiteX2" fmla="*/ 11636196 w 12188952"/>
                <a:gd name="connsiteY2" fmla="*/ 6217920 h 6858000"/>
                <a:gd name="connsiteX3" fmla="*/ 11636196 w 12188952"/>
                <a:gd name="connsiteY3" fmla="*/ 1709928 h 6858000"/>
                <a:gd name="connsiteX4" fmla="*/ 0 w 12188952"/>
                <a:gd name="connsiteY4" fmla="*/ 0 h 6858000"/>
                <a:gd name="connsiteX5" fmla="*/ 12188952 w 12188952"/>
                <a:gd name="connsiteY5" fmla="*/ 0 h 6858000"/>
                <a:gd name="connsiteX6" fmla="*/ 12188952 w 12188952"/>
                <a:gd name="connsiteY6" fmla="*/ 6858000 h 6858000"/>
                <a:gd name="connsiteX7" fmla="*/ 0 w 12188952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88952" h="6858000">
                  <a:moveTo>
                    <a:pt x="551868" y="1709928"/>
                  </a:moveTo>
                  <a:lnTo>
                    <a:pt x="551868" y="6217920"/>
                  </a:lnTo>
                  <a:lnTo>
                    <a:pt x="11636196" y="6217920"/>
                  </a:lnTo>
                  <a:lnTo>
                    <a:pt x="11636196" y="1709928"/>
                  </a:lnTo>
                  <a:close/>
                  <a:moveTo>
                    <a:pt x="0" y="0"/>
                  </a:moveTo>
                  <a:lnTo>
                    <a:pt x="12188952" y="0"/>
                  </a:lnTo>
                  <a:lnTo>
                    <a:pt x="1218895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0000">
                <a:alpha val="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350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C7A4F8EE-DD16-44D6-8659-4BC61E1C4968}"/>
                </a:ext>
              </a:extLst>
            </p:cNvPr>
            <p:cNvCxnSpPr/>
            <p:nvPr/>
          </p:nvCxnSpPr>
          <p:spPr bwMode="blackGray">
            <a:xfrm>
              <a:off x="859460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A20FAAC0-CCE6-4BC5-A835-E805E4CFE84B}"/>
                </a:ext>
              </a:extLst>
            </p:cNvPr>
            <p:cNvCxnSpPr/>
            <p:nvPr/>
          </p:nvCxnSpPr>
          <p:spPr bwMode="blackGray">
            <a:xfrm>
              <a:off x="11332545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CE62967-F8DD-442A-A2C7-5EC8AB9FE8CE}"/>
                </a:ext>
              </a:extLst>
            </p:cNvPr>
            <p:cNvCxnSpPr/>
            <p:nvPr/>
          </p:nvCxnSpPr>
          <p:spPr bwMode="blackGray">
            <a:xfrm>
              <a:off x="1811559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38D8E0C4-F713-47B9-9258-FCC3EF4AC2D3}"/>
                </a:ext>
              </a:extLst>
            </p:cNvPr>
            <p:cNvCxnSpPr/>
            <p:nvPr/>
          </p:nvCxnSpPr>
          <p:spPr bwMode="blackGray">
            <a:xfrm>
              <a:off x="2763658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209D019-80C7-44F7-B340-FDC6CF76FDFE}"/>
                </a:ext>
              </a:extLst>
            </p:cNvPr>
            <p:cNvCxnSpPr/>
            <p:nvPr/>
          </p:nvCxnSpPr>
          <p:spPr bwMode="blackGray">
            <a:xfrm>
              <a:off x="3715757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2B6FCE71-887F-4F0B-ACCD-6CFCD13E12A8}"/>
                </a:ext>
              </a:extLst>
            </p:cNvPr>
            <p:cNvCxnSpPr/>
            <p:nvPr/>
          </p:nvCxnSpPr>
          <p:spPr bwMode="blackGray">
            <a:xfrm>
              <a:off x="4667856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25852E5-79E9-4D30-89F2-E8E3C7A8A8D3}"/>
                </a:ext>
              </a:extLst>
            </p:cNvPr>
            <p:cNvCxnSpPr/>
            <p:nvPr/>
          </p:nvCxnSpPr>
          <p:spPr bwMode="blackGray">
            <a:xfrm>
              <a:off x="5619955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1894E67-6006-4C83-BBB3-824E5C6CAE33}"/>
                </a:ext>
              </a:extLst>
            </p:cNvPr>
            <p:cNvCxnSpPr/>
            <p:nvPr/>
          </p:nvCxnSpPr>
          <p:spPr bwMode="blackGray">
            <a:xfrm>
              <a:off x="6572054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888B05A6-707C-49A0-B29E-A54224F6D77E}"/>
                </a:ext>
              </a:extLst>
            </p:cNvPr>
            <p:cNvCxnSpPr/>
            <p:nvPr/>
          </p:nvCxnSpPr>
          <p:spPr bwMode="blackGray">
            <a:xfrm>
              <a:off x="7524153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56D036E9-E68E-45AC-88B1-3889BA9AC140}"/>
                </a:ext>
              </a:extLst>
            </p:cNvPr>
            <p:cNvCxnSpPr/>
            <p:nvPr/>
          </p:nvCxnSpPr>
          <p:spPr bwMode="blackGray">
            <a:xfrm>
              <a:off x="8476252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228A5C01-418B-415F-ACE4-12657A25C674}"/>
                </a:ext>
              </a:extLst>
            </p:cNvPr>
            <p:cNvCxnSpPr/>
            <p:nvPr/>
          </p:nvCxnSpPr>
          <p:spPr bwMode="blackGray">
            <a:xfrm>
              <a:off x="9428351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2CD3EFBD-902E-4760-89FE-386EC5FAB5DD}"/>
                </a:ext>
              </a:extLst>
            </p:cNvPr>
            <p:cNvCxnSpPr/>
            <p:nvPr/>
          </p:nvCxnSpPr>
          <p:spPr bwMode="blackGray">
            <a:xfrm>
              <a:off x="10380450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86E80E37-4393-4509-A7F8-81796082DBE6}"/>
                </a:ext>
              </a:extLst>
            </p:cNvPr>
            <p:cNvSpPr/>
            <p:nvPr/>
          </p:nvSpPr>
          <p:spPr bwMode="blackGray">
            <a:xfrm>
              <a:off x="1524" y="0"/>
              <a:ext cx="553212" cy="6858000"/>
            </a:xfrm>
            <a:custGeom>
              <a:avLst/>
              <a:gdLst>
                <a:gd name="connsiteX0" fmla="*/ 0 w 553212"/>
                <a:gd name="connsiteY0" fmla="*/ 0 h 6858000"/>
                <a:gd name="connsiteX1" fmla="*/ 553212 w 553212"/>
                <a:gd name="connsiteY1" fmla="*/ 0 h 6858000"/>
                <a:gd name="connsiteX2" fmla="*/ 553212 w 553212"/>
                <a:gd name="connsiteY2" fmla="*/ 6858000 h 6858000"/>
                <a:gd name="connsiteX3" fmla="*/ 0 w 553212"/>
                <a:gd name="connsiteY3" fmla="*/ 6858000 h 6858000"/>
                <a:gd name="connsiteX4" fmla="*/ 0 w 553212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212" h="6858000">
                  <a:moveTo>
                    <a:pt x="0" y="0"/>
                  </a:moveTo>
                  <a:lnTo>
                    <a:pt x="553212" y="0"/>
                  </a:lnTo>
                  <a:lnTo>
                    <a:pt x="553212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88B6547D-77F2-421A-BE02-C2FE626088A2}"/>
                </a:ext>
              </a:extLst>
            </p:cNvPr>
            <p:cNvSpPr/>
            <p:nvPr/>
          </p:nvSpPr>
          <p:spPr bwMode="blackGray">
            <a:xfrm>
              <a:off x="1167385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3092C087-1CB5-40EB-AAE7-4F62179E5B3D}"/>
                </a:ext>
              </a:extLst>
            </p:cNvPr>
            <p:cNvSpPr/>
            <p:nvPr/>
          </p:nvSpPr>
          <p:spPr bwMode="blackGray">
            <a:xfrm>
              <a:off x="2119484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170C581B-2D28-48E7-9BF1-F773AD6A082F}"/>
                </a:ext>
              </a:extLst>
            </p:cNvPr>
            <p:cNvSpPr/>
            <p:nvPr/>
          </p:nvSpPr>
          <p:spPr bwMode="blackGray">
            <a:xfrm>
              <a:off x="3071583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5DE51E3-D897-4994-9418-E8C2DE782A3A}"/>
                </a:ext>
              </a:extLst>
            </p:cNvPr>
            <p:cNvSpPr/>
            <p:nvPr/>
          </p:nvSpPr>
          <p:spPr bwMode="blackGray">
            <a:xfrm>
              <a:off x="4023681" y="0"/>
              <a:ext cx="339450" cy="6858000"/>
            </a:xfrm>
            <a:custGeom>
              <a:avLst/>
              <a:gdLst>
                <a:gd name="connsiteX0" fmla="*/ 0 w 339450"/>
                <a:gd name="connsiteY0" fmla="*/ 0 h 6858000"/>
                <a:gd name="connsiteX1" fmla="*/ 339450 w 339450"/>
                <a:gd name="connsiteY1" fmla="*/ 0 h 6858000"/>
                <a:gd name="connsiteX2" fmla="*/ 339450 w 339450"/>
                <a:gd name="connsiteY2" fmla="*/ 6858000 h 6858000"/>
                <a:gd name="connsiteX3" fmla="*/ 0 w 339450"/>
                <a:gd name="connsiteY3" fmla="*/ 6858000 h 6858000"/>
                <a:gd name="connsiteX4" fmla="*/ 0 w 339450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0" h="6858000">
                  <a:moveTo>
                    <a:pt x="0" y="0"/>
                  </a:moveTo>
                  <a:lnTo>
                    <a:pt x="339450" y="0"/>
                  </a:lnTo>
                  <a:lnTo>
                    <a:pt x="339450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7D9B6F9F-FA16-4594-8B72-43FF5F17F7FC}"/>
                </a:ext>
              </a:extLst>
            </p:cNvPr>
            <p:cNvSpPr/>
            <p:nvPr/>
          </p:nvSpPr>
          <p:spPr bwMode="blackGray">
            <a:xfrm>
              <a:off x="4975780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21EA58F-1F84-493C-ACF6-F9FACAF48256}"/>
                </a:ext>
              </a:extLst>
            </p:cNvPr>
            <p:cNvSpPr/>
            <p:nvPr/>
          </p:nvSpPr>
          <p:spPr bwMode="blackGray">
            <a:xfrm>
              <a:off x="5927879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208E60CB-D491-446F-999C-C54AA89B3EC2}"/>
                </a:ext>
              </a:extLst>
            </p:cNvPr>
            <p:cNvSpPr/>
            <p:nvPr/>
          </p:nvSpPr>
          <p:spPr bwMode="blackGray">
            <a:xfrm>
              <a:off x="6879978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A798CCB-595D-477E-BB68-277026AE1F58}"/>
                </a:ext>
              </a:extLst>
            </p:cNvPr>
            <p:cNvSpPr/>
            <p:nvPr/>
          </p:nvSpPr>
          <p:spPr bwMode="blackGray">
            <a:xfrm>
              <a:off x="7832077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EDE4A3B3-1B25-4F73-AFB0-BC5117472C58}"/>
                </a:ext>
              </a:extLst>
            </p:cNvPr>
            <p:cNvSpPr/>
            <p:nvPr/>
          </p:nvSpPr>
          <p:spPr bwMode="blackGray">
            <a:xfrm>
              <a:off x="8784176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B244C56-8768-49BE-9C5F-39DC27091866}"/>
                </a:ext>
              </a:extLst>
            </p:cNvPr>
            <p:cNvSpPr/>
            <p:nvPr/>
          </p:nvSpPr>
          <p:spPr bwMode="blackGray">
            <a:xfrm>
              <a:off x="9736274" y="0"/>
              <a:ext cx="339450" cy="6858000"/>
            </a:xfrm>
            <a:custGeom>
              <a:avLst/>
              <a:gdLst>
                <a:gd name="connsiteX0" fmla="*/ 0 w 339450"/>
                <a:gd name="connsiteY0" fmla="*/ 0 h 6858000"/>
                <a:gd name="connsiteX1" fmla="*/ 339450 w 339450"/>
                <a:gd name="connsiteY1" fmla="*/ 0 h 6858000"/>
                <a:gd name="connsiteX2" fmla="*/ 339450 w 339450"/>
                <a:gd name="connsiteY2" fmla="*/ 6858000 h 6858000"/>
                <a:gd name="connsiteX3" fmla="*/ 0 w 339450"/>
                <a:gd name="connsiteY3" fmla="*/ 6858000 h 6858000"/>
                <a:gd name="connsiteX4" fmla="*/ 0 w 339450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0" h="6858000">
                  <a:moveTo>
                    <a:pt x="0" y="0"/>
                  </a:moveTo>
                  <a:lnTo>
                    <a:pt x="339450" y="0"/>
                  </a:lnTo>
                  <a:lnTo>
                    <a:pt x="339450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FF016B4B-663C-4A99-BA16-526587A98E3A}"/>
                </a:ext>
              </a:extLst>
            </p:cNvPr>
            <p:cNvSpPr/>
            <p:nvPr/>
          </p:nvSpPr>
          <p:spPr bwMode="blackGray">
            <a:xfrm>
              <a:off x="10688372" y="0"/>
              <a:ext cx="336244" cy="6858000"/>
            </a:xfrm>
            <a:custGeom>
              <a:avLst/>
              <a:gdLst>
                <a:gd name="connsiteX0" fmla="*/ 0 w 336244"/>
                <a:gd name="connsiteY0" fmla="*/ 0 h 6858000"/>
                <a:gd name="connsiteX1" fmla="*/ 336244 w 336244"/>
                <a:gd name="connsiteY1" fmla="*/ 0 h 6858000"/>
                <a:gd name="connsiteX2" fmla="*/ 336244 w 336244"/>
                <a:gd name="connsiteY2" fmla="*/ 6858000 h 6858000"/>
                <a:gd name="connsiteX3" fmla="*/ 0 w 336244"/>
                <a:gd name="connsiteY3" fmla="*/ 6858000 h 6858000"/>
                <a:gd name="connsiteX4" fmla="*/ 0 w 336244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244" h="6858000">
                  <a:moveTo>
                    <a:pt x="0" y="0"/>
                  </a:moveTo>
                  <a:lnTo>
                    <a:pt x="336244" y="0"/>
                  </a:lnTo>
                  <a:lnTo>
                    <a:pt x="336244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E0EE0782-4BFF-4C76-83A4-65CB2A78CF86}"/>
                </a:ext>
              </a:extLst>
            </p:cNvPr>
            <p:cNvSpPr/>
            <p:nvPr/>
          </p:nvSpPr>
          <p:spPr bwMode="blackGray">
            <a:xfrm>
              <a:off x="11637264" y="0"/>
              <a:ext cx="553212" cy="6858000"/>
            </a:xfrm>
            <a:custGeom>
              <a:avLst/>
              <a:gdLst>
                <a:gd name="connsiteX0" fmla="*/ 0 w 553212"/>
                <a:gd name="connsiteY0" fmla="*/ 0 h 6858000"/>
                <a:gd name="connsiteX1" fmla="*/ 553212 w 553212"/>
                <a:gd name="connsiteY1" fmla="*/ 0 h 6858000"/>
                <a:gd name="connsiteX2" fmla="*/ 553212 w 553212"/>
                <a:gd name="connsiteY2" fmla="*/ 6858000 h 6858000"/>
                <a:gd name="connsiteX3" fmla="*/ 0 w 553212"/>
                <a:gd name="connsiteY3" fmla="*/ 6858000 h 6858000"/>
                <a:gd name="connsiteX4" fmla="*/ 0 w 553212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212" h="6858000">
                  <a:moveTo>
                    <a:pt x="0" y="0"/>
                  </a:moveTo>
                  <a:lnTo>
                    <a:pt x="553212" y="0"/>
                  </a:lnTo>
                  <a:lnTo>
                    <a:pt x="553212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5922C003-5270-4D9A-ADCB-FBD0BCF17B75}"/>
                </a:ext>
              </a:extLst>
            </p:cNvPr>
            <p:cNvSpPr/>
            <p:nvPr/>
          </p:nvSpPr>
          <p:spPr bwMode="blackGray">
            <a:xfrm>
              <a:off x="7219428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6D711215-3D48-4B08-99DB-BE3939FDAC79}"/>
                </a:ext>
              </a:extLst>
            </p:cNvPr>
            <p:cNvSpPr/>
            <p:nvPr userDrawn="1"/>
          </p:nvSpPr>
          <p:spPr bwMode="blackGray">
            <a:xfrm>
              <a:off x="1506835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9DDFDFFA-F184-43C9-870C-DCF3B877593B}"/>
                </a:ext>
              </a:extLst>
            </p:cNvPr>
            <p:cNvSpPr/>
            <p:nvPr userDrawn="1"/>
          </p:nvSpPr>
          <p:spPr bwMode="blackGray">
            <a:xfrm>
              <a:off x="2458934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A7AD2D58-EC85-4919-86F2-00E85F906876}"/>
                </a:ext>
              </a:extLst>
            </p:cNvPr>
            <p:cNvSpPr/>
            <p:nvPr userDrawn="1"/>
          </p:nvSpPr>
          <p:spPr bwMode="blackGray">
            <a:xfrm>
              <a:off x="3411033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1CF21A7-4535-4C57-8143-169D224ADC39}"/>
                </a:ext>
              </a:extLst>
            </p:cNvPr>
            <p:cNvSpPr/>
            <p:nvPr userDrawn="1"/>
          </p:nvSpPr>
          <p:spPr bwMode="blackGray">
            <a:xfrm>
              <a:off x="4363132" y="0"/>
              <a:ext cx="609447" cy="6858000"/>
            </a:xfrm>
            <a:custGeom>
              <a:avLst/>
              <a:gdLst>
                <a:gd name="connsiteX0" fmla="*/ 0 w 609447"/>
                <a:gd name="connsiteY0" fmla="*/ 0 h 6858000"/>
                <a:gd name="connsiteX1" fmla="*/ 609447 w 609447"/>
                <a:gd name="connsiteY1" fmla="*/ 0 h 6858000"/>
                <a:gd name="connsiteX2" fmla="*/ 609447 w 609447"/>
                <a:gd name="connsiteY2" fmla="*/ 6858000 h 6858000"/>
                <a:gd name="connsiteX3" fmla="*/ 0 w 609447"/>
                <a:gd name="connsiteY3" fmla="*/ 6858000 h 6858000"/>
                <a:gd name="connsiteX4" fmla="*/ 0 w 609447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7" h="6858000">
                  <a:moveTo>
                    <a:pt x="0" y="0"/>
                  </a:moveTo>
                  <a:lnTo>
                    <a:pt x="609447" y="0"/>
                  </a:lnTo>
                  <a:lnTo>
                    <a:pt x="609447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956F035C-8FDC-45CE-B5B8-F8B4F5ACBC79}"/>
                </a:ext>
              </a:extLst>
            </p:cNvPr>
            <p:cNvSpPr/>
            <p:nvPr userDrawn="1"/>
          </p:nvSpPr>
          <p:spPr bwMode="blackGray">
            <a:xfrm>
              <a:off x="5315230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D9B234A6-826A-413C-B931-D919E52A0719}"/>
                </a:ext>
              </a:extLst>
            </p:cNvPr>
            <p:cNvSpPr/>
            <p:nvPr userDrawn="1"/>
          </p:nvSpPr>
          <p:spPr bwMode="blackGray">
            <a:xfrm>
              <a:off x="6267329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E048B2BB-6FFB-4D27-96C7-176E63508A2B}"/>
                </a:ext>
              </a:extLst>
            </p:cNvPr>
            <p:cNvSpPr/>
            <p:nvPr userDrawn="1"/>
          </p:nvSpPr>
          <p:spPr bwMode="blackGray">
            <a:xfrm>
              <a:off x="8171527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F0F26DA9-CE5E-4276-B142-51E0AFC8EFF3}"/>
                </a:ext>
              </a:extLst>
            </p:cNvPr>
            <p:cNvSpPr/>
            <p:nvPr userDrawn="1"/>
          </p:nvSpPr>
          <p:spPr bwMode="blackGray">
            <a:xfrm>
              <a:off x="9123626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DEC25358-B7B6-4891-97D2-1B131FD58253}"/>
                </a:ext>
              </a:extLst>
            </p:cNvPr>
            <p:cNvSpPr/>
            <p:nvPr userDrawn="1"/>
          </p:nvSpPr>
          <p:spPr bwMode="blackGray">
            <a:xfrm>
              <a:off x="10075725" y="0"/>
              <a:ext cx="609447" cy="6858000"/>
            </a:xfrm>
            <a:custGeom>
              <a:avLst/>
              <a:gdLst>
                <a:gd name="connsiteX0" fmla="*/ 0 w 609447"/>
                <a:gd name="connsiteY0" fmla="*/ 0 h 6858000"/>
                <a:gd name="connsiteX1" fmla="*/ 609447 w 609447"/>
                <a:gd name="connsiteY1" fmla="*/ 0 h 6858000"/>
                <a:gd name="connsiteX2" fmla="*/ 609447 w 609447"/>
                <a:gd name="connsiteY2" fmla="*/ 6858000 h 6858000"/>
                <a:gd name="connsiteX3" fmla="*/ 0 w 609447"/>
                <a:gd name="connsiteY3" fmla="*/ 6858000 h 6858000"/>
                <a:gd name="connsiteX4" fmla="*/ 0 w 609447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7" h="6858000">
                  <a:moveTo>
                    <a:pt x="0" y="0"/>
                  </a:moveTo>
                  <a:lnTo>
                    <a:pt x="609447" y="0"/>
                  </a:lnTo>
                  <a:lnTo>
                    <a:pt x="609447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F1D4F54-A5B6-4B8F-BA1C-9796B50D71E8}"/>
                </a:ext>
              </a:extLst>
            </p:cNvPr>
            <p:cNvSpPr/>
            <p:nvPr userDrawn="1"/>
          </p:nvSpPr>
          <p:spPr bwMode="blackGray">
            <a:xfrm>
              <a:off x="11027826" y="0"/>
              <a:ext cx="609438" cy="6858000"/>
            </a:xfrm>
            <a:custGeom>
              <a:avLst/>
              <a:gdLst>
                <a:gd name="connsiteX0" fmla="*/ 0 w 609438"/>
                <a:gd name="connsiteY0" fmla="*/ 0 h 6858000"/>
                <a:gd name="connsiteX1" fmla="*/ 609438 w 609438"/>
                <a:gd name="connsiteY1" fmla="*/ 0 h 6858000"/>
                <a:gd name="connsiteX2" fmla="*/ 609438 w 609438"/>
                <a:gd name="connsiteY2" fmla="*/ 6858000 h 6858000"/>
                <a:gd name="connsiteX3" fmla="*/ 0 w 609438"/>
                <a:gd name="connsiteY3" fmla="*/ 6858000 h 6858000"/>
                <a:gd name="connsiteX4" fmla="*/ 0 w 60943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38" h="6858000">
                  <a:moveTo>
                    <a:pt x="0" y="0"/>
                  </a:moveTo>
                  <a:lnTo>
                    <a:pt x="609438" y="0"/>
                  </a:lnTo>
                  <a:lnTo>
                    <a:pt x="60943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D3E1AF58-F8BD-4C35-B17B-FF474AC07207}"/>
                </a:ext>
              </a:extLst>
            </p:cNvPr>
            <p:cNvSpPr/>
            <p:nvPr userDrawn="1"/>
          </p:nvSpPr>
          <p:spPr bwMode="blackGray">
            <a:xfrm>
              <a:off x="554736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F433238B-4167-4B9F-AD00-573B9904B268}"/>
                </a:ext>
              </a:extLst>
            </p:cNvPr>
            <p:cNvCxnSpPr/>
            <p:nvPr userDrawn="1"/>
          </p:nvCxnSpPr>
          <p:spPr bwMode="blackGray">
            <a:xfrm>
              <a:off x="0" y="62179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E9255B43-A6C1-44E1-AD76-0108E14CF1CF}"/>
                </a:ext>
              </a:extLst>
            </p:cNvPr>
            <p:cNvCxnSpPr/>
            <p:nvPr userDrawn="1"/>
          </p:nvCxnSpPr>
          <p:spPr bwMode="blackGray">
            <a:xfrm>
              <a:off x="0" y="31089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86976117-4103-48D7-A1A4-7B1F6EB39AF8}"/>
                </a:ext>
              </a:extLst>
            </p:cNvPr>
            <p:cNvCxnSpPr/>
            <p:nvPr userDrawn="1"/>
          </p:nvCxnSpPr>
          <p:spPr bwMode="blackGray">
            <a:xfrm>
              <a:off x="0" y="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AD237E79-C954-4F5C-9467-568C2B01D61D}"/>
                </a:ext>
              </a:extLst>
            </p:cNvPr>
            <p:cNvCxnSpPr/>
            <p:nvPr userDrawn="1"/>
          </p:nvCxnSpPr>
          <p:spPr bwMode="blackGray">
            <a:xfrm>
              <a:off x="0" y="124358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2C3CA5D-4381-498F-A12A-94E2357D48D3}"/>
                </a:ext>
              </a:extLst>
            </p:cNvPr>
            <p:cNvCxnSpPr/>
            <p:nvPr userDrawn="1"/>
          </p:nvCxnSpPr>
          <p:spPr bwMode="blackGray">
            <a:xfrm>
              <a:off x="0" y="93268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CA4E24DD-F3D4-4376-8AB6-A07DA4314FF3}"/>
                </a:ext>
              </a:extLst>
            </p:cNvPr>
            <p:cNvCxnSpPr/>
            <p:nvPr userDrawn="1"/>
          </p:nvCxnSpPr>
          <p:spPr bwMode="blackGray">
            <a:xfrm>
              <a:off x="0" y="186537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D5DC4754-8578-491E-A0FF-64F47384863A}"/>
                </a:ext>
              </a:extLst>
            </p:cNvPr>
            <p:cNvCxnSpPr/>
            <p:nvPr userDrawn="1"/>
          </p:nvCxnSpPr>
          <p:spPr bwMode="blackGray">
            <a:xfrm>
              <a:off x="0" y="155448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6984F9AF-FC24-4244-B2B7-556836286B42}"/>
                </a:ext>
              </a:extLst>
            </p:cNvPr>
            <p:cNvCxnSpPr/>
            <p:nvPr userDrawn="1"/>
          </p:nvCxnSpPr>
          <p:spPr bwMode="blackGray">
            <a:xfrm>
              <a:off x="0" y="248716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BBE39F50-755A-4A28-9262-956D50B5BDF8}"/>
                </a:ext>
              </a:extLst>
            </p:cNvPr>
            <p:cNvCxnSpPr/>
            <p:nvPr userDrawn="1"/>
          </p:nvCxnSpPr>
          <p:spPr bwMode="blackGray">
            <a:xfrm>
              <a:off x="0" y="217627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CFFE806D-C6EC-4A6A-A604-0951250AC780}"/>
                </a:ext>
              </a:extLst>
            </p:cNvPr>
            <p:cNvCxnSpPr/>
            <p:nvPr userDrawn="1"/>
          </p:nvCxnSpPr>
          <p:spPr bwMode="blackGray">
            <a:xfrm>
              <a:off x="0" y="310896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584ED4C1-CE4B-4983-BA97-346408DC67CE}"/>
                </a:ext>
              </a:extLst>
            </p:cNvPr>
            <p:cNvCxnSpPr/>
            <p:nvPr userDrawn="1"/>
          </p:nvCxnSpPr>
          <p:spPr bwMode="blackGray">
            <a:xfrm>
              <a:off x="0" y="279806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2C71EB62-716E-4C9B-AF43-BD800A252535}"/>
                </a:ext>
              </a:extLst>
            </p:cNvPr>
            <p:cNvCxnSpPr/>
            <p:nvPr userDrawn="1"/>
          </p:nvCxnSpPr>
          <p:spPr bwMode="blackGray">
            <a:xfrm>
              <a:off x="0" y="373075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79D29CB2-8929-4A25-98AF-2BEB838CFADE}"/>
                </a:ext>
              </a:extLst>
            </p:cNvPr>
            <p:cNvCxnSpPr/>
            <p:nvPr userDrawn="1"/>
          </p:nvCxnSpPr>
          <p:spPr bwMode="blackGray">
            <a:xfrm>
              <a:off x="0" y="341985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26555DD7-8F54-4055-98D9-803ECA4B000E}"/>
                </a:ext>
              </a:extLst>
            </p:cNvPr>
            <p:cNvCxnSpPr/>
            <p:nvPr userDrawn="1"/>
          </p:nvCxnSpPr>
          <p:spPr bwMode="blackGray">
            <a:xfrm>
              <a:off x="0" y="435254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B2A8ED3D-1604-4356-8E79-C73DF5C07F87}"/>
                </a:ext>
              </a:extLst>
            </p:cNvPr>
            <p:cNvCxnSpPr/>
            <p:nvPr userDrawn="1"/>
          </p:nvCxnSpPr>
          <p:spPr bwMode="blackGray">
            <a:xfrm>
              <a:off x="0" y="404164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59B3DA24-D2F6-4B96-A966-7778F0462788}"/>
                </a:ext>
              </a:extLst>
            </p:cNvPr>
            <p:cNvCxnSpPr/>
            <p:nvPr userDrawn="1"/>
          </p:nvCxnSpPr>
          <p:spPr bwMode="blackGray">
            <a:xfrm>
              <a:off x="0" y="497433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5B2BC198-E061-43B5-8B72-9AECD4EF674C}"/>
                </a:ext>
              </a:extLst>
            </p:cNvPr>
            <p:cNvCxnSpPr/>
            <p:nvPr userDrawn="1"/>
          </p:nvCxnSpPr>
          <p:spPr bwMode="blackGray">
            <a:xfrm>
              <a:off x="0" y="466344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5CBD1AA7-CC60-49B9-AAED-95002306B6DB}"/>
                </a:ext>
              </a:extLst>
            </p:cNvPr>
            <p:cNvCxnSpPr/>
            <p:nvPr userDrawn="1"/>
          </p:nvCxnSpPr>
          <p:spPr bwMode="blackGray">
            <a:xfrm>
              <a:off x="0" y="559612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B6CFC690-A932-420E-8641-E0D4F1D14F71}"/>
                </a:ext>
              </a:extLst>
            </p:cNvPr>
            <p:cNvCxnSpPr/>
            <p:nvPr userDrawn="1"/>
          </p:nvCxnSpPr>
          <p:spPr bwMode="blackGray">
            <a:xfrm>
              <a:off x="0" y="528523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981262C0-EBF5-4D95-9E2E-78B7BE1D5F8F}"/>
                </a:ext>
              </a:extLst>
            </p:cNvPr>
            <p:cNvCxnSpPr/>
            <p:nvPr userDrawn="1"/>
          </p:nvCxnSpPr>
          <p:spPr bwMode="blackGray">
            <a:xfrm>
              <a:off x="0" y="621792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72412145-9F02-45F4-8A1F-4109B09DA77F}"/>
                </a:ext>
              </a:extLst>
            </p:cNvPr>
            <p:cNvCxnSpPr/>
            <p:nvPr userDrawn="1"/>
          </p:nvCxnSpPr>
          <p:spPr bwMode="blackGray">
            <a:xfrm>
              <a:off x="0" y="590702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4EFB458C-651C-47B0-830C-DFC18029EB15}"/>
                </a:ext>
              </a:extLst>
            </p:cNvPr>
            <p:cNvCxnSpPr/>
            <p:nvPr userDrawn="1"/>
          </p:nvCxnSpPr>
          <p:spPr bwMode="blackGray">
            <a:xfrm>
              <a:off x="0" y="652881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275A12CE-1B9C-467B-A41F-63B02D949AF6}"/>
                </a:ext>
              </a:extLst>
            </p:cNvPr>
            <p:cNvCxnSpPr/>
            <p:nvPr userDrawn="1"/>
          </p:nvCxnSpPr>
          <p:spPr bwMode="blackGray">
            <a:xfrm>
              <a:off x="0" y="77724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CE166A7E-724C-41B9-B1E3-C18068EECF0D}"/>
                </a:ext>
              </a:extLst>
            </p:cNvPr>
            <p:cNvCxnSpPr/>
            <p:nvPr userDrawn="1"/>
          </p:nvCxnSpPr>
          <p:spPr bwMode="blackGray">
            <a:xfrm>
              <a:off x="0" y="46634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4A628A8A-2AC5-47F3-84EC-7B44237EC8C4}"/>
                </a:ext>
              </a:extLst>
            </p:cNvPr>
            <p:cNvCxnSpPr/>
            <p:nvPr userDrawn="1"/>
          </p:nvCxnSpPr>
          <p:spPr bwMode="blackGray">
            <a:xfrm>
              <a:off x="0" y="15544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B89EEAE6-AB58-4DA0-97B7-5ED0B4FB66F7}"/>
                </a:ext>
              </a:extLst>
            </p:cNvPr>
            <p:cNvCxnSpPr/>
            <p:nvPr userDrawn="1"/>
          </p:nvCxnSpPr>
          <p:spPr bwMode="blackGray">
            <a:xfrm>
              <a:off x="0" y="139903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9973091C-4F57-45F5-9278-A5495574B244}"/>
                </a:ext>
              </a:extLst>
            </p:cNvPr>
            <p:cNvCxnSpPr/>
            <p:nvPr userDrawn="1"/>
          </p:nvCxnSpPr>
          <p:spPr bwMode="blackGray">
            <a:xfrm>
              <a:off x="0" y="108813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013782DF-D3CE-43BC-B089-7657B3CC9E4F}"/>
                </a:ext>
              </a:extLst>
            </p:cNvPr>
            <p:cNvCxnSpPr/>
            <p:nvPr userDrawn="1"/>
          </p:nvCxnSpPr>
          <p:spPr bwMode="blackGray">
            <a:xfrm>
              <a:off x="0" y="202082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40E03DB-D3B5-4ED2-94F1-18B05EF36E60}"/>
                </a:ext>
              </a:extLst>
            </p:cNvPr>
            <p:cNvCxnSpPr/>
            <p:nvPr userDrawn="1"/>
          </p:nvCxnSpPr>
          <p:spPr bwMode="blackGray">
            <a:xfrm>
              <a:off x="0" y="170992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283FFB0A-CBFF-4BBE-BC87-0A2AF4284576}"/>
                </a:ext>
              </a:extLst>
            </p:cNvPr>
            <p:cNvCxnSpPr/>
            <p:nvPr userDrawn="1"/>
          </p:nvCxnSpPr>
          <p:spPr bwMode="blackGray">
            <a:xfrm>
              <a:off x="0" y="264261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6D5A634C-FA6D-4F49-AAD5-BBCE990D4748}"/>
                </a:ext>
              </a:extLst>
            </p:cNvPr>
            <p:cNvCxnSpPr/>
            <p:nvPr userDrawn="1"/>
          </p:nvCxnSpPr>
          <p:spPr bwMode="blackGray">
            <a:xfrm>
              <a:off x="0" y="233172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B205ED71-0851-4E0C-A163-BC3D3039E671}"/>
                </a:ext>
              </a:extLst>
            </p:cNvPr>
            <p:cNvCxnSpPr/>
            <p:nvPr userDrawn="1"/>
          </p:nvCxnSpPr>
          <p:spPr bwMode="blackGray">
            <a:xfrm>
              <a:off x="0" y="326440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715526AD-CEE9-474C-A9A5-D49A5346A930}"/>
                </a:ext>
              </a:extLst>
            </p:cNvPr>
            <p:cNvCxnSpPr/>
            <p:nvPr userDrawn="1"/>
          </p:nvCxnSpPr>
          <p:spPr bwMode="blackGray">
            <a:xfrm>
              <a:off x="0" y="295351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E7BD9B20-C7BC-413A-A578-C3FF8BEBBDC0}"/>
                </a:ext>
              </a:extLst>
            </p:cNvPr>
            <p:cNvCxnSpPr/>
            <p:nvPr userDrawn="1"/>
          </p:nvCxnSpPr>
          <p:spPr bwMode="blackGray">
            <a:xfrm>
              <a:off x="0" y="388620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A981CE9B-6327-4D32-B970-04D7EC41EE89}"/>
                </a:ext>
              </a:extLst>
            </p:cNvPr>
            <p:cNvCxnSpPr/>
            <p:nvPr userDrawn="1"/>
          </p:nvCxnSpPr>
          <p:spPr bwMode="blackGray">
            <a:xfrm>
              <a:off x="0" y="357530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E8F3FFC1-0364-4801-813A-54371A2C43DA}"/>
                </a:ext>
              </a:extLst>
            </p:cNvPr>
            <p:cNvCxnSpPr/>
            <p:nvPr userDrawn="1"/>
          </p:nvCxnSpPr>
          <p:spPr bwMode="blackGray">
            <a:xfrm>
              <a:off x="0" y="450799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5606A9C3-FEED-4F52-B442-5009E3F7B54C}"/>
                </a:ext>
              </a:extLst>
            </p:cNvPr>
            <p:cNvCxnSpPr/>
            <p:nvPr userDrawn="1"/>
          </p:nvCxnSpPr>
          <p:spPr bwMode="blackGray">
            <a:xfrm>
              <a:off x="0" y="419709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9DAE2C86-BAE6-47A1-94B1-327465587DE7}"/>
                </a:ext>
              </a:extLst>
            </p:cNvPr>
            <p:cNvCxnSpPr/>
            <p:nvPr userDrawn="1"/>
          </p:nvCxnSpPr>
          <p:spPr bwMode="blackGray">
            <a:xfrm>
              <a:off x="0" y="512978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A9686103-ADA6-4E1A-817A-E71466AE209B}"/>
                </a:ext>
              </a:extLst>
            </p:cNvPr>
            <p:cNvCxnSpPr/>
            <p:nvPr userDrawn="1"/>
          </p:nvCxnSpPr>
          <p:spPr bwMode="blackGray">
            <a:xfrm>
              <a:off x="0" y="481888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BBD273DE-C35C-4DA9-96B1-DDB7F800252C}"/>
                </a:ext>
              </a:extLst>
            </p:cNvPr>
            <p:cNvCxnSpPr/>
            <p:nvPr userDrawn="1"/>
          </p:nvCxnSpPr>
          <p:spPr bwMode="blackGray">
            <a:xfrm>
              <a:off x="0" y="575157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D9A7DF1D-083E-42BB-91EA-4E30FEA625A2}"/>
                </a:ext>
              </a:extLst>
            </p:cNvPr>
            <p:cNvCxnSpPr/>
            <p:nvPr userDrawn="1"/>
          </p:nvCxnSpPr>
          <p:spPr bwMode="blackGray">
            <a:xfrm>
              <a:off x="0" y="544068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2D0D1604-79C2-46BE-9905-D864D0ECFE20}"/>
                </a:ext>
              </a:extLst>
            </p:cNvPr>
            <p:cNvCxnSpPr/>
            <p:nvPr userDrawn="1"/>
          </p:nvCxnSpPr>
          <p:spPr bwMode="blackGray">
            <a:xfrm>
              <a:off x="0" y="637336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B7B9FA60-E80E-4FE7-BB67-028805A248EE}"/>
                </a:ext>
              </a:extLst>
            </p:cNvPr>
            <p:cNvCxnSpPr/>
            <p:nvPr userDrawn="1"/>
          </p:nvCxnSpPr>
          <p:spPr bwMode="blackGray">
            <a:xfrm>
              <a:off x="0" y="606247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102F5688-0147-4CC6-8FB3-67034979720D}"/>
                </a:ext>
              </a:extLst>
            </p:cNvPr>
            <p:cNvCxnSpPr/>
            <p:nvPr userDrawn="1"/>
          </p:nvCxnSpPr>
          <p:spPr bwMode="blackGray">
            <a:xfrm>
              <a:off x="0" y="668426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main body box">
              <a:extLst>
                <a:ext uri="{FF2B5EF4-FFF2-40B4-BE49-F238E27FC236}">
                  <a16:creationId xmlns:a16="http://schemas.microsoft.com/office/drawing/2014/main" id="{3AB62359-B582-4196-8266-DC8ADBA988F4}"/>
                </a:ext>
              </a:extLst>
            </p:cNvPr>
            <p:cNvSpPr/>
            <p:nvPr userDrawn="1"/>
          </p:nvSpPr>
          <p:spPr bwMode="blackGray">
            <a:xfrm>
              <a:off x="554736" y="1709928"/>
              <a:ext cx="11082528" cy="4507992"/>
            </a:xfrm>
            <a:prstGeom prst="rect">
              <a:avLst/>
            </a:prstGeom>
            <a:noFill/>
            <a:ln w="12700">
              <a:solidFill>
                <a:srgbClr val="19D3C5">
                  <a:alpha val="50000"/>
                </a:srgbClr>
              </a:solidFill>
            </a:ln>
          </p:spPr>
          <p:txBody>
            <a:bodyPr vert="horz" wrap="square" lIns="68572" tIns="34286" rIns="68572" bIns="3428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3D738849-8295-4057-B044-0B0E80C1C3DA}"/>
                </a:ext>
              </a:extLst>
            </p:cNvPr>
            <p:cNvCxnSpPr/>
            <p:nvPr userDrawn="1"/>
          </p:nvCxnSpPr>
          <p:spPr bwMode="blackGray">
            <a:xfrm>
              <a:off x="554736" y="2177796"/>
              <a:ext cx="11082528" cy="0"/>
            </a:xfrm>
            <a:prstGeom prst="line">
              <a:avLst/>
            </a:prstGeom>
            <a:noFill/>
            <a:ln w="12700">
              <a:solidFill>
                <a:srgbClr val="19D3C5">
                  <a:alpha val="50000"/>
                </a:srgbClr>
              </a:solidFill>
            </a:ln>
          </p:spPr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1361245-226A-4BA1-8B7C-025011F07E2A}"/>
                </a:ext>
              </a:extLst>
            </p:cNvPr>
            <p:cNvCxnSpPr/>
            <p:nvPr userDrawn="1"/>
          </p:nvCxnSpPr>
          <p:spPr bwMode="blackGray">
            <a:xfrm>
              <a:off x="554736" y="1711453"/>
              <a:ext cx="11082528" cy="0"/>
            </a:xfrm>
            <a:prstGeom prst="line">
              <a:avLst/>
            </a:prstGeom>
            <a:noFill/>
            <a:ln w="12700">
              <a:solidFill>
                <a:srgbClr val="19D3C5">
                  <a:alpha val="50000"/>
                </a:srgbClr>
              </a:solidFill>
            </a:ln>
          </p:spPr>
        </p:cxnSp>
      </p:grpSp>
      <p:sp>
        <p:nvSpPr>
          <p:cNvPr id="163" name="Sticker" hidden="1">
            <a:extLst>
              <a:ext uri="{FF2B5EF4-FFF2-40B4-BE49-F238E27FC236}">
                <a16:creationId xmlns:a16="http://schemas.microsoft.com/office/drawing/2014/main" id="{F4B31D41-9E38-4C47-B14A-953F41CF2048}"/>
              </a:ext>
            </a:extLst>
          </p:cNvPr>
          <p:cNvSpPr txBox="1"/>
          <p:nvPr userDrawn="1"/>
        </p:nvSpPr>
        <p:spPr>
          <a:xfrm>
            <a:off x="416052" y="834828"/>
            <a:ext cx="450444" cy="123111"/>
          </a:xfrm>
          <a:prstGeom prst="rect">
            <a:avLst/>
          </a:prstGeom>
          <a:noFill/>
          <a:ln w="6350">
            <a:noFill/>
            <a:miter lim="800000"/>
          </a:ln>
        </p:spPr>
        <p:txBody>
          <a:bodyPr vert="horz" wrap="none" lIns="0" tIns="0" rIns="0" bIns="0" rtlCol="0">
            <a:spAutoFit/>
          </a:bodyPr>
          <a:lstStyle>
            <a:defPPr>
              <a:defRPr lang="en-US"/>
            </a:defPPr>
            <a:lvl1pPr>
              <a:spcBef>
                <a:spcPts val="300"/>
              </a:spcBef>
              <a:spcAft>
                <a:spcPts val="300"/>
              </a:spcAft>
              <a:buNone/>
              <a:defRPr sz="800" b="1" cap="all" baseline="0"/>
            </a:lvl1pPr>
          </a:lstStyle>
          <a:p>
            <a:pPr lvl="0"/>
            <a:r>
              <a:rPr lang="en-US" dirty="0"/>
              <a:t>STICKER</a:t>
            </a:r>
          </a:p>
        </p:txBody>
      </p:sp>
      <p:sp>
        <p:nvSpPr>
          <p:cNvPr id="155" name="ACET" hidden="1">
            <a:extLst>
              <a:ext uri="{FF2B5EF4-FFF2-40B4-BE49-F238E27FC236}">
                <a16:creationId xmlns:a16="http://schemas.microsoft.com/office/drawing/2014/main" id="{6FC9F96D-D74F-4064-BE66-104F69CCE92E}"/>
              </a:ext>
            </a:extLst>
          </p:cNvPr>
          <p:cNvSpPr txBox="1"/>
          <p:nvPr userDrawn="1">
            <p:custDataLst>
              <p:tags r:id="rId22"/>
            </p:custDataLst>
          </p:nvPr>
        </p:nvSpPr>
        <p:spPr>
          <a:xfrm>
            <a:off x="415925" y="2133599"/>
            <a:ext cx="3049253" cy="507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egoe UI" panose="020B0502040204020203" pitchFamily="34" charset="0"/>
              <a:buChar char="​"/>
              <a:defRPr sz="1600" b="1">
                <a:cs typeface="Arial" panose="020B0604020202020204" pitchFamily="34" charset="0"/>
              </a:defRPr>
            </a:lvl1pPr>
            <a:lvl2pPr marL="228600" lvl="1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10000"/>
              <a:buFont typeface="Wingdings" panose="05000000000000000000" pitchFamily="2" charset="2"/>
              <a:buChar char=""/>
              <a:defRPr sz="1600"/>
            </a:lvl2pPr>
            <a:lvl3pPr marL="442913" lvl="2" indent="-21431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10000"/>
              <a:buFont typeface="Arial" panose="020B0604020202020204" pitchFamily="34" charset="0"/>
              <a:buChar char="‒"/>
              <a:defRPr sz="1600"/>
            </a:lvl3pPr>
            <a:lvl4pPr marL="598488" lvl="3" indent="-1524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600"/>
            </a:lvl4pPr>
            <a:lvl5pPr marL="817563" lvl="4" indent="-1476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̶"/>
              <a:defRPr sz="1600"/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sz="1400" dirty="0"/>
              <a:t>Above Chart Exhibit Title</a:t>
            </a:r>
          </a:p>
          <a:p>
            <a:pPr lvl="0"/>
            <a:r>
              <a:rPr lang="en-US" sz="1400" b="0" dirty="0"/>
              <a:t>Unit of Measure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BA02D5-5579-4386-BB2A-334ACD085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925" y="2155825"/>
            <a:ext cx="2168863" cy="1433726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52" name="LegendBoxes" hidden="1">
            <a:extLst>
              <a:ext uri="{FF2B5EF4-FFF2-40B4-BE49-F238E27FC236}">
                <a16:creationId xmlns:a16="http://schemas.microsoft.com/office/drawing/2014/main" id="{963CCBC6-05DA-41C5-8A26-02B4B8294556}"/>
              </a:ext>
            </a:extLst>
          </p:cNvPr>
          <p:cNvGrpSpPr/>
          <p:nvPr userDrawn="1"/>
        </p:nvGrpSpPr>
        <p:grpSpPr>
          <a:xfrm>
            <a:off x="7892047" y="4396889"/>
            <a:ext cx="835901" cy="1686504"/>
            <a:chOff x="7756825" y="4379430"/>
            <a:chExt cx="835901" cy="1686504"/>
          </a:xfrm>
        </p:grpSpPr>
        <p:sp>
          <p:nvSpPr>
            <p:cNvPr id="153" name="RectangleLegend1">
              <a:extLst>
                <a:ext uri="{FF2B5EF4-FFF2-40B4-BE49-F238E27FC236}">
                  <a16:creationId xmlns:a16="http://schemas.microsoft.com/office/drawing/2014/main" id="{658AC4E5-B9F1-4DD2-A80F-DAC539F6EDF1}"/>
                </a:ext>
              </a:extLst>
            </p:cNvPr>
            <p:cNvSpPr/>
            <p:nvPr/>
          </p:nvSpPr>
          <p:spPr>
            <a:xfrm>
              <a:off x="7756825" y="4385399"/>
              <a:ext cx="172729" cy="172729"/>
            </a:xfrm>
            <a:prstGeom prst="rect">
              <a:avLst/>
            </a:prstGeom>
            <a:solidFill>
              <a:schemeClr val="accent1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54" name="RectangleLegend2">
              <a:extLst>
                <a:ext uri="{FF2B5EF4-FFF2-40B4-BE49-F238E27FC236}">
                  <a16:creationId xmlns:a16="http://schemas.microsoft.com/office/drawing/2014/main" id="{B2384542-8C23-4E14-80D2-CA9F267323F0}"/>
                </a:ext>
              </a:extLst>
            </p:cNvPr>
            <p:cNvSpPr/>
            <p:nvPr/>
          </p:nvSpPr>
          <p:spPr>
            <a:xfrm>
              <a:off x="7756825" y="4764897"/>
              <a:ext cx="172729" cy="172729"/>
            </a:xfrm>
            <a:prstGeom prst="rect">
              <a:avLst/>
            </a:prstGeom>
            <a:solidFill>
              <a:schemeClr val="accent2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64" name="RectangleLegend3">
              <a:extLst>
                <a:ext uri="{FF2B5EF4-FFF2-40B4-BE49-F238E27FC236}">
                  <a16:creationId xmlns:a16="http://schemas.microsoft.com/office/drawing/2014/main" id="{060EF611-D1B1-4A78-8D88-DC9E2B83640A}"/>
                </a:ext>
              </a:extLst>
            </p:cNvPr>
            <p:cNvSpPr/>
            <p:nvPr/>
          </p:nvSpPr>
          <p:spPr>
            <a:xfrm>
              <a:off x="7756825" y="5138493"/>
              <a:ext cx="172729" cy="172729"/>
            </a:xfrm>
            <a:prstGeom prst="rect">
              <a:avLst/>
            </a:prstGeom>
            <a:solidFill>
              <a:schemeClr val="accent3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65" name="RectangleLegend4">
              <a:extLst>
                <a:ext uri="{FF2B5EF4-FFF2-40B4-BE49-F238E27FC236}">
                  <a16:creationId xmlns:a16="http://schemas.microsoft.com/office/drawing/2014/main" id="{E1613226-3F7F-4C55-A6C0-DD8251B844E6}"/>
                </a:ext>
              </a:extLst>
            </p:cNvPr>
            <p:cNvSpPr/>
            <p:nvPr/>
          </p:nvSpPr>
          <p:spPr>
            <a:xfrm>
              <a:off x="7756825" y="5512089"/>
              <a:ext cx="172729" cy="172729"/>
            </a:xfrm>
            <a:prstGeom prst="rect">
              <a:avLst/>
            </a:prstGeom>
            <a:solidFill>
              <a:schemeClr val="accent4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66" name="RectangleLegend5">
              <a:extLst>
                <a:ext uri="{FF2B5EF4-FFF2-40B4-BE49-F238E27FC236}">
                  <a16:creationId xmlns:a16="http://schemas.microsoft.com/office/drawing/2014/main" id="{5BE928B1-5A9D-43CB-BC80-2D1F93CC2F3C}"/>
                </a:ext>
              </a:extLst>
            </p:cNvPr>
            <p:cNvSpPr/>
            <p:nvPr/>
          </p:nvSpPr>
          <p:spPr>
            <a:xfrm>
              <a:off x="7756825" y="5885685"/>
              <a:ext cx="172729" cy="172729"/>
            </a:xfrm>
            <a:prstGeom prst="rect">
              <a:avLst/>
            </a:prstGeom>
            <a:solidFill>
              <a:schemeClr val="accent5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67" name="Legend1">
              <a:extLst>
                <a:ext uri="{FF2B5EF4-FFF2-40B4-BE49-F238E27FC236}">
                  <a16:creationId xmlns:a16="http://schemas.microsoft.com/office/drawing/2014/main" id="{588189A8-DB4B-43BF-B593-04C5DB541C53}"/>
                </a:ext>
              </a:extLst>
            </p:cNvPr>
            <p:cNvSpPr txBox="1"/>
            <p:nvPr/>
          </p:nvSpPr>
          <p:spPr>
            <a:xfrm>
              <a:off x="8082971" y="4379430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68" name="Legend2">
              <a:extLst>
                <a:ext uri="{FF2B5EF4-FFF2-40B4-BE49-F238E27FC236}">
                  <a16:creationId xmlns:a16="http://schemas.microsoft.com/office/drawing/2014/main" id="{BFD93A1F-3913-44CB-80B7-EFCD2B4BF5BC}"/>
                </a:ext>
              </a:extLst>
            </p:cNvPr>
            <p:cNvSpPr txBox="1"/>
            <p:nvPr/>
          </p:nvSpPr>
          <p:spPr>
            <a:xfrm>
              <a:off x="8082971" y="4758928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69" name="Legend3">
              <a:extLst>
                <a:ext uri="{FF2B5EF4-FFF2-40B4-BE49-F238E27FC236}">
                  <a16:creationId xmlns:a16="http://schemas.microsoft.com/office/drawing/2014/main" id="{F7B1D1E0-C2A5-481C-8640-41B469498D8D}"/>
                </a:ext>
              </a:extLst>
            </p:cNvPr>
            <p:cNvSpPr txBox="1"/>
            <p:nvPr/>
          </p:nvSpPr>
          <p:spPr>
            <a:xfrm>
              <a:off x="8082971" y="5138426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70" name="Legend4">
              <a:extLst>
                <a:ext uri="{FF2B5EF4-FFF2-40B4-BE49-F238E27FC236}">
                  <a16:creationId xmlns:a16="http://schemas.microsoft.com/office/drawing/2014/main" id="{C8DA0D60-61E4-4C36-A081-C71B9380B540}"/>
                </a:ext>
              </a:extLst>
            </p:cNvPr>
            <p:cNvSpPr txBox="1"/>
            <p:nvPr/>
          </p:nvSpPr>
          <p:spPr>
            <a:xfrm>
              <a:off x="8082971" y="5509847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71" name="Legend5">
              <a:extLst>
                <a:ext uri="{FF2B5EF4-FFF2-40B4-BE49-F238E27FC236}">
                  <a16:creationId xmlns:a16="http://schemas.microsoft.com/office/drawing/2014/main" id="{0642CA01-EC45-4B1C-8CC1-746C78F308A5}"/>
                </a:ext>
              </a:extLst>
            </p:cNvPr>
            <p:cNvSpPr txBox="1"/>
            <p:nvPr/>
          </p:nvSpPr>
          <p:spPr>
            <a:xfrm>
              <a:off x="8082970" y="5881268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</p:grpSp>
      <p:grpSp>
        <p:nvGrpSpPr>
          <p:cNvPr id="172" name="LegendLines" hidden="1">
            <a:extLst>
              <a:ext uri="{FF2B5EF4-FFF2-40B4-BE49-F238E27FC236}">
                <a16:creationId xmlns:a16="http://schemas.microsoft.com/office/drawing/2014/main" id="{F23A354F-6D61-4076-98CC-072D54F2B9B5}"/>
              </a:ext>
            </a:extLst>
          </p:cNvPr>
          <p:cNvGrpSpPr/>
          <p:nvPr userDrawn="1"/>
        </p:nvGrpSpPr>
        <p:grpSpPr>
          <a:xfrm>
            <a:off x="7601970" y="3237562"/>
            <a:ext cx="1125978" cy="927508"/>
            <a:chOff x="7495285" y="2250552"/>
            <a:chExt cx="1125978" cy="927508"/>
          </a:xfrm>
        </p:grpSpPr>
        <p:sp>
          <p:nvSpPr>
            <p:cNvPr id="173" name="Legend1">
              <a:extLst>
                <a:ext uri="{FF2B5EF4-FFF2-40B4-BE49-F238E27FC236}">
                  <a16:creationId xmlns:a16="http://schemas.microsoft.com/office/drawing/2014/main" id="{10E606C6-97CA-4FF0-A153-84CA4E8F414F}"/>
                </a:ext>
              </a:extLst>
            </p:cNvPr>
            <p:cNvSpPr txBox="1"/>
            <p:nvPr/>
          </p:nvSpPr>
          <p:spPr>
            <a:xfrm>
              <a:off x="8111508" y="2250552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74" name="Legend2">
              <a:extLst>
                <a:ext uri="{FF2B5EF4-FFF2-40B4-BE49-F238E27FC236}">
                  <a16:creationId xmlns:a16="http://schemas.microsoft.com/office/drawing/2014/main" id="{5F43CABA-AFC6-491E-A7D7-B466654F525D}"/>
                </a:ext>
              </a:extLst>
            </p:cNvPr>
            <p:cNvSpPr txBox="1"/>
            <p:nvPr/>
          </p:nvSpPr>
          <p:spPr>
            <a:xfrm>
              <a:off x="8111508" y="2621973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75" name="Legend3">
              <a:extLst>
                <a:ext uri="{FF2B5EF4-FFF2-40B4-BE49-F238E27FC236}">
                  <a16:creationId xmlns:a16="http://schemas.microsoft.com/office/drawing/2014/main" id="{DA7660EB-4D51-4982-8372-6E58C50CDE5E}"/>
                </a:ext>
              </a:extLst>
            </p:cNvPr>
            <p:cNvSpPr txBox="1"/>
            <p:nvPr/>
          </p:nvSpPr>
          <p:spPr>
            <a:xfrm>
              <a:off x="8111508" y="2993394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76" name="LineLegend3">
              <a:extLst>
                <a:ext uri="{FF2B5EF4-FFF2-40B4-BE49-F238E27FC236}">
                  <a16:creationId xmlns:a16="http://schemas.microsoft.com/office/drawing/2014/main" id="{966C354A-0204-46EB-8E36-0146C3FD3192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7495285" y="3084175"/>
              <a:ext cx="457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200" baseline="0" dirty="0">
                <a:ea typeface="+mn-ea"/>
              </a:endParaRPr>
            </a:p>
          </p:txBody>
        </p:sp>
        <p:sp>
          <p:nvSpPr>
            <p:cNvPr id="177" name="LineLegend2">
              <a:extLst>
                <a:ext uri="{FF2B5EF4-FFF2-40B4-BE49-F238E27FC236}">
                  <a16:creationId xmlns:a16="http://schemas.microsoft.com/office/drawing/2014/main" id="{B87C293D-A7CD-4508-B0B1-2017113A58A2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7495285" y="2710816"/>
              <a:ext cx="457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200" baseline="0" dirty="0">
                <a:ea typeface="+mn-ea"/>
              </a:endParaRPr>
            </a:p>
          </p:txBody>
        </p:sp>
        <p:sp>
          <p:nvSpPr>
            <p:cNvPr id="178" name="LineLegend1">
              <a:extLst>
                <a:ext uri="{FF2B5EF4-FFF2-40B4-BE49-F238E27FC236}">
                  <a16:creationId xmlns:a16="http://schemas.microsoft.com/office/drawing/2014/main" id="{4456FE58-0255-4DBB-92A8-6CC5F84B7198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7495285" y="2342885"/>
              <a:ext cx="457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200" baseline="0" dirty="0">
                <a:ea typeface="+mn-ea"/>
              </a:endParaRPr>
            </a:p>
          </p:txBody>
        </p:sp>
      </p:grpSp>
      <p:grpSp>
        <p:nvGrpSpPr>
          <p:cNvPr id="179" name="LegendMoons" hidden="1">
            <a:extLst>
              <a:ext uri="{FF2B5EF4-FFF2-40B4-BE49-F238E27FC236}">
                <a16:creationId xmlns:a16="http://schemas.microsoft.com/office/drawing/2014/main" id="{70A0319B-8EBB-4F65-9A96-1B1BB35625B1}"/>
              </a:ext>
            </a:extLst>
          </p:cNvPr>
          <p:cNvGrpSpPr/>
          <p:nvPr userDrawn="1"/>
        </p:nvGrpSpPr>
        <p:grpSpPr>
          <a:xfrm>
            <a:off x="7865561" y="1289273"/>
            <a:ext cx="862387" cy="1731859"/>
            <a:chOff x="7723680" y="1702457"/>
            <a:chExt cx="862387" cy="1731859"/>
          </a:xfrm>
        </p:grpSpPr>
        <p:sp>
          <p:nvSpPr>
            <p:cNvPr id="201" name="Legend1">
              <a:extLst>
                <a:ext uri="{FF2B5EF4-FFF2-40B4-BE49-F238E27FC236}">
                  <a16:creationId xmlns:a16="http://schemas.microsoft.com/office/drawing/2014/main" id="{49BB8121-D802-4602-ABD0-B61681B018F3}"/>
                </a:ext>
              </a:extLst>
            </p:cNvPr>
            <p:cNvSpPr txBox="1"/>
            <p:nvPr/>
          </p:nvSpPr>
          <p:spPr>
            <a:xfrm>
              <a:off x="8076312" y="1725205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202" name="Legend2">
              <a:extLst>
                <a:ext uri="{FF2B5EF4-FFF2-40B4-BE49-F238E27FC236}">
                  <a16:creationId xmlns:a16="http://schemas.microsoft.com/office/drawing/2014/main" id="{5EBAE2BA-95BE-43BE-ADD2-84B42D0356EE}"/>
                </a:ext>
              </a:extLst>
            </p:cNvPr>
            <p:cNvSpPr txBox="1"/>
            <p:nvPr/>
          </p:nvSpPr>
          <p:spPr>
            <a:xfrm>
              <a:off x="8076312" y="2100664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203" name="Legend3">
              <a:extLst>
                <a:ext uri="{FF2B5EF4-FFF2-40B4-BE49-F238E27FC236}">
                  <a16:creationId xmlns:a16="http://schemas.microsoft.com/office/drawing/2014/main" id="{F96B8EA8-EAE8-4395-BA9F-6F1303EA348F}"/>
                </a:ext>
              </a:extLst>
            </p:cNvPr>
            <p:cNvSpPr txBox="1"/>
            <p:nvPr/>
          </p:nvSpPr>
          <p:spPr>
            <a:xfrm>
              <a:off x="8076312" y="2476123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204" name="Legend4">
              <a:extLst>
                <a:ext uri="{FF2B5EF4-FFF2-40B4-BE49-F238E27FC236}">
                  <a16:creationId xmlns:a16="http://schemas.microsoft.com/office/drawing/2014/main" id="{BE4110F2-0F5F-4468-93FA-59E84FEB9E4A}"/>
                </a:ext>
              </a:extLst>
            </p:cNvPr>
            <p:cNvSpPr txBox="1"/>
            <p:nvPr/>
          </p:nvSpPr>
          <p:spPr>
            <a:xfrm>
              <a:off x="8076312" y="2851582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205" name="Legend5">
              <a:extLst>
                <a:ext uri="{FF2B5EF4-FFF2-40B4-BE49-F238E27FC236}">
                  <a16:creationId xmlns:a16="http://schemas.microsoft.com/office/drawing/2014/main" id="{E16B28D1-13B2-4F91-8123-CC4749412D3B}"/>
                </a:ext>
              </a:extLst>
            </p:cNvPr>
            <p:cNvSpPr txBox="1"/>
            <p:nvPr/>
          </p:nvSpPr>
          <p:spPr>
            <a:xfrm>
              <a:off x="8076312" y="3227043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grpSp>
          <p:nvGrpSpPr>
            <p:cNvPr id="206" name="MoonLegend1">
              <a:extLst>
                <a:ext uri="{FF2B5EF4-FFF2-40B4-BE49-F238E27FC236}">
                  <a16:creationId xmlns:a16="http://schemas.microsoft.com/office/drawing/2014/main" id="{A16FD1F9-C160-4C4C-BAF6-716DDB869224}"/>
                </a:ext>
              </a:extLst>
            </p:cNvPr>
            <p:cNvGrpSpPr>
              <a:grpSpLocks noChangeAspect="1"/>
            </p:cNvGrpSpPr>
            <p:nvPr>
              <p:custDataLst>
                <p:tags r:id="rId23"/>
              </p:custDataLst>
            </p:nvPr>
          </p:nvGrpSpPr>
          <p:grpSpPr>
            <a:xfrm>
              <a:off x="7723680" y="1702457"/>
              <a:ext cx="228600" cy="228600"/>
              <a:chOff x="762000" y="1270000"/>
              <a:chExt cx="254000" cy="254000"/>
            </a:xfrm>
          </p:grpSpPr>
          <p:sp>
            <p:nvSpPr>
              <p:cNvPr id="219" name="Oval 218">
                <a:extLst>
                  <a:ext uri="{FF2B5EF4-FFF2-40B4-BE49-F238E27FC236}">
                    <a16:creationId xmlns:a16="http://schemas.microsoft.com/office/drawing/2014/main" id="{5282EEB0-B664-439C-B943-F7BB43CCAC05}"/>
                  </a:ext>
                </a:extLst>
              </p:cNvPr>
              <p:cNvSpPr/>
              <p:nvPr>
                <p:custDataLst>
                  <p:tags r:id="rId36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Arc 219">
                <a:extLst>
                  <a:ext uri="{FF2B5EF4-FFF2-40B4-BE49-F238E27FC236}">
                    <a16:creationId xmlns:a16="http://schemas.microsoft.com/office/drawing/2014/main" id="{68D40D9B-9DF0-4077-8151-E93B0977AD04}"/>
                  </a:ext>
                </a:extLst>
              </p:cNvPr>
              <p:cNvSpPr/>
              <p:nvPr>
                <p:custDataLst>
                  <p:tags r:id="rId37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07" name="MoonLegend2">
              <a:extLst>
                <a:ext uri="{FF2B5EF4-FFF2-40B4-BE49-F238E27FC236}">
                  <a16:creationId xmlns:a16="http://schemas.microsoft.com/office/drawing/2014/main" id="{F9F241E8-6251-451F-9BE9-2C8D83F44D6B}"/>
                </a:ext>
              </a:extLst>
            </p:cNvPr>
            <p:cNvGrpSpPr>
              <a:grpSpLocks noChangeAspect="1"/>
            </p:cNvGrpSpPr>
            <p:nvPr>
              <p:custDataLst>
                <p:tags r:id="rId24"/>
              </p:custDataLst>
            </p:nvPr>
          </p:nvGrpSpPr>
          <p:grpSpPr>
            <a:xfrm>
              <a:off x="7723680" y="2078270"/>
              <a:ext cx="228600" cy="228600"/>
              <a:chOff x="762000" y="1270000"/>
              <a:chExt cx="254000" cy="254000"/>
            </a:xfrm>
          </p:grpSpPr>
          <p:sp>
            <p:nvSpPr>
              <p:cNvPr id="217" name="Oval 216">
                <a:extLst>
                  <a:ext uri="{FF2B5EF4-FFF2-40B4-BE49-F238E27FC236}">
                    <a16:creationId xmlns:a16="http://schemas.microsoft.com/office/drawing/2014/main" id="{578B0A0D-F30C-40C1-A9C4-EB63E6138F46}"/>
                  </a:ext>
                </a:extLst>
              </p:cNvPr>
              <p:cNvSpPr/>
              <p:nvPr>
                <p:custDataLst>
                  <p:tags r:id="rId34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8" name="Arc 217">
                <a:extLst>
                  <a:ext uri="{FF2B5EF4-FFF2-40B4-BE49-F238E27FC236}">
                    <a16:creationId xmlns:a16="http://schemas.microsoft.com/office/drawing/2014/main" id="{87395151-2586-43D8-B836-6324CB407891}"/>
                  </a:ext>
                </a:extLst>
              </p:cNvPr>
              <p:cNvSpPr/>
              <p:nvPr>
                <p:custDataLst>
                  <p:tags r:id="rId35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08" name="MoonLegend3">
              <a:extLst>
                <a:ext uri="{FF2B5EF4-FFF2-40B4-BE49-F238E27FC236}">
                  <a16:creationId xmlns:a16="http://schemas.microsoft.com/office/drawing/2014/main" id="{B66D3648-DE5A-4E5C-8578-141D178A4ADB}"/>
                </a:ext>
              </a:extLst>
            </p:cNvPr>
            <p:cNvGrpSpPr>
              <a:grpSpLocks noChangeAspect="1"/>
            </p:cNvGrpSpPr>
            <p:nvPr>
              <p:custDataLst>
                <p:tags r:id="rId25"/>
              </p:custDataLst>
            </p:nvPr>
          </p:nvGrpSpPr>
          <p:grpSpPr>
            <a:xfrm>
              <a:off x="7723680" y="2454085"/>
              <a:ext cx="228600" cy="228600"/>
              <a:chOff x="762000" y="1270000"/>
              <a:chExt cx="254000" cy="254000"/>
            </a:xfrm>
          </p:grpSpPr>
          <p:sp>
            <p:nvSpPr>
              <p:cNvPr id="215" name="Oval 214">
                <a:extLst>
                  <a:ext uri="{FF2B5EF4-FFF2-40B4-BE49-F238E27FC236}">
                    <a16:creationId xmlns:a16="http://schemas.microsoft.com/office/drawing/2014/main" id="{0D2DC89B-E4DB-4EBC-B12A-607EB3C23DED}"/>
                  </a:ext>
                </a:extLst>
              </p:cNvPr>
              <p:cNvSpPr/>
              <p:nvPr>
                <p:custDataLst>
                  <p:tags r:id="rId32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6" name="Arc 215">
                <a:extLst>
                  <a:ext uri="{FF2B5EF4-FFF2-40B4-BE49-F238E27FC236}">
                    <a16:creationId xmlns:a16="http://schemas.microsoft.com/office/drawing/2014/main" id="{50301F1B-4914-4337-B892-733925FD1C5A}"/>
                  </a:ext>
                </a:extLst>
              </p:cNvPr>
              <p:cNvSpPr/>
              <p:nvPr>
                <p:custDataLst>
                  <p:tags r:id="rId33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09" name="MoonLegend4">
              <a:extLst>
                <a:ext uri="{FF2B5EF4-FFF2-40B4-BE49-F238E27FC236}">
                  <a16:creationId xmlns:a16="http://schemas.microsoft.com/office/drawing/2014/main" id="{69C2ABAA-7291-4A19-A40B-3990AB445B9A}"/>
                </a:ext>
              </a:extLst>
            </p:cNvPr>
            <p:cNvGrpSpPr>
              <a:grpSpLocks noChangeAspect="1"/>
            </p:cNvGrpSpPr>
            <p:nvPr>
              <p:custDataLst>
                <p:tags r:id="rId26"/>
              </p:custDataLst>
            </p:nvPr>
          </p:nvGrpSpPr>
          <p:grpSpPr>
            <a:xfrm>
              <a:off x="7723680" y="2829900"/>
              <a:ext cx="228600" cy="228600"/>
              <a:chOff x="762000" y="1270000"/>
              <a:chExt cx="254000" cy="254000"/>
            </a:xfrm>
          </p:grpSpPr>
          <p:sp>
            <p:nvSpPr>
              <p:cNvPr id="213" name="Oval 212">
                <a:extLst>
                  <a:ext uri="{FF2B5EF4-FFF2-40B4-BE49-F238E27FC236}">
                    <a16:creationId xmlns:a16="http://schemas.microsoft.com/office/drawing/2014/main" id="{B9D4D141-7E0B-42D0-994A-D8212F69EE2F}"/>
                  </a:ext>
                </a:extLst>
              </p:cNvPr>
              <p:cNvSpPr/>
              <p:nvPr>
                <p:custDataLst>
                  <p:tags r:id="rId30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Arc 213">
                <a:extLst>
                  <a:ext uri="{FF2B5EF4-FFF2-40B4-BE49-F238E27FC236}">
                    <a16:creationId xmlns:a16="http://schemas.microsoft.com/office/drawing/2014/main" id="{397EC893-9249-44CD-982F-F7F0B99DFCA8}"/>
                  </a:ext>
                </a:extLst>
              </p:cNvPr>
              <p:cNvSpPr/>
              <p:nvPr>
                <p:custDataLst>
                  <p:tags r:id="rId31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10" name="MoonLegend5">
              <a:extLst>
                <a:ext uri="{FF2B5EF4-FFF2-40B4-BE49-F238E27FC236}">
                  <a16:creationId xmlns:a16="http://schemas.microsoft.com/office/drawing/2014/main" id="{CDCE6D47-F48F-4497-BD5A-E92F724CEE3D}"/>
                </a:ext>
              </a:extLst>
            </p:cNvPr>
            <p:cNvGrpSpPr>
              <a:grpSpLocks noChangeAspect="1"/>
            </p:cNvGrpSpPr>
            <p:nvPr>
              <p:custDataLst>
                <p:tags r:id="rId27"/>
              </p:custDataLst>
            </p:nvPr>
          </p:nvGrpSpPr>
          <p:grpSpPr>
            <a:xfrm>
              <a:off x="7723680" y="3205716"/>
              <a:ext cx="228600" cy="228600"/>
              <a:chOff x="762000" y="1270000"/>
              <a:chExt cx="254000" cy="254000"/>
            </a:xfrm>
          </p:grpSpPr>
          <p:sp>
            <p:nvSpPr>
              <p:cNvPr id="211" name="Oval 210">
                <a:extLst>
                  <a:ext uri="{FF2B5EF4-FFF2-40B4-BE49-F238E27FC236}">
                    <a16:creationId xmlns:a16="http://schemas.microsoft.com/office/drawing/2014/main" id="{E8E291C3-4BCA-406E-8B9A-6A354B83EF50}"/>
                  </a:ext>
                </a:extLst>
              </p:cNvPr>
              <p:cNvSpPr/>
              <p:nvPr>
                <p:custDataLst>
                  <p:tags r:id="rId28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2" name="Arc 211">
                <a:extLst>
                  <a:ext uri="{FF2B5EF4-FFF2-40B4-BE49-F238E27FC236}">
                    <a16:creationId xmlns:a16="http://schemas.microsoft.com/office/drawing/2014/main" id="{4C9C4DC9-D1E5-45F3-943E-09B75E72EE8C}"/>
                  </a:ext>
                </a:extLst>
              </p:cNvPr>
              <p:cNvSpPr/>
              <p:nvPr>
                <p:custDataLst>
                  <p:tags r:id="rId29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223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  <p:sldLayoutId id="2147483939" r:id="rId13"/>
    <p:sldLayoutId id="2147483940" r:id="rId14"/>
  </p:sldLayoutIdLst>
  <p:txStyles>
    <p:titleStyle>
      <a:lvl1pPr algn="l" defTabSz="685783" rtl="0" eaLnBrk="1" latinLnBrk="0" hangingPunct="1">
        <a:lnSpc>
          <a:spcPct val="100000"/>
        </a:lnSpc>
        <a:spcBef>
          <a:spcPct val="0"/>
        </a:spcBef>
        <a:buNone/>
        <a:defRPr lang="en-US" sz="2200" b="1" kern="1200" spc="0" baseline="0" dirty="0">
          <a:ln w="6350" cap="flat">
            <a:noFill/>
            <a:miter lim="800000"/>
          </a:ln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83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Segoe UI" panose="020B0502040204020203" pitchFamily="34" charset="0"/>
        <a:buChar char="​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228600" indent="-225425" algn="l" defTabSz="685783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rgbClr val="000000"/>
        </a:buClr>
        <a:buSzPct val="110000"/>
        <a:buFont typeface="Wingdings" panose="05000000000000000000" pitchFamily="2" charset="2"/>
        <a:buChar char="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442913" indent="-214313" algn="l" defTabSz="685783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rgbClr val="000000"/>
        </a:buClr>
        <a:buSzPct val="110000"/>
        <a:buFont typeface="Arial" panose="020B0604020202020204" pitchFamily="34" charset="0"/>
        <a:buChar char="‒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598488" indent="-152400" algn="l" defTabSz="685783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Clr>
          <a:srgbClr val="000000"/>
        </a:buClr>
        <a:buSzPct val="100000"/>
        <a:buFont typeface="Arial" panose="020B0604020202020204" pitchFamily="34" charset="0"/>
        <a:buChar char="•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817563" indent="-147638" algn="l" defTabSz="685783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Clr>
          <a:srgbClr val="000000"/>
        </a:buClr>
        <a:buSzPct val="100000"/>
        <a:buFont typeface="Arial" panose="020B0604020202020204" pitchFamily="34" charset="0"/>
        <a:buChar char="̶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859536" indent="-128585" algn="l" defTabSz="685783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SzPct val="100000"/>
        <a:buFont typeface="Arial" panose="020B0604020202020204" pitchFamily="34" charset="0"/>
        <a:buChar char="▫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6pPr>
      <a:lvl7pPr marL="859536" indent="-128585" algn="l" defTabSz="685783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SzPct val="100000"/>
        <a:buFont typeface="Arial" panose="020B0604020202020204" pitchFamily="34" charset="0"/>
        <a:buChar char="▫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7pPr>
      <a:lvl8pPr marL="859536" indent="-128585" algn="l" defTabSz="685783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SzPct val="100000"/>
        <a:buFont typeface="Arial" panose="020B0604020202020204" pitchFamily="34" charset="0"/>
        <a:buChar char="▫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8pPr>
      <a:lvl9pPr marL="859536" indent="-128585" algn="l" defTabSz="685783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SzPct val="100000"/>
        <a:buFont typeface="Arial" panose="020B0604020202020204" pitchFamily="34" charset="0"/>
        <a:buChar char="▫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>
          <p15:clr>
            <a:srgbClr val="5ACBF0"/>
          </p15:clr>
        </p15:guide>
        <p15:guide id="3" orient="horz" pos="3912">
          <p15:clr>
            <a:srgbClr val="5ACBF0"/>
          </p15:clr>
        </p15:guide>
        <p15:guide id="4" orient="horz" pos="1075">
          <p15:clr>
            <a:srgbClr val="F26B43"/>
          </p15:clr>
        </p15:guide>
        <p15:guide id="5" pos="5497">
          <p15:clr>
            <a:srgbClr val="F26B43"/>
          </p15:clr>
        </p15:guide>
        <p15:guide id="6" pos="259">
          <p15:clr>
            <a:srgbClr val="F26B43"/>
          </p15:clr>
        </p15:guide>
        <p15:guide id="8" orient="horz" pos="4063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 hidden="1">
            <a:extLst>
              <a:ext uri="{FF2B5EF4-FFF2-40B4-BE49-F238E27FC236}">
                <a16:creationId xmlns:a16="http://schemas.microsoft.com/office/drawing/2014/main" id="{8963AA3D-EFA3-4938-9D41-C8DDC03F782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0"/>
            </p:custDataLst>
            <p:extLst>
              <p:ext uri="{D42A27DB-BD31-4B8C-83A1-F6EECF244321}">
                <p14:modId xmlns:p14="http://schemas.microsoft.com/office/powerpoint/2010/main" val="35090863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19" name="think-cell Slide" r:id="rId42" imgW="572" imgH="588" progId="TCLayout.ActiveDocument.1">
                  <p:embed/>
                </p:oleObj>
              </mc:Choice>
              <mc:Fallback>
                <p:oleObj name="think-cell Slide" r:id="rId42" imgW="572" imgH="588" progId="TCLayout.ActiveDocument.1">
                  <p:embed/>
                  <p:pic>
                    <p:nvPicPr>
                      <p:cNvPr id="5" name="Object 2" hidden="1">
                        <a:extLst>
                          <a:ext uri="{FF2B5EF4-FFF2-40B4-BE49-F238E27FC236}">
                            <a16:creationId xmlns:a16="http://schemas.microsoft.com/office/drawing/2014/main" id="{8963AA3D-EFA3-4938-9D41-C8DDC03F782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3" hidden="1">
            <a:extLst>
              <a:ext uri="{FF2B5EF4-FFF2-40B4-BE49-F238E27FC236}">
                <a16:creationId xmlns:a16="http://schemas.microsoft.com/office/drawing/2014/main" id="{C4A855FC-965A-4859-83A9-629E80C693BF}"/>
              </a:ext>
            </a:extLst>
          </p:cNvPr>
          <p:cNvSpPr/>
          <p:nvPr userDrawn="1">
            <p:custDataLst>
              <p:tags r:id="rId2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52" name="4. Footnote" hidden="1">
            <a:extLst>
              <a:ext uri="{FF2B5EF4-FFF2-40B4-BE49-F238E27FC236}">
                <a16:creationId xmlns:a16="http://schemas.microsoft.com/office/drawing/2014/main" id="{06E07A66-B8BA-42E8-A0F6-6B0251CAA48E}"/>
              </a:ext>
            </a:extLst>
          </p:cNvPr>
          <p:cNvSpPr txBox="1"/>
          <p:nvPr userDrawn="1">
            <p:custDataLst>
              <p:tags r:id="rId22"/>
            </p:custDataLst>
          </p:nvPr>
        </p:nvSpPr>
        <p:spPr>
          <a:xfrm>
            <a:off x="411480" y="6274554"/>
            <a:ext cx="8311896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>
            <a:defPPr>
              <a:defRPr lang="en-US"/>
            </a:defPPr>
            <a:lvl1pPr marL="203200" marR="0" lvl="0" indent="-212725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Footnote</a:t>
            </a:r>
          </a:p>
        </p:txBody>
      </p:sp>
      <p:sp>
        <p:nvSpPr>
          <p:cNvPr id="2" name="2. Slide Title">
            <a:extLst>
              <a:ext uri="{FF2B5EF4-FFF2-40B4-BE49-F238E27FC236}">
                <a16:creationId xmlns:a16="http://schemas.microsoft.com/office/drawing/2014/main" id="{BAD3E984-2EF2-43CD-BB0E-16A737B99040}"/>
              </a:ext>
            </a:extLst>
          </p:cNvPr>
          <p:cNvSpPr>
            <a:spLocks noGrp="1"/>
          </p:cNvSpPr>
          <p:nvPr>
            <p:ph type="title"/>
            <p:custDataLst>
              <p:tags r:id="rId23"/>
            </p:custDataLst>
          </p:nvPr>
        </p:nvSpPr>
        <p:spPr>
          <a:xfrm>
            <a:off x="416052" y="173736"/>
            <a:ext cx="8311896" cy="33855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53" name="Grid" hidden="1">
            <a:extLst>
              <a:ext uri="{FF2B5EF4-FFF2-40B4-BE49-F238E27FC236}">
                <a16:creationId xmlns:a16="http://schemas.microsoft.com/office/drawing/2014/main" id="{564EB9F6-AC04-42ED-9CB6-6D01335D9982}"/>
              </a:ext>
            </a:extLst>
          </p:cNvPr>
          <p:cNvGrpSpPr/>
          <p:nvPr userDrawn="1">
            <p:custDataLst>
              <p:tags r:id="rId24"/>
            </p:custDataLst>
          </p:nvPr>
        </p:nvGrpSpPr>
        <p:grpSpPr bwMode="blackGray">
          <a:xfrm>
            <a:off x="1" y="0"/>
            <a:ext cx="9142857" cy="6858000"/>
            <a:chOff x="0" y="0"/>
            <a:chExt cx="12190476" cy="6858000"/>
          </a:xfrm>
        </p:grpSpPr>
        <p:sp>
          <p:nvSpPr>
            <p:cNvPr id="55" name="slide margin">
              <a:extLst>
                <a:ext uri="{FF2B5EF4-FFF2-40B4-BE49-F238E27FC236}">
                  <a16:creationId xmlns:a16="http://schemas.microsoft.com/office/drawing/2014/main" id="{F5DBB269-56D9-4200-9112-12E14BA26FC3}"/>
                </a:ext>
              </a:extLst>
            </p:cNvPr>
            <p:cNvSpPr/>
            <p:nvPr/>
          </p:nvSpPr>
          <p:spPr bwMode="blackGray">
            <a:xfrm>
              <a:off x="1524" y="0"/>
              <a:ext cx="12188952" cy="6858000"/>
            </a:xfrm>
            <a:custGeom>
              <a:avLst/>
              <a:gdLst>
                <a:gd name="connsiteX0" fmla="*/ 551868 w 12188952"/>
                <a:gd name="connsiteY0" fmla="*/ 1709928 h 6858000"/>
                <a:gd name="connsiteX1" fmla="*/ 551868 w 12188952"/>
                <a:gd name="connsiteY1" fmla="*/ 6217920 h 6858000"/>
                <a:gd name="connsiteX2" fmla="*/ 11636196 w 12188952"/>
                <a:gd name="connsiteY2" fmla="*/ 6217920 h 6858000"/>
                <a:gd name="connsiteX3" fmla="*/ 11636196 w 12188952"/>
                <a:gd name="connsiteY3" fmla="*/ 1709928 h 6858000"/>
                <a:gd name="connsiteX4" fmla="*/ 0 w 12188952"/>
                <a:gd name="connsiteY4" fmla="*/ 0 h 6858000"/>
                <a:gd name="connsiteX5" fmla="*/ 12188952 w 12188952"/>
                <a:gd name="connsiteY5" fmla="*/ 0 h 6858000"/>
                <a:gd name="connsiteX6" fmla="*/ 12188952 w 12188952"/>
                <a:gd name="connsiteY6" fmla="*/ 6858000 h 6858000"/>
                <a:gd name="connsiteX7" fmla="*/ 0 w 12188952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88952" h="6858000">
                  <a:moveTo>
                    <a:pt x="551868" y="1709928"/>
                  </a:moveTo>
                  <a:lnTo>
                    <a:pt x="551868" y="6217920"/>
                  </a:lnTo>
                  <a:lnTo>
                    <a:pt x="11636196" y="6217920"/>
                  </a:lnTo>
                  <a:lnTo>
                    <a:pt x="11636196" y="1709928"/>
                  </a:lnTo>
                  <a:close/>
                  <a:moveTo>
                    <a:pt x="0" y="0"/>
                  </a:moveTo>
                  <a:lnTo>
                    <a:pt x="12188952" y="0"/>
                  </a:lnTo>
                  <a:lnTo>
                    <a:pt x="1218895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0000">
                <a:alpha val="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350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C7A4F8EE-DD16-44D6-8659-4BC61E1C4968}"/>
                </a:ext>
              </a:extLst>
            </p:cNvPr>
            <p:cNvCxnSpPr/>
            <p:nvPr/>
          </p:nvCxnSpPr>
          <p:spPr bwMode="blackGray">
            <a:xfrm>
              <a:off x="859460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A20FAAC0-CCE6-4BC5-A835-E805E4CFE84B}"/>
                </a:ext>
              </a:extLst>
            </p:cNvPr>
            <p:cNvCxnSpPr/>
            <p:nvPr/>
          </p:nvCxnSpPr>
          <p:spPr bwMode="blackGray">
            <a:xfrm>
              <a:off x="11332545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CE62967-F8DD-442A-A2C7-5EC8AB9FE8CE}"/>
                </a:ext>
              </a:extLst>
            </p:cNvPr>
            <p:cNvCxnSpPr/>
            <p:nvPr/>
          </p:nvCxnSpPr>
          <p:spPr bwMode="blackGray">
            <a:xfrm>
              <a:off x="1811559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38D8E0C4-F713-47B9-9258-FCC3EF4AC2D3}"/>
                </a:ext>
              </a:extLst>
            </p:cNvPr>
            <p:cNvCxnSpPr/>
            <p:nvPr/>
          </p:nvCxnSpPr>
          <p:spPr bwMode="blackGray">
            <a:xfrm>
              <a:off x="2763658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209D019-80C7-44F7-B340-FDC6CF76FDFE}"/>
                </a:ext>
              </a:extLst>
            </p:cNvPr>
            <p:cNvCxnSpPr/>
            <p:nvPr/>
          </p:nvCxnSpPr>
          <p:spPr bwMode="blackGray">
            <a:xfrm>
              <a:off x="3715757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2B6FCE71-887F-4F0B-ACCD-6CFCD13E12A8}"/>
                </a:ext>
              </a:extLst>
            </p:cNvPr>
            <p:cNvCxnSpPr/>
            <p:nvPr/>
          </p:nvCxnSpPr>
          <p:spPr bwMode="blackGray">
            <a:xfrm>
              <a:off x="4667856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25852E5-79E9-4D30-89F2-E8E3C7A8A8D3}"/>
                </a:ext>
              </a:extLst>
            </p:cNvPr>
            <p:cNvCxnSpPr/>
            <p:nvPr/>
          </p:nvCxnSpPr>
          <p:spPr bwMode="blackGray">
            <a:xfrm>
              <a:off x="5619955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1894E67-6006-4C83-BBB3-824E5C6CAE33}"/>
                </a:ext>
              </a:extLst>
            </p:cNvPr>
            <p:cNvCxnSpPr/>
            <p:nvPr/>
          </p:nvCxnSpPr>
          <p:spPr bwMode="blackGray">
            <a:xfrm>
              <a:off x="6572054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888B05A6-707C-49A0-B29E-A54224F6D77E}"/>
                </a:ext>
              </a:extLst>
            </p:cNvPr>
            <p:cNvCxnSpPr/>
            <p:nvPr/>
          </p:nvCxnSpPr>
          <p:spPr bwMode="blackGray">
            <a:xfrm>
              <a:off x="7524153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56D036E9-E68E-45AC-88B1-3889BA9AC140}"/>
                </a:ext>
              </a:extLst>
            </p:cNvPr>
            <p:cNvCxnSpPr/>
            <p:nvPr/>
          </p:nvCxnSpPr>
          <p:spPr bwMode="blackGray">
            <a:xfrm>
              <a:off x="8476252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228A5C01-418B-415F-ACE4-12657A25C674}"/>
                </a:ext>
              </a:extLst>
            </p:cNvPr>
            <p:cNvCxnSpPr/>
            <p:nvPr/>
          </p:nvCxnSpPr>
          <p:spPr bwMode="blackGray">
            <a:xfrm>
              <a:off x="9428351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2CD3EFBD-902E-4760-89FE-386EC5FAB5DD}"/>
                </a:ext>
              </a:extLst>
            </p:cNvPr>
            <p:cNvCxnSpPr/>
            <p:nvPr/>
          </p:nvCxnSpPr>
          <p:spPr bwMode="blackGray">
            <a:xfrm>
              <a:off x="10380450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86E80E37-4393-4509-A7F8-81796082DBE6}"/>
                </a:ext>
              </a:extLst>
            </p:cNvPr>
            <p:cNvSpPr/>
            <p:nvPr/>
          </p:nvSpPr>
          <p:spPr bwMode="blackGray">
            <a:xfrm>
              <a:off x="1524" y="0"/>
              <a:ext cx="553212" cy="6858000"/>
            </a:xfrm>
            <a:custGeom>
              <a:avLst/>
              <a:gdLst>
                <a:gd name="connsiteX0" fmla="*/ 0 w 553212"/>
                <a:gd name="connsiteY0" fmla="*/ 0 h 6858000"/>
                <a:gd name="connsiteX1" fmla="*/ 553212 w 553212"/>
                <a:gd name="connsiteY1" fmla="*/ 0 h 6858000"/>
                <a:gd name="connsiteX2" fmla="*/ 553212 w 553212"/>
                <a:gd name="connsiteY2" fmla="*/ 6858000 h 6858000"/>
                <a:gd name="connsiteX3" fmla="*/ 0 w 553212"/>
                <a:gd name="connsiteY3" fmla="*/ 6858000 h 6858000"/>
                <a:gd name="connsiteX4" fmla="*/ 0 w 553212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212" h="6858000">
                  <a:moveTo>
                    <a:pt x="0" y="0"/>
                  </a:moveTo>
                  <a:lnTo>
                    <a:pt x="553212" y="0"/>
                  </a:lnTo>
                  <a:lnTo>
                    <a:pt x="553212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88B6547D-77F2-421A-BE02-C2FE626088A2}"/>
                </a:ext>
              </a:extLst>
            </p:cNvPr>
            <p:cNvSpPr/>
            <p:nvPr/>
          </p:nvSpPr>
          <p:spPr bwMode="blackGray">
            <a:xfrm>
              <a:off x="1167385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3092C087-1CB5-40EB-AAE7-4F62179E5B3D}"/>
                </a:ext>
              </a:extLst>
            </p:cNvPr>
            <p:cNvSpPr/>
            <p:nvPr/>
          </p:nvSpPr>
          <p:spPr bwMode="blackGray">
            <a:xfrm>
              <a:off x="2119484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170C581B-2D28-48E7-9BF1-F773AD6A082F}"/>
                </a:ext>
              </a:extLst>
            </p:cNvPr>
            <p:cNvSpPr/>
            <p:nvPr/>
          </p:nvSpPr>
          <p:spPr bwMode="blackGray">
            <a:xfrm>
              <a:off x="3071583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5DE51E3-D897-4994-9418-E8C2DE782A3A}"/>
                </a:ext>
              </a:extLst>
            </p:cNvPr>
            <p:cNvSpPr/>
            <p:nvPr/>
          </p:nvSpPr>
          <p:spPr bwMode="blackGray">
            <a:xfrm>
              <a:off x="4023681" y="0"/>
              <a:ext cx="339450" cy="6858000"/>
            </a:xfrm>
            <a:custGeom>
              <a:avLst/>
              <a:gdLst>
                <a:gd name="connsiteX0" fmla="*/ 0 w 339450"/>
                <a:gd name="connsiteY0" fmla="*/ 0 h 6858000"/>
                <a:gd name="connsiteX1" fmla="*/ 339450 w 339450"/>
                <a:gd name="connsiteY1" fmla="*/ 0 h 6858000"/>
                <a:gd name="connsiteX2" fmla="*/ 339450 w 339450"/>
                <a:gd name="connsiteY2" fmla="*/ 6858000 h 6858000"/>
                <a:gd name="connsiteX3" fmla="*/ 0 w 339450"/>
                <a:gd name="connsiteY3" fmla="*/ 6858000 h 6858000"/>
                <a:gd name="connsiteX4" fmla="*/ 0 w 339450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0" h="6858000">
                  <a:moveTo>
                    <a:pt x="0" y="0"/>
                  </a:moveTo>
                  <a:lnTo>
                    <a:pt x="339450" y="0"/>
                  </a:lnTo>
                  <a:lnTo>
                    <a:pt x="339450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7D9B6F9F-FA16-4594-8B72-43FF5F17F7FC}"/>
                </a:ext>
              </a:extLst>
            </p:cNvPr>
            <p:cNvSpPr/>
            <p:nvPr/>
          </p:nvSpPr>
          <p:spPr bwMode="blackGray">
            <a:xfrm>
              <a:off x="4975780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21EA58F-1F84-493C-ACF6-F9FACAF48256}"/>
                </a:ext>
              </a:extLst>
            </p:cNvPr>
            <p:cNvSpPr/>
            <p:nvPr/>
          </p:nvSpPr>
          <p:spPr bwMode="blackGray">
            <a:xfrm>
              <a:off x="5927879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208E60CB-D491-446F-999C-C54AA89B3EC2}"/>
                </a:ext>
              </a:extLst>
            </p:cNvPr>
            <p:cNvSpPr/>
            <p:nvPr/>
          </p:nvSpPr>
          <p:spPr bwMode="blackGray">
            <a:xfrm>
              <a:off x="6879978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A798CCB-595D-477E-BB68-277026AE1F58}"/>
                </a:ext>
              </a:extLst>
            </p:cNvPr>
            <p:cNvSpPr/>
            <p:nvPr/>
          </p:nvSpPr>
          <p:spPr bwMode="blackGray">
            <a:xfrm>
              <a:off x="7832077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EDE4A3B3-1B25-4F73-AFB0-BC5117472C58}"/>
                </a:ext>
              </a:extLst>
            </p:cNvPr>
            <p:cNvSpPr/>
            <p:nvPr/>
          </p:nvSpPr>
          <p:spPr bwMode="blackGray">
            <a:xfrm>
              <a:off x="8784176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B244C56-8768-49BE-9C5F-39DC27091866}"/>
                </a:ext>
              </a:extLst>
            </p:cNvPr>
            <p:cNvSpPr/>
            <p:nvPr/>
          </p:nvSpPr>
          <p:spPr bwMode="blackGray">
            <a:xfrm>
              <a:off x="9736274" y="0"/>
              <a:ext cx="339450" cy="6858000"/>
            </a:xfrm>
            <a:custGeom>
              <a:avLst/>
              <a:gdLst>
                <a:gd name="connsiteX0" fmla="*/ 0 w 339450"/>
                <a:gd name="connsiteY0" fmla="*/ 0 h 6858000"/>
                <a:gd name="connsiteX1" fmla="*/ 339450 w 339450"/>
                <a:gd name="connsiteY1" fmla="*/ 0 h 6858000"/>
                <a:gd name="connsiteX2" fmla="*/ 339450 w 339450"/>
                <a:gd name="connsiteY2" fmla="*/ 6858000 h 6858000"/>
                <a:gd name="connsiteX3" fmla="*/ 0 w 339450"/>
                <a:gd name="connsiteY3" fmla="*/ 6858000 h 6858000"/>
                <a:gd name="connsiteX4" fmla="*/ 0 w 339450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0" h="6858000">
                  <a:moveTo>
                    <a:pt x="0" y="0"/>
                  </a:moveTo>
                  <a:lnTo>
                    <a:pt x="339450" y="0"/>
                  </a:lnTo>
                  <a:lnTo>
                    <a:pt x="339450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FF016B4B-663C-4A99-BA16-526587A98E3A}"/>
                </a:ext>
              </a:extLst>
            </p:cNvPr>
            <p:cNvSpPr/>
            <p:nvPr/>
          </p:nvSpPr>
          <p:spPr bwMode="blackGray">
            <a:xfrm>
              <a:off x="10688372" y="0"/>
              <a:ext cx="336244" cy="6858000"/>
            </a:xfrm>
            <a:custGeom>
              <a:avLst/>
              <a:gdLst>
                <a:gd name="connsiteX0" fmla="*/ 0 w 336244"/>
                <a:gd name="connsiteY0" fmla="*/ 0 h 6858000"/>
                <a:gd name="connsiteX1" fmla="*/ 336244 w 336244"/>
                <a:gd name="connsiteY1" fmla="*/ 0 h 6858000"/>
                <a:gd name="connsiteX2" fmla="*/ 336244 w 336244"/>
                <a:gd name="connsiteY2" fmla="*/ 6858000 h 6858000"/>
                <a:gd name="connsiteX3" fmla="*/ 0 w 336244"/>
                <a:gd name="connsiteY3" fmla="*/ 6858000 h 6858000"/>
                <a:gd name="connsiteX4" fmla="*/ 0 w 336244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244" h="6858000">
                  <a:moveTo>
                    <a:pt x="0" y="0"/>
                  </a:moveTo>
                  <a:lnTo>
                    <a:pt x="336244" y="0"/>
                  </a:lnTo>
                  <a:lnTo>
                    <a:pt x="336244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E0EE0782-4BFF-4C76-83A4-65CB2A78CF86}"/>
                </a:ext>
              </a:extLst>
            </p:cNvPr>
            <p:cNvSpPr/>
            <p:nvPr/>
          </p:nvSpPr>
          <p:spPr bwMode="blackGray">
            <a:xfrm>
              <a:off x="11637264" y="0"/>
              <a:ext cx="553212" cy="6858000"/>
            </a:xfrm>
            <a:custGeom>
              <a:avLst/>
              <a:gdLst>
                <a:gd name="connsiteX0" fmla="*/ 0 w 553212"/>
                <a:gd name="connsiteY0" fmla="*/ 0 h 6858000"/>
                <a:gd name="connsiteX1" fmla="*/ 553212 w 553212"/>
                <a:gd name="connsiteY1" fmla="*/ 0 h 6858000"/>
                <a:gd name="connsiteX2" fmla="*/ 553212 w 553212"/>
                <a:gd name="connsiteY2" fmla="*/ 6858000 h 6858000"/>
                <a:gd name="connsiteX3" fmla="*/ 0 w 553212"/>
                <a:gd name="connsiteY3" fmla="*/ 6858000 h 6858000"/>
                <a:gd name="connsiteX4" fmla="*/ 0 w 553212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212" h="6858000">
                  <a:moveTo>
                    <a:pt x="0" y="0"/>
                  </a:moveTo>
                  <a:lnTo>
                    <a:pt x="553212" y="0"/>
                  </a:lnTo>
                  <a:lnTo>
                    <a:pt x="553212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5922C003-5270-4D9A-ADCB-FBD0BCF17B75}"/>
                </a:ext>
              </a:extLst>
            </p:cNvPr>
            <p:cNvSpPr/>
            <p:nvPr/>
          </p:nvSpPr>
          <p:spPr bwMode="blackGray">
            <a:xfrm>
              <a:off x="7219428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6D711215-3D48-4B08-99DB-BE3939FDAC79}"/>
                </a:ext>
              </a:extLst>
            </p:cNvPr>
            <p:cNvSpPr/>
            <p:nvPr userDrawn="1"/>
          </p:nvSpPr>
          <p:spPr bwMode="blackGray">
            <a:xfrm>
              <a:off x="1506835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9DDFDFFA-F184-43C9-870C-DCF3B877593B}"/>
                </a:ext>
              </a:extLst>
            </p:cNvPr>
            <p:cNvSpPr/>
            <p:nvPr userDrawn="1"/>
          </p:nvSpPr>
          <p:spPr bwMode="blackGray">
            <a:xfrm>
              <a:off x="2458934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A7AD2D58-EC85-4919-86F2-00E85F906876}"/>
                </a:ext>
              </a:extLst>
            </p:cNvPr>
            <p:cNvSpPr/>
            <p:nvPr userDrawn="1"/>
          </p:nvSpPr>
          <p:spPr bwMode="blackGray">
            <a:xfrm>
              <a:off x="3411033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1CF21A7-4535-4C57-8143-169D224ADC39}"/>
                </a:ext>
              </a:extLst>
            </p:cNvPr>
            <p:cNvSpPr/>
            <p:nvPr userDrawn="1"/>
          </p:nvSpPr>
          <p:spPr bwMode="blackGray">
            <a:xfrm>
              <a:off x="4363132" y="0"/>
              <a:ext cx="609447" cy="6858000"/>
            </a:xfrm>
            <a:custGeom>
              <a:avLst/>
              <a:gdLst>
                <a:gd name="connsiteX0" fmla="*/ 0 w 609447"/>
                <a:gd name="connsiteY0" fmla="*/ 0 h 6858000"/>
                <a:gd name="connsiteX1" fmla="*/ 609447 w 609447"/>
                <a:gd name="connsiteY1" fmla="*/ 0 h 6858000"/>
                <a:gd name="connsiteX2" fmla="*/ 609447 w 609447"/>
                <a:gd name="connsiteY2" fmla="*/ 6858000 h 6858000"/>
                <a:gd name="connsiteX3" fmla="*/ 0 w 609447"/>
                <a:gd name="connsiteY3" fmla="*/ 6858000 h 6858000"/>
                <a:gd name="connsiteX4" fmla="*/ 0 w 609447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7" h="6858000">
                  <a:moveTo>
                    <a:pt x="0" y="0"/>
                  </a:moveTo>
                  <a:lnTo>
                    <a:pt x="609447" y="0"/>
                  </a:lnTo>
                  <a:lnTo>
                    <a:pt x="609447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956F035C-8FDC-45CE-B5B8-F8B4F5ACBC79}"/>
                </a:ext>
              </a:extLst>
            </p:cNvPr>
            <p:cNvSpPr/>
            <p:nvPr userDrawn="1"/>
          </p:nvSpPr>
          <p:spPr bwMode="blackGray">
            <a:xfrm>
              <a:off x="5315230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D9B234A6-826A-413C-B931-D919E52A0719}"/>
                </a:ext>
              </a:extLst>
            </p:cNvPr>
            <p:cNvSpPr/>
            <p:nvPr userDrawn="1"/>
          </p:nvSpPr>
          <p:spPr bwMode="blackGray">
            <a:xfrm>
              <a:off x="6267329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E048B2BB-6FFB-4D27-96C7-176E63508A2B}"/>
                </a:ext>
              </a:extLst>
            </p:cNvPr>
            <p:cNvSpPr/>
            <p:nvPr userDrawn="1"/>
          </p:nvSpPr>
          <p:spPr bwMode="blackGray">
            <a:xfrm>
              <a:off x="8171527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F0F26DA9-CE5E-4276-B142-51E0AFC8EFF3}"/>
                </a:ext>
              </a:extLst>
            </p:cNvPr>
            <p:cNvSpPr/>
            <p:nvPr userDrawn="1"/>
          </p:nvSpPr>
          <p:spPr bwMode="blackGray">
            <a:xfrm>
              <a:off x="9123626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DEC25358-B7B6-4891-97D2-1B131FD58253}"/>
                </a:ext>
              </a:extLst>
            </p:cNvPr>
            <p:cNvSpPr/>
            <p:nvPr userDrawn="1"/>
          </p:nvSpPr>
          <p:spPr bwMode="blackGray">
            <a:xfrm>
              <a:off x="10075725" y="0"/>
              <a:ext cx="609447" cy="6858000"/>
            </a:xfrm>
            <a:custGeom>
              <a:avLst/>
              <a:gdLst>
                <a:gd name="connsiteX0" fmla="*/ 0 w 609447"/>
                <a:gd name="connsiteY0" fmla="*/ 0 h 6858000"/>
                <a:gd name="connsiteX1" fmla="*/ 609447 w 609447"/>
                <a:gd name="connsiteY1" fmla="*/ 0 h 6858000"/>
                <a:gd name="connsiteX2" fmla="*/ 609447 w 609447"/>
                <a:gd name="connsiteY2" fmla="*/ 6858000 h 6858000"/>
                <a:gd name="connsiteX3" fmla="*/ 0 w 609447"/>
                <a:gd name="connsiteY3" fmla="*/ 6858000 h 6858000"/>
                <a:gd name="connsiteX4" fmla="*/ 0 w 609447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7" h="6858000">
                  <a:moveTo>
                    <a:pt x="0" y="0"/>
                  </a:moveTo>
                  <a:lnTo>
                    <a:pt x="609447" y="0"/>
                  </a:lnTo>
                  <a:lnTo>
                    <a:pt x="609447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F1D4F54-A5B6-4B8F-BA1C-9796B50D71E8}"/>
                </a:ext>
              </a:extLst>
            </p:cNvPr>
            <p:cNvSpPr/>
            <p:nvPr userDrawn="1"/>
          </p:nvSpPr>
          <p:spPr bwMode="blackGray">
            <a:xfrm>
              <a:off x="11027826" y="0"/>
              <a:ext cx="609438" cy="6858000"/>
            </a:xfrm>
            <a:custGeom>
              <a:avLst/>
              <a:gdLst>
                <a:gd name="connsiteX0" fmla="*/ 0 w 609438"/>
                <a:gd name="connsiteY0" fmla="*/ 0 h 6858000"/>
                <a:gd name="connsiteX1" fmla="*/ 609438 w 609438"/>
                <a:gd name="connsiteY1" fmla="*/ 0 h 6858000"/>
                <a:gd name="connsiteX2" fmla="*/ 609438 w 609438"/>
                <a:gd name="connsiteY2" fmla="*/ 6858000 h 6858000"/>
                <a:gd name="connsiteX3" fmla="*/ 0 w 609438"/>
                <a:gd name="connsiteY3" fmla="*/ 6858000 h 6858000"/>
                <a:gd name="connsiteX4" fmla="*/ 0 w 60943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38" h="6858000">
                  <a:moveTo>
                    <a:pt x="0" y="0"/>
                  </a:moveTo>
                  <a:lnTo>
                    <a:pt x="609438" y="0"/>
                  </a:lnTo>
                  <a:lnTo>
                    <a:pt x="60943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D3E1AF58-F8BD-4C35-B17B-FF474AC07207}"/>
                </a:ext>
              </a:extLst>
            </p:cNvPr>
            <p:cNvSpPr/>
            <p:nvPr userDrawn="1"/>
          </p:nvSpPr>
          <p:spPr bwMode="blackGray">
            <a:xfrm>
              <a:off x="554736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F433238B-4167-4B9F-AD00-573B9904B268}"/>
                </a:ext>
              </a:extLst>
            </p:cNvPr>
            <p:cNvCxnSpPr/>
            <p:nvPr userDrawn="1"/>
          </p:nvCxnSpPr>
          <p:spPr bwMode="blackGray">
            <a:xfrm>
              <a:off x="0" y="62179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E9255B43-A6C1-44E1-AD76-0108E14CF1CF}"/>
                </a:ext>
              </a:extLst>
            </p:cNvPr>
            <p:cNvCxnSpPr/>
            <p:nvPr userDrawn="1"/>
          </p:nvCxnSpPr>
          <p:spPr bwMode="blackGray">
            <a:xfrm>
              <a:off x="0" y="31089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86976117-4103-48D7-A1A4-7B1F6EB39AF8}"/>
                </a:ext>
              </a:extLst>
            </p:cNvPr>
            <p:cNvCxnSpPr/>
            <p:nvPr userDrawn="1"/>
          </p:nvCxnSpPr>
          <p:spPr bwMode="blackGray">
            <a:xfrm>
              <a:off x="0" y="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AD237E79-C954-4F5C-9467-568C2B01D61D}"/>
                </a:ext>
              </a:extLst>
            </p:cNvPr>
            <p:cNvCxnSpPr/>
            <p:nvPr userDrawn="1"/>
          </p:nvCxnSpPr>
          <p:spPr bwMode="blackGray">
            <a:xfrm>
              <a:off x="0" y="124358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2C3CA5D-4381-498F-A12A-94E2357D48D3}"/>
                </a:ext>
              </a:extLst>
            </p:cNvPr>
            <p:cNvCxnSpPr/>
            <p:nvPr userDrawn="1"/>
          </p:nvCxnSpPr>
          <p:spPr bwMode="blackGray">
            <a:xfrm>
              <a:off x="0" y="93268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CA4E24DD-F3D4-4376-8AB6-A07DA4314FF3}"/>
                </a:ext>
              </a:extLst>
            </p:cNvPr>
            <p:cNvCxnSpPr/>
            <p:nvPr userDrawn="1"/>
          </p:nvCxnSpPr>
          <p:spPr bwMode="blackGray">
            <a:xfrm>
              <a:off x="0" y="186537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D5DC4754-8578-491E-A0FF-64F47384863A}"/>
                </a:ext>
              </a:extLst>
            </p:cNvPr>
            <p:cNvCxnSpPr/>
            <p:nvPr userDrawn="1"/>
          </p:nvCxnSpPr>
          <p:spPr bwMode="blackGray">
            <a:xfrm>
              <a:off x="0" y="155448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6984F9AF-FC24-4244-B2B7-556836286B42}"/>
                </a:ext>
              </a:extLst>
            </p:cNvPr>
            <p:cNvCxnSpPr/>
            <p:nvPr userDrawn="1"/>
          </p:nvCxnSpPr>
          <p:spPr bwMode="blackGray">
            <a:xfrm>
              <a:off x="0" y="248716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BBE39F50-755A-4A28-9262-956D50B5BDF8}"/>
                </a:ext>
              </a:extLst>
            </p:cNvPr>
            <p:cNvCxnSpPr/>
            <p:nvPr userDrawn="1"/>
          </p:nvCxnSpPr>
          <p:spPr bwMode="blackGray">
            <a:xfrm>
              <a:off x="0" y="217627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CFFE806D-C6EC-4A6A-A604-0951250AC780}"/>
                </a:ext>
              </a:extLst>
            </p:cNvPr>
            <p:cNvCxnSpPr/>
            <p:nvPr userDrawn="1"/>
          </p:nvCxnSpPr>
          <p:spPr bwMode="blackGray">
            <a:xfrm>
              <a:off x="0" y="310896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584ED4C1-CE4B-4983-BA97-346408DC67CE}"/>
                </a:ext>
              </a:extLst>
            </p:cNvPr>
            <p:cNvCxnSpPr/>
            <p:nvPr userDrawn="1"/>
          </p:nvCxnSpPr>
          <p:spPr bwMode="blackGray">
            <a:xfrm>
              <a:off x="0" y="279806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2C71EB62-716E-4C9B-AF43-BD800A252535}"/>
                </a:ext>
              </a:extLst>
            </p:cNvPr>
            <p:cNvCxnSpPr/>
            <p:nvPr userDrawn="1"/>
          </p:nvCxnSpPr>
          <p:spPr bwMode="blackGray">
            <a:xfrm>
              <a:off x="0" y="373075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79D29CB2-8929-4A25-98AF-2BEB838CFADE}"/>
                </a:ext>
              </a:extLst>
            </p:cNvPr>
            <p:cNvCxnSpPr/>
            <p:nvPr userDrawn="1"/>
          </p:nvCxnSpPr>
          <p:spPr bwMode="blackGray">
            <a:xfrm>
              <a:off x="0" y="341985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26555DD7-8F54-4055-98D9-803ECA4B000E}"/>
                </a:ext>
              </a:extLst>
            </p:cNvPr>
            <p:cNvCxnSpPr/>
            <p:nvPr userDrawn="1"/>
          </p:nvCxnSpPr>
          <p:spPr bwMode="blackGray">
            <a:xfrm>
              <a:off x="0" y="435254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B2A8ED3D-1604-4356-8E79-C73DF5C07F87}"/>
                </a:ext>
              </a:extLst>
            </p:cNvPr>
            <p:cNvCxnSpPr/>
            <p:nvPr userDrawn="1"/>
          </p:nvCxnSpPr>
          <p:spPr bwMode="blackGray">
            <a:xfrm>
              <a:off x="0" y="404164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59B3DA24-D2F6-4B96-A966-7778F0462788}"/>
                </a:ext>
              </a:extLst>
            </p:cNvPr>
            <p:cNvCxnSpPr/>
            <p:nvPr userDrawn="1"/>
          </p:nvCxnSpPr>
          <p:spPr bwMode="blackGray">
            <a:xfrm>
              <a:off x="0" y="497433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5B2BC198-E061-43B5-8B72-9AECD4EF674C}"/>
                </a:ext>
              </a:extLst>
            </p:cNvPr>
            <p:cNvCxnSpPr/>
            <p:nvPr userDrawn="1"/>
          </p:nvCxnSpPr>
          <p:spPr bwMode="blackGray">
            <a:xfrm>
              <a:off x="0" y="466344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5CBD1AA7-CC60-49B9-AAED-95002306B6DB}"/>
                </a:ext>
              </a:extLst>
            </p:cNvPr>
            <p:cNvCxnSpPr/>
            <p:nvPr userDrawn="1"/>
          </p:nvCxnSpPr>
          <p:spPr bwMode="blackGray">
            <a:xfrm>
              <a:off x="0" y="559612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B6CFC690-A932-420E-8641-E0D4F1D14F71}"/>
                </a:ext>
              </a:extLst>
            </p:cNvPr>
            <p:cNvCxnSpPr/>
            <p:nvPr userDrawn="1"/>
          </p:nvCxnSpPr>
          <p:spPr bwMode="blackGray">
            <a:xfrm>
              <a:off x="0" y="528523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981262C0-EBF5-4D95-9E2E-78B7BE1D5F8F}"/>
                </a:ext>
              </a:extLst>
            </p:cNvPr>
            <p:cNvCxnSpPr/>
            <p:nvPr userDrawn="1"/>
          </p:nvCxnSpPr>
          <p:spPr bwMode="blackGray">
            <a:xfrm>
              <a:off x="0" y="621792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72412145-9F02-45F4-8A1F-4109B09DA77F}"/>
                </a:ext>
              </a:extLst>
            </p:cNvPr>
            <p:cNvCxnSpPr/>
            <p:nvPr userDrawn="1"/>
          </p:nvCxnSpPr>
          <p:spPr bwMode="blackGray">
            <a:xfrm>
              <a:off x="0" y="590702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4EFB458C-651C-47B0-830C-DFC18029EB15}"/>
                </a:ext>
              </a:extLst>
            </p:cNvPr>
            <p:cNvCxnSpPr/>
            <p:nvPr userDrawn="1"/>
          </p:nvCxnSpPr>
          <p:spPr bwMode="blackGray">
            <a:xfrm>
              <a:off x="0" y="652881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275A12CE-1B9C-467B-A41F-63B02D949AF6}"/>
                </a:ext>
              </a:extLst>
            </p:cNvPr>
            <p:cNvCxnSpPr/>
            <p:nvPr userDrawn="1"/>
          </p:nvCxnSpPr>
          <p:spPr bwMode="blackGray">
            <a:xfrm>
              <a:off x="0" y="77724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CE166A7E-724C-41B9-B1E3-C18068EECF0D}"/>
                </a:ext>
              </a:extLst>
            </p:cNvPr>
            <p:cNvCxnSpPr/>
            <p:nvPr userDrawn="1"/>
          </p:nvCxnSpPr>
          <p:spPr bwMode="blackGray">
            <a:xfrm>
              <a:off x="0" y="46634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4A628A8A-2AC5-47F3-84EC-7B44237EC8C4}"/>
                </a:ext>
              </a:extLst>
            </p:cNvPr>
            <p:cNvCxnSpPr/>
            <p:nvPr userDrawn="1"/>
          </p:nvCxnSpPr>
          <p:spPr bwMode="blackGray">
            <a:xfrm>
              <a:off x="0" y="15544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B89EEAE6-AB58-4DA0-97B7-5ED0B4FB66F7}"/>
                </a:ext>
              </a:extLst>
            </p:cNvPr>
            <p:cNvCxnSpPr/>
            <p:nvPr userDrawn="1"/>
          </p:nvCxnSpPr>
          <p:spPr bwMode="blackGray">
            <a:xfrm>
              <a:off x="0" y="139903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9973091C-4F57-45F5-9278-A5495574B244}"/>
                </a:ext>
              </a:extLst>
            </p:cNvPr>
            <p:cNvCxnSpPr/>
            <p:nvPr userDrawn="1"/>
          </p:nvCxnSpPr>
          <p:spPr bwMode="blackGray">
            <a:xfrm>
              <a:off x="0" y="108813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013782DF-D3CE-43BC-B089-7657B3CC9E4F}"/>
                </a:ext>
              </a:extLst>
            </p:cNvPr>
            <p:cNvCxnSpPr/>
            <p:nvPr userDrawn="1"/>
          </p:nvCxnSpPr>
          <p:spPr bwMode="blackGray">
            <a:xfrm>
              <a:off x="0" y="202082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40E03DB-D3B5-4ED2-94F1-18B05EF36E60}"/>
                </a:ext>
              </a:extLst>
            </p:cNvPr>
            <p:cNvCxnSpPr/>
            <p:nvPr userDrawn="1"/>
          </p:nvCxnSpPr>
          <p:spPr bwMode="blackGray">
            <a:xfrm>
              <a:off x="0" y="170992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283FFB0A-CBFF-4BBE-BC87-0A2AF4284576}"/>
                </a:ext>
              </a:extLst>
            </p:cNvPr>
            <p:cNvCxnSpPr/>
            <p:nvPr userDrawn="1"/>
          </p:nvCxnSpPr>
          <p:spPr bwMode="blackGray">
            <a:xfrm>
              <a:off x="0" y="264261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6D5A634C-FA6D-4F49-AAD5-BBCE990D4748}"/>
                </a:ext>
              </a:extLst>
            </p:cNvPr>
            <p:cNvCxnSpPr/>
            <p:nvPr userDrawn="1"/>
          </p:nvCxnSpPr>
          <p:spPr bwMode="blackGray">
            <a:xfrm>
              <a:off x="0" y="233172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B205ED71-0851-4E0C-A163-BC3D3039E671}"/>
                </a:ext>
              </a:extLst>
            </p:cNvPr>
            <p:cNvCxnSpPr/>
            <p:nvPr userDrawn="1"/>
          </p:nvCxnSpPr>
          <p:spPr bwMode="blackGray">
            <a:xfrm>
              <a:off x="0" y="326440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715526AD-CEE9-474C-A9A5-D49A5346A930}"/>
                </a:ext>
              </a:extLst>
            </p:cNvPr>
            <p:cNvCxnSpPr/>
            <p:nvPr userDrawn="1"/>
          </p:nvCxnSpPr>
          <p:spPr bwMode="blackGray">
            <a:xfrm>
              <a:off x="0" y="295351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E7BD9B20-C7BC-413A-A578-C3FF8BEBBDC0}"/>
                </a:ext>
              </a:extLst>
            </p:cNvPr>
            <p:cNvCxnSpPr/>
            <p:nvPr userDrawn="1"/>
          </p:nvCxnSpPr>
          <p:spPr bwMode="blackGray">
            <a:xfrm>
              <a:off x="0" y="388620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A981CE9B-6327-4D32-B970-04D7EC41EE89}"/>
                </a:ext>
              </a:extLst>
            </p:cNvPr>
            <p:cNvCxnSpPr/>
            <p:nvPr userDrawn="1"/>
          </p:nvCxnSpPr>
          <p:spPr bwMode="blackGray">
            <a:xfrm>
              <a:off x="0" y="357530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E8F3FFC1-0364-4801-813A-54371A2C43DA}"/>
                </a:ext>
              </a:extLst>
            </p:cNvPr>
            <p:cNvCxnSpPr/>
            <p:nvPr userDrawn="1"/>
          </p:nvCxnSpPr>
          <p:spPr bwMode="blackGray">
            <a:xfrm>
              <a:off x="0" y="450799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5606A9C3-FEED-4F52-B442-5009E3F7B54C}"/>
                </a:ext>
              </a:extLst>
            </p:cNvPr>
            <p:cNvCxnSpPr/>
            <p:nvPr userDrawn="1"/>
          </p:nvCxnSpPr>
          <p:spPr bwMode="blackGray">
            <a:xfrm>
              <a:off x="0" y="419709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9DAE2C86-BAE6-47A1-94B1-327465587DE7}"/>
                </a:ext>
              </a:extLst>
            </p:cNvPr>
            <p:cNvCxnSpPr/>
            <p:nvPr userDrawn="1"/>
          </p:nvCxnSpPr>
          <p:spPr bwMode="blackGray">
            <a:xfrm>
              <a:off x="0" y="512978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A9686103-ADA6-4E1A-817A-E71466AE209B}"/>
                </a:ext>
              </a:extLst>
            </p:cNvPr>
            <p:cNvCxnSpPr/>
            <p:nvPr userDrawn="1"/>
          </p:nvCxnSpPr>
          <p:spPr bwMode="blackGray">
            <a:xfrm>
              <a:off x="0" y="481888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BBD273DE-C35C-4DA9-96B1-DDB7F800252C}"/>
                </a:ext>
              </a:extLst>
            </p:cNvPr>
            <p:cNvCxnSpPr/>
            <p:nvPr userDrawn="1"/>
          </p:nvCxnSpPr>
          <p:spPr bwMode="blackGray">
            <a:xfrm>
              <a:off x="0" y="575157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D9A7DF1D-083E-42BB-91EA-4E30FEA625A2}"/>
                </a:ext>
              </a:extLst>
            </p:cNvPr>
            <p:cNvCxnSpPr/>
            <p:nvPr userDrawn="1"/>
          </p:nvCxnSpPr>
          <p:spPr bwMode="blackGray">
            <a:xfrm>
              <a:off x="0" y="544068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2D0D1604-79C2-46BE-9905-D864D0ECFE20}"/>
                </a:ext>
              </a:extLst>
            </p:cNvPr>
            <p:cNvCxnSpPr/>
            <p:nvPr userDrawn="1"/>
          </p:nvCxnSpPr>
          <p:spPr bwMode="blackGray">
            <a:xfrm>
              <a:off x="0" y="637336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B7B9FA60-E80E-4FE7-BB67-028805A248EE}"/>
                </a:ext>
              </a:extLst>
            </p:cNvPr>
            <p:cNvCxnSpPr/>
            <p:nvPr userDrawn="1"/>
          </p:nvCxnSpPr>
          <p:spPr bwMode="blackGray">
            <a:xfrm>
              <a:off x="0" y="606247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102F5688-0147-4CC6-8FB3-67034979720D}"/>
                </a:ext>
              </a:extLst>
            </p:cNvPr>
            <p:cNvCxnSpPr/>
            <p:nvPr userDrawn="1"/>
          </p:nvCxnSpPr>
          <p:spPr bwMode="blackGray">
            <a:xfrm>
              <a:off x="0" y="668426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main body box">
              <a:extLst>
                <a:ext uri="{FF2B5EF4-FFF2-40B4-BE49-F238E27FC236}">
                  <a16:creationId xmlns:a16="http://schemas.microsoft.com/office/drawing/2014/main" id="{3AB62359-B582-4196-8266-DC8ADBA988F4}"/>
                </a:ext>
              </a:extLst>
            </p:cNvPr>
            <p:cNvSpPr/>
            <p:nvPr userDrawn="1"/>
          </p:nvSpPr>
          <p:spPr bwMode="blackGray">
            <a:xfrm>
              <a:off x="554736" y="1709928"/>
              <a:ext cx="11082528" cy="4507992"/>
            </a:xfrm>
            <a:prstGeom prst="rect">
              <a:avLst/>
            </a:prstGeom>
            <a:noFill/>
            <a:ln w="12700">
              <a:solidFill>
                <a:srgbClr val="19D3C5">
                  <a:alpha val="50000"/>
                </a:srgbClr>
              </a:solidFill>
            </a:ln>
          </p:spPr>
          <p:txBody>
            <a:bodyPr vert="horz" wrap="square" lIns="68572" tIns="34286" rIns="68572" bIns="3428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3D738849-8295-4057-B044-0B0E80C1C3DA}"/>
                </a:ext>
              </a:extLst>
            </p:cNvPr>
            <p:cNvCxnSpPr/>
            <p:nvPr userDrawn="1"/>
          </p:nvCxnSpPr>
          <p:spPr bwMode="blackGray">
            <a:xfrm>
              <a:off x="554736" y="2177796"/>
              <a:ext cx="11082528" cy="0"/>
            </a:xfrm>
            <a:prstGeom prst="line">
              <a:avLst/>
            </a:prstGeom>
            <a:noFill/>
            <a:ln w="12700">
              <a:solidFill>
                <a:srgbClr val="19D3C5">
                  <a:alpha val="50000"/>
                </a:srgbClr>
              </a:solidFill>
            </a:ln>
          </p:spPr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1361245-226A-4BA1-8B7C-025011F07E2A}"/>
                </a:ext>
              </a:extLst>
            </p:cNvPr>
            <p:cNvCxnSpPr/>
            <p:nvPr userDrawn="1"/>
          </p:nvCxnSpPr>
          <p:spPr bwMode="blackGray">
            <a:xfrm>
              <a:off x="554736" y="1711453"/>
              <a:ext cx="11082528" cy="0"/>
            </a:xfrm>
            <a:prstGeom prst="line">
              <a:avLst/>
            </a:prstGeom>
            <a:noFill/>
            <a:ln w="12700">
              <a:solidFill>
                <a:srgbClr val="19D3C5">
                  <a:alpha val="50000"/>
                </a:srgbClr>
              </a:solidFill>
            </a:ln>
          </p:spPr>
        </p:cxnSp>
      </p:grpSp>
      <p:sp>
        <p:nvSpPr>
          <p:cNvPr id="163" name="Sticker" hidden="1">
            <a:extLst>
              <a:ext uri="{FF2B5EF4-FFF2-40B4-BE49-F238E27FC236}">
                <a16:creationId xmlns:a16="http://schemas.microsoft.com/office/drawing/2014/main" id="{F4B31D41-9E38-4C47-B14A-953F41CF2048}"/>
              </a:ext>
            </a:extLst>
          </p:cNvPr>
          <p:cNvSpPr txBox="1"/>
          <p:nvPr userDrawn="1"/>
        </p:nvSpPr>
        <p:spPr>
          <a:xfrm>
            <a:off x="416052" y="834828"/>
            <a:ext cx="450444" cy="123111"/>
          </a:xfrm>
          <a:prstGeom prst="rect">
            <a:avLst/>
          </a:prstGeom>
          <a:noFill/>
          <a:ln w="6350">
            <a:noFill/>
            <a:miter lim="800000"/>
          </a:ln>
        </p:spPr>
        <p:txBody>
          <a:bodyPr vert="horz" wrap="none" lIns="0" tIns="0" rIns="0" bIns="0" rtlCol="0">
            <a:spAutoFit/>
          </a:bodyPr>
          <a:lstStyle>
            <a:defPPr>
              <a:defRPr lang="en-US"/>
            </a:defPPr>
            <a:lvl1pPr>
              <a:spcBef>
                <a:spcPts val="300"/>
              </a:spcBef>
              <a:spcAft>
                <a:spcPts val="300"/>
              </a:spcAft>
              <a:buNone/>
              <a:defRPr sz="800" b="1" cap="all" baseline="0"/>
            </a:lvl1pPr>
          </a:lstStyle>
          <a:p>
            <a:pPr lvl="0"/>
            <a:r>
              <a:rPr lang="en-US" dirty="0"/>
              <a:t>STICKER</a:t>
            </a:r>
          </a:p>
        </p:txBody>
      </p:sp>
      <p:sp>
        <p:nvSpPr>
          <p:cNvPr id="155" name="ACET" hidden="1">
            <a:extLst>
              <a:ext uri="{FF2B5EF4-FFF2-40B4-BE49-F238E27FC236}">
                <a16:creationId xmlns:a16="http://schemas.microsoft.com/office/drawing/2014/main" id="{6FC9F96D-D74F-4064-BE66-104F69CCE92E}"/>
              </a:ext>
            </a:extLst>
          </p:cNvPr>
          <p:cNvSpPr txBox="1"/>
          <p:nvPr userDrawn="1">
            <p:custDataLst>
              <p:tags r:id="rId25"/>
            </p:custDataLst>
          </p:nvPr>
        </p:nvSpPr>
        <p:spPr>
          <a:xfrm>
            <a:off x="415925" y="2133599"/>
            <a:ext cx="3049253" cy="507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egoe UI" panose="020B0502040204020203" pitchFamily="34" charset="0"/>
              <a:buChar char="​"/>
              <a:defRPr sz="1600" b="1">
                <a:cs typeface="Arial" panose="020B0604020202020204" pitchFamily="34" charset="0"/>
              </a:defRPr>
            </a:lvl1pPr>
            <a:lvl2pPr marL="228600" lvl="1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10000"/>
              <a:buFont typeface="Wingdings" panose="05000000000000000000" pitchFamily="2" charset="2"/>
              <a:buChar char=""/>
              <a:defRPr sz="1600"/>
            </a:lvl2pPr>
            <a:lvl3pPr marL="442913" lvl="2" indent="-21431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10000"/>
              <a:buFont typeface="Arial" panose="020B0604020202020204" pitchFamily="34" charset="0"/>
              <a:buChar char="‒"/>
              <a:defRPr sz="1600"/>
            </a:lvl3pPr>
            <a:lvl4pPr marL="598488" lvl="3" indent="-1524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600"/>
            </a:lvl4pPr>
            <a:lvl5pPr marL="817563" lvl="4" indent="-1476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̶"/>
              <a:defRPr sz="1600"/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sz="1400" dirty="0"/>
              <a:t>Above Chart Exhibit Title</a:t>
            </a:r>
          </a:p>
          <a:p>
            <a:pPr lvl="0"/>
            <a:r>
              <a:rPr lang="en-US" sz="1400" b="0" dirty="0"/>
              <a:t>Unit of Measure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BA02D5-5579-4386-BB2A-334ACD085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925" y="2155825"/>
            <a:ext cx="2168863" cy="1433726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52" name="LegendBoxes" hidden="1">
            <a:extLst>
              <a:ext uri="{FF2B5EF4-FFF2-40B4-BE49-F238E27FC236}">
                <a16:creationId xmlns:a16="http://schemas.microsoft.com/office/drawing/2014/main" id="{963CCBC6-05DA-41C5-8A26-02B4B8294556}"/>
              </a:ext>
            </a:extLst>
          </p:cNvPr>
          <p:cNvGrpSpPr/>
          <p:nvPr userDrawn="1"/>
        </p:nvGrpSpPr>
        <p:grpSpPr>
          <a:xfrm>
            <a:off x="7892047" y="4396889"/>
            <a:ext cx="835901" cy="1686504"/>
            <a:chOff x="7756825" y="4379430"/>
            <a:chExt cx="835901" cy="1686504"/>
          </a:xfrm>
        </p:grpSpPr>
        <p:sp>
          <p:nvSpPr>
            <p:cNvPr id="153" name="RectangleLegend1">
              <a:extLst>
                <a:ext uri="{FF2B5EF4-FFF2-40B4-BE49-F238E27FC236}">
                  <a16:creationId xmlns:a16="http://schemas.microsoft.com/office/drawing/2014/main" id="{658AC4E5-B9F1-4DD2-A80F-DAC539F6EDF1}"/>
                </a:ext>
              </a:extLst>
            </p:cNvPr>
            <p:cNvSpPr/>
            <p:nvPr/>
          </p:nvSpPr>
          <p:spPr>
            <a:xfrm>
              <a:off x="7756825" y="4385399"/>
              <a:ext cx="172729" cy="172729"/>
            </a:xfrm>
            <a:prstGeom prst="rect">
              <a:avLst/>
            </a:prstGeom>
            <a:solidFill>
              <a:schemeClr val="accent1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54" name="RectangleLegend2">
              <a:extLst>
                <a:ext uri="{FF2B5EF4-FFF2-40B4-BE49-F238E27FC236}">
                  <a16:creationId xmlns:a16="http://schemas.microsoft.com/office/drawing/2014/main" id="{B2384542-8C23-4E14-80D2-CA9F267323F0}"/>
                </a:ext>
              </a:extLst>
            </p:cNvPr>
            <p:cNvSpPr/>
            <p:nvPr/>
          </p:nvSpPr>
          <p:spPr>
            <a:xfrm>
              <a:off x="7756825" y="4764897"/>
              <a:ext cx="172729" cy="172729"/>
            </a:xfrm>
            <a:prstGeom prst="rect">
              <a:avLst/>
            </a:prstGeom>
            <a:solidFill>
              <a:schemeClr val="accent2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64" name="RectangleLegend3">
              <a:extLst>
                <a:ext uri="{FF2B5EF4-FFF2-40B4-BE49-F238E27FC236}">
                  <a16:creationId xmlns:a16="http://schemas.microsoft.com/office/drawing/2014/main" id="{060EF611-D1B1-4A78-8D88-DC9E2B83640A}"/>
                </a:ext>
              </a:extLst>
            </p:cNvPr>
            <p:cNvSpPr/>
            <p:nvPr/>
          </p:nvSpPr>
          <p:spPr>
            <a:xfrm>
              <a:off x="7756825" y="5138493"/>
              <a:ext cx="172729" cy="172729"/>
            </a:xfrm>
            <a:prstGeom prst="rect">
              <a:avLst/>
            </a:prstGeom>
            <a:solidFill>
              <a:schemeClr val="accent3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65" name="RectangleLegend4">
              <a:extLst>
                <a:ext uri="{FF2B5EF4-FFF2-40B4-BE49-F238E27FC236}">
                  <a16:creationId xmlns:a16="http://schemas.microsoft.com/office/drawing/2014/main" id="{E1613226-3F7F-4C55-A6C0-DD8251B844E6}"/>
                </a:ext>
              </a:extLst>
            </p:cNvPr>
            <p:cNvSpPr/>
            <p:nvPr/>
          </p:nvSpPr>
          <p:spPr>
            <a:xfrm>
              <a:off x="7756825" y="5512089"/>
              <a:ext cx="172729" cy="172729"/>
            </a:xfrm>
            <a:prstGeom prst="rect">
              <a:avLst/>
            </a:prstGeom>
            <a:solidFill>
              <a:schemeClr val="accent4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66" name="RectangleLegend5">
              <a:extLst>
                <a:ext uri="{FF2B5EF4-FFF2-40B4-BE49-F238E27FC236}">
                  <a16:creationId xmlns:a16="http://schemas.microsoft.com/office/drawing/2014/main" id="{5BE928B1-5A9D-43CB-BC80-2D1F93CC2F3C}"/>
                </a:ext>
              </a:extLst>
            </p:cNvPr>
            <p:cNvSpPr/>
            <p:nvPr/>
          </p:nvSpPr>
          <p:spPr>
            <a:xfrm>
              <a:off x="7756825" y="5885685"/>
              <a:ext cx="172729" cy="172729"/>
            </a:xfrm>
            <a:prstGeom prst="rect">
              <a:avLst/>
            </a:prstGeom>
            <a:solidFill>
              <a:schemeClr val="accent5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67" name="Legend1">
              <a:extLst>
                <a:ext uri="{FF2B5EF4-FFF2-40B4-BE49-F238E27FC236}">
                  <a16:creationId xmlns:a16="http://schemas.microsoft.com/office/drawing/2014/main" id="{588189A8-DB4B-43BF-B593-04C5DB541C53}"/>
                </a:ext>
              </a:extLst>
            </p:cNvPr>
            <p:cNvSpPr txBox="1"/>
            <p:nvPr/>
          </p:nvSpPr>
          <p:spPr>
            <a:xfrm>
              <a:off x="8082971" y="4379430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68" name="Legend2">
              <a:extLst>
                <a:ext uri="{FF2B5EF4-FFF2-40B4-BE49-F238E27FC236}">
                  <a16:creationId xmlns:a16="http://schemas.microsoft.com/office/drawing/2014/main" id="{BFD93A1F-3913-44CB-80B7-EFCD2B4BF5BC}"/>
                </a:ext>
              </a:extLst>
            </p:cNvPr>
            <p:cNvSpPr txBox="1"/>
            <p:nvPr/>
          </p:nvSpPr>
          <p:spPr>
            <a:xfrm>
              <a:off x="8082971" y="4758928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69" name="Legend3">
              <a:extLst>
                <a:ext uri="{FF2B5EF4-FFF2-40B4-BE49-F238E27FC236}">
                  <a16:creationId xmlns:a16="http://schemas.microsoft.com/office/drawing/2014/main" id="{F7B1D1E0-C2A5-481C-8640-41B469498D8D}"/>
                </a:ext>
              </a:extLst>
            </p:cNvPr>
            <p:cNvSpPr txBox="1"/>
            <p:nvPr/>
          </p:nvSpPr>
          <p:spPr>
            <a:xfrm>
              <a:off x="8082971" y="5138426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70" name="Legend4">
              <a:extLst>
                <a:ext uri="{FF2B5EF4-FFF2-40B4-BE49-F238E27FC236}">
                  <a16:creationId xmlns:a16="http://schemas.microsoft.com/office/drawing/2014/main" id="{C8DA0D60-61E4-4C36-A081-C71B9380B540}"/>
                </a:ext>
              </a:extLst>
            </p:cNvPr>
            <p:cNvSpPr txBox="1"/>
            <p:nvPr/>
          </p:nvSpPr>
          <p:spPr>
            <a:xfrm>
              <a:off x="8082971" y="5509847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71" name="Legend5">
              <a:extLst>
                <a:ext uri="{FF2B5EF4-FFF2-40B4-BE49-F238E27FC236}">
                  <a16:creationId xmlns:a16="http://schemas.microsoft.com/office/drawing/2014/main" id="{0642CA01-EC45-4B1C-8CC1-746C78F308A5}"/>
                </a:ext>
              </a:extLst>
            </p:cNvPr>
            <p:cNvSpPr txBox="1"/>
            <p:nvPr/>
          </p:nvSpPr>
          <p:spPr>
            <a:xfrm>
              <a:off x="8082970" y="5881268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</p:grpSp>
      <p:grpSp>
        <p:nvGrpSpPr>
          <p:cNvPr id="172" name="LegendLines" hidden="1">
            <a:extLst>
              <a:ext uri="{FF2B5EF4-FFF2-40B4-BE49-F238E27FC236}">
                <a16:creationId xmlns:a16="http://schemas.microsoft.com/office/drawing/2014/main" id="{F23A354F-6D61-4076-98CC-072D54F2B9B5}"/>
              </a:ext>
            </a:extLst>
          </p:cNvPr>
          <p:cNvGrpSpPr/>
          <p:nvPr userDrawn="1"/>
        </p:nvGrpSpPr>
        <p:grpSpPr>
          <a:xfrm>
            <a:off x="7601970" y="3237562"/>
            <a:ext cx="1125978" cy="927508"/>
            <a:chOff x="7495285" y="2250552"/>
            <a:chExt cx="1125978" cy="927508"/>
          </a:xfrm>
        </p:grpSpPr>
        <p:sp>
          <p:nvSpPr>
            <p:cNvPr id="173" name="Legend1">
              <a:extLst>
                <a:ext uri="{FF2B5EF4-FFF2-40B4-BE49-F238E27FC236}">
                  <a16:creationId xmlns:a16="http://schemas.microsoft.com/office/drawing/2014/main" id="{10E606C6-97CA-4FF0-A153-84CA4E8F414F}"/>
                </a:ext>
              </a:extLst>
            </p:cNvPr>
            <p:cNvSpPr txBox="1"/>
            <p:nvPr/>
          </p:nvSpPr>
          <p:spPr>
            <a:xfrm>
              <a:off x="8111508" y="2250552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74" name="Legend2">
              <a:extLst>
                <a:ext uri="{FF2B5EF4-FFF2-40B4-BE49-F238E27FC236}">
                  <a16:creationId xmlns:a16="http://schemas.microsoft.com/office/drawing/2014/main" id="{5F43CABA-AFC6-491E-A7D7-B466654F525D}"/>
                </a:ext>
              </a:extLst>
            </p:cNvPr>
            <p:cNvSpPr txBox="1"/>
            <p:nvPr/>
          </p:nvSpPr>
          <p:spPr>
            <a:xfrm>
              <a:off x="8111508" y="2621973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75" name="Legend3">
              <a:extLst>
                <a:ext uri="{FF2B5EF4-FFF2-40B4-BE49-F238E27FC236}">
                  <a16:creationId xmlns:a16="http://schemas.microsoft.com/office/drawing/2014/main" id="{DA7660EB-4D51-4982-8372-6E58C50CDE5E}"/>
                </a:ext>
              </a:extLst>
            </p:cNvPr>
            <p:cNvSpPr txBox="1"/>
            <p:nvPr/>
          </p:nvSpPr>
          <p:spPr>
            <a:xfrm>
              <a:off x="8111508" y="2993394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76" name="LineLegend3">
              <a:extLst>
                <a:ext uri="{FF2B5EF4-FFF2-40B4-BE49-F238E27FC236}">
                  <a16:creationId xmlns:a16="http://schemas.microsoft.com/office/drawing/2014/main" id="{966C354A-0204-46EB-8E36-0146C3FD3192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7495285" y="3084175"/>
              <a:ext cx="457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200" baseline="0" dirty="0">
                <a:ea typeface="+mn-ea"/>
              </a:endParaRPr>
            </a:p>
          </p:txBody>
        </p:sp>
        <p:sp>
          <p:nvSpPr>
            <p:cNvPr id="177" name="LineLegend2">
              <a:extLst>
                <a:ext uri="{FF2B5EF4-FFF2-40B4-BE49-F238E27FC236}">
                  <a16:creationId xmlns:a16="http://schemas.microsoft.com/office/drawing/2014/main" id="{B87C293D-A7CD-4508-B0B1-2017113A58A2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7495285" y="2710816"/>
              <a:ext cx="457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200" baseline="0" dirty="0">
                <a:ea typeface="+mn-ea"/>
              </a:endParaRPr>
            </a:p>
          </p:txBody>
        </p:sp>
        <p:sp>
          <p:nvSpPr>
            <p:cNvPr id="178" name="LineLegend1">
              <a:extLst>
                <a:ext uri="{FF2B5EF4-FFF2-40B4-BE49-F238E27FC236}">
                  <a16:creationId xmlns:a16="http://schemas.microsoft.com/office/drawing/2014/main" id="{4456FE58-0255-4DBB-92A8-6CC5F84B7198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7495285" y="2342885"/>
              <a:ext cx="457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200" baseline="0" dirty="0">
                <a:ea typeface="+mn-ea"/>
              </a:endParaRPr>
            </a:p>
          </p:txBody>
        </p:sp>
      </p:grpSp>
      <p:grpSp>
        <p:nvGrpSpPr>
          <p:cNvPr id="179" name="LegendMoons" hidden="1">
            <a:extLst>
              <a:ext uri="{FF2B5EF4-FFF2-40B4-BE49-F238E27FC236}">
                <a16:creationId xmlns:a16="http://schemas.microsoft.com/office/drawing/2014/main" id="{70A0319B-8EBB-4F65-9A96-1B1BB35625B1}"/>
              </a:ext>
            </a:extLst>
          </p:cNvPr>
          <p:cNvGrpSpPr/>
          <p:nvPr userDrawn="1"/>
        </p:nvGrpSpPr>
        <p:grpSpPr>
          <a:xfrm>
            <a:off x="7865561" y="1289273"/>
            <a:ext cx="862387" cy="1731859"/>
            <a:chOff x="7723680" y="1702457"/>
            <a:chExt cx="862387" cy="1731859"/>
          </a:xfrm>
        </p:grpSpPr>
        <p:sp>
          <p:nvSpPr>
            <p:cNvPr id="201" name="Legend1">
              <a:extLst>
                <a:ext uri="{FF2B5EF4-FFF2-40B4-BE49-F238E27FC236}">
                  <a16:creationId xmlns:a16="http://schemas.microsoft.com/office/drawing/2014/main" id="{49BB8121-D802-4602-ABD0-B61681B018F3}"/>
                </a:ext>
              </a:extLst>
            </p:cNvPr>
            <p:cNvSpPr txBox="1"/>
            <p:nvPr/>
          </p:nvSpPr>
          <p:spPr>
            <a:xfrm>
              <a:off x="8076312" y="1725205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202" name="Legend2">
              <a:extLst>
                <a:ext uri="{FF2B5EF4-FFF2-40B4-BE49-F238E27FC236}">
                  <a16:creationId xmlns:a16="http://schemas.microsoft.com/office/drawing/2014/main" id="{5EBAE2BA-95BE-43BE-ADD2-84B42D0356EE}"/>
                </a:ext>
              </a:extLst>
            </p:cNvPr>
            <p:cNvSpPr txBox="1"/>
            <p:nvPr/>
          </p:nvSpPr>
          <p:spPr>
            <a:xfrm>
              <a:off x="8076312" y="2100664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203" name="Legend3">
              <a:extLst>
                <a:ext uri="{FF2B5EF4-FFF2-40B4-BE49-F238E27FC236}">
                  <a16:creationId xmlns:a16="http://schemas.microsoft.com/office/drawing/2014/main" id="{F96B8EA8-EAE8-4395-BA9F-6F1303EA348F}"/>
                </a:ext>
              </a:extLst>
            </p:cNvPr>
            <p:cNvSpPr txBox="1"/>
            <p:nvPr/>
          </p:nvSpPr>
          <p:spPr>
            <a:xfrm>
              <a:off x="8076312" y="2476123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204" name="Legend4">
              <a:extLst>
                <a:ext uri="{FF2B5EF4-FFF2-40B4-BE49-F238E27FC236}">
                  <a16:creationId xmlns:a16="http://schemas.microsoft.com/office/drawing/2014/main" id="{BE4110F2-0F5F-4468-93FA-59E84FEB9E4A}"/>
                </a:ext>
              </a:extLst>
            </p:cNvPr>
            <p:cNvSpPr txBox="1"/>
            <p:nvPr/>
          </p:nvSpPr>
          <p:spPr>
            <a:xfrm>
              <a:off x="8076312" y="2851582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205" name="Legend5">
              <a:extLst>
                <a:ext uri="{FF2B5EF4-FFF2-40B4-BE49-F238E27FC236}">
                  <a16:creationId xmlns:a16="http://schemas.microsoft.com/office/drawing/2014/main" id="{E16B28D1-13B2-4F91-8123-CC4749412D3B}"/>
                </a:ext>
              </a:extLst>
            </p:cNvPr>
            <p:cNvSpPr txBox="1"/>
            <p:nvPr/>
          </p:nvSpPr>
          <p:spPr>
            <a:xfrm>
              <a:off x="8076312" y="3227043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grpSp>
          <p:nvGrpSpPr>
            <p:cNvPr id="206" name="MoonLegend1">
              <a:extLst>
                <a:ext uri="{FF2B5EF4-FFF2-40B4-BE49-F238E27FC236}">
                  <a16:creationId xmlns:a16="http://schemas.microsoft.com/office/drawing/2014/main" id="{A16FD1F9-C160-4C4C-BAF6-716DDB869224}"/>
                </a:ext>
              </a:extLst>
            </p:cNvPr>
            <p:cNvGrpSpPr>
              <a:grpSpLocks noChangeAspect="1"/>
            </p:cNvGrpSpPr>
            <p:nvPr>
              <p:custDataLst>
                <p:tags r:id="rId27"/>
              </p:custDataLst>
            </p:nvPr>
          </p:nvGrpSpPr>
          <p:grpSpPr>
            <a:xfrm>
              <a:off x="7723680" y="1702457"/>
              <a:ext cx="228600" cy="228600"/>
              <a:chOff x="762000" y="1270000"/>
              <a:chExt cx="254000" cy="254000"/>
            </a:xfrm>
          </p:grpSpPr>
          <p:sp>
            <p:nvSpPr>
              <p:cNvPr id="219" name="Oval 218">
                <a:extLst>
                  <a:ext uri="{FF2B5EF4-FFF2-40B4-BE49-F238E27FC236}">
                    <a16:creationId xmlns:a16="http://schemas.microsoft.com/office/drawing/2014/main" id="{5282EEB0-B664-439C-B943-F7BB43CCAC05}"/>
                  </a:ext>
                </a:extLst>
              </p:cNvPr>
              <p:cNvSpPr/>
              <p:nvPr>
                <p:custDataLst>
                  <p:tags r:id="rId40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Arc 219">
                <a:extLst>
                  <a:ext uri="{FF2B5EF4-FFF2-40B4-BE49-F238E27FC236}">
                    <a16:creationId xmlns:a16="http://schemas.microsoft.com/office/drawing/2014/main" id="{68D40D9B-9DF0-4077-8151-E93B0977AD04}"/>
                  </a:ext>
                </a:extLst>
              </p:cNvPr>
              <p:cNvSpPr/>
              <p:nvPr>
                <p:custDataLst>
                  <p:tags r:id="rId41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07" name="MoonLegend2">
              <a:extLst>
                <a:ext uri="{FF2B5EF4-FFF2-40B4-BE49-F238E27FC236}">
                  <a16:creationId xmlns:a16="http://schemas.microsoft.com/office/drawing/2014/main" id="{F9F241E8-6251-451F-9BE9-2C8D83F44D6B}"/>
                </a:ext>
              </a:extLst>
            </p:cNvPr>
            <p:cNvGrpSpPr>
              <a:grpSpLocks noChangeAspect="1"/>
            </p:cNvGrpSpPr>
            <p:nvPr>
              <p:custDataLst>
                <p:tags r:id="rId28"/>
              </p:custDataLst>
            </p:nvPr>
          </p:nvGrpSpPr>
          <p:grpSpPr>
            <a:xfrm>
              <a:off x="7723680" y="2078270"/>
              <a:ext cx="228600" cy="228600"/>
              <a:chOff x="762000" y="1270000"/>
              <a:chExt cx="254000" cy="254000"/>
            </a:xfrm>
          </p:grpSpPr>
          <p:sp>
            <p:nvSpPr>
              <p:cNvPr id="217" name="Oval 216">
                <a:extLst>
                  <a:ext uri="{FF2B5EF4-FFF2-40B4-BE49-F238E27FC236}">
                    <a16:creationId xmlns:a16="http://schemas.microsoft.com/office/drawing/2014/main" id="{578B0A0D-F30C-40C1-A9C4-EB63E6138F46}"/>
                  </a:ext>
                </a:extLst>
              </p:cNvPr>
              <p:cNvSpPr/>
              <p:nvPr>
                <p:custDataLst>
                  <p:tags r:id="rId38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8" name="Arc 217">
                <a:extLst>
                  <a:ext uri="{FF2B5EF4-FFF2-40B4-BE49-F238E27FC236}">
                    <a16:creationId xmlns:a16="http://schemas.microsoft.com/office/drawing/2014/main" id="{87395151-2586-43D8-B836-6324CB407891}"/>
                  </a:ext>
                </a:extLst>
              </p:cNvPr>
              <p:cNvSpPr/>
              <p:nvPr>
                <p:custDataLst>
                  <p:tags r:id="rId39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08" name="MoonLegend3">
              <a:extLst>
                <a:ext uri="{FF2B5EF4-FFF2-40B4-BE49-F238E27FC236}">
                  <a16:creationId xmlns:a16="http://schemas.microsoft.com/office/drawing/2014/main" id="{B66D3648-DE5A-4E5C-8578-141D178A4ADB}"/>
                </a:ext>
              </a:extLst>
            </p:cNvPr>
            <p:cNvGrpSpPr>
              <a:grpSpLocks noChangeAspect="1"/>
            </p:cNvGrpSpPr>
            <p:nvPr>
              <p:custDataLst>
                <p:tags r:id="rId29"/>
              </p:custDataLst>
            </p:nvPr>
          </p:nvGrpSpPr>
          <p:grpSpPr>
            <a:xfrm>
              <a:off x="7723680" y="2454085"/>
              <a:ext cx="228600" cy="228600"/>
              <a:chOff x="762000" y="1270000"/>
              <a:chExt cx="254000" cy="254000"/>
            </a:xfrm>
          </p:grpSpPr>
          <p:sp>
            <p:nvSpPr>
              <p:cNvPr id="215" name="Oval 214">
                <a:extLst>
                  <a:ext uri="{FF2B5EF4-FFF2-40B4-BE49-F238E27FC236}">
                    <a16:creationId xmlns:a16="http://schemas.microsoft.com/office/drawing/2014/main" id="{0D2DC89B-E4DB-4EBC-B12A-607EB3C23DED}"/>
                  </a:ext>
                </a:extLst>
              </p:cNvPr>
              <p:cNvSpPr/>
              <p:nvPr>
                <p:custDataLst>
                  <p:tags r:id="rId36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6" name="Arc 215">
                <a:extLst>
                  <a:ext uri="{FF2B5EF4-FFF2-40B4-BE49-F238E27FC236}">
                    <a16:creationId xmlns:a16="http://schemas.microsoft.com/office/drawing/2014/main" id="{50301F1B-4914-4337-B892-733925FD1C5A}"/>
                  </a:ext>
                </a:extLst>
              </p:cNvPr>
              <p:cNvSpPr/>
              <p:nvPr>
                <p:custDataLst>
                  <p:tags r:id="rId37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09" name="MoonLegend4">
              <a:extLst>
                <a:ext uri="{FF2B5EF4-FFF2-40B4-BE49-F238E27FC236}">
                  <a16:creationId xmlns:a16="http://schemas.microsoft.com/office/drawing/2014/main" id="{69C2ABAA-7291-4A19-A40B-3990AB445B9A}"/>
                </a:ext>
              </a:extLst>
            </p:cNvPr>
            <p:cNvGrpSpPr>
              <a:grpSpLocks noChangeAspect="1"/>
            </p:cNvGrpSpPr>
            <p:nvPr>
              <p:custDataLst>
                <p:tags r:id="rId30"/>
              </p:custDataLst>
            </p:nvPr>
          </p:nvGrpSpPr>
          <p:grpSpPr>
            <a:xfrm>
              <a:off x="7723680" y="2829900"/>
              <a:ext cx="228600" cy="228600"/>
              <a:chOff x="762000" y="1270000"/>
              <a:chExt cx="254000" cy="254000"/>
            </a:xfrm>
          </p:grpSpPr>
          <p:sp>
            <p:nvSpPr>
              <p:cNvPr id="213" name="Oval 212">
                <a:extLst>
                  <a:ext uri="{FF2B5EF4-FFF2-40B4-BE49-F238E27FC236}">
                    <a16:creationId xmlns:a16="http://schemas.microsoft.com/office/drawing/2014/main" id="{B9D4D141-7E0B-42D0-994A-D8212F69EE2F}"/>
                  </a:ext>
                </a:extLst>
              </p:cNvPr>
              <p:cNvSpPr/>
              <p:nvPr>
                <p:custDataLst>
                  <p:tags r:id="rId34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Arc 213">
                <a:extLst>
                  <a:ext uri="{FF2B5EF4-FFF2-40B4-BE49-F238E27FC236}">
                    <a16:creationId xmlns:a16="http://schemas.microsoft.com/office/drawing/2014/main" id="{397EC893-9249-44CD-982F-F7F0B99DFCA8}"/>
                  </a:ext>
                </a:extLst>
              </p:cNvPr>
              <p:cNvSpPr/>
              <p:nvPr>
                <p:custDataLst>
                  <p:tags r:id="rId35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10" name="MoonLegend5">
              <a:extLst>
                <a:ext uri="{FF2B5EF4-FFF2-40B4-BE49-F238E27FC236}">
                  <a16:creationId xmlns:a16="http://schemas.microsoft.com/office/drawing/2014/main" id="{CDCE6D47-F48F-4497-BD5A-E92F724CEE3D}"/>
                </a:ext>
              </a:extLst>
            </p:cNvPr>
            <p:cNvGrpSpPr>
              <a:grpSpLocks noChangeAspect="1"/>
            </p:cNvGrpSpPr>
            <p:nvPr>
              <p:custDataLst>
                <p:tags r:id="rId31"/>
              </p:custDataLst>
            </p:nvPr>
          </p:nvGrpSpPr>
          <p:grpSpPr>
            <a:xfrm>
              <a:off x="7723680" y="3205716"/>
              <a:ext cx="228600" cy="228600"/>
              <a:chOff x="762000" y="1270000"/>
              <a:chExt cx="254000" cy="254000"/>
            </a:xfrm>
          </p:grpSpPr>
          <p:sp>
            <p:nvSpPr>
              <p:cNvPr id="211" name="Oval 210">
                <a:extLst>
                  <a:ext uri="{FF2B5EF4-FFF2-40B4-BE49-F238E27FC236}">
                    <a16:creationId xmlns:a16="http://schemas.microsoft.com/office/drawing/2014/main" id="{E8E291C3-4BCA-406E-8B9A-6A354B83EF50}"/>
                  </a:ext>
                </a:extLst>
              </p:cNvPr>
              <p:cNvSpPr/>
              <p:nvPr>
                <p:custDataLst>
                  <p:tags r:id="rId32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2" name="Arc 211">
                <a:extLst>
                  <a:ext uri="{FF2B5EF4-FFF2-40B4-BE49-F238E27FC236}">
                    <a16:creationId xmlns:a16="http://schemas.microsoft.com/office/drawing/2014/main" id="{4C9C4DC9-D1E5-45F3-943E-09B75E72EE8C}"/>
                  </a:ext>
                </a:extLst>
              </p:cNvPr>
              <p:cNvSpPr/>
              <p:nvPr>
                <p:custDataLst>
                  <p:tags r:id="rId33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</p:grpSp>
      <p:sp>
        <p:nvSpPr>
          <p:cNvPr id="141" name="Documenttype">
            <a:extLst>
              <a:ext uri="{FF2B5EF4-FFF2-40B4-BE49-F238E27FC236}">
                <a16:creationId xmlns:a16="http://schemas.microsoft.com/office/drawing/2014/main" id="{29A17418-B99F-4330-B927-CCF962E4661F}"/>
              </a:ext>
            </a:extLst>
          </p:cNvPr>
          <p:cNvSpPr txBox="1">
            <a:spLocks/>
          </p:cNvSpPr>
          <p:nvPr userDrawn="1">
            <p:custDataLst>
              <p:tags r:id="rId26"/>
            </p:custDataLst>
          </p:nvPr>
        </p:nvSpPr>
        <p:spPr>
          <a:xfrm>
            <a:off x="412114" y="6419762"/>
            <a:ext cx="2871621" cy="36521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158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66344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13816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612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10858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900" i="1" dirty="0"/>
              <a:t>Confidential, Draft and Pre-Decisional</a:t>
            </a:r>
          </a:p>
        </p:txBody>
      </p:sp>
      <p:sp>
        <p:nvSpPr>
          <p:cNvPr id="6" name="SlideLogoText" hidden="1">
            <a:extLst>
              <a:ext uri="{FF2B5EF4-FFF2-40B4-BE49-F238E27FC236}">
                <a16:creationId xmlns:a16="http://schemas.microsoft.com/office/drawing/2014/main" id="{58FB3693-AC27-4699-841D-4547D247D81A}"/>
              </a:ext>
            </a:extLst>
          </p:cNvPr>
          <p:cNvSpPr txBox="1"/>
          <p:nvPr userDrawn="1"/>
        </p:nvSpPr>
        <p:spPr>
          <a:xfrm>
            <a:off x="7271296" y="6570762"/>
            <a:ext cx="65" cy="153888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none" lIns="0" tIns="0" rIns="0" bIns="0" rtlCol="0">
            <a:spAutoFit/>
          </a:bodyPr>
          <a:lstStyle/>
          <a:p>
            <a:pPr algn="l">
              <a:spcBef>
                <a:spcPts val="300"/>
              </a:spcBef>
              <a:spcAft>
                <a:spcPts val="300"/>
              </a:spcAft>
              <a:buNone/>
            </a:pP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48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89" r:id="rId8"/>
    <p:sldLayoutId id="2147483990" r:id="rId9"/>
    <p:sldLayoutId id="2147483991" r:id="rId10"/>
    <p:sldLayoutId id="2147483992" r:id="rId11"/>
    <p:sldLayoutId id="2147483993" r:id="rId12"/>
    <p:sldLayoutId id="2147483994" r:id="rId13"/>
    <p:sldLayoutId id="2147483995" r:id="rId14"/>
    <p:sldLayoutId id="2147483996" r:id="rId15"/>
    <p:sldLayoutId id="2147483997" r:id="rId16"/>
    <p:sldLayoutId id="2147483998" r:id="rId17"/>
  </p:sldLayoutIdLst>
  <p:txStyles>
    <p:titleStyle>
      <a:lvl1pPr algn="l" defTabSz="685783" rtl="0" eaLnBrk="1" latinLnBrk="0" hangingPunct="1">
        <a:lnSpc>
          <a:spcPct val="100000"/>
        </a:lnSpc>
        <a:spcBef>
          <a:spcPct val="0"/>
        </a:spcBef>
        <a:buNone/>
        <a:defRPr lang="en-US" sz="2200" b="1" kern="1200" spc="0" baseline="0" dirty="0">
          <a:ln w="6350" cap="flat">
            <a:noFill/>
            <a:miter lim="800000"/>
          </a:ln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83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Segoe UI" panose="020B0502040204020203" pitchFamily="34" charset="0"/>
        <a:buChar char="​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228600" indent="-225425" algn="l" defTabSz="685783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rgbClr val="000000"/>
        </a:buClr>
        <a:buSzPct val="110000"/>
        <a:buFont typeface="Wingdings" panose="05000000000000000000" pitchFamily="2" charset="2"/>
        <a:buChar char="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442913" indent="-214313" algn="l" defTabSz="685783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rgbClr val="000000"/>
        </a:buClr>
        <a:buSzPct val="110000"/>
        <a:buFont typeface="Arial" panose="020B0604020202020204" pitchFamily="34" charset="0"/>
        <a:buChar char="‒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598488" indent="-152400" algn="l" defTabSz="685783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Clr>
          <a:srgbClr val="000000"/>
        </a:buClr>
        <a:buSzPct val="100000"/>
        <a:buFont typeface="Arial" panose="020B0604020202020204" pitchFamily="34" charset="0"/>
        <a:buChar char="•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817563" indent="-147638" algn="l" defTabSz="685783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Clr>
          <a:srgbClr val="000000"/>
        </a:buClr>
        <a:buSzPct val="100000"/>
        <a:buFont typeface="Arial" panose="020B0604020202020204" pitchFamily="34" charset="0"/>
        <a:buChar char="̶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859536" indent="-128585" algn="l" defTabSz="685783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SzPct val="100000"/>
        <a:buFont typeface="Arial" panose="020B0604020202020204" pitchFamily="34" charset="0"/>
        <a:buChar char="▫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6pPr>
      <a:lvl7pPr marL="859536" indent="-128585" algn="l" defTabSz="685783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SzPct val="100000"/>
        <a:buFont typeface="Arial" panose="020B0604020202020204" pitchFamily="34" charset="0"/>
        <a:buChar char="▫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7pPr>
      <a:lvl8pPr marL="859536" indent="-128585" algn="l" defTabSz="685783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SzPct val="100000"/>
        <a:buFont typeface="Arial" panose="020B0604020202020204" pitchFamily="34" charset="0"/>
        <a:buChar char="▫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8pPr>
      <a:lvl9pPr marL="859536" indent="-128585" algn="l" defTabSz="685783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SzPct val="100000"/>
        <a:buFont typeface="Arial" panose="020B0604020202020204" pitchFamily="34" charset="0"/>
        <a:buChar char="▫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>
          <p15:clr>
            <a:srgbClr val="5ACBF0"/>
          </p15:clr>
        </p15:guide>
        <p15:guide id="3" orient="horz" pos="3912">
          <p15:clr>
            <a:srgbClr val="5ACBF0"/>
          </p15:clr>
        </p15:guide>
        <p15:guide id="4" orient="horz" pos="1075">
          <p15:clr>
            <a:srgbClr val="F26B43"/>
          </p15:clr>
        </p15:guide>
        <p15:guide id="5" pos="5497">
          <p15:clr>
            <a:srgbClr val="F26B43"/>
          </p15:clr>
        </p15:guide>
        <p15:guide id="6" pos="259">
          <p15:clr>
            <a:srgbClr val="F26B43"/>
          </p15:clr>
        </p15:guide>
        <p15:guide id="8" orient="horz" pos="4063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 hidden="1">
            <a:extLst>
              <a:ext uri="{FF2B5EF4-FFF2-40B4-BE49-F238E27FC236}">
                <a16:creationId xmlns:a16="http://schemas.microsoft.com/office/drawing/2014/main" id="{8963AA3D-EFA3-4938-9D41-C8DDC03F782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366217922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284" name="think-cell Slide" r:id="rId38" imgW="572" imgH="588" progId="TCLayout.ActiveDocument.1">
                  <p:embed/>
                </p:oleObj>
              </mc:Choice>
              <mc:Fallback>
                <p:oleObj name="think-cell Slide" r:id="rId38" imgW="572" imgH="588" progId="TCLayout.ActiveDocument.1">
                  <p:embed/>
                  <p:pic>
                    <p:nvPicPr>
                      <p:cNvPr id="5" name="Object 2" hidden="1">
                        <a:extLst>
                          <a:ext uri="{FF2B5EF4-FFF2-40B4-BE49-F238E27FC236}">
                            <a16:creationId xmlns:a16="http://schemas.microsoft.com/office/drawing/2014/main" id="{8963AA3D-EFA3-4938-9D41-C8DDC03F782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3" hidden="1">
            <a:extLst>
              <a:ext uri="{FF2B5EF4-FFF2-40B4-BE49-F238E27FC236}">
                <a16:creationId xmlns:a16="http://schemas.microsoft.com/office/drawing/2014/main" id="{C4A855FC-965A-4859-83A9-629E80C693BF}"/>
              </a:ext>
            </a:extLst>
          </p:cNvPr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2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52" name="4. Footnote" hidden="1">
            <a:extLst>
              <a:ext uri="{FF2B5EF4-FFF2-40B4-BE49-F238E27FC236}">
                <a16:creationId xmlns:a16="http://schemas.microsoft.com/office/drawing/2014/main" id="{06E07A66-B8BA-42E8-A0F6-6B0251CAA48E}"/>
              </a:ext>
            </a:extLst>
          </p:cNvPr>
          <p:cNvSpPr txBox="1"/>
          <p:nvPr userDrawn="1">
            <p:custDataLst>
              <p:tags r:id="rId19"/>
            </p:custDataLst>
          </p:nvPr>
        </p:nvSpPr>
        <p:spPr>
          <a:xfrm>
            <a:off x="411480" y="6274554"/>
            <a:ext cx="8311896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>
            <a:defPPr>
              <a:defRPr lang="en-US"/>
            </a:defPPr>
            <a:lvl1pPr marL="203200" marR="0" lvl="0" indent="-212725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Footnote</a:t>
            </a:r>
          </a:p>
        </p:txBody>
      </p:sp>
      <p:sp>
        <p:nvSpPr>
          <p:cNvPr id="2" name="2. Slide Title">
            <a:extLst>
              <a:ext uri="{FF2B5EF4-FFF2-40B4-BE49-F238E27FC236}">
                <a16:creationId xmlns:a16="http://schemas.microsoft.com/office/drawing/2014/main" id="{BAD3E984-2EF2-43CD-BB0E-16A737B99040}"/>
              </a:ext>
            </a:extLst>
          </p:cNvPr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416052" y="173736"/>
            <a:ext cx="8311896" cy="33855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53" name="Grid" hidden="1">
            <a:extLst>
              <a:ext uri="{FF2B5EF4-FFF2-40B4-BE49-F238E27FC236}">
                <a16:creationId xmlns:a16="http://schemas.microsoft.com/office/drawing/2014/main" id="{564EB9F6-AC04-42ED-9CB6-6D01335D9982}"/>
              </a:ext>
            </a:extLst>
          </p:cNvPr>
          <p:cNvGrpSpPr/>
          <p:nvPr userDrawn="1">
            <p:custDataLst>
              <p:tags r:id="rId21"/>
            </p:custDataLst>
          </p:nvPr>
        </p:nvGrpSpPr>
        <p:grpSpPr bwMode="blackGray">
          <a:xfrm>
            <a:off x="1" y="0"/>
            <a:ext cx="9142857" cy="6858000"/>
            <a:chOff x="0" y="0"/>
            <a:chExt cx="12190476" cy="6858000"/>
          </a:xfrm>
        </p:grpSpPr>
        <p:sp>
          <p:nvSpPr>
            <p:cNvPr id="55" name="slide margin">
              <a:extLst>
                <a:ext uri="{FF2B5EF4-FFF2-40B4-BE49-F238E27FC236}">
                  <a16:creationId xmlns:a16="http://schemas.microsoft.com/office/drawing/2014/main" id="{F5DBB269-56D9-4200-9112-12E14BA26FC3}"/>
                </a:ext>
              </a:extLst>
            </p:cNvPr>
            <p:cNvSpPr/>
            <p:nvPr/>
          </p:nvSpPr>
          <p:spPr bwMode="blackGray">
            <a:xfrm>
              <a:off x="1524" y="0"/>
              <a:ext cx="12188952" cy="6858000"/>
            </a:xfrm>
            <a:custGeom>
              <a:avLst/>
              <a:gdLst>
                <a:gd name="connsiteX0" fmla="*/ 551868 w 12188952"/>
                <a:gd name="connsiteY0" fmla="*/ 1709928 h 6858000"/>
                <a:gd name="connsiteX1" fmla="*/ 551868 w 12188952"/>
                <a:gd name="connsiteY1" fmla="*/ 6217920 h 6858000"/>
                <a:gd name="connsiteX2" fmla="*/ 11636196 w 12188952"/>
                <a:gd name="connsiteY2" fmla="*/ 6217920 h 6858000"/>
                <a:gd name="connsiteX3" fmla="*/ 11636196 w 12188952"/>
                <a:gd name="connsiteY3" fmla="*/ 1709928 h 6858000"/>
                <a:gd name="connsiteX4" fmla="*/ 0 w 12188952"/>
                <a:gd name="connsiteY4" fmla="*/ 0 h 6858000"/>
                <a:gd name="connsiteX5" fmla="*/ 12188952 w 12188952"/>
                <a:gd name="connsiteY5" fmla="*/ 0 h 6858000"/>
                <a:gd name="connsiteX6" fmla="*/ 12188952 w 12188952"/>
                <a:gd name="connsiteY6" fmla="*/ 6858000 h 6858000"/>
                <a:gd name="connsiteX7" fmla="*/ 0 w 12188952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88952" h="6858000">
                  <a:moveTo>
                    <a:pt x="551868" y="1709928"/>
                  </a:moveTo>
                  <a:lnTo>
                    <a:pt x="551868" y="6217920"/>
                  </a:lnTo>
                  <a:lnTo>
                    <a:pt x="11636196" y="6217920"/>
                  </a:lnTo>
                  <a:lnTo>
                    <a:pt x="11636196" y="1709928"/>
                  </a:lnTo>
                  <a:close/>
                  <a:moveTo>
                    <a:pt x="0" y="0"/>
                  </a:moveTo>
                  <a:lnTo>
                    <a:pt x="12188952" y="0"/>
                  </a:lnTo>
                  <a:lnTo>
                    <a:pt x="1218895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0000">
                <a:alpha val="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350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C7A4F8EE-DD16-44D6-8659-4BC61E1C4968}"/>
                </a:ext>
              </a:extLst>
            </p:cNvPr>
            <p:cNvCxnSpPr/>
            <p:nvPr/>
          </p:nvCxnSpPr>
          <p:spPr bwMode="blackGray">
            <a:xfrm>
              <a:off x="859460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A20FAAC0-CCE6-4BC5-A835-E805E4CFE84B}"/>
                </a:ext>
              </a:extLst>
            </p:cNvPr>
            <p:cNvCxnSpPr/>
            <p:nvPr/>
          </p:nvCxnSpPr>
          <p:spPr bwMode="blackGray">
            <a:xfrm>
              <a:off x="11332545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CE62967-F8DD-442A-A2C7-5EC8AB9FE8CE}"/>
                </a:ext>
              </a:extLst>
            </p:cNvPr>
            <p:cNvCxnSpPr/>
            <p:nvPr/>
          </p:nvCxnSpPr>
          <p:spPr bwMode="blackGray">
            <a:xfrm>
              <a:off x="1811559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38D8E0C4-F713-47B9-9258-FCC3EF4AC2D3}"/>
                </a:ext>
              </a:extLst>
            </p:cNvPr>
            <p:cNvCxnSpPr/>
            <p:nvPr/>
          </p:nvCxnSpPr>
          <p:spPr bwMode="blackGray">
            <a:xfrm>
              <a:off x="2763658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209D019-80C7-44F7-B340-FDC6CF76FDFE}"/>
                </a:ext>
              </a:extLst>
            </p:cNvPr>
            <p:cNvCxnSpPr/>
            <p:nvPr/>
          </p:nvCxnSpPr>
          <p:spPr bwMode="blackGray">
            <a:xfrm>
              <a:off x="3715757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2B6FCE71-887F-4F0B-ACCD-6CFCD13E12A8}"/>
                </a:ext>
              </a:extLst>
            </p:cNvPr>
            <p:cNvCxnSpPr/>
            <p:nvPr/>
          </p:nvCxnSpPr>
          <p:spPr bwMode="blackGray">
            <a:xfrm>
              <a:off x="4667856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25852E5-79E9-4D30-89F2-E8E3C7A8A8D3}"/>
                </a:ext>
              </a:extLst>
            </p:cNvPr>
            <p:cNvCxnSpPr/>
            <p:nvPr/>
          </p:nvCxnSpPr>
          <p:spPr bwMode="blackGray">
            <a:xfrm>
              <a:off x="5619955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1894E67-6006-4C83-BBB3-824E5C6CAE33}"/>
                </a:ext>
              </a:extLst>
            </p:cNvPr>
            <p:cNvCxnSpPr/>
            <p:nvPr/>
          </p:nvCxnSpPr>
          <p:spPr bwMode="blackGray">
            <a:xfrm>
              <a:off x="6572054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888B05A6-707C-49A0-B29E-A54224F6D77E}"/>
                </a:ext>
              </a:extLst>
            </p:cNvPr>
            <p:cNvCxnSpPr/>
            <p:nvPr/>
          </p:nvCxnSpPr>
          <p:spPr bwMode="blackGray">
            <a:xfrm>
              <a:off x="7524153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56D036E9-E68E-45AC-88B1-3889BA9AC140}"/>
                </a:ext>
              </a:extLst>
            </p:cNvPr>
            <p:cNvCxnSpPr/>
            <p:nvPr/>
          </p:nvCxnSpPr>
          <p:spPr bwMode="blackGray">
            <a:xfrm>
              <a:off x="8476252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228A5C01-418B-415F-ACE4-12657A25C674}"/>
                </a:ext>
              </a:extLst>
            </p:cNvPr>
            <p:cNvCxnSpPr/>
            <p:nvPr/>
          </p:nvCxnSpPr>
          <p:spPr bwMode="blackGray">
            <a:xfrm>
              <a:off x="9428351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2CD3EFBD-902E-4760-89FE-386EC5FAB5DD}"/>
                </a:ext>
              </a:extLst>
            </p:cNvPr>
            <p:cNvCxnSpPr/>
            <p:nvPr/>
          </p:nvCxnSpPr>
          <p:spPr bwMode="blackGray">
            <a:xfrm>
              <a:off x="10380450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86E80E37-4393-4509-A7F8-81796082DBE6}"/>
                </a:ext>
              </a:extLst>
            </p:cNvPr>
            <p:cNvSpPr/>
            <p:nvPr/>
          </p:nvSpPr>
          <p:spPr bwMode="blackGray">
            <a:xfrm>
              <a:off x="1524" y="0"/>
              <a:ext cx="553212" cy="6858000"/>
            </a:xfrm>
            <a:custGeom>
              <a:avLst/>
              <a:gdLst>
                <a:gd name="connsiteX0" fmla="*/ 0 w 553212"/>
                <a:gd name="connsiteY0" fmla="*/ 0 h 6858000"/>
                <a:gd name="connsiteX1" fmla="*/ 553212 w 553212"/>
                <a:gd name="connsiteY1" fmla="*/ 0 h 6858000"/>
                <a:gd name="connsiteX2" fmla="*/ 553212 w 553212"/>
                <a:gd name="connsiteY2" fmla="*/ 6858000 h 6858000"/>
                <a:gd name="connsiteX3" fmla="*/ 0 w 553212"/>
                <a:gd name="connsiteY3" fmla="*/ 6858000 h 6858000"/>
                <a:gd name="connsiteX4" fmla="*/ 0 w 553212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212" h="6858000">
                  <a:moveTo>
                    <a:pt x="0" y="0"/>
                  </a:moveTo>
                  <a:lnTo>
                    <a:pt x="553212" y="0"/>
                  </a:lnTo>
                  <a:lnTo>
                    <a:pt x="553212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88B6547D-77F2-421A-BE02-C2FE626088A2}"/>
                </a:ext>
              </a:extLst>
            </p:cNvPr>
            <p:cNvSpPr/>
            <p:nvPr/>
          </p:nvSpPr>
          <p:spPr bwMode="blackGray">
            <a:xfrm>
              <a:off x="1167385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3092C087-1CB5-40EB-AAE7-4F62179E5B3D}"/>
                </a:ext>
              </a:extLst>
            </p:cNvPr>
            <p:cNvSpPr/>
            <p:nvPr/>
          </p:nvSpPr>
          <p:spPr bwMode="blackGray">
            <a:xfrm>
              <a:off x="2119484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170C581B-2D28-48E7-9BF1-F773AD6A082F}"/>
                </a:ext>
              </a:extLst>
            </p:cNvPr>
            <p:cNvSpPr/>
            <p:nvPr/>
          </p:nvSpPr>
          <p:spPr bwMode="blackGray">
            <a:xfrm>
              <a:off x="3071583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5DE51E3-D897-4994-9418-E8C2DE782A3A}"/>
                </a:ext>
              </a:extLst>
            </p:cNvPr>
            <p:cNvSpPr/>
            <p:nvPr/>
          </p:nvSpPr>
          <p:spPr bwMode="blackGray">
            <a:xfrm>
              <a:off x="4023681" y="0"/>
              <a:ext cx="339450" cy="6858000"/>
            </a:xfrm>
            <a:custGeom>
              <a:avLst/>
              <a:gdLst>
                <a:gd name="connsiteX0" fmla="*/ 0 w 339450"/>
                <a:gd name="connsiteY0" fmla="*/ 0 h 6858000"/>
                <a:gd name="connsiteX1" fmla="*/ 339450 w 339450"/>
                <a:gd name="connsiteY1" fmla="*/ 0 h 6858000"/>
                <a:gd name="connsiteX2" fmla="*/ 339450 w 339450"/>
                <a:gd name="connsiteY2" fmla="*/ 6858000 h 6858000"/>
                <a:gd name="connsiteX3" fmla="*/ 0 w 339450"/>
                <a:gd name="connsiteY3" fmla="*/ 6858000 h 6858000"/>
                <a:gd name="connsiteX4" fmla="*/ 0 w 339450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0" h="6858000">
                  <a:moveTo>
                    <a:pt x="0" y="0"/>
                  </a:moveTo>
                  <a:lnTo>
                    <a:pt x="339450" y="0"/>
                  </a:lnTo>
                  <a:lnTo>
                    <a:pt x="339450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7D9B6F9F-FA16-4594-8B72-43FF5F17F7FC}"/>
                </a:ext>
              </a:extLst>
            </p:cNvPr>
            <p:cNvSpPr/>
            <p:nvPr/>
          </p:nvSpPr>
          <p:spPr bwMode="blackGray">
            <a:xfrm>
              <a:off x="4975780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21EA58F-1F84-493C-ACF6-F9FACAF48256}"/>
                </a:ext>
              </a:extLst>
            </p:cNvPr>
            <p:cNvSpPr/>
            <p:nvPr/>
          </p:nvSpPr>
          <p:spPr bwMode="blackGray">
            <a:xfrm>
              <a:off x="5927879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208E60CB-D491-446F-999C-C54AA89B3EC2}"/>
                </a:ext>
              </a:extLst>
            </p:cNvPr>
            <p:cNvSpPr/>
            <p:nvPr/>
          </p:nvSpPr>
          <p:spPr bwMode="blackGray">
            <a:xfrm>
              <a:off x="6879978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A798CCB-595D-477E-BB68-277026AE1F58}"/>
                </a:ext>
              </a:extLst>
            </p:cNvPr>
            <p:cNvSpPr/>
            <p:nvPr/>
          </p:nvSpPr>
          <p:spPr bwMode="blackGray">
            <a:xfrm>
              <a:off x="7832077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EDE4A3B3-1B25-4F73-AFB0-BC5117472C58}"/>
                </a:ext>
              </a:extLst>
            </p:cNvPr>
            <p:cNvSpPr/>
            <p:nvPr/>
          </p:nvSpPr>
          <p:spPr bwMode="blackGray">
            <a:xfrm>
              <a:off x="8784176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B244C56-8768-49BE-9C5F-39DC27091866}"/>
                </a:ext>
              </a:extLst>
            </p:cNvPr>
            <p:cNvSpPr/>
            <p:nvPr/>
          </p:nvSpPr>
          <p:spPr bwMode="blackGray">
            <a:xfrm>
              <a:off x="9736274" y="0"/>
              <a:ext cx="339450" cy="6858000"/>
            </a:xfrm>
            <a:custGeom>
              <a:avLst/>
              <a:gdLst>
                <a:gd name="connsiteX0" fmla="*/ 0 w 339450"/>
                <a:gd name="connsiteY0" fmla="*/ 0 h 6858000"/>
                <a:gd name="connsiteX1" fmla="*/ 339450 w 339450"/>
                <a:gd name="connsiteY1" fmla="*/ 0 h 6858000"/>
                <a:gd name="connsiteX2" fmla="*/ 339450 w 339450"/>
                <a:gd name="connsiteY2" fmla="*/ 6858000 h 6858000"/>
                <a:gd name="connsiteX3" fmla="*/ 0 w 339450"/>
                <a:gd name="connsiteY3" fmla="*/ 6858000 h 6858000"/>
                <a:gd name="connsiteX4" fmla="*/ 0 w 339450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0" h="6858000">
                  <a:moveTo>
                    <a:pt x="0" y="0"/>
                  </a:moveTo>
                  <a:lnTo>
                    <a:pt x="339450" y="0"/>
                  </a:lnTo>
                  <a:lnTo>
                    <a:pt x="339450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FF016B4B-663C-4A99-BA16-526587A98E3A}"/>
                </a:ext>
              </a:extLst>
            </p:cNvPr>
            <p:cNvSpPr/>
            <p:nvPr/>
          </p:nvSpPr>
          <p:spPr bwMode="blackGray">
            <a:xfrm>
              <a:off x="10688372" y="0"/>
              <a:ext cx="336244" cy="6858000"/>
            </a:xfrm>
            <a:custGeom>
              <a:avLst/>
              <a:gdLst>
                <a:gd name="connsiteX0" fmla="*/ 0 w 336244"/>
                <a:gd name="connsiteY0" fmla="*/ 0 h 6858000"/>
                <a:gd name="connsiteX1" fmla="*/ 336244 w 336244"/>
                <a:gd name="connsiteY1" fmla="*/ 0 h 6858000"/>
                <a:gd name="connsiteX2" fmla="*/ 336244 w 336244"/>
                <a:gd name="connsiteY2" fmla="*/ 6858000 h 6858000"/>
                <a:gd name="connsiteX3" fmla="*/ 0 w 336244"/>
                <a:gd name="connsiteY3" fmla="*/ 6858000 h 6858000"/>
                <a:gd name="connsiteX4" fmla="*/ 0 w 336244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244" h="6858000">
                  <a:moveTo>
                    <a:pt x="0" y="0"/>
                  </a:moveTo>
                  <a:lnTo>
                    <a:pt x="336244" y="0"/>
                  </a:lnTo>
                  <a:lnTo>
                    <a:pt x="336244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E0EE0782-4BFF-4C76-83A4-65CB2A78CF86}"/>
                </a:ext>
              </a:extLst>
            </p:cNvPr>
            <p:cNvSpPr/>
            <p:nvPr/>
          </p:nvSpPr>
          <p:spPr bwMode="blackGray">
            <a:xfrm>
              <a:off x="11637264" y="0"/>
              <a:ext cx="553212" cy="6858000"/>
            </a:xfrm>
            <a:custGeom>
              <a:avLst/>
              <a:gdLst>
                <a:gd name="connsiteX0" fmla="*/ 0 w 553212"/>
                <a:gd name="connsiteY0" fmla="*/ 0 h 6858000"/>
                <a:gd name="connsiteX1" fmla="*/ 553212 w 553212"/>
                <a:gd name="connsiteY1" fmla="*/ 0 h 6858000"/>
                <a:gd name="connsiteX2" fmla="*/ 553212 w 553212"/>
                <a:gd name="connsiteY2" fmla="*/ 6858000 h 6858000"/>
                <a:gd name="connsiteX3" fmla="*/ 0 w 553212"/>
                <a:gd name="connsiteY3" fmla="*/ 6858000 h 6858000"/>
                <a:gd name="connsiteX4" fmla="*/ 0 w 553212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212" h="6858000">
                  <a:moveTo>
                    <a:pt x="0" y="0"/>
                  </a:moveTo>
                  <a:lnTo>
                    <a:pt x="553212" y="0"/>
                  </a:lnTo>
                  <a:lnTo>
                    <a:pt x="553212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5922C003-5270-4D9A-ADCB-FBD0BCF17B75}"/>
                </a:ext>
              </a:extLst>
            </p:cNvPr>
            <p:cNvSpPr/>
            <p:nvPr/>
          </p:nvSpPr>
          <p:spPr bwMode="blackGray">
            <a:xfrm>
              <a:off x="7219428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6D711215-3D48-4B08-99DB-BE3939FDAC79}"/>
                </a:ext>
              </a:extLst>
            </p:cNvPr>
            <p:cNvSpPr/>
            <p:nvPr userDrawn="1"/>
          </p:nvSpPr>
          <p:spPr bwMode="blackGray">
            <a:xfrm>
              <a:off x="1506835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9DDFDFFA-F184-43C9-870C-DCF3B877593B}"/>
                </a:ext>
              </a:extLst>
            </p:cNvPr>
            <p:cNvSpPr/>
            <p:nvPr userDrawn="1"/>
          </p:nvSpPr>
          <p:spPr bwMode="blackGray">
            <a:xfrm>
              <a:off x="2458934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A7AD2D58-EC85-4919-86F2-00E85F906876}"/>
                </a:ext>
              </a:extLst>
            </p:cNvPr>
            <p:cNvSpPr/>
            <p:nvPr userDrawn="1"/>
          </p:nvSpPr>
          <p:spPr bwMode="blackGray">
            <a:xfrm>
              <a:off x="3411033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1CF21A7-4535-4C57-8143-169D224ADC39}"/>
                </a:ext>
              </a:extLst>
            </p:cNvPr>
            <p:cNvSpPr/>
            <p:nvPr userDrawn="1"/>
          </p:nvSpPr>
          <p:spPr bwMode="blackGray">
            <a:xfrm>
              <a:off x="4363132" y="0"/>
              <a:ext cx="609447" cy="6858000"/>
            </a:xfrm>
            <a:custGeom>
              <a:avLst/>
              <a:gdLst>
                <a:gd name="connsiteX0" fmla="*/ 0 w 609447"/>
                <a:gd name="connsiteY0" fmla="*/ 0 h 6858000"/>
                <a:gd name="connsiteX1" fmla="*/ 609447 w 609447"/>
                <a:gd name="connsiteY1" fmla="*/ 0 h 6858000"/>
                <a:gd name="connsiteX2" fmla="*/ 609447 w 609447"/>
                <a:gd name="connsiteY2" fmla="*/ 6858000 h 6858000"/>
                <a:gd name="connsiteX3" fmla="*/ 0 w 609447"/>
                <a:gd name="connsiteY3" fmla="*/ 6858000 h 6858000"/>
                <a:gd name="connsiteX4" fmla="*/ 0 w 609447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7" h="6858000">
                  <a:moveTo>
                    <a:pt x="0" y="0"/>
                  </a:moveTo>
                  <a:lnTo>
                    <a:pt x="609447" y="0"/>
                  </a:lnTo>
                  <a:lnTo>
                    <a:pt x="609447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956F035C-8FDC-45CE-B5B8-F8B4F5ACBC79}"/>
                </a:ext>
              </a:extLst>
            </p:cNvPr>
            <p:cNvSpPr/>
            <p:nvPr userDrawn="1"/>
          </p:nvSpPr>
          <p:spPr bwMode="blackGray">
            <a:xfrm>
              <a:off x="5315230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D9B234A6-826A-413C-B931-D919E52A0719}"/>
                </a:ext>
              </a:extLst>
            </p:cNvPr>
            <p:cNvSpPr/>
            <p:nvPr userDrawn="1"/>
          </p:nvSpPr>
          <p:spPr bwMode="blackGray">
            <a:xfrm>
              <a:off x="6267329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E048B2BB-6FFB-4D27-96C7-176E63508A2B}"/>
                </a:ext>
              </a:extLst>
            </p:cNvPr>
            <p:cNvSpPr/>
            <p:nvPr userDrawn="1"/>
          </p:nvSpPr>
          <p:spPr bwMode="blackGray">
            <a:xfrm>
              <a:off x="8171527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F0F26DA9-CE5E-4276-B142-51E0AFC8EFF3}"/>
                </a:ext>
              </a:extLst>
            </p:cNvPr>
            <p:cNvSpPr/>
            <p:nvPr userDrawn="1"/>
          </p:nvSpPr>
          <p:spPr bwMode="blackGray">
            <a:xfrm>
              <a:off x="9123626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DEC25358-B7B6-4891-97D2-1B131FD58253}"/>
                </a:ext>
              </a:extLst>
            </p:cNvPr>
            <p:cNvSpPr/>
            <p:nvPr userDrawn="1"/>
          </p:nvSpPr>
          <p:spPr bwMode="blackGray">
            <a:xfrm>
              <a:off x="10075725" y="0"/>
              <a:ext cx="609447" cy="6858000"/>
            </a:xfrm>
            <a:custGeom>
              <a:avLst/>
              <a:gdLst>
                <a:gd name="connsiteX0" fmla="*/ 0 w 609447"/>
                <a:gd name="connsiteY0" fmla="*/ 0 h 6858000"/>
                <a:gd name="connsiteX1" fmla="*/ 609447 w 609447"/>
                <a:gd name="connsiteY1" fmla="*/ 0 h 6858000"/>
                <a:gd name="connsiteX2" fmla="*/ 609447 w 609447"/>
                <a:gd name="connsiteY2" fmla="*/ 6858000 h 6858000"/>
                <a:gd name="connsiteX3" fmla="*/ 0 w 609447"/>
                <a:gd name="connsiteY3" fmla="*/ 6858000 h 6858000"/>
                <a:gd name="connsiteX4" fmla="*/ 0 w 609447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7" h="6858000">
                  <a:moveTo>
                    <a:pt x="0" y="0"/>
                  </a:moveTo>
                  <a:lnTo>
                    <a:pt x="609447" y="0"/>
                  </a:lnTo>
                  <a:lnTo>
                    <a:pt x="609447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F1D4F54-A5B6-4B8F-BA1C-9796B50D71E8}"/>
                </a:ext>
              </a:extLst>
            </p:cNvPr>
            <p:cNvSpPr/>
            <p:nvPr userDrawn="1"/>
          </p:nvSpPr>
          <p:spPr bwMode="blackGray">
            <a:xfrm>
              <a:off x="11027826" y="0"/>
              <a:ext cx="609438" cy="6858000"/>
            </a:xfrm>
            <a:custGeom>
              <a:avLst/>
              <a:gdLst>
                <a:gd name="connsiteX0" fmla="*/ 0 w 609438"/>
                <a:gd name="connsiteY0" fmla="*/ 0 h 6858000"/>
                <a:gd name="connsiteX1" fmla="*/ 609438 w 609438"/>
                <a:gd name="connsiteY1" fmla="*/ 0 h 6858000"/>
                <a:gd name="connsiteX2" fmla="*/ 609438 w 609438"/>
                <a:gd name="connsiteY2" fmla="*/ 6858000 h 6858000"/>
                <a:gd name="connsiteX3" fmla="*/ 0 w 609438"/>
                <a:gd name="connsiteY3" fmla="*/ 6858000 h 6858000"/>
                <a:gd name="connsiteX4" fmla="*/ 0 w 60943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38" h="6858000">
                  <a:moveTo>
                    <a:pt x="0" y="0"/>
                  </a:moveTo>
                  <a:lnTo>
                    <a:pt x="609438" y="0"/>
                  </a:lnTo>
                  <a:lnTo>
                    <a:pt x="60943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D3E1AF58-F8BD-4C35-B17B-FF474AC07207}"/>
                </a:ext>
              </a:extLst>
            </p:cNvPr>
            <p:cNvSpPr/>
            <p:nvPr userDrawn="1"/>
          </p:nvSpPr>
          <p:spPr bwMode="blackGray">
            <a:xfrm>
              <a:off x="554736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F433238B-4167-4B9F-AD00-573B9904B268}"/>
                </a:ext>
              </a:extLst>
            </p:cNvPr>
            <p:cNvCxnSpPr/>
            <p:nvPr userDrawn="1"/>
          </p:nvCxnSpPr>
          <p:spPr bwMode="blackGray">
            <a:xfrm>
              <a:off x="0" y="62179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E9255B43-A6C1-44E1-AD76-0108E14CF1CF}"/>
                </a:ext>
              </a:extLst>
            </p:cNvPr>
            <p:cNvCxnSpPr/>
            <p:nvPr userDrawn="1"/>
          </p:nvCxnSpPr>
          <p:spPr bwMode="blackGray">
            <a:xfrm>
              <a:off x="0" y="31089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86976117-4103-48D7-A1A4-7B1F6EB39AF8}"/>
                </a:ext>
              </a:extLst>
            </p:cNvPr>
            <p:cNvCxnSpPr/>
            <p:nvPr userDrawn="1"/>
          </p:nvCxnSpPr>
          <p:spPr bwMode="blackGray">
            <a:xfrm>
              <a:off x="0" y="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AD237E79-C954-4F5C-9467-568C2B01D61D}"/>
                </a:ext>
              </a:extLst>
            </p:cNvPr>
            <p:cNvCxnSpPr/>
            <p:nvPr userDrawn="1"/>
          </p:nvCxnSpPr>
          <p:spPr bwMode="blackGray">
            <a:xfrm>
              <a:off x="0" y="124358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2C3CA5D-4381-498F-A12A-94E2357D48D3}"/>
                </a:ext>
              </a:extLst>
            </p:cNvPr>
            <p:cNvCxnSpPr/>
            <p:nvPr userDrawn="1"/>
          </p:nvCxnSpPr>
          <p:spPr bwMode="blackGray">
            <a:xfrm>
              <a:off x="0" y="93268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CA4E24DD-F3D4-4376-8AB6-A07DA4314FF3}"/>
                </a:ext>
              </a:extLst>
            </p:cNvPr>
            <p:cNvCxnSpPr/>
            <p:nvPr userDrawn="1"/>
          </p:nvCxnSpPr>
          <p:spPr bwMode="blackGray">
            <a:xfrm>
              <a:off x="0" y="186537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D5DC4754-8578-491E-A0FF-64F47384863A}"/>
                </a:ext>
              </a:extLst>
            </p:cNvPr>
            <p:cNvCxnSpPr/>
            <p:nvPr userDrawn="1"/>
          </p:nvCxnSpPr>
          <p:spPr bwMode="blackGray">
            <a:xfrm>
              <a:off x="0" y="155448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6984F9AF-FC24-4244-B2B7-556836286B42}"/>
                </a:ext>
              </a:extLst>
            </p:cNvPr>
            <p:cNvCxnSpPr/>
            <p:nvPr userDrawn="1"/>
          </p:nvCxnSpPr>
          <p:spPr bwMode="blackGray">
            <a:xfrm>
              <a:off x="0" y="248716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BBE39F50-755A-4A28-9262-956D50B5BDF8}"/>
                </a:ext>
              </a:extLst>
            </p:cNvPr>
            <p:cNvCxnSpPr/>
            <p:nvPr userDrawn="1"/>
          </p:nvCxnSpPr>
          <p:spPr bwMode="blackGray">
            <a:xfrm>
              <a:off x="0" y="217627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CFFE806D-C6EC-4A6A-A604-0951250AC780}"/>
                </a:ext>
              </a:extLst>
            </p:cNvPr>
            <p:cNvCxnSpPr/>
            <p:nvPr userDrawn="1"/>
          </p:nvCxnSpPr>
          <p:spPr bwMode="blackGray">
            <a:xfrm>
              <a:off x="0" y="310896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584ED4C1-CE4B-4983-BA97-346408DC67CE}"/>
                </a:ext>
              </a:extLst>
            </p:cNvPr>
            <p:cNvCxnSpPr/>
            <p:nvPr userDrawn="1"/>
          </p:nvCxnSpPr>
          <p:spPr bwMode="blackGray">
            <a:xfrm>
              <a:off x="0" y="279806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2C71EB62-716E-4C9B-AF43-BD800A252535}"/>
                </a:ext>
              </a:extLst>
            </p:cNvPr>
            <p:cNvCxnSpPr/>
            <p:nvPr userDrawn="1"/>
          </p:nvCxnSpPr>
          <p:spPr bwMode="blackGray">
            <a:xfrm>
              <a:off x="0" y="373075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79D29CB2-8929-4A25-98AF-2BEB838CFADE}"/>
                </a:ext>
              </a:extLst>
            </p:cNvPr>
            <p:cNvCxnSpPr/>
            <p:nvPr userDrawn="1"/>
          </p:nvCxnSpPr>
          <p:spPr bwMode="blackGray">
            <a:xfrm>
              <a:off x="0" y="341985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26555DD7-8F54-4055-98D9-803ECA4B000E}"/>
                </a:ext>
              </a:extLst>
            </p:cNvPr>
            <p:cNvCxnSpPr/>
            <p:nvPr userDrawn="1"/>
          </p:nvCxnSpPr>
          <p:spPr bwMode="blackGray">
            <a:xfrm>
              <a:off x="0" y="435254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B2A8ED3D-1604-4356-8E79-C73DF5C07F87}"/>
                </a:ext>
              </a:extLst>
            </p:cNvPr>
            <p:cNvCxnSpPr/>
            <p:nvPr userDrawn="1"/>
          </p:nvCxnSpPr>
          <p:spPr bwMode="blackGray">
            <a:xfrm>
              <a:off x="0" y="404164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59B3DA24-D2F6-4B96-A966-7778F0462788}"/>
                </a:ext>
              </a:extLst>
            </p:cNvPr>
            <p:cNvCxnSpPr/>
            <p:nvPr userDrawn="1"/>
          </p:nvCxnSpPr>
          <p:spPr bwMode="blackGray">
            <a:xfrm>
              <a:off x="0" y="497433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5B2BC198-E061-43B5-8B72-9AECD4EF674C}"/>
                </a:ext>
              </a:extLst>
            </p:cNvPr>
            <p:cNvCxnSpPr/>
            <p:nvPr userDrawn="1"/>
          </p:nvCxnSpPr>
          <p:spPr bwMode="blackGray">
            <a:xfrm>
              <a:off x="0" y="466344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5CBD1AA7-CC60-49B9-AAED-95002306B6DB}"/>
                </a:ext>
              </a:extLst>
            </p:cNvPr>
            <p:cNvCxnSpPr/>
            <p:nvPr userDrawn="1"/>
          </p:nvCxnSpPr>
          <p:spPr bwMode="blackGray">
            <a:xfrm>
              <a:off x="0" y="559612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B6CFC690-A932-420E-8641-E0D4F1D14F71}"/>
                </a:ext>
              </a:extLst>
            </p:cNvPr>
            <p:cNvCxnSpPr/>
            <p:nvPr userDrawn="1"/>
          </p:nvCxnSpPr>
          <p:spPr bwMode="blackGray">
            <a:xfrm>
              <a:off x="0" y="528523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981262C0-EBF5-4D95-9E2E-78B7BE1D5F8F}"/>
                </a:ext>
              </a:extLst>
            </p:cNvPr>
            <p:cNvCxnSpPr/>
            <p:nvPr userDrawn="1"/>
          </p:nvCxnSpPr>
          <p:spPr bwMode="blackGray">
            <a:xfrm>
              <a:off x="0" y="621792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72412145-9F02-45F4-8A1F-4109B09DA77F}"/>
                </a:ext>
              </a:extLst>
            </p:cNvPr>
            <p:cNvCxnSpPr/>
            <p:nvPr userDrawn="1"/>
          </p:nvCxnSpPr>
          <p:spPr bwMode="blackGray">
            <a:xfrm>
              <a:off x="0" y="590702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4EFB458C-651C-47B0-830C-DFC18029EB15}"/>
                </a:ext>
              </a:extLst>
            </p:cNvPr>
            <p:cNvCxnSpPr/>
            <p:nvPr userDrawn="1"/>
          </p:nvCxnSpPr>
          <p:spPr bwMode="blackGray">
            <a:xfrm>
              <a:off x="0" y="652881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275A12CE-1B9C-467B-A41F-63B02D949AF6}"/>
                </a:ext>
              </a:extLst>
            </p:cNvPr>
            <p:cNvCxnSpPr/>
            <p:nvPr userDrawn="1"/>
          </p:nvCxnSpPr>
          <p:spPr bwMode="blackGray">
            <a:xfrm>
              <a:off x="0" y="77724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CE166A7E-724C-41B9-B1E3-C18068EECF0D}"/>
                </a:ext>
              </a:extLst>
            </p:cNvPr>
            <p:cNvCxnSpPr/>
            <p:nvPr userDrawn="1"/>
          </p:nvCxnSpPr>
          <p:spPr bwMode="blackGray">
            <a:xfrm>
              <a:off x="0" y="46634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4A628A8A-2AC5-47F3-84EC-7B44237EC8C4}"/>
                </a:ext>
              </a:extLst>
            </p:cNvPr>
            <p:cNvCxnSpPr/>
            <p:nvPr userDrawn="1"/>
          </p:nvCxnSpPr>
          <p:spPr bwMode="blackGray">
            <a:xfrm>
              <a:off x="0" y="15544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B89EEAE6-AB58-4DA0-97B7-5ED0B4FB66F7}"/>
                </a:ext>
              </a:extLst>
            </p:cNvPr>
            <p:cNvCxnSpPr/>
            <p:nvPr userDrawn="1"/>
          </p:nvCxnSpPr>
          <p:spPr bwMode="blackGray">
            <a:xfrm>
              <a:off x="0" y="139903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9973091C-4F57-45F5-9278-A5495574B244}"/>
                </a:ext>
              </a:extLst>
            </p:cNvPr>
            <p:cNvCxnSpPr/>
            <p:nvPr userDrawn="1"/>
          </p:nvCxnSpPr>
          <p:spPr bwMode="blackGray">
            <a:xfrm>
              <a:off x="0" y="108813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013782DF-D3CE-43BC-B089-7657B3CC9E4F}"/>
                </a:ext>
              </a:extLst>
            </p:cNvPr>
            <p:cNvCxnSpPr/>
            <p:nvPr userDrawn="1"/>
          </p:nvCxnSpPr>
          <p:spPr bwMode="blackGray">
            <a:xfrm>
              <a:off x="0" y="202082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40E03DB-D3B5-4ED2-94F1-18B05EF36E60}"/>
                </a:ext>
              </a:extLst>
            </p:cNvPr>
            <p:cNvCxnSpPr/>
            <p:nvPr userDrawn="1"/>
          </p:nvCxnSpPr>
          <p:spPr bwMode="blackGray">
            <a:xfrm>
              <a:off x="0" y="170992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283FFB0A-CBFF-4BBE-BC87-0A2AF4284576}"/>
                </a:ext>
              </a:extLst>
            </p:cNvPr>
            <p:cNvCxnSpPr/>
            <p:nvPr userDrawn="1"/>
          </p:nvCxnSpPr>
          <p:spPr bwMode="blackGray">
            <a:xfrm>
              <a:off x="0" y="264261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6D5A634C-FA6D-4F49-AAD5-BBCE990D4748}"/>
                </a:ext>
              </a:extLst>
            </p:cNvPr>
            <p:cNvCxnSpPr/>
            <p:nvPr userDrawn="1"/>
          </p:nvCxnSpPr>
          <p:spPr bwMode="blackGray">
            <a:xfrm>
              <a:off x="0" y="233172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B205ED71-0851-4E0C-A163-BC3D3039E671}"/>
                </a:ext>
              </a:extLst>
            </p:cNvPr>
            <p:cNvCxnSpPr/>
            <p:nvPr userDrawn="1"/>
          </p:nvCxnSpPr>
          <p:spPr bwMode="blackGray">
            <a:xfrm>
              <a:off x="0" y="326440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715526AD-CEE9-474C-A9A5-D49A5346A930}"/>
                </a:ext>
              </a:extLst>
            </p:cNvPr>
            <p:cNvCxnSpPr/>
            <p:nvPr userDrawn="1"/>
          </p:nvCxnSpPr>
          <p:spPr bwMode="blackGray">
            <a:xfrm>
              <a:off x="0" y="295351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E7BD9B20-C7BC-413A-A578-C3FF8BEBBDC0}"/>
                </a:ext>
              </a:extLst>
            </p:cNvPr>
            <p:cNvCxnSpPr/>
            <p:nvPr userDrawn="1"/>
          </p:nvCxnSpPr>
          <p:spPr bwMode="blackGray">
            <a:xfrm>
              <a:off x="0" y="388620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A981CE9B-6327-4D32-B970-04D7EC41EE89}"/>
                </a:ext>
              </a:extLst>
            </p:cNvPr>
            <p:cNvCxnSpPr/>
            <p:nvPr userDrawn="1"/>
          </p:nvCxnSpPr>
          <p:spPr bwMode="blackGray">
            <a:xfrm>
              <a:off x="0" y="357530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E8F3FFC1-0364-4801-813A-54371A2C43DA}"/>
                </a:ext>
              </a:extLst>
            </p:cNvPr>
            <p:cNvCxnSpPr/>
            <p:nvPr userDrawn="1"/>
          </p:nvCxnSpPr>
          <p:spPr bwMode="blackGray">
            <a:xfrm>
              <a:off x="0" y="450799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5606A9C3-FEED-4F52-B442-5009E3F7B54C}"/>
                </a:ext>
              </a:extLst>
            </p:cNvPr>
            <p:cNvCxnSpPr/>
            <p:nvPr userDrawn="1"/>
          </p:nvCxnSpPr>
          <p:spPr bwMode="blackGray">
            <a:xfrm>
              <a:off x="0" y="419709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9DAE2C86-BAE6-47A1-94B1-327465587DE7}"/>
                </a:ext>
              </a:extLst>
            </p:cNvPr>
            <p:cNvCxnSpPr/>
            <p:nvPr userDrawn="1"/>
          </p:nvCxnSpPr>
          <p:spPr bwMode="blackGray">
            <a:xfrm>
              <a:off x="0" y="512978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A9686103-ADA6-4E1A-817A-E71466AE209B}"/>
                </a:ext>
              </a:extLst>
            </p:cNvPr>
            <p:cNvCxnSpPr/>
            <p:nvPr userDrawn="1"/>
          </p:nvCxnSpPr>
          <p:spPr bwMode="blackGray">
            <a:xfrm>
              <a:off x="0" y="481888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BBD273DE-C35C-4DA9-96B1-DDB7F800252C}"/>
                </a:ext>
              </a:extLst>
            </p:cNvPr>
            <p:cNvCxnSpPr/>
            <p:nvPr userDrawn="1"/>
          </p:nvCxnSpPr>
          <p:spPr bwMode="blackGray">
            <a:xfrm>
              <a:off x="0" y="575157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D9A7DF1D-083E-42BB-91EA-4E30FEA625A2}"/>
                </a:ext>
              </a:extLst>
            </p:cNvPr>
            <p:cNvCxnSpPr/>
            <p:nvPr userDrawn="1"/>
          </p:nvCxnSpPr>
          <p:spPr bwMode="blackGray">
            <a:xfrm>
              <a:off x="0" y="544068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2D0D1604-79C2-46BE-9905-D864D0ECFE20}"/>
                </a:ext>
              </a:extLst>
            </p:cNvPr>
            <p:cNvCxnSpPr/>
            <p:nvPr userDrawn="1"/>
          </p:nvCxnSpPr>
          <p:spPr bwMode="blackGray">
            <a:xfrm>
              <a:off x="0" y="637336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B7B9FA60-E80E-4FE7-BB67-028805A248EE}"/>
                </a:ext>
              </a:extLst>
            </p:cNvPr>
            <p:cNvCxnSpPr/>
            <p:nvPr userDrawn="1"/>
          </p:nvCxnSpPr>
          <p:spPr bwMode="blackGray">
            <a:xfrm>
              <a:off x="0" y="606247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102F5688-0147-4CC6-8FB3-67034979720D}"/>
                </a:ext>
              </a:extLst>
            </p:cNvPr>
            <p:cNvCxnSpPr/>
            <p:nvPr userDrawn="1"/>
          </p:nvCxnSpPr>
          <p:spPr bwMode="blackGray">
            <a:xfrm>
              <a:off x="0" y="668426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main body box">
              <a:extLst>
                <a:ext uri="{FF2B5EF4-FFF2-40B4-BE49-F238E27FC236}">
                  <a16:creationId xmlns:a16="http://schemas.microsoft.com/office/drawing/2014/main" id="{3AB62359-B582-4196-8266-DC8ADBA988F4}"/>
                </a:ext>
              </a:extLst>
            </p:cNvPr>
            <p:cNvSpPr/>
            <p:nvPr userDrawn="1"/>
          </p:nvSpPr>
          <p:spPr bwMode="blackGray">
            <a:xfrm>
              <a:off x="554736" y="1709928"/>
              <a:ext cx="11082528" cy="4507992"/>
            </a:xfrm>
            <a:prstGeom prst="rect">
              <a:avLst/>
            </a:prstGeom>
            <a:noFill/>
            <a:ln w="12700">
              <a:solidFill>
                <a:srgbClr val="19D3C5">
                  <a:alpha val="50000"/>
                </a:srgbClr>
              </a:solidFill>
            </a:ln>
          </p:spPr>
          <p:txBody>
            <a:bodyPr vert="horz" wrap="square" lIns="68572" tIns="34286" rIns="68572" bIns="3428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992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3D738849-8295-4057-B044-0B0E80C1C3DA}"/>
                </a:ext>
              </a:extLst>
            </p:cNvPr>
            <p:cNvCxnSpPr/>
            <p:nvPr userDrawn="1"/>
          </p:nvCxnSpPr>
          <p:spPr bwMode="blackGray">
            <a:xfrm>
              <a:off x="554736" y="2177796"/>
              <a:ext cx="11082528" cy="0"/>
            </a:xfrm>
            <a:prstGeom prst="line">
              <a:avLst/>
            </a:prstGeom>
            <a:noFill/>
            <a:ln w="12700">
              <a:solidFill>
                <a:srgbClr val="19D3C5">
                  <a:alpha val="50000"/>
                </a:srgbClr>
              </a:solidFill>
            </a:ln>
          </p:spPr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1361245-226A-4BA1-8B7C-025011F07E2A}"/>
                </a:ext>
              </a:extLst>
            </p:cNvPr>
            <p:cNvCxnSpPr/>
            <p:nvPr userDrawn="1"/>
          </p:nvCxnSpPr>
          <p:spPr bwMode="blackGray">
            <a:xfrm>
              <a:off x="554736" y="1711453"/>
              <a:ext cx="11082528" cy="0"/>
            </a:xfrm>
            <a:prstGeom prst="line">
              <a:avLst/>
            </a:prstGeom>
            <a:noFill/>
            <a:ln w="12700">
              <a:solidFill>
                <a:srgbClr val="19D3C5">
                  <a:alpha val="50000"/>
                </a:srgbClr>
              </a:solidFill>
            </a:ln>
          </p:spPr>
        </p:cxnSp>
      </p:grpSp>
      <p:sp>
        <p:nvSpPr>
          <p:cNvPr id="163" name="Sticker" hidden="1">
            <a:extLst>
              <a:ext uri="{FF2B5EF4-FFF2-40B4-BE49-F238E27FC236}">
                <a16:creationId xmlns:a16="http://schemas.microsoft.com/office/drawing/2014/main" id="{F4B31D41-9E38-4C47-B14A-953F41CF2048}"/>
              </a:ext>
            </a:extLst>
          </p:cNvPr>
          <p:cNvSpPr txBox="1"/>
          <p:nvPr userDrawn="1"/>
        </p:nvSpPr>
        <p:spPr>
          <a:xfrm>
            <a:off x="416052" y="834828"/>
            <a:ext cx="450444" cy="123111"/>
          </a:xfrm>
          <a:prstGeom prst="rect">
            <a:avLst/>
          </a:prstGeom>
          <a:noFill/>
          <a:ln w="6350">
            <a:noFill/>
            <a:miter lim="800000"/>
          </a:ln>
        </p:spPr>
        <p:txBody>
          <a:bodyPr vert="horz" wrap="none" lIns="0" tIns="0" rIns="0" bIns="0" rtlCol="0">
            <a:spAutoFit/>
          </a:bodyPr>
          <a:lstStyle>
            <a:defPPr>
              <a:defRPr lang="en-US"/>
            </a:defPPr>
            <a:lvl1pPr>
              <a:spcBef>
                <a:spcPts val="300"/>
              </a:spcBef>
              <a:spcAft>
                <a:spcPts val="300"/>
              </a:spcAft>
              <a:buNone/>
              <a:defRPr sz="800" b="1" cap="all" baseline="0"/>
            </a:lvl1pPr>
          </a:lstStyle>
          <a:p>
            <a:pPr lvl="0"/>
            <a:r>
              <a:rPr lang="en-US" dirty="0"/>
              <a:t>STICKER</a:t>
            </a:r>
          </a:p>
        </p:txBody>
      </p:sp>
      <p:sp>
        <p:nvSpPr>
          <p:cNvPr id="155" name="ACET" hidden="1">
            <a:extLst>
              <a:ext uri="{FF2B5EF4-FFF2-40B4-BE49-F238E27FC236}">
                <a16:creationId xmlns:a16="http://schemas.microsoft.com/office/drawing/2014/main" id="{6FC9F96D-D74F-4064-BE66-104F69CCE92E}"/>
              </a:ext>
            </a:extLst>
          </p:cNvPr>
          <p:cNvSpPr txBox="1"/>
          <p:nvPr userDrawn="1">
            <p:custDataLst>
              <p:tags r:id="rId22"/>
            </p:custDataLst>
          </p:nvPr>
        </p:nvSpPr>
        <p:spPr>
          <a:xfrm>
            <a:off x="415925" y="2133599"/>
            <a:ext cx="3049253" cy="507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egoe UI" panose="020B0502040204020203" pitchFamily="34" charset="0"/>
              <a:buChar char="​"/>
              <a:defRPr sz="1600" b="1">
                <a:cs typeface="Arial" panose="020B0604020202020204" pitchFamily="34" charset="0"/>
              </a:defRPr>
            </a:lvl1pPr>
            <a:lvl2pPr marL="228600" lvl="1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10000"/>
              <a:buFont typeface="Wingdings" panose="05000000000000000000" pitchFamily="2" charset="2"/>
              <a:buChar char=""/>
              <a:defRPr sz="1600"/>
            </a:lvl2pPr>
            <a:lvl3pPr marL="442913" lvl="2" indent="-21431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10000"/>
              <a:buFont typeface="Arial" panose="020B0604020202020204" pitchFamily="34" charset="0"/>
              <a:buChar char="‒"/>
              <a:defRPr sz="1600"/>
            </a:lvl3pPr>
            <a:lvl4pPr marL="598488" lvl="3" indent="-1524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600"/>
            </a:lvl4pPr>
            <a:lvl5pPr marL="817563" lvl="4" indent="-1476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̶"/>
              <a:defRPr sz="1600"/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sz="1400" dirty="0"/>
              <a:t>Above Chart Exhibit Title</a:t>
            </a:r>
          </a:p>
          <a:p>
            <a:pPr lvl="0"/>
            <a:r>
              <a:rPr lang="en-US" sz="1400" b="0" dirty="0"/>
              <a:t>Unit of Measure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BA02D5-5579-4386-BB2A-334ACD085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925" y="2155825"/>
            <a:ext cx="2168863" cy="1433726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52" name="LegendBoxes" hidden="1">
            <a:extLst>
              <a:ext uri="{FF2B5EF4-FFF2-40B4-BE49-F238E27FC236}">
                <a16:creationId xmlns:a16="http://schemas.microsoft.com/office/drawing/2014/main" id="{963CCBC6-05DA-41C5-8A26-02B4B8294556}"/>
              </a:ext>
            </a:extLst>
          </p:cNvPr>
          <p:cNvGrpSpPr/>
          <p:nvPr userDrawn="1"/>
        </p:nvGrpSpPr>
        <p:grpSpPr>
          <a:xfrm>
            <a:off x="7892047" y="4396889"/>
            <a:ext cx="835901" cy="1686504"/>
            <a:chOff x="7756825" y="4379430"/>
            <a:chExt cx="835901" cy="1686504"/>
          </a:xfrm>
        </p:grpSpPr>
        <p:sp>
          <p:nvSpPr>
            <p:cNvPr id="153" name="RectangleLegend1">
              <a:extLst>
                <a:ext uri="{FF2B5EF4-FFF2-40B4-BE49-F238E27FC236}">
                  <a16:creationId xmlns:a16="http://schemas.microsoft.com/office/drawing/2014/main" id="{658AC4E5-B9F1-4DD2-A80F-DAC539F6EDF1}"/>
                </a:ext>
              </a:extLst>
            </p:cNvPr>
            <p:cNvSpPr/>
            <p:nvPr/>
          </p:nvSpPr>
          <p:spPr>
            <a:xfrm>
              <a:off x="7756825" y="4385399"/>
              <a:ext cx="172729" cy="172729"/>
            </a:xfrm>
            <a:prstGeom prst="rect">
              <a:avLst/>
            </a:prstGeom>
            <a:solidFill>
              <a:schemeClr val="accent1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54" name="RectangleLegend2">
              <a:extLst>
                <a:ext uri="{FF2B5EF4-FFF2-40B4-BE49-F238E27FC236}">
                  <a16:creationId xmlns:a16="http://schemas.microsoft.com/office/drawing/2014/main" id="{B2384542-8C23-4E14-80D2-CA9F267323F0}"/>
                </a:ext>
              </a:extLst>
            </p:cNvPr>
            <p:cNvSpPr/>
            <p:nvPr/>
          </p:nvSpPr>
          <p:spPr>
            <a:xfrm>
              <a:off x="7756825" y="4764897"/>
              <a:ext cx="172729" cy="172729"/>
            </a:xfrm>
            <a:prstGeom prst="rect">
              <a:avLst/>
            </a:prstGeom>
            <a:solidFill>
              <a:schemeClr val="accent2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64" name="RectangleLegend3">
              <a:extLst>
                <a:ext uri="{FF2B5EF4-FFF2-40B4-BE49-F238E27FC236}">
                  <a16:creationId xmlns:a16="http://schemas.microsoft.com/office/drawing/2014/main" id="{060EF611-D1B1-4A78-8D88-DC9E2B83640A}"/>
                </a:ext>
              </a:extLst>
            </p:cNvPr>
            <p:cNvSpPr/>
            <p:nvPr/>
          </p:nvSpPr>
          <p:spPr>
            <a:xfrm>
              <a:off x="7756825" y="5138493"/>
              <a:ext cx="172729" cy="172729"/>
            </a:xfrm>
            <a:prstGeom prst="rect">
              <a:avLst/>
            </a:prstGeom>
            <a:solidFill>
              <a:schemeClr val="accent3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65" name="RectangleLegend4">
              <a:extLst>
                <a:ext uri="{FF2B5EF4-FFF2-40B4-BE49-F238E27FC236}">
                  <a16:creationId xmlns:a16="http://schemas.microsoft.com/office/drawing/2014/main" id="{E1613226-3F7F-4C55-A6C0-DD8251B844E6}"/>
                </a:ext>
              </a:extLst>
            </p:cNvPr>
            <p:cNvSpPr/>
            <p:nvPr/>
          </p:nvSpPr>
          <p:spPr>
            <a:xfrm>
              <a:off x="7756825" y="5512089"/>
              <a:ext cx="172729" cy="172729"/>
            </a:xfrm>
            <a:prstGeom prst="rect">
              <a:avLst/>
            </a:prstGeom>
            <a:solidFill>
              <a:schemeClr val="accent4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66" name="RectangleLegend5">
              <a:extLst>
                <a:ext uri="{FF2B5EF4-FFF2-40B4-BE49-F238E27FC236}">
                  <a16:creationId xmlns:a16="http://schemas.microsoft.com/office/drawing/2014/main" id="{5BE928B1-5A9D-43CB-BC80-2D1F93CC2F3C}"/>
                </a:ext>
              </a:extLst>
            </p:cNvPr>
            <p:cNvSpPr/>
            <p:nvPr/>
          </p:nvSpPr>
          <p:spPr>
            <a:xfrm>
              <a:off x="7756825" y="5885685"/>
              <a:ext cx="172729" cy="172729"/>
            </a:xfrm>
            <a:prstGeom prst="rect">
              <a:avLst/>
            </a:prstGeom>
            <a:solidFill>
              <a:schemeClr val="accent5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67" name="Legend1">
              <a:extLst>
                <a:ext uri="{FF2B5EF4-FFF2-40B4-BE49-F238E27FC236}">
                  <a16:creationId xmlns:a16="http://schemas.microsoft.com/office/drawing/2014/main" id="{588189A8-DB4B-43BF-B593-04C5DB541C53}"/>
                </a:ext>
              </a:extLst>
            </p:cNvPr>
            <p:cNvSpPr txBox="1"/>
            <p:nvPr/>
          </p:nvSpPr>
          <p:spPr>
            <a:xfrm>
              <a:off x="8082971" y="4379430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68" name="Legend2">
              <a:extLst>
                <a:ext uri="{FF2B5EF4-FFF2-40B4-BE49-F238E27FC236}">
                  <a16:creationId xmlns:a16="http://schemas.microsoft.com/office/drawing/2014/main" id="{BFD93A1F-3913-44CB-80B7-EFCD2B4BF5BC}"/>
                </a:ext>
              </a:extLst>
            </p:cNvPr>
            <p:cNvSpPr txBox="1"/>
            <p:nvPr/>
          </p:nvSpPr>
          <p:spPr>
            <a:xfrm>
              <a:off x="8082971" y="4758928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69" name="Legend3">
              <a:extLst>
                <a:ext uri="{FF2B5EF4-FFF2-40B4-BE49-F238E27FC236}">
                  <a16:creationId xmlns:a16="http://schemas.microsoft.com/office/drawing/2014/main" id="{F7B1D1E0-C2A5-481C-8640-41B469498D8D}"/>
                </a:ext>
              </a:extLst>
            </p:cNvPr>
            <p:cNvSpPr txBox="1"/>
            <p:nvPr/>
          </p:nvSpPr>
          <p:spPr>
            <a:xfrm>
              <a:off x="8082971" y="5138426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70" name="Legend4">
              <a:extLst>
                <a:ext uri="{FF2B5EF4-FFF2-40B4-BE49-F238E27FC236}">
                  <a16:creationId xmlns:a16="http://schemas.microsoft.com/office/drawing/2014/main" id="{C8DA0D60-61E4-4C36-A081-C71B9380B540}"/>
                </a:ext>
              </a:extLst>
            </p:cNvPr>
            <p:cNvSpPr txBox="1"/>
            <p:nvPr/>
          </p:nvSpPr>
          <p:spPr>
            <a:xfrm>
              <a:off x="8082971" y="5509847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71" name="Legend5">
              <a:extLst>
                <a:ext uri="{FF2B5EF4-FFF2-40B4-BE49-F238E27FC236}">
                  <a16:creationId xmlns:a16="http://schemas.microsoft.com/office/drawing/2014/main" id="{0642CA01-EC45-4B1C-8CC1-746C78F308A5}"/>
                </a:ext>
              </a:extLst>
            </p:cNvPr>
            <p:cNvSpPr txBox="1"/>
            <p:nvPr/>
          </p:nvSpPr>
          <p:spPr>
            <a:xfrm>
              <a:off x="8082970" y="5881268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</p:grpSp>
      <p:grpSp>
        <p:nvGrpSpPr>
          <p:cNvPr id="172" name="LegendLines" hidden="1">
            <a:extLst>
              <a:ext uri="{FF2B5EF4-FFF2-40B4-BE49-F238E27FC236}">
                <a16:creationId xmlns:a16="http://schemas.microsoft.com/office/drawing/2014/main" id="{F23A354F-6D61-4076-98CC-072D54F2B9B5}"/>
              </a:ext>
            </a:extLst>
          </p:cNvPr>
          <p:cNvGrpSpPr/>
          <p:nvPr userDrawn="1"/>
        </p:nvGrpSpPr>
        <p:grpSpPr>
          <a:xfrm>
            <a:off x="7601970" y="3237562"/>
            <a:ext cx="1125978" cy="927508"/>
            <a:chOff x="7495285" y="2250552"/>
            <a:chExt cx="1125978" cy="927508"/>
          </a:xfrm>
        </p:grpSpPr>
        <p:sp>
          <p:nvSpPr>
            <p:cNvPr id="173" name="Legend1">
              <a:extLst>
                <a:ext uri="{FF2B5EF4-FFF2-40B4-BE49-F238E27FC236}">
                  <a16:creationId xmlns:a16="http://schemas.microsoft.com/office/drawing/2014/main" id="{10E606C6-97CA-4FF0-A153-84CA4E8F414F}"/>
                </a:ext>
              </a:extLst>
            </p:cNvPr>
            <p:cNvSpPr txBox="1"/>
            <p:nvPr/>
          </p:nvSpPr>
          <p:spPr>
            <a:xfrm>
              <a:off x="8111508" y="2250552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74" name="Legend2">
              <a:extLst>
                <a:ext uri="{FF2B5EF4-FFF2-40B4-BE49-F238E27FC236}">
                  <a16:creationId xmlns:a16="http://schemas.microsoft.com/office/drawing/2014/main" id="{5F43CABA-AFC6-491E-A7D7-B466654F525D}"/>
                </a:ext>
              </a:extLst>
            </p:cNvPr>
            <p:cNvSpPr txBox="1"/>
            <p:nvPr/>
          </p:nvSpPr>
          <p:spPr>
            <a:xfrm>
              <a:off x="8111508" y="2621973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75" name="Legend3">
              <a:extLst>
                <a:ext uri="{FF2B5EF4-FFF2-40B4-BE49-F238E27FC236}">
                  <a16:creationId xmlns:a16="http://schemas.microsoft.com/office/drawing/2014/main" id="{DA7660EB-4D51-4982-8372-6E58C50CDE5E}"/>
                </a:ext>
              </a:extLst>
            </p:cNvPr>
            <p:cNvSpPr txBox="1"/>
            <p:nvPr/>
          </p:nvSpPr>
          <p:spPr>
            <a:xfrm>
              <a:off x="8111508" y="2993394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176" name="LineLegend3">
              <a:extLst>
                <a:ext uri="{FF2B5EF4-FFF2-40B4-BE49-F238E27FC236}">
                  <a16:creationId xmlns:a16="http://schemas.microsoft.com/office/drawing/2014/main" id="{966C354A-0204-46EB-8E36-0146C3FD3192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7495285" y="3084175"/>
              <a:ext cx="457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200" baseline="0" dirty="0">
                <a:ea typeface="+mn-ea"/>
              </a:endParaRPr>
            </a:p>
          </p:txBody>
        </p:sp>
        <p:sp>
          <p:nvSpPr>
            <p:cNvPr id="177" name="LineLegend2">
              <a:extLst>
                <a:ext uri="{FF2B5EF4-FFF2-40B4-BE49-F238E27FC236}">
                  <a16:creationId xmlns:a16="http://schemas.microsoft.com/office/drawing/2014/main" id="{B87C293D-A7CD-4508-B0B1-2017113A58A2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7495285" y="2710816"/>
              <a:ext cx="457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200" baseline="0" dirty="0">
                <a:ea typeface="+mn-ea"/>
              </a:endParaRPr>
            </a:p>
          </p:txBody>
        </p:sp>
        <p:sp>
          <p:nvSpPr>
            <p:cNvPr id="178" name="LineLegend1">
              <a:extLst>
                <a:ext uri="{FF2B5EF4-FFF2-40B4-BE49-F238E27FC236}">
                  <a16:creationId xmlns:a16="http://schemas.microsoft.com/office/drawing/2014/main" id="{4456FE58-0255-4DBB-92A8-6CC5F84B7198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7495285" y="2342885"/>
              <a:ext cx="457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200" baseline="0" dirty="0">
                <a:ea typeface="+mn-ea"/>
              </a:endParaRPr>
            </a:p>
          </p:txBody>
        </p:sp>
      </p:grpSp>
      <p:grpSp>
        <p:nvGrpSpPr>
          <p:cNvPr id="179" name="LegendMoons" hidden="1">
            <a:extLst>
              <a:ext uri="{FF2B5EF4-FFF2-40B4-BE49-F238E27FC236}">
                <a16:creationId xmlns:a16="http://schemas.microsoft.com/office/drawing/2014/main" id="{70A0319B-8EBB-4F65-9A96-1B1BB35625B1}"/>
              </a:ext>
            </a:extLst>
          </p:cNvPr>
          <p:cNvGrpSpPr/>
          <p:nvPr userDrawn="1"/>
        </p:nvGrpSpPr>
        <p:grpSpPr>
          <a:xfrm>
            <a:off x="7865561" y="1289273"/>
            <a:ext cx="862387" cy="1731859"/>
            <a:chOff x="7723680" y="1702457"/>
            <a:chExt cx="862387" cy="1731859"/>
          </a:xfrm>
        </p:grpSpPr>
        <p:sp>
          <p:nvSpPr>
            <p:cNvPr id="201" name="Legend1">
              <a:extLst>
                <a:ext uri="{FF2B5EF4-FFF2-40B4-BE49-F238E27FC236}">
                  <a16:creationId xmlns:a16="http://schemas.microsoft.com/office/drawing/2014/main" id="{49BB8121-D802-4602-ABD0-B61681B018F3}"/>
                </a:ext>
              </a:extLst>
            </p:cNvPr>
            <p:cNvSpPr txBox="1"/>
            <p:nvPr/>
          </p:nvSpPr>
          <p:spPr>
            <a:xfrm>
              <a:off x="8076312" y="1725205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202" name="Legend2">
              <a:extLst>
                <a:ext uri="{FF2B5EF4-FFF2-40B4-BE49-F238E27FC236}">
                  <a16:creationId xmlns:a16="http://schemas.microsoft.com/office/drawing/2014/main" id="{5EBAE2BA-95BE-43BE-ADD2-84B42D0356EE}"/>
                </a:ext>
              </a:extLst>
            </p:cNvPr>
            <p:cNvSpPr txBox="1"/>
            <p:nvPr/>
          </p:nvSpPr>
          <p:spPr>
            <a:xfrm>
              <a:off x="8076312" y="2100664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203" name="Legend3">
              <a:extLst>
                <a:ext uri="{FF2B5EF4-FFF2-40B4-BE49-F238E27FC236}">
                  <a16:creationId xmlns:a16="http://schemas.microsoft.com/office/drawing/2014/main" id="{F96B8EA8-EAE8-4395-BA9F-6F1303EA348F}"/>
                </a:ext>
              </a:extLst>
            </p:cNvPr>
            <p:cNvSpPr txBox="1"/>
            <p:nvPr/>
          </p:nvSpPr>
          <p:spPr>
            <a:xfrm>
              <a:off x="8076312" y="2476123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204" name="Legend4">
              <a:extLst>
                <a:ext uri="{FF2B5EF4-FFF2-40B4-BE49-F238E27FC236}">
                  <a16:creationId xmlns:a16="http://schemas.microsoft.com/office/drawing/2014/main" id="{BE4110F2-0F5F-4468-93FA-59E84FEB9E4A}"/>
                </a:ext>
              </a:extLst>
            </p:cNvPr>
            <p:cNvSpPr txBox="1"/>
            <p:nvPr/>
          </p:nvSpPr>
          <p:spPr>
            <a:xfrm>
              <a:off x="8076312" y="2851582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sp>
          <p:nvSpPr>
            <p:cNvPr id="205" name="Legend5">
              <a:extLst>
                <a:ext uri="{FF2B5EF4-FFF2-40B4-BE49-F238E27FC236}">
                  <a16:creationId xmlns:a16="http://schemas.microsoft.com/office/drawing/2014/main" id="{E16B28D1-13B2-4F91-8123-CC4749412D3B}"/>
                </a:ext>
              </a:extLst>
            </p:cNvPr>
            <p:cNvSpPr txBox="1"/>
            <p:nvPr/>
          </p:nvSpPr>
          <p:spPr>
            <a:xfrm>
              <a:off x="8076312" y="3227043"/>
              <a:ext cx="509755" cy="18466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/>
                <a:t>Legend</a:t>
              </a:r>
            </a:p>
          </p:txBody>
        </p:sp>
        <p:grpSp>
          <p:nvGrpSpPr>
            <p:cNvPr id="206" name="MoonLegend1">
              <a:extLst>
                <a:ext uri="{FF2B5EF4-FFF2-40B4-BE49-F238E27FC236}">
                  <a16:creationId xmlns:a16="http://schemas.microsoft.com/office/drawing/2014/main" id="{A16FD1F9-C160-4C4C-BAF6-716DDB869224}"/>
                </a:ext>
              </a:extLst>
            </p:cNvPr>
            <p:cNvGrpSpPr>
              <a:grpSpLocks noChangeAspect="1"/>
            </p:cNvGrpSpPr>
            <p:nvPr>
              <p:custDataLst>
                <p:tags r:id="rId23"/>
              </p:custDataLst>
            </p:nvPr>
          </p:nvGrpSpPr>
          <p:grpSpPr>
            <a:xfrm>
              <a:off x="7723680" y="1702457"/>
              <a:ext cx="228600" cy="228600"/>
              <a:chOff x="762000" y="1270000"/>
              <a:chExt cx="254000" cy="254000"/>
            </a:xfrm>
          </p:grpSpPr>
          <p:sp>
            <p:nvSpPr>
              <p:cNvPr id="219" name="Oval 218">
                <a:extLst>
                  <a:ext uri="{FF2B5EF4-FFF2-40B4-BE49-F238E27FC236}">
                    <a16:creationId xmlns:a16="http://schemas.microsoft.com/office/drawing/2014/main" id="{5282EEB0-B664-439C-B943-F7BB43CCAC05}"/>
                  </a:ext>
                </a:extLst>
              </p:cNvPr>
              <p:cNvSpPr/>
              <p:nvPr>
                <p:custDataLst>
                  <p:tags r:id="rId36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Arc 219">
                <a:extLst>
                  <a:ext uri="{FF2B5EF4-FFF2-40B4-BE49-F238E27FC236}">
                    <a16:creationId xmlns:a16="http://schemas.microsoft.com/office/drawing/2014/main" id="{68D40D9B-9DF0-4077-8151-E93B0977AD04}"/>
                  </a:ext>
                </a:extLst>
              </p:cNvPr>
              <p:cNvSpPr/>
              <p:nvPr>
                <p:custDataLst>
                  <p:tags r:id="rId37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07" name="MoonLegend2">
              <a:extLst>
                <a:ext uri="{FF2B5EF4-FFF2-40B4-BE49-F238E27FC236}">
                  <a16:creationId xmlns:a16="http://schemas.microsoft.com/office/drawing/2014/main" id="{F9F241E8-6251-451F-9BE9-2C8D83F44D6B}"/>
                </a:ext>
              </a:extLst>
            </p:cNvPr>
            <p:cNvGrpSpPr>
              <a:grpSpLocks noChangeAspect="1"/>
            </p:cNvGrpSpPr>
            <p:nvPr>
              <p:custDataLst>
                <p:tags r:id="rId24"/>
              </p:custDataLst>
            </p:nvPr>
          </p:nvGrpSpPr>
          <p:grpSpPr>
            <a:xfrm>
              <a:off x="7723680" y="2078270"/>
              <a:ext cx="228600" cy="228600"/>
              <a:chOff x="762000" y="1270000"/>
              <a:chExt cx="254000" cy="254000"/>
            </a:xfrm>
          </p:grpSpPr>
          <p:sp>
            <p:nvSpPr>
              <p:cNvPr id="217" name="Oval 216">
                <a:extLst>
                  <a:ext uri="{FF2B5EF4-FFF2-40B4-BE49-F238E27FC236}">
                    <a16:creationId xmlns:a16="http://schemas.microsoft.com/office/drawing/2014/main" id="{578B0A0D-F30C-40C1-A9C4-EB63E6138F46}"/>
                  </a:ext>
                </a:extLst>
              </p:cNvPr>
              <p:cNvSpPr/>
              <p:nvPr>
                <p:custDataLst>
                  <p:tags r:id="rId34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8" name="Arc 217">
                <a:extLst>
                  <a:ext uri="{FF2B5EF4-FFF2-40B4-BE49-F238E27FC236}">
                    <a16:creationId xmlns:a16="http://schemas.microsoft.com/office/drawing/2014/main" id="{87395151-2586-43D8-B836-6324CB407891}"/>
                  </a:ext>
                </a:extLst>
              </p:cNvPr>
              <p:cNvSpPr/>
              <p:nvPr>
                <p:custDataLst>
                  <p:tags r:id="rId35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08" name="MoonLegend3">
              <a:extLst>
                <a:ext uri="{FF2B5EF4-FFF2-40B4-BE49-F238E27FC236}">
                  <a16:creationId xmlns:a16="http://schemas.microsoft.com/office/drawing/2014/main" id="{B66D3648-DE5A-4E5C-8578-141D178A4ADB}"/>
                </a:ext>
              </a:extLst>
            </p:cNvPr>
            <p:cNvGrpSpPr>
              <a:grpSpLocks noChangeAspect="1"/>
            </p:cNvGrpSpPr>
            <p:nvPr>
              <p:custDataLst>
                <p:tags r:id="rId25"/>
              </p:custDataLst>
            </p:nvPr>
          </p:nvGrpSpPr>
          <p:grpSpPr>
            <a:xfrm>
              <a:off x="7723680" y="2454085"/>
              <a:ext cx="228600" cy="228600"/>
              <a:chOff x="762000" y="1270000"/>
              <a:chExt cx="254000" cy="254000"/>
            </a:xfrm>
          </p:grpSpPr>
          <p:sp>
            <p:nvSpPr>
              <p:cNvPr id="215" name="Oval 214">
                <a:extLst>
                  <a:ext uri="{FF2B5EF4-FFF2-40B4-BE49-F238E27FC236}">
                    <a16:creationId xmlns:a16="http://schemas.microsoft.com/office/drawing/2014/main" id="{0D2DC89B-E4DB-4EBC-B12A-607EB3C23DED}"/>
                  </a:ext>
                </a:extLst>
              </p:cNvPr>
              <p:cNvSpPr/>
              <p:nvPr>
                <p:custDataLst>
                  <p:tags r:id="rId32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6" name="Arc 215">
                <a:extLst>
                  <a:ext uri="{FF2B5EF4-FFF2-40B4-BE49-F238E27FC236}">
                    <a16:creationId xmlns:a16="http://schemas.microsoft.com/office/drawing/2014/main" id="{50301F1B-4914-4337-B892-733925FD1C5A}"/>
                  </a:ext>
                </a:extLst>
              </p:cNvPr>
              <p:cNvSpPr/>
              <p:nvPr>
                <p:custDataLst>
                  <p:tags r:id="rId33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09" name="MoonLegend4">
              <a:extLst>
                <a:ext uri="{FF2B5EF4-FFF2-40B4-BE49-F238E27FC236}">
                  <a16:creationId xmlns:a16="http://schemas.microsoft.com/office/drawing/2014/main" id="{69C2ABAA-7291-4A19-A40B-3990AB445B9A}"/>
                </a:ext>
              </a:extLst>
            </p:cNvPr>
            <p:cNvGrpSpPr>
              <a:grpSpLocks noChangeAspect="1"/>
            </p:cNvGrpSpPr>
            <p:nvPr>
              <p:custDataLst>
                <p:tags r:id="rId26"/>
              </p:custDataLst>
            </p:nvPr>
          </p:nvGrpSpPr>
          <p:grpSpPr>
            <a:xfrm>
              <a:off x="7723680" y="2829900"/>
              <a:ext cx="228600" cy="228600"/>
              <a:chOff x="762000" y="1270000"/>
              <a:chExt cx="254000" cy="254000"/>
            </a:xfrm>
          </p:grpSpPr>
          <p:sp>
            <p:nvSpPr>
              <p:cNvPr id="213" name="Oval 212">
                <a:extLst>
                  <a:ext uri="{FF2B5EF4-FFF2-40B4-BE49-F238E27FC236}">
                    <a16:creationId xmlns:a16="http://schemas.microsoft.com/office/drawing/2014/main" id="{B9D4D141-7E0B-42D0-994A-D8212F69EE2F}"/>
                  </a:ext>
                </a:extLst>
              </p:cNvPr>
              <p:cNvSpPr/>
              <p:nvPr>
                <p:custDataLst>
                  <p:tags r:id="rId30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Arc 213">
                <a:extLst>
                  <a:ext uri="{FF2B5EF4-FFF2-40B4-BE49-F238E27FC236}">
                    <a16:creationId xmlns:a16="http://schemas.microsoft.com/office/drawing/2014/main" id="{397EC893-9249-44CD-982F-F7F0B99DFCA8}"/>
                  </a:ext>
                </a:extLst>
              </p:cNvPr>
              <p:cNvSpPr/>
              <p:nvPr>
                <p:custDataLst>
                  <p:tags r:id="rId31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10" name="MoonLegend5">
              <a:extLst>
                <a:ext uri="{FF2B5EF4-FFF2-40B4-BE49-F238E27FC236}">
                  <a16:creationId xmlns:a16="http://schemas.microsoft.com/office/drawing/2014/main" id="{CDCE6D47-F48F-4497-BD5A-E92F724CEE3D}"/>
                </a:ext>
              </a:extLst>
            </p:cNvPr>
            <p:cNvGrpSpPr>
              <a:grpSpLocks noChangeAspect="1"/>
            </p:cNvGrpSpPr>
            <p:nvPr>
              <p:custDataLst>
                <p:tags r:id="rId27"/>
              </p:custDataLst>
            </p:nvPr>
          </p:nvGrpSpPr>
          <p:grpSpPr>
            <a:xfrm>
              <a:off x="7723680" y="3205716"/>
              <a:ext cx="228600" cy="228600"/>
              <a:chOff x="762000" y="1270000"/>
              <a:chExt cx="254000" cy="254000"/>
            </a:xfrm>
          </p:grpSpPr>
          <p:sp>
            <p:nvSpPr>
              <p:cNvPr id="211" name="Oval 210">
                <a:extLst>
                  <a:ext uri="{FF2B5EF4-FFF2-40B4-BE49-F238E27FC236}">
                    <a16:creationId xmlns:a16="http://schemas.microsoft.com/office/drawing/2014/main" id="{E8E291C3-4BCA-406E-8B9A-6A354B83EF50}"/>
                  </a:ext>
                </a:extLst>
              </p:cNvPr>
              <p:cNvSpPr/>
              <p:nvPr>
                <p:custDataLst>
                  <p:tags r:id="rId28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2" name="Arc 211">
                <a:extLst>
                  <a:ext uri="{FF2B5EF4-FFF2-40B4-BE49-F238E27FC236}">
                    <a16:creationId xmlns:a16="http://schemas.microsoft.com/office/drawing/2014/main" id="{4C9C4DC9-D1E5-45F3-943E-09B75E72EE8C}"/>
                  </a:ext>
                </a:extLst>
              </p:cNvPr>
              <p:cNvSpPr/>
              <p:nvPr>
                <p:custDataLst>
                  <p:tags r:id="rId29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97826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  <p:sldLayoutId id="2147484020" r:id="rId13"/>
    <p:sldLayoutId id="2147484021" r:id="rId14"/>
  </p:sldLayoutIdLst>
  <p:txStyles>
    <p:titleStyle>
      <a:lvl1pPr algn="l" defTabSz="685783" rtl="0" eaLnBrk="1" latinLnBrk="0" hangingPunct="1">
        <a:lnSpc>
          <a:spcPct val="100000"/>
        </a:lnSpc>
        <a:spcBef>
          <a:spcPct val="0"/>
        </a:spcBef>
        <a:buNone/>
        <a:defRPr lang="en-US" sz="2200" b="1" kern="1200" spc="0" baseline="0" dirty="0">
          <a:ln w="6350" cap="flat">
            <a:noFill/>
            <a:miter lim="800000"/>
          </a:ln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83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Segoe UI" panose="020B0502040204020203" pitchFamily="34" charset="0"/>
        <a:buChar char="​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228600" indent="-225425" algn="l" defTabSz="685783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rgbClr val="000000"/>
        </a:buClr>
        <a:buSzPct val="110000"/>
        <a:buFont typeface="Wingdings" panose="05000000000000000000" pitchFamily="2" charset="2"/>
        <a:buChar char="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442913" indent="-214313" algn="l" defTabSz="685783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rgbClr val="000000"/>
        </a:buClr>
        <a:buSzPct val="110000"/>
        <a:buFont typeface="Arial" panose="020B0604020202020204" pitchFamily="34" charset="0"/>
        <a:buChar char="‒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598488" indent="-152400" algn="l" defTabSz="685783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Clr>
          <a:srgbClr val="000000"/>
        </a:buClr>
        <a:buSzPct val="100000"/>
        <a:buFont typeface="Arial" panose="020B0604020202020204" pitchFamily="34" charset="0"/>
        <a:buChar char="•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817563" indent="-147638" algn="l" defTabSz="685783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Clr>
          <a:srgbClr val="000000"/>
        </a:buClr>
        <a:buSzPct val="100000"/>
        <a:buFont typeface="Arial" panose="020B0604020202020204" pitchFamily="34" charset="0"/>
        <a:buChar char="̶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859536" indent="-128585" algn="l" defTabSz="685783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SzPct val="100000"/>
        <a:buFont typeface="Arial" panose="020B0604020202020204" pitchFamily="34" charset="0"/>
        <a:buChar char="▫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6pPr>
      <a:lvl7pPr marL="859536" indent="-128585" algn="l" defTabSz="685783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SzPct val="100000"/>
        <a:buFont typeface="Arial" panose="020B0604020202020204" pitchFamily="34" charset="0"/>
        <a:buChar char="▫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7pPr>
      <a:lvl8pPr marL="859536" indent="-128585" algn="l" defTabSz="685783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SzPct val="100000"/>
        <a:buFont typeface="Arial" panose="020B0604020202020204" pitchFamily="34" charset="0"/>
        <a:buChar char="▫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8pPr>
      <a:lvl9pPr marL="859536" indent="-128585" algn="l" defTabSz="685783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SzPct val="100000"/>
        <a:buFont typeface="Arial" panose="020B0604020202020204" pitchFamily="34" charset="0"/>
        <a:buChar char="▫"/>
        <a:defRPr lang="en-US" sz="14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>
          <p15:clr>
            <a:srgbClr val="5ACBF0"/>
          </p15:clr>
        </p15:guide>
        <p15:guide id="3" orient="horz" pos="3912">
          <p15:clr>
            <a:srgbClr val="5ACBF0"/>
          </p15:clr>
        </p15:guide>
        <p15:guide id="4" orient="horz" pos="1075">
          <p15:clr>
            <a:srgbClr val="F26B43"/>
          </p15:clr>
        </p15:guide>
        <p15:guide id="5" pos="5497">
          <p15:clr>
            <a:srgbClr val="F26B43"/>
          </p15:clr>
        </p15:guide>
        <p15:guide id="6" pos="259">
          <p15:clr>
            <a:srgbClr val="F26B43"/>
          </p15:clr>
        </p15:guide>
        <p15:guide id="8" orient="horz" pos="406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770.xml"/><Relationship Id="rId21" Type="http://schemas.openxmlformats.org/officeDocument/2006/relationships/tags" Target="../tags/tag765.xml"/><Relationship Id="rId34" Type="http://schemas.openxmlformats.org/officeDocument/2006/relationships/tags" Target="../tags/tag778.xml"/><Relationship Id="rId42" Type="http://schemas.openxmlformats.org/officeDocument/2006/relationships/tags" Target="../tags/tag786.xml"/><Relationship Id="rId47" Type="http://schemas.openxmlformats.org/officeDocument/2006/relationships/tags" Target="../tags/tag791.xml"/><Relationship Id="rId50" Type="http://schemas.openxmlformats.org/officeDocument/2006/relationships/tags" Target="../tags/tag794.xml"/><Relationship Id="rId55" Type="http://schemas.openxmlformats.org/officeDocument/2006/relationships/tags" Target="../tags/tag799.xml"/><Relationship Id="rId63" Type="http://schemas.openxmlformats.org/officeDocument/2006/relationships/tags" Target="../tags/tag807.xml"/><Relationship Id="rId68" Type="http://schemas.openxmlformats.org/officeDocument/2006/relationships/tags" Target="../tags/tag812.xml"/><Relationship Id="rId76" Type="http://schemas.openxmlformats.org/officeDocument/2006/relationships/tags" Target="../tags/tag820.xml"/><Relationship Id="rId84" Type="http://schemas.openxmlformats.org/officeDocument/2006/relationships/tags" Target="../tags/tag828.xml"/><Relationship Id="rId89" Type="http://schemas.openxmlformats.org/officeDocument/2006/relationships/tags" Target="../tags/tag833.xml"/><Relationship Id="rId97" Type="http://schemas.openxmlformats.org/officeDocument/2006/relationships/slideLayout" Target="../slideLayouts/slideLayout16.xml"/><Relationship Id="rId7" Type="http://schemas.openxmlformats.org/officeDocument/2006/relationships/tags" Target="../tags/tag751.xml"/><Relationship Id="rId71" Type="http://schemas.openxmlformats.org/officeDocument/2006/relationships/tags" Target="../tags/tag815.xml"/><Relationship Id="rId92" Type="http://schemas.openxmlformats.org/officeDocument/2006/relationships/tags" Target="../tags/tag836.xml"/><Relationship Id="rId2" Type="http://schemas.openxmlformats.org/officeDocument/2006/relationships/tags" Target="../tags/tag746.xml"/><Relationship Id="rId16" Type="http://schemas.openxmlformats.org/officeDocument/2006/relationships/tags" Target="../tags/tag760.xml"/><Relationship Id="rId29" Type="http://schemas.openxmlformats.org/officeDocument/2006/relationships/tags" Target="../tags/tag773.xml"/><Relationship Id="rId11" Type="http://schemas.openxmlformats.org/officeDocument/2006/relationships/tags" Target="../tags/tag755.xml"/><Relationship Id="rId24" Type="http://schemas.openxmlformats.org/officeDocument/2006/relationships/tags" Target="../tags/tag768.xml"/><Relationship Id="rId32" Type="http://schemas.openxmlformats.org/officeDocument/2006/relationships/tags" Target="../tags/tag776.xml"/><Relationship Id="rId37" Type="http://schemas.openxmlformats.org/officeDocument/2006/relationships/tags" Target="../tags/tag781.xml"/><Relationship Id="rId40" Type="http://schemas.openxmlformats.org/officeDocument/2006/relationships/tags" Target="../tags/tag784.xml"/><Relationship Id="rId45" Type="http://schemas.openxmlformats.org/officeDocument/2006/relationships/tags" Target="../tags/tag789.xml"/><Relationship Id="rId53" Type="http://schemas.openxmlformats.org/officeDocument/2006/relationships/tags" Target="../tags/tag797.xml"/><Relationship Id="rId58" Type="http://schemas.openxmlformats.org/officeDocument/2006/relationships/tags" Target="../tags/tag802.xml"/><Relationship Id="rId66" Type="http://schemas.openxmlformats.org/officeDocument/2006/relationships/tags" Target="../tags/tag810.xml"/><Relationship Id="rId74" Type="http://schemas.openxmlformats.org/officeDocument/2006/relationships/tags" Target="../tags/tag818.xml"/><Relationship Id="rId79" Type="http://schemas.openxmlformats.org/officeDocument/2006/relationships/tags" Target="../tags/tag823.xml"/><Relationship Id="rId87" Type="http://schemas.openxmlformats.org/officeDocument/2006/relationships/tags" Target="../tags/tag831.xml"/><Relationship Id="rId5" Type="http://schemas.openxmlformats.org/officeDocument/2006/relationships/tags" Target="../tags/tag749.xml"/><Relationship Id="rId61" Type="http://schemas.openxmlformats.org/officeDocument/2006/relationships/tags" Target="../tags/tag805.xml"/><Relationship Id="rId82" Type="http://schemas.openxmlformats.org/officeDocument/2006/relationships/tags" Target="../tags/tag826.xml"/><Relationship Id="rId90" Type="http://schemas.openxmlformats.org/officeDocument/2006/relationships/tags" Target="../tags/tag834.xml"/><Relationship Id="rId95" Type="http://schemas.openxmlformats.org/officeDocument/2006/relationships/tags" Target="../tags/tag839.xml"/><Relationship Id="rId19" Type="http://schemas.openxmlformats.org/officeDocument/2006/relationships/tags" Target="../tags/tag763.xml"/><Relationship Id="rId14" Type="http://schemas.openxmlformats.org/officeDocument/2006/relationships/tags" Target="../tags/tag758.xml"/><Relationship Id="rId22" Type="http://schemas.openxmlformats.org/officeDocument/2006/relationships/tags" Target="../tags/tag766.xml"/><Relationship Id="rId27" Type="http://schemas.openxmlformats.org/officeDocument/2006/relationships/tags" Target="../tags/tag771.xml"/><Relationship Id="rId30" Type="http://schemas.openxmlformats.org/officeDocument/2006/relationships/tags" Target="../tags/tag774.xml"/><Relationship Id="rId35" Type="http://schemas.openxmlformats.org/officeDocument/2006/relationships/tags" Target="../tags/tag779.xml"/><Relationship Id="rId43" Type="http://schemas.openxmlformats.org/officeDocument/2006/relationships/tags" Target="../tags/tag787.xml"/><Relationship Id="rId48" Type="http://schemas.openxmlformats.org/officeDocument/2006/relationships/tags" Target="../tags/tag792.xml"/><Relationship Id="rId56" Type="http://schemas.openxmlformats.org/officeDocument/2006/relationships/tags" Target="../tags/tag800.xml"/><Relationship Id="rId64" Type="http://schemas.openxmlformats.org/officeDocument/2006/relationships/tags" Target="../tags/tag808.xml"/><Relationship Id="rId69" Type="http://schemas.openxmlformats.org/officeDocument/2006/relationships/tags" Target="../tags/tag813.xml"/><Relationship Id="rId77" Type="http://schemas.openxmlformats.org/officeDocument/2006/relationships/tags" Target="../tags/tag821.xml"/><Relationship Id="rId100" Type="http://schemas.openxmlformats.org/officeDocument/2006/relationships/chart" Target="../charts/chart1.xml"/><Relationship Id="rId8" Type="http://schemas.openxmlformats.org/officeDocument/2006/relationships/tags" Target="../tags/tag752.xml"/><Relationship Id="rId51" Type="http://schemas.openxmlformats.org/officeDocument/2006/relationships/tags" Target="../tags/tag795.xml"/><Relationship Id="rId72" Type="http://schemas.openxmlformats.org/officeDocument/2006/relationships/tags" Target="../tags/tag816.xml"/><Relationship Id="rId80" Type="http://schemas.openxmlformats.org/officeDocument/2006/relationships/tags" Target="../tags/tag824.xml"/><Relationship Id="rId85" Type="http://schemas.openxmlformats.org/officeDocument/2006/relationships/tags" Target="../tags/tag829.xml"/><Relationship Id="rId93" Type="http://schemas.openxmlformats.org/officeDocument/2006/relationships/tags" Target="../tags/tag837.xml"/><Relationship Id="rId98" Type="http://schemas.openxmlformats.org/officeDocument/2006/relationships/oleObject" Target="../embeddings/oleObject96.bin"/><Relationship Id="rId3" Type="http://schemas.openxmlformats.org/officeDocument/2006/relationships/tags" Target="../tags/tag747.xml"/><Relationship Id="rId12" Type="http://schemas.openxmlformats.org/officeDocument/2006/relationships/tags" Target="../tags/tag756.xml"/><Relationship Id="rId17" Type="http://schemas.openxmlformats.org/officeDocument/2006/relationships/tags" Target="../tags/tag761.xml"/><Relationship Id="rId25" Type="http://schemas.openxmlformats.org/officeDocument/2006/relationships/tags" Target="../tags/tag769.xml"/><Relationship Id="rId33" Type="http://schemas.openxmlformats.org/officeDocument/2006/relationships/tags" Target="../tags/tag777.xml"/><Relationship Id="rId38" Type="http://schemas.openxmlformats.org/officeDocument/2006/relationships/tags" Target="../tags/tag782.xml"/><Relationship Id="rId46" Type="http://schemas.openxmlformats.org/officeDocument/2006/relationships/tags" Target="../tags/tag790.xml"/><Relationship Id="rId59" Type="http://schemas.openxmlformats.org/officeDocument/2006/relationships/tags" Target="../tags/tag803.xml"/><Relationship Id="rId67" Type="http://schemas.openxmlformats.org/officeDocument/2006/relationships/tags" Target="../tags/tag811.xml"/><Relationship Id="rId20" Type="http://schemas.openxmlformats.org/officeDocument/2006/relationships/tags" Target="../tags/tag764.xml"/><Relationship Id="rId41" Type="http://schemas.openxmlformats.org/officeDocument/2006/relationships/tags" Target="../tags/tag785.xml"/><Relationship Id="rId54" Type="http://schemas.openxmlformats.org/officeDocument/2006/relationships/tags" Target="../tags/tag798.xml"/><Relationship Id="rId62" Type="http://schemas.openxmlformats.org/officeDocument/2006/relationships/tags" Target="../tags/tag806.xml"/><Relationship Id="rId70" Type="http://schemas.openxmlformats.org/officeDocument/2006/relationships/tags" Target="../tags/tag814.xml"/><Relationship Id="rId75" Type="http://schemas.openxmlformats.org/officeDocument/2006/relationships/tags" Target="../tags/tag819.xml"/><Relationship Id="rId83" Type="http://schemas.openxmlformats.org/officeDocument/2006/relationships/tags" Target="../tags/tag827.xml"/><Relationship Id="rId88" Type="http://schemas.openxmlformats.org/officeDocument/2006/relationships/tags" Target="../tags/tag832.xml"/><Relationship Id="rId91" Type="http://schemas.openxmlformats.org/officeDocument/2006/relationships/tags" Target="../tags/tag835.xml"/><Relationship Id="rId96" Type="http://schemas.openxmlformats.org/officeDocument/2006/relationships/tags" Target="../tags/tag840.xml"/><Relationship Id="rId1" Type="http://schemas.openxmlformats.org/officeDocument/2006/relationships/vmlDrawing" Target="../drawings/vmlDrawing96.vml"/><Relationship Id="rId6" Type="http://schemas.openxmlformats.org/officeDocument/2006/relationships/tags" Target="../tags/tag750.xml"/><Relationship Id="rId15" Type="http://schemas.openxmlformats.org/officeDocument/2006/relationships/tags" Target="../tags/tag759.xml"/><Relationship Id="rId23" Type="http://schemas.openxmlformats.org/officeDocument/2006/relationships/tags" Target="../tags/tag767.xml"/><Relationship Id="rId28" Type="http://schemas.openxmlformats.org/officeDocument/2006/relationships/tags" Target="../tags/tag772.xml"/><Relationship Id="rId36" Type="http://schemas.openxmlformats.org/officeDocument/2006/relationships/tags" Target="../tags/tag780.xml"/><Relationship Id="rId49" Type="http://schemas.openxmlformats.org/officeDocument/2006/relationships/tags" Target="../tags/tag793.xml"/><Relationship Id="rId57" Type="http://schemas.openxmlformats.org/officeDocument/2006/relationships/tags" Target="../tags/tag801.xml"/><Relationship Id="rId10" Type="http://schemas.openxmlformats.org/officeDocument/2006/relationships/tags" Target="../tags/tag754.xml"/><Relationship Id="rId31" Type="http://schemas.openxmlformats.org/officeDocument/2006/relationships/tags" Target="../tags/tag775.xml"/><Relationship Id="rId44" Type="http://schemas.openxmlformats.org/officeDocument/2006/relationships/tags" Target="../tags/tag788.xml"/><Relationship Id="rId52" Type="http://schemas.openxmlformats.org/officeDocument/2006/relationships/tags" Target="../tags/tag796.xml"/><Relationship Id="rId60" Type="http://schemas.openxmlformats.org/officeDocument/2006/relationships/tags" Target="../tags/tag804.xml"/><Relationship Id="rId65" Type="http://schemas.openxmlformats.org/officeDocument/2006/relationships/tags" Target="../tags/tag809.xml"/><Relationship Id="rId73" Type="http://schemas.openxmlformats.org/officeDocument/2006/relationships/tags" Target="../tags/tag817.xml"/><Relationship Id="rId78" Type="http://schemas.openxmlformats.org/officeDocument/2006/relationships/tags" Target="../tags/tag822.xml"/><Relationship Id="rId81" Type="http://schemas.openxmlformats.org/officeDocument/2006/relationships/tags" Target="../tags/tag825.xml"/><Relationship Id="rId86" Type="http://schemas.openxmlformats.org/officeDocument/2006/relationships/tags" Target="../tags/tag830.xml"/><Relationship Id="rId94" Type="http://schemas.openxmlformats.org/officeDocument/2006/relationships/tags" Target="../tags/tag838.xml"/><Relationship Id="rId99" Type="http://schemas.openxmlformats.org/officeDocument/2006/relationships/image" Target="../media/image6.emf"/><Relationship Id="rId4" Type="http://schemas.openxmlformats.org/officeDocument/2006/relationships/tags" Target="../tags/tag748.xml"/><Relationship Id="rId9" Type="http://schemas.openxmlformats.org/officeDocument/2006/relationships/tags" Target="../tags/tag753.xml"/><Relationship Id="rId13" Type="http://schemas.openxmlformats.org/officeDocument/2006/relationships/tags" Target="../tags/tag757.xml"/><Relationship Id="rId18" Type="http://schemas.openxmlformats.org/officeDocument/2006/relationships/tags" Target="../tags/tag762.xml"/><Relationship Id="rId39" Type="http://schemas.openxmlformats.org/officeDocument/2006/relationships/tags" Target="../tags/tag78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17" hidden="1">
            <a:extLst>
              <a:ext uri="{FF2B5EF4-FFF2-40B4-BE49-F238E27FC236}">
                <a16:creationId xmlns:a16="http://schemas.microsoft.com/office/drawing/2014/main" id="{B325E975-E8E6-47EC-B310-5D9DF029E749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1717815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457" name="think-cell Slide" r:id="rId98" imgW="395" imgH="396" progId="TCLayout.ActiveDocument.1">
                  <p:embed/>
                </p:oleObj>
              </mc:Choice>
              <mc:Fallback>
                <p:oleObj name="think-cell Slide" r:id="rId98" imgW="395" imgH="396" progId="TCLayout.ActiveDocument.1">
                  <p:embed/>
                  <p:pic>
                    <p:nvPicPr>
                      <p:cNvPr id="18" name="Object 17" hidden="1">
                        <a:extLst>
                          <a:ext uri="{FF2B5EF4-FFF2-40B4-BE49-F238E27FC236}">
                            <a16:creationId xmlns:a16="http://schemas.microsoft.com/office/drawing/2014/main" id="{B325E975-E8E6-47EC-B310-5D9DF029E7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6EB40C02-8BE7-4900-93C2-C0F85F677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052" y="396122"/>
            <a:ext cx="8311896" cy="338554"/>
          </a:xfrm>
        </p:spPr>
        <p:txBody>
          <a:bodyPr vert="horz"/>
          <a:lstStyle/>
          <a:p>
            <a:r>
              <a:rPr lang="en-US" dirty="0"/>
              <a:t>COVID-19 Hospitalizations</a:t>
            </a:r>
            <a:endParaRPr lang="en-US" strike="sngStrike" dirty="0"/>
          </a:p>
        </p:txBody>
      </p:sp>
      <p:graphicFrame>
        <p:nvGraphicFramePr>
          <p:cNvPr id="124" name="Chart 123">
            <a:extLst>
              <a:ext uri="{FF2B5EF4-FFF2-40B4-BE49-F238E27FC236}">
                <a16:creationId xmlns:a16="http://schemas.microsoft.com/office/drawing/2014/main" id="{447C90EF-EB6A-4281-B263-E2581DF37181}"/>
              </a:ext>
            </a:extLst>
          </p:cNvPr>
          <p:cNvGraphicFramePr/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444560589"/>
              </p:ext>
            </p:extLst>
          </p:nvPr>
        </p:nvGraphicFramePr>
        <p:xfrm>
          <a:off x="506413" y="1584325"/>
          <a:ext cx="7065962" cy="4068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0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BA02D5-5579-4386-BB2A-334ACD085CD5}"/>
              </a:ext>
            </a:extLst>
          </p:cNvPr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644525" y="5595938"/>
            <a:ext cx="204788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A96BDDB4-9D39-44E6-825E-1B6CA705CEBE}" type="datetime'0''1''''''''''''''''''''''''''/''''''''''''''''''''''1''3'">
              <a:rPr lang="en-US" altLang="en-US" sz="600" smtClean="0">
                <a:cs typeface="+mn-cs"/>
              </a:rPr>
              <a:pPr/>
              <a:t>01/13</a:t>
            </a:fld>
            <a:endParaRPr lang="en-US" sz="600" dirty="0">
              <a:cs typeface="+mn-cs"/>
            </a:endParaRPr>
          </a:p>
        </p:txBody>
      </p:sp>
      <p:sp>
        <p:nvSpPr>
          <p:cNvPr id="121" name="Text Placeholder 3">
            <a:extLst>
              <a:ext uri="{FF2B5EF4-FFF2-40B4-BE49-F238E27FC236}">
                <a16:creationId xmlns:a16="http://schemas.microsoft.com/office/drawing/2014/main" id="{DA1E0FA2-7398-4DFB-A59D-851C595C64D5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4051300" y="4703763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12D5B88C-2DD6-4D0C-80A7-7123D626B5B4}" type="datetime'''''''''''1,3''''''''''''''''''''''''''1''''''''1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1,311</a:t>
            </a:fld>
            <a:br>
              <a:rPr lang="en-US" altLang="en-US" sz="600">
                <a:solidFill>
                  <a:schemeClr val="tx2"/>
                </a:solidFill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cs typeface="+mn-cs"/>
              </a:rPr>
              <a:t>(</a:t>
            </a:r>
            <a:fld id="{B3787ED4-B60A-4746-A46B-2FBD42183995}" type="datetime'''''''''''''4''8''.''8''''''''%''''''''''''''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48.8%</a:t>
            </a:fld>
            <a:r>
              <a:rPr lang="en-US" sz="600">
                <a:solidFill>
                  <a:schemeClr val="tx2"/>
                </a:solidFill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59" name="Text Placeholder 3">
            <a:extLst>
              <a:ext uri="{FF2B5EF4-FFF2-40B4-BE49-F238E27FC236}">
                <a16:creationId xmlns:a16="http://schemas.microsoft.com/office/drawing/2014/main" id="{BE095211-FC57-4679-BFF7-276E50D5C3F9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3152775" y="5595938"/>
            <a:ext cx="204788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1B1AAC6B-B36A-4DDD-9132-EEFB3246A2E1}" type="datetime'''''''0''''''''1''''''''''''''/2''''''''''''''1'''''''''''">
              <a:rPr lang="en-US" altLang="en-US" sz="600" smtClean="0">
                <a:cs typeface="+mn-cs"/>
              </a:rPr>
              <a:pPr/>
              <a:t>01/21</a:t>
            </a:fld>
            <a:endParaRPr lang="en-US" sz="600" dirty="0">
              <a:cs typeface="+mn-cs"/>
            </a:endParaRPr>
          </a:p>
        </p:txBody>
      </p:sp>
      <p:sp>
        <p:nvSpPr>
          <p:cNvPr id="123" name="Text Placeholder 3">
            <a:extLst>
              <a:ext uri="{FF2B5EF4-FFF2-40B4-BE49-F238E27FC236}">
                <a16:creationId xmlns:a16="http://schemas.microsoft.com/office/drawing/2014/main" id="{69BA02D5-5579-4386-BB2A-334ACD085CD5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4089400" y="2279650"/>
            <a:ext cx="214313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b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D0037C06-C449-4B7A-815B-D65BF131EFEC}" type="datetime'''''''''''''''''''''''''2,''''''''68''''''''''''''''8'''">
              <a:rPr lang="en-US" altLang="en-US" sz="600" b="1" smtClean="0">
                <a:effectLst/>
                <a:cs typeface="+mn-cs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2,688</a:t>
            </a:fld>
            <a:endParaRPr lang="en-US" sz="600" b="1" dirty="0">
              <a:cs typeface="+mn-cs"/>
            </a:endParaRP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69BA02D5-5579-4386-BB2A-334ACD085CD5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957263" y="5595938"/>
            <a:ext cx="204788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4993EAE6-1CFA-444F-9495-EC1BCA9C4B58}" type="datetime'''''''''''''''''''''''''''0''''1''''''/''''''''''1''''''4'''">
              <a:rPr lang="en-US" altLang="en-US" sz="600" smtClean="0">
                <a:cs typeface="+mn-cs"/>
              </a:rPr>
              <a:pPr/>
              <a:t>01/14</a:t>
            </a:fld>
            <a:endParaRPr lang="en-US" sz="600" dirty="0">
              <a:cs typeface="+mn-cs"/>
            </a:endParaRPr>
          </a:p>
        </p:txBody>
      </p:sp>
      <p:sp>
        <p:nvSpPr>
          <p:cNvPr id="40" name="Text Placeholder 3">
            <a:extLst>
              <a:ext uri="{FF2B5EF4-FFF2-40B4-BE49-F238E27FC236}">
                <a16:creationId xmlns:a16="http://schemas.microsoft.com/office/drawing/2014/main" id="{69BA02D5-5579-4386-BB2A-334ACD085CD5}"/>
              </a:ext>
            </a:extLst>
          </p:cNvPr>
          <p:cNvSpPr>
            <a:spLocks noGrp="1"/>
          </p:cNvSpPr>
          <p:nvPr>
            <p:custDataLst>
              <p:tags r:id="rId9"/>
            </p:custDataLst>
          </p:nvPr>
        </p:nvSpPr>
        <p:spPr bwMode="gray">
          <a:xfrm>
            <a:off x="601663" y="2587625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96AFD273-698C-480A-95C1-C347449733D0}" type="datetime'''''''''''''1'''''',''''5''''''''''''4''''''''''9''''''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1,549</a:t>
            </a:fld>
            <a:br>
              <a:rPr lang="en-US" altLang="en-US" sz="600">
                <a:solidFill>
                  <a:schemeClr val="tx2"/>
                </a:solidFill>
                <a:effectLst/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effectLst/>
                <a:cs typeface="+mn-cs"/>
              </a:rPr>
              <a:t>(</a:t>
            </a:r>
            <a:fld id="{0902A4C3-AD92-475C-B01F-7CC04CFE349E}" type="datetime'4''8''''''''''''''''''''''''''''''''.1''''''''%''''''''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48.1%</a:t>
            </a:fld>
            <a:r>
              <a:rPr lang="en-US" altLang="en-US" sz="600">
                <a:solidFill>
                  <a:schemeClr val="tx2"/>
                </a:solidFill>
                <a:effectLst/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88" name="Text Placeholder 3">
            <a:extLst>
              <a:ext uri="{FF2B5EF4-FFF2-40B4-BE49-F238E27FC236}">
                <a16:creationId xmlns:a16="http://schemas.microsoft.com/office/drawing/2014/main" id="{597957CC-C530-4322-9E75-9E3E8B42E811}"/>
              </a:ext>
            </a:extLst>
          </p:cNvPr>
          <p:cNvSpPr>
            <a:spLocks noGrp="1"/>
          </p:cNvSpPr>
          <p:nvPr>
            <p:custDataLst>
              <p:tags r:id="rId10"/>
            </p:custDataLst>
          </p:nvPr>
        </p:nvSpPr>
        <p:spPr bwMode="gray">
          <a:xfrm>
            <a:off x="5619750" y="3686175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46CC2C85-10CF-446C-9D7C-E8F96DB59002}" type="datetime'''''''''''''''''''9''''''''''''''''''''''61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961</a:t>
            </a:fld>
            <a:br>
              <a:rPr lang="en-US" altLang="en-US" sz="600">
                <a:solidFill>
                  <a:schemeClr val="tx2"/>
                </a:solidFill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cs typeface="+mn-cs"/>
              </a:rPr>
              <a:t>(</a:t>
            </a:r>
            <a:fld id="{985B5C7A-D7CF-4143-A238-F96FD266307B}" type="datetime'''4''''''''8''''''''''''''''''''''''''.''''1''''''''%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48.1%</a:t>
            </a:fld>
            <a:r>
              <a:rPr lang="en-US" sz="600">
                <a:solidFill>
                  <a:schemeClr val="tx2"/>
                </a:solidFill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41" name="Text Placeholder 3">
            <a:extLst>
              <a:ext uri="{FF2B5EF4-FFF2-40B4-BE49-F238E27FC236}">
                <a16:creationId xmlns:a16="http://schemas.microsoft.com/office/drawing/2014/main" id="{69BA02D5-5579-4386-BB2A-334ACD085CD5}"/>
              </a:ext>
            </a:extLst>
          </p:cNvPr>
          <p:cNvSpPr>
            <a:spLocks noGrp="1"/>
          </p:cNvSpPr>
          <p:nvPr>
            <p:custDataLst>
              <p:tags r:id="rId11"/>
            </p:custDataLst>
          </p:nvPr>
        </p:nvSpPr>
        <p:spPr bwMode="gray">
          <a:xfrm>
            <a:off x="601663" y="4489450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3C274C18-BA38-4F07-8299-05842DD63926}" type="datetime'''''''''''''''''''''''''''1'''',''6''''''''''74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1,674</a:t>
            </a:fld>
            <a:br>
              <a:rPr lang="en-US" altLang="en-US" sz="600">
                <a:solidFill>
                  <a:schemeClr val="tx2"/>
                </a:solidFill>
                <a:effectLst/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effectLst/>
                <a:cs typeface="+mn-cs"/>
              </a:rPr>
              <a:t>(</a:t>
            </a:r>
            <a:fld id="{89849CE6-6974-4796-B548-D0E0C392E192}" type="datetime'''''''''5''''''1''''''''''''''''.''9''''''''''''''''%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51.9%</a:t>
            </a:fld>
            <a:r>
              <a:rPr lang="en-US" altLang="en-US" sz="600">
                <a:solidFill>
                  <a:schemeClr val="tx2"/>
                </a:solidFill>
                <a:effectLst/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44" name="Text Placeholder 3">
            <a:extLst>
              <a:ext uri="{FF2B5EF4-FFF2-40B4-BE49-F238E27FC236}">
                <a16:creationId xmlns:a16="http://schemas.microsoft.com/office/drawing/2014/main" id="{69BA02D5-5579-4386-BB2A-334ACD085CD5}"/>
              </a:ext>
            </a:extLst>
          </p:cNvPr>
          <p:cNvSpPr>
            <a:spLocks noGrp="1"/>
          </p:cNvSpPr>
          <p:nvPr>
            <p:custDataLst>
              <p:tags r:id="rId12"/>
            </p:custDataLst>
          </p:nvPr>
        </p:nvSpPr>
        <p:spPr bwMode="gray">
          <a:xfrm>
            <a:off x="1228725" y="2652713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7B442D55-425B-498B-B448-921CA831864F}" type="datetime'1'''''''''',''''''''''''''''5''''''''3''''3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1,533</a:t>
            </a:fld>
            <a:br>
              <a:rPr lang="en-US" altLang="en-US" sz="600">
                <a:solidFill>
                  <a:schemeClr val="tx2"/>
                </a:solidFill>
                <a:effectLst/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effectLst/>
                <a:cs typeface="+mn-cs"/>
              </a:rPr>
              <a:t>(</a:t>
            </a:r>
            <a:fld id="{421EDB64-DB74-4E98-A479-9072FC26FC2C}" type="datetime'''''''4''''''8.''''''''''5''''''''''''''''''%''''''''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48.5%</a:t>
            </a:fld>
            <a:r>
              <a:rPr lang="en-US" altLang="en-US" sz="600">
                <a:solidFill>
                  <a:schemeClr val="tx2"/>
                </a:solidFill>
                <a:effectLst/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69BA02D5-5579-4386-BB2A-334ACD085CD5}"/>
              </a:ext>
            </a:extLst>
          </p:cNvPr>
          <p:cNvSpPr>
            <a:spLocks noGrp="1"/>
          </p:cNvSpPr>
          <p:nvPr>
            <p:custDataLst>
              <p:tags r:id="rId13"/>
            </p:custDataLst>
          </p:nvPr>
        </p:nvSpPr>
        <p:spPr bwMode="gray">
          <a:xfrm>
            <a:off x="639763" y="1647825"/>
            <a:ext cx="214313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b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7BD90F17-8B8D-49B6-8C6B-7D2D3AF7F42D}" type="datetime'''''''''3'''''''''''''''''''''''''',''2''''2''''''3'''''''''''">
              <a:rPr lang="en-US" altLang="en-US" sz="600" b="1" smtClean="0">
                <a:cs typeface="+mn-cs"/>
              </a:rPr>
              <a:pPr/>
              <a:t>3,223</a:t>
            </a:fld>
            <a:endParaRPr lang="en-US" sz="600" b="1" dirty="0">
              <a:cs typeface="+mn-cs"/>
            </a:endParaRPr>
          </a:p>
        </p:txBody>
      </p:sp>
      <p:sp>
        <p:nvSpPr>
          <p:cNvPr id="42" name="Text Placeholder 3">
            <a:extLst>
              <a:ext uri="{FF2B5EF4-FFF2-40B4-BE49-F238E27FC236}">
                <a16:creationId xmlns:a16="http://schemas.microsoft.com/office/drawing/2014/main" id="{69BA02D5-5579-4386-BB2A-334ACD085CD5}"/>
              </a:ext>
            </a:extLst>
          </p:cNvPr>
          <p:cNvSpPr>
            <a:spLocks noGrp="1"/>
          </p:cNvSpPr>
          <p:nvPr>
            <p:custDataLst>
              <p:tags r:id="rId14"/>
            </p:custDataLst>
          </p:nvPr>
        </p:nvSpPr>
        <p:spPr bwMode="gray">
          <a:xfrm>
            <a:off x="914400" y="2536825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1E495F6E-9339-43FA-83FE-1352F3FB6758}" type="datetime'''''''''''''''''''''1,''''6''''''2''''''''9''''''''''''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1,629</a:t>
            </a:fld>
            <a:br>
              <a:rPr lang="en-US" altLang="en-US" sz="600">
                <a:solidFill>
                  <a:schemeClr val="tx2"/>
                </a:solidFill>
                <a:effectLst/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effectLst/>
                <a:cs typeface="+mn-cs"/>
              </a:rPr>
              <a:t>(</a:t>
            </a:r>
            <a:fld id="{A48D00A3-9703-44CB-80B1-154D2529173D}" type="datetime'4''''9''''''''''''''.''''''3%''''''''''''''''''''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49.3%</a:t>
            </a:fld>
            <a:r>
              <a:rPr lang="en-US" altLang="en-US" sz="600">
                <a:solidFill>
                  <a:schemeClr val="tx2"/>
                </a:solidFill>
                <a:effectLst/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45" name="Text Placeholder 3">
            <a:extLst>
              <a:ext uri="{FF2B5EF4-FFF2-40B4-BE49-F238E27FC236}">
                <a16:creationId xmlns:a16="http://schemas.microsoft.com/office/drawing/2014/main" id="{69BA02D5-5579-4386-BB2A-334ACD085CD5}"/>
              </a:ext>
            </a:extLst>
          </p:cNvPr>
          <p:cNvSpPr>
            <a:spLocks noGrp="1"/>
          </p:cNvSpPr>
          <p:nvPr>
            <p:custDataLst>
              <p:tags r:id="rId15"/>
            </p:custDataLst>
          </p:nvPr>
        </p:nvSpPr>
        <p:spPr bwMode="gray">
          <a:xfrm>
            <a:off x="1228725" y="4518025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22D47B93-DD94-48F7-A7CD-5A1AB60F2043}" type="datetime'''''''''''1'''',''''''''''''''''''''6''2''''''''7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1,627</a:t>
            </a:fld>
            <a:br>
              <a:rPr lang="en-US" altLang="en-US" sz="600">
                <a:solidFill>
                  <a:schemeClr val="tx2"/>
                </a:solidFill>
                <a:effectLst/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effectLst/>
                <a:cs typeface="+mn-cs"/>
              </a:rPr>
              <a:t>(</a:t>
            </a:r>
            <a:fld id="{DF193175-64E4-48E9-B87E-E4DBDA289458}" type="datetime'''''''''''''''''''''''''''''''''5''1''''''''.''''''''''5''%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51.5%</a:t>
            </a:fld>
            <a:r>
              <a:rPr lang="en-US" altLang="en-US" sz="600">
                <a:solidFill>
                  <a:schemeClr val="tx2"/>
                </a:solidFill>
                <a:effectLst/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43" name="Text Placeholder 3">
            <a:extLst>
              <a:ext uri="{FF2B5EF4-FFF2-40B4-BE49-F238E27FC236}">
                <a16:creationId xmlns:a16="http://schemas.microsoft.com/office/drawing/2014/main" id="{69BA02D5-5579-4386-BB2A-334ACD085CD5}"/>
              </a:ext>
            </a:extLst>
          </p:cNvPr>
          <p:cNvSpPr>
            <a:spLocks noGrp="1"/>
          </p:cNvSpPr>
          <p:nvPr>
            <p:custDataLst>
              <p:tags r:id="rId16"/>
            </p:custDataLst>
          </p:nvPr>
        </p:nvSpPr>
        <p:spPr bwMode="gray">
          <a:xfrm>
            <a:off x="914400" y="4487863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DFCEFAC7-DFDA-4048-962B-43550738A5E9}" type="datetime'''1'',''''''''''''''6''''''''''''''''''''''''''''''''''''77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1,677</a:t>
            </a:fld>
            <a:br>
              <a:rPr lang="en-US" altLang="en-US" sz="600">
                <a:solidFill>
                  <a:schemeClr val="tx2"/>
                </a:solidFill>
                <a:effectLst/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effectLst/>
                <a:cs typeface="+mn-cs"/>
              </a:rPr>
              <a:t>(</a:t>
            </a:r>
            <a:fld id="{347EFF52-16B9-4350-9AE2-792389A74D3C}" type="datetime'5''''''''''0''''.7''''''''''''''''''''%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50.7%</a:t>
            </a:fld>
            <a:r>
              <a:rPr lang="en-US" altLang="en-US" sz="600">
                <a:solidFill>
                  <a:schemeClr val="tx2"/>
                </a:solidFill>
                <a:effectLst/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9BA02D5-5579-4386-BB2A-334ACD085CD5}"/>
              </a:ext>
            </a:extLst>
          </p:cNvPr>
          <p:cNvSpPr>
            <a:spLocks noGrp="1"/>
          </p:cNvSpPr>
          <p:nvPr>
            <p:custDataLst>
              <p:tags r:id="rId17"/>
            </p:custDataLst>
          </p:nvPr>
        </p:nvSpPr>
        <p:spPr bwMode="auto">
          <a:xfrm>
            <a:off x="1271588" y="5595938"/>
            <a:ext cx="204788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6551948A-D7D7-42E1-B3B3-057DB58052AA}" type="datetime'0''''''''''''1''/''''''''''''''''''''1''5'''''''">
              <a:rPr lang="en-US" altLang="en-US" sz="600" smtClean="0">
                <a:cs typeface="+mn-cs"/>
              </a:rPr>
              <a:pPr/>
              <a:t>01/15</a:t>
            </a:fld>
            <a:endParaRPr lang="en-US" sz="600" dirty="0">
              <a:cs typeface="+mn-cs"/>
            </a:endParaRPr>
          </a:p>
        </p:txBody>
      </p:sp>
      <p:sp>
        <p:nvSpPr>
          <p:cNvPr id="46" name="Text Placeholder 3">
            <a:extLst>
              <a:ext uri="{FF2B5EF4-FFF2-40B4-BE49-F238E27FC236}">
                <a16:creationId xmlns:a16="http://schemas.microsoft.com/office/drawing/2014/main" id="{69BA02D5-5579-4386-BB2A-334ACD085CD5}"/>
              </a:ext>
            </a:extLst>
          </p:cNvPr>
          <p:cNvSpPr>
            <a:spLocks noGrp="1"/>
          </p:cNvSpPr>
          <p:nvPr>
            <p:custDataLst>
              <p:tags r:id="rId18"/>
            </p:custDataLst>
          </p:nvPr>
        </p:nvSpPr>
        <p:spPr bwMode="gray">
          <a:xfrm>
            <a:off x="1541463" y="2601913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BDA992DC-490B-42DE-92C0-8FEB8CAAA12C}" type="datetime'''''''''''''1'''',''''''''''5''''''''''''''4''''''7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1,547</a:t>
            </a:fld>
            <a:br>
              <a:rPr lang="en-US" altLang="en-US" sz="600">
                <a:solidFill>
                  <a:schemeClr val="tx2"/>
                </a:solidFill>
                <a:effectLst/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effectLst/>
                <a:cs typeface="+mn-cs"/>
              </a:rPr>
              <a:t>(</a:t>
            </a:r>
            <a:fld id="{0CF0AEE9-D366-4B4E-98E4-D234123BB301}" type="datetime'4''8''''''''''.''''2''''''''''''''%''''''''''''''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48.2%</a:t>
            </a:fld>
            <a:r>
              <a:rPr lang="en-US" altLang="en-US" sz="600">
                <a:solidFill>
                  <a:schemeClr val="tx2"/>
                </a:solidFill>
                <a:effectLst/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89" name="Text Placeholder 3">
            <a:extLst>
              <a:ext uri="{FF2B5EF4-FFF2-40B4-BE49-F238E27FC236}">
                <a16:creationId xmlns:a16="http://schemas.microsoft.com/office/drawing/2014/main" id="{4B06599A-547B-4A98-973C-5A9BDDB02BBC}"/>
              </a:ext>
            </a:extLst>
          </p:cNvPr>
          <p:cNvSpPr>
            <a:spLocks noGrp="1"/>
          </p:cNvSpPr>
          <p:nvPr>
            <p:custDataLst>
              <p:tags r:id="rId19"/>
            </p:custDataLst>
          </p:nvPr>
        </p:nvSpPr>
        <p:spPr bwMode="gray">
          <a:xfrm>
            <a:off x="5934075" y="4860925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AAD65A07-F565-448B-B355-26DD520F8C7A}" type="datetime'''''''1'''''''''''''''''''''''''''',0''''''4''''''''6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1,046</a:t>
            </a:fld>
            <a:br>
              <a:rPr lang="en-US" altLang="en-US" sz="600">
                <a:solidFill>
                  <a:schemeClr val="tx2"/>
                </a:solidFill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cs typeface="+mn-cs"/>
              </a:rPr>
              <a:t>(</a:t>
            </a:r>
            <a:fld id="{EECB7EEB-990F-4457-895F-34FE8FF983E0}" type="datetime'''''5''''''''''''''''1''''.8''''''''%''''''''''''''''''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51.8%</a:t>
            </a:fld>
            <a:r>
              <a:rPr lang="en-US" sz="600">
                <a:solidFill>
                  <a:schemeClr val="tx2"/>
                </a:solidFill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47" name="Text Placeholder 3">
            <a:extLst>
              <a:ext uri="{FF2B5EF4-FFF2-40B4-BE49-F238E27FC236}">
                <a16:creationId xmlns:a16="http://schemas.microsoft.com/office/drawing/2014/main" id="{69BA02D5-5579-4386-BB2A-334ACD085CD5}"/>
              </a:ext>
            </a:extLst>
          </p:cNvPr>
          <p:cNvSpPr>
            <a:spLocks noGrp="1"/>
          </p:cNvSpPr>
          <p:nvPr>
            <p:custDataLst>
              <p:tags r:id="rId20"/>
            </p:custDataLst>
          </p:nvPr>
        </p:nvSpPr>
        <p:spPr bwMode="gray">
          <a:xfrm>
            <a:off x="1541463" y="4497388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53C7A2D0-4ECA-4CD2-8241-5E4BFB15C3C7}" type="datetime'''''1'''''',''''''''''''6''''''''62''''''''''''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1,662</a:t>
            </a:fld>
            <a:br>
              <a:rPr lang="en-US" altLang="en-US" sz="600">
                <a:solidFill>
                  <a:schemeClr val="tx2"/>
                </a:solidFill>
                <a:effectLst/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effectLst/>
                <a:cs typeface="+mn-cs"/>
              </a:rPr>
              <a:t>(</a:t>
            </a:r>
            <a:fld id="{72FDF1F4-A69E-4302-A8BC-C7D32344E774}" type="datetime'''''''''''''5''''''1''''''''''''.''''''8''''''''''''''%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51.8%</a:t>
            </a:fld>
            <a:r>
              <a:rPr lang="en-US" altLang="en-US" sz="600">
                <a:solidFill>
                  <a:schemeClr val="tx2"/>
                </a:solidFill>
                <a:effectLst/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73" name="Text Placeholder 3">
            <a:extLst>
              <a:ext uri="{FF2B5EF4-FFF2-40B4-BE49-F238E27FC236}">
                <a16:creationId xmlns:a16="http://schemas.microsoft.com/office/drawing/2014/main" id="{C5C7647D-B522-4075-8133-869C9ED91002}"/>
              </a:ext>
            </a:extLst>
          </p:cNvPr>
          <p:cNvSpPr>
            <a:spLocks noGrp="1"/>
          </p:cNvSpPr>
          <p:nvPr>
            <p:custDataLst>
              <p:tags r:id="rId21"/>
            </p:custDataLst>
          </p:nvPr>
        </p:nvSpPr>
        <p:spPr bwMode="auto">
          <a:xfrm>
            <a:off x="4721225" y="5595938"/>
            <a:ext cx="204788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E858D9C1-2B89-47AA-9032-AF01511B638D}" type="datetime'''''''''''0''1/''''''''''2''6'''''''''''''''''''">
              <a:rPr lang="en-US" altLang="en-US" sz="600" smtClean="0">
                <a:cs typeface="+mn-cs"/>
              </a:rPr>
              <a:pPr/>
              <a:t>01/26</a:t>
            </a:fld>
            <a:endParaRPr lang="en-US" sz="600" dirty="0">
              <a:cs typeface="+mn-cs"/>
            </a:endParaRPr>
          </a:p>
        </p:txBody>
      </p:sp>
      <p:sp>
        <p:nvSpPr>
          <p:cNvPr id="32" name="Text Placeholder 3">
            <a:extLst>
              <a:ext uri="{FF2B5EF4-FFF2-40B4-BE49-F238E27FC236}">
                <a16:creationId xmlns:a16="http://schemas.microsoft.com/office/drawing/2014/main" id="{D45576AA-097A-471F-8307-1EEB0B26A2B2}"/>
              </a:ext>
            </a:extLst>
          </p:cNvPr>
          <p:cNvSpPr>
            <a:spLocks noGrp="1"/>
          </p:cNvSpPr>
          <p:nvPr>
            <p:custDataLst>
              <p:tags r:id="rId22"/>
            </p:custDataLst>
          </p:nvPr>
        </p:nvSpPr>
        <p:spPr bwMode="auto">
          <a:xfrm>
            <a:off x="1584325" y="5595938"/>
            <a:ext cx="204788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F9F62345-37EE-4CC2-861E-51A394BE22F7}" type="datetime'''''''''01''/''1''''''''''''''6'''''''''''''''">
              <a:rPr lang="en-US" altLang="en-US" sz="600" smtClean="0">
                <a:cs typeface="+mn-cs"/>
              </a:rPr>
              <a:pPr/>
              <a:t>01/16</a:t>
            </a:fld>
            <a:endParaRPr lang="en-US" sz="600" dirty="0">
              <a:cs typeface="+mn-cs"/>
            </a:endParaRPr>
          </a:p>
        </p:txBody>
      </p:sp>
      <p:sp>
        <p:nvSpPr>
          <p:cNvPr id="48" name="Text Placeholder 3">
            <a:extLst>
              <a:ext uri="{FF2B5EF4-FFF2-40B4-BE49-F238E27FC236}">
                <a16:creationId xmlns:a16="http://schemas.microsoft.com/office/drawing/2014/main" id="{69BA02D5-5579-4386-BB2A-334ACD085CD5}"/>
              </a:ext>
            </a:extLst>
          </p:cNvPr>
          <p:cNvSpPr>
            <a:spLocks noGrp="1"/>
          </p:cNvSpPr>
          <p:nvPr>
            <p:custDataLst>
              <p:tags r:id="rId23"/>
            </p:custDataLst>
          </p:nvPr>
        </p:nvSpPr>
        <p:spPr bwMode="gray">
          <a:xfrm>
            <a:off x="1855788" y="2609850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E691235C-4CAD-4883-8887-631BD0F861CF}" type="datetime'''1'''''''''''''''''',''''''''''''5''''''''''''''2''''6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1,526</a:t>
            </a:fld>
            <a:br>
              <a:rPr lang="en-US" altLang="en-US" sz="600">
                <a:solidFill>
                  <a:schemeClr val="tx2"/>
                </a:solidFill>
                <a:effectLst/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effectLst/>
                <a:cs typeface="+mn-cs"/>
              </a:rPr>
              <a:t>(</a:t>
            </a:r>
            <a:fld id="{8324935D-D8F6-4D4C-896B-C652EBAD5498}" type="datetime'''''''''''''4''7''''''''''''.''''''''''8''''%''''''''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47.8%</a:t>
            </a:fld>
            <a:r>
              <a:rPr lang="en-US" altLang="en-US" sz="600">
                <a:solidFill>
                  <a:schemeClr val="tx2"/>
                </a:solidFill>
                <a:effectLst/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49" name="Text Placeholder 3">
            <a:extLst>
              <a:ext uri="{FF2B5EF4-FFF2-40B4-BE49-F238E27FC236}">
                <a16:creationId xmlns:a16="http://schemas.microsoft.com/office/drawing/2014/main" id="{69BA02D5-5579-4386-BB2A-334ACD085CD5}"/>
              </a:ext>
            </a:extLst>
          </p:cNvPr>
          <p:cNvSpPr>
            <a:spLocks noGrp="1"/>
          </p:cNvSpPr>
          <p:nvPr>
            <p:custDataLst>
              <p:tags r:id="rId24"/>
            </p:custDataLst>
          </p:nvPr>
        </p:nvSpPr>
        <p:spPr bwMode="gray">
          <a:xfrm>
            <a:off x="1855788" y="4494213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A1C32C75-56B8-4F0E-B60C-9E37E1045624}" type="datetime'''''''''''''''''1'''''''''',6''6''''''''6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1,666</a:t>
            </a:fld>
            <a:br>
              <a:rPr lang="en-US" altLang="en-US" sz="600">
                <a:solidFill>
                  <a:schemeClr val="tx2"/>
                </a:solidFill>
                <a:effectLst/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effectLst/>
                <a:cs typeface="+mn-cs"/>
              </a:rPr>
              <a:t>(</a:t>
            </a:r>
            <a:fld id="{29F4B302-0115-4D17-A39E-2EEAEABDD868}" type="datetime'5''''2''''''''''''''''''''.2''''''''''%''''''''''''''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52.2%</a:t>
            </a:fld>
            <a:r>
              <a:rPr lang="en-US" altLang="en-US" sz="600">
                <a:solidFill>
                  <a:schemeClr val="tx2"/>
                </a:solidFill>
                <a:effectLst/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137" name="Text Placeholder 3">
            <a:extLst>
              <a:ext uri="{FF2B5EF4-FFF2-40B4-BE49-F238E27FC236}">
                <a16:creationId xmlns:a16="http://schemas.microsoft.com/office/drawing/2014/main" id="{5A248B12-ECFB-4ECF-B9F0-AFA5629AD01C}"/>
              </a:ext>
            </a:extLst>
          </p:cNvPr>
          <p:cNvSpPr>
            <a:spLocks noGrp="1"/>
          </p:cNvSpPr>
          <p:nvPr>
            <p:custDataLst>
              <p:tags r:id="rId25"/>
            </p:custDataLst>
          </p:nvPr>
        </p:nvSpPr>
        <p:spPr bwMode="gray">
          <a:xfrm>
            <a:off x="5305425" y="4806950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62102F13-84FC-4A96-A9FA-1BDEE3644023}" type="datetime'''''''''''''''''''''1'',''1''''3''''''''''''7''''''''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1,137</a:t>
            </a:fld>
            <a:br>
              <a:rPr lang="en-US" altLang="en-US" sz="600">
                <a:solidFill>
                  <a:schemeClr val="tx2"/>
                </a:solidFill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cs typeface="+mn-cs"/>
              </a:rPr>
              <a:t>(</a:t>
            </a:r>
            <a:fld id="{F211CD3D-4170-4E03-92CE-593525CF3D65}" type="datetime'''5''''1''''.''''''''6''''''''''''''''%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51.6%</a:t>
            </a:fld>
            <a:r>
              <a:rPr lang="en-US" sz="600">
                <a:solidFill>
                  <a:schemeClr val="tx2"/>
                </a:solidFill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7A3D2257-A542-4B67-9241-DC0799B59CD6}"/>
              </a:ext>
            </a:extLst>
          </p:cNvPr>
          <p:cNvSpPr>
            <a:spLocks noGrp="1"/>
          </p:cNvSpPr>
          <p:nvPr>
            <p:custDataLst>
              <p:tags r:id="rId26"/>
            </p:custDataLst>
          </p:nvPr>
        </p:nvSpPr>
        <p:spPr bwMode="auto">
          <a:xfrm>
            <a:off x="1898650" y="5595938"/>
            <a:ext cx="204788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3D21D79E-2445-4B92-B5DA-75761D451A5E}" type="datetime'''''01''''''/''''''''''''''''''''''''''''''''''''1''''7'''''''">
              <a:rPr lang="en-US" altLang="en-US" sz="600" smtClean="0">
                <a:cs typeface="+mn-cs"/>
              </a:rPr>
              <a:pPr/>
              <a:t>01/17</a:t>
            </a:fld>
            <a:endParaRPr lang="en-US" sz="600" dirty="0">
              <a:cs typeface="+mn-cs"/>
            </a:endParaRPr>
          </a:p>
        </p:txBody>
      </p:sp>
      <p:sp>
        <p:nvSpPr>
          <p:cNvPr id="55" name="Text Placeholder 3">
            <a:extLst>
              <a:ext uri="{FF2B5EF4-FFF2-40B4-BE49-F238E27FC236}">
                <a16:creationId xmlns:a16="http://schemas.microsoft.com/office/drawing/2014/main" id="{5532A99E-3AD3-40D3-8EF8-FBF3A0FE4BDE}"/>
              </a:ext>
            </a:extLst>
          </p:cNvPr>
          <p:cNvSpPr>
            <a:spLocks noGrp="1"/>
          </p:cNvSpPr>
          <p:nvPr>
            <p:custDataLst>
              <p:tags r:id="rId27"/>
            </p:custDataLst>
          </p:nvPr>
        </p:nvSpPr>
        <p:spPr bwMode="auto">
          <a:xfrm>
            <a:off x="4094163" y="5595938"/>
            <a:ext cx="204788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B02BA566-8D22-410C-AE5C-7A55F4E4916A}" type="datetime'''''01''''''/''''''''''''''''2''''''''''''''4'''''''''''">
              <a:rPr lang="en-US" altLang="en-US" sz="600" smtClean="0">
                <a:cs typeface="+mn-cs"/>
              </a:rPr>
              <a:pPr/>
              <a:t>01/24</a:t>
            </a:fld>
            <a:endParaRPr lang="en-US" sz="600" dirty="0">
              <a:cs typeface="+mn-cs"/>
            </a:endParaRPr>
          </a:p>
        </p:txBody>
      </p:sp>
      <p:sp>
        <p:nvSpPr>
          <p:cNvPr id="67" name="Text Placeholder 3">
            <a:extLst>
              <a:ext uri="{FF2B5EF4-FFF2-40B4-BE49-F238E27FC236}">
                <a16:creationId xmlns:a16="http://schemas.microsoft.com/office/drawing/2014/main" id="{69B9C8AA-6119-4061-9E85-4A6D3030E8B7}"/>
              </a:ext>
            </a:extLst>
          </p:cNvPr>
          <p:cNvSpPr>
            <a:spLocks noGrp="1"/>
          </p:cNvSpPr>
          <p:nvPr>
            <p:custDataLst>
              <p:tags r:id="rId28"/>
            </p:custDataLst>
          </p:nvPr>
        </p:nvSpPr>
        <p:spPr bwMode="gray">
          <a:xfrm>
            <a:off x="2170113" y="2638425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62A6DE7C-1388-4816-9F27-D9639F6B27EC}" type="datetime'1,''5''6''''''''''''''''''''''''''''''''''''''3''''''''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1,563</a:t>
            </a:fld>
            <a:br>
              <a:rPr lang="en-US" altLang="en-US" sz="600">
                <a:solidFill>
                  <a:schemeClr val="tx2"/>
                </a:solidFill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cs typeface="+mn-cs"/>
              </a:rPr>
              <a:t>(</a:t>
            </a:r>
            <a:fld id="{95D2268C-6992-43E5-A44B-50E5DA204C9C}" type="datetime'''''''49.''''''''''''''''''0''''%''''''''''''''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49.0%</a:t>
            </a:fld>
            <a:r>
              <a:rPr lang="en-US" altLang="en-US" sz="600">
                <a:solidFill>
                  <a:schemeClr val="tx2"/>
                </a:solidFill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66" name="Text Placeholder 3">
            <a:extLst>
              <a:ext uri="{FF2B5EF4-FFF2-40B4-BE49-F238E27FC236}">
                <a16:creationId xmlns:a16="http://schemas.microsoft.com/office/drawing/2014/main" id="{1FD8FF8D-7E7A-43CF-A4A2-0F4F1B98FF21}"/>
              </a:ext>
            </a:extLst>
          </p:cNvPr>
          <p:cNvSpPr>
            <a:spLocks noGrp="1"/>
          </p:cNvSpPr>
          <p:nvPr>
            <p:custDataLst>
              <p:tags r:id="rId29"/>
            </p:custDataLst>
          </p:nvPr>
        </p:nvSpPr>
        <p:spPr bwMode="gray">
          <a:xfrm>
            <a:off x="2170113" y="4519613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893D3BA8-6DD7-4242-B550-20C64171B381}" type="datetime'''1'''''''''''''''''',''''''''''''''6''''2''4''''''''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1,624</a:t>
            </a:fld>
            <a:br>
              <a:rPr lang="en-US" altLang="en-US" sz="600">
                <a:solidFill>
                  <a:schemeClr val="tx2"/>
                </a:solidFill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cs typeface="+mn-cs"/>
              </a:rPr>
              <a:t>(</a:t>
            </a:r>
            <a:fld id="{78BE5486-2350-476A-A768-FAC4E0FFEFA7}" type="datetime'''''''''''5''''''''''1''''''''.''''''''''''''0''''''''''%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51.0%</a:t>
            </a:fld>
            <a:r>
              <a:rPr lang="en-US" altLang="en-US" sz="600">
                <a:solidFill>
                  <a:schemeClr val="tx2"/>
                </a:solidFill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50" name="Text Placeholder 3">
            <a:extLst>
              <a:ext uri="{FF2B5EF4-FFF2-40B4-BE49-F238E27FC236}">
                <a16:creationId xmlns:a16="http://schemas.microsoft.com/office/drawing/2014/main" id="{95C27441-9D42-4B10-A40B-04C9857D5FDF}"/>
              </a:ext>
            </a:extLst>
          </p:cNvPr>
          <p:cNvSpPr>
            <a:spLocks noGrp="1"/>
          </p:cNvSpPr>
          <p:nvPr>
            <p:custDataLst>
              <p:tags r:id="rId30"/>
            </p:custDataLst>
          </p:nvPr>
        </p:nvSpPr>
        <p:spPr bwMode="auto">
          <a:xfrm>
            <a:off x="2212975" y="5595938"/>
            <a:ext cx="204788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5A7278A3-76DD-44E0-8560-E581DB4A23BD}" type="datetime'''''''''''''0''1''''/''''''''1''''''''''''''''''''''8'''''''">
              <a:rPr lang="en-US" altLang="en-US" sz="600" smtClean="0">
                <a:cs typeface="+mn-cs"/>
              </a:rPr>
              <a:pPr/>
              <a:t>01/18</a:t>
            </a:fld>
            <a:endParaRPr lang="en-US" sz="600" dirty="0">
              <a:cs typeface="+mn-cs"/>
            </a:endParaRPr>
          </a:p>
        </p:txBody>
      </p:sp>
      <p:sp>
        <p:nvSpPr>
          <p:cNvPr id="94" name="Text Placeholder 3">
            <a:extLst>
              <a:ext uri="{FF2B5EF4-FFF2-40B4-BE49-F238E27FC236}">
                <a16:creationId xmlns:a16="http://schemas.microsoft.com/office/drawing/2014/main" id="{B74F8C87-E0F2-4FAB-942A-B090346E02C3}"/>
              </a:ext>
            </a:extLst>
          </p:cNvPr>
          <p:cNvSpPr>
            <a:spLocks noGrp="1"/>
          </p:cNvSpPr>
          <p:nvPr>
            <p:custDataLst>
              <p:tags r:id="rId31"/>
            </p:custDataLst>
          </p:nvPr>
        </p:nvSpPr>
        <p:spPr bwMode="gray">
          <a:xfrm>
            <a:off x="2482850" y="2670175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04C81673-1C0D-4C4E-9BF1-5F51329F9665}" type="datetime'''''''''''''''''''''1,''''''''''''''''''''''5''34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1,534</a:t>
            </a:fld>
            <a:br>
              <a:rPr lang="en-US" altLang="en-US" sz="600">
                <a:solidFill>
                  <a:schemeClr val="tx2"/>
                </a:solidFill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cs typeface="+mn-cs"/>
              </a:rPr>
              <a:t>(</a:t>
            </a:r>
            <a:fld id="{8A6DCFE2-C024-4490-BA9A-4CBB1A76C2BE}" type="datetime'48''''.''''''''''''''''''''''''''8''''%''''''''''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48.8%</a:t>
            </a:fld>
            <a:r>
              <a:rPr lang="en-US" sz="600">
                <a:solidFill>
                  <a:schemeClr val="tx2"/>
                </a:solidFill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93" name="Text Placeholder 3">
            <a:extLst>
              <a:ext uri="{FF2B5EF4-FFF2-40B4-BE49-F238E27FC236}">
                <a16:creationId xmlns:a16="http://schemas.microsoft.com/office/drawing/2014/main" id="{E67938B0-7D7B-47EC-A1FB-832C70EBA477}"/>
              </a:ext>
            </a:extLst>
          </p:cNvPr>
          <p:cNvSpPr>
            <a:spLocks noGrp="1"/>
          </p:cNvSpPr>
          <p:nvPr>
            <p:custDataLst>
              <p:tags r:id="rId32"/>
            </p:custDataLst>
          </p:nvPr>
        </p:nvSpPr>
        <p:spPr bwMode="gray">
          <a:xfrm>
            <a:off x="2482850" y="4527550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88F3E39A-2BEC-4A45-B0DE-396CF7A0A676}" type="datetime'''''''''''''''''''''''''''''1,''''''''''6''''1''''''0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1,610</a:t>
            </a:fld>
            <a:br>
              <a:rPr lang="en-US" altLang="en-US" sz="600">
                <a:solidFill>
                  <a:schemeClr val="tx2"/>
                </a:solidFill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cs typeface="+mn-cs"/>
              </a:rPr>
              <a:t>(</a:t>
            </a:r>
            <a:fld id="{BAEDD82A-9C9B-4BCA-BC66-9A6599887086}" type="datetime'''''5''''''''''''''''''''''1''''.''''''''''''''2%''''''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51.2%</a:t>
            </a:fld>
            <a:r>
              <a:rPr lang="en-US" sz="600">
                <a:solidFill>
                  <a:schemeClr val="tx2"/>
                </a:solidFill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39" name="Text Placeholder 3">
            <a:extLst>
              <a:ext uri="{FF2B5EF4-FFF2-40B4-BE49-F238E27FC236}">
                <a16:creationId xmlns:a16="http://schemas.microsoft.com/office/drawing/2014/main" id="{C696C0B7-59DC-4BAA-BCD7-EDAD72FE2EC9}"/>
              </a:ext>
            </a:extLst>
          </p:cNvPr>
          <p:cNvSpPr>
            <a:spLocks noGrp="1"/>
          </p:cNvSpPr>
          <p:nvPr>
            <p:custDataLst>
              <p:tags r:id="rId33"/>
            </p:custDataLst>
          </p:nvPr>
        </p:nvSpPr>
        <p:spPr bwMode="auto">
          <a:xfrm>
            <a:off x="2525713" y="5595938"/>
            <a:ext cx="204788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5AB41FA8-C9EC-4F69-A21B-0F51CDCECC9E}" type="datetime'0''''1''''''/''''''''''''''''''''''''''''''''''1''''9'''''">
              <a:rPr lang="en-US" altLang="en-US" sz="600" smtClean="0">
                <a:cs typeface="+mn-cs"/>
              </a:rPr>
              <a:pPr/>
              <a:t>01/19</a:t>
            </a:fld>
            <a:endParaRPr lang="en-US" sz="600" dirty="0">
              <a:cs typeface="+mn-cs"/>
            </a:endParaRPr>
          </a:p>
        </p:txBody>
      </p:sp>
      <p:sp>
        <p:nvSpPr>
          <p:cNvPr id="74" name="Text Placeholder 3">
            <a:extLst>
              <a:ext uri="{FF2B5EF4-FFF2-40B4-BE49-F238E27FC236}">
                <a16:creationId xmlns:a16="http://schemas.microsoft.com/office/drawing/2014/main" id="{29F49323-DC28-4480-93FC-3253B5803C41}"/>
              </a:ext>
            </a:extLst>
          </p:cNvPr>
          <p:cNvSpPr>
            <a:spLocks noGrp="1"/>
          </p:cNvSpPr>
          <p:nvPr>
            <p:custDataLst>
              <p:tags r:id="rId34"/>
            </p:custDataLst>
          </p:nvPr>
        </p:nvSpPr>
        <p:spPr bwMode="auto">
          <a:xfrm>
            <a:off x="5035550" y="5595938"/>
            <a:ext cx="204788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004F4438-7736-4C87-9AC8-AA12B077F631}" type="datetime'''''''0''''''''''''''1''''/''''2''''''7'''">
              <a:rPr lang="en-US" altLang="en-US" sz="600" smtClean="0">
                <a:cs typeface="+mn-cs"/>
              </a:rPr>
              <a:pPr/>
              <a:t>01/27</a:t>
            </a:fld>
            <a:endParaRPr lang="en-US" sz="600" dirty="0">
              <a:cs typeface="+mn-cs"/>
            </a:endParaRPr>
          </a:p>
        </p:txBody>
      </p:sp>
      <p:sp>
        <p:nvSpPr>
          <p:cNvPr id="102" name="Text Placeholder 3">
            <a:extLst>
              <a:ext uri="{FF2B5EF4-FFF2-40B4-BE49-F238E27FC236}">
                <a16:creationId xmlns:a16="http://schemas.microsoft.com/office/drawing/2014/main" id="{69BA02D5-5579-4386-BB2A-334ACD085CD5}"/>
              </a:ext>
            </a:extLst>
          </p:cNvPr>
          <p:cNvSpPr>
            <a:spLocks noGrp="1"/>
          </p:cNvSpPr>
          <p:nvPr>
            <p:custDataLst>
              <p:tags r:id="rId35"/>
            </p:custDataLst>
          </p:nvPr>
        </p:nvSpPr>
        <p:spPr bwMode="gray">
          <a:xfrm>
            <a:off x="3148013" y="1930400"/>
            <a:ext cx="214313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b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BEA5F87A-0B9F-435F-BCFB-0EDA69351C54}" type="datetime'''''''''''''''''''''''''2'''''''''',''''98''''''''4'''''''''''">
              <a:rPr lang="en-US" altLang="en-US" sz="600" b="1" smtClean="0">
                <a:cs typeface="+mn-cs"/>
              </a:rPr>
              <a:pPr/>
              <a:t>2,984</a:t>
            </a:fld>
            <a:endParaRPr lang="en-US" sz="600" b="1" dirty="0">
              <a:cs typeface="+mn-cs"/>
            </a:endParaRPr>
          </a:p>
        </p:txBody>
      </p:sp>
      <p:sp>
        <p:nvSpPr>
          <p:cNvPr id="125" name="Text Placeholder 3">
            <a:extLst>
              <a:ext uri="{FF2B5EF4-FFF2-40B4-BE49-F238E27FC236}">
                <a16:creationId xmlns:a16="http://schemas.microsoft.com/office/drawing/2014/main" id="{B343FD1E-C834-4FC3-8DBD-7B0372BAC8B6}"/>
              </a:ext>
            </a:extLst>
          </p:cNvPr>
          <p:cNvSpPr>
            <a:spLocks noGrp="1"/>
          </p:cNvSpPr>
          <p:nvPr>
            <p:custDataLst>
              <p:tags r:id="rId36"/>
            </p:custDataLst>
          </p:nvPr>
        </p:nvSpPr>
        <p:spPr bwMode="gray">
          <a:xfrm>
            <a:off x="4365625" y="4702175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C619335E-69D2-4581-8E6D-980447CCE8BB}" type="datetime'''''''''''''''''''''''''''''''''''''1'''''''',''''3''1''''3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1,313</a:t>
            </a:fld>
            <a:br>
              <a:rPr lang="en-US" altLang="en-US" sz="600">
                <a:solidFill>
                  <a:schemeClr val="tx2"/>
                </a:solidFill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cs typeface="+mn-cs"/>
              </a:rPr>
              <a:t>(</a:t>
            </a:r>
            <a:fld id="{CD35F214-2B64-4B04-A4CA-604F94C0C19B}" type="datetime'''''''''''''5''0''.''''''''2''''''''''''''''''''''''%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50.2%</a:t>
            </a:fld>
            <a:r>
              <a:rPr lang="en-US" sz="600">
                <a:solidFill>
                  <a:schemeClr val="tx2"/>
                </a:solidFill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96" name="Text Placeholder 3">
            <a:extLst>
              <a:ext uri="{FF2B5EF4-FFF2-40B4-BE49-F238E27FC236}">
                <a16:creationId xmlns:a16="http://schemas.microsoft.com/office/drawing/2014/main" id="{335F8DA9-C8A8-4B17-B771-293A7049288A}"/>
              </a:ext>
            </a:extLst>
          </p:cNvPr>
          <p:cNvSpPr>
            <a:spLocks noGrp="1"/>
          </p:cNvSpPr>
          <p:nvPr>
            <p:custDataLst>
              <p:tags r:id="rId37"/>
            </p:custDataLst>
          </p:nvPr>
        </p:nvSpPr>
        <p:spPr bwMode="gray">
          <a:xfrm>
            <a:off x="2797175" y="2722563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3C6CF8FF-DAB6-4E37-A97C-9E66AFA12F3D}" type="datetime'1,''''''''5''''''''''''''4''''''''''''2''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1,542</a:t>
            </a:fld>
            <a:br>
              <a:rPr lang="en-US" altLang="en-US" sz="600">
                <a:solidFill>
                  <a:schemeClr val="tx2"/>
                </a:solidFill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cs typeface="+mn-cs"/>
              </a:rPr>
              <a:t>(</a:t>
            </a:r>
            <a:fld id="{F9FF9367-738C-4594-ABCD-D6A5357326EA}" type="datetime'''''''''''''''''''4''9''''''''''''''.''''''''7''''%''''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49.7%</a:t>
            </a:fld>
            <a:r>
              <a:rPr lang="en-US" sz="600">
                <a:solidFill>
                  <a:schemeClr val="tx2"/>
                </a:solidFill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95" name="Text Placeholder 3">
            <a:extLst>
              <a:ext uri="{FF2B5EF4-FFF2-40B4-BE49-F238E27FC236}">
                <a16:creationId xmlns:a16="http://schemas.microsoft.com/office/drawing/2014/main" id="{D8140757-39D4-42AB-B1A9-A89B907D0AF6}"/>
              </a:ext>
            </a:extLst>
          </p:cNvPr>
          <p:cNvSpPr>
            <a:spLocks noGrp="1"/>
          </p:cNvSpPr>
          <p:nvPr>
            <p:custDataLst>
              <p:tags r:id="rId38"/>
            </p:custDataLst>
          </p:nvPr>
        </p:nvSpPr>
        <p:spPr bwMode="gray">
          <a:xfrm>
            <a:off x="2797175" y="4554538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D47E5DFD-0379-42A3-8B47-3F351999FB74}" type="datetime'''1'''',56''''''''''''''''''3''''''''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1,563</a:t>
            </a:fld>
            <a:br>
              <a:rPr lang="en-US" altLang="en-US" sz="600">
                <a:solidFill>
                  <a:schemeClr val="tx2"/>
                </a:solidFill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cs typeface="+mn-cs"/>
              </a:rPr>
              <a:t>(</a:t>
            </a:r>
            <a:fld id="{3DF726EB-ED0A-4488-BDA6-1B6AD8DE4CD3}" type="datetime'''''''''''''''''''''50''.''''3''''''%''''''''''''''''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50.3%</a:t>
            </a:fld>
            <a:r>
              <a:rPr lang="en-US" sz="600">
                <a:solidFill>
                  <a:schemeClr val="tx2"/>
                </a:solidFill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130" name="Text Placeholder 3">
            <a:extLst>
              <a:ext uri="{FF2B5EF4-FFF2-40B4-BE49-F238E27FC236}">
                <a16:creationId xmlns:a16="http://schemas.microsoft.com/office/drawing/2014/main" id="{A673902B-DFB8-4C2C-9B1D-D7670EB28EC6}"/>
              </a:ext>
            </a:extLst>
          </p:cNvPr>
          <p:cNvSpPr>
            <a:spLocks noGrp="1"/>
          </p:cNvSpPr>
          <p:nvPr>
            <p:custDataLst>
              <p:tags r:id="rId39"/>
            </p:custDataLst>
          </p:nvPr>
        </p:nvSpPr>
        <p:spPr bwMode="gray">
          <a:xfrm>
            <a:off x="4678363" y="3257550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3EFD25E3-1C76-49B9-AE76-C09956195C25}" type="datetime'''''''''''''''''''''''''1,''''''''''''''''''''''''''''282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1,282</a:t>
            </a:fld>
            <a:br>
              <a:rPr lang="en-US" altLang="en-US" sz="600">
                <a:solidFill>
                  <a:schemeClr val="tx2"/>
                </a:solidFill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cs typeface="+mn-cs"/>
              </a:rPr>
              <a:t>(</a:t>
            </a:r>
            <a:fld id="{9D8296C0-3788-4CC5-BFE1-4991EF032ABD}" type="datetime'''''''''5''''0''''.''''''9''''''''''''''%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50.9%</a:t>
            </a:fld>
            <a:r>
              <a:rPr lang="en-US" sz="600">
                <a:solidFill>
                  <a:schemeClr val="tx2"/>
                </a:solidFill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56" name="Text Placeholder 3">
            <a:extLst>
              <a:ext uri="{FF2B5EF4-FFF2-40B4-BE49-F238E27FC236}">
                <a16:creationId xmlns:a16="http://schemas.microsoft.com/office/drawing/2014/main" id="{EF02E4C0-CE5C-4170-A798-AF03D445FD95}"/>
              </a:ext>
            </a:extLst>
          </p:cNvPr>
          <p:cNvSpPr>
            <a:spLocks noGrp="1"/>
          </p:cNvSpPr>
          <p:nvPr>
            <p:custDataLst>
              <p:tags r:id="rId40"/>
            </p:custDataLst>
          </p:nvPr>
        </p:nvSpPr>
        <p:spPr bwMode="auto">
          <a:xfrm>
            <a:off x="2840038" y="5595938"/>
            <a:ext cx="204788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13654A1B-A346-4CA6-AC53-CB45E32D9573}" type="datetime'''0''''''1/''''2''''''''''''''0'''''''''''''''''''''">
              <a:rPr lang="en-US" altLang="en-US" sz="600" smtClean="0">
                <a:cs typeface="+mn-cs"/>
              </a:rPr>
              <a:pPr/>
              <a:t>01/20</a:t>
            </a:fld>
            <a:endParaRPr lang="en-US" sz="600" dirty="0">
              <a:cs typeface="+mn-cs"/>
            </a:endParaRPr>
          </a:p>
        </p:txBody>
      </p:sp>
      <p:sp>
        <p:nvSpPr>
          <p:cNvPr id="98" name="Text Placeholder 3">
            <a:extLst>
              <a:ext uri="{FF2B5EF4-FFF2-40B4-BE49-F238E27FC236}">
                <a16:creationId xmlns:a16="http://schemas.microsoft.com/office/drawing/2014/main" id="{060FAD17-6AF7-45A8-B093-2A2EAE1628BA}"/>
              </a:ext>
            </a:extLst>
          </p:cNvPr>
          <p:cNvSpPr>
            <a:spLocks noGrp="1"/>
          </p:cNvSpPr>
          <p:nvPr>
            <p:custDataLst>
              <p:tags r:id="rId41"/>
            </p:custDataLst>
          </p:nvPr>
        </p:nvSpPr>
        <p:spPr bwMode="gray">
          <a:xfrm>
            <a:off x="3109913" y="2838450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FF650BF1-8796-4DF3-8309-0B0B4F14BB4D}" type="datetime'''''1'''''''',''''''''''''''''''''''''''''''''''''4''''''97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1,497</a:t>
            </a:fld>
            <a:br>
              <a:rPr lang="en-US" altLang="en-US" sz="600">
                <a:solidFill>
                  <a:schemeClr val="tx2"/>
                </a:solidFill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cs typeface="+mn-cs"/>
              </a:rPr>
              <a:t>(</a:t>
            </a:r>
            <a:fld id="{1D318F43-C538-4FD0-8BA2-B1FBCF29E466}" type="datetime'''5''''''''0''''''''''''.''''''''2''''''''%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50.2%</a:t>
            </a:fld>
            <a:r>
              <a:rPr lang="en-US" sz="600">
                <a:solidFill>
                  <a:schemeClr val="tx2"/>
                </a:solidFill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87" name="Text Placeholder 3">
            <a:extLst>
              <a:ext uri="{FF2B5EF4-FFF2-40B4-BE49-F238E27FC236}">
                <a16:creationId xmlns:a16="http://schemas.microsoft.com/office/drawing/2014/main" id="{87A7BA82-B19E-4AEA-955C-8C40EBC4F279}"/>
              </a:ext>
            </a:extLst>
          </p:cNvPr>
          <p:cNvSpPr>
            <a:spLocks noGrp="1"/>
          </p:cNvSpPr>
          <p:nvPr>
            <p:custDataLst>
              <p:tags r:id="rId42"/>
            </p:custDataLst>
          </p:nvPr>
        </p:nvSpPr>
        <p:spPr bwMode="gray">
          <a:xfrm>
            <a:off x="5619750" y="4865688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A55F701F-280E-47DE-98C8-70F8E6662EE3}" type="datetime'''''''''1,''0''''''''''''''''''''''''''''3''''''''7''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1,037</a:t>
            </a:fld>
            <a:br>
              <a:rPr lang="en-US" altLang="en-US" sz="600">
                <a:solidFill>
                  <a:schemeClr val="tx2"/>
                </a:solidFill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cs typeface="+mn-cs"/>
              </a:rPr>
              <a:t>(</a:t>
            </a:r>
            <a:fld id="{99A7E90F-6A0F-446F-B4D1-E9C7F64B56B0}" type="datetime'''''5''''''''''''1''''''''.9''''''''''''''''%''''''''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51.9%</a:t>
            </a:fld>
            <a:r>
              <a:rPr lang="en-US" sz="600">
                <a:solidFill>
                  <a:schemeClr val="tx2"/>
                </a:solidFill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134" name="Text Placeholder 3">
            <a:extLst>
              <a:ext uri="{FF2B5EF4-FFF2-40B4-BE49-F238E27FC236}">
                <a16:creationId xmlns:a16="http://schemas.microsoft.com/office/drawing/2014/main" id="{2837861C-D5B9-47AB-9078-BB1D30A2EC1F}"/>
              </a:ext>
            </a:extLst>
          </p:cNvPr>
          <p:cNvSpPr>
            <a:spLocks noGrp="1"/>
          </p:cNvSpPr>
          <p:nvPr>
            <p:custDataLst>
              <p:tags r:id="rId43"/>
            </p:custDataLst>
          </p:nvPr>
        </p:nvSpPr>
        <p:spPr bwMode="gray">
          <a:xfrm>
            <a:off x="4992688" y="3389313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8CF4BDC8-3EAB-4225-838D-A68C92CE045D}" type="datetime'''''''''''''''''1'',2''''''''''''1''''''''''''''''''''''''6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1,216</a:t>
            </a:fld>
            <a:br>
              <a:rPr lang="en-US" altLang="en-US" sz="600">
                <a:solidFill>
                  <a:schemeClr val="tx2"/>
                </a:solidFill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cs typeface="+mn-cs"/>
              </a:rPr>
              <a:t>(</a:t>
            </a:r>
            <a:fld id="{5E97E32F-1510-4142-9285-6841B2FAF7F2}" type="datetime'''''''''''''''''''''''51''''''.''''2''''''''''''''''''%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51.2%</a:t>
            </a:fld>
            <a:r>
              <a:rPr lang="en-US" sz="600">
                <a:solidFill>
                  <a:schemeClr val="tx2"/>
                </a:solidFill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97" name="Text Placeholder 3">
            <a:extLst>
              <a:ext uri="{FF2B5EF4-FFF2-40B4-BE49-F238E27FC236}">
                <a16:creationId xmlns:a16="http://schemas.microsoft.com/office/drawing/2014/main" id="{829C584A-6F90-461C-9636-81309B4DE7E8}"/>
              </a:ext>
            </a:extLst>
          </p:cNvPr>
          <p:cNvSpPr>
            <a:spLocks noGrp="1"/>
          </p:cNvSpPr>
          <p:nvPr>
            <p:custDataLst>
              <p:tags r:id="rId44"/>
            </p:custDataLst>
          </p:nvPr>
        </p:nvSpPr>
        <p:spPr bwMode="gray">
          <a:xfrm>
            <a:off x="3109913" y="4600575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B8E5FCDA-AA98-4BC5-B251-F221BB87DF5C}" type="datetime'''1'''''''''''',4''8''7''''''''''''''''''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1,487</a:t>
            </a:fld>
            <a:br>
              <a:rPr lang="en-US" altLang="en-US" sz="600">
                <a:solidFill>
                  <a:schemeClr val="tx2"/>
                </a:solidFill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cs typeface="+mn-cs"/>
              </a:rPr>
              <a:t>(</a:t>
            </a:r>
            <a:fld id="{EECFAD46-9441-4A41-B01D-3085169A5002}" type="datetime'''''''''4''''''''''''''''9''''''''''''''''''.''8''''%''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49.8%</a:t>
            </a:fld>
            <a:r>
              <a:rPr lang="en-US" sz="600">
                <a:solidFill>
                  <a:schemeClr val="tx2"/>
                </a:solidFill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62" name="Text Placeholder 3">
            <a:extLst>
              <a:ext uri="{FF2B5EF4-FFF2-40B4-BE49-F238E27FC236}">
                <a16:creationId xmlns:a16="http://schemas.microsoft.com/office/drawing/2014/main" id="{850BA1C5-434C-4F69-A0E6-3F8895ABF971}"/>
              </a:ext>
            </a:extLst>
          </p:cNvPr>
          <p:cNvSpPr>
            <a:spLocks noGrp="1"/>
          </p:cNvSpPr>
          <p:nvPr>
            <p:custDataLst>
              <p:tags r:id="rId45"/>
            </p:custDataLst>
          </p:nvPr>
        </p:nvSpPr>
        <p:spPr bwMode="gray">
          <a:xfrm>
            <a:off x="3424238" y="3009900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48946884-F041-4BC5-9AE8-193E535352B0}" type="datetime'''''''1'''''''',''''''''3''8''''5''''''''''''''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1,385</a:t>
            </a:fld>
            <a:br>
              <a:rPr lang="en-US" altLang="en-US" sz="600">
                <a:solidFill>
                  <a:schemeClr val="tx2"/>
                </a:solidFill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cs typeface="+mn-cs"/>
              </a:rPr>
              <a:t>(</a:t>
            </a:r>
            <a:fld id="{0A69AB0D-0BFA-4157-9675-6BCF07801BFA}" type="datetime'''''''''48''''.2''''''%''''''''''''''''''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48.2%</a:t>
            </a:fld>
            <a:r>
              <a:rPr lang="en-US" sz="600">
                <a:solidFill>
                  <a:schemeClr val="tx2"/>
                </a:solidFill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61" name="Text Placeholder 3">
            <a:extLst>
              <a:ext uri="{FF2B5EF4-FFF2-40B4-BE49-F238E27FC236}">
                <a16:creationId xmlns:a16="http://schemas.microsoft.com/office/drawing/2014/main" id="{00533082-5D56-457F-A5DB-8C3053C960FB}"/>
              </a:ext>
            </a:extLst>
          </p:cNvPr>
          <p:cNvSpPr>
            <a:spLocks noGrp="1"/>
          </p:cNvSpPr>
          <p:nvPr>
            <p:custDataLst>
              <p:tags r:id="rId46"/>
            </p:custDataLst>
          </p:nvPr>
        </p:nvSpPr>
        <p:spPr bwMode="gray">
          <a:xfrm>
            <a:off x="3424238" y="4652963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DB422217-E25A-4F92-8ACE-8A65F47539D3}" type="datetime'''''''''1,''''''''''''''''3''''''''''''''''''''98''''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1,398</a:t>
            </a:fld>
            <a:br>
              <a:rPr lang="en-US" altLang="en-US" sz="600">
                <a:solidFill>
                  <a:schemeClr val="tx2"/>
                </a:solidFill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cs typeface="+mn-cs"/>
              </a:rPr>
              <a:t>(</a:t>
            </a:r>
            <a:fld id="{E274D19F-3DC5-44DD-9D45-8C1A34885FF0}" type="datetime'4''''8''''''''''''''''''.''7''''''''''''''''''''''%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48.7%</a:t>
            </a:fld>
            <a:r>
              <a:rPr lang="en-US" sz="600">
                <a:solidFill>
                  <a:schemeClr val="tx2"/>
                </a:solidFill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72" name="Text Placeholder 3">
            <a:extLst>
              <a:ext uri="{FF2B5EF4-FFF2-40B4-BE49-F238E27FC236}">
                <a16:creationId xmlns:a16="http://schemas.microsoft.com/office/drawing/2014/main" id="{093F6EB6-8E9F-4C83-AE39-21745D89DF99}"/>
              </a:ext>
            </a:extLst>
          </p:cNvPr>
          <p:cNvSpPr>
            <a:spLocks noGrp="1"/>
          </p:cNvSpPr>
          <p:nvPr>
            <p:custDataLst>
              <p:tags r:id="rId47"/>
            </p:custDataLst>
          </p:nvPr>
        </p:nvSpPr>
        <p:spPr bwMode="auto">
          <a:xfrm>
            <a:off x="4408488" y="5595938"/>
            <a:ext cx="204788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1C70E4A5-AFA3-451C-8FC9-045A7EFB3012}" type="datetime'''''''''0''''''''1/''''''''''''''''25'''''''''">
              <a:rPr lang="en-US" altLang="en-US" sz="600" smtClean="0">
                <a:cs typeface="+mn-cs"/>
              </a:rPr>
              <a:pPr/>
              <a:t>01/25</a:t>
            </a:fld>
            <a:endParaRPr lang="en-US" sz="600" dirty="0">
              <a:cs typeface="+mn-cs"/>
            </a:endParaRPr>
          </a:p>
        </p:txBody>
      </p:sp>
      <p:sp>
        <p:nvSpPr>
          <p:cNvPr id="68" name="Text Placeholder 3">
            <a:extLst>
              <a:ext uri="{FF2B5EF4-FFF2-40B4-BE49-F238E27FC236}">
                <a16:creationId xmlns:a16="http://schemas.microsoft.com/office/drawing/2014/main" id="{3E1F8356-89CA-4E2C-8F3C-4D17BF35D99C}"/>
              </a:ext>
            </a:extLst>
          </p:cNvPr>
          <p:cNvSpPr>
            <a:spLocks noGrp="1"/>
          </p:cNvSpPr>
          <p:nvPr>
            <p:custDataLst>
              <p:tags r:id="rId48"/>
            </p:custDataLst>
          </p:nvPr>
        </p:nvSpPr>
        <p:spPr bwMode="gray">
          <a:xfrm>
            <a:off x="3738563" y="3038475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12A7E306-A331-47E6-AB00-F326C86658AB}" type="datetime'1'''''''''',3''''''''''''''''''''''''''6''''''''''8''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1,368</a:t>
            </a:fld>
            <a:br>
              <a:rPr lang="en-US" altLang="en-US" sz="600">
                <a:solidFill>
                  <a:schemeClr val="tx2"/>
                </a:solidFill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cs typeface="+mn-cs"/>
              </a:rPr>
              <a:t>(</a:t>
            </a:r>
            <a:fld id="{6B497B5E-FB54-4A35-AEDC-05E35F8801BB}" type="datetime'''''''''''4''''''''''''''9''.7''''''''''''''''''''''''%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49.7%</a:t>
            </a:fld>
            <a:r>
              <a:rPr lang="en-US" sz="600">
                <a:solidFill>
                  <a:schemeClr val="tx2"/>
                </a:solidFill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64" name="Text Placeholder 3">
            <a:extLst>
              <a:ext uri="{FF2B5EF4-FFF2-40B4-BE49-F238E27FC236}">
                <a16:creationId xmlns:a16="http://schemas.microsoft.com/office/drawing/2014/main" id="{4BFE123E-BD93-4EA7-AC95-650012FD8CED}"/>
              </a:ext>
            </a:extLst>
          </p:cNvPr>
          <p:cNvSpPr>
            <a:spLocks noGrp="1"/>
          </p:cNvSpPr>
          <p:nvPr>
            <p:custDataLst>
              <p:tags r:id="rId49"/>
            </p:custDataLst>
          </p:nvPr>
        </p:nvSpPr>
        <p:spPr bwMode="gray">
          <a:xfrm>
            <a:off x="3738563" y="4662488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2DDD8697-ADA9-4D17-85BA-0FC8FA9A336D}" type="datetime'''''''1'''',''3''''82''''''''''''''''''''''''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1,382</a:t>
            </a:fld>
            <a:br>
              <a:rPr lang="en-US" altLang="en-US" sz="600">
                <a:solidFill>
                  <a:schemeClr val="tx2"/>
                </a:solidFill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cs typeface="+mn-cs"/>
              </a:rPr>
              <a:t>(</a:t>
            </a:r>
            <a:fld id="{F37B14B9-8EEE-4B98-B9EE-C6A7FCDD8F24}" type="datetime'''''5''''''''''''''''''''''0''''''''.3''''''%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50.3%</a:t>
            </a:fld>
            <a:r>
              <a:rPr lang="en-US" sz="600">
                <a:solidFill>
                  <a:schemeClr val="tx2"/>
                </a:solidFill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54" name="Text Placeholder 3">
            <a:extLst>
              <a:ext uri="{FF2B5EF4-FFF2-40B4-BE49-F238E27FC236}">
                <a16:creationId xmlns:a16="http://schemas.microsoft.com/office/drawing/2014/main" id="{4B72B923-3EA5-4BC2-8E94-02445D8B6833}"/>
              </a:ext>
            </a:extLst>
          </p:cNvPr>
          <p:cNvSpPr>
            <a:spLocks noGrp="1"/>
          </p:cNvSpPr>
          <p:nvPr>
            <p:custDataLst>
              <p:tags r:id="rId50"/>
            </p:custDataLst>
          </p:nvPr>
        </p:nvSpPr>
        <p:spPr bwMode="auto">
          <a:xfrm>
            <a:off x="3781425" y="5595938"/>
            <a:ext cx="204788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42B32D71-AC74-412F-8362-EBAD66CB4AAB}" type="datetime'''''0''''''''''1''''''''''''''''/''''''''''2''''3'''">
              <a:rPr lang="en-US" altLang="en-US" sz="600" smtClean="0">
                <a:cs typeface="+mn-cs"/>
              </a:rPr>
              <a:pPr/>
              <a:t>01/23</a:t>
            </a:fld>
            <a:endParaRPr lang="en-US" sz="600" dirty="0">
              <a:cs typeface="+mn-cs"/>
            </a:endParaRPr>
          </a:p>
        </p:txBody>
      </p:sp>
      <p:sp>
        <p:nvSpPr>
          <p:cNvPr id="122" name="Text Placeholder 3">
            <a:extLst>
              <a:ext uri="{FF2B5EF4-FFF2-40B4-BE49-F238E27FC236}">
                <a16:creationId xmlns:a16="http://schemas.microsoft.com/office/drawing/2014/main" id="{EDBA0B2A-6041-40C1-BDD2-336233BEEB2E}"/>
              </a:ext>
            </a:extLst>
          </p:cNvPr>
          <p:cNvSpPr>
            <a:spLocks noGrp="1"/>
          </p:cNvSpPr>
          <p:nvPr>
            <p:custDataLst>
              <p:tags r:id="rId51"/>
            </p:custDataLst>
          </p:nvPr>
        </p:nvSpPr>
        <p:spPr bwMode="gray">
          <a:xfrm>
            <a:off x="4051300" y="3117850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B0122FC7-CE5E-4080-BF10-20833F2ACE8C}" type="datetime'''''''''''''''1'''''',''''''''3''''''''''77''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1,377</a:t>
            </a:fld>
            <a:br>
              <a:rPr lang="en-US" altLang="en-US" sz="600">
                <a:solidFill>
                  <a:schemeClr val="tx2"/>
                </a:solidFill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cs typeface="+mn-cs"/>
              </a:rPr>
              <a:t>(</a:t>
            </a:r>
            <a:fld id="{C6804F69-4977-4611-B081-BE805ACE5F96}" type="datetime'''''''5''''''''1.2''''''''''''%''''''''''''''''''''''''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51.2%</a:t>
            </a:fld>
            <a:r>
              <a:rPr lang="en-US" sz="600">
                <a:solidFill>
                  <a:schemeClr val="tx2"/>
                </a:solidFill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106" name="Text Placeholder 3">
            <a:extLst>
              <a:ext uri="{FF2B5EF4-FFF2-40B4-BE49-F238E27FC236}">
                <a16:creationId xmlns:a16="http://schemas.microsoft.com/office/drawing/2014/main" id="{B2FA7456-BA07-4B82-A14D-71109929F9B0}"/>
              </a:ext>
            </a:extLst>
          </p:cNvPr>
          <p:cNvSpPr>
            <a:spLocks noGrp="1"/>
          </p:cNvSpPr>
          <p:nvPr>
            <p:custDataLst>
              <p:tags r:id="rId52"/>
            </p:custDataLst>
          </p:nvPr>
        </p:nvSpPr>
        <p:spPr bwMode="auto">
          <a:xfrm>
            <a:off x="6916738" y="5595938"/>
            <a:ext cx="204788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7E3A7735-3A56-4E16-9172-4A05613F10C1}" type="datetime'''''0''''''''''''2''/''''0''''''''2'">
              <a:rPr lang="en-US" altLang="en-US" sz="600" smtClean="0">
                <a:cs typeface="+mn-cs"/>
              </a:rPr>
              <a:pPr/>
              <a:t>02/02</a:t>
            </a:fld>
            <a:endParaRPr lang="en-US" sz="600" dirty="0">
              <a:cs typeface="+mn-cs"/>
            </a:endParaRPr>
          </a:p>
        </p:txBody>
      </p:sp>
      <p:sp>
        <p:nvSpPr>
          <p:cNvPr id="126" name="Text Placeholder 3">
            <a:extLst>
              <a:ext uri="{FF2B5EF4-FFF2-40B4-BE49-F238E27FC236}">
                <a16:creationId xmlns:a16="http://schemas.microsoft.com/office/drawing/2014/main" id="{4A86C1C5-99DE-4E98-A993-4BCAB04C529C}"/>
              </a:ext>
            </a:extLst>
          </p:cNvPr>
          <p:cNvSpPr>
            <a:spLocks noGrp="1"/>
          </p:cNvSpPr>
          <p:nvPr>
            <p:custDataLst>
              <p:tags r:id="rId53"/>
            </p:custDataLst>
          </p:nvPr>
        </p:nvSpPr>
        <p:spPr bwMode="gray">
          <a:xfrm>
            <a:off x="4365625" y="3157538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794BA0F8-4BF6-4492-BE61-9AAE5E1F329C}" type="datetime'''''''1'',''''''''3''''04''''''''''''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1,304</a:t>
            </a:fld>
            <a:br>
              <a:rPr lang="en-US" altLang="en-US" sz="600">
                <a:solidFill>
                  <a:schemeClr val="tx2"/>
                </a:solidFill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cs typeface="+mn-cs"/>
              </a:rPr>
              <a:t>(</a:t>
            </a:r>
            <a:fld id="{E34C2970-2BAF-4B18-8908-BF3AA239627C}" type="datetime'49''''''''''''''''.''''''8''''''''''''''''''%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49.8%</a:t>
            </a:fld>
            <a:r>
              <a:rPr lang="en-US" sz="600">
                <a:solidFill>
                  <a:schemeClr val="tx2"/>
                </a:solidFill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129" name="Text Placeholder 3">
            <a:extLst>
              <a:ext uri="{FF2B5EF4-FFF2-40B4-BE49-F238E27FC236}">
                <a16:creationId xmlns:a16="http://schemas.microsoft.com/office/drawing/2014/main" id="{BBB414BA-9E81-4D4F-B888-5B1E4E764638}"/>
              </a:ext>
            </a:extLst>
          </p:cNvPr>
          <p:cNvSpPr>
            <a:spLocks noGrp="1"/>
          </p:cNvSpPr>
          <p:nvPr>
            <p:custDataLst>
              <p:tags r:id="rId54"/>
            </p:custDataLst>
          </p:nvPr>
        </p:nvSpPr>
        <p:spPr bwMode="gray">
          <a:xfrm>
            <a:off x="4678363" y="4746625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C186AE60-89B6-4B27-9607-41574C131104}" type="datetime'1'''''''''''''''''''''',23''''''''''''''9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1,239</a:t>
            </a:fld>
            <a:br>
              <a:rPr lang="en-US" altLang="en-US" sz="600">
                <a:solidFill>
                  <a:schemeClr val="tx2"/>
                </a:solidFill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cs typeface="+mn-cs"/>
              </a:rPr>
              <a:t>(</a:t>
            </a:r>
            <a:fld id="{B98EF26D-9577-4378-A8E5-A64B753A6B75}" type="datetime'''''''''''''''''4''9.1''''''''''''''''''''''''''''''''%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49.1%</a:t>
            </a:fld>
            <a:r>
              <a:rPr lang="en-US" sz="600">
                <a:solidFill>
                  <a:schemeClr val="tx2"/>
                </a:solidFill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133" name="Text Placeholder 3">
            <a:extLst>
              <a:ext uri="{FF2B5EF4-FFF2-40B4-BE49-F238E27FC236}">
                <a16:creationId xmlns:a16="http://schemas.microsoft.com/office/drawing/2014/main" id="{1FAE53A2-C679-4752-9CC1-9F57729CCEAF}"/>
              </a:ext>
            </a:extLst>
          </p:cNvPr>
          <p:cNvSpPr>
            <a:spLocks noGrp="1"/>
          </p:cNvSpPr>
          <p:nvPr>
            <p:custDataLst>
              <p:tags r:id="rId55"/>
            </p:custDataLst>
          </p:nvPr>
        </p:nvSpPr>
        <p:spPr bwMode="gray">
          <a:xfrm>
            <a:off x="4992688" y="4792663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271F3FA3-EB05-48FE-A0DE-F8A311D76586}" type="datetime'''''''1'''''''''''''',1''''''6''''''''''''''''''''''''1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1,161</a:t>
            </a:fld>
            <a:br>
              <a:rPr lang="en-US" altLang="en-US" sz="600">
                <a:solidFill>
                  <a:schemeClr val="tx2"/>
                </a:solidFill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cs typeface="+mn-cs"/>
              </a:rPr>
              <a:t>(</a:t>
            </a:r>
            <a:fld id="{5390EB97-204D-41EE-9B2A-4A28F900FD35}" type="datetime'''''48''''''''.''''''''8''''''''''''''''%''''''''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48.8%</a:t>
            </a:fld>
            <a:r>
              <a:rPr lang="en-US" sz="600">
                <a:solidFill>
                  <a:schemeClr val="tx2"/>
                </a:solidFill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90" name="Text Placeholder 3">
            <a:extLst>
              <a:ext uri="{FF2B5EF4-FFF2-40B4-BE49-F238E27FC236}">
                <a16:creationId xmlns:a16="http://schemas.microsoft.com/office/drawing/2014/main" id="{0CE6B3DB-C12C-40EB-B5EE-85BA83E1C8F5}"/>
              </a:ext>
            </a:extLst>
          </p:cNvPr>
          <p:cNvSpPr>
            <a:spLocks noGrp="1"/>
          </p:cNvSpPr>
          <p:nvPr>
            <p:custDataLst>
              <p:tags r:id="rId56"/>
            </p:custDataLst>
          </p:nvPr>
        </p:nvSpPr>
        <p:spPr bwMode="gray">
          <a:xfrm>
            <a:off x="5934075" y="3668713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9D4DED7A-2AE0-4209-B804-1019A1E65EE4}" type="datetime'''''''''''''''''9''7''''''''''''''''''''''''''''''''''4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974</a:t>
            </a:fld>
            <a:br>
              <a:rPr lang="en-US" altLang="en-US" sz="600">
                <a:solidFill>
                  <a:schemeClr val="tx2"/>
                </a:solidFill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cs typeface="+mn-cs"/>
              </a:rPr>
              <a:t>(</a:t>
            </a:r>
            <a:fld id="{8C2B2D54-9037-4DC1-B2CF-D68910A0F27B}" type="datetime'''''4''''''''''''''''''''''8''''.''''''2%''''''''''''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48.2%</a:t>
            </a:fld>
            <a:r>
              <a:rPr lang="en-US" sz="600">
                <a:solidFill>
                  <a:schemeClr val="tx2"/>
                </a:solidFill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138" name="Text Placeholder 3">
            <a:extLst>
              <a:ext uri="{FF2B5EF4-FFF2-40B4-BE49-F238E27FC236}">
                <a16:creationId xmlns:a16="http://schemas.microsoft.com/office/drawing/2014/main" id="{9E303AB9-BD2E-45DB-A31B-65260EAD3738}"/>
              </a:ext>
            </a:extLst>
          </p:cNvPr>
          <p:cNvSpPr>
            <a:spLocks noGrp="1"/>
          </p:cNvSpPr>
          <p:nvPr>
            <p:custDataLst>
              <p:tags r:id="rId57"/>
            </p:custDataLst>
          </p:nvPr>
        </p:nvSpPr>
        <p:spPr bwMode="gray">
          <a:xfrm>
            <a:off x="5305425" y="3506788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6D6193A1-1C0F-4E7B-B2DF-946891341F29}" type="datetime'''''''''''''''''''''''''''''1'',''''''''0''''''6''5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1,065</a:t>
            </a:fld>
            <a:br>
              <a:rPr lang="en-US" altLang="en-US" sz="600">
                <a:solidFill>
                  <a:schemeClr val="tx2"/>
                </a:solidFill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cs typeface="+mn-cs"/>
              </a:rPr>
              <a:t>(</a:t>
            </a:r>
            <a:fld id="{16A32048-8F4A-46B7-81CB-C3B16C2C723E}" type="datetime'''''''''''''''''''''''''48.''''''''''''''''''''''''''4''''%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48.4%</a:t>
            </a:fld>
            <a:r>
              <a:rPr lang="en-US" sz="600">
                <a:solidFill>
                  <a:schemeClr val="tx2"/>
                </a:solidFill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75" name="Text Placeholder 3">
            <a:extLst>
              <a:ext uri="{FF2B5EF4-FFF2-40B4-BE49-F238E27FC236}">
                <a16:creationId xmlns:a16="http://schemas.microsoft.com/office/drawing/2014/main" id="{FC19ACDC-215B-47C8-BBFF-A4D7D86EE95C}"/>
              </a:ext>
            </a:extLst>
          </p:cNvPr>
          <p:cNvSpPr>
            <a:spLocks noGrp="1"/>
          </p:cNvSpPr>
          <p:nvPr>
            <p:custDataLst>
              <p:tags r:id="rId58"/>
            </p:custDataLst>
          </p:nvPr>
        </p:nvSpPr>
        <p:spPr bwMode="auto">
          <a:xfrm>
            <a:off x="5348288" y="5595938"/>
            <a:ext cx="204788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D810F309-EAF1-46F0-8E47-3F6301CC7F56}" type="datetime'''''''''''''''0''''''''''''''''1''''/2''''''''''''''''''''8'">
              <a:rPr lang="en-US" altLang="en-US" sz="600" smtClean="0">
                <a:cs typeface="+mn-cs"/>
              </a:rPr>
              <a:pPr/>
              <a:t>01/28</a:t>
            </a:fld>
            <a:endParaRPr lang="en-US" sz="600" dirty="0">
              <a:cs typeface="+mn-cs"/>
            </a:endParaRPr>
          </a:p>
        </p:txBody>
      </p:sp>
      <p:sp>
        <p:nvSpPr>
          <p:cNvPr id="109" name="Text Placeholder 3">
            <a:extLst>
              <a:ext uri="{FF2B5EF4-FFF2-40B4-BE49-F238E27FC236}">
                <a16:creationId xmlns:a16="http://schemas.microsoft.com/office/drawing/2014/main" id="{FB50FEAB-9A5E-4E97-A7D9-418B7E9FE6E7}"/>
              </a:ext>
            </a:extLst>
          </p:cNvPr>
          <p:cNvSpPr>
            <a:spLocks noGrp="1"/>
          </p:cNvSpPr>
          <p:nvPr>
            <p:custDataLst>
              <p:tags r:id="rId59"/>
            </p:custDataLst>
          </p:nvPr>
        </p:nvSpPr>
        <p:spPr bwMode="gray">
          <a:xfrm>
            <a:off x="6873875" y="5005388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BA51F833-78A7-4EB8-9C52-B3C3D788430E}" type="datetime'''80''''''''0''''''''''''''''''''''''''''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800</a:t>
            </a:fld>
            <a:br>
              <a:rPr lang="en-US" altLang="en-US" sz="600">
                <a:solidFill>
                  <a:schemeClr val="tx2"/>
                </a:solidFill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cs typeface="+mn-cs"/>
              </a:rPr>
              <a:t>(</a:t>
            </a:r>
            <a:fld id="{76EDE007-6B3A-4D35-951E-B8F2B4005E05}" type="datetime'''''''''''''''''''''''''48''''''''.''2%''''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48.2%</a:t>
            </a:fld>
            <a:r>
              <a:rPr lang="en-US" sz="600">
                <a:solidFill>
                  <a:schemeClr val="tx2"/>
                </a:solidFill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76" name="Text Placeholder 3">
            <a:extLst>
              <a:ext uri="{FF2B5EF4-FFF2-40B4-BE49-F238E27FC236}">
                <a16:creationId xmlns:a16="http://schemas.microsoft.com/office/drawing/2014/main" id="{BC135CAD-1872-4B6A-9B80-A7DF7A782AEF}"/>
              </a:ext>
            </a:extLst>
          </p:cNvPr>
          <p:cNvSpPr>
            <a:spLocks noGrp="1"/>
          </p:cNvSpPr>
          <p:nvPr>
            <p:custDataLst>
              <p:tags r:id="rId60"/>
            </p:custDataLst>
          </p:nvPr>
        </p:nvSpPr>
        <p:spPr bwMode="auto">
          <a:xfrm>
            <a:off x="5662613" y="5595938"/>
            <a:ext cx="204788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FDB44B32-B086-4BF7-96B4-0AE7A672A8FA}" type="datetime'''''''''''0''''1''''''/2''''''''''''9'''">
              <a:rPr lang="en-US" altLang="en-US" sz="600" smtClean="0">
                <a:cs typeface="+mn-cs"/>
              </a:rPr>
              <a:pPr/>
              <a:t>01/29</a:t>
            </a:fld>
            <a:endParaRPr lang="en-US" sz="600" dirty="0">
              <a:cs typeface="+mn-cs"/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69BA02D5-5579-4386-BB2A-334ACD085CD5}"/>
              </a:ext>
            </a:extLst>
          </p:cNvPr>
          <p:cNvSpPr>
            <a:spLocks noGrp="1"/>
          </p:cNvSpPr>
          <p:nvPr>
            <p:custDataLst>
              <p:tags r:id="rId61"/>
            </p:custDataLst>
          </p:nvPr>
        </p:nvSpPr>
        <p:spPr bwMode="auto">
          <a:xfrm>
            <a:off x="188913" y="2633663"/>
            <a:ext cx="354013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DA27AC70-7FE1-4518-9380-64270E042EEE}" type="datetime'''''I''n''''ci''d''''''''en''t''''a''''l'''''''''''''''">
              <a:rPr lang="en-US" altLang="en-US" sz="600" b="1" smtClean="0">
                <a:cs typeface="+mn-cs"/>
              </a:rPr>
              <a:pPr/>
              <a:t>Incidental</a:t>
            </a:fld>
            <a:endParaRPr lang="en-US" sz="600" b="1" dirty="0">
              <a:cs typeface="+mn-cs"/>
            </a:endParaRPr>
          </a:p>
        </p:txBody>
      </p:sp>
      <p:sp>
        <p:nvSpPr>
          <p:cNvPr id="77" name="Text Placeholder 3">
            <a:extLst>
              <a:ext uri="{FF2B5EF4-FFF2-40B4-BE49-F238E27FC236}">
                <a16:creationId xmlns:a16="http://schemas.microsoft.com/office/drawing/2014/main" id="{980EFFFF-1671-410C-8FF8-99E06149E288}"/>
              </a:ext>
            </a:extLst>
          </p:cNvPr>
          <p:cNvSpPr>
            <a:spLocks noGrp="1"/>
          </p:cNvSpPr>
          <p:nvPr>
            <p:custDataLst>
              <p:tags r:id="rId62"/>
            </p:custDataLst>
          </p:nvPr>
        </p:nvSpPr>
        <p:spPr bwMode="auto">
          <a:xfrm>
            <a:off x="5976938" y="5595938"/>
            <a:ext cx="204788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A267BD34-5C29-431F-8AC8-7BFDFFF32679}" type="datetime'''''''''''''01''''''''''''''''''/''''''''3''''0'''''''''''">
              <a:rPr lang="en-US" altLang="en-US" sz="600" smtClean="0">
                <a:cs typeface="+mn-cs"/>
              </a:rPr>
              <a:pPr/>
              <a:t>01/30</a:t>
            </a:fld>
            <a:endParaRPr lang="en-US" sz="600" dirty="0">
              <a:cs typeface="+mn-cs"/>
            </a:endParaRPr>
          </a:p>
        </p:txBody>
      </p:sp>
      <p:sp>
        <p:nvSpPr>
          <p:cNvPr id="113" name="Text Placeholder 3">
            <a:extLst>
              <a:ext uri="{FF2B5EF4-FFF2-40B4-BE49-F238E27FC236}">
                <a16:creationId xmlns:a16="http://schemas.microsoft.com/office/drawing/2014/main" id="{0879D68C-BFB4-481D-8DD6-F330CD6E277F}"/>
              </a:ext>
            </a:extLst>
          </p:cNvPr>
          <p:cNvSpPr>
            <a:spLocks noGrp="1"/>
          </p:cNvSpPr>
          <p:nvPr>
            <p:custDataLst>
              <p:tags r:id="rId63"/>
            </p:custDataLst>
          </p:nvPr>
        </p:nvSpPr>
        <p:spPr bwMode="gray">
          <a:xfrm>
            <a:off x="6873875" y="4025900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C871E3F2-A49C-40DB-9072-D73F9E4920E2}" type="datetime'''''''''''''''''''''''''8''''''''''''6''''''''''1''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861</a:t>
            </a:fld>
            <a:br>
              <a:rPr lang="en-US" altLang="en-US" sz="600">
                <a:solidFill>
                  <a:schemeClr val="tx2"/>
                </a:solidFill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cs typeface="+mn-cs"/>
              </a:rPr>
              <a:t>(</a:t>
            </a:r>
            <a:fld id="{C439ED44-78FD-4166-98E0-3275C7CFD660}" type="datetime'5''''''''1''''''''''.''''''''''''8''''''''''''''%''''''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51.8%</a:t>
            </a:fld>
            <a:r>
              <a:rPr lang="en-US" sz="600">
                <a:solidFill>
                  <a:schemeClr val="tx2"/>
                </a:solidFill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92" name="Text Placeholder 3">
            <a:extLst>
              <a:ext uri="{FF2B5EF4-FFF2-40B4-BE49-F238E27FC236}">
                <a16:creationId xmlns:a16="http://schemas.microsoft.com/office/drawing/2014/main" id="{101C8D8D-0312-45E8-B7B5-A92E6068ABEE}"/>
              </a:ext>
            </a:extLst>
          </p:cNvPr>
          <p:cNvSpPr>
            <a:spLocks noGrp="1"/>
          </p:cNvSpPr>
          <p:nvPr>
            <p:custDataLst>
              <p:tags r:id="rId64"/>
            </p:custDataLst>
          </p:nvPr>
        </p:nvSpPr>
        <p:spPr bwMode="gray">
          <a:xfrm>
            <a:off x="6246813" y="3741738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BB613917-8D81-4F17-960B-2375DFAB150E}" type="datetime'''''''''''''''''''''''''9''''9''''''''''''''0'''''''''''">
              <a:rPr lang="en-US" altLang="en-US" sz="600" smtClean="0">
                <a:solidFill>
                  <a:schemeClr val="tx2"/>
                </a:solidFill>
                <a:cs typeface="+mn-cs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990</a:t>
            </a:fld>
            <a:br>
              <a:rPr lang="en-US" altLang="en-US" sz="600">
                <a:solidFill>
                  <a:schemeClr val="tx2"/>
                </a:solidFill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cs typeface="+mn-cs"/>
              </a:rPr>
              <a:t>(</a:t>
            </a:r>
            <a:fld id="{9612CEB5-3381-476F-9187-7F86A977AB5F}" type="datetime'''''5''''''''''''''''''''''''''''0''.''''''''''4%'">
              <a:rPr lang="en-US" altLang="en-US" sz="600" smtClean="0">
                <a:solidFill>
                  <a:schemeClr val="tx2"/>
                </a:solidFill>
                <a:cs typeface="+mn-cs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50.4%</a:t>
            </a:fld>
            <a:r>
              <a:rPr lang="en-US" sz="600">
                <a:solidFill>
                  <a:schemeClr val="tx2"/>
                </a:solidFill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111" name="Text Placeholder 3">
            <a:extLst>
              <a:ext uri="{FF2B5EF4-FFF2-40B4-BE49-F238E27FC236}">
                <a16:creationId xmlns:a16="http://schemas.microsoft.com/office/drawing/2014/main" id="{6C21D0A5-C644-4BC3-BE9D-3E875908CA3E}"/>
              </a:ext>
            </a:extLst>
          </p:cNvPr>
          <p:cNvSpPr>
            <a:spLocks noGrp="1"/>
          </p:cNvSpPr>
          <p:nvPr>
            <p:custDataLst>
              <p:tags r:id="rId65"/>
            </p:custDataLst>
          </p:nvPr>
        </p:nvSpPr>
        <p:spPr bwMode="gray">
          <a:xfrm>
            <a:off x="6561138" y="3890963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EEBC9C5D-2AFA-4CAC-9987-CF79F9FA9F95}" type="datetime'9''09'''''''''''''''''''''''''">
              <a:rPr lang="en-US" altLang="en-US" sz="600" smtClean="0">
                <a:solidFill>
                  <a:schemeClr val="tx2"/>
                </a:solidFill>
                <a:cs typeface="+mn-cs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909</a:t>
            </a:fld>
            <a:br>
              <a:rPr lang="en-US" altLang="en-US" sz="600">
                <a:solidFill>
                  <a:schemeClr val="tx2"/>
                </a:solidFill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cs typeface="+mn-cs"/>
              </a:rPr>
              <a:t>(</a:t>
            </a:r>
            <a:fld id="{4EE3D2F7-5399-446F-A668-A5B2CB0BC757}" type="datetime'''''''''''''''''''''''5''''''''0.''''5''%'''''''">
              <a:rPr lang="en-US" altLang="en-US" sz="600" smtClean="0">
                <a:solidFill>
                  <a:schemeClr val="tx2"/>
                </a:solidFill>
                <a:cs typeface="+mn-cs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50.5%</a:t>
            </a:fld>
            <a:r>
              <a:rPr lang="en-US" sz="600">
                <a:solidFill>
                  <a:schemeClr val="tx2"/>
                </a:solidFill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91" name="Text Placeholder 3">
            <a:extLst>
              <a:ext uri="{FF2B5EF4-FFF2-40B4-BE49-F238E27FC236}">
                <a16:creationId xmlns:a16="http://schemas.microsoft.com/office/drawing/2014/main" id="{8795FE14-17ED-44BB-9848-09BE5CE75EE4}"/>
              </a:ext>
            </a:extLst>
          </p:cNvPr>
          <p:cNvSpPr>
            <a:spLocks noGrp="1"/>
          </p:cNvSpPr>
          <p:nvPr>
            <p:custDataLst>
              <p:tags r:id="rId66"/>
            </p:custDataLst>
          </p:nvPr>
        </p:nvSpPr>
        <p:spPr bwMode="gray">
          <a:xfrm>
            <a:off x="6246813" y="4902200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DA0797BC-1840-41DE-BB51-8FED054FE151}" type="datetime'''''''''''''''9''''''7''''5'''''''''''''''''''''''''''''''''">
              <a:rPr lang="en-US" altLang="en-US" sz="600" smtClean="0">
                <a:solidFill>
                  <a:schemeClr val="tx2"/>
                </a:solidFill>
                <a:cs typeface="+mn-cs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975</a:t>
            </a:fld>
            <a:br>
              <a:rPr lang="en-US" altLang="en-US" sz="600">
                <a:solidFill>
                  <a:schemeClr val="tx2"/>
                </a:solidFill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cs typeface="+mn-cs"/>
              </a:rPr>
              <a:t>(</a:t>
            </a:r>
            <a:fld id="{85697145-E4C7-4A54-BDC4-F706BA9B8850}" type="datetime'4''''''''''''''''''9''.''''''''6''''''''''''%'''''''">
              <a:rPr lang="en-US" altLang="en-US" sz="600" smtClean="0">
                <a:solidFill>
                  <a:schemeClr val="tx2"/>
                </a:solidFill>
                <a:cs typeface="+mn-cs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49.6%</a:t>
            </a:fld>
            <a:r>
              <a:rPr lang="en-US" sz="600">
                <a:solidFill>
                  <a:schemeClr val="tx2"/>
                </a:solidFill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78" name="Text Placeholder 3">
            <a:extLst>
              <a:ext uri="{FF2B5EF4-FFF2-40B4-BE49-F238E27FC236}">
                <a16:creationId xmlns:a16="http://schemas.microsoft.com/office/drawing/2014/main" id="{6C0ECC1B-01E3-4485-85F1-0F249217F110}"/>
              </a:ext>
            </a:extLst>
          </p:cNvPr>
          <p:cNvSpPr>
            <a:spLocks noGrp="1"/>
          </p:cNvSpPr>
          <p:nvPr>
            <p:custDataLst>
              <p:tags r:id="rId67"/>
            </p:custDataLst>
          </p:nvPr>
        </p:nvSpPr>
        <p:spPr bwMode="auto">
          <a:xfrm>
            <a:off x="6289675" y="5595938"/>
            <a:ext cx="204788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8765C8D4-D91A-4199-BE37-2730A66AD88B}" type="datetime'0''''''1''''''''''''''/''''3''''''''''''1'">
              <a:rPr lang="en-US" altLang="en-US" sz="600" smtClean="0">
                <a:cs typeface="+mn-cs"/>
              </a:rPr>
              <a:pPr/>
              <a:t>01/31</a:t>
            </a:fld>
            <a:endParaRPr lang="en-US" sz="600" dirty="0">
              <a:cs typeface="+mn-cs"/>
            </a:endParaRPr>
          </a:p>
        </p:txBody>
      </p:sp>
      <p:sp>
        <p:nvSpPr>
          <p:cNvPr id="110" name="Text Placeholder 3">
            <a:extLst>
              <a:ext uri="{FF2B5EF4-FFF2-40B4-BE49-F238E27FC236}">
                <a16:creationId xmlns:a16="http://schemas.microsoft.com/office/drawing/2014/main" id="{ADD3C7B7-62F1-408B-9BBB-A297F1D7E687}"/>
              </a:ext>
            </a:extLst>
          </p:cNvPr>
          <p:cNvSpPr>
            <a:spLocks noGrp="1"/>
          </p:cNvSpPr>
          <p:nvPr>
            <p:custDataLst>
              <p:tags r:id="rId68"/>
            </p:custDataLst>
          </p:nvPr>
        </p:nvSpPr>
        <p:spPr bwMode="gray">
          <a:xfrm>
            <a:off x="6561138" y="4953000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B6A82E7D-336C-457F-AAEF-F0D3B0566286}" type="datetime'''''8''''''''''''''''''9''''''0'''''''''''''''''''''''''''">
              <a:rPr lang="en-US" altLang="en-US" sz="600" smtClean="0">
                <a:solidFill>
                  <a:schemeClr val="tx2"/>
                </a:solidFill>
                <a:cs typeface="+mn-cs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890</a:t>
            </a:fld>
            <a:br>
              <a:rPr lang="en-US" altLang="en-US" sz="600">
                <a:solidFill>
                  <a:schemeClr val="tx2"/>
                </a:solidFill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cs typeface="+mn-cs"/>
              </a:rPr>
              <a:t>(</a:t>
            </a:r>
            <a:fld id="{F967A7B4-6131-468C-8A3C-980FEECF7D4D}" type="datetime'''''''''''''4''''''''''9''''''''''.''''''''''5''''''''''''''%'">
              <a:rPr lang="en-US" altLang="en-US" sz="600" smtClean="0">
                <a:solidFill>
                  <a:schemeClr val="tx2"/>
                </a:solidFill>
                <a:cs typeface="+mn-cs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49.5%</a:t>
            </a:fld>
            <a:r>
              <a:rPr lang="en-US" sz="600">
                <a:solidFill>
                  <a:schemeClr val="tx2"/>
                </a:solidFill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105" name="Text Placeholder 3">
            <a:extLst>
              <a:ext uri="{FF2B5EF4-FFF2-40B4-BE49-F238E27FC236}">
                <a16:creationId xmlns:a16="http://schemas.microsoft.com/office/drawing/2014/main" id="{60B8404F-435E-46C2-B7D4-82A5A786EC22}"/>
              </a:ext>
            </a:extLst>
          </p:cNvPr>
          <p:cNvSpPr>
            <a:spLocks noGrp="1"/>
          </p:cNvSpPr>
          <p:nvPr>
            <p:custDataLst>
              <p:tags r:id="rId69"/>
            </p:custDataLst>
          </p:nvPr>
        </p:nvSpPr>
        <p:spPr bwMode="auto">
          <a:xfrm>
            <a:off x="6604000" y="5595938"/>
            <a:ext cx="204788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AB1D3827-2265-4183-B298-6BCD9D72E8F7}" type="datetime'''''''''''0''''2''''''/''''''''''''0''''''''''1'''">
              <a:rPr lang="en-US" altLang="en-US" sz="600" smtClean="0">
                <a:cs typeface="+mn-cs"/>
              </a:rPr>
              <a:pPr/>
              <a:t>02/01</a:t>
            </a:fld>
            <a:endParaRPr lang="en-US" sz="600" dirty="0">
              <a:cs typeface="+mn-cs"/>
            </a:endParaRPr>
          </a:p>
        </p:txBody>
      </p:sp>
      <p:sp>
        <p:nvSpPr>
          <p:cNvPr id="58" name="Text Placeholder 3">
            <a:extLst>
              <a:ext uri="{FF2B5EF4-FFF2-40B4-BE49-F238E27FC236}">
                <a16:creationId xmlns:a16="http://schemas.microsoft.com/office/drawing/2014/main" id="{62E3C49C-7782-43E6-B81C-F36D6B5B3FC0}"/>
              </a:ext>
            </a:extLst>
          </p:cNvPr>
          <p:cNvSpPr>
            <a:spLocks noGrp="1"/>
          </p:cNvSpPr>
          <p:nvPr>
            <p:custDataLst>
              <p:tags r:id="rId70"/>
            </p:custDataLst>
          </p:nvPr>
        </p:nvSpPr>
        <p:spPr bwMode="auto">
          <a:xfrm>
            <a:off x="188913" y="4535488"/>
            <a:ext cx="306388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FD58A9CF-0538-401A-86DC-EBD882E97757}" type="datetime'P''r''''''''im''''''''''''''ar''''''''''y'''' '''">
              <a:rPr lang="en-US" altLang="en-US" sz="600" b="1" smtClean="0">
                <a:cs typeface="+mn-cs"/>
              </a:rPr>
              <a:pPr/>
              <a:t>Primary </a:t>
            </a:fld>
            <a:endParaRPr lang="en-US" sz="600" b="1" dirty="0">
              <a:cs typeface="+mn-cs"/>
            </a:endParaRPr>
          </a:p>
        </p:txBody>
      </p:sp>
      <p:sp>
        <p:nvSpPr>
          <p:cNvPr id="51" name="Text Placeholder 3">
            <a:extLst>
              <a:ext uri="{FF2B5EF4-FFF2-40B4-BE49-F238E27FC236}">
                <a16:creationId xmlns:a16="http://schemas.microsoft.com/office/drawing/2014/main" id="{ABA7F53C-6346-4D8E-999B-C0A53ACEFDCB}"/>
              </a:ext>
            </a:extLst>
          </p:cNvPr>
          <p:cNvSpPr>
            <a:spLocks noGrp="1"/>
          </p:cNvSpPr>
          <p:nvPr>
            <p:custDataLst>
              <p:tags r:id="rId71"/>
            </p:custDataLst>
          </p:nvPr>
        </p:nvSpPr>
        <p:spPr bwMode="auto">
          <a:xfrm>
            <a:off x="3467100" y="5595938"/>
            <a:ext cx="204788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2E5A1335-1E7C-41E8-95A6-88AF0139BA65}" type="datetime'''0''''''''''''''1/2''''''''''''''2'''">
              <a:rPr lang="en-US" altLang="en-US" sz="600" smtClean="0">
                <a:cs typeface="+mn-cs"/>
              </a:rPr>
              <a:pPr/>
              <a:t>01/22</a:t>
            </a:fld>
            <a:endParaRPr lang="en-US" sz="600" dirty="0">
              <a:cs typeface="+mn-cs"/>
            </a:endParaRP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69BA02D5-5579-4386-BB2A-334ACD085CD5}"/>
              </a:ext>
            </a:extLst>
          </p:cNvPr>
          <p:cNvSpPr>
            <a:spLocks noGrp="1"/>
          </p:cNvSpPr>
          <p:nvPr>
            <p:custDataLst>
              <p:tags r:id="rId72"/>
            </p:custDataLst>
          </p:nvPr>
        </p:nvSpPr>
        <p:spPr bwMode="gray">
          <a:xfrm>
            <a:off x="1266825" y="1722438"/>
            <a:ext cx="214313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b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F58B03B7-DF61-4421-9F38-492DCF1B70B8}" type="datetime'''''3'''''',''''''''1''''''''''''''6''''''0'''''''''''">
              <a:rPr lang="en-US" altLang="en-US" sz="600" b="1" smtClean="0">
                <a:cs typeface="+mn-cs"/>
              </a:rPr>
              <a:pPr/>
              <a:t>3,160</a:t>
            </a:fld>
            <a:endParaRPr lang="en-US" sz="600" b="1" dirty="0">
              <a:cs typeface="+mn-cs"/>
            </a:endParaRPr>
          </a:p>
        </p:txBody>
      </p:sp>
      <p:sp>
        <p:nvSpPr>
          <p:cNvPr id="52" name="Text Placeholder 3">
            <a:extLst>
              <a:ext uri="{FF2B5EF4-FFF2-40B4-BE49-F238E27FC236}">
                <a16:creationId xmlns:a16="http://schemas.microsoft.com/office/drawing/2014/main" id="{2B5F2B11-4709-44A7-9E18-2A5A27052FDD}"/>
              </a:ext>
            </a:extLst>
          </p:cNvPr>
          <p:cNvSpPr>
            <a:spLocks noGrp="1"/>
          </p:cNvSpPr>
          <p:nvPr>
            <p:custDataLst>
              <p:tags r:id="rId73"/>
            </p:custDataLst>
          </p:nvPr>
        </p:nvSpPr>
        <p:spPr bwMode="gray">
          <a:xfrm>
            <a:off x="1579563" y="1663700"/>
            <a:ext cx="214313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b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A84CBBBF-76D7-4B3B-8053-DAE85C1CAFC5}" type="datetime'''3'''''''''''''''''',''2''''''''''''09'''''''''''''''''">
              <a:rPr lang="en-US" altLang="en-US" sz="600" b="1" smtClean="0">
                <a:cs typeface="+mn-cs"/>
              </a:rPr>
              <a:pPr/>
              <a:t>3,209</a:t>
            </a:fld>
            <a:endParaRPr lang="en-US" sz="600" b="1" dirty="0">
              <a:cs typeface="+mn-cs"/>
            </a:endParaRPr>
          </a:p>
        </p:txBody>
      </p:sp>
      <p:sp>
        <p:nvSpPr>
          <p:cNvPr id="53" name="Text Placeholder 3">
            <a:extLst>
              <a:ext uri="{FF2B5EF4-FFF2-40B4-BE49-F238E27FC236}">
                <a16:creationId xmlns:a16="http://schemas.microsoft.com/office/drawing/2014/main" id="{495FE502-9233-40C5-8C0E-32AE83721938}"/>
              </a:ext>
            </a:extLst>
          </p:cNvPr>
          <p:cNvSpPr>
            <a:spLocks noGrp="1"/>
          </p:cNvSpPr>
          <p:nvPr>
            <p:custDataLst>
              <p:tags r:id="rId74"/>
            </p:custDataLst>
          </p:nvPr>
        </p:nvSpPr>
        <p:spPr bwMode="gray">
          <a:xfrm>
            <a:off x="1893888" y="1684338"/>
            <a:ext cx="214313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b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A11693DC-F911-465A-9FE1-CC7C79C52D6E}" type="datetime'3,''''1''9''''''''''''''''''''''''''''''''''''''2'''''''''''''">
              <a:rPr lang="en-US" altLang="en-US" sz="600" b="1" smtClean="0">
                <a:cs typeface="+mn-cs"/>
              </a:rPr>
              <a:pPr/>
              <a:t>3,192</a:t>
            </a:fld>
            <a:endParaRPr lang="en-US" sz="600" b="1" dirty="0">
              <a:cs typeface="+mn-cs"/>
            </a:endParaRPr>
          </a:p>
        </p:txBody>
      </p:sp>
      <p:sp>
        <p:nvSpPr>
          <p:cNvPr id="65" name="Text Placeholder 3">
            <a:extLst>
              <a:ext uri="{FF2B5EF4-FFF2-40B4-BE49-F238E27FC236}">
                <a16:creationId xmlns:a16="http://schemas.microsoft.com/office/drawing/2014/main" id="{07B5E3ED-0CCC-475A-AC9B-B5BBE1C11578}"/>
              </a:ext>
            </a:extLst>
          </p:cNvPr>
          <p:cNvSpPr>
            <a:spLocks noGrp="1"/>
          </p:cNvSpPr>
          <p:nvPr>
            <p:custDataLst>
              <p:tags r:id="rId75"/>
            </p:custDataLst>
          </p:nvPr>
        </p:nvSpPr>
        <p:spPr bwMode="gray">
          <a:xfrm>
            <a:off x="2208213" y="1690688"/>
            <a:ext cx="214313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b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9D35DAE9-B17F-4BF3-B634-E7A0413739EE}" type="datetime'''''''''''''3,''1''''8''''''''''7'''''''''''''''''''''''">
              <a:rPr lang="en-US" altLang="en-US" sz="600" b="1" smtClean="0">
                <a:cs typeface="+mn-cs"/>
              </a:rPr>
              <a:pPr/>
              <a:t>3,187</a:t>
            </a:fld>
            <a:endParaRPr lang="en-US" sz="600" b="1" dirty="0">
              <a:cs typeface="+mn-cs"/>
            </a:endParaRPr>
          </a:p>
        </p:txBody>
      </p:sp>
      <p:sp>
        <p:nvSpPr>
          <p:cNvPr id="100" name="Text Placeholder 3">
            <a:extLst>
              <a:ext uri="{FF2B5EF4-FFF2-40B4-BE49-F238E27FC236}">
                <a16:creationId xmlns:a16="http://schemas.microsoft.com/office/drawing/2014/main" id="{69BA02D5-5579-4386-BB2A-334ACD085CD5}"/>
              </a:ext>
            </a:extLst>
          </p:cNvPr>
          <p:cNvSpPr>
            <a:spLocks noGrp="1"/>
          </p:cNvSpPr>
          <p:nvPr>
            <p:custDataLst>
              <p:tags r:id="rId76"/>
            </p:custDataLst>
          </p:nvPr>
        </p:nvSpPr>
        <p:spPr bwMode="gray">
          <a:xfrm>
            <a:off x="2520950" y="1739900"/>
            <a:ext cx="214313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b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C1CF8906-6DFE-4258-8C25-86FA2FB49D33}" type="datetime'''''''3'''''''''''''''''''''',''''1''4''''''''''''''''4'''">
              <a:rPr lang="en-US" altLang="en-US" sz="600" b="1" smtClean="0">
                <a:cs typeface="+mn-cs"/>
              </a:rPr>
              <a:pPr/>
              <a:t>3,144</a:t>
            </a:fld>
            <a:endParaRPr lang="en-US" sz="600" b="1" dirty="0">
              <a:cs typeface="+mn-cs"/>
            </a:endParaRPr>
          </a:p>
        </p:txBody>
      </p:sp>
      <p:sp>
        <p:nvSpPr>
          <p:cNvPr id="101" name="Text Placeholder 3">
            <a:extLst>
              <a:ext uri="{FF2B5EF4-FFF2-40B4-BE49-F238E27FC236}">
                <a16:creationId xmlns:a16="http://schemas.microsoft.com/office/drawing/2014/main" id="{69BA02D5-5579-4386-BB2A-334ACD085CD5}"/>
              </a:ext>
            </a:extLst>
          </p:cNvPr>
          <p:cNvSpPr>
            <a:spLocks noGrp="1"/>
          </p:cNvSpPr>
          <p:nvPr>
            <p:custDataLst>
              <p:tags r:id="rId77"/>
            </p:custDataLst>
          </p:nvPr>
        </p:nvSpPr>
        <p:spPr bwMode="gray">
          <a:xfrm>
            <a:off x="2835275" y="1787525"/>
            <a:ext cx="214313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b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BA04CE38-BCA3-4142-ABA9-383D1302436D}" type="datetime'''3'''''''''',''''''''''''''1''''''''''''''''''0''''5'''''''">
              <a:rPr lang="en-US" altLang="en-US" sz="600" b="1" smtClean="0">
                <a:cs typeface="+mn-cs"/>
              </a:rPr>
              <a:pPr/>
              <a:t>3,105</a:t>
            </a:fld>
            <a:endParaRPr lang="en-US" sz="600" b="1" dirty="0">
              <a:cs typeface="+mn-cs"/>
            </a:endParaRPr>
          </a:p>
        </p:txBody>
      </p:sp>
      <p:sp>
        <p:nvSpPr>
          <p:cNvPr id="60" name="Text Placeholder 3">
            <a:extLst>
              <a:ext uri="{FF2B5EF4-FFF2-40B4-BE49-F238E27FC236}">
                <a16:creationId xmlns:a16="http://schemas.microsoft.com/office/drawing/2014/main" id="{F2B433A0-3432-498C-A128-0AA229005F0B}"/>
              </a:ext>
            </a:extLst>
          </p:cNvPr>
          <p:cNvSpPr>
            <a:spLocks noGrp="1"/>
          </p:cNvSpPr>
          <p:nvPr>
            <p:custDataLst>
              <p:tags r:id="rId78"/>
            </p:custDataLst>
          </p:nvPr>
        </p:nvSpPr>
        <p:spPr bwMode="gray">
          <a:xfrm>
            <a:off x="3462338" y="2166938"/>
            <a:ext cx="214313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b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076627F5-3AF6-4752-96E5-6C845AEB631A}" type="datetime'''''''''''''''''''''''''''''''''''''2,''''''''7''8''''''3'">
              <a:rPr lang="en-US" altLang="en-US" sz="600" b="1" smtClean="0">
                <a:cs typeface="+mn-cs"/>
              </a:rPr>
              <a:pPr/>
              <a:t>2,783</a:t>
            </a:fld>
            <a:endParaRPr lang="en-US" sz="600" b="1" dirty="0">
              <a:cs typeface="+mn-cs"/>
            </a:endParaRPr>
          </a:p>
        </p:txBody>
      </p:sp>
      <p:sp>
        <p:nvSpPr>
          <p:cNvPr id="63" name="Text Placeholder 3">
            <a:extLst>
              <a:ext uri="{FF2B5EF4-FFF2-40B4-BE49-F238E27FC236}">
                <a16:creationId xmlns:a16="http://schemas.microsoft.com/office/drawing/2014/main" id="{D619CA05-AEDB-4FC7-9C26-7846D3870FA0}"/>
              </a:ext>
            </a:extLst>
          </p:cNvPr>
          <p:cNvSpPr>
            <a:spLocks noGrp="1"/>
          </p:cNvSpPr>
          <p:nvPr>
            <p:custDataLst>
              <p:tags r:id="rId79"/>
            </p:custDataLst>
          </p:nvPr>
        </p:nvSpPr>
        <p:spPr bwMode="gray">
          <a:xfrm>
            <a:off x="3776663" y="2206625"/>
            <a:ext cx="214313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b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37C2D0B4-2E3E-479A-9E8C-E29B1C4FE579}" type="datetime'''''''''2'''''''''''''''''''''''',75''''0'''''''''''''''">
              <a:rPr lang="en-US" altLang="en-US" sz="600" b="1" smtClean="0">
                <a:cs typeface="+mn-cs"/>
              </a:rPr>
              <a:pPr/>
              <a:t>2,750</a:t>
            </a:fld>
            <a:endParaRPr lang="en-US" sz="600" b="1" dirty="0">
              <a:cs typeface="+mn-cs"/>
            </a:endParaRPr>
          </a:p>
        </p:txBody>
      </p:sp>
      <p:sp>
        <p:nvSpPr>
          <p:cNvPr id="127" name="Text Placeholder 3">
            <a:extLst>
              <a:ext uri="{FF2B5EF4-FFF2-40B4-BE49-F238E27FC236}">
                <a16:creationId xmlns:a16="http://schemas.microsoft.com/office/drawing/2014/main" id="{69BA02D5-5579-4386-BB2A-334ACD085CD5}"/>
              </a:ext>
            </a:extLst>
          </p:cNvPr>
          <p:cNvSpPr>
            <a:spLocks noGrp="1"/>
          </p:cNvSpPr>
          <p:nvPr>
            <p:custDataLst>
              <p:tags r:id="rId80"/>
            </p:custDataLst>
          </p:nvPr>
        </p:nvSpPr>
        <p:spPr bwMode="gray">
          <a:xfrm>
            <a:off x="4403725" y="2362200"/>
            <a:ext cx="214313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b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30C9795B-9954-43ED-B9E3-3A4FC1476E3F}" type="datetime'''''''''''''2'''''',''''61''7'''''''''''''''">
              <a:rPr lang="en-US" altLang="en-US" sz="600" b="1" smtClean="0">
                <a:effectLst/>
                <a:cs typeface="+mn-cs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2,617</a:t>
            </a:fld>
            <a:endParaRPr lang="en-US" sz="600" b="1" dirty="0">
              <a:cs typeface="+mn-cs"/>
            </a:endParaRPr>
          </a:p>
        </p:txBody>
      </p:sp>
      <p:sp>
        <p:nvSpPr>
          <p:cNvPr id="131" name="Text Placeholder 3">
            <a:extLst>
              <a:ext uri="{FF2B5EF4-FFF2-40B4-BE49-F238E27FC236}">
                <a16:creationId xmlns:a16="http://schemas.microsoft.com/office/drawing/2014/main" id="{69BA02D5-5579-4386-BB2A-334ACD085CD5}"/>
              </a:ext>
            </a:extLst>
          </p:cNvPr>
          <p:cNvSpPr>
            <a:spLocks noGrp="1"/>
          </p:cNvSpPr>
          <p:nvPr>
            <p:custDataLst>
              <p:tags r:id="rId81"/>
            </p:custDataLst>
          </p:nvPr>
        </p:nvSpPr>
        <p:spPr bwMode="gray">
          <a:xfrm>
            <a:off x="4716463" y="2476500"/>
            <a:ext cx="214313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b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D4F0A0E1-4E11-4D7A-8D65-019F4E689D1A}" type="datetime'''''''2'''''''''''''''''',''''''''''52''''1'''''''''''">
              <a:rPr lang="en-US" altLang="en-US" sz="600" b="1" smtClean="0">
                <a:effectLst/>
                <a:cs typeface="+mn-cs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2,521</a:t>
            </a:fld>
            <a:endParaRPr lang="en-US" sz="600" b="1" dirty="0">
              <a:cs typeface="+mn-cs"/>
            </a:endParaRP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69BA02D5-5579-4386-BB2A-334ACD085CD5}"/>
              </a:ext>
            </a:extLst>
          </p:cNvPr>
          <p:cNvSpPr>
            <a:spLocks noGrp="1"/>
          </p:cNvSpPr>
          <p:nvPr>
            <p:custDataLst>
              <p:tags r:id="rId82"/>
            </p:custDataLst>
          </p:nvPr>
        </p:nvSpPr>
        <p:spPr bwMode="gray">
          <a:xfrm>
            <a:off x="952500" y="1549400"/>
            <a:ext cx="214313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b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33CE9C7C-C9E3-4573-A467-BA6FE3BE6B26}" type="datetime'''''''''''''''''''''''3,''''''''''''''''3''06'''''''''''">
              <a:rPr lang="en-US" altLang="en-US" sz="600" b="1" smtClean="0">
                <a:cs typeface="+mn-cs"/>
              </a:rPr>
              <a:pPr/>
              <a:t>3,306</a:t>
            </a:fld>
            <a:endParaRPr lang="en-US" sz="600" b="1" dirty="0">
              <a:cs typeface="+mn-cs"/>
            </a:endParaRPr>
          </a:p>
        </p:txBody>
      </p:sp>
      <p:sp>
        <p:nvSpPr>
          <p:cNvPr id="139" name="Text Placeholder 3">
            <a:extLst>
              <a:ext uri="{FF2B5EF4-FFF2-40B4-BE49-F238E27FC236}">
                <a16:creationId xmlns:a16="http://schemas.microsoft.com/office/drawing/2014/main" id="{69BA02D5-5579-4386-BB2A-334ACD085CD5}"/>
              </a:ext>
            </a:extLst>
          </p:cNvPr>
          <p:cNvSpPr>
            <a:spLocks noGrp="1"/>
          </p:cNvSpPr>
          <p:nvPr>
            <p:custDataLst>
              <p:tags r:id="rId83"/>
            </p:custDataLst>
          </p:nvPr>
        </p:nvSpPr>
        <p:spPr bwMode="gray">
          <a:xfrm>
            <a:off x="5343525" y="2852738"/>
            <a:ext cx="214313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b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0CF7BBA3-8C4B-4E84-B16D-300DE0E07279}" type="datetime'''''''''2'''',''''''''''''2''''0''''2'''''''''''''''''''''''''">
              <a:rPr lang="en-US" altLang="en-US" sz="600" b="1" smtClean="0">
                <a:effectLst/>
                <a:cs typeface="+mn-cs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2,202</a:t>
            </a:fld>
            <a:endParaRPr lang="en-US" sz="600" b="1" dirty="0">
              <a:cs typeface="+mn-cs"/>
            </a:endParaRPr>
          </a:p>
        </p:txBody>
      </p:sp>
      <p:sp>
        <p:nvSpPr>
          <p:cNvPr id="99" name="Text Placeholder 3">
            <a:extLst>
              <a:ext uri="{FF2B5EF4-FFF2-40B4-BE49-F238E27FC236}">
                <a16:creationId xmlns:a16="http://schemas.microsoft.com/office/drawing/2014/main" id="{69BA02D5-5579-4386-BB2A-334ACD085CD5}"/>
              </a:ext>
            </a:extLst>
          </p:cNvPr>
          <p:cNvSpPr>
            <a:spLocks noGrp="1"/>
          </p:cNvSpPr>
          <p:nvPr>
            <p:custDataLst>
              <p:tags r:id="rId84"/>
            </p:custDataLst>
          </p:nvPr>
        </p:nvSpPr>
        <p:spPr bwMode="gray">
          <a:xfrm>
            <a:off x="5657850" y="3094038"/>
            <a:ext cx="214313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b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790554DA-D9C7-4C98-8B15-F81D279CAC50}" type="datetime'''''''''''1'''''''',''''''''''''''''99''''''''''8'''''''''">
              <a:rPr lang="en-US" altLang="en-US" sz="600" b="1" smtClean="0">
                <a:cs typeface="+mn-cs"/>
              </a:rPr>
              <a:pPr/>
              <a:t>1,998</a:t>
            </a:fld>
            <a:endParaRPr lang="en-US" sz="600" b="1" dirty="0">
              <a:cs typeface="+mn-cs"/>
            </a:endParaRPr>
          </a:p>
        </p:txBody>
      </p:sp>
      <p:sp>
        <p:nvSpPr>
          <p:cNvPr id="103" name="Text Placeholder 3">
            <a:extLst>
              <a:ext uri="{FF2B5EF4-FFF2-40B4-BE49-F238E27FC236}">
                <a16:creationId xmlns:a16="http://schemas.microsoft.com/office/drawing/2014/main" id="{69BA02D5-5579-4386-BB2A-334ACD085CD5}"/>
              </a:ext>
            </a:extLst>
          </p:cNvPr>
          <p:cNvSpPr>
            <a:spLocks noGrp="1"/>
          </p:cNvSpPr>
          <p:nvPr>
            <p:custDataLst>
              <p:tags r:id="rId85"/>
            </p:custDataLst>
          </p:nvPr>
        </p:nvSpPr>
        <p:spPr bwMode="gray">
          <a:xfrm>
            <a:off x="5972175" y="3068638"/>
            <a:ext cx="214313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b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222CE132-E3F4-42F9-8C57-4A796B290294}" type="datetime'''''''2,''''''''''''''02''''''''''''''''''0'''''''''''''''''''">
              <a:rPr lang="en-US" altLang="en-US" sz="600" b="1" smtClean="0">
                <a:cs typeface="+mn-cs"/>
              </a:rPr>
              <a:pPr/>
              <a:t>2,020</a:t>
            </a:fld>
            <a:endParaRPr lang="en-US" sz="600" b="1" dirty="0">
              <a:cs typeface="+mn-cs"/>
            </a:endParaRPr>
          </a:p>
        </p:txBody>
      </p:sp>
      <p:sp>
        <p:nvSpPr>
          <p:cNvPr id="104" name="Text Placeholder 3">
            <a:extLst>
              <a:ext uri="{FF2B5EF4-FFF2-40B4-BE49-F238E27FC236}">
                <a16:creationId xmlns:a16="http://schemas.microsoft.com/office/drawing/2014/main" id="{69BA02D5-5579-4386-BB2A-334ACD085CD5}"/>
              </a:ext>
            </a:extLst>
          </p:cNvPr>
          <p:cNvSpPr>
            <a:spLocks noGrp="1"/>
          </p:cNvSpPr>
          <p:nvPr>
            <p:custDataLst>
              <p:tags r:id="rId86"/>
            </p:custDataLst>
          </p:nvPr>
        </p:nvSpPr>
        <p:spPr bwMode="gray">
          <a:xfrm>
            <a:off x="6284913" y="3132138"/>
            <a:ext cx="214313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b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F1A2EC1B-36F1-42F9-8DB9-B4E1FB01EDEE}" type="datetime'''''1'''''''''''''',''''''''''''''''9''6''''''5'''''''''''''">
              <a:rPr lang="en-US" altLang="en-US" sz="600" b="1" smtClean="0">
                <a:cs typeface="+mn-cs"/>
              </a:rPr>
              <a:pPr/>
              <a:t>1,965</a:t>
            </a:fld>
            <a:endParaRPr lang="en-US" sz="600" b="1" dirty="0">
              <a:cs typeface="+mn-cs"/>
            </a:endParaRPr>
          </a:p>
        </p:txBody>
      </p:sp>
      <p:sp>
        <p:nvSpPr>
          <p:cNvPr id="112" name="Text Placeholder 3">
            <a:extLst>
              <a:ext uri="{FF2B5EF4-FFF2-40B4-BE49-F238E27FC236}">
                <a16:creationId xmlns:a16="http://schemas.microsoft.com/office/drawing/2014/main" id="{69BA02D5-5579-4386-BB2A-334ACD085CD5}"/>
              </a:ext>
            </a:extLst>
          </p:cNvPr>
          <p:cNvSpPr>
            <a:spLocks noGrp="1"/>
          </p:cNvSpPr>
          <p:nvPr>
            <p:custDataLst>
              <p:tags r:id="rId87"/>
            </p:custDataLst>
          </p:nvPr>
        </p:nvSpPr>
        <p:spPr bwMode="gray">
          <a:xfrm>
            <a:off x="6599238" y="3328988"/>
            <a:ext cx="214313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b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1ACBB93C-40EC-41C0-B399-3E1933930D69}" type="datetime'''1'''''''''''''''''',''7''9''''9'''''''''''''''''''''''''">
              <a:rPr lang="en-US" altLang="en-US" sz="600" b="1" smtClean="0">
                <a:cs typeface="+mn-cs"/>
              </a:rPr>
              <a:pPr/>
              <a:t>1,799</a:t>
            </a:fld>
            <a:endParaRPr lang="en-US" sz="600" b="1" dirty="0">
              <a:cs typeface="+mn-cs"/>
            </a:endParaRPr>
          </a:p>
        </p:txBody>
      </p:sp>
      <p:sp>
        <p:nvSpPr>
          <p:cNvPr id="108" name="Text Placeholder 3">
            <a:extLst>
              <a:ext uri="{FF2B5EF4-FFF2-40B4-BE49-F238E27FC236}">
                <a16:creationId xmlns:a16="http://schemas.microsoft.com/office/drawing/2014/main" id="{19719454-2460-43C9-9E3E-DF9531EA801E}"/>
              </a:ext>
            </a:extLst>
          </p:cNvPr>
          <p:cNvSpPr>
            <a:spLocks noGrp="1"/>
          </p:cNvSpPr>
          <p:nvPr>
            <p:custDataLst>
              <p:tags r:id="rId88"/>
            </p:custDataLst>
          </p:nvPr>
        </p:nvSpPr>
        <p:spPr bwMode="gray">
          <a:xfrm>
            <a:off x="6911975" y="3492500"/>
            <a:ext cx="214313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b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8AAEF54E-2D67-4829-9CAE-FC813317FE1C}" type="datetime'1'''''''''',''''''6''''''''''''''''''''''''''''''61'''''">
              <a:rPr lang="en-US" altLang="en-US" sz="600" b="1" smtClean="0">
                <a:cs typeface="+mn-cs"/>
              </a:rPr>
              <a:pPr/>
              <a:t>1,661</a:t>
            </a:fld>
            <a:endParaRPr lang="en-US" sz="600" b="1" dirty="0">
              <a:cs typeface="+mn-cs"/>
            </a:endParaRPr>
          </a:p>
        </p:txBody>
      </p:sp>
      <p:sp>
        <p:nvSpPr>
          <p:cNvPr id="107" name="Text Placeholder 3">
            <a:extLst>
              <a:ext uri="{FF2B5EF4-FFF2-40B4-BE49-F238E27FC236}">
                <a16:creationId xmlns:a16="http://schemas.microsoft.com/office/drawing/2014/main" id="{5156067C-3FE0-47C0-ABF2-B08BF0301436}"/>
              </a:ext>
            </a:extLst>
          </p:cNvPr>
          <p:cNvSpPr>
            <a:spLocks noGrp="1"/>
          </p:cNvSpPr>
          <p:nvPr>
            <p:custDataLst>
              <p:tags r:id="rId89"/>
            </p:custDataLst>
          </p:nvPr>
        </p:nvSpPr>
        <p:spPr bwMode="auto">
          <a:xfrm>
            <a:off x="7231063" y="5595938"/>
            <a:ext cx="204788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A20B5F97-1ADE-4B96-9CB3-312D8C36F8E1}" type="datetime'0''''''''''''2''''/''0''''''3'''''''''''''''''''''''">
              <a:rPr lang="en-US" altLang="en-US" sz="600" smtClean="0">
                <a:cs typeface="+mn-cs"/>
              </a:rPr>
              <a:pPr/>
              <a:t>02/03</a:t>
            </a:fld>
            <a:endParaRPr lang="en-US" sz="600" dirty="0">
              <a:cs typeface="+mn-cs"/>
            </a:endParaRPr>
          </a:p>
        </p:txBody>
      </p:sp>
      <p:sp>
        <p:nvSpPr>
          <p:cNvPr id="114" name="Text Placeholder 3">
            <a:extLst>
              <a:ext uri="{FF2B5EF4-FFF2-40B4-BE49-F238E27FC236}">
                <a16:creationId xmlns:a16="http://schemas.microsoft.com/office/drawing/2014/main" id="{5319B95B-2DD6-4D78-BCA1-5A2458557482}"/>
              </a:ext>
            </a:extLst>
          </p:cNvPr>
          <p:cNvSpPr>
            <a:spLocks noGrp="1"/>
          </p:cNvSpPr>
          <p:nvPr>
            <p:custDataLst>
              <p:tags r:id="rId90"/>
            </p:custDataLst>
          </p:nvPr>
        </p:nvSpPr>
        <p:spPr bwMode="gray">
          <a:xfrm>
            <a:off x="7226300" y="3584575"/>
            <a:ext cx="214313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b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3EB5E2BC-FCB5-47BB-9182-164659578504}" type="datetime'''''''''''''1'''''''''''''''''''''''',''5''''''8''''''3'">
              <a:rPr lang="en-US" altLang="en-US" sz="600" b="1" smtClean="0">
                <a:cs typeface="+mn-cs"/>
              </a:rPr>
              <a:pPr/>
              <a:t>1,583</a:t>
            </a:fld>
            <a:endParaRPr lang="en-US" sz="600" b="1" dirty="0">
              <a:cs typeface="+mn-cs"/>
            </a:endParaRPr>
          </a:p>
        </p:txBody>
      </p:sp>
      <p:sp>
        <p:nvSpPr>
          <p:cNvPr id="115" name="Text Placeholder 3">
            <a:extLst>
              <a:ext uri="{FF2B5EF4-FFF2-40B4-BE49-F238E27FC236}">
                <a16:creationId xmlns:a16="http://schemas.microsoft.com/office/drawing/2014/main" id="{BBD1E56B-2EE4-4A8F-8426-E43BB5F9BAF2}"/>
              </a:ext>
            </a:extLst>
          </p:cNvPr>
          <p:cNvSpPr>
            <a:spLocks noGrp="1"/>
          </p:cNvSpPr>
          <p:nvPr>
            <p:custDataLst>
              <p:tags r:id="rId91"/>
            </p:custDataLst>
          </p:nvPr>
        </p:nvSpPr>
        <p:spPr bwMode="gray">
          <a:xfrm>
            <a:off x="7188200" y="5029200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AA8F32C1-97B9-4840-A103-8EFC411BF563}" type="datetime'''''''''''''''''''''''''''''''7''''''''''''60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760</a:t>
            </a:fld>
            <a:br>
              <a:rPr lang="en-US" altLang="en-US" sz="600">
                <a:solidFill>
                  <a:schemeClr val="tx2"/>
                </a:solidFill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cs typeface="+mn-cs"/>
              </a:rPr>
              <a:t>(</a:t>
            </a:r>
            <a:fld id="{60F6A073-2146-48B2-B811-A5E2B89BD9B6}" type="datetime'4''''''''''''''''''''''''''''8''''''.''0''%''''''''''''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48.0%</a:t>
            </a:fld>
            <a:r>
              <a:rPr lang="en-US" sz="600">
                <a:solidFill>
                  <a:schemeClr val="tx2"/>
                </a:solidFill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116" name="Text Placeholder 3">
            <a:extLst>
              <a:ext uri="{FF2B5EF4-FFF2-40B4-BE49-F238E27FC236}">
                <a16:creationId xmlns:a16="http://schemas.microsoft.com/office/drawing/2014/main" id="{ED3A0614-E685-40DA-BD74-B36AA3D26BCF}"/>
              </a:ext>
            </a:extLst>
          </p:cNvPr>
          <p:cNvSpPr>
            <a:spLocks noGrp="1"/>
          </p:cNvSpPr>
          <p:nvPr>
            <p:custDataLst>
              <p:tags r:id="rId92"/>
            </p:custDataLst>
          </p:nvPr>
        </p:nvSpPr>
        <p:spPr bwMode="gray">
          <a:xfrm>
            <a:off x="7188200" y="4095750"/>
            <a:ext cx="2905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ctr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7C08E53B-BE11-4963-B485-79193538D8AB}" type="datetime'''8''2''''''''''''''''''3''''''''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823</a:t>
            </a:fld>
            <a:br>
              <a:rPr lang="en-US" altLang="en-US" sz="600">
                <a:solidFill>
                  <a:schemeClr val="tx2"/>
                </a:solidFill>
                <a:cs typeface="+mn-cs"/>
              </a:rPr>
            </a:br>
            <a:r>
              <a:rPr lang="en-US" altLang="en-US" sz="600">
                <a:solidFill>
                  <a:schemeClr val="tx2"/>
                </a:solidFill>
                <a:cs typeface="+mn-cs"/>
              </a:rPr>
              <a:t>(</a:t>
            </a:r>
            <a:fld id="{69567872-30B7-4DFE-B61B-022B87FD4097}" type="datetime'''5''''2''''.''0''''''''''''''''''''''''''''%'''''''''">
              <a:rPr lang="en-US" altLang="en-US" sz="600" smtClean="0">
                <a:solidFill>
                  <a:schemeClr val="tx2"/>
                </a:solidFill>
                <a:cs typeface="+mn-cs"/>
              </a:rPr>
              <a:pPr/>
              <a:t>52.0%</a:t>
            </a:fld>
            <a:r>
              <a:rPr lang="en-US" sz="600">
                <a:solidFill>
                  <a:schemeClr val="tx2"/>
                </a:solidFill>
                <a:cs typeface="+mn-cs"/>
              </a:rPr>
              <a:t>)</a:t>
            </a:r>
            <a:endParaRPr lang="en-US" sz="6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135" name="Text Placeholder 3">
            <a:extLst>
              <a:ext uri="{FF2B5EF4-FFF2-40B4-BE49-F238E27FC236}">
                <a16:creationId xmlns:a16="http://schemas.microsoft.com/office/drawing/2014/main" id="{69BA02D5-5579-4386-BB2A-334ACD085CD5}"/>
              </a:ext>
            </a:extLst>
          </p:cNvPr>
          <p:cNvSpPr>
            <a:spLocks noGrp="1"/>
          </p:cNvSpPr>
          <p:nvPr>
            <p:custDataLst>
              <p:tags r:id="rId93"/>
            </p:custDataLst>
          </p:nvPr>
        </p:nvSpPr>
        <p:spPr bwMode="gray">
          <a:xfrm>
            <a:off x="5030788" y="2646363"/>
            <a:ext cx="214313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1113" tIns="0" rIns="11113" bIns="0" numCol="1" spcCol="0" rtlCol="0" anchor="b" anchorCtr="0">
            <a:no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D900EF16-CCA8-475F-B1A4-79F152213CDC}" type="datetime'''''''''2'''''',3''''''''''''7''''''''''''''''''''7'''''''''''">
              <a:rPr lang="en-US" altLang="en-US" sz="600" b="1" smtClean="0">
                <a:effectLst/>
                <a:cs typeface="+mn-cs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2,377</a:t>
            </a:fld>
            <a:endParaRPr lang="en-US" sz="600" b="1" dirty="0">
              <a:cs typeface="+mn-cs"/>
            </a:endParaRPr>
          </a:p>
        </p:txBody>
      </p:sp>
      <p:sp>
        <p:nvSpPr>
          <p:cNvPr id="362515" name="TextBox 362514">
            <a:extLst>
              <a:ext uri="{FF2B5EF4-FFF2-40B4-BE49-F238E27FC236}">
                <a16:creationId xmlns:a16="http://schemas.microsoft.com/office/drawing/2014/main" id="{A55B331A-84CC-4905-B7C6-B498F3AB5303}"/>
              </a:ext>
            </a:extLst>
          </p:cNvPr>
          <p:cNvSpPr txBox="1"/>
          <p:nvPr/>
        </p:nvSpPr>
        <p:spPr>
          <a:xfrm>
            <a:off x="7589836" y="2590135"/>
            <a:ext cx="1460159" cy="2708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lvl="0" indent="0" defTabSz="685783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dirty="0">
                <a:cs typeface="Arial" panose="020B0604020202020204" pitchFamily="34" charset="0"/>
              </a:defRPr>
            </a:lvl1pPr>
            <a:lvl2pPr marL="228600" lvl="1" indent="-225425" defTabSz="68578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dirty="0">
                <a:cs typeface="Arial" panose="020B0604020202020204" pitchFamily="34" charset="0"/>
              </a:defRPr>
            </a:lvl2pPr>
            <a:lvl3pPr marL="442913" lvl="2" indent="-214313" defTabSz="68578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dirty="0">
                <a:cs typeface="Arial" panose="020B0604020202020204" pitchFamily="34" charset="0"/>
              </a:defRPr>
            </a:lvl3pPr>
            <a:lvl4pPr marL="598488" lvl="3" indent="-152400" defTabSz="685783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dirty="0">
                <a:cs typeface="Arial" panose="020B0604020202020204" pitchFamily="34" charset="0"/>
              </a:defRPr>
            </a:lvl4pPr>
            <a:lvl5pPr marL="817563" lvl="4" indent="-147638" defTabSz="685783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dirty="0">
                <a:cs typeface="Arial" panose="020B0604020202020204" pitchFamily="34" charset="0"/>
              </a:defRPr>
            </a:lvl5pPr>
            <a:lvl6pPr marL="859536" indent="-128585" defTabSz="685783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dirty="0">
                <a:cs typeface="Arial" panose="020B0604020202020204" pitchFamily="34" charset="0"/>
              </a:defRPr>
            </a:lvl6pPr>
            <a:lvl7pPr marL="859536" indent="-128585" defTabSz="685783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dirty="0">
                <a:cs typeface="Arial" panose="020B0604020202020204" pitchFamily="34" charset="0"/>
              </a:defRPr>
            </a:lvl7pPr>
            <a:lvl8pPr marL="859536" indent="-128585" defTabSz="685783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dirty="0">
                <a:cs typeface="Arial" panose="020B0604020202020204" pitchFamily="34" charset="0"/>
              </a:defRPr>
            </a:lvl8pPr>
            <a:lvl9pPr marL="859536" indent="-128585" defTabSz="685783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dirty="0">
                <a:cs typeface="Arial" panose="020B0604020202020204" pitchFamily="34" charset="0"/>
              </a:defRPr>
            </a:lvl9pPr>
          </a:lstStyle>
          <a:p>
            <a:r>
              <a:rPr lang="en-US" sz="1100" dirty="0"/>
              <a:t>Of the </a:t>
            </a:r>
            <a:r>
              <a:rPr lang="en-US" sz="1100" b="1" dirty="0"/>
              <a:t>1,583</a:t>
            </a:r>
            <a:r>
              <a:rPr lang="en-US" sz="1100" dirty="0"/>
              <a:t> hospitalized COVID-19 patients statewide, </a:t>
            </a:r>
            <a:r>
              <a:rPr lang="en-US" sz="1100" b="1" dirty="0">
                <a:solidFill>
                  <a:srgbClr val="4E79A7"/>
                </a:solidFill>
              </a:rPr>
              <a:t>760 (48.0%) </a:t>
            </a:r>
            <a:r>
              <a:rPr lang="en-US" sz="1100" dirty="0"/>
              <a:t>patients were reported as being hospitalized due to their COVID-19 (primary COVID-19) and </a:t>
            </a:r>
            <a:r>
              <a:rPr lang="en-US" sz="1100" b="1" dirty="0">
                <a:solidFill>
                  <a:srgbClr val="73B3F7"/>
                </a:solidFill>
              </a:rPr>
              <a:t>823 (52.0%) </a:t>
            </a:r>
            <a:r>
              <a:rPr lang="en-US" sz="1100" dirty="0"/>
              <a:t>hospitalized patients were reported as testing positive for COVID-19 while hospitalized for other reasons (incidental COVID-19)</a:t>
            </a:r>
            <a:r>
              <a:rPr lang="en-US" sz="1100" baseline="30000" dirty="0"/>
              <a:t>1</a:t>
            </a:r>
            <a:r>
              <a:rPr lang="en-US" sz="1100" dirty="0"/>
              <a:t>   </a:t>
            </a:r>
          </a:p>
        </p:txBody>
      </p:sp>
      <p:sp>
        <p:nvSpPr>
          <p:cNvPr id="161" name="4. Footnote">
            <a:extLst>
              <a:ext uri="{FF2B5EF4-FFF2-40B4-BE49-F238E27FC236}">
                <a16:creationId xmlns:a16="http://schemas.microsoft.com/office/drawing/2014/main" id="{C784A502-AD82-47D3-A69B-1F42DD68FEFE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411480" y="6274554"/>
            <a:ext cx="8311896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>
            <a:defPPr>
              <a:defRPr lang="en-US"/>
            </a:defPPr>
            <a:lvl1pPr marL="203200" marR="0" lvl="0" indent="-212725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1.	Patients are reported as being hospitalized due to their COVID-19 if they received dexamethasone treatment. Administration of dexamethasone, a type of steroid medication, is considered an indicator of moderate to severe COVID-19 and provides an estimate of primary COVID-19. </a:t>
            </a:r>
          </a:p>
        </p:txBody>
      </p:sp>
      <p:sp>
        <p:nvSpPr>
          <p:cNvPr id="198" name="ACET">
            <a:extLst>
              <a:ext uri="{FF2B5EF4-FFF2-40B4-BE49-F238E27FC236}">
                <a16:creationId xmlns:a16="http://schemas.microsoft.com/office/drawing/2014/main" id="{AD462DBD-3BBB-4C79-BB82-EEB4C69AA54B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609601" y="1080822"/>
            <a:ext cx="325976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egoe UI" panose="020B0502040204020203" pitchFamily="34" charset="0"/>
              <a:buChar char="​"/>
              <a:defRPr sz="1600" b="1">
                <a:cs typeface="Arial" panose="020B0604020202020204" pitchFamily="34" charset="0"/>
              </a:defRPr>
            </a:lvl1pPr>
            <a:lvl2pPr marL="228600" lvl="1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10000"/>
              <a:buFont typeface="Wingdings" panose="05000000000000000000" pitchFamily="2" charset="2"/>
              <a:buChar char=""/>
              <a:defRPr sz="1600"/>
            </a:lvl2pPr>
            <a:lvl3pPr marL="442913" lvl="2" indent="-21431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10000"/>
              <a:buFont typeface="Arial" panose="020B0604020202020204" pitchFamily="34" charset="0"/>
              <a:buChar char="‒"/>
              <a:defRPr sz="1600"/>
            </a:lvl3pPr>
            <a:lvl4pPr marL="598488" lvl="3" indent="-1524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600"/>
            </a:lvl4pPr>
            <a:lvl5pPr marL="817563" lvl="4" indent="-1476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̶"/>
              <a:defRPr sz="1600"/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sz="1400" dirty="0"/>
              <a:t>Statewide COVID-19 Hospitalizations</a:t>
            </a:r>
            <a:endParaRPr lang="en-US" sz="1400" b="0" dirty="0"/>
          </a:p>
        </p:txBody>
      </p:sp>
      <p:cxnSp>
        <p:nvCxnSpPr>
          <p:cNvPr id="362504" name="LineBasicVerticalDefault 362504">
            <a:extLst>
              <a:ext uri="{FF2B5EF4-FFF2-40B4-BE49-F238E27FC236}">
                <a16:creationId xmlns:a16="http://schemas.microsoft.com/office/drawing/2014/main" id="{34D79F74-75F8-48EE-B4A6-322C048D0481}"/>
              </a:ext>
            </a:extLst>
          </p:cNvPr>
          <p:cNvCxnSpPr>
            <a:cxnSpLocks/>
          </p:cNvCxnSpPr>
          <p:nvPr>
            <p:custDataLst>
              <p:tags r:id="rId96"/>
            </p:custDataLst>
          </p:nvPr>
        </p:nvCxnSpPr>
        <p:spPr>
          <a:xfrm>
            <a:off x="7489740" y="1690688"/>
            <a:ext cx="0" cy="3938587"/>
          </a:xfrm>
          <a:prstGeom prst="straightConnector1">
            <a:avLst/>
          </a:prstGeom>
          <a:ln w="12700" cap="flat">
            <a:solidFill>
              <a:schemeClr val="tx1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823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c90ee1e1-c015-415f-8aa1-dd21303cc84c"/>
  <p:tag name="NEWVI" val="true"/>
  <p:tag name="TEMPLATELASTEDITTED" val="2019-02-27 01:13 PM"/>
  <p:tag name="TEMPLATECREATED" val="2019-02-27 01:19 PM"/>
  <p:tag name="TEMPLATEVERSION" val="3"/>
  <p:tag name="BLUEONEFOURTHTITLEFONTCOLORFIXED" val="true"/>
  <p:tag name="DARKLAYOUTNAMESCHANGEDTOCONTRAST" val="true"/>
  <p:tag name="CTFIXED" val="Yes"/>
  <p:tag name="TEMPLATELASTEDITED" val="2020-04-03 08:06 AM"/>
  <p:tag name="THINKCELLPRESENTATIONDONOTDELETE" val="&lt;?xml version=&quot;1.0&quot; encoding=&quot;UTF-16&quot; standalone=&quot;yes&quot;?&gt;&lt;root reqver=&quot;27037&quot;&gt;&lt;version val=&quot;32516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m/%d&lt;/m_strFormatTime&gt;&lt;m_yearfmt&gt;&lt;begin val=&quot;0&quot;/&gt;&lt;end val=&quot;0&quot;/&gt;&lt;/m_yearfmt&gt;&lt;/m_precDefaultDate&gt;&lt;m_precDefaultDay&gt;&lt;m_bNumberIsYear val=&quot;0&quot;/&gt;&lt;m_strFormatTime&gt;%d&lt;/m_strFormatTime&gt;&lt;m_yearfmt&gt;&lt;begin val=&quot;0&quot;/&gt;&lt;end val=&quot;4&quot;/&gt;&lt;/m_yearfmt&gt;&lt;/m_precDefaultDay&gt;&lt;m_precDefaultWeek&gt;&lt;m_bNumberIsYear val=&quot;0&quot;/&gt;&lt;m_strFormatTime&gt;%d.&lt;/m_strFormatTime&gt;&lt;m_yearfmt&gt;&lt;begin val=&quot;0&quot;/&gt;&lt;end val=&quot;4&quot;/&gt;&lt;/m_yearfmt&gt;&lt;/m_precDefaultWeek&gt;&lt;m_precDefaultMonth&gt;&lt;m_bNumberIsYear val=&quot;0&quot;/&gt;&lt;m_strFormatTime&gt;%1&lt;/m_strFormatTime&gt;&lt;m_yearfmt&gt;&lt;begin val=&quot;0&quot;/&gt;&lt;end val=&quot;4&quot;/&gt;&lt;/m_yearfmt&gt;&lt;/m_precDefaultMonth&gt;&lt;m_precDefaultQuarter&gt;&lt;m_bNumberIsYear val=&quot;0&quot;/&gt;&lt;m_strFormatTime&gt;Q%5&lt;/m_strFormatTime&gt;&lt;m_yearfmt&gt;&lt;begin val=&quot;0&quot;/&gt;&lt;end val=&quot;4&quot;/&gt;&lt;/m_yearfmt&gt;&lt;/m_precDefaultQuarter&gt;&lt;m_precDefaultYear&gt;&lt;m_bNumberIsYear val=&quot;0&quot;/&gt;&lt;m_strFormatTime&gt;%Y&lt;/m_strFormatTime&gt;&lt;m_yearfmt&gt;&lt;begin val=&quot;0&quot;/&gt;&lt;end val=&quot;0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14&quot;&gt;&lt;elem m_fUsage=&quot;2.89976324940671137398E+00&quot;&gt;&lt;m_msothmcolidx val=&quot;0&quot;/&gt;&lt;m_rgb r=&quot;FF&quot; g=&quot;00&quot; b=&quot;00&quot;/&gt;&lt;/elem&gt;&lt;elem m_fUsage=&quot;1.55610000000000003872E+00&quot;&gt;&lt;m_msothmcolidx val=&quot;0&quot;/&gt;&lt;m_rgb r=&quot;25&quot; g=&quot;5B&quot; b=&quot;EB&quot;/&gt;&lt;/elem&gt;&lt;elem m_fUsage=&quot;1.40049000000000001265E+00&quot;&gt;&lt;m_msothmcolidx val=&quot;0&quot;/&gt;&lt;m_rgb r=&quot;2A&quot; g=&quot;33&quot; b=&quot;5C&quot;/&gt;&lt;/elem&gt;&lt;elem m_fUsage=&quot;1.10928496519973251999E+00&quot;&gt;&lt;m_msothmcolidx val=&quot;0&quot;/&gt;&lt;m_rgb r=&quot;F0&quot; g=&quot;CA&quot; b=&quot;C8&quot;/&gt;&lt;/elem&gt;&lt;elem m_fUsage=&quot;8.37734065462328092444E-01&quot;&gt;&lt;m_msothmcolidx val=&quot;0&quot;/&gt;&lt;m_rgb r=&quot;ED&quot; g=&quot;C9&quot; b=&quot;48&quot;/&gt;&lt;/elem&gt;&lt;elem m_fUsage=&quot;5.30624913313574975149E-01&quot;&gt;&lt;m_msothmcolidx val=&quot;0&quot;/&gt;&lt;m_rgb r=&quot;97&quot; g=&quot;09&quot; b=&quot;16&quot;/&gt;&lt;/elem&gt;&lt;elem m_fUsage=&quot;4.70255094690569419580E-01&quot;&gt;&lt;m_msothmcolidx val=&quot;0&quot;/&gt;&lt;m_rgb r=&quot;D8&quot; g=&quot;16&quot; b=&quot;F3&quot;/&gt;&lt;/elem&gt;&lt;elem m_fUsage=&quot;4.26031908290714300680E-01&quot;&gt;&lt;m_msothmcolidx val=&quot;0&quot;/&gt;&lt;m_rgb r=&quot;59&quot; g=&quot;A1&quot; b=&quot;4F&quot;/&gt;&lt;/elem&gt;&lt;elem m_fUsage=&quot;3.87420489000000145552E-01&quot;&gt;&lt;m_msothmcolidx val=&quot;0&quot;/&gt;&lt;m_rgb r=&quot;FE&quot; g=&quot;E8&quot; b=&quot;BA&quot;/&gt;&lt;/elem&gt;&lt;elem m_fUsage=&quot;9.61896463451332173200E-02&quot;&gt;&lt;m_msothmcolidx val=&quot;0&quot;/&gt;&lt;m_rgb r=&quot;F9&quot; g=&quot;9D&quot; b=&quot;F9&quot;/&gt;&lt;/elem&gt;&lt;elem m_fUsage=&quot;7.76163968842583512631E-02&quot;&gt;&lt;m_msothmcolidx val=&quot;0&quot;/&gt;&lt;m_rgb r=&quot;6A&quot; g=&quot;CC&quot; b=&quot;68&quot;/&gt;&lt;/elem&gt;&lt;elem m_fUsage=&quot;4.00561927712877879904E-02&quot;&gt;&lt;m_msothmcolidx val=&quot;0&quot;/&gt;&lt;m_rgb r=&quot;FB&quot; g=&quot;11&quot; b=&quot;46&quot;/&gt;&lt;/elem&gt;&lt;elem m_fUsage=&quot;3.81520424476946215520E-02&quot;&gt;&lt;m_msothmcolidx val=&quot;0&quot;/&gt;&lt;m_rgb r=&quot;F9&quot; g=&quot;85&quot; b=&quot;4D&quot;/&gt;&lt;/elem&gt;&lt;elem m_fUsage=&quot;2.25283995449391989674E-02&quot;&gt;&lt;m_msothmcolidx val=&quot;0&quot;/&gt;&lt;m_rgb r=&quot;C6&quot; g=&quot;F1&quot; b=&quot;FF&quot;/&gt;&lt;/elem&gt;&lt;/m_vecMRU&gt;&lt;/m_mruColor&gt;&lt;m_eweekdayFirstOfWeek val=&quot;1&quot;/&gt;&lt;m_eweekdayFirstOfWorkweek val=&quot;2&quot;/&gt;&lt;m_eweekdayFirstOfWeekend val=&quot;7&quot;/&gt;&lt;/CPresentation&gt;&lt;/root&gt;"/>
  <p:tag name="TSCLIENT" val="True"/>
  <p:tag name="MTBTACCENT" val="Accent1ColorBoldText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NW.o98SoiFy91A3BEm45w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yb7IqASrXgBhCh1Cqos3Q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wvOXtdSuox6Lt0s4FLA0w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m5a.30oe1xmbXwjDoU0KQ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4. Footnot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5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Grid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CET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5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5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5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4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3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3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2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2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1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1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DdYh2halhdJF8285D2EKg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Titl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4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ubtitl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4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P11CnWVj4SHrNwkW4jJlQ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tFDKWot6hXzrttW11n8AQ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3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_d6dth08tUGQumsWVEb9A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PKsTDVLK_dG90r4UwOos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3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i0mgXOmqjmJhsxDkh.0TQ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Dark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2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zjiRFgosu1ceI1jhy8yBw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Dark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2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4VbVzfboTV4MZRME9u.ug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Dark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1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nND2yuhwA5F6dwgrcNckA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Dark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VZxN_OizesHAduWdSTPeQ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1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Sb87Uq18zwplXU0IuQNUw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RyNLusCFOya.iVh4ubixQ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4. Footno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SXEhcesW0CHoBVP.RZvLA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Grid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CET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Titl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5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4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4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3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3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2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2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1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1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SXEhcesW0CHoBVP.RZvLA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Titl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ubtitl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SXEhcesW0CHoBVP.RZvLA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Titl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ubtitl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ubtitle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Eq_lebdFlPrTXB9fMT4fA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W.jaZV2t50WPSHTUtWplg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7P_.gIZGQPXw.fS0dZNc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RyNLusCFOya.iVh4ubix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IdiyB.KA1w5Zf6omJ8wPQ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4mPCKC9nVYO1Uqs5KvPbw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SXEhcesW0CHoBVP.RZvLA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qe3BZqfYDGOVAxJrfDmYg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Title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5UTfoCa07OVAmOGtXHmmw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vHuO0.8Pky3Fso9DP9x8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NW.o98SoiFy91A3BEm45w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ubtitle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yb7IqASrXgBhCh1Cqos3Q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wvOXtdSuox6Lt0s4FLA0w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IOewHppY6esXQVtHgLQrA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KF_gv.pZbm2Rgq6p__oAQ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RyNLusCFOya.iVh4ubixQ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4. Footnote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Grid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CET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5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5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4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4. Footno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Eq_lebdFlPrTXB9fMT4fA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3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3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2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2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1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1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SXEhcesW0CHoBVP.RZvLA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Title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ubtitle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Eq_lebdFlPrTXB9fMT4fA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W.jaZV2t50WPSHTUtWplg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7P_.gIZGQPXw.fS0dZNcA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IdiyB.KA1w5Zf6omJ8wPQ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4mPCKC9nVYO1Uqs5KvPbw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qe3BZqfYDGOVAxJrfDmYg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5UTfoCa07OVAmOGtXHmmw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vHuO0.8Pky3Fso9DP9x8A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W.jaZV2t50WPSHTUtWplg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NW.o98SoiFy91A3BEm45w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yb7IqASrXgBhCh1Cqos3Q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wvOXtdSuox6Lt0s4FLA0w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RyNLusCFOya.iVh4ubixQ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4. Footnote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Grid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CET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5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5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4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4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3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3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2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2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1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SXEhcesW0CHoBVP.RZvLA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Title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ubtitle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SXEhcesW0CHoBVP.RZvL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Title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ubtitle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Eq_lebdFlPrTXB9fMT4fA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7P_.gIZGQPXw.fS0dZNcA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W.jaZV2t50WPSHTUtWplg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7P_.gIZGQPXw.fS0dZNcA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IdiyB.KA1w5Zf6omJ8wPQ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4mPCKC9nVYO1Uqs5KvPbw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qe3BZqfYDGOVAxJrfDmYg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5UTfoCa07OVAmOGtXHmmw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vHuO0.8Pky3Fso9DP9x8A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Grid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NW.o98SoiFy91A3BEm45w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yb7IqASrXgBhCh1Cqos3Q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IdiyB.KA1w5Zf6omJ8wPQ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wvOXtdSuox6Lt0s4FLA0w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RyNLusCFOya.iVh4ubixQ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4. Footnote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Grid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CET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5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5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4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4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3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3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2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1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1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SXEhcesW0CHoBVP.RZvLA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Title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ubtitle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Eq_lebdFlPrTXB9fMT4fA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W.jaZV2t50WPSHTUtWplg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7P_.gIZGQPXw.fS0dZNcA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4mPCKC9nVYO1Uqs5KvPbw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IdiyB.KA1w5Zf6omJ8wPQ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4mPCKC9nVYO1Uqs5KvPbw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qe3BZqfYDGOVAxJrfDmYg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CET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5UTfoCa07OVAmOGtXHmmw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vHuO0.8Pky3Fso9DP9x8A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NW.o98SoiFy91A3BEm45w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yb7IqASrXgBhCh1Cqos3Q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wvOXtdSuox6Lt0s4FLA0w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UINx_0pMwsWRCcKP42vcA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C6UdhrtVECJ7.pdxfPClw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f2KMtcT.qsLJ5Try0NRXw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t3_FnsufLLOp8EgBNp2Hw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nskna9Qnvl1Rz.TH_rAMQ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H9CFeZmmd5oxvWHkw.N4g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zD_gve..LvuUik8oQljnA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xqrnhV9WolVa5kapTjfg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B.BhQ4fTCL9Hp7Pt3HY7Q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VDxkYjPqL06TLwhe2sp5A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8164WYnaB909I_H1u6Fjg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ayZQcMOxhcB6O5z2YIovA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mqj09abaDIkxWWmTRES3g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qe3BZqfYDGOVAxJrfDmYg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9Y7liG.4ZvMk.ucWShROQ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hCDKLJ_4V8rW_3sHSR1hA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z.Qu5In3YJbVLX7UWCmkQ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qqd.yrS3C.VxHf9saJIFw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qcOnK7EeRTjyA.F2F0ZcQ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fJshdTPs4DBL4RoVpbBew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kdaLMwwGm7aZ75sVMMYHQ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xFFs1HEwIJevL9CPyrsZA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gZGMirobbka6MzYDoSMWg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g5_FbqpUElqOaPhVz5liA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rUFyPsG75effhbCqCMpEg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IqQJLTG2z6hEuRatMUXuA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6nFlFaQ6TCHM7KIpj7n2w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DMla76BDvXx3IXrnelW8Q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TmfHf.edR_kMzI92opL5w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75xRkmnWCRwHFn8.h3IUw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9laceNebj2m6dvYxaVKmQ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q3_lr3Nk.fJoQ8cNsDKDg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X8VEpBROG0AFSWy5EsFGA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rbNUYHzqYDL82GElQbqAg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nplaPvE.kC5iNfECKbEZA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cJfiNQPSeIzUE34XPgEnQ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Sa1ZbJyh.hzea9CU94ucA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pEKMy5.pSQjrAXfIXDVcA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fR_NQZSQ7FkFcbID3ukbg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0JSystGTW80gokgSEohMg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uI7BbjECzDhY4ic5kzb3w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dXekSd3jB.9mLL8fzPQJw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2rhj2hV8uk.T0uYYcIptA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_VFTjRIdLgA1anKHl_nhg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oWdSidVzcx8llh9wFtnTA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I.OWmzOO7gIhnhxFTyNxg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SdOt3XmwQVHJntOKvjE9A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R.Aq52CgN2LrJW872t.uA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_fWyAO_JrlYP.hDEwy1dg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nTtXQVmTrmEwXclb9eoGw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L.li0qKCzhIb6VPoq3B2A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j_V33SeUMbVLnCLah3cng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R4aboEGcFCntmlzgvF7lw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BcjcjCR9j87Tau7GLaoC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B1DvTRdbSGrmKJersjAXQ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DHIVqCEx.rzcO_2Jf0J3Q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jwQBIQ1..RYlQujJKM_Pw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dtuD87pLmAAglsg5USWtA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_pcYAHm.GuzsOI3EG6BbA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oqDNPjg8kdWFgFD8.py2g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9W_W7etxJ0YEJ3W.mISMA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4orTD91AD.dYIO9hM48BQ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r5OzfO4MORZG1UYMaorfQ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7Eu9pJTF3YC0GG8MjvLzQ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BJ.SMD.eGYw.TrU.3bk.g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na2QVIlZpjk4YEGDCZing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IHXs.i3hs53lHxqOaA5vg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z8rEuWxffPsqPF2YlAZ9g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Wlh_rcD9dexOSIYrZBZhw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vb.A4RQKL4FXeOsS2yxhQ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l3CvCTtW6CimF8leoJm9A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iaaInxY4EG4nrYzGOXRjQ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xcadYC8joztnWScfnEwuw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Fe6yXIJwm3aa69w4gB9GQ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K5z3o83ZBiYACjF.ReY1Q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8kDQX_pfPbysajW32m2qA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DCfCt2pUtuYteUiRaxIQw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OEVI2EbTFluGcbyd5OnlQ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1_XFxqmG7sP6vTi1AxV6A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3lv88LJJhViKjiWc1XXLw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41Bf6panpphYXd7WA6iXw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IgJXDBWsteB7zB_yHj2Kg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yFU2dWwTEYM1E8J2MsVeg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85HpZV8oWErjFd_24BshA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6Cc25J6p2qqS6DW8HiAaA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aENb6KhjQcdoGZ2cXflhQ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aklS47cafxL1Et57LWsrA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Lmf3WXIoZBgsx4k7GdscQ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n8_Qi9WiOiliQqWdpXA4w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K7nWTeKcL_8cD9IStqQIA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Bp0mnqZ4P_F0KVPnQxMHg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jPmk1b7PtL1zYeO82aoGw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4. Footnote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CET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ineBasicVerticalDefault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5UTfoCa07OVAmOGtXHmmw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vHuO0.8Pky3Fso9DP9x8A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heme/theme1.xml><?xml version="1.0" encoding="utf-8"?>
<a:theme xmlns:a="http://schemas.openxmlformats.org/drawingml/2006/main" name="White">
  <a:themeElements>
    <a:clrScheme name="Scheme 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0C2D83"/>
      </a:accent1>
      <a:accent2>
        <a:srgbClr val="7B9CED"/>
      </a:accent2>
      <a:accent3>
        <a:srgbClr val="1B56E9"/>
      </a:accent3>
      <a:accent4>
        <a:srgbClr val="DDA037"/>
      </a:accent4>
      <a:accent5>
        <a:srgbClr val="A1A3A5"/>
      </a:accent5>
      <a:accent6>
        <a:srgbClr val="CFCFCF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" cap="sq">
          <a:noFill/>
          <a:miter lim="800000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spcBef>
            <a:spcPts val="300"/>
          </a:spcBef>
          <a:spcAft>
            <a:spcPts val="300"/>
          </a:spcAft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 cap="flat">
          <a:solidFill>
            <a:schemeClr val="tx1"/>
          </a:solidFill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ln w="6350">
          <a:noFill/>
          <a:miter lim="800000"/>
        </a:ln>
      </a:spPr>
      <a:bodyPr vert="horz" wrap="square" lIns="0" tIns="0" rIns="0" bIns="0" rtlCol="0">
        <a:noAutofit/>
      </a:bodyPr>
      <a:lstStyle>
        <a:defPPr algn="l">
          <a:spcBef>
            <a:spcPts val="300"/>
          </a:spcBef>
          <a:spcAft>
            <a:spcPts val="300"/>
          </a:spcAft>
          <a:buNone/>
          <a:defRPr sz="1600" dirty="0" smtClean="0"/>
        </a:defPPr>
      </a:lstStyle>
    </a:txDef>
  </a:objectDefaults>
  <a:extraClrSchemeLst>
    <a:extraClrScheme>
      <a:clrScheme name="Scheme 1">
        <a:dk1>
          <a:srgbClr val="000000"/>
        </a:dk1>
        <a:lt1>
          <a:srgbClr val="FFFFFF"/>
        </a:lt1>
        <a:dk2>
          <a:srgbClr val="FFFFFF"/>
        </a:dk2>
        <a:lt2>
          <a:srgbClr val="FFFFFF"/>
        </a:lt2>
        <a:accent1>
          <a:srgbClr val="0C2D83"/>
        </a:accent1>
        <a:accent2>
          <a:srgbClr val="7B9CED"/>
        </a:accent2>
        <a:accent3>
          <a:srgbClr val="1B56E9"/>
        </a:accent3>
        <a:accent4>
          <a:srgbClr val="DDA037"/>
        </a:accent4>
        <a:accent5>
          <a:srgbClr val="A1A3A5"/>
        </a:accent5>
        <a:accent6>
          <a:srgbClr val="CFCFCF"/>
        </a:accent6>
        <a:hlink>
          <a:srgbClr val="0000FF"/>
        </a:hlink>
        <a:folHlink>
          <a:srgbClr val="800080"/>
        </a:folHlink>
      </a:clrScheme>
    </a:extraClrScheme>
  </a:extraClrSchemeLst>
  <a:custClrLst>
    <a:custClr name="Dark Gray">
      <a:srgbClr val="4D4D4D"/>
    </a:custClr>
    <a:custClr name="Mid Gray">
      <a:srgbClr val="7F7F7F"/>
    </a:custClr>
    <a:custClr name="Light Gray">
      <a:srgbClr val="B3B3B3"/>
    </a:custClr>
    <a:custClr name="Super Light Gray">
      <a:srgbClr val="D0D0D0"/>
    </a:custClr>
    <a:custClr name="Pale Gray">
      <a:srgbClr val="E6E6E6"/>
    </a:custClr>
  </a:custClrLst>
  <a:extLst>
    <a:ext uri="{05A4C25C-085E-4340-85A3-A5531E510DB2}">
      <thm15:themeFamily xmlns:thm15="http://schemas.microsoft.com/office/thememl/2012/main" name="US0734_OFF.potx" id="{B99654CB-F1B9-41E3-A169-339811ED5F54}" vid="{F40D82E9-5348-40C5-82A2-1CB421C2615D}"/>
    </a:ext>
  </a:extLst>
</a:theme>
</file>

<file path=ppt/theme/theme2.xml><?xml version="1.0" encoding="utf-8"?>
<a:theme xmlns:a="http://schemas.openxmlformats.org/drawingml/2006/main" name="Contrast">
  <a:themeElements>
    <a:clrScheme name="Scheme 2">
      <a:dk1>
        <a:srgbClr val="FFFFFF"/>
      </a:dk1>
      <a:lt1>
        <a:srgbClr val="0C2D83"/>
      </a:lt1>
      <a:dk2>
        <a:srgbClr val="000000"/>
      </a:dk2>
      <a:lt2>
        <a:srgbClr val="000000"/>
      </a:lt2>
      <a:accent1>
        <a:srgbClr val="FFFFFF"/>
      </a:accent1>
      <a:accent2>
        <a:srgbClr val="7B9CED"/>
      </a:accent2>
      <a:accent3>
        <a:srgbClr val="1B56E9"/>
      </a:accent3>
      <a:accent4>
        <a:srgbClr val="DDA037"/>
      </a:accent4>
      <a:accent5>
        <a:srgbClr val="A1A3A5"/>
      </a:accent5>
      <a:accent6>
        <a:srgbClr val="CFCFCF"/>
      </a:accent6>
      <a:hlink>
        <a:srgbClr val="0000FF"/>
      </a:hlink>
      <a:folHlink>
        <a:srgbClr val="800080"/>
      </a:folHlink>
    </a:clrScheme>
    <a:fontScheme name="Custom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 w="6350" cap="sq">
          <a:noFill/>
          <a:miter lim="800000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spcBef>
            <a:spcPts val="300"/>
          </a:spcBef>
          <a:spcAft>
            <a:spcPts val="300"/>
          </a:spcAft>
          <a:defRPr sz="14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 cap="flat">
          <a:solidFill>
            <a:schemeClr val="tx1"/>
          </a:solidFill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ln w="6350">
          <a:noFill/>
          <a:miter lim="800000"/>
        </a:ln>
      </a:spPr>
      <a:bodyPr vert="horz" wrap="square" lIns="0" tIns="0" rIns="0" bIns="0" rtlCol="0">
        <a:noAutofit/>
      </a:bodyPr>
      <a:lstStyle>
        <a:defPPr algn="l">
          <a:spcBef>
            <a:spcPts val="300"/>
          </a:spcBef>
          <a:spcAft>
            <a:spcPts val="300"/>
          </a:spcAft>
          <a:buNone/>
          <a:defRPr sz="1400" dirty="0" err="1" smtClean="0"/>
        </a:defPPr>
      </a:lstStyle>
    </a:txDef>
  </a:objectDefaults>
  <a:extraClrSchemeLst>
    <a:extraClrScheme>
      <a:clrScheme name="Scheme 2">
        <a:dk1>
          <a:srgbClr val="FFFFFF"/>
        </a:dk1>
        <a:lt1>
          <a:srgbClr val="0C2D83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7B9CED"/>
        </a:accent2>
        <a:accent3>
          <a:srgbClr val="1B56E9"/>
        </a:accent3>
        <a:accent4>
          <a:srgbClr val="DDA037"/>
        </a:accent4>
        <a:accent5>
          <a:srgbClr val="A1A3A5"/>
        </a:accent5>
        <a:accent6>
          <a:srgbClr val="CFCFCF"/>
        </a:accent6>
        <a:hlink>
          <a:srgbClr val="0000FF"/>
        </a:hlink>
        <a:folHlink>
          <a:srgbClr val="800080"/>
        </a:folHlink>
      </a:clrScheme>
    </a:extraClrScheme>
  </a:extraClrSchemeLst>
  <a:custClrLst>
    <a:custClr name="Dark Gray">
      <a:srgbClr val="4D4D4D"/>
    </a:custClr>
    <a:custClr name="Mid Gray">
      <a:srgbClr val="7F7F7F"/>
    </a:custClr>
    <a:custClr name="Light Gray">
      <a:srgbClr val="B3B3B3"/>
    </a:custClr>
    <a:custClr name="Super Light Gray">
      <a:srgbClr val="D0D0D0"/>
    </a:custClr>
    <a:custClr name="Pale Gray">
      <a:srgbClr val="E6E6E6"/>
    </a:custClr>
  </a:custClrLst>
  <a:extLst>
    <a:ext uri="{05A4C25C-085E-4340-85A3-A5531E510DB2}">
      <thm15:themeFamily xmlns:thm15="http://schemas.microsoft.com/office/thememl/2012/main" name="US0734_OFF.potx" id="{B99654CB-F1B9-41E3-A169-339811ED5F54}" vid="{F27A7296-E4AD-4E7E-91E8-1857AB728449}"/>
    </a:ext>
  </a:extLst>
</a:theme>
</file>

<file path=ppt/theme/theme3.xml><?xml version="1.0" encoding="utf-8"?>
<a:theme xmlns:a="http://schemas.openxmlformats.org/drawingml/2006/main" name="1_White">
  <a:themeElements>
    <a:clrScheme name="Scheme 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0C2D83"/>
      </a:accent1>
      <a:accent2>
        <a:srgbClr val="7B9CED"/>
      </a:accent2>
      <a:accent3>
        <a:srgbClr val="1B56E9"/>
      </a:accent3>
      <a:accent4>
        <a:srgbClr val="DDA037"/>
      </a:accent4>
      <a:accent5>
        <a:srgbClr val="A1A3A5"/>
      </a:accent5>
      <a:accent6>
        <a:srgbClr val="CFCFCF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" cap="sq">
          <a:noFill/>
          <a:miter lim="800000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spcBef>
            <a:spcPts val="300"/>
          </a:spcBef>
          <a:spcAft>
            <a:spcPts val="300"/>
          </a:spcAft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 cap="flat">
          <a:solidFill>
            <a:schemeClr val="tx1"/>
          </a:solidFill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ln w="6350">
          <a:noFill/>
          <a:miter lim="800000"/>
        </a:ln>
      </a:spPr>
      <a:bodyPr vert="horz" wrap="square" lIns="0" tIns="0" rIns="0" bIns="0" rtlCol="0">
        <a:noAutofit/>
      </a:bodyPr>
      <a:lstStyle>
        <a:defPPr algn="l">
          <a:spcBef>
            <a:spcPts val="300"/>
          </a:spcBef>
          <a:spcAft>
            <a:spcPts val="300"/>
          </a:spcAft>
          <a:buNone/>
          <a:defRPr sz="1600" dirty="0" smtClean="0"/>
        </a:defPPr>
      </a:lstStyle>
    </a:txDef>
  </a:objectDefaults>
  <a:extraClrSchemeLst>
    <a:extraClrScheme>
      <a:clrScheme name="Scheme 1">
        <a:dk1>
          <a:srgbClr val="000000"/>
        </a:dk1>
        <a:lt1>
          <a:srgbClr val="FFFFFF"/>
        </a:lt1>
        <a:dk2>
          <a:srgbClr val="FFFFFF"/>
        </a:dk2>
        <a:lt2>
          <a:srgbClr val="FFFFFF"/>
        </a:lt2>
        <a:accent1>
          <a:srgbClr val="0C2D83"/>
        </a:accent1>
        <a:accent2>
          <a:srgbClr val="7B9CED"/>
        </a:accent2>
        <a:accent3>
          <a:srgbClr val="1B56E9"/>
        </a:accent3>
        <a:accent4>
          <a:srgbClr val="DDA037"/>
        </a:accent4>
        <a:accent5>
          <a:srgbClr val="A1A3A5"/>
        </a:accent5>
        <a:accent6>
          <a:srgbClr val="CFCFCF"/>
        </a:accent6>
        <a:hlink>
          <a:srgbClr val="0000FF"/>
        </a:hlink>
        <a:folHlink>
          <a:srgbClr val="800080"/>
        </a:folHlink>
      </a:clrScheme>
    </a:extraClrScheme>
  </a:extraClrSchemeLst>
  <a:custClrLst>
    <a:custClr name="Dark Gray">
      <a:srgbClr val="4D4D4D"/>
    </a:custClr>
    <a:custClr name="Mid Gray">
      <a:srgbClr val="7F7F7F"/>
    </a:custClr>
    <a:custClr name="Light Gray">
      <a:srgbClr val="B3B3B3"/>
    </a:custClr>
    <a:custClr name="Super Light Gray">
      <a:srgbClr val="D0D0D0"/>
    </a:custClr>
    <a:custClr name="Pale Gray">
      <a:srgbClr val="E6E6E6"/>
    </a:custClr>
  </a:custClrLst>
  <a:extLst>
    <a:ext uri="{05A4C25C-085E-4340-85A3-A5531E510DB2}">
      <thm15:themeFamily xmlns:thm15="http://schemas.microsoft.com/office/thememl/2012/main" name="US0734_OFF.potx" id="{B99654CB-F1B9-41E3-A169-339811ED5F54}" vid="{F40D82E9-5348-40C5-82A2-1CB421C2615D}"/>
    </a:ext>
  </a:extLst>
</a:theme>
</file>

<file path=ppt/theme/theme4.xml><?xml version="1.0" encoding="utf-8"?>
<a:theme xmlns:a="http://schemas.openxmlformats.org/drawingml/2006/main" name="2_White">
  <a:themeElements>
    <a:clrScheme name="Scheme 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0C2D83"/>
      </a:accent1>
      <a:accent2>
        <a:srgbClr val="7B9CED"/>
      </a:accent2>
      <a:accent3>
        <a:srgbClr val="1B56E9"/>
      </a:accent3>
      <a:accent4>
        <a:srgbClr val="DDA037"/>
      </a:accent4>
      <a:accent5>
        <a:srgbClr val="A1A3A5"/>
      </a:accent5>
      <a:accent6>
        <a:srgbClr val="CFCFCF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" cap="sq">
          <a:noFill/>
          <a:miter lim="800000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spcBef>
            <a:spcPts val="300"/>
          </a:spcBef>
          <a:spcAft>
            <a:spcPts val="300"/>
          </a:spcAft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 cap="flat">
          <a:solidFill>
            <a:schemeClr val="tx1"/>
          </a:solidFill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ln w="6350">
          <a:noFill/>
          <a:miter lim="800000"/>
        </a:ln>
      </a:spPr>
      <a:bodyPr vert="horz" wrap="square" lIns="0" tIns="0" rIns="0" bIns="0" rtlCol="0">
        <a:noAutofit/>
      </a:bodyPr>
      <a:lstStyle>
        <a:defPPr algn="l">
          <a:spcBef>
            <a:spcPts val="300"/>
          </a:spcBef>
          <a:spcAft>
            <a:spcPts val="300"/>
          </a:spcAft>
          <a:buNone/>
          <a:defRPr sz="1600" dirty="0" smtClean="0"/>
        </a:defPPr>
      </a:lstStyle>
    </a:txDef>
  </a:objectDefaults>
  <a:extraClrSchemeLst>
    <a:extraClrScheme>
      <a:clrScheme name="Scheme 1">
        <a:dk1>
          <a:srgbClr val="000000"/>
        </a:dk1>
        <a:lt1>
          <a:srgbClr val="FFFFFF"/>
        </a:lt1>
        <a:dk2>
          <a:srgbClr val="FFFFFF"/>
        </a:dk2>
        <a:lt2>
          <a:srgbClr val="FFFFFF"/>
        </a:lt2>
        <a:accent1>
          <a:srgbClr val="0C2D83"/>
        </a:accent1>
        <a:accent2>
          <a:srgbClr val="7B9CED"/>
        </a:accent2>
        <a:accent3>
          <a:srgbClr val="1B56E9"/>
        </a:accent3>
        <a:accent4>
          <a:srgbClr val="DDA037"/>
        </a:accent4>
        <a:accent5>
          <a:srgbClr val="A1A3A5"/>
        </a:accent5>
        <a:accent6>
          <a:srgbClr val="CFCFCF"/>
        </a:accent6>
        <a:hlink>
          <a:srgbClr val="0000FF"/>
        </a:hlink>
        <a:folHlink>
          <a:srgbClr val="800080"/>
        </a:folHlink>
      </a:clrScheme>
    </a:extraClrScheme>
  </a:extraClrSchemeLst>
  <a:custClrLst>
    <a:custClr name="Dark Gray">
      <a:srgbClr val="4D4D4D"/>
    </a:custClr>
    <a:custClr name="Mid Gray">
      <a:srgbClr val="7F7F7F"/>
    </a:custClr>
    <a:custClr name="Light Gray">
      <a:srgbClr val="B3B3B3"/>
    </a:custClr>
    <a:custClr name="Super Light Gray">
      <a:srgbClr val="D0D0D0"/>
    </a:custClr>
    <a:custClr name="Pale Gray">
      <a:srgbClr val="E6E6E6"/>
    </a:custClr>
  </a:custClrLst>
  <a:extLst>
    <a:ext uri="{05A4C25C-085E-4340-85A3-A5531E510DB2}">
      <thm15:themeFamily xmlns:thm15="http://schemas.microsoft.com/office/thememl/2012/main" name="US0734_OFF.potx" id="{08D715AD-96AF-4FD3-9DE8-B402379307F2}" vid="{10BDF7FB-8CBB-46DA-AD6B-D39AED638513}"/>
    </a:ext>
  </a:extLst>
</a:theme>
</file>

<file path=ppt/theme/theme5.xml><?xml version="1.0" encoding="utf-8"?>
<a:theme xmlns:a="http://schemas.openxmlformats.org/drawingml/2006/main" name="3_White">
  <a:themeElements>
    <a:clrScheme name="Scheme 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0C2D83"/>
      </a:accent1>
      <a:accent2>
        <a:srgbClr val="7B9CED"/>
      </a:accent2>
      <a:accent3>
        <a:srgbClr val="1B56E9"/>
      </a:accent3>
      <a:accent4>
        <a:srgbClr val="DDA037"/>
      </a:accent4>
      <a:accent5>
        <a:srgbClr val="A1A3A5"/>
      </a:accent5>
      <a:accent6>
        <a:srgbClr val="CFCFCF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" cap="sq">
          <a:noFill/>
          <a:miter lim="800000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spcBef>
            <a:spcPts val="300"/>
          </a:spcBef>
          <a:spcAft>
            <a:spcPts val="300"/>
          </a:spcAft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 cap="flat">
          <a:solidFill>
            <a:schemeClr val="tx1"/>
          </a:solidFill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ln w="6350">
          <a:noFill/>
          <a:miter lim="800000"/>
        </a:ln>
      </a:spPr>
      <a:bodyPr vert="horz" wrap="square" lIns="0" tIns="0" rIns="0" bIns="0" rtlCol="0">
        <a:noAutofit/>
      </a:bodyPr>
      <a:lstStyle>
        <a:defPPr algn="l">
          <a:spcBef>
            <a:spcPts val="300"/>
          </a:spcBef>
          <a:spcAft>
            <a:spcPts val="300"/>
          </a:spcAft>
          <a:buNone/>
          <a:defRPr sz="1600" dirty="0" smtClean="0"/>
        </a:defPPr>
      </a:lstStyle>
    </a:txDef>
  </a:objectDefaults>
  <a:extraClrSchemeLst>
    <a:extraClrScheme>
      <a:clrScheme name="Scheme 1">
        <a:dk1>
          <a:srgbClr val="000000"/>
        </a:dk1>
        <a:lt1>
          <a:srgbClr val="FFFFFF"/>
        </a:lt1>
        <a:dk2>
          <a:srgbClr val="FFFFFF"/>
        </a:dk2>
        <a:lt2>
          <a:srgbClr val="FFFFFF"/>
        </a:lt2>
        <a:accent1>
          <a:srgbClr val="0C2D83"/>
        </a:accent1>
        <a:accent2>
          <a:srgbClr val="7B9CED"/>
        </a:accent2>
        <a:accent3>
          <a:srgbClr val="1B56E9"/>
        </a:accent3>
        <a:accent4>
          <a:srgbClr val="DDA037"/>
        </a:accent4>
        <a:accent5>
          <a:srgbClr val="A1A3A5"/>
        </a:accent5>
        <a:accent6>
          <a:srgbClr val="CFCFCF"/>
        </a:accent6>
        <a:hlink>
          <a:srgbClr val="0000FF"/>
        </a:hlink>
        <a:folHlink>
          <a:srgbClr val="800080"/>
        </a:folHlink>
      </a:clrScheme>
    </a:extraClrScheme>
  </a:extraClrSchemeLst>
  <a:custClrLst>
    <a:custClr name="Dark Gray">
      <a:srgbClr val="4D4D4D"/>
    </a:custClr>
    <a:custClr name="Mid Gray">
      <a:srgbClr val="7F7F7F"/>
    </a:custClr>
    <a:custClr name="Light Gray">
      <a:srgbClr val="B3B3B3"/>
    </a:custClr>
    <a:custClr name="Super Light Gray">
      <a:srgbClr val="D0D0D0"/>
    </a:custClr>
    <a:custClr name="Pale Gray">
      <a:srgbClr val="E6E6E6"/>
    </a:custClr>
  </a:custClrLst>
  <a:extLst>
    <a:ext uri="{05A4C25C-085E-4340-85A3-A5531E510DB2}">
      <thm15:themeFamily xmlns:thm15="http://schemas.microsoft.com/office/thememl/2012/main" name="US0734_OFF.potx" id="{B99654CB-F1B9-41E3-A169-339811ED5F54}" vid="{F40D82E9-5348-40C5-82A2-1CB421C2615D}"/>
    </a:ext>
  </a:extLst>
</a:theme>
</file>

<file path=ppt/theme/theme6.xml><?xml version="1.0" encoding="utf-8"?>
<a:theme xmlns:a="http://schemas.openxmlformats.org/drawingml/2006/main" name="4_White">
  <a:themeElements>
    <a:clrScheme name="Scheme 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0C2D83"/>
      </a:accent1>
      <a:accent2>
        <a:srgbClr val="7B9CED"/>
      </a:accent2>
      <a:accent3>
        <a:srgbClr val="1B56E9"/>
      </a:accent3>
      <a:accent4>
        <a:srgbClr val="DDA037"/>
      </a:accent4>
      <a:accent5>
        <a:srgbClr val="A1A3A5"/>
      </a:accent5>
      <a:accent6>
        <a:srgbClr val="CFCFCF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" cap="sq">
          <a:noFill/>
          <a:miter lim="800000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spcBef>
            <a:spcPts val="300"/>
          </a:spcBef>
          <a:spcAft>
            <a:spcPts val="300"/>
          </a:spcAft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 cap="flat">
          <a:solidFill>
            <a:schemeClr val="tx1"/>
          </a:solidFill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ln w="6350">
          <a:noFill/>
          <a:miter lim="800000"/>
        </a:ln>
      </a:spPr>
      <a:bodyPr vert="horz" wrap="square" lIns="0" tIns="0" rIns="0" bIns="0" rtlCol="0">
        <a:noAutofit/>
      </a:bodyPr>
      <a:lstStyle>
        <a:defPPr algn="l">
          <a:spcBef>
            <a:spcPts val="300"/>
          </a:spcBef>
          <a:spcAft>
            <a:spcPts val="300"/>
          </a:spcAft>
          <a:buNone/>
          <a:defRPr sz="1600" dirty="0" smtClean="0"/>
        </a:defPPr>
      </a:lstStyle>
    </a:txDef>
  </a:objectDefaults>
  <a:extraClrSchemeLst>
    <a:extraClrScheme>
      <a:clrScheme name="Scheme 1">
        <a:dk1>
          <a:srgbClr val="000000"/>
        </a:dk1>
        <a:lt1>
          <a:srgbClr val="FFFFFF"/>
        </a:lt1>
        <a:dk2>
          <a:srgbClr val="FFFFFF"/>
        </a:dk2>
        <a:lt2>
          <a:srgbClr val="FFFFFF"/>
        </a:lt2>
        <a:accent1>
          <a:srgbClr val="0C2D83"/>
        </a:accent1>
        <a:accent2>
          <a:srgbClr val="7B9CED"/>
        </a:accent2>
        <a:accent3>
          <a:srgbClr val="1B56E9"/>
        </a:accent3>
        <a:accent4>
          <a:srgbClr val="DDA037"/>
        </a:accent4>
        <a:accent5>
          <a:srgbClr val="A1A3A5"/>
        </a:accent5>
        <a:accent6>
          <a:srgbClr val="CFCFCF"/>
        </a:accent6>
        <a:hlink>
          <a:srgbClr val="0000FF"/>
        </a:hlink>
        <a:folHlink>
          <a:srgbClr val="800080"/>
        </a:folHlink>
      </a:clrScheme>
    </a:extraClrScheme>
  </a:extraClrSchemeLst>
  <a:custClrLst>
    <a:custClr name="Dark Gray">
      <a:srgbClr val="4D4D4D"/>
    </a:custClr>
    <a:custClr name="Mid Gray">
      <a:srgbClr val="7F7F7F"/>
    </a:custClr>
    <a:custClr name="Light Gray">
      <a:srgbClr val="B3B3B3"/>
    </a:custClr>
    <a:custClr name="Super Light Gray">
      <a:srgbClr val="D0D0D0"/>
    </a:custClr>
    <a:custClr name="Pale Gray">
      <a:srgbClr val="E6E6E6"/>
    </a:custClr>
  </a:custClrLst>
  <a:extLst>
    <a:ext uri="{05A4C25C-085E-4340-85A3-A5531E510DB2}">
      <thm15:themeFamily xmlns:thm15="http://schemas.microsoft.com/office/thememl/2012/main" name="US0734_OFF.potx" id="{08D715AD-96AF-4FD3-9DE8-B402379307F2}" vid="{10BDF7FB-8CBB-46DA-AD6B-D39AED638513}"/>
    </a:ext>
  </a:extLst>
</a:theme>
</file>

<file path=ppt/theme/theme7.xml><?xml version="1.0" encoding="utf-8"?>
<a:theme xmlns:a="http://schemas.openxmlformats.org/drawingml/2006/main" name="Office Theme">
  <a:themeElements>
    <a:clrScheme name="Custom Scheme">
      <a:dk1>
        <a:srgbClr val="000000"/>
      </a:dk1>
      <a:lt1>
        <a:srgbClr val="FFFFFF"/>
      </a:lt1>
      <a:dk2>
        <a:srgbClr val="051C2C"/>
      </a:dk2>
      <a:lt2>
        <a:srgbClr val="FFFFFF"/>
      </a:lt2>
      <a:accent1>
        <a:srgbClr val="051C2C"/>
      </a:accent1>
      <a:accent2>
        <a:srgbClr val="00A9F4"/>
      </a:accent2>
      <a:accent3>
        <a:srgbClr val="1F40E6"/>
      </a:accent3>
      <a:accent4>
        <a:srgbClr val="AAE6F0"/>
      </a:accent4>
      <a:accent5>
        <a:srgbClr val="3C96B4"/>
      </a:accent5>
      <a:accent6>
        <a:srgbClr val="AFC3FF"/>
      </a:accent6>
      <a:hlink>
        <a:srgbClr val="00A9F4"/>
      </a:hlink>
      <a:folHlink>
        <a:srgbClr val="00A9F4"/>
      </a:folHlink>
    </a:clrScheme>
    <a:fontScheme name="Custom Scheme Fonts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Custom Scheme 2">
      <a:dk1>
        <a:srgbClr val="000000"/>
      </a:dk1>
      <a:lt1>
        <a:srgbClr val="FFFFFF"/>
      </a:lt1>
      <a:dk2>
        <a:srgbClr val="051C2C"/>
      </a:dk2>
      <a:lt2>
        <a:srgbClr val="FFFFFF"/>
      </a:lt2>
      <a:accent1>
        <a:srgbClr val="051C2C"/>
      </a:accent1>
      <a:accent2>
        <a:srgbClr val="00A9F4"/>
      </a:accent2>
      <a:accent3>
        <a:srgbClr val="1F40E6"/>
      </a:accent3>
      <a:accent4>
        <a:srgbClr val="AAE6F0"/>
      </a:accent4>
      <a:accent5>
        <a:srgbClr val="3C96B4"/>
      </a:accent5>
      <a:accent6>
        <a:srgbClr val="AFC3FF"/>
      </a:accent6>
      <a:hlink>
        <a:srgbClr val="00A9F4"/>
      </a:hlink>
      <a:folHlink>
        <a:srgbClr val="00A9F4"/>
      </a:folHlink>
    </a:clrScheme>
    <a:fontScheme name="Custom Scheme2 Fonts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365</Words>
  <Application>Microsoft Office PowerPoint</Application>
  <PresentationFormat>On-screen Show (4:3)</PresentationFormat>
  <Paragraphs>94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Segoe UI</vt:lpstr>
      <vt:lpstr>Wingdings</vt:lpstr>
      <vt:lpstr>White</vt:lpstr>
      <vt:lpstr>Contrast</vt:lpstr>
      <vt:lpstr>1_White</vt:lpstr>
      <vt:lpstr>2_White</vt:lpstr>
      <vt:lpstr>3_White</vt:lpstr>
      <vt:lpstr>4_White</vt:lpstr>
      <vt:lpstr>think-cell Slide</vt:lpstr>
      <vt:lpstr>COVID-19 Hospitalizations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2020-06-25T17:16:46Z</dcterms:created>
  <dcterms:modified xsi:type="dcterms:W3CDTF">2022-02-04T21:47:07Z</dcterms:modified>
  <cp:category/>
  <cp:contentStatus/>
</cp:coreProperties>
</file>