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docProps/app.xml" ContentType="application/vnd.openxmlformats-officedocument.extended-properties+xml"/>
  <Override PartName="/docProps/core.xml" ContentType="application/vnd.openxmlformats-package.core-properties+xml"/>
  <Override PartName="/ppt/diagrams/colors1.xml" ContentType="application/vnd.openxmlformats-officedocument.drawingml.diagramColors+xml"/>
  <Override PartName="/ppt/diagrams/colors2.xml" ContentType="application/vnd.openxmlformats-officedocument.drawingml.diagramColors+xml"/>
  <Override PartName="/ppt/diagrams/colors3.xml" ContentType="application/vnd.openxmlformats-officedocument.drawingml.diagramColors+xml"/>
  <Override PartName="/ppt/diagrams/data1.xml" ContentType="application/vnd.openxmlformats-officedocument.drawingml.diagramData+xml"/>
  <Override PartName="/ppt/diagrams/data2.xml" ContentType="application/vnd.openxmlformats-officedocument.drawingml.diagramData+xml"/>
  <Override PartName="/ppt/diagrams/data3.xml" ContentType="application/vnd.openxmlformats-officedocument.drawingml.diagramData+xml"/>
  <Override PartName="/ppt/diagrams/drawing1.xml" ContentType="application/vnd.ms-office.drawingml.diagramDrawing+xml"/>
  <Override PartName="/ppt/diagrams/drawing2.xml" ContentType="application/vnd.ms-office.drawingml.diagramDrawing+xml"/>
  <Override PartName="/ppt/diagrams/drawing3.xml" ContentType="application/vnd.ms-office.drawingml.diagramDrawing+xml"/>
  <Override PartName="/ppt/diagrams/layout1.xml" ContentType="application/vnd.openxmlformats-officedocument.drawingml.diagramLayout+xml"/>
  <Override PartName="/ppt/diagrams/layout2.xml" ContentType="application/vnd.openxmlformats-officedocument.drawingml.diagramLayout+xml"/>
  <Override PartName="/ppt/diagrams/layout3.xml" ContentType="application/vnd.openxmlformats-officedocument.drawingml.diagramLayout+xml"/>
  <Override PartName="/ppt/diagrams/quickStyle1.xml" ContentType="application/vnd.openxmlformats-officedocument.drawingml.diagramStyle+xml"/>
  <Override PartName="/ppt/diagrams/quickStyle2.xml" ContentType="application/vnd.openxmlformats-officedocument.drawingml.diagramStyle+xml"/>
  <Override PartName="/ppt/diagrams/quickStyle3.xml" ContentType="application/vnd.openxmlformats-officedocument.drawingml.diagramStyl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1" r:id="rId3"/>
    <p:sldMasterId id="2147483690" r:id="rId4"/>
  </p:sldMasterIdLst>
  <p:notesMasterIdLst>
    <p:notesMasterId r:id="rId23"/>
  </p:notesMasterIdLst>
  <p:handoutMasterIdLst>
    <p:handoutMasterId r:id="rId24"/>
  </p:handoutMasterIdLst>
  <p:sldIdLst>
    <p:sldId id="256" r:id="rId5"/>
    <p:sldId id="257" r:id="rId6"/>
    <p:sldId id="284" r:id="rId7"/>
    <p:sldId id="267" r:id="rId8"/>
    <p:sldId id="268" r:id="rId9"/>
    <p:sldId id="271" r:id="rId10"/>
    <p:sldId id="273" r:id="rId11"/>
    <p:sldId id="285" r:id="rId12"/>
    <p:sldId id="278" r:id="rId13"/>
    <p:sldId id="269" r:id="rId14"/>
    <p:sldId id="287" r:id="rId15"/>
    <p:sldId id="288" r:id="rId16"/>
    <p:sldId id="280" r:id="rId17"/>
    <p:sldId id="274" r:id="rId18"/>
    <p:sldId id="279" r:id="rId19"/>
    <p:sldId id="283" r:id="rId20"/>
    <p:sldId id="286" r:id="rId21"/>
    <p:sldId id="276" r:id="rId22"/>
  </p:sldIdLst>
  <p:sldSz cx="9144000" cy="6858000" type="screen4x3"/>
  <p:notesSz cx="7010400" cy="92964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ED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759" autoAdjust="0"/>
  </p:normalViewPr>
  <p:slideViewPr>
    <p:cSldViewPr>
      <p:cViewPr>
        <p:scale>
          <a:sx n="96" d="100"/>
          <a:sy n="96" d="100"/>
        </p:scale>
        <p:origin x="-1242" y="-156"/>
      </p:cViewPr>
      <p:guideLst>
        <p:guide orient="horz" pos="2160"/>
        <p:guide pos="2880"/>
      </p:guideLst>
    </p:cSldViewPr>
  </p:slideViewPr>
  <p:notesTextViewPr>
    <p:cViewPr>
      <p:scale>
        <a:sx n="1" d="1"/>
        <a:sy n="1" d="1"/>
      </p:scale>
      <p:origin x="0" y="0"/>
    </p:cViewPr>
  </p:notesTextViewPr>
  <p:notesViewPr>
    <p:cSldViewPr>
      <p:cViewPr varScale="1">
        <p:scale>
          <a:sx n="60" d="100"/>
          <a:sy n="60" d="100"/>
        </p:scale>
        <p:origin x="-3390" y="-96"/>
      </p:cViewPr>
      <p:guideLst>
        <p:guide orient="horz" pos="2928"/>
        <p:guide pos="2208"/>
      </p:guideLst>
    </p:cSldViewPr>
  </p:notesViewPr>
  <p:gridSpacing cx="76200" cy="762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slide" Target="slides/slide10.xml"/>
  <Relationship Id="rId15" Type="http://schemas.openxmlformats.org/officeDocument/2006/relationships/slide" Target="slides/slide11.xml"/>
  <Relationship Id="rId16" Type="http://schemas.openxmlformats.org/officeDocument/2006/relationships/slide" Target="slides/slide12.xml"/>
  <Relationship Id="rId17" Type="http://schemas.openxmlformats.org/officeDocument/2006/relationships/slide" Target="slides/slide13.xml"/>
  <Relationship Id="rId18" Type="http://schemas.openxmlformats.org/officeDocument/2006/relationships/slide" Target="slides/slide14.xml"/>
  <Relationship Id="rId19" Type="http://schemas.openxmlformats.org/officeDocument/2006/relationships/slide" Target="slides/slide15.xml"/>
  <Relationship Id="rId2" Type="http://schemas.openxmlformats.org/officeDocument/2006/relationships/slideMaster" Target="slideMasters/slideMaster2.xml"/>
  <Relationship Id="rId20" Type="http://schemas.openxmlformats.org/officeDocument/2006/relationships/slide" Target="slides/slide16.xml"/>
  <Relationship Id="rId21" Type="http://schemas.openxmlformats.org/officeDocument/2006/relationships/slide" Target="slides/slide17.xml"/>
  <Relationship Id="rId22" Type="http://schemas.openxmlformats.org/officeDocument/2006/relationships/slide" Target="slides/slide18.xml"/>
  <Relationship Id="rId23" Type="http://schemas.openxmlformats.org/officeDocument/2006/relationships/notesMaster" Target="notesMasters/notesMaster1.xml"/>
  <Relationship Id="rId24" Type="http://schemas.openxmlformats.org/officeDocument/2006/relationships/handoutMaster" Target="handoutMasters/handoutMaster1.xml"/>
  <Relationship Id="rId25" Type="http://schemas.openxmlformats.org/officeDocument/2006/relationships/tags" Target="tags/tag1.xml"/>
  <Relationship Id="rId26" Type="http://schemas.openxmlformats.org/officeDocument/2006/relationships/presProps" Target="presProps.xml"/>
  <Relationship Id="rId27" Type="http://schemas.openxmlformats.org/officeDocument/2006/relationships/viewProps" Target="viewProps.xml"/>
  <Relationship Id="rId28" Type="http://schemas.openxmlformats.org/officeDocument/2006/relationships/theme" Target="theme/theme1.xml"/>
  <Relationship Id="rId29" Type="http://schemas.openxmlformats.org/officeDocument/2006/relationships/tableStyles" Target="tableStyles.xml"/>
  <Relationship Id="rId3" Type="http://schemas.openxmlformats.org/officeDocument/2006/relationships/slideMaster" Target="slideMasters/slideMaster3.xml"/>
  <Relationship Id="rId4" Type="http://schemas.openxmlformats.org/officeDocument/2006/relationships/slideMaster" Target="slideMasters/slideMaster4.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s>

</file>

<file path=ppt/diagrams/_rels/data2.xml.rels><?xml version="1.0" encoding="UTF-8"?>

<Relationships xmlns="http://schemas.openxmlformats.org/package/2006/relationships">
  <Relationship Id="rId1" Type="http://schemas.openxmlformats.org/officeDocument/2006/relationships/hyperlink" TargetMode="External" Target="http://www.mass.gov/hpc/opp"/>
</Relationships>

</file>

<file path=ppt/diagrams/_rels/drawing2.xml.rels><?xml version="1.0" encoding="UTF-8"?>

<Relationships xmlns="http://schemas.openxmlformats.org/package/2006/relationships">
  <Relationship Id="rId1" Type="http://schemas.openxmlformats.org/officeDocument/2006/relationships/hyperlink" TargetMode="External" Target="http://www.mass.gov/hpc/opp"/>
</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9DA695-5060-4C49-B9D6-385A19EB8A5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8437229-0708-428A-B503-49D6674EBF7E}">
      <dgm:prSet custT="1"/>
      <dgm:spPr>
        <a:solidFill>
          <a:schemeClr val="bg2">
            <a:lumMod val="20000"/>
            <a:lumOff val="80000"/>
          </a:schemeClr>
        </a:solidFill>
      </dgm:spPr>
      <dgm:t>
        <a:bodyPr lIns="274320"/>
        <a:lstStyle/>
        <a:p>
          <a:pPr rtl="0"/>
          <a:r>
            <a:rPr lang="en-US" sz="1600" dirty="0" smtClean="0">
              <a:solidFill>
                <a:schemeClr val="tx1"/>
              </a:solidFill>
              <a:latin typeface="+mj-lt"/>
            </a:rPr>
            <a:t>Advance consumer protection established in Chapter 224 without duplicating existing rights under carrier insurance appeals</a:t>
          </a:r>
          <a:endParaRPr lang="en-US" sz="1600" dirty="0">
            <a:solidFill>
              <a:schemeClr val="tx1"/>
            </a:solidFill>
            <a:latin typeface="+mj-lt"/>
          </a:endParaRPr>
        </a:p>
      </dgm:t>
    </dgm:pt>
    <dgm:pt modelId="{D361781F-B092-4F06-B9BC-BEA62B655A42}" type="parTrans" cxnId="{3341DBF9-C02D-44FB-AAB6-625CA9000F79}">
      <dgm:prSet/>
      <dgm:spPr/>
      <dgm:t>
        <a:bodyPr/>
        <a:lstStyle/>
        <a:p>
          <a:endParaRPr lang="en-US"/>
        </a:p>
      </dgm:t>
    </dgm:pt>
    <dgm:pt modelId="{2067480F-2FF3-464A-A524-4E03A53ACFF6}" type="sibTrans" cxnId="{3341DBF9-C02D-44FB-AAB6-625CA9000F79}">
      <dgm:prSet/>
      <dgm:spPr/>
      <dgm:t>
        <a:bodyPr/>
        <a:lstStyle/>
        <a:p>
          <a:endParaRPr lang="en-US"/>
        </a:p>
      </dgm:t>
    </dgm:pt>
    <dgm:pt modelId="{7399BC79-B344-463A-AB9A-207E2EA1F059}">
      <dgm:prSet custT="1"/>
      <dgm:spPr>
        <a:solidFill>
          <a:schemeClr val="bg2">
            <a:lumMod val="20000"/>
            <a:lumOff val="80000"/>
          </a:schemeClr>
        </a:solidFill>
      </dgm:spPr>
      <dgm:t>
        <a:bodyPr lIns="274320"/>
        <a:lstStyle/>
        <a:p>
          <a:pPr rtl="0"/>
          <a:r>
            <a:rPr lang="en-US" sz="1600" dirty="0" smtClean="0">
              <a:solidFill>
                <a:schemeClr val="tx1"/>
              </a:solidFill>
              <a:latin typeface="+mj-lt"/>
            </a:rPr>
            <a:t>Protect patients while recognizing the needs of different providers and minimizing administrative burden and expense</a:t>
          </a:r>
          <a:endParaRPr lang="en-US" sz="1600" dirty="0">
            <a:solidFill>
              <a:schemeClr val="tx1"/>
            </a:solidFill>
            <a:latin typeface="+mj-lt"/>
          </a:endParaRPr>
        </a:p>
      </dgm:t>
    </dgm:pt>
    <dgm:pt modelId="{93C050E3-75AD-4DF9-8785-C63D9B6162DD}" type="parTrans" cxnId="{3B5EDED4-251B-45CB-9B4A-81C81E8F1C5F}">
      <dgm:prSet/>
      <dgm:spPr/>
      <dgm:t>
        <a:bodyPr/>
        <a:lstStyle/>
        <a:p>
          <a:endParaRPr lang="en-US"/>
        </a:p>
      </dgm:t>
    </dgm:pt>
    <dgm:pt modelId="{FCE9164E-6E18-4A74-97F7-6B8AF54DF1A1}" type="sibTrans" cxnId="{3B5EDED4-251B-45CB-9B4A-81C81E8F1C5F}">
      <dgm:prSet/>
      <dgm:spPr/>
      <dgm:t>
        <a:bodyPr/>
        <a:lstStyle/>
        <a:p>
          <a:endParaRPr lang="en-US"/>
        </a:p>
      </dgm:t>
    </dgm:pt>
    <dgm:pt modelId="{8158A3C3-E39F-410A-A57A-4CC2ADF3EE13}">
      <dgm:prSet custT="1"/>
      <dgm:spPr>
        <a:solidFill>
          <a:schemeClr val="bg2">
            <a:lumMod val="20000"/>
            <a:lumOff val="80000"/>
          </a:schemeClr>
        </a:solidFill>
      </dgm:spPr>
      <dgm:t>
        <a:bodyPr lIns="274320"/>
        <a:lstStyle/>
        <a:p>
          <a:pPr rtl="0"/>
          <a:r>
            <a:rPr lang="en-US" sz="1600" dirty="0" smtClean="0">
              <a:solidFill>
                <a:schemeClr val="tx1"/>
              </a:solidFill>
              <a:latin typeface="+mj-lt"/>
            </a:rPr>
            <a:t>Inform consumers about RBPO/ACO providers</a:t>
          </a:r>
          <a:endParaRPr lang="en-US" sz="1600" dirty="0">
            <a:solidFill>
              <a:schemeClr val="tx1"/>
            </a:solidFill>
            <a:latin typeface="+mj-lt"/>
          </a:endParaRPr>
        </a:p>
      </dgm:t>
    </dgm:pt>
    <dgm:pt modelId="{20832F89-AEE4-4DB4-8647-D87AABA26964}" type="parTrans" cxnId="{F037D04E-3611-4948-A694-95A8335893D4}">
      <dgm:prSet/>
      <dgm:spPr/>
      <dgm:t>
        <a:bodyPr/>
        <a:lstStyle/>
        <a:p>
          <a:endParaRPr lang="en-US"/>
        </a:p>
      </dgm:t>
    </dgm:pt>
    <dgm:pt modelId="{8A8E10CC-475D-4FD0-A1AE-CC0F4DA7E09C}" type="sibTrans" cxnId="{F037D04E-3611-4948-A694-95A8335893D4}">
      <dgm:prSet/>
      <dgm:spPr/>
      <dgm:t>
        <a:bodyPr/>
        <a:lstStyle/>
        <a:p>
          <a:endParaRPr lang="en-US"/>
        </a:p>
      </dgm:t>
    </dgm:pt>
    <dgm:pt modelId="{8738F326-2E00-4A19-9E41-E8F3278F71DF}">
      <dgm:prSet custT="1"/>
      <dgm:spPr>
        <a:solidFill>
          <a:schemeClr val="bg2">
            <a:lumMod val="20000"/>
            <a:lumOff val="80000"/>
          </a:schemeClr>
        </a:solidFill>
      </dgm:spPr>
      <dgm:t>
        <a:bodyPr lIns="274320"/>
        <a:lstStyle/>
        <a:p>
          <a:pPr rtl="0"/>
          <a:r>
            <a:rPr lang="en-US" sz="1600" dirty="0" smtClean="0">
              <a:solidFill>
                <a:schemeClr val="tx1"/>
              </a:solidFill>
              <a:latin typeface="+mj-lt"/>
            </a:rPr>
            <a:t>Build on existing provider mechanisms for addressing complaints</a:t>
          </a:r>
          <a:endParaRPr lang="en-US" sz="1600" dirty="0">
            <a:solidFill>
              <a:schemeClr val="tx1"/>
            </a:solidFill>
            <a:latin typeface="+mj-lt"/>
          </a:endParaRPr>
        </a:p>
      </dgm:t>
    </dgm:pt>
    <dgm:pt modelId="{797BE490-9060-457C-8459-8B89D815EBF8}" type="parTrans" cxnId="{42E17B7D-B27C-45DA-AF2E-9DE74B9CA127}">
      <dgm:prSet/>
      <dgm:spPr/>
      <dgm:t>
        <a:bodyPr/>
        <a:lstStyle/>
        <a:p>
          <a:endParaRPr lang="en-US"/>
        </a:p>
      </dgm:t>
    </dgm:pt>
    <dgm:pt modelId="{F0DA2362-74E9-445F-8624-B83E0BCAEF12}" type="sibTrans" cxnId="{42E17B7D-B27C-45DA-AF2E-9DE74B9CA127}">
      <dgm:prSet/>
      <dgm:spPr/>
      <dgm:t>
        <a:bodyPr/>
        <a:lstStyle/>
        <a:p>
          <a:endParaRPr lang="en-US"/>
        </a:p>
      </dgm:t>
    </dgm:pt>
    <dgm:pt modelId="{74444A74-CE1E-4E84-89A4-A6DAD235F418}">
      <dgm:prSet custT="1"/>
      <dgm:spPr>
        <a:solidFill>
          <a:schemeClr val="bg2">
            <a:lumMod val="20000"/>
            <a:lumOff val="80000"/>
          </a:schemeClr>
        </a:solidFill>
      </dgm:spPr>
      <dgm:t>
        <a:bodyPr lIns="274320"/>
        <a:lstStyle/>
        <a:p>
          <a:pPr rtl="0"/>
          <a:r>
            <a:rPr lang="en-US" sz="1600" b="0" dirty="0" smtClean="0">
              <a:solidFill>
                <a:schemeClr val="tx1"/>
              </a:solidFill>
              <a:latin typeface="+mj-lt"/>
            </a:rPr>
            <a:t>Gather and analyze data, to provide foundation for developing appeals processes and rules</a:t>
          </a:r>
          <a:endParaRPr lang="en-US" sz="1600" b="0" dirty="0">
            <a:solidFill>
              <a:schemeClr val="tx1"/>
            </a:solidFill>
            <a:latin typeface="+mj-lt"/>
          </a:endParaRPr>
        </a:p>
      </dgm:t>
    </dgm:pt>
    <dgm:pt modelId="{25B9781E-DF0F-4216-A732-D55B2265BB01}" type="parTrans" cxnId="{7598587A-DC64-4475-9BB5-D4F0CDA5942F}">
      <dgm:prSet/>
      <dgm:spPr/>
      <dgm:t>
        <a:bodyPr/>
        <a:lstStyle/>
        <a:p>
          <a:endParaRPr lang="en-US"/>
        </a:p>
      </dgm:t>
    </dgm:pt>
    <dgm:pt modelId="{048C7960-1693-42DF-A045-110EEEE32E28}" type="sibTrans" cxnId="{7598587A-DC64-4475-9BB5-D4F0CDA5942F}">
      <dgm:prSet/>
      <dgm:spPr/>
      <dgm:t>
        <a:bodyPr/>
        <a:lstStyle/>
        <a:p>
          <a:endParaRPr lang="en-US"/>
        </a:p>
      </dgm:t>
    </dgm:pt>
    <dgm:pt modelId="{0C303583-CFFD-427F-9FF5-2BF5A165B315}" type="pres">
      <dgm:prSet presAssocID="{0A9DA695-5060-4C49-B9D6-385A19EB8A50}" presName="linear" presStyleCnt="0">
        <dgm:presLayoutVars>
          <dgm:animLvl val="lvl"/>
          <dgm:resizeHandles val="exact"/>
        </dgm:presLayoutVars>
      </dgm:prSet>
      <dgm:spPr/>
      <dgm:t>
        <a:bodyPr/>
        <a:lstStyle/>
        <a:p>
          <a:endParaRPr lang="en-US"/>
        </a:p>
      </dgm:t>
    </dgm:pt>
    <dgm:pt modelId="{DF04FCBD-E907-416C-A618-52A7AB981A08}" type="pres">
      <dgm:prSet presAssocID="{E8437229-0708-428A-B503-49D6674EBF7E}" presName="parentText" presStyleLbl="node1" presStyleIdx="0" presStyleCnt="5" custScaleY="51791" custLinFactNeighborX="-1031">
        <dgm:presLayoutVars>
          <dgm:chMax val="0"/>
          <dgm:bulletEnabled val="1"/>
        </dgm:presLayoutVars>
      </dgm:prSet>
      <dgm:spPr>
        <a:prstGeom prst="rect">
          <a:avLst/>
        </a:prstGeom>
      </dgm:spPr>
      <dgm:t>
        <a:bodyPr/>
        <a:lstStyle/>
        <a:p>
          <a:endParaRPr lang="en-US"/>
        </a:p>
      </dgm:t>
    </dgm:pt>
    <dgm:pt modelId="{42FC4C84-2466-43CA-A857-D58EBDADF4A5}" type="pres">
      <dgm:prSet presAssocID="{2067480F-2FF3-464A-A524-4E03A53ACFF6}" presName="spacer" presStyleCnt="0"/>
      <dgm:spPr/>
    </dgm:pt>
    <dgm:pt modelId="{691F567C-EF41-4536-B378-4F96BC414BD6}" type="pres">
      <dgm:prSet presAssocID="{7399BC79-B344-463A-AB9A-207E2EA1F059}" presName="parentText" presStyleLbl="node1" presStyleIdx="1" presStyleCnt="5" custScaleY="51107" custLinFactNeighborX="-1031" custLinFactNeighborY="-28078">
        <dgm:presLayoutVars>
          <dgm:chMax val="0"/>
          <dgm:bulletEnabled val="1"/>
        </dgm:presLayoutVars>
      </dgm:prSet>
      <dgm:spPr>
        <a:prstGeom prst="rect">
          <a:avLst/>
        </a:prstGeom>
      </dgm:spPr>
      <dgm:t>
        <a:bodyPr/>
        <a:lstStyle/>
        <a:p>
          <a:endParaRPr lang="en-US"/>
        </a:p>
      </dgm:t>
    </dgm:pt>
    <dgm:pt modelId="{D0BAAD4D-B276-47FB-946B-EF4A63A8CC59}" type="pres">
      <dgm:prSet presAssocID="{FCE9164E-6E18-4A74-97F7-6B8AF54DF1A1}" presName="spacer" presStyleCnt="0"/>
      <dgm:spPr/>
    </dgm:pt>
    <dgm:pt modelId="{55EC5AF2-FB96-4409-8FC2-8B734A8C103A}" type="pres">
      <dgm:prSet presAssocID="{8158A3C3-E39F-410A-A57A-4CC2ADF3EE13}" presName="parentText" presStyleLbl="node1" presStyleIdx="2" presStyleCnt="5" custScaleY="44521" custLinFactNeighborX="-1031" custLinFactNeighborY="-31556">
        <dgm:presLayoutVars>
          <dgm:chMax val="0"/>
          <dgm:bulletEnabled val="1"/>
        </dgm:presLayoutVars>
      </dgm:prSet>
      <dgm:spPr>
        <a:prstGeom prst="rect">
          <a:avLst/>
        </a:prstGeom>
      </dgm:spPr>
      <dgm:t>
        <a:bodyPr/>
        <a:lstStyle/>
        <a:p>
          <a:endParaRPr lang="en-US"/>
        </a:p>
      </dgm:t>
    </dgm:pt>
    <dgm:pt modelId="{1067BB97-4556-4FEA-BD90-ACF8C82D30F6}" type="pres">
      <dgm:prSet presAssocID="{8A8E10CC-475D-4FD0-A1AE-CC0F4DA7E09C}" presName="spacer" presStyleCnt="0"/>
      <dgm:spPr/>
    </dgm:pt>
    <dgm:pt modelId="{2981693B-CE1F-4F5F-A753-27AE4720C6C4}" type="pres">
      <dgm:prSet presAssocID="{8738F326-2E00-4A19-9E41-E8F3278F71DF}" presName="parentText" presStyleLbl="node1" presStyleIdx="3" presStyleCnt="5" custScaleY="41567" custLinFactNeighborX="-1031" custLinFactNeighborY="-24192">
        <dgm:presLayoutVars>
          <dgm:chMax val="0"/>
          <dgm:bulletEnabled val="1"/>
        </dgm:presLayoutVars>
      </dgm:prSet>
      <dgm:spPr>
        <a:prstGeom prst="rect">
          <a:avLst/>
        </a:prstGeom>
      </dgm:spPr>
      <dgm:t>
        <a:bodyPr/>
        <a:lstStyle/>
        <a:p>
          <a:endParaRPr lang="en-US"/>
        </a:p>
      </dgm:t>
    </dgm:pt>
    <dgm:pt modelId="{224C7FE0-8F8D-4960-A92F-95970A006932}" type="pres">
      <dgm:prSet presAssocID="{F0DA2362-74E9-445F-8624-B83E0BCAEF12}" presName="spacer" presStyleCnt="0"/>
      <dgm:spPr/>
    </dgm:pt>
    <dgm:pt modelId="{28DA7B41-2EFD-4832-82E5-EF8409348C38}" type="pres">
      <dgm:prSet presAssocID="{74444A74-CE1E-4E84-89A4-A6DAD235F418}" presName="parentText" presStyleLbl="node1" presStyleIdx="4" presStyleCnt="5" custScaleY="52306" custLinFactNeighborX="-1031" custLinFactNeighborY="-13281">
        <dgm:presLayoutVars>
          <dgm:chMax val="0"/>
          <dgm:bulletEnabled val="1"/>
        </dgm:presLayoutVars>
      </dgm:prSet>
      <dgm:spPr>
        <a:prstGeom prst="rect">
          <a:avLst/>
        </a:prstGeom>
      </dgm:spPr>
      <dgm:t>
        <a:bodyPr/>
        <a:lstStyle/>
        <a:p>
          <a:endParaRPr lang="en-US"/>
        </a:p>
      </dgm:t>
    </dgm:pt>
  </dgm:ptLst>
  <dgm:cxnLst>
    <dgm:cxn modelId="{259245C5-8C4C-4827-8830-251F7172638F}" type="presOf" srcId="{74444A74-CE1E-4E84-89A4-A6DAD235F418}" destId="{28DA7B41-2EFD-4832-82E5-EF8409348C38}" srcOrd="0" destOrd="0" presId="urn:microsoft.com/office/officeart/2005/8/layout/vList2"/>
    <dgm:cxn modelId="{7598587A-DC64-4475-9BB5-D4F0CDA5942F}" srcId="{0A9DA695-5060-4C49-B9D6-385A19EB8A50}" destId="{74444A74-CE1E-4E84-89A4-A6DAD235F418}" srcOrd="4" destOrd="0" parTransId="{25B9781E-DF0F-4216-A732-D55B2265BB01}" sibTransId="{048C7960-1693-42DF-A045-110EEEE32E28}"/>
    <dgm:cxn modelId="{3341DBF9-C02D-44FB-AAB6-625CA9000F79}" srcId="{0A9DA695-5060-4C49-B9D6-385A19EB8A50}" destId="{E8437229-0708-428A-B503-49D6674EBF7E}" srcOrd="0" destOrd="0" parTransId="{D361781F-B092-4F06-B9BC-BEA62B655A42}" sibTransId="{2067480F-2FF3-464A-A524-4E03A53ACFF6}"/>
    <dgm:cxn modelId="{E8874935-5F76-4AA5-8A6D-4C8B8BBA411F}" type="presOf" srcId="{7399BC79-B344-463A-AB9A-207E2EA1F059}" destId="{691F567C-EF41-4536-B378-4F96BC414BD6}" srcOrd="0" destOrd="0" presId="urn:microsoft.com/office/officeart/2005/8/layout/vList2"/>
    <dgm:cxn modelId="{7678AF0B-177A-4AB1-B608-3D42DCA8B547}" type="presOf" srcId="{E8437229-0708-428A-B503-49D6674EBF7E}" destId="{DF04FCBD-E907-416C-A618-52A7AB981A08}" srcOrd="0" destOrd="0" presId="urn:microsoft.com/office/officeart/2005/8/layout/vList2"/>
    <dgm:cxn modelId="{6CB2A190-65C4-4BE4-8FF6-8E2896F3B0C4}" type="presOf" srcId="{0A9DA695-5060-4C49-B9D6-385A19EB8A50}" destId="{0C303583-CFFD-427F-9FF5-2BF5A165B315}" srcOrd="0" destOrd="0" presId="urn:microsoft.com/office/officeart/2005/8/layout/vList2"/>
    <dgm:cxn modelId="{3B5EDED4-251B-45CB-9B4A-81C81E8F1C5F}" srcId="{0A9DA695-5060-4C49-B9D6-385A19EB8A50}" destId="{7399BC79-B344-463A-AB9A-207E2EA1F059}" srcOrd="1" destOrd="0" parTransId="{93C050E3-75AD-4DF9-8785-C63D9B6162DD}" sibTransId="{FCE9164E-6E18-4A74-97F7-6B8AF54DF1A1}"/>
    <dgm:cxn modelId="{F037D04E-3611-4948-A694-95A8335893D4}" srcId="{0A9DA695-5060-4C49-B9D6-385A19EB8A50}" destId="{8158A3C3-E39F-410A-A57A-4CC2ADF3EE13}" srcOrd="2" destOrd="0" parTransId="{20832F89-AEE4-4DB4-8647-D87AABA26964}" sibTransId="{8A8E10CC-475D-4FD0-A1AE-CC0F4DA7E09C}"/>
    <dgm:cxn modelId="{EF6DD1F6-3E34-45F3-AB86-B76BBAC8AFDE}" type="presOf" srcId="{8158A3C3-E39F-410A-A57A-4CC2ADF3EE13}" destId="{55EC5AF2-FB96-4409-8FC2-8B734A8C103A}" srcOrd="0" destOrd="0" presId="urn:microsoft.com/office/officeart/2005/8/layout/vList2"/>
    <dgm:cxn modelId="{EF34D0D8-DF46-42EF-931B-CF56FDEC2689}" type="presOf" srcId="{8738F326-2E00-4A19-9E41-E8F3278F71DF}" destId="{2981693B-CE1F-4F5F-A753-27AE4720C6C4}" srcOrd="0" destOrd="0" presId="urn:microsoft.com/office/officeart/2005/8/layout/vList2"/>
    <dgm:cxn modelId="{42E17B7D-B27C-45DA-AF2E-9DE74B9CA127}" srcId="{0A9DA695-5060-4C49-B9D6-385A19EB8A50}" destId="{8738F326-2E00-4A19-9E41-E8F3278F71DF}" srcOrd="3" destOrd="0" parTransId="{797BE490-9060-457C-8459-8B89D815EBF8}" sibTransId="{F0DA2362-74E9-445F-8624-B83E0BCAEF12}"/>
    <dgm:cxn modelId="{0E134FB0-8F94-4C41-83C7-5B98382D8735}" type="presParOf" srcId="{0C303583-CFFD-427F-9FF5-2BF5A165B315}" destId="{DF04FCBD-E907-416C-A618-52A7AB981A08}" srcOrd="0" destOrd="0" presId="urn:microsoft.com/office/officeart/2005/8/layout/vList2"/>
    <dgm:cxn modelId="{5FA02399-CF33-495F-9624-1854D74103F0}" type="presParOf" srcId="{0C303583-CFFD-427F-9FF5-2BF5A165B315}" destId="{42FC4C84-2466-43CA-A857-D58EBDADF4A5}" srcOrd="1" destOrd="0" presId="urn:microsoft.com/office/officeart/2005/8/layout/vList2"/>
    <dgm:cxn modelId="{1A38BBE1-8798-4743-AE7C-4F98429421FD}" type="presParOf" srcId="{0C303583-CFFD-427F-9FF5-2BF5A165B315}" destId="{691F567C-EF41-4536-B378-4F96BC414BD6}" srcOrd="2" destOrd="0" presId="urn:microsoft.com/office/officeart/2005/8/layout/vList2"/>
    <dgm:cxn modelId="{8EDDA53D-B1E9-4AC4-80F1-A1133A94244C}" type="presParOf" srcId="{0C303583-CFFD-427F-9FF5-2BF5A165B315}" destId="{D0BAAD4D-B276-47FB-946B-EF4A63A8CC59}" srcOrd="3" destOrd="0" presId="urn:microsoft.com/office/officeart/2005/8/layout/vList2"/>
    <dgm:cxn modelId="{B77E13A7-6136-4F53-A211-82D6510C7538}" type="presParOf" srcId="{0C303583-CFFD-427F-9FF5-2BF5A165B315}" destId="{55EC5AF2-FB96-4409-8FC2-8B734A8C103A}" srcOrd="4" destOrd="0" presId="urn:microsoft.com/office/officeart/2005/8/layout/vList2"/>
    <dgm:cxn modelId="{45DD8E27-0ACB-46F6-9032-16FBFD738E5A}" type="presParOf" srcId="{0C303583-CFFD-427F-9FF5-2BF5A165B315}" destId="{1067BB97-4556-4FEA-BD90-ACF8C82D30F6}" srcOrd="5" destOrd="0" presId="urn:microsoft.com/office/officeart/2005/8/layout/vList2"/>
    <dgm:cxn modelId="{06F0044F-E66F-49CD-849F-AB2399DF4445}" type="presParOf" srcId="{0C303583-CFFD-427F-9FF5-2BF5A165B315}" destId="{2981693B-CE1F-4F5F-A753-27AE4720C6C4}" srcOrd="6" destOrd="0" presId="urn:microsoft.com/office/officeart/2005/8/layout/vList2"/>
    <dgm:cxn modelId="{A5277F1F-5FEE-4027-9C86-BB3A1878FFA3}" type="presParOf" srcId="{0C303583-CFFD-427F-9FF5-2BF5A165B315}" destId="{224C7FE0-8F8D-4960-A92F-95970A006932}" srcOrd="7" destOrd="0" presId="urn:microsoft.com/office/officeart/2005/8/layout/vList2"/>
    <dgm:cxn modelId="{38888EE7-A25E-45D5-A8FE-6CD3D6A7311A}" type="presParOf" srcId="{0C303583-CFFD-427F-9FF5-2BF5A165B315}" destId="{28DA7B41-2EFD-4832-82E5-EF8409348C38}"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926721F-F06B-4FFF-806D-D49037833177}" type="doc">
      <dgm:prSet loTypeId="urn:microsoft.com/office/officeart/2005/8/layout/hList1" loCatId="list" qsTypeId="urn:microsoft.com/office/officeart/2005/8/quickstyle/simple2" qsCatId="simple" csTypeId="urn:microsoft.com/office/officeart/2005/8/colors/accent1_2" csCatId="accent1" phldr="1"/>
      <dgm:spPr/>
      <dgm:t>
        <a:bodyPr/>
        <a:lstStyle/>
        <a:p>
          <a:endParaRPr lang="en-US"/>
        </a:p>
      </dgm:t>
    </dgm:pt>
    <dgm:pt modelId="{E06AB4D0-8758-4C99-B543-08CE44FE5D3D}">
      <dgm:prSet custT="1"/>
      <dgm:spPr/>
      <dgm:t>
        <a:bodyPr/>
        <a:lstStyle/>
        <a:p>
          <a:pPr rtl="0"/>
          <a:r>
            <a:rPr lang="en-US" sz="2400" dirty="0" smtClean="0"/>
            <a:t>Office of Patient Protection Bulletin released on May 6, 2016</a:t>
          </a:r>
          <a:endParaRPr lang="en-US" sz="2400" dirty="0"/>
        </a:p>
      </dgm:t>
    </dgm:pt>
    <dgm:pt modelId="{84C31205-24E0-46FC-9634-3184E2D36CA9}" type="parTrans" cxnId="{60DBDEBC-8DB8-400D-BB40-58870988B242}">
      <dgm:prSet/>
      <dgm:spPr/>
      <dgm:t>
        <a:bodyPr/>
        <a:lstStyle/>
        <a:p>
          <a:endParaRPr lang="en-US"/>
        </a:p>
      </dgm:t>
    </dgm:pt>
    <dgm:pt modelId="{96144600-26E0-473F-8E3F-7675F95C092F}" type="sibTrans" cxnId="{60DBDEBC-8DB8-400D-BB40-58870988B242}">
      <dgm:prSet/>
      <dgm:spPr/>
      <dgm:t>
        <a:bodyPr/>
        <a:lstStyle/>
        <a:p>
          <a:endParaRPr lang="en-US"/>
        </a:p>
      </dgm:t>
    </dgm:pt>
    <dgm:pt modelId="{31529552-9C89-444C-BBB0-FC00A5539D50}">
      <dgm:prSet custT="1"/>
      <dgm:spPr/>
      <dgm:t>
        <a:bodyPr/>
        <a:lstStyle/>
        <a:p>
          <a:pPr rtl="0"/>
          <a:r>
            <a:rPr lang="en-US" sz="1800" dirty="0" smtClean="0"/>
            <a:t>Available at </a:t>
          </a:r>
          <a:r>
            <a:rPr lang="en-US" sz="1800" dirty="0" smtClean="0">
              <a:hlinkClick xmlns:r="http://schemas.openxmlformats.org/officeDocument/2006/relationships" r:id="rId1"/>
            </a:rPr>
            <a:t>www.mass.gov/hpc/opp</a:t>
          </a:r>
          <a:endParaRPr lang="en-US" sz="1800" dirty="0"/>
        </a:p>
      </dgm:t>
    </dgm:pt>
    <dgm:pt modelId="{781D85A9-1583-4702-8038-3FDADB88879C}" type="parTrans" cxnId="{62F0BE3E-FE1F-4195-A6D1-51855773947F}">
      <dgm:prSet/>
      <dgm:spPr/>
      <dgm:t>
        <a:bodyPr/>
        <a:lstStyle/>
        <a:p>
          <a:endParaRPr lang="en-US"/>
        </a:p>
      </dgm:t>
    </dgm:pt>
    <dgm:pt modelId="{CBA2BE72-35C3-45C5-AD1F-F3F00BAAB275}" type="sibTrans" cxnId="{62F0BE3E-FE1F-4195-A6D1-51855773947F}">
      <dgm:prSet/>
      <dgm:spPr/>
      <dgm:t>
        <a:bodyPr/>
        <a:lstStyle/>
        <a:p>
          <a:endParaRPr lang="en-US"/>
        </a:p>
      </dgm:t>
    </dgm:pt>
    <dgm:pt modelId="{C39012BE-93B6-492A-8356-7EA4D6031800}">
      <dgm:prSet custT="1"/>
      <dgm:spPr/>
      <dgm:t>
        <a:bodyPr/>
        <a:lstStyle/>
        <a:p>
          <a:pPr rtl="0"/>
          <a:r>
            <a:rPr lang="en-US" sz="1800" dirty="0" smtClean="0"/>
            <a:t>Sample notice to patient accompanies Bulletin</a:t>
          </a:r>
          <a:endParaRPr lang="en-US" sz="1800" dirty="0"/>
        </a:p>
      </dgm:t>
    </dgm:pt>
    <dgm:pt modelId="{C171FA37-85D9-4890-81B1-3A75AC6C9943}" type="parTrans" cxnId="{981EFDBD-49FE-4C72-9F14-9470875C81F6}">
      <dgm:prSet/>
      <dgm:spPr/>
      <dgm:t>
        <a:bodyPr/>
        <a:lstStyle/>
        <a:p>
          <a:endParaRPr lang="en-US"/>
        </a:p>
      </dgm:t>
    </dgm:pt>
    <dgm:pt modelId="{AA6C4085-A1BC-4DA0-91DE-B57C962CA935}" type="sibTrans" cxnId="{981EFDBD-49FE-4C72-9F14-9470875C81F6}">
      <dgm:prSet/>
      <dgm:spPr/>
      <dgm:t>
        <a:bodyPr/>
        <a:lstStyle/>
        <a:p>
          <a:endParaRPr lang="en-US"/>
        </a:p>
      </dgm:t>
    </dgm:pt>
    <dgm:pt modelId="{218C672A-7509-4E4E-9C3F-7C6918B0B072}">
      <dgm:prSet custT="1"/>
      <dgm:spPr/>
      <dgm:t>
        <a:bodyPr/>
        <a:lstStyle/>
        <a:p>
          <a:pPr rtl="0"/>
          <a:r>
            <a:rPr lang="en-US" sz="2400" dirty="0" smtClean="0"/>
            <a:t>Requirement to establish an appeals process by September 1, 2016 </a:t>
          </a:r>
          <a:endParaRPr lang="en-US" sz="2400" dirty="0"/>
        </a:p>
      </dgm:t>
    </dgm:pt>
    <dgm:pt modelId="{F192221D-1046-4DC0-8375-C2B61888943A}" type="parTrans" cxnId="{CD0CDD85-F28B-4089-BE99-2939B23FC99A}">
      <dgm:prSet/>
      <dgm:spPr/>
      <dgm:t>
        <a:bodyPr/>
        <a:lstStyle/>
        <a:p>
          <a:endParaRPr lang="en-US"/>
        </a:p>
      </dgm:t>
    </dgm:pt>
    <dgm:pt modelId="{0B739546-F3F9-4748-AFAA-FE63FFE54D51}" type="sibTrans" cxnId="{CD0CDD85-F28B-4089-BE99-2939B23FC99A}">
      <dgm:prSet/>
      <dgm:spPr/>
      <dgm:t>
        <a:bodyPr/>
        <a:lstStyle/>
        <a:p>
          <a:endParaRPr lang="en-US"/>
        </a:p>
      </dgm:t>
    </dgm:pt>
    <dgm:pt modelId="{8F2B9F7C-D63C-4A3B-AB00-4DE1CA7C2007}">
      <dgm:prSet custT="1"/>
      <dgm:spPr/>
      <dgm:t>
        <a:bodyPr/>
        <a:lstStyle/>
        <a:p>
          <a:pPr rtl="0"/>
          <a:r>
            <a:rPr lang="en-US" sz="1800" dirty="0" smtClean="0"/>
            <a:t>Complete process within statutory timeframes</a:t>
          </a:r>
          <a:endParaRPr lang="en-US" sz="1800" dirty="0"/>
        </a:p>
      </dgm:t>
    </dgm:pt>
    <dgm:pt modelId="{E82E06DF-E6F5-452C-9B94-72FB4307A48F}" type="parTrans" cxnId="{A563E198-3E26-43AC-88EA-195BC6B96E63}">
      <dgm:prSet/>
      <dgm:spPr/>
      <dgm:t>
        <a:bodyPr/>
        <a:lstStyle/>
        <a:p>
          <a:endParaRPr lang="en-US"/>
        </a:p>
      </dgm:t>
    </dgm:pt>
    <dgm:pt modelId="{B7111441-93C7-494E-A19F-DDBD1EF7B348}" type="sibTrans" cxnId="{A563E198-3E26-43AC-88EA-195BC6B96E63}">
      <dgm:prSet/>
      <dgm:spPr/>
      <dgm:t>
        <a:bodyPr/>
        <a:lstStyle/>
        <a:p>
          <a:endParaRPr lang="en-US"/>
        </a:p>
      </dgm:t>
    </dgm:pt>
    <dgm:pt modelId="{02F216A8-6E12-49E0-9224-9D70AAF2B0FE}">
      <dgm:prSet custT="1"/>
      <dgm:spPr/>
      <dgm:t>
        <a:bodyPr/>
        <a:lstStyle/>
        <a:p>
          <a:pPr rtl="0"/>
          <a:r>
            <a:rPr lang="en-US" sz="1800" dirty="0" smtClean="0"/>
            <a:t>Provide written notice of decision to patients inclusive of OPP contact information</a:t>
          </a:r>
          <a:endParaRPr lang="en-US" sz="1800" dirty="0"/>
        </a:p>
      </dgm:t>
    </dgm:pt>
    <dgm:pt modelId="{EE156CFC-77DF-4AB0-8525-8252524A1F99}" type="parTrans" cxnId="{516D217F-F1AA-4213-AAD2-F18E12BD08A2}">
      <dgm:prSet/>
      <dgm:spPr/>
      <dgm:t>
        <a:bodyPr/>
        <a:lstStyle/>
        <a:p>
          <a:endParaRPr lang="en-US"/>
        </a:p>
      </dgm:t>
    </dgm:pt>
    <dgm:pt modelId="{79A557CB-98F8-4D7F-B124-D5F6238CFB55}" type="sibTrans" cxnId="{516D217F-F1AA-4213-AAD2-F18E12BD08A2}">
      <dgm:prSet/>
      <dgm:spPr/>
      <dgm:t>
        <a:bodyPr/>
        <a:lstStyle/>
        <a:p>
          <a:endParaRPr lang="en-US"/>
        </a:p>
      </dgm:t>
    </dgm:pt>
    <dgm:pt modelId="{40DCD10A-6CA7-408C-8C5B-AAA9336A0A81}" type="pres">
      <dgm:prSet presAssocID="{C926721F-F06B-4FFF-806D-D49037833177}" presName="Name0" presStyleCnt="0">
        <dgm:presLayoutVars>
          <dgm:dir/>
          <dgm:animLvl val="lvl"/>
          <dgm:resizeHandles val="exact"/>
        </dgm:presLayoutVars>
      </dgm:prSet>
      <dgm:spPr/>
      <dgm:t>
        <a:bodyPr/>
        <a:lstStyle/>
        <a:p>
          <a:endParaRPr lang="en-US"/>
        </a:p>
      </dgm:t>
    </dgm:pt>
    <dgm:pt modelId="{43ABB043-6F98-4AF4-80C4-9998B9452502}" type="pres">
      <dgm:prSet presAssocID="{E06AB4D0-8758-4C99-B543-08CE44FE5D3D}" presName="composite" presStyleCnt="0"/>
      <dgm:spPr/>
    </dgm:pt>
    <dgm:pt modelId="{AD0F5BBA-95AA-44BF-AB5C-EEAC6173E577}" type="pres">
      <dgm:prSet presAssocID="{E06AB4D0-8758-4C99-B543-08CE44FE5D3D}" presName="parTx" presStyleLbl="alignNode1" presStyleIdx="0" presStyleCnt="2">
        <dgm:presLayoutVars>
          <dgm:chMax val="0"/>
          <dgm:chPref val="0"/>
          <dgm:bulletEnabled val="1"/>
        </dgm:presLayoutVars>
      </dgm:prSet>
      <dgm:spPr/>
      <dgm:t>
        <a:bodyPr/>
        <a:lstStyle/>
        <a:p>
          <a:endParaRPr lang="en-US"/>
        </a:p>
      </dgm:t>
    </dgm:pt>
    <dgm:pt modelId="{62F4078E-262C-4899-804F-E31A5236323F}" type="pres">
      <dgm:prSet presAssocID="{E06AB4D0-8758-4C99-B543-08CE44FE5D3D}" presName="desTx" presStyleLbl="alignAccFollowNode1" presStyleIdx="0" presStyleCnt="2">
        <dgm:presLayoutVars>
          <dgm:bulletEnabled val="1"/>
        </dgm:presLayoutVars>
      </dgm:prSet>
      <dgm:spPr/>
      <dgm:t>
        <a:bodyPr/>
        <a:lstStyle/>
        <a:p>
          <a:endParaRPr lang="en-US"/>
        </a:p>
      </dgm:t>
    </dgm:pt>
    <dgm:pt modelId="{A5665928-A42E-4B1F-BFF4-20DB40B92C58}" type="pres">
      <dgm:prSet presAssocID="{96144600-26E0-473F-8E3F-7675F95C092F}" presName="space" presStyleCnt="0"/>
      <dgm:spPr/>
    </dgm:pt>
    <dgm:pt modelId="{001011F5-7B69-41C9-AE29-AE7AF214BB32}" type="pres">
      <dgm:prSet presAssocID="{218C672A-7509-4E4E-9C3F-7C6918B0B072}" presName="composite" presStyleCnt="0"/>
      <dgm:spPr/>
    </dgm:pt>
    <dgm:pt modelId="{50C36CA3-1CE7-4DB3-88BB-31591AECDFE3}" type="pres">
      <dgm:prSet presAssocID="{218C672A-7509-4E4E-9C3F-7C6918B0B072}" presName="parTx" presStyleLbl="alignNode1" presStyleIdx="1" presStyleCnt="2">
        <dgm:presLayoutVars>
          <dgm:chMax val="0"/>
          <dgm:chPref val="0"/>
          <dgm:bulletEnabled val="1"/>
        </dgm:presLayoutVars>
      </dgm:prSet>
      <dgm:spPr/>
      <dgm:t>
        <a:bodyPr/>
        <a:lstStyle/>
        <a:p>
          <a:endParaRPr lang="en-US"/>
        </a:p>
      </dgm:t>
    </dgm:pt>
    <dgm:pt modelId="{41B87FB2-78AB-43EE-9555-990F54177344}" type="pres">
      <dgm:prSet presAssocID="{218C672A-7509-4E4E-9C3F-7C6918B0B072}" presName="desTx" presStyleLbl="alignAccFollowNode1" presStyleIdx="1" presStyleCnt="2">
        <dgm:presLayoutVars>
          <dgm:bulletEnabled val="1"/>
        </dgm:presLayoutVars>
      </dgm:prSet>
      <dgm:spPr/>
      <dgm:t>
        <a:bodyPr/>
        <a:lstStyle/>
        <a:p>
          <a:endParaRPr lang="en-US"/>
        </a:p>
      </dgm:t>
    </dgm:pt>
  </dgm:ptLst>
  <dgm:cxnLst>
    <dgm:cxn modelId="{7DCFDE3C-6138-4287-BCC2-0B5896F1860A}" type="presOf" srcId="{218C672A-7509-4E4E-9C3F-7C6918B0B072}" destId="{50C36CA3-1CE7-4DB3-88BB-31591AECDFE3}" srcOrd="0" destOrd="0" presId="urn:microsoft.com/office/officeart/2005/8/layout/hList1"/>
    <dgm:cxn modelId="{5D1FA432-1F36-4EEC-99F2-B77E6D3C92E7}" type="presOf" srcId="{8F2B9F7C-D63C-4A3B-AB00-4DE1CA7C2007}" destId="{41B87FB2-78AB-43EE-9555-990F54177344}" srcOrd="0" destOrd="0" presId="urn:microsoft.com/office/officeart/2005/8/layout/hList1"/>
    <dgm:cxn modelId="{ABF80631-066B-44C1-846D-EAE23BB3AB5E}" type="presOf" srcId="{C926721F-F06B-4FFF-806D-D49037833177}" destId="{40DCD10A-6CA7-408C-8C5B-AAA9336A0A81}" srcOrd="0" destOrd="0" presId="urn:microsoft.com/office/officeart/2005/8/layout/hList1"/>
    <dgm:cxn modelId="{981EFDBD-49FE-4C72-9F14-9470875C81F6}" srcId="{E06AB4D0-8758-4C99-B543-08CE44FE5D3D}" destId="{C39012BE-93B6-492A-8356-7EA4D6031800}" srcOrd="1" destOrd="0" parTransId="{C171FA37-85D9-4890-81B1-3A75AC6C9943}" sibTransId="{AA6C4085-A1BC-4DA0-91DE-B57C962CA935}"/>
    <dgm:cxn modelId="{699EECAE-748C-4857-BD79-B900FA81CDA0}" type="presOf" srcId="{02F216A8-6E12-49E0-9224-9D70AAF2B0FE}" destId="{41B87FB2-78AB-43EE-9555-990F54177344}" srcOrd="0" destOrd="1" presId="urn:microsoft.com/office/officeart/2005/8/layout/hList1"/>
    <dgm:cxn modelId="{D092ADC0-06CF-4BD3-8333-B60FEA21232D}" type="presOf" srcId="{E06AB4D0-8758-4C99-B543-08CE44FE5D3D}" destId="{AD0F5BBA-95AA-44BF-AB5C-EEAC6173E577}" srcOrd="0" destOrd="0" presId="urn:microsoft.com/office/officeart/2005/8/layout/hList1"/>
    <dgm:cxn modelId="{516D217F-F1AA-4213-AAD2-F18E12BD08A2}" srcId="{218C672A-7509-4E4E-9C3F-7C6918B0B072}" destId="{02F216A8-6E12-49E0-9224-9D70AAF2B0FE}" srcOrd="1" destOrd="0" parTransId="{EE156CFC-77DF-4AB0-8525-8252524A1F99}" sibTransId="{79A557CB-98F8-4D7F-B124-D5F6238CFB55}"/>
    <dgm:cxn modelId="{60DBDEBC-8DB8-400D-BB40-58870988B242}" srcId="{C926721F-F06B-4FFF-806D-D49037833177}" destId="{E06AB4D0-8758-4C99-B543-08CE44FE5D3D}" srcOrd="0" destOrd="0" parTransId="{84C31205-24E0-46FC-9634-3184E2D36CA9}" sibTransId="{96144600-26E0-473F-8E3F-7675F95C092F}"/>
    <dgm:cxn modelId="{B528F47B-A8E1-48E9-8A66-92345A0C985A}" type="presOf" srcId="{C39012BE-93B6-492A-8356-7EA4D6031800}" destId="{62F4078E-262C-4899-804F-E31A5236323F}" srcOrd="0" destOrd="1" presId="urn:microsoft.com/office/officeart/2005/8/layout/hList1"/>
    <dgm:cxn modelId="{A563E198-3E26-43AC-88EA-195BC6B96E63}" srcId="{218C672A-7509-4E4E-9C3F-7C6918B0B072}" destId="{8F2B9F7C-D63C-4A3B-AB00-4DE1CA7C2007}" srcOrd="0" destOrd="0" parTransId="{E82E06DF-E6F5-452C-9B94-72FB4307A48F}" sibTransId="{B7111441-93C7-494E-A19F-DDBD1EF7B348}"/>
    <dgm:cxn modelId="{62F0BE3E-FE1F-4195-A6D1-51855773947F}" srcId="{E06AB4D0-8758-4C99-B543-08CE44FE5D3D}" destId="{31529552-9C89-444C-BBB0-FC00A5539D50}" srcOrd="0" destOrd="0" parTransId="{781D85A9-1583-4702-8038-3FDADB88879C}" sibTransId="{CBA2BE72-35C3-45C5-AD1F-F3F00BAAB275}"/>
    <dgm:cxn modelId="{CD0CDD85-F28B-4089-BE99-2939B23FC99A}" srcId="{C926721F-F06B-4FFF-806D-D49037833177}" destId="{218C672A-7509-4E4E-9C3F-7C6918B0B072}" srcOrd="1" destOrd="0" parTransId="{F192221D-1046-4DC0-8375-C2B61888943A}" sibTransId="{0B739546-F3F9-4748-AFAA-FE63FFE54D51}"/>
    <dgm:cxn modelId="{139DC225-305F-47E2-9EB0-A28BAFFA1C4C}" type="presOf" srcId="{31529552-9C89-444C-BBB0-FC00A5539D50}" destId="{62F4078E-262C-4899-804F-E31A5236323F}" srcOrd="0" destOrd="0" presId="urn:microsoft.com/office/officeart/2005/8/layout/hList1"/>
    <dgm:cxn modelId="{D9F81DF3-7CE3-48D5-B20A-65EF0448C1AB}" type="presParOf" srcId="{40DCD10A-6CA7-408C-8C5B-AAA9336A0A81}" destId="{43ABB043-6F98-4AF4-80C4-9998B9452502}" srcOrd="0" destOrd="0" presId="urn:microsoft.com/office/officeart/2005/8/layout/hList1"/>
    <dgm:cxn modelId="{42960318-AB93-4170-81B5-C8BBD033C0FA}" type="presParOf" srcId="{43ABB043-6F98-4AF4-80C4-9998B9452502}" destId="{AD0F5BBA-95AA-44BF-AB5C-EEAC6173E577}" srcOrd="0" destOrd="0" presId="urn:microsoft.com/office/officeart/2005/8/layout/hList1"/>
    <dgm:cxn modelId="{C64E1475-ECE9-47FC-9C09-45FAC7A62B79}" type="presParOf" srcId="{43ABB043-6F98-4AF4-80C4-9998B9452502}" destId="{62F4078E-262C-4899-804F-E31A5236323F}" srcOrd="1" destOrd="0" presId="urn:microsoft.com/office/officeart/2005/8/layout/hList1"/>
    <dgm:cxn modelId="{606A26E0-499E-44D4-BA48-83F4E229C6A3}" type="presParOf" srcId="{40DCD10A-6CA7-408C-8C5B-AAA9336A0A81}" destId="{A5665928-A42E-4B1F-BFF4-20DB40B92C58}" srcOrd="1" destOrd="0" presId="urn:microsoft.com/office/officeart/2005/8/layout/hList1"/>
    <dgm:cxn modelId="{D1F5415F-B51B-44C7-A12F-870E1A85D741}" type="presParOf" srcId="{40DCD10A-6CA7-408C-8C5B-AAA9336A0A81}" destId="{001011F5-7B69-41C9-AE29-AE7AF214BB32}" srcOrd="2" destOrd="0" presId="urn:microsoft.com/office/officeart/2005/8/layout/hList1"/>
    <dgm:cxn modelId="{1F46B78B-8EA1-4381-9E5D-AFA34AFC71C7}" type="presParOf" srcId="{001011F5-7B69-41C9-AE29-AE7AF214BB32}" destId="{50C36CA3-1CE7-4DB3-88BB-31591AECDFE3}" srcOrd="0" destOrd="0" presId="urn:microsoft.com/office/officeart/2005/8/layout/hList1"/>
    <dgm:cxn modelId="{3A532D88-7F39-4D17-ADAB-CB87B3955BDC}" type="presParOf" srcId="{001011F5-7B69-41C9-AE29-AE7AF214BB32}" destId="{41B87FB2-78AB-43EE-9555-990F54177344}"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277996-ACA6-46D1-A5DD-28202222FED0}"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38CC8F85-B062-498A-97FA-5C29A9C825C7}">
      <dgm:prSet/>
      <dgm:spPr/>
      <dgm:t>
        <a:bodyPr/>
        <a:lstStyle/>
        <a:p>
          <a:pPr rtl="0"/>
          <a:r>
            <a:rPr lang="en-US" dirty="0" smtClean="0"/>
            <a:t>Provide Adequate Notice to Patients</a:t>
          </a:r>
          <a:endParaRPr lang="en-US" dirty="0"/>
        </a:p>
      </dgm:t>
    </dgm:pt>
    <dgm:pt modelId="{F3A27DFA-E223-40F2-B555-48664853A485}" type="parTrans" cxnId="{13E5E502-32A9-4D2B-96CD-6327A3795FBB}">
      <dgm:prSet/>
      <dgm:spPr/>
      <dgm:t>
        <a:bodyPr/>
        <a:lstStyle/>
        <a:p>
          <a:endParaRPr lang="en-US"/>
        </a:p>
      </dgm:t>
    </dgm:pt>
    <dgm:pt modelId="{1F8E9846-7C4F-4FC0-A66C-2C3BAB29F4BF}" type="sibTrans" cxnId="{13E5E502-32A9-4D2B-96CD-6327A3795FBB}">
      <dgm:prSet/>
      <dgm:spPr/>
      <dgm:t>
        <a:bodyPr/>
        <a:lstStyle/>
        <a:p>
          <a:endParaRPr lang="en-US"/>
        </a:p>
      </dgm:t>
    </dgm:pt>
    <dgm:pt modelId="{6B80BC5D-3555-491B-ACB4-128E261CAF1F}">
      <dgm:prSet/>
      <dgm:spPr/>
      <dgm:t>
        <a:bodyPr/>
        <a:lstStyle/>
        <a:p>
          <a:pPr rtl="0"/>
          <a:r>
            <a:rPr lang="en-US" dirty="0" smtClean="0"/>
            <a:t>Bulletin Applies to Commercial Risk Patients	</a:t>
          </a:r>
          <a:endParaRPr lang="en-US" dirty="0"/>
        </a:p>
      </dgm:t>
    </dgm:pt>
    <dgm:pt modelId="{7BC813E9-C9A4-4BCD-9D7C-F632AAE6D949}" type="parTrans" cxnId="{F001134E-DE0D-4430-B35E-A115354DEC20}">
      <dgm:prSet/>
      <dgm:spPr/>
      <dgm:t>
        <a:bodyPr/>
        <a:lstStyle/>
        <a:p>
          <a:endParaRPr lang="en-US"/>
        </a:p>
      </dgm:t>
    </dgm:pt>
    <dgm:pt modelId="{0295E155-5314-47ED-9F5C-4413D8C37ADA}" type="sibTrans" cxnId="{F001134E-DE0D-4430-B35E-A115354DEC20}">
      <dgm:prSet/>
      <dgm:spPr/>
      <dgm:t>
        <a:bodyPr/>
        <a:lstStyle/>
        <a:p>
          <a:endParaRPr lang="en-US"/>
        </a:p>
      </dgm:t>
    </dgm:pt>
    <dgm:pt modelId="{577BC641-59EF-44C1-B8E1-53C941FE1B76}">
      <dgm:prSet/>
      <dgm:spPr/>
      <dgm:t>
        <a:bodyPr/>
        <a:lstStyle/>
        <a:p>
          <a:pPr rtl="0"/>
          <a:r>
            <a:rPr lang="en-US" dirty="0" smtClean="0"/>
            <a:t>Sample, “Notice to Patients,” Accompanies OPP Bulletin</a:t>
          </a:r>
          <a:endParaRPr lang="en-US" dirty="0"/>
        </a:p>
      </dgm:t>
    </dgm:pt>
    <dgm:pt modelId="{2404DD3A-23AA-4FCD-AC6B-C9BA9816A6ED}" type="parTrans" cxnId="{0DB8FD4F-850B-4C48-A659-97346273C856}">
      <dgm:prSet/>
      <dgm:spPr/>
      <dgm:t>
        <a:bodyPr/>
        <a:lstStyle/>
        <a:p>
          <a:endParaRPr lang="en-US"/>
        </a:p>
      </dgm:t>
    </dgm:pt>
    <dgm:pt modelId="{8FF61739-D459-4F43-994F-BB995A6D8BEB}" type="sibTrans" cxnId="{0DB8FD4F-850B-4C48-A659-97346273C856}">
      <dgm:prSet/>
      <dgm:spPr/>
      <dgm:t>
        <a:bodyPr/>
        <a:lstStyle/>
        <a:p>
          <a:endParaRPr lang="en-US"/>
        </a:p>
      </dgm:t>
    </dgm:pt>
    <dgm:pt modelId="{81ADFB22-5488-4D61-A9AB-B0C185E3BD61}">
      <dgm:prSet/>
      <dgm:spPr/>
      <dgm:t>
        <a:bodyPr/>
        <a:lstStyle/>
        <a:p>
          <a:pPr rtl="0"/>
          <a:r>
            <a:rPr lang="en-US" dirty="0" smtClean="0"/>
            <a:t>Sample notice is for guidance</a:t>
          </a:r>
          <a:endParaRPr lang="en-US" dirty="0"/>
        </a:p>
      </dgm:t>
    </dgm:pt>
    <dgm:pt modelId="{715F4027-6A87-4DBC-AB6F-5068BC9C7555}" type="parTrans" cxnId="{1070C5F7-36D1-4060-98DA-92FB5E2E1A50}">
      <dgm:prSet/>
      <dgm:spPr/>
      <dgm:t>
        <a:bodyPr/>
        <a:lstStyle/>
        <a:p>
          <a:endParaRPr lang="en-US"/>
        </a:p>
      </dgm:t>
    </dgm:pt>
    <dgm:pt modelId="{7458E559-3F86-43E8-AB60-E50C364A6687}" type="sibTrans" cxnId="{1070C5F7-36D1-4060-98DA-92FB5E2E1A50}">
      <dgm:prSet/>
      <dgm:spPr/>
      <dgm:t>
        <a:bodyPr/>
        <a:lstStyle/>
        <a:p>
          <a:endParaRPr lang="en-US"/>
        </a:p>
      </dgm:t>
    </dgm:pt>
    <dgm:pt modelId="{17BA2B78-B32D-484B-AC80-03C1A6CFFCF2}">
      <dgm:prSet/>
      <dgm:spPr/>
      <dgm:t>
        <a:bodyPr/>
        <a:lstStyle/>
        <a:p>
          <a:pPr rtl="0"/>
          <a:r>
            <a:rPr lang="en-US" dirty="0" smtClean="0"/>
            <a:t>Make notice available in writing at all locations where patients regularly seek care and include a phone number or other contact information for patients to file an appeal inclusive of OPP contact information</a:t>
          </a:r>
          <a:endParaRPr lang="en-US" dirty="0"/>
        </a:p>
      </dgm:t>
    </dgm:pt>
    <dgm:pt modelId="{C6CD9D41-1690-45F6-8D09-1E5C054A5818}" type="parTrans" cxnId="{66F68403-1465-411E-8061-1ED33E37A3FE}">
      <dgm:prSet/>
      <dgm:spPr/>
      <dgm:t>
        <a:bodyPr/>
        <a:lstStyle/>
        <a:p>
          <a:endParaRPr lang="en-US"/>
        </a:p>
      </dgm:t>
    </dgm:pt>
    <dgm:pt modelId="{1DF490E8-2F7C-40B9-9835-2F6A2C3AE944}" type="sibTrans" cxnId="{66F68403-1465-411E-8061-1ED33E37A3FE}">
      <dgm:prSet/>
      <dgm:spPr/>
      <dgm:t>
        <a:bodyPr/>
        <a:lstStyle/>
        <a:p>
          <a:endParaRPr lang="en-US"/>
        </a:p>
      </dgm:t>
    </dgm:pt>
    <dgm:pt modelId="{5331B608-7709-4A50-988B-5EA07D75EB18}">
      <dgm:prSet/>
      <dgm:spPr/>
      <dgm:t>
        <a:bodyPr/>
        <a:lstStyle/>
        <a:p>
          <a:pPr rtl="0"/>
          <a:r>
            <a:rPr lang="en-US" dirty="0" smtClean="0"/>
            <a:t>Primary care patients for whose care the RBPO or ACO is at risk through an alternative payment contract with a carrier</a:t>
          </a:r>
          <a:endParaRPr lang="en-US" dirty="0"/>
        </a:p>
      </dgm:t>
    </dgm:pt>
    <dgm:pt modelId="{00CBDA41-E7FE-41E1-8C0C-57322CAA8CD1}" type="parTrans" cxnId="{123502D8-5817-4488-9299-CCF0D6577212}">
      <dgm:prSet/>
      <dgm:spPr/>
      <dgm:t>
        <a:bodyPr/>
        <a:lstStyle/>
        <a:p>
          <a:endParaRPr lang="en-US"/>
        </a:p>
      </dgm:t>
    </dgm:pt>
    <dgm:pt modelId="{89BC5836-029D-4D44-94B8-21E7B4ADEC38}" type="sibTrans" cxnId="{123502D8-5817-4488-9299-CCF0D6577212}">
      <dgm:prSet/>
      <dgm:spPr/>
      <dgm:t>
        <a:bodyPr/>
        <a:lstStyle/>
        <a:p>
          <a:endParaRPr lang="en-US"/>
        </a:p>
      </dgm:t>
    </dgm:pt>
    <dgm:pt modelId="{45A57EAE-11C4-44E2-A79C-135EBF6D4C80}">
      <dgm:prSet/>
      <dgm:spPr/>
      <dgm:t>
        <a:bodyPr/>
        <a:lstStyle/>
        <a:p>
          <a:pPr rtl="0"/>
          <a:r>
            <a:rPr lang="en-US" dirty="0" smtClean="0"/>
            <a:t>Not including </a:t>
          </a:r>
          <a:r>
            <a:rPr lang="en-US" dirty="0" err="1" smtClean="0"/>
            <a:t>MassHealth</a:t>
          </a:r>
          <a:r>
            <a:rPr lang="en-US" dirty="0" smtClean="0"/>
            <a:t> patients</a:t>
          </a:r>
          <a:endParaRPr lang="en-US" dirty="0"/>
        </a:p>
      </dgm:t>
    </dgm:pt>
    <dgm:pt modelId="{E118F5FE-6203-4DB7-9D10-DADCFEB1CCE1}" type="parTrans" cxnId="{7FCE29DC-E0BB-4F58-8AA9-788DD5913DCA}">
      <dgm:prSet/>
      <dgm:spPr/>
      <dgm:t>
        <a:bodyPr/>
        <a:lstStyle/>
        <a:p>
          <a:endParaRPr lang="en-US"/>
        </a:p>
      </dgm:t>
    </dgm:pt>
    <dgm:pt modelId="{EB24E9CE-6798-4F15-8A4E-6C8CF4EE0F3F}" type="sibTrans" cxnId="{7FCE29DC-E0BB-4F58-8AA9-788DD5913DCA}">
      <dgm:prSet/>
      <dgm:spPr/>
      <dgm:t>
        <a:bodyPr/>
        <a:lstStyle/>
        <a:p>
          <a:endParaRPr lang="en-US"/>
        </a:p>
      </dgm:t>
    </dgm:pt>
    <dgm:pt modelId="{8EF9DE61-85D8-4B44-A235-48E9C5EBDCEB}">
      <dgm:prSet/>
      <dgm:spPr/>
      <dgm:t>
        <a:bodyPr/>
        <a:lstStyle/>
        <a:p>
          <a:pPr rtl="0"/>
          <a:r>
            <a:rPr lang="en-US" dirty="0" smtClean="0"/>
            <a:t>Not including Medicare patients</a:t>
          </a:r>
          <a:endParaRPr lang="en-US" dirty="0"/>
        </a:p>
      </dgm:t>
    </dgm:pt>
    <dgm:pt modelId="{585B7E91-024B-4BCC-8235-1B9768051FC0}" type="parTrans" cxnId="{31D44184-F462-43D5-B4CB-3C7E89FC0C92}">
      <dgm:prSet/>
      <dgm:spPr/>
      <dgm:t>
        <a:bodyPr/>
        <a:lstStyle/>
        <a:p>
          <a:endParaRPr lang="en-US"/>
        </a:p>
      </dgm:t>
    </dgm:pt>
    <dgm:pt modelId="{6D08F101-C5B0-4940-9BB8-CB042854BB17}" type="sibTrans" cxnId="{31D44184-F462-43D5-B4CB-3C7E89FC0C92}">
      <dgm:prSet/>
      <dgm:spPr/>
      <dgm:t>
        <a:bodyPr/>
        <a:lstStyle/>
        <a:p>
          <a:endParaRPr lang="en-US"/>
        </a:p>
      </dgm:t>
    </dgm:pt>
    <dgm:pt modelId="{23FA2AC5-94E0-42D1-BD77-C1CCA7F968C0}">
      <dgm:prSet/>
      <dgm:spPr/>
      <dgm:t>
        <a:bodyPr/>
        <a:lstStyle/>
        <a:p>
          <a:pPr rtl="0"/>
          <a:r>
            <a:rPr lang="en-US" dirty="0" smtClean="0">
              <a:solidFill>
                <a:schemeClr val="tx1"/>
              </a:solidFill>
              <a:latin typeface="+mj-lt"/>
            </a:rPr>
            <a:t>RBPOs/ACOs can decide best method of notice</a:t>
          </a:r>
          <a:endParaRPr lang="en-US" dirty="0"/>
        </a:p>
      </dgm:t>
    </dgm:pt>
    <dgm:pt modelId="{21FD2C0F-B850-41CF-BA27-6D56FCD6564C}" type="parTrans" cxnId="{47B3A3D0-B0C1-4CF9-BABD-F14F60689D1E}">
      <dgm:prSet/>
      <dgm:spPr/>
      <dgm:t>
        <a:bodyPr/>
        <a:lstStyle/>
        <a:p>
          <a:endParaRPr lang="en-US"/>
        </a:p>
      </dgm:t>
    </dgm:pt>
    <dgm:pt modelId="{DD895D03-BCBD-4E3E-9E7A-566A00E84D0C}" type="sibTrans" cxnId="{47B3A3D0-B0C1-4CF9-BABD-F14F60689D1E}">
      <dgm:prSet/>
      <dgm:spPr/>
      <dgm:t>
        <a:bodyPr/>
        <a:lstStyle/>
        <a:p>
          <a:endParaRPr lang="en-US"/>
        </a:p>
      </dgm:t>
    </dgm:pt>
    <dgm:pt modelId="{3879D404-2796-4570-BEA3-7C990905F8E8}">
      <dgm:prSet/>
      <dgm:spPr/>
      <dgm:t>
        <a:bodyPr/>
        <a:lstStyle/>
        <a:p>
          <a:pPr rtl="0"/>
          <a:r>
            <a:rPr lang="en-US" dirty="0" smtClean="0"/>
            <a:t>RBPOs and ACOs are not required to use sample notice</a:t>
          </a:r>
          <a:endParaRPr lang="en-US" dirty="0"/>
        </a:p>
      </dgm:t>
    </dgm:pt>
    <dgm:pt modelId="{63298A5C-6F5D-48CD-80CA-425E1DCB41DB}" type="parTrans" cxnId="{E1C34A91-7BCA-49BB-B709-74CB427CDA31}">
      <dgm:prSet/>
      <dgm:spPr/>
      <dgm:t>
        <a:bodyPr/>
        <a:lstStyle/>
        <a:p>
          <a:endParaRPr lang="en-US"/>
        </a:p>
      </dgm:t>
    </dgm:pt>
    <dgm:pt modelId="{88AB727B-0E23-464F-995D-C9D51F22805D}" type="sibTrans" cxnId="{E1C34A91-7BCA-49BB-B709-74CB427CDA31}">
      <dgm:prSet/>
      <dgm:spPr/>
      <dgm:t>
        <a:bodyPr/>
        <a:lstStyle/>
        <a:p>
          <a:endParaRPr lang="en-US"/>
        </a:p>
      </dgm:t>
    </dgm:pt>
    <dgm:pt modelId="{8D40C1D0-1B87-482E-A0AB-35B59B04B860}" type="pres">
      <dgm:prSet presAssocID="{77277996-ACA6-46D1-A5DD-28202222FED0}" presName="linear" presStyleCnt="0">
        <dgm:presLayoutVars>
          <dgm:dir/>
          <dgm:animLvl val="lvl"/>
          <dgm:resizeHandles val="exact"/>
        </dgm:presLayoutVars>
      </dgm:prSet>
      <dgm:spPr/>
      <dgm:t>
        <a:bodyPr/>
        <a:lstStyle/>
        <a:p>
          <a:endParaRPr lang="en-US"/>
        </a:p>
      </dgm:t>
    </dgm:pt>
    <dgm:pt modelId="{38BBB8C6-E312-4392-B9FD-456F608EB2D0}" type="pres">
      <dgm:prSet presAssocID="{38CC8F85-B062-498A-97FA-5C29A9C825C7}" presName="parentLin" presStyleCnt="0"/>
      <dgm:spPr/>
    </dgm:pt>
    <dgm:pt modelId="{2A94F5CD-185E-40FC-9A99-B6BF80EAF709}" type="pres">
      <dgm:prSet presAssocID="{38CC8F85-B062-498A-97FA-5C29A9C825C7}" presName="parentLeftMargin" presStyleLbl="node1" presStyleIdx="0" presStyleCnt="3"/>
      <dgm:spPr/>
      <dgm:t>
        <a:bodyPr/>
        <a:lstStyle/>
        <a:p>
          <a:endParaRPr lang="en-US"/>
        </a:p>
      </dgm:t>
    </dgm:pt>
    <dgm:pt modelId="{46CCE7C4-FF03-4355-9C9A-1F708B0E22B7}" type="pres">
      <dgm:prSet presAssocID="{38CC8F85-B062-498A-97FA-5C29A9C825C7}" presName="parentText" presStyleLbl="node1" presStyleIdx="0" presStyleCnt="3">
        <dgm:presLayoutVars>
          <dgm:chMax val="0"/>
          <dgm:bulletEnabled val="1"/>
        </dgm:presLayoutVars>
      </dgm:prSet>
      <dgm:spPr/>
      <dgm:t>
        <a:bodyPr/>
        <a:lstStyle/>
        <a:p>
          <a:endParaRPr lang="en-US"/>
        </a:p>
      </dgm:t>
    </dgm:pt>
    <dgm:pt modelId="{29224CB4-8C06-49ED-96DE-585BA5882F6F}" type="pres">
      <dgm:prSet presAssocID="{38CC8F85-B062-498A-97FA-5C29A9C825C7}" presName="negativeSpace" presStyleCnt="0"/>
      <dgm:spPr/>
    </dgm:pt>
    <dgm:pt modelId="{A1CFEA15-AFE7-4DEF-881A-79489D130FCA}" type="pres">
      <dgm:prSet presAssocID="{38CC8F85-B062-498A-97FA-5C29A9C825C7}" presName="childText" presStyleLbl="conFgAcc1" presStyleIdx="0" presStyleCnt="3">
        <dgm:presLayoutVars>
          <dgm:bulletEnabled val="1"/>
        </dgm:presLayoutVars>
      </dgm:prSet>
      <dgm:spPr/>
      <dgm:t>
        <a:bodyPr/>
        <a:lstStyle/>
        <a:p>
          <a:endParaRPr lang="en-US"/>
        </a:p>
      </dgm:t>
    </dgm:pt>
    <dgm:pt modelId="{9F4CF31C-0188-4B50-BB63-D088C3B0B215}" type="pres">
      <dgm:prSet presAssocID="{1F8E9846-7C4F-4FC0-A66C-2C3BAB29F4BF}" presName="spaceBetweenRectangles" presStyleCnt="0"/>
      <dgm:spPr/>
    </dgm:pt>
    <dgm:pt modelId="{21A63024-2ACA-4060-8FE4-ABCDC7648D5A}" type="pres">
      <dgm:prSet presAssocID="{6B80BC5D-3555-491B-ACB4-128E261CAF1F}" presName="parentLin" presStyleCnt="0"/>
      <dgm:spPr/>
    </dgm:pt>
    <dgm:pt modelId="{418879DB-23A5-44AE-BA9F-EBE185D0F7AD}" type="pres">
      <dgm:prSet presAssocID="{6B80BC5D-3555-491B-ACB4-128E261CAF1F}" presName="parentLeftMargin" presStyleLbl="node1" presStyleIdx="0" presStyleCnt="3"/>
      <dgm:spPr/>
      <dgm:t>
        <a:bodyPr/>
        <a:lstStyle/>
        <a:p>
          <a:endParaRPr lang="en-US"/>
        </a:p>
      </dgm:t>
    </dgm:pt>
    <dgm:pt modelId="{DF633864-F2AA-41F9-93F4-D1E05D4C8A0D}" type="pres">
      <dgm:prSet presAssocID="{6B80BC5D-3555-491B-ACB4-128E261CAF1F}" presName="parentText" presStyleLbl="node1" presStyleIdx="1" presStyleCnt="3">
        <dgm:presLayoutVars>
          <dgm:chMax val="0"/>
          <dgm:bulletEnabled val="1"/>
        </dgm:presLayoutVars>
      </dgm:prSet>
      <dgm:spPr/>
      <dgm:t>
        <a:bodyPr/>
        <a:lstStyle/>
        <a:p>
          <a:endParaRPr lang="en-US"/>
        </a:p>
      </dgm:t>
    </dgm:pt>
    <dgm:pt modelId="{17578DBC-C4D4-4407-8D93-562FFE590F17}" type="pres">
      <dgm:prSet presAssocID="{6B80BC5D-3555-491B-ACB4-128E261CAF1F}" presName="negativeSpace" presStyleCnt="0"/>
      <dgm:spPr/>
    </dgm:pt>
    <dgm:pt modelId="{0E340D7B-9D4C-474B-835A-1CEB844D9123}" type="pres">
      <dgm:prSet presAssocID="{6B80BC5D-3555-491B-ACB4-128E261CAF1F}" presName="childText" presStyleLbl="conFgAcc1" presStyleIdx="1" presStyleCnt="3">
        <dgm:presLayoutVars>
          <dgm:bulletEnabled val="1"/>
        </dgm:presLayoutVars>
      </dgm:prSet>
      <dgm:spPr/>
      <dgm:t>
        <a:bodyPr/>
        <a:lstStyle/>
        <a:p>
          <a:endParaRPr lang="en-US"/>
        </a:p>
      </dgm:t>
    </dgm:pt>
    <dgm:pt modelId="{7AECD8A3-000B-4999-BA79-7EB363180A75}" type="pres">
      <dgm:prSet presAssocID="{0295E155-5314-47ED-9F5C-4413D8C37ADA}" presName="spaceBetweenRectangles" presStyleCnt="0"/>
      <dgm:spPr/>
    </dgm:pt>
    <dgm:pt modelId="{BD016983-0400-4F57-82F4-714E231BCD0A}" type="pres">
      <dgm:prSet presAssocID="{577BC641-59EF-44C1-B8E1-53C941FE1B76}" presName="parentLin" presStyleCnt="0"/>
      <dgm:spPr/>
    </dgm:pt>
    <dgm:pt modelId="{BB9B9D67-3E41-4083-9C1F-E75BAE0186ED}" type="pres">
      <dgm:prSet presAssocID="{577BC641-59EF-44C1-B8E1-53C941FE1B76}" presName="parentLeftMargin" presStyleLbl="node1" presStyleIdx="1" presStyleCnt="3"/>
      <dgm:spPr/>
      <dgm:t>
        <a:bodyPr/>
        <a:lstStyle/>
        <a:p>
          <a:endParaRPr lang="en-US"/>
        </a:p>
      </dgm:t>
    </dgm:pt>
    <dgm:pt modelId="{AC4386D2-5E83-4EBC-B008-601FBDCC43EE}" type="pres">
      <dgm:prSet presAssocID="{577BC641-59EF-44C1-B8E1-53C941FE1B76}" presName="parentText" presStyleLbl="node1" presStyleIdx="2" presStyleCnt="3">
        <dgm:presLayoutVars>
          <dgm:chMax val="0"/>
          <dgm:bulletEnabled val="1"/>
        </dgm:presLayoutVars>
      </dgm:prSet>
      <dgm:spPr/>
      <dgm:t>
        <a:bodyPr/>
        <a:lstStyle/>
        <a:p>
          <a:endParaRPr lang="en-US"/>
        </a:p>
      </dgm:t>
    </dgm:pt>
    <dgm:pt modelId="{2815EB7E-C4EE-4586-85AB-0929515B4934}" type="pres">
      <dgm:prSet presAssocID="{577BC641-59EF-44C1-B8E1-53C941FE1B76}" presName="negativeSpace" presStyleCnt="0"/>
      <dgm:spPr/>
    </dgm:pt>
    <dgm:pt modelId="{9F708DB1-E48E-4693-B9C1-7B83E8926CF7}" type="pres">
      <dgm:prSet presAssocID="{577BC641-59EF-44C1-B8E1-53C941FE1B76}" presName="childText" presStyleLbl="conFgAcc1" presStyleIdx="2" presStyleCnt="3" custLinFactNeighborY="456">
        <dgm:presLayoutVars>
          <dgm:bulletEnabled val="1"/>
        </dgm:presLayoutVars>
      </dgm:prSet>
      <dgm:spPr/>
      <dgm:t>
        <a:bodyPr/>
        <a:lstStyle/>
        <a:p>
          <a:endParaRPr lang="en-US"/>
        </a:p>
      </dgm:t>
    </dgm:pt>
  </dgm:ptLst>
  <dgm:cxnLst>
    <dgm:cxn modelId="{F9A98DDF-3DA6-4197-8BEE-14894A7CB985}" type="presOf" srcId="{577BC641-59EF-44C1-B8E1-53C941FE1B76}" destId="{AC4386D2-5E83-4EBC-B008-601FBDCC43EE}" srcOrd="1" destOrd="0" presId="urn:microsoft.com/office/officeart/2005/8/layout/list1"/>
    <dgm:cxn modelId="{087E2E1B-A164-445F-80F1-80C285C8959F}" type="presOf" srcId="{6B80BC5D-3555-491B-ACB4-128E261CAF1F}" destId="{DF633864-F2AA-41F9-93F4-D1E05D4C8A0D}" srcOrd="1" destOrd="0" presId="urn:microsoft.com/office/officeart/2005/8/layout/list1"/>
    <dgm:cxn modelId="{2B65BCCB-A3BC-4FCB-8585-E6506E3F267A}" type="presOf" srcId="{17BA2B78-B32D-484B-AC80-03C1A6CFFCF2}" destId="{A1CFEA15-AFE7-4DEF-881A-79489D130FCA}" srcOrd="0" destOrd="0" presId="urn:microsoft.com/office/officeart/2005/8/layout/list1"/>
    <dgm:cxn modelId="{400C9F4B-BAF5-4929-8A76-3C4304B1FFDF}" type="presOf" srcId="{5331B608-7709-4A50-988B-5EA07D75EB18}" destId="{0E340D7B-9D4C-474B-835A-1CEB844D9123}" srcOrd="0" destOrd="0" presId="urn:microsoft.com/office/officeart/2005/8/layout/list1"/>
    <dgm:cxn modelId="{123502D8-5817-4488-9299-CCF0D6577212}" srcId="{6B80BC5D-3555-491B-ACB4-128E261CAF1F}" destId="{5331B608-7709-4A50-988B-5EA07D75EB18}" srcOrd="0" destOrd="0" parTransId="{00CBDA41-E7FE-41E1-8C0C-57322CAA8CD1}" sibTransId="{89BC5836-029D-4D44-94B8-21E7B4ADEC38}"/>
    <dgm:cxn modelId="{31D44184-F462-43D5-B4CB-3C7E89FC0C92}" srcId="{5331B608-7709-4A50-988B-5EA07D75EB18}" destId="{8EF9DE61-85D8-4B44-A235-48E9C5EBDCEB}" srcOrd="1" destOrd="0" parTransId="{585B7E91-024B-4BCC-8235-1B9768051FC0}" sibTransId="{6D08F101-C5B0-4940-9BB8-CB042854BB17}"/>
    <dgm:cxn modelId="{47B3A3D0-B0C1-4CF9-BABD-F14F60689D1E}" srcId="{38CC8F85-B062-498A-97FA-5C29A9C825C7}" destId="{23FA2AC5-94E0-42D1-BD77-C1CCA7F968C0}" srcOrd="1" destOrd="0" parTransId="{21FD2C0F-B850-41CF-BA27-6D56FCD6564C}" sibTransId="{DD895D03-BCBD-4E3E-9E7A-566A00E84D0C}"/>
    <dgm:cxn modelId="{90A935AE-0D99-4AAE-9D79-40457370A3AB}" type="presOf" srcId="{38CC8F85-B062-498A-97FA-5C29A9C825C7}" destId="{46CCE7C4-FF03-4355-9C9A-1F708B0E22B7}" srcOrd="1" destOrd="0" presId="urn:microsoft.com/office/officeart/2005/8/layout/list1"/>
    <dgm:cxn modelId="{7FCE29DC-E0BB-4F58-8AA9-788DD5913DCA}" srcId="{5331B608-7709-4A50-988B-5EA07D75EB18}" destId="{45A57EAE-11C4-44E2-A79C-135EBF6D4C80}" srcOrd="0" destOrd="0" parTransId="{E118F5FE-6203-4DB7-9D10-DADCFEB1CCE1}" sibTransId="{EB24E9CE-6798-4F15-8A4E-6C8CF4EE0F3F}"/>
    <dgm:cxn modelId="{D25019AC-F17D-4947-A683-ECD3191365F5}" type="presOf" srcId="{577BC641-59EF-44C1-B8E1-53C941FE1B76}" destId="{BB9B9D67-3E41-4083-9C1F-E75BAE0186ED}" srcOrd="0" destOrd="0" presId="urn:microsoft.com/office/officeart/2005/8/layout/list1"/>
    <dgm:cxn modelId="{056DDCB6-37BD-4A8B-9990-99A2D062F187}" type="presOf" srcId="{38CC8F85-B062-498A-97FA-5C29A9C825C7}" destId="{2A94F5CD-185E-40FC-9A99-B6BF80EAF709}" srcOrd="0" destOrd="0" presId="urn:microsoft.com/office/officeart/2005/8/layout/list1"/>
    <dgm:cxn modelId="{1070C5F7-36D1-4060-98DA-92FB5E2E1A50}" srcId="{577BC641-59EF-44C1-B8E1-53C941FE1B76}" destId="{81ADFB22-5488-4D61-A9AB-B0C185E3BD61}" srcOrd="0" destOrd="0" parTransId="{715F4027-6A87-4DBC-AB6F-5068BC9C7555}" sibTransId="{7458E559-3F86-43E8-AB60-E50C364A6687}"/>
    <dgm:cxn modelId="{29579056-F7E1-4771-82D4-A8B2E7F14CD2}" type="presOf" srcId="{8EF9DE61-85D8-4B44-A235-48E9C5EBDCEB}" destId="{0E340D7B-9D4C-474B-835A-1CEB844D9123}" srcOrd="0" destOrd="2" presId="urn:microsoft.com/office/officeart/2005/8/layout/list1"/>
    <dgm:cxn modelId="{435C478E-DB8C-4DB7-9499-F2D5D4A20B4D}" type="presOf" srcId="{77277996-ACA6-46D1-A5DD-28202222FED0}" destId="{8D40C1D0-1B87-482E-A0AB-35B59B04B860}" srcOrd="0" destOrd="0" presId="urn:microsoft.com/office/officeart/2005/8/layout/list1"/>
    <dgm:cxn modelId="{6690CCC0-0251-48D0-A539-A1F4D06229DB}" type="presOf" srcId="{45A57EAE-11C4-44E2-A79C-135EBF6D4C80}" destId="{0E340D7B-9D4C-474B-835A-1CEB844D9123}" srcOrd="0" destOrd="1" presId="urn:microsoft.com/office/officeart/2005/8/layout/list1"/>
    <dgm:cxn modelId="{F001134E-DE0D-4430-B35E-A115354DEC20}" srcId="{77277996-ACA6-46D1-A5DD-28202222FED0}" destId="{6B80BC5D-3555-491B-ACB4-128E261CAF1F}" srcOrd="1" destOrd="0" parTransId="{7BC813E9-C9A4-4BCD-9D7C-F632AAE6D949}" sibTransId="{0295E155-5314-47ED-9F5C-4413D8C37ADA}"/>
    <dgm:cxn modelId="{66F68403-1465-411E-8061-1ED33E37A3FE}" srcId="{38CC8F85-B062-498A-97FA-5C29A9C825C7}" destId="{17BA2B78-B32D-484B-AC80-03C1A6CFFCF2}" srcOrd="0" destOrd="0" parTransId="{C6CD9D41-1690-45F6-8D09-1E5C054A5818}" sibTransId="{1DF490E8-2F7C-40B9-9835-2F6A2C3AE944}"/>
    <dgm:cxn modelId="{0DB8FD4F-850B-4C48-A659-97346273C856}" srcId="{77277996-ACA6-46D1-A5DD-28202222FED0}" destId="{577BC641-59EF-44C1-B8E1-53C941FE1B76}" srcOrd="2" destOrd="0" parTransId="{2404DD3A-23AA-4FCD-AC6B-C9BA9816A6ED}" sibTransId="{8FF61739-D459-4F43-994F-BB995A6D8BEB}"/>
    <dgm:cxn modelId="{9A847F69-8EA7-4CE0-8882-4C50CC81AF03}" type="presOf" srcId="{6B80BC5D-3555-491B-ACB4-128E261CAF1F}" destId="{418879DB-23A5-44AE-BA9F-EBE185D0F7AD}" srcOrd="0" destOrd="0" presId="urn:microsoft.com/office/officeart/2005/8/layout/list1"/>
    <dgm:cxn modelId="{56B08410-D6A3-4EE6-A5CC-B8DED068536D}" type="presOf" srcId="{81ADFB22-5488-4D61-A9AB-B0C185E3BD61}" destId="{9F708DB1-E48E-4693-B9C1-7B83E8926CF7}" srcOrd="0" destOrd="0" presId="urn:microsoft.com/office/officeart/2005/8/layout/list1"/>
    <dgm:cxn modelId="{34FC4237-70F7-4956-B80F-C8D8E411EDC7}" type="presOf" srcId="{23FA2AC5-94E0-42D1-BD77-C1CCA7F968C0}" destId="{A1CFEA15-AFE7-4DEF-881A-79489D130FCA}" srcOrd="0" destOrd="1" presId="urn:microsoft.com/office/officeart/2005/8/layout/list1"/>
    <dgm:cxn modelId="{E1C34A91-7BCA-49BB-B709-74CB427CDA31}" srcId="{577BC641-59EF-44C1-B8E1-53C941FE1B76}" destId="{3879D404-2796-4570-BEA3-7C990905F8E8}" srcOrd="1" destOrd="0" parTransId="{63298A5C-6F5D-48CD-80CA-425E1DCB41DB}" sibTransId="{88AB727B-0E23-464F-995D-C9D51F22805D}"/>
    <dgm:cxn modelId="{13E5E502-32A9-4D2B-96CD-6327A3795FBB}" srcId="{77277996-ACA6-46D1-A5DD-28202222FED0}" destId="{38CC8F85-B062-498A-97FA-5C29A9C825C7}" srcOrd="0" destOrd="0" parTransId="{F3A27DFA-E223-40F2-B555-48664853A485}" sibTransId="{1F8E9846-7C4F-4FC0-A66C-2C3BAB29F4BF}"/>
    <dgm:cxn modelId="{E73DC3B4-D589-4657-BD5A-FB99803D6BD6}" type="presOf" srcId="{3879D404-2796-4570-BEA3-7C990905F8E8}" destId="{9F708DB1-E48E-4693-B9C1-7B83E8926CF7}" srcOrd="0" destOrd="1" presId="urn:microsoft.com/office/officeart/2005/8/layout/list1"/>
    <dgm:cxn modelId="{E4A20887-1AF8-4DD3-BE7D-902B97AD2652}" type="presParOf" srcId="{8D40C1D0-1B87-482E-A0AB-35B59B04B860}" destId="{38BBB8C6-E312-4392-B9FD-456F608EB2D0}" srcOrd="0" destOrd="0" presId="urn:microsoft.com/office/officeart/2005/8/layout/list1"/>
    <dgm:cxn modelId="{834BE752-B39B-43BC-86A7-A374AA2FCA5D}" type="presParOf" srcId="{38BBB8C6-E312-4392-B9FD-456F608EB2D0}" destId="{2A94F5CD-185E-40FC-9A99-B6BF80EAF709}" srcOrd="0" destOrd="0" presId="urn:microsoft.com/office/officeart/2005/8/layout/list1"/>
    <dgm:cxn modelId="{A7857197-ABCE-4B1A-B1CB-842FF20974E7}" type="presParOf" srcId="{38BBB8C6-E312-4392-B9FD-456F608EB2D0}" destId="{46CCE7C4-FF03-4355-9C9A-1F708B0E22B7}" srcOrd="1" destOrd="0" presId="urn:microsoft.com/office/officeart/2005/8/layout/list1"/>
    <dgm:cxn modelId="{82303281-F302-4D50-96E5-A39090D197F2}" type="presParOf" srcId="{8D40C1D0-1B87-482E-A0AB-35B59B04B860}" destId="{29224CB4-8C06-49ED-96DE-585BA5882F6F}" srcOrd="1" destOrd="0" presId="urn:microsoft.com/office/officeart/2005/8/layout/list1"/>
    <dgm:cxn modelId="{88A56B0C-7936-47A2-BF1D-6ECE3ECD993E}" type="presParOf" srcId="{8D40C1D0-1B87-482E-A0AB-35B59B04B860}" destId="{A1CFEA15-AFE7-4DEF-881A-79489D130FCA}" srcOrd="2" destOrd="0" presId="urn:microsoft.com/office/officeart/2005/8/layout/list1"/>
    <dgm:cxn modelId="{2C8C2EFD-9869-4ACA-9A3E-7E524BC7BE9C}" type="presParOf" srcId="{8D40C1D0-1B87-482E-A0AB-35B59B04B860}" destId="{9F4CF31C-0188-4B50-BB63-D088C3B0B215}" srcOrd="3" destOrd="0" presId="urn:microsoft.com/office/officeart/2005/8/layout/list1"/>
    <dgm:cxn modelId="{44A0D348-4C35-46FF-AF4E-9DB2C83942B0}" type="presParOf" srcId="{8D40C1D0-1B87-482E-A0AB-35B59B04B860}" destId="{21A63024-2ACA-4060-8FE4-ABCDC7648D5A}" srcOrd="4" destOrd="0" presId="urn:microsoft.com/office/officeart/2005/8/layout/list1"/>
    <dgm:cxn modelId="{7C171DFE-3B67-4342-8AEB-390BA7D76544}" type="presParOf" srcId="{21A63024-2ACA-4060-8FE4-ABCDC7648D5A}" destId="{418879DB-23A5-44AE-BA9F-EBE185D0F7AD}" srcOrd="0" destOrd="0" presId="urn:microsoft.com/office/officeart/2005/8/layout/list1"/>
    <dgm:cxn modelId="{68577F85-8FF1-4637-8459-468FF630D530}" type="presParOf" srcId="{21A63024-2ACA-4060-8FE4-ABCDC7648D5A}" destId="{DF633864-F2AA-41F9-93F4-D1E05D4C8A0D}" srcOrd="1" destOrd="0" presId="urn:microsoft.com/office/officeart/2005/8/layout/list1"/>
    <dgm:cxn modelId="{AB56DBB0-A17A-41EE-9CCF-108EC34D90B4}" type="presParOf" srcId="{8D40C1D0-1B87-482E-A0AB-35B59B04B860}" destId="{17578DBC-C4D4-4407-8D93-562FFE590F17}" srcOrd="5" destOrd="0" presId="urn:microsoft.com/office/officeart/2005/8/layout/list1"/>
    <dgm:cxn modelId="{0B6001E6-CC97-464D-B526-B3C36729A1B9}" type="presParOf" srcId="{8D40C1D0-1B87-482E-A0AB-35B59B04B860}" destId="{0E340D7B-9D4C-474B-835A-1CEB844D9123}" srcOrd="6" destOrd="0" presId="urn:microsoft.com/office/officeart/2005/8/layout/list1"/>
    <dgm:cxn modelId="{768AEB84-1BE3-45F6-AA2C-BC84D31A40C0}" type="presParOf" srcId="{8D40C1D0-1B87-482E-A0AB-35B59B04B860}" destId="{7AECD8A3-000B-4999-BA79-7EB363180A75}" srcOrd="7" destOrd="0" presId="urn:microsoft.com/office/officeart/2005/8/layout/list1"/>
    <dgm:cxn modelId="{C52D965F-D47C-4472-A066-C49C643BEA93}" type="presParOf" srcId="{8D40C1D0-1B87-482E-A0AB-35B59B04B860}" destId="{BD016983-0400-4F57-82F4-714E231BCD0A}" srcOrd="8" destOrd="0" presId="urn:microsoft.com/office/officeart/2005/8/layout/list1"/>
    <dgm:cxn modelId="{94061897-99C2-46FC-8AD8-6128A0CE54C0}" type="presParOf" srcId="{BD016983-0400-4F57-82F4-714E231BCD0A}" destId="{BB9B9D67-3E41-4083-9C1F-E75BAE0186ED}" srcOrd="0" destOrd="0" presId="urn:microsoft.com/office/officeart/2005/8/layout/list1"/>
    <dgm:cxn modelId="{620DC48E-E111-4632-9FF0-D44F90EC1D18}" type="presParOf" srcId="{BD016983-0400-4F57-82F4-714E231BCD0A}" destId="{AC4386D2-5E83-4EBC-B008-601FBDCC43EE}" srcOrd="1" destOrd="0" presId="urn:microsoft.com/office/officeart/2005/8/layout/list1"/>
    <dgm:cxn modelId="{5DDBDCE5-D6A5-4604-923F-B2BD0DB8FED6}" type="presParOf" srcId="{8D40C1D0-1B87-482E-A0AB-35B59B04B860}" destId="{2815EB7E-C4EE-4586-85AB-0929515B4934}" srcOrd="9" destOrd="0" presId="urn:microsoft.com/office/officeart/2005/8/layout/list1"/>
    <dgm:cxn modelId="{B585A23F-033A-468A-980A-29181A79970C}" type="presParOf" srcId="{8D40C1D0-1B87-482E-A0AB-35B59B04B860}" destId="{9F708DB1-E48E-4693-B9C1-7B83E8926CF7}"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04FCBD-E907-416C-A618-52A7AB981A08}">
      <dsp:nvSpPr>
        <dsp:cNvPr id="0" name=""/>
        <dsp:cNvSpPr/>
      </dsp:nvSpPr>
      <dsp:spPr>
        <a:xfrm>
          <a:off x="0" y="557879"/>
          <a:ext cx="7391400" cy="630192"/>
        </a:xfrm>
        <a:prstGeom prst="rect">
          <a:avLst/>
        </a:prstGeom>
        <a:solidFill>
          <a:schemeClr val="bg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20" tIns="60960" rIns="60960" bIns="60960" numCol="1" spcCol="1270" anchor="ctr" anchorCtr="0">
          <a:noAutofit/>
        </a:bodyPr>
        <a:lstStyle/>
        <a:p>
          <a:pPr lvl="0" algn="l" defTabSz="711200" rtl="0">
            <a:lnSpc>
              <a:spcPct val="90000"/>
            </a:lnSpc>
            <a:spcBef>
              <a:spcPct val="0"/>
            </a:spcBef>
            <a:spcAft>
              <a:spcPct val="35000"/>
            </a:spcAft>
          </a:pPr>
          <a:r>
            <a:rPr lang="en-US" sz="1600" kern="1200" dirty="0" smtClean="0">
              <a:solidFill>
                <a:schemeClr val="tx1"/>
              </a:solidFill>
              <a:latin typeface="+mj-lt"/>
            </a:rPr>
            <a:t>Advance consumer protection established in Chapter 224 without duplicating existing rights under carrier insurance appeals</a:t>
          </a:r>
          <a:endParaRPr lang="en-US" sz="1600" kern="1200" dirty="0">
            <a:solidFill>
              <a:schemeClr val="tx1"/>
            </a:solidFill>
            <a:latin typeface="+mj-lt"/>
          </a:endParaRPr>
        </a:p>
      </dsp:txBody>
      <dsp:txXfrm>
        <a:off x="0" y="557879"/>
        <a:ext cx="7391400" cy="630192"/>
      </dsp:txXfrm>
    </dsp:sp>
    <dsp:sp modelId="{691F567C-EF41-4536-B378-4F96BC414BD6}">
      <dsp:nvSpPr>
        <dsp:cNvPr id="0" name=""/>
        <dsp:cNvSpPr/>
      </dsp:nvSpPr>
      <dsp:spPr>
        <a:xfrm>
          <a:off x="0" y="1322710"/>
          <a:ext cx="7391400" cy="621869"/>
        </a:xfrm>
        <a:prstGeom prst="rect">
          <a:avLst/>
        </a:prstGeom>
        <a:solidFill>
          <a:schemeClr val="bg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20" tIns="60960" rIns="60960" bIns="60960" numCol="1" spcCol="1270" anchor="ctr" anchorCtr="0">
          <a:noAutofit/>
        </a:bodyPr>
        <a:lstStyle/>
        <a:p>
          <a:pPr lvl="0" algn="l" defTabSz="711200" rtl="0">
            <a:lnSpc>
              <a:spcPct val="90000"/>
            </a:lnSpc>
            <a:spcBef>
              <a:spcPct val="0"/>
            </a:spcBef>
            <a:spcAft>
              <a:spcPct val="35000"/>
            </a:spcAft>
          </a:pPr>
          <a:r>
            <a:rPr lang="en-US" sz="1600" kern="1200" dirty="0" smtClean="0">
              <a:solidFill>
                <a:schemeClr val="tx1"/>
              </a:solidFill>
              <a:latin typeface="+mj-lt"/>
            </a:rPr>
            <a:t>Protect patients while recognizing the needs of different providers and minimizing administrative burden and expense</a:t>
          </a:r>
          <a:endParaRPr lang="en-US" sz="1600" kern="1200" dirty="0">
            <a:solidFill>
              <a:schemeClr val="tx1"/>
            </a:solidFill>
            <a:latin typeface="+mj-lt"/>
          </a:endParaRPr>
        </a:p>
      </dsp:txBody>
      <dsp:txXfrm>
        <a:off x="0" y="1322710"/>
        <a:ext cx="7391400" cy="621869"/>
      </dsp:txXfrm>
    </dsp:sp>
    <dsp:sp modelId="{55EC5AF2-FB96-4409-8FC2-8B734A8C103A}">
      <dsp:nvSpPr>
        <dsp:cNvPr id="0" name=""/>
        <dsp:cNvSpPr/>
      </dsp:nvSpPr>
      <dsp:spPr>
        <a:xfrm>
          <a:off x="0" y="2125269"/>
          <a:ext cx="7391400" cy="541731"/>
        </a:xfrm>
        <a:prstGeom prst="rect">
          <a:avLst/>
        </a:prstGeom>
        <a:solidFill>
          <a:schemeClr val="bg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20" tIns="60960" rIns="60960" bIns="60960" numCol="1" spcCol="1270" anchor="ctr" anchorCtr="0">
          <a:noAutofit/>
        </a:bodyPr>
        <a:lstStyle/>
        <a:p>
          <a:pPr lvl="0" algn="l" defTabSz="711200" rtl="0">
            <a:lnSpc>
              <a:spcPct val="90000"/>
            </a:lnSpc>
            <a:spcBef>
              <a:spcPct val="0"/>
            </a:spcBef>
            <a:spcAft>
              <a:spcPct val="35000"/>
            </a:spcAft>
          </a:pPr>
          <a:r>
            <a:rPr lang="en-US" sz="1600" kern="1200" dirty="0" smtClean="0">
              <a:solidFill>
                <a:schemeClr val="tx1"/>
              </a:solidFill>
              <a:latin typeface="+mj-lt"/>
            </a:rPr>
            <a:t>Inform consumers about RBPO/ACO providers</a:t>
          </a:r>
          <a:endParaRPr lang="en-US" sz="1600" kern="1200" dirty="0">
            <a:solidFill>
              <a:schemeClr val="tx1"/>
            </a:solidFill>
            <a:latin typeface="+mj-lt"/>
          </a:endParaRPr>
        </a:p>
      </dsp:txBody>
      <dsp:txXfrm>
        <a:off x="0" y="2125269"/>
        <a:ext cx="7391400" cy="541731"/>
      </dsp:txXfrm>
    </dsp:sp>
    <dsp:sp modelId="{2981693B-CE1F-4F5F-A753-27AE4720C6C4}">
      <dsp:nvSpPr>
        <dsp:cNvPr id="0" name=""/>
        <dsp:cNvSpPr/>
      </dsp:nvSpPr>
      <dsp:spPr>
        <a:xfrm>
          <a:off x="0" y="2867986"/>
          <a:ext cx="7391400" cy="505787"/>
        </a:xfrm>
        <a:prstGeom prst="rect">
          <a:avLst/>
        </a:prstGeom>
        <a:solidFill>
          <a:schemeClr val="bg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20" tIns="60960" rIns="60960" bIns="60960" numCol="1" spcCol="1270" anchor="ctr" anchorCtr="0">
          <a:noAutofit/>
        </a:bodyPr>
        <a:lstStyle/>
        <a:p>
          <a:pPr lvl="0" algn="l" defTabSz="711200" rtl="0">
            <a:lnSpc>
              <a:spcPct val="90000"/>
            </a:lnSpc>
            <a:spcBef>
              <a:spcPct val="0"/>
            </a:spcBef>
            <a:spcAft>
              <a:spcPct val="35000"/>
            </a:spcAft>
          </a:pPr>
          <a:r>
            <a:rPr lang="en-US" sz="1600" kern="1200" dirty="0" smtClean="0">
              <a:solidFill>
                <a:schemeClr val="tx1"/>
              </a:solidFill>
              <a:latin typeface="+mj-lt"/>
            </a:rPr>
            <a:t>Build on existing provider mechanisms for addressing complaints</a:t>
          </a:r>
          <a:endParaRPr lang="en-US" sz="1600" kern="1200" dirty="0">
            <a:solidFill>
              <a:schemeClr val="tx1"/>
            </a:solidFill>
            <a:latin typeface="+mj-lt"/>
          </a:endParaRPr>
        </a:p>
      </dsp:txBody>
      <dsp:txXfrm>
        <a:off x="0" y="2867986"/>
        <a:ext cx="7391400" cy="505787"/>
      </dsp:txXfrm>
    </dsp:sp>
    <dsp:sp modelId="{28DA7B41-2EFD-4832-82E5-EF8409348C38}">
      <dsp:nvSpPr>
        <dsp:cNvPr id="0" name=""/>
        <dsp:cNvSpPr/>
      </dsp:nvSpPr>
      <dsp:spPr>
        <a:xfrm>
          <a:off x="0" y="3581399"/>
          <a:ext cx="7391400" cy="636459"/>
        </a:xfrm>
        <a:prstGeom prst="rect">
          <a:avLst/>
        </a:prstGeom>
        <a:solidFill>
          <a:schemeClr val="bg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4320" tIns="60960" rIns="60960" bIns="60960" numCol="1" spcCol="1270" anchor="ctr" anchorCtr="0">
          <a:noAutofit/>
        </a:bodyPr>
        <a:lstStyle/>
        <a:p>
          <a:pPr lvl="0" algn="l" defTabSz="711200" rtl="0">
            <a:lnSpc>
              <a:spcPct val="90000"/>
            </a:lnSpc>
            <a:spcBef>
              <a:spcPct val="0"/>
            </a:spcBef>
            <a:spcAft>
              <a:spcPct val="35000"/>
            </a:spcAft>
          </a:pPr>
          <a:r>
            <a:rPr lang="en-US" sz="1600" b="0" kern="1200" dirty="0" smtClean="0">
              <a:solidFill>
                <a:schemeClr val="tx1"/>
              </a:solidFill>
              <a:latin typeface="+mj-lt"/>
            </a:rPr>
            <a:t>Gather and analyze data, to provide foundation for developing appeals processes and rules</a:t>
          </a:r>
          <a:endParaRPr lang="en-US" sz="1600" b="0" kern="1200" dirty="0">
            <a:solidFill>
              <a:schemeClr val="tx1"/>
            </a:solidFill>
            <a:latin typeface="+mj-lt"/>
          </a:endParaRPr>
        </a:p>
      </dsp:txBody>
      <dsp:txXfrm>
        <a:off x="0" y="3581399"/>
        <a:ext cx="7391400" cy="6364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0F5BBA-95AA-44BF-AB5C-EEAC6173E577}">
      <dsp:nvSpPr>
        <dsp:cNvPr id="0" name=""/>
        <dsp:cNvSpPr/>
      </dsp:nvSpPr>
      <dsp:spPr>
        <a:xfrm>
          <a:off x="40" y="3840"/>
          <a:ext cx="3845569" cy="1324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en-US" sz="2400" kern="1200" dirty="0" smtClean="0"/>
            <a:t>Office of Patient Protection Bulletin released on May 6, 2016</a:t>
          </a:r>
          <a:endParaRPr lang="en-US" sz="2400" kern="1200" dirty="0"/>
        </a:p>
      </dsp:txBody>
      <dsp:txXfrm>
        <a:off x="40" y="3840"/>
        <a:ext cx="3845569" cy="1324800"/>
      </dsp:txXfrm>
    </dsp:sp>
    <dsp:sp modelId="{62F4078E-262C-4899-804F-E31A5236323F}">
      <dsp:nvSpPr>
        <dsp:cNvPr id="0" name=""/>
        <dsp:cNvSpPr/>
      </dsp:nvSpPr>
      <dsp:spPr>
        <a:xfrm>
          <a:off x="40" y="1328640"/>
          <a:ext cx="3845569" cy="202032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en-US" sz="1800" kern="1200" dirty="0" smtClean="0"/>
            <a:t>Available at </a:t>
          </a:r>
          <a:r>
            <a:rPr lang="en-US" sz="1800" kern="1200" dirty="0" smtClean="0">
              <a:hlinkClick xmlns:r="http://schemas.openxmlformats.org/officeDocument/2006/relationships" r:id="rId1"/>
            </a:rPr>
            <a:t>www.mass.gov/hpc/opp</a:t>
          </a:r>
          <a:endParaRPr lang="en-US" sz="1800" kern="1200" dirty="0"/>
        </a:p>
        <a:p>
          <a:pPr marL="171450" lvl="1" indent="-171450" algn="l" defTabSz="800100" rtl="0">
            <a:lnSpc>
              <a:spcPct val="90000"/>
            </a:lnSpc>
            <a:spcBef>
              <a:spcPct val="0"/>
            </a:spcBef>
            <a:spcAft>
              <a:spcPct val="15000"/>
            </a:spcAft>
            <a:buChar char="••"/>
          </a:pPr>
          <a:r>
            <a:rPr lang="en-US" sz="1800" kern="1200" dirty="0" smtClean="0"/>
            <a:t>Sample notice to patient accompanies Bulletin</a:t>
          </a:r>
          <a:endParaRPr lang="en-US" sz="1800" kern="1200" dirty="0"/>
        </a:p>
      </dsp:txBody>
      <dsp:txXfrm>
        <a:off x="40" y="1328640"/>
        <a:ext cx="3845569" cy="2020320"/>
      </dsp:txXfrm>
    </dsp:sp>
    <dsp:sp modelId="{50C36CA3-1CE7-4DB3-88BB-31591AECDFE3}">
      <dsp:nvSpPr>
        <dsp:cNvPr id="0" name=""/>
        <dsp:cNvSpPr/>
      </dsp:nvSpPr>
      <dsp:spPr>
        <a:xfrm>
          <a:off x="4383989" y="3840"/>
          <a:ext cx="3845569" cy="13248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40000" dist="20000" dir="5400000" rotWithShape="0">
            <a:srgbClr val="000000">
              <a:alpha val="38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rtl="0">
            <a:lnSpc>
              <a:spcPct val="90000"/>
            </a:lnSpc>
            <a:spcBef>
              <a:spcPct val="0"/>
            </a:spcBef>
            <a:spcAft>
              <a:spcPct val="35000"/>
            </a:spcAft>
          </a:pPr>
          <a:r>
            <a:rPr lang="en-US" sz="2400" kern="1200" dirty="0" smtClean="0"/>
            <a:t>Requirement to establish an appeals process by September 1, 2016 </a:t>
          </a:r>
          <a:endParaRPr lang="en-US" sz="2400" kern="1200" dirty="0"/>
        </a:p>
      </dsp:txBody>
      <dsp:txXfrm>
        <a:off x="4383989" y="3840"/>
        <a:ext cx="3845569" cy="1324800"/>
      </dsp:txXfrm>
    </dsp:sp>
    <dsp:sp modelId="{41B87FB2-78AB-43EE-9555-990F54177344}">
      <dsp:nvSpPr>
        <dsp:cNvPr id="0" name=""/>
        <dsp:cNvSpPr/>
      </dsp:nvSpPr>
      <dsp:spPr>
        <a:xfrm>
          <a:off x="4383989" y="1328640"/>
          <a:ext cx="3845569" cy="202032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rtl="0">
            <a:lnSpc>
              <a:spcPct val="90000"/>
            </a:lnSpc>
            <a:spcBef>
              <a:spcPct val="0"/>
            </a:spcBef>
            <a:spcAft>
              <a:spcPct val="15000"/>
            </a:spcAft>
            <a:buChar char="••"/>
          </a:pPr>
          <a:r>
            <a:rPr lang="en-US" sz="1800" kern="1200" dirty="0" smtClean="0"/>
            <a:t>Complete process within statutory timeframes</a:t>
          </a:r>
          <a:endParaRPr lang="en-US" sz="1800" kern="1200" dirty="0"/>
        </a:p>
        <a:p>
          <a:pPr marL="171450" lvl="1" indent="-171450" algn="l" defTabSz="800100" rtl="0">
            <a:lnSpc>
              <a:spcPct val="90000"/>
            </a:lnSpc>
            <a:spcBef>
              <a:spcPct val="0"/>
            </a:spcBef>
            <a:spcAft>
              <a:spcPct val="15000"/>
            </a:spcAft>
            <a:buChar char="••"/>
          </a:pPr>
          <a:r>
            <a:rPr lang="en-US" sz="1800" kern="1200" dirty="0" smtClean="0"/>
            <a:t>Provide written notice of decision to patients inclusive of OPP contact information</a:t>
          </a:r>
          <a:endParaRPr lang="en-US" sz="1800" kern="1200" dirty="0"/>
        </a:p>
      </dsp:txBody>
      <dsp:txXfrm>
        <a:off x="4383989" y="1328640"/>
        <a:ext cx="3845569" cy="20203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CFEA15-AFE7-4DEF-881A-79489D130FCA}">
      <dsp:nvSpPr>
        <dsp:cNvPr id="0" name=""/>
        <dsp:cNvSpPr/>
      </dsp:nvSpPr>
      <dsp:spPr>
        <a:xfrm>
          <a:off x="0" y="256701"/>
          <a:ext cx="8229600" cy="1335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33248" rIns="638708" bIns="113792" numCol="1" spcCol="1270" anchor="t" anchorCtr="0">
          <a:noAutofit/>
        </a:bodyPr>
        <a:lstStyle/>
        <a:p>
          <a:pPr marL="171450" lvl="1" indent="-171450" algn="l" defTabSz="711200" rtl="0">
            <a:lnSpc>
              <a:spcPct val="90000"/>
            </a:lnSpc>
            <a:spcBef>
              <a:spcPct val="0"/>
            </a:spcBef>
            <a:spcAft>
              <a:spcPct val="15000"/>
            </a:spcAft>
            <a:buChar char="••"/>
          </a:pPr>
          <a:r>
            <a:rPr lang="en-US" sz="1600" kern="1200" dirty="0" smtClean="0"/>
            <a:t>Make notice available in writing at all locations where patients regularly seek care and include a phone number or other contact information for patients to file an appeal inclusive of OPP contact information</a:t>
          </a:r>
          <a:endParaRPr lang="en-US" sz="1600" kern="1200" dirty="0"/>
        </a:p>
        <a:p>
          <a:pPr marL="171450" lvl="1" indent="-171450" algn="l" defTabSz="711200" rtl="0">
            <a:lnSpc>
              <a:spcPct val="90000"/>
            </a:lnSpc>
            <a:spcBef>
              <a:spcPct val="0"/>
            </a:spcBef>
            <a:spcAft>
              <a:spcPct val="15000"/>
            </a:spcAft>
            <a:buChar char="••"/>
          </a:pPr>
          <a:r>
            <a:rPr lang="en-US" sz="1600" kern="1200" dirty="0" smtClean="0">
              <a:solidFill>
                <a:schemeClr val="tx1"/>
              </a:solidFill>
              <a:latin typeface="+mj-lt"/>
            </a:rPr>
            <a:t>RBPOs/ACOs can decide best method of notice</a:t>
          </a:r>
          <a:endParaRPr lang="en-US" sz="1600" kern="1200" dirty="0"/>
        </a:p>
      </dsp:txBody>
      <dsp:txXfrm>
        <a:off x="0" y="256701"/>
        <a:ext cx="8229600" cy="1335600"/>
      </dsp:txXfrm>
    </dsp:sp>
    <dsp:sp modelId="{46CCE7C4-FF03-4355-9C9A-1F708B0E22B7}">
      <dsp:nvSpPr>
        <dsp:cNvPr id="0" name=""/>
        <dsp:cNvSpPr/>
      </dsp:nvSpPr>
      <dsp:spPr>
        <a:xfrm>
          <a:off x="411480" y="20541"/>
          <a:ext cx="5760720"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711200" rtl="0">
            <a:lnSpc>
              <a:spcPct val="90000"/>
            </a:lnSpc>
            <a:spcBef>
              <a:spcPct val="0"/>
            </a:spcBef>
            <a:spcAft>
              <a:spcPct val="35000"/>
            </a:spcAft>
          </a:pPr>
          <a:r>
            <a:rPr lang="en-US" sz="1600" kern="1200" dirty="0" smtClean="0"/>
            <a:t>Provide Adequate Notice to Patients</a:t>
          </a:r>
          <a:endParaRPr lang="en-US" sz="1600" kern="1200" dirty="0"/>
        </a:p>
      </dsp:txBody>
      <dsp:txXfrm>
        <a:off x="434537" y="43598"/>
        <a:ext cx="5714606" cy="426206"/>
      </dsp:txXfrm>
    </dsp:sp>
    <dsp:sp modelId="{0E340D7B-9D4C-474B-835A-1CEB844D9123}">
      <dsp:nvSpPr>
        <dsp:cNvPr id="0" name=""/>
        <dsp:cNvSpPr/>
      </dsp:nvSpPr>
      <dsp:spPr>
        <a:xfrm>
          <a:off x="0" y="1914861"/>
          <a:ext cx="8229600" cy="13608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33248" rIns="638708" bIns="113792" numCol="1" spcCol="1270" anchor="t" anchorCtr="0">
          <a:noAutofit/>
        </a:bodyPr>
        <a:lstStyle/>
        <a:p>
          <a:pPr marL="171450" lvl="1" indent="-171450" algn="l" defTabSz="711200" rtl="0">
            <a:lnSpc>
              <a:spcPct val="90000"/>
            </a:lnSpc>
            <a:spcBef>
              <a:spcPct val="0"/>
            </a:spcBef>
            <a:spcAft>
              <a:spcPct val="15000"/>
            </a:spcAft>
            <a:buChar char="••"/>
          </a:pPr>
          <a:r>
            <a:rPr lang="en-US" sz="1600" kern="1200" dirty="0" smtClean="0"/>
            <a:t>Primary care patients for whose care the RBPO or ACO is at risk through an alternative payment contract with a carrier</a:t>
          </a:r>
          <a:endParaRPr lang="en-US" sz="1600" kern="1200" dirty="0"/>
        </a:p>
        <a:p>
          <a:pPr marL="342900" lvl="2" indent="-171450" algn="l" defTabSz="711200" rtl="0">
            <a:lnSpc>
              <a:spcPct val="90000"/>
            </a:lnSpc>
            <a:spcBef>
              <a:spcPct val="0"/>
            </a:spcBef>
            <a:spcAft>
              <a:spcPct val="15000"/>
            </a:spcAft>
            <a:buChar char="••"/>
          </a:pPr>
          <a:r>
            <a:rPr lang="en-US" sz="1600" kern="1200" dirty="0" smtClean="0"/>
            <a:t>Not including </a:t>
          </a:r>
          <a:r>
            <a:rPr lang="en-US" sz="1600" kern="1200" dirty="0" err="1" smtClean="0"/>
            <a:t>MassHealth</a:t>
          </a:r>
          <a:r>
            <a:rPr lang="en-US" sz="1600" kern="1200" dirty="0" smtClean="0"/>
            <a:t> patients</a:t>
          </a:r>
          <a:endParaRPr lang="en-US" sz="1600" kern="1200" dirty="0"/>
        </a:p>
        <a:p>
          <a:pPr marL="342900" lvl="2" indent="-171450" algn="l" defTabSz="711200" rtl="0">
            <a:lnSpc>
              <a:spcPct val="90000"/>
            </a:lnSpc>
            <a:spcBef>
              <a:spcPct val="0"/>
            </a:spcBef>
            <a:spcAft>
              <a:spcPct val="15000"/>
            </a:spcAft>
            <a:buChar char="••"/>
          </a:pPr>
          <a:r>
            <a:rPr lang="en-US" sz="1600" kern="1200" dirty="0" smtClean="0"/>
            <a:t>Not including Medicare patients</a:t>
          </a:r>
          <a:endParaRPr lang="en-US" sz="1600" kern="1200" dirty="0"/>
        </a:p>
      </dsp:txBody>
      <dsp:txXfrm>
        <a:off x="0" y="1914861"/>
        <a:ext cx="8229600" cy="1360800"/>
      </dsp:txXfrm>
    </dsp:sp>
    <dsp:sp modelId="{DF633864-F2AA-41F9-93F4-D1E05D4C8A0D}">
      <dsp:nvSpPr>
        <dsp:cNvPr id="0" name=""/>
        <dsp:cNvSpPr/>
      </dsp:nvSpPr>
      <dsp:spPr>
        <a:xfrm>
          <a:off x="411480" y="1678701"/>
          <a:ext cx="5760720"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711200" rtl="0">
            <a:lnSpc>
              <a:spcPct val="90000"/>
            </a:lnSpc>
            <a:spcBef>
              <a:spcPct val="0"/>
            </a:spcBef>
            <a:spcAft>
              <a:spcPct val="35000"/>
            </a:spcAft>
          </a:pPr>
          <a:r>
            <a:rPr lang="en-US" sz="1600" kern="1200" dirty="0" smtClean="0"/>
            <a:t>Bulletin Applies to Commercial Risk Patients	</a:t>
          </a:r>
          <a:endParaRPr lang="en-US" sz="1600" kern="1200" dirty="0"/>
        </a:p>
      </dsp:txBody>
      <dsp:txXfrm>
        <a:off x="434537" y="1701758"/>
        <a:ext cx="5714606" cy="426206"/>
      </dsp:txXfrm>
    </dsp:sp>
    <dsp:sp modelId="{9F708DB1-E48E-4693-B9C1-7B83E8926CF7}">
      <dsp:nvSpPr>
        <dsp:cNvPr id="0" name=""/>
        <dsp:cNvSpPr/>
      </dsp:nvSpPr>
      <dsp:spPr>
        <a:xfrm>
          <a:off x="0" y="3599298"/>
          <a:ext cx="8229600" cy="9072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33248" rIns="638708" bIns="113792" numCol="1" spcCol="1270" anchor="t" anchorCtr="0">
          <a:noAutofit/>
        </a:bodyPr>
        <a:lstStyle/>
        <a:p>
          <a:pPr marL="171450" lvl="1" indent="-171450" algn="l" defTabSz="711200" rtl="0">
            <a:lnSpc>
              <a:spcPct val="90000"/>
            </a:lnSpc>
            <a:spcBef>
              <a:spcPct val="0"/>
            </a:spcBef>
            <a:spcAft>
              <a:spcPct val="15000"/>
            </a:spcAft>
            <a:buChar char="••"/>
          </a:pPr>
          <a:r>
            <a:rPr lang="en-US" sz="1600" kern="1200" dirty="0" smtClean="0"/>
            <a:t>Sample notice is for guidance</a:t>
          </a:r>
          <a:endParaRPr lang="en-US" sz="1600" kern="1200" dirty="0"/>
        </a:p>
        <a:p>
          <a:pPr marL="171450" lvl="1" indent="-171450" algn="l" defTabSz="711200" rtl="0">
            <a:lnSpc>
              <a:spcPct val="90000"/>
            </a:lnSpc>
            <a:spcBef>
              <a:spcPct val="0"/>
            </a:spcBef>
            <a:spcAft>
              <a:spcPct val="15000"/>
            </a:spcAft>
            <a:buChar char="••"/>
          </a:pPr>
          <a:r>
            <a:rPr lang="en-US" sz="1600" kern="1200" dirty="0" smtClean="0"/>
            <a:t>RBPOs and ACOs are not required to use sample notice</a:t>
          </a:r>
          <a:endParaRPr lang="en-US" sz="1600" kern="1200" dirty="0"/>
        </a:p>
      </dsp:txBody>
      <dsp:txXfrm>
        <a:off x="0" y="3599298"/>
        <a:ext cx="8229600" cy="907200"/>
      </dsp:txXfrm>
    </dsp:sp>
    <dsp:sp modelId="{AC4386D2-5E83-4EBC-B008-601FBDCC43EE}">
      <dsp:nvSpPr>
        <dsp:cNvPr id="0" name=""/>
        <dsp:cNvSpPr/>
      </dsp:nvSpPr>
      <dsp:spPr>
        <a:xfrm>
          <a:off x="411480" y="3362061"/>
          <a:ext cx="5760720" cy="47232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711200" rtl="0">
            <a:lnSpc>
              <a:spcPct val="90000"/>
            </a:lnSpc>
            <a:spcBef>
              <a:spcPct val="0"/>
            </a:spcBef>
            <a:spcAft>
              <a:spcPct val="35000"/>
            </a:spcAft>
          </a:pPr>
          <a:r>
            <a:rPr lang="en-US" sz="1600" kern="1200" dirty="0" smtClean="0"/>
            <a:t>Sample, “Notice to Patients,” Accompanies OPP Bulletin</a:t>
          </a:r>
          <a:endParaRPr lang="en-US" sz="1600" kern="1200" dirty="0"/>
        </a:p>
      </dsp:txBody>
      <dsp:txXfrm>
        <a:off x="434537" y="3385118"/>
        <a:ext cx="5714606" cy="42620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Relationships xmlns="http://schemas.openxmlformats.org/package/2006/relationships">
  <Relationship Id="rId1" Type="http://schemas.openxmlformats.org/officeDocument/2006/relationships/image" Target="../media/image1.emf"/>
</Relationships>

</file>

<file path=ppt/drawings/_rels/vmlDrawing10.vml.rels><?xml version="1.0" encoding="UTF-8"?>

<Relationships xmlns="http://schemas.openxmlformats.org/package/2006/relationships">
  <Relationship Id="rId1" Type="http://schemas.openxmlformats.org/officeDocument/2006/relationships/image" Target="../media/image1.emf"/>
</Relationships>

</file>

<file path=ppt/drawings/_rels/vmlDrawing11.vml.rels><?xml version="1.0" encoding="UTF-8"?>

<Relationships xmlns="http://schemas.openxmlformats.org/package/2006/relationships">
  <Relationship Id="rId1" Type="http://schemas.openxmlformats.org/officeDocument/2006/relationships/image" Target="../media/image1.emf"/>
</Relationships>

</file>

<file path=ppt/drawings/_rels/vmlDrawing12.vml.rels><?xml version="1.0" encoding="UTF-8"?>

<Relationships xmlns="http://schemas.openxmlformats.org/package/2006/relationships">
  <Relationship Id="rId1" Type="http://schemas.openxmlformats.org/officeDocument/2006/relationships/image" Target="../media/image1.emf"/>
</Relationships>

</file>

<file path=ppt/drawings/_rels/vmlDrawing13.vml.rels><?xml version="1.0" encoding="UTF-8"?>

<Relationships xmlns="http://schemas.openxmlformats.org/package/2006/relationships">
  <Relationship Id="rId1" Type="http://schemas.openxmlformats.org/officeDocument/2006/relationships/image" Target="../media/image1.emf"/>
</Relationships>

</file>

<file path=ppt/drawings/_rels/vmlDrawing14.vml.rels><?xml version="1.0" encoding="UTF-8"?>

<Relationships xmlns="http://schemas.openxmlformats.org/package/2006/relationships">
  <Relationship Id="rId1" Type="http://schemas.openxmlformats.org/officeDocument/2006/relationships/image" Target="../media/image1.emf"/>
</Relationships>

</file>

<file path=ppt/drawings/_rels/vmlDrawing15.vml.rels><?xml version="1.0" encoding="UTF-8"?>

<Relationships xmlns="http://schemas.openxmlformats.org/package/2006/relationships">
  <Relationship Id="rId1" Type="http://schemas.openxmlformats.org/officeDocument/2006/relationships/image" Target="../media/image1.emf"/>
</Relationships>

</file>

<file path=ppt/drawings/_rels/vmlDrawing16.vml.rels><?xml version="1.0" encoding="UTF-8"?>

<Relationships xmlns="http://schemas.openxmlformats.org/package/2006/relationships">
  <Relationship Id="rId1" Type="http://schemas.openxmlformats.org/officeDocument/2006/relationships/image" Target="../media/image1.emf"/>
</Relationships>

</file>

<file path=ppt/drawings/_rels/vmlDrawing17.vml.rels><?xml version="1.0" encoding="UTF-8"?>

<Relationships xmlns="http://schemas.openxmlformats.org/package/2006/relationships">
  <Relationship Id="rId1" Type="http://schemas.openxmlformats.org/officeDocument/2006/relationships/image" Target="../media/image1.emf"/>
</Relationships>

</file>

<file path=ppt/drawings/_rels/vmlDrawing18.vml.rels><?xml version="1.0" encoding="UTF-8"?>

<Relationships xmlns="http://schemas.openxmlformats.org/package/2006/relationships">
  <Relationship Id="rId1" Type="http://schemas.openxmlformats.org/officeDocument/2006/relationships/image" Target="../media/image1.emf"/>
</Relationships>

</file>

<file path=ppt/drawings/_rels/vmlDrawing19.vml.rels><?xml version="1.0" encoding="UTF-8"?>

<Relationships xmlns="http://schemas.openxmlformats.org/package/2006/relationships">
  <Relationship Id="rId1" Type="http://schemas.openxmlformats.org/officeDocument/2006/relationships/image" Target="../media/image1.emf"/>
</Relationships>

</file>

<file path=ppt/drawings/_rels/vmlDrawing2.vml.rels><?xml version="1.0" encoding="UTF-8"?>

<Relationships xmlns="http://schemas.openxmlformats.org/package/2006/relationships">
  <Relationship Id="rId1" Type="http://schemas.openxmlformats.org/officeDocument/2006/relationships/image" Target="../media/image1.emf"/>
</Relationships>

</file>

<file path=ppt/drawings/_rels/vmlDrawing3.vml.rels><?xml version="1.0" encoding="UTF-8"?>

<Relationships xmlns="http://schemas.openxmlformats.org/package/2006/relationships">
  <Relationship Id="rId1" Type="http://schemas.openxmlformats.org/officeDocument/2006/relationships/image" Target="../media/image1.emf"/>
</Relationships>

</file>

<file path=ppt/drawings/_rels/vmlDrawing4.vml.rels><?xml version="1.0" encoding="UTF-8"?>

<Relationships xmlns="http://schemas.openxmlformats.org/package/2006/relationships">
  <Relationship Id="rId1" Type="http://schemas.openxmlformats.org/officeDocument/2006/relationships/image" Target="../media/image1.emf"/>
</Relationships>

</file>

<file path=ppt/drawings/_rels/vmlDrawing5.vml.rels><?xml version="1.0" encoding="UTF-8"?>

<Relationships xmlns="http://schemas.openxmlformats.org/package/2006/relationships">
  <Relationship Id="rId1" Type="http://schemas.openxmlformats.org/officeDocument/2006/relationships/image" Target="../media/image1.emf"/>
</Relationships>

</file>

<file path=ppt/drawings/_rels/vmlDrawing6.vml.rels><?xml version="1.0" encoding="UTF-8"?>

<Relationships xmlns="http://schemas.openxmlformats.org/package/2006/relationships">
  <Relationship Id="rId1" Type="http://schemas.openxmlformats.org/officeDocument/2006/relationships/image" Target="../media/image1.emf"/>
</Relationships>

</file>

<file path=ppt/drawings/_rels/vmlDrawing7.vml.rels><?xml version="1.0" encoding="UTF-8"?>

<Relationships xmlns="http://schemas.openxmlformats.org/package/2006/relationships">
  <Relationship Id="rId1" Type="http://schemas.openxmlformats.org/officeDocument/2006/relationships/image" Target="../media/image1.emf"/>
</Relationships>

</file>

<file path=ppt/drawings/_rels/vmlDrawing8.vml.rels><?xml version="1.0" encoding="UTF-8"?>

<Relationships xmlns="http://schemas.openxmlformats.org/package/2006/relationships">
  <Relationship Id="rId1" Type="http://schemas.openxmlformats.org/officeDocument/2006/relationships/image" Target="../media/image1.emf"/>
</Relationships>

</file>

<file path=ppt/drawings/_rels/vmlDrawing9.vml.rels><?xml version="1.0" encoding="UTF-8"?>

<Relationships xmlns="http://schemas.openxmlformats.org/package/2006/relationships">
  <Relationship Id="rId1" Type="http://schemas.openxmlformats.org/officeDocument/2006/relationships/image" Target="../media/image1.emf"/>
</Relationships>

</file>

<file path=ppt/handoutMasters/_rels/handoutMaster1.xml.rels><?xml version="1.0" encoding="UTF-8"?>

<Relationships xmlns="http://schemas.openxmlformats.org/package/2006/relationships">
  <Relationship Id="rId1" Type="http://schemas.openxmlformats.org/officeDocument/2006/relationships/theme" Target="../theme/theme6.xml"/>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4B481253-7591-4523-955E-F80A848495CF}" type="datetimeFigureOut">
              <a:rPr lang="en-US" smtClean="0"/>
              <a:t>7/19/2016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9DC8BEB-EE67-441D-A873-0468255F46D5}" type="slidenum">
              <a:rPr lang="en-US" smtClean="0"/>
              <a:t>‹#›</a:t>
            </a:fld>
            <a:endParaRPr lang="en-US"/>
          </a:p>
        </p:txBody>
      </p:sp>
    </p:spTree>
    <p:extLst>
      <p:ext uri="{BB962C8B-B14F-4D97-AF65-F5344CB8AC3E}">
        <p14:creationId xmlns:p14="http://schemas.microsoft.com/office/powerpoint/2010/main" val="2609859706"/>
      </p:ext>
    </p:extLst>
  </p:cSld>
  <p:clrMap bg1="lt1" tx1="dk1" bg2="lt2" tx2="dk2" accent1="accent1" accent2="accent2" accent3="accent3" accent4="accent4" accent5="accent5" accent6="accent6" hlink="hlink" folHlink="folHlink"/>
</p:handoutMaster>
</file>

<file path=ppt/notesMasters/_rels/notesMaster1.xml.rels><?xml version="1.0" encoding="UTF-8"?>

<Relationships xmlns="http://schemas.openxmlformats.org/package/2006/relationships">
  <Relationship Id="rId1" Type="http://schemas.openxmlformats.org/officeDocument/2006/relationships/theme" Target="../theme/theme5.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E87F2B8-DAB1-4BB7-AA03-13CA34FE8FA5}" type="datetimeFigureOut">
              <a:rPr lang="en-US" smtClean="0"/>
              <a:t>7/19/2016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9B7833D-D0AA-4DCD-A1FD-49E43A30758C}" type="slidenum">
              <a:rPr lang="en-US" smtClean="0"/>
              <a:t>‹#›</a:t>
            </a:fld>
            <a:endParaRPr lang="en-US"/>
          </a:p>
        </p:txBody>
      </p:sp>
    </p:spTree>
    <p:extLst>
      <p:ext uri="{BB962C8B-B14F-4D97-AF65-F5344CB8AC3E}">
        <p14:creationId xmlns:p14="http://schemas.microsoft.com/office/powerpoint/2010/main" val="2210804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3.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dirty="0" smtClean="0"/>
          </a:p>
        </p:txBody>
      </p:sp>
      <p:sp>
        <p:nvSpPr>
          <p:cNvPr id="4" name="Slide Number Placeholder 3"/>
          <p:cNvSpPr>
            <a:spLocks noGrp="1"/>
          </p:cNvSpPr>
          <p:nvPr>
            <p:ph type="sldNum" sz="quarter" idx="10"/>
          </p:nvPr>
        </p:nvSpPr>
        <p:spPr/>
        <p:txBody>
          <a:bodyPr/>
          <a:lstStyle/>
          <a:p>
            <a:fld id="{99B7833D-D0AA-4DCD-A1FD-49E43A30758C}" type="slidenum">
              <a:rPr lang="en-US" smtClean="0"/>
              <a:t>1</a:t>
            </a:fld>
            <a:endParaRPr lang="en-US"/>
          </a:p>
        </p:txBody>
      </p:sp>
    </p:spTree>
    <p:extLst>
      <p:ext uri="{BB962C8B-B14F-4D97-AF65-F5344CB8AC3E}">
        <p14:creationId xmlns:p14="http://schemas.microsoft.com/office/powerpoint/2010/main" val="833117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B7833D-D0AA-4DCD-A1FD-49E43A30758C}" type="slidenum">
              <a:rPr lang="en-US" smtClean="0"/>
              <a:t>13</a:t>
            </a:fld>
            <a:endParaRPr lang="en-US"/>
          </a:p>
        </p:txBody>
      </p:sp>
    </p:spTree>
    <p:extLst>
      <p:ext uri="{BB962C8B-B14F-4D97-AF65-F5344CB8AC3E}">
        <p14:creationId xmlns:p14="http://schemas.microsoft.com/office/powerpoint/2010/main" val="1167333436"/>
      </p:ext>
    </p:extLst>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3.png"/>
</Relationships>

</file>

<file path=ppt/slideLayouts/_rels/slideLayout10.xml.rels><?xml version="1.0" encoding="UTF-8"?>

<Relationships xmlns="http://schemas.openxmlformats.org/package/2006/relationships">
  <Relationship Id="rId1" Type="http://schemas.openxmlformats.org/officeDocument/2006/relationships/vmlDrawing" Target="../drawings/vmlDrawing5.vml"/>
  <Relationship Id="rId2" Type="http://schemas.openxmlformats.org/officeDocument/2006/relationships/tags" Target="../tags/tag6.xml"/>
  <Relationship Id="rId3" Type="http://schemas.openxmlformats.org/officeDocument/2006/relationships/slideMaster" Target="../slideMasters/slideMaster2.xml"/>
  <Relationship Id="rId4" Type="http://schemas.openxmlformats.org/officeDocument/2006/relationships/oleObject" Target="../embeddings/oleObject5.bin"/>
  <Relationship Id="rId5" Type="http://schemas.openxmlformats.org/officeDocument/2006/relationships/image" Target="../media/image1.emf"/>
  <Relationship Id="rId6" Type="http://schemas.openxmlformats.org/officeDocument/2006/relationships/image" Target="../media/image3.png"/>
</Relationships>

</file>

<file path=ppt/slideLayouts/_rels/slideLayout11.xml.rels><?xml version="1.0" encoding="UTF-8"?>

<Relationships xmlns="http://schemas.openxmlformats.org/package/2006/relationships">
  <Relationship Id="rId1" Type="http://schemas.openxmlformats.org/officeDocument/2006/relationships/vmlDrawing" Target="../drawings/vmlDrawing6.vml"/>
  <Relationship Id="rId2" Type="http://schemas.openxmlformats.org/officeDocument/2006/relationships/tags" Target="../tags/tag7.xml"/>
  <Relationship Id="rId3" Type="http://schemas.openxmlformats.org/officeDocument/2006/relationships/slideMaster" Target="../slideMasters/slideMaster2.xml"/>
  <Relationship Id="rId4" Type="http://schemas.openxmlformats.org/officeDocument/2006/relationships/oleObject" Target="../embeddings/oleObject6.bin"/>
  <Relationship Id="rId5" Type="http://schemas.openxmlformats.org/officeDocument/2006/relationships/image" Target="../media/image1.emf"/>
  <Relationship Id="rId6" Type="http://schemas.openxmlformats.org/officeDocument/2006/relationships/image" Target="../media/image3.png"/>
</Relationships>

</file>

<file path=ppt/slideLayouts/_rels/slideLayout12.xml.rels><?xml version="1.0" encoding="UTF-8"?>

<Relationships xmlns="http://schemas.openxmlformats.org/package/2006/relationships">
  <Relationship Id="rId1" Type="http://schemas.openxmlformats.org/officeDocument/2006/relationships/slideMaster" Target="../slideMasters/slideMaster2.xml"/>
  <Relationship Id="rId2" Type="http://schemas.openxmlformats.org/officeDocument/2006/relationships/image" Target="../media/image2.png"/>
</Relationships>

</file>

<file path=ppt/slideLayouts/_rels/slideLayout13.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
  <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
  <Relationship Id="rId1" Type="http://schemas.openxmlformats.org/officeDocument/2006/relationships/slideMaster" Target="../slideMasters/slideMaster3.xml"/>
  <Relationship Id="rId2" Type="http://schemas.openxmlformats.org/officeDocument/2006/relationships/image" Target="../media/image3.png"/>
</Relationships>

</file>

<file path=ppt/slideLayouts/_rels/slideLayout18.xml.rels><?xml version="1.0" encoding="UTF-8"?>

<Relationships xmlns="http://schemas.openxmlformats.org/package/2006/relationships">
  <Relationship Id="rId1" Type="http://schemas.openxmlformats.org/officeDocument/2006/relationships/vmlDrawing" Target="../drawings/vmlDrawing8.vml"/>
  <Relationship Id="rId2" Type="http://schemas.openxmlformats.org/officeDocument/2006/relationships/tags" Target="../tags/tag9.xml"/>
  <Relationship Id="rId3" Type="http://schemas.openxmlformats.org/officeDocument/2006/relationships/slideMaster" Target="../slideMasters/slideMaster3.xml"/>
  <Relationship Id="rId4" Type="http://schemas.openxmlformats.org/officeDocument/2006/relationships/oleObject" Target="../embeddings/oleObject8.bin"/>
  <Relationship Id="rId5" Type="http://schemas.openxmlformats.org/officeDocument/2006/relationships/image" Target="../media/image1.emf"/>
  <Relationship Id="rId6" Type="http://schemas.openxmlformats.org/officeDocument/2006/relationships/image" Target="../media/image3.png"/>
</Relationships>

</file>

<file path=ppt/slideLayouts/_rels/slideLayout19.xml.rels><?xml version="1.0" encoding="UTF-8"?>

<Relationships xmlns="http://schemas.openxmlformats.org/package/2006/relationships">
  <Relationship Id="rId1" Type="http://schemas.openxmlformats.org/officeDocument/2006/relationships/vmlDrawing" Target="../drawings/vmlDrawing9.vml"/>
  <Relationship Id="rId2" Type="http://schemas.openxmlformats.org/officeDocument/2006/relationships/tags" Target="../tags/tag10.xml"/>
  <Relationship Id="rId3" Type="http://schemas.openxmlformats.org/officeDocument/2006/relationships/slideMaster" Target="../slideMasters/slideMaster3.xml"/>
  <Relationship Id="rId4" Type="http://schemas.openxmlformats.org/officeDocument/2006/relationships/oleObject" Target="../embeddings/oleObject9.bin"/>
  <Relationship Id="rId5" Type="http://schemas.openxmlformats.org/officeDocument/2006/relationships/image" Target="../media/image1.emf"/>
  <Relationship Id="rId6" Type="http://schemas.openxmlformats.org/officeDocument/2006/relationships/image" Target="../media/image3.png"/>
</Relationships>

</file>

<file path=ppt/slideLayouts/_rels/slideLayout2.xml.rels><?xml version="1.0" encoding="UTF-8"?>

<Relationships xmlns="http://schemas.openxmlformats.org/package/2006/relationships">
  <Relationship Id="rId1" Type="http://schemas.openxmlformats.org/officeDocument/2006/relationships/vmlDrawing" Target="../drawings/vmlDrawing2.vml"/>
  <Relationship Id="rId2" Type="http://schemas.openxmlformats.org/officeDocument/2006/relationships/tags" Target="../tags/tag3.xml"/>
  <Relationship Id="rId3" Type="http://schemas.openxmlformats.org/officeDocument/2006/relationships/slideMaster" Target="../slideMasters/slideMaster1.xml"/>
  <Relationship Id="rId4" Type="http://schemas.openxmlformats.org/officeDocument/2006/relationships/oleObject" Target="../embeddings/oleObject2.bin"/>
  <Relationship Id="rId5" Type="http://schemas.openxmlformats.org/officeDocument/2006/relationships/image" Target="../media/image1.emf"/>
  <Relationship Id="rId6" Type="http://schemas.openxmlformats.org/officeDocument/2006/relationships/image" Target="../media/image3.png"/>
</Relationships>

</file>

<file path=ppt/slideLayouts/_rels/slideLayout20.xml.rels><?xml version="1.0" encoding="UTF-8"?>

<Relationships xmlns="http://schemas.openxmlformats.org/package/2006/relationships">
  <Relationship Id="rId1" Type="http://schemas.openxmlformats.org/officeDocument/2006/relationships/slideMaster" Target="../slideMasters/slideMaster3.xml"/>
  <Relationship Id="rId2" Type="http://schemas.openxmlformats.org/officeDocument/2006/relationships/image" Target="../media/image2.png"/>
</Relationships>

</file>

<file path=ppt/slideLayouts/_rels/slideLayout21.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22.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23.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24.xml.rels><?xml version="1.0" encoding="UTF-8"?>

<Relationships xmlns="http://schemas.openxmlformats.org/package/2006/relationships">
  <Relationship Id="rId1" Type="http://schemas.openxmlformats.org/officeDocument/2006/relationships/slideMaster" Target="../slideMasters/slideMaster3.xml"/>
</Relationships>

</file>

<file path=ppt/slideLayouts/_rels/slideLayout25.xml.rels><?xml version="1.0" encoding="UTF-8"?>

<Relationships xmlns="http://schemas.openxmlformats.org/package/2006/relationships">
  <Relationship Id="rId1" Type="http://schemas.openxmlformats.org/officeDocument/2006/relationships/slideMaster" Target="../slideMasters/slideMaster4.xml"/>
  <Relationship Id="rId2" Type="http://schemas.openxmlformats.org/officeDocument/2006/relationships/image" Target="../media/image3.png"/>
</Relationships>

</file>

<file path=ppt/slideLayouts/_rels/slideLayout26.xml.rels><?xml version="1.0" encoding="UTF-8"?>

<Relationships xmlns="http://schemas.openxmlformats.org/package/2006/relationships">
  <Relationship Id="rId1" Type="http://schemas.openxmlformats.org/officeDocument/2006/relationships/vmlDrawing" Target="../drawings/vmlDrawing11.vml"/>
  <Relationship Id="rId2" Type="http://schemas.openxmlformats.org/officeDocument/2006/relationships/tags" Target="../tags/tag12.xml"/>
  <Relationship Id="rId3" Type="http://schemas.openxmlformats.org/officeDocument/2006/relationships/slideMaster" Target="../slideMasters/slideMaster4.xml"/>
  <Relationship Id="rId4" Type="http://schemas.openxmlformats.org/officeDocument/2006/relationships/oleObject" Target="../embeddings/oleObject11.bin"/>
  <Relationship Id="rId5" Type="http://schemas.openxmlformats.org/officeDocument/2006/relationships/image" Target="../media/image1.emf"/>
  <Relationship Id="rId6" Type="http://schemas.openxmlformats.org/officeDocument/2006/relationships/image" Target="../media/image3.png"/>
</Relationships>

</file>

<file path=ppt/slideLayouts/_rels/slideLayout27.xml.rels><?xml version="1.0" encoding="UTF-8"?>

<Relationships xmlns="http://schemas.openxmlformats.org/package/2006/relationships">
  <Relationship Id="rId1" Type="http://schemas.openxmlformats.org/officeDocument/2006/relationships/vmlDrawing" Target="../drawings/vmlDrawing12.vml"/>
  <Relationship Id="rId2" Type="http://schemas.openxmlformats.org/officeDocument/2006/relationships/tags" Target="../tags/tag13.xml"/>
  <Relationship Id="rId3" Type="http://schemas.openxmlformats.org/officeDocument/2006/relationships/slideMaster" Target="../slideMasters/slideMaster4.xml"/>
  <Relationship Id="rId4" Type="http://schemas.openxmlformats.org/officeDocument/2006/relationships/oleObject" Target="../embeddings/oleObject12.bin"/>
  <Relationship Id="rId5" Type="http://schemas.openxmlformats.org/officeDocument/2006/relationships/image" Target="../media/image1.emf"/>
  <Relationship Id="rId6" Type="http://schemas.openxmlformats.org/officeDocument/2006/relationships/image" Target="../media/image3.png"/>
</Relationships>

</file>

<file path=ppt/slideLayouts/_rels/slideLayout28.xml.rels><?xml version="1.0" encoding="UTF-8"?>

<Relationships xmlns="http://schemas.openxmlformats.org/package/2006/relationships">
  <Relationship Id="rId1" Type="http://schemas.openxmlformats.org/officeDocument/2006/relationships/slideMaster" Target="../slideMasters/slideMaster4.xml"/>
  <Relationship Id="rId2" Type="http://schemas.openxmlformats.org/officeDocument/2006/relationships/image" Target="../media/image2.png"/>
</Relationships>

</file>

<file path=ppt/slideLayouts/_rels/slideLayout29.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3.xml.rels><?xml version="1.0" encoding="UTF-8"?>

<Relationships xmlns="http://schemas.openxmlformats.org/package/2006/relationships">
  <Relationship Id="rId1" Type="http://schemas.openxmlformats.org/officeDocument/2006/relationships/vmlDrawing" Target="../drawings/vmlDrawing3.vml"/>
  <Relationship Id="rId2" Type="http://schemas.openxmlformats.org/officeDocument/2006/relationships/tags" Target="../tags/tag4.xml"/>
  <Relationship Id="rId3" Type="http://schemas.openxmlformats.org/officeDocument/2006/relationships/slideMaster" Target="../slideMasters/slideMaster1.xml"/>
  <Relationship Id="rId4" Type="http://schemas.openxmlformats.org/officeDocument/2006/relationships/oleObject" Target="../embeddings/oleObject3.bin"/>
  <Relationship Id="rId5" Type="http://schemas.openxmlformats.org/officeDocument/2006/relationships/image" Target="../media/image1.emf"/>
  <Relationship Id="rId6" Type="http://schemas.openxmlformats.org/officeDocument/2006/relationships/image" Target="../media/image3.png"/>
</Relationships>

</file>

<file path=ppt/slideLayouts/_rels/slideLayout30.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31.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32.xml.rels><?xml version="1.0" encoding="UTF-8"?>

<Relationships xmlns="http://schemas.openxmlformats.org/package/2006/relationships">
  <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2.png"/>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2.xml"/>
  <Relationship Id="rId2" Type="http://schemas.openxmlformats.org/officeDocument/2006/relationships/image" Target="../media/image3.png"/>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5" name="Picture 24"/>
          <p:cNvPicPr>
            <a:picLocks noChangeAspect="1"/>
          </p:cNvPicPr>
          <p:nvPr userDrawn="1"/>
        </p:nvPicPr>
        <p:blipFill rotWithShape="1">
          <a:blip r:embed="rId2" cstate="print">
            <a:extLst>
              <a:ext uri="{28A0092B-C50C-407E-A947-70E740481C1C}">
                <a14:useLocalDpi xmlns:a14="http://schemas.microsoft.com/office/drawing/2010/main" val="0"/>
              </a:ext>
            </a:extLst>
          </a:blip>
          <a:srcRect l="9696" t="21191" r="15537" b="20528"/>
          <a:stretch/>
        </p:blipFill>
        <p:spPr>
          <a:xfrm>
            <a:off x="99848" y="55179"/>
            <a:ext cx="3176752" cy="1092008"/>
          </a:xfrm>
          <a:prstGeom prst="rect">
            <a:avLst/>
          </a:prstGeom>
        </p:spPr>
      </p:pic>
      <p:sp>
        <p:nvSpPr>
          <p:cNvPr id="26" name="Parallelogram 25"/>
          <p:cNvSpPr/>
          <p:nvPr userDrawn="1"/>
        </p:nvSpPr>
        <p:spPr>
          <a:xfrm>
            <a:off x="3962399" y="-6930"/>
            <a:ext cx="5185701" cy="6864929"/>
          </a:xfrm>
          <a:custGeom>
            <a:avLst/>
            <a:gdLst>
              <a:gd name="connsiteX0" fmla="*/ 0 w 6400800"/>
              <a:gd name="connsiteY0" fmla="*/ 6858000 h 6858000"/>
              <a:gd name="connsiteX1" fmla="*/ 2672974 w 6400800"/>
              <a:gd name="connsiteY1" fmla="*/ 0 h 6858000"/>
              <a:gd name="connsiteX2" fmla="*/ 6400800 w 6400800"/>
              <a:gd name="connsiteY2" fmla="*/ 0 h 6858000"/>
              <a:gd name="connsiteX3" fmla="*/ 3727826 w 6400800"/>
              <a:gd name="connsiteY3" fmla="*/ 6858000 h 6858000"/>
              <a:gd name="connsiteX4" fmla="*/ 0 w 6400800"/>
              <a:gd name="connsiteY4" fmla="*/ 6858000 h 6858000"/>
              <a:gd name="connsiteX0" fmla="*/ 0 w 5202621"/>
              <a:gd name="connsiteY0" fmla="*/ 6889531 h 6889531"/>
              <a:gd name="connsiteX1" fmla="*/ 2672974 w 5202621"/>
              <a:gd name="connsiteY1" fmla="*/ 31531 h 6889531"/>
              <a:gd name="connsiteX2" fmla="*/ 5202621 w 5202621"/>
              <a:gd name="connsiteY2" fmla="*/ 0 h 6889531"/>
              <a:gd name="connsiteX3" fmla="*/ 3727826 w 5202621"/>
              <a:gd name="connsiteY3" fmla="*/ 6889531 h 6889531"/>
              <a:gd name="connsiteX4" fmla="*/ 0 w 5202621"/>
              <a:gd name="connsiteY4" fmla="*/ 6889531 h 6889531"/>
              <a:gd name="connsiteX0" fmla="*/ 0 w 5251370"/>
              <a:gd name="connsiteY0" fmla="*/ 6889531 h 6889531"/>
              <a:gd name="connsiteX1" fmla="*/ 2672974 w 5251370"/>
              <a:gd name="connsiteY1" fmla="*/ 31531 h 6889531"/>
              <a:gd name="connsiteX2" fmla="*/ 5202621 w 5251370"/>
              <a:gd name="connsiteY2" fmla="*/ 0 h 6889531"/>
              <a:gd name="connsiteX3" fmla="*/ 5181601 w 5251370"/>
              <a:gd name="connsiteY3" fmla="*/ 3121573 h 6889531"/>
              <a:gd name="connsiteX4" fmla="*/ 3727826 w 5251370"/>
              <a:gd name="connsiteY4" fmla="*/ 6889531 h 6889531"/>
              <a:gd name="connsiteX5" fmla="*/ 0 w 5251370"/>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9194"/>
              <a:gd name="connsiteY0" fmla="*/ 6889590 h 6889590"/>
              <a:gd name="connsiteX1" fmla="*/ 2672974 w 5209194"/>
              <a:gd name="connsiteY1" fmla="*/ 31590 h 6889590"/>
              <a:gd name="connsiteX2" fmla="*/ 5202621 w 5209194"/>
              <a:gd name="connsiteY2" fmla="*/ 59 h 6889590"/>
              <a:gd name="connsiteX3" fmla="*/ 5181601 w 5209194"/>
              <a:gd name="connsiteY3" fmla="*/ 3121632 h 6889590"/>
              <a:gd name="connsiteX4" fmla="*/ 3727826 w 5209194"/>
              <a:gd name="connsiteY4" fmla="*/ 6889590 h 6889590"/>
              <a:gd name="connsiteX5" fmla="*/ 0 w 5209194"/>
              <a:gd name="connsiteY5" fmla="*/ 6889590 h 6889590"/>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205761"/>
              <a:gd name="connsiteY0" fmla="*/ 6858000 h 6858000"/>
              <a:gd name="connsiteX1" fmla="*/ 2672974 w 5205761"/>
              <a:gd name="connsiteY1" fmla="*/ 0 h 6858000"/>
              <a:gd name="connsiteX2" fmla="*/ 5198520 w 5205761"/>
              <a:gd name="connsiteY2" fmla="*/ 42277 h 6858000"/>
              <a:gd name="connsiteX3" fmla="*/ 5181601 w 5205761"/>
              <a:gd name="connsiteY3" fmla="*/ 3090042 h 6858000"/>
              <a:gd name="connsiteX4" fmla="*/ 3727826 w 5205761"/>
              <a:gd name="connsiteY4" fmla="*/ 6858000 h 6858000"/>
              <a:gd name="connsiteX5" fmla="*/ 0 w 5205761"/>
              <a:gd name="connsiteY5" fmla="*/ 6858000 h 6858000"/>
              <a:gd name="connsiteX0" fmla="*/ 0 w 5182237"/>
              <a:gd name="connsiteY0" fmla="*/ 6858000 h 6858000"/>
              <a:gd name="connsiteX1" fmla="*/ 2672974 w 5182237"/>
              <a:gd name="connsiteY1" fmla="*/ 0 h 6858000"/>
              <a:gd name="connsiteX2" fmla="*/ 5005799 w 5182237"/>
              <a:gd name="connsiteY2" fmla="*/ 70980 h 6858000"/>
              <a:gd name="connsiteX3" fmla="*/ 5181601 w 5182237"/>
              <a:gd name="connsiteY3" fmla="*/ 3090042 h 6858000"/>
              <a:gd name="connsiteX4" fmla="*/ 3727826 w 5182237"/>
              <a:gd name="connsiteY4" fmla="*/ 6858000 h 6858000"/>
              <a:gd name="connsiteX5" fmla="*/ 0 w 5182237"/>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158478 h 6864929"/>
              <a:gd name="connsiteX4" fmla="*/ 3727826 w 5186912"/>
              <a:gd name="connsiteY4" fmla="*/ 6864929 h 6864929"/>
              <a:gd name="connsiteX5" fmla="*/ 0 w 5186912"/>
              <a:gd name="connsiteY5" fmla="*/ 6864929 h 6864929"/>
              <a:gd name="connsiteX0" fmla="*/ 0 w 5190154"/>
              <a:gd name="connsiteY0" fmla="*/ 6864929 h 6864929"/>
              <a:gd name="connsiteX1" fmla="*/ 2672974 w 5190154"/>
              <a:gd name="connsiteY1" fmla="*/ 6929 h 6864929"/>
              <a:gd name="connsiteX2" fmla="*/ 5182119 w 5190154"/>
              <a:gd name="connsiteY2" fmla="*/ 0 h 6864929"/>
              <a:gd name="connsiteX3" fmla="*/ 5185701 w 5190154"/>
              <a:gd name="connsiteY3" fmla="*/ 3137976 h 6864929"/>
              <a:gd name="connsiteX4" fmla="*/ 3727826 w 5190154"/>
              <a:gd name="connsiteY4" fmla="*/ 6864929 h 6864929"/>
              <a:gd name="connsiteX5" fmla="*/ 0 w 5190154"/>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37976 h 6864929"/>
              <a:gd name="connsiteX4" fmla="*/ 3727826 w 5185701"/>
              <a:gd name="connsiteY4" fmla="*/ 6864929 h 6864929"/>
              <a:gd name="connsiteX5" fmla="*/ 0 w 5185701"/>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46177 h 6864929"/>
              <a:gd name="connsiteX4" fmla="*/ 3727826 w 5185701"/>
              <a:gd name="connsiteY4" fmla="*/ 6864929 h 6864929"/>
              <a:gd name="connsiteX5" fmla="*/ 0 w 5185701"/>
              <a:gd name="connsiteY5" fmla="*/ 6864929 h 686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5701" h="6864929">
                <a:moveTo>
                  <a:pt x="0" y="6864929"/>
                </a:moveTo>
                <a:lnTo>
                  <a:pt x="2672974" y="6929"/>
                </a:lnTo>
                <a:lnTo>
                  <a:pt x="5182119" y="0"/>
                </a:lnTo>
                <a:cubicBezTo>
                  <a:pt x="5180887" y="4738"/>
                  <a:pt x="5185660" y="3147449"/>
                  <a:pt x="5185701" y="3146177"/>
                </a:cubicBezTo>
                <a:lnTo>
                  <a:pt x="3727826" y="6864929"/>
                </a:lnTo>
                <a:lnTo>
                  <a:pt x="0" y="6864929"/>
                </a:lnTo>
                <a:close/>
              </a:path>
            </a:pathLst>
          </a:custGeom>
          <a:solidFill>
            <a:schemeClr val="accent4">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0" y="3124200"/>
            <a:ext cx="9144000" cy="2362200"/>
          </a:xfrm>
          <a:prstGeom prst="rect">
            <a:avLst/>
          </a:prstGeom>
          <a:solidFill>
            <a:schemeClr val="accent3">
              <a:lumMod val="20000"/>
              <a:lumOff val="8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lumMod val="20000"/>
                  <a:lumOff val="80000"/>
                </a:schemeClr>
              </a:solidFill>
            </a:endParaRPr>
          </a:p>
        </p:txBody>
      </p:sp>
      <p:sp>
        <p:nvSpPr>
          <p:cNvPr id="28" name="Text Placeholder 5"/>
          <p:cNvSpPr>
            <a:spLocks noGrp="1"/>
          </p:cNvSpPr>
          <p:nvPr>
            <p:ph type="body" sz="quarter" idx="10" hasCustomPrompt="1"/>
          </p:nvPr>
        </p:nvSpPr>
        <p:spPr>
          <a:xfrm>
            <a:off x="4419600" y="4648200"/>
            <a:ext cx="3962400" cy="685801"/>
          </a:xfrm>
          <a:prstGeom prst="rect">
            <a:avLst/>
          </a:prstGeom>
        </p:spPr>
        <p:txBody>
          <a:bodyPr>
            <a:normAutofit/>
          </a:bodyPr>
          <a:lstStyle>
            <a:lvl1pPr marL="0" marR="0" indent="0" algn="r" defTabSz="914400" rtl="0" eaLnBrk="1" fontAlgn="auto" latinLnBrk="0" hangingPunct="1">
              <a:lnSpc>
                <a:spcPct val="100000"/>
              </a:lnSpc>
              <a:spcBef>
                <a:spcPct val="20000"/>
              </a:spcBef>
              <a:spcAft>
                <a:spcPts val="0"/>
              </a:spcAft>
              <a:buClrTx/>
              <a:buSzTx/>
              <a:buFont typeface="Wingdings" panose="05000000000000000000" pitchFamily="2" charset="2"/>
              <a:buNone/>
              <a:tabLst/>
              <a:defRPr sz="1800" b="1">
                <a:solidFill>
                  <a:schemeClr val="accent1"/>
                </a:solidFill>
              </a:defRPr>
            </a:lvl1pPr>
          </a:lstStyle>
          <a:p>
            <a:r>
              <a:rPr lang="en-US" sz="2000" dirty="0" smtClean="0">
                <a:solidFill>
                  <a:schemeClr val="accent1"/>
                </a:solidFill>
              </a:rPr>
              <a:t>Date Here</a:t>
            </a:r>
          </a:p>
        </p:txBody>
      </p:sp>
      <p:sp>
        <p:nvSpPr>
          <p:cNvPr id="8" name="Text Placeholder 3"/>
          <p:cNvSpPr>
            <a:spLocks noGrp="1"/>
          </p:cNvSpPr>
          <p:nvPr>
            <p:ph type="body" sz="quarter" idx="13" hasCustomPrompt="1"/>
          </p:nvPr>
        </p:nvSpPr>
        <p:spPr>
          <a:xfrm>
            <a:off x="762000" y="3425534"/>
            <a:ext cx="7620000" cy="1146466"/>
          </a:xfrm>
          <a:prstGeom prst="rect">
            <a:avLst/>
          </a:prstGeom>
        </p:spPr>
        <p:txBody>
          <a:bodyPr/>
          <a:lstStyle>
            <a:lvl1pPr marL="0" indent="0" algn="r">
              <a:buNone/>
              <a:defRPr sz="3600" i="0" baseline="0">
                <a:solidFill>
                  <a:schemeClr val="accent1"/>
                </a:solidFill>
              </a:defRPr>
            </a:lvl1pPr>
            <a:lvl2pPr marL="457006" indent="0">
              <a:buNone/>
              <a:defRPr/>
            </a:lvl2pPr>
          </a:lstStyle>
          <a:p>
            <a:pPr lvl="0"/>
            <a:r>
              <a:rPr lang="en-US" dirty="0" smtClean="0"/>
              <a:t>Title Here</a:t>
            </a:r>
          </a:p>
        </p:txBody>
      </p:sp>
    </p:spTree>
    <p:extLst>
      <p:ext uri="{BB962C8B-B14F-4D97-AF65-F5344CB8AC3E}">
        <p14:creationId xmlns:p14="http://schemas.microsoft.com/office/powerpoint/2010/main" val="16437073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411423291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2504"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8" name="Parallelogram 25"/>
          <p:cNvSpPr/>
          <p:nvPr userDrawn="1"/>
        </p:nvSpPr>
        <p:spPr>
          <a:xfrm>
            <a:off x="3962399" y="-6930"/>
            <a:ext cx="5185701" cy="6864929"/>
          </a:xfrm>
          <a:custGeom>
            <a:avLst/>
            <a:gdLst>
              <a:gd name="connsiteX0" fmla="*/ 0 w 6400800"/>
              <a:gd name="connsiteY0" fmla="*/ 6858000 h 6858000"/>
              <a:gd name="connsiteX1" fmla="*/ 2672974 w 6400800"/>
              <a:gd name="connsiteY1" fmla="*/ 0 h 6858000"/>
              <a:gd name="connsiteX2" fmla="*/ 6400800 w 6400800"/>
              <a:gd name="connsiteY2" fmla="*/ 0 h 6858000"/>
              <a:gd name="connsiteX3" fmla="*/ 3727826 w 6400800"/>
              <a:gd name="connsiteY3" fmla="*/ 6858000 h 6858000"/>
              <a:gd name="connsiteX4" fmla="*/ 0 w 6400800"/>
              <a:gd name="connsiteY4" fmla="*/ 6858000 h 6858000"/>
              <a:gd name="connsiteX0" fmla="*/ 0 w 5202621"/>
              <a:gd name="connsiteY0" fmla="*/ 6889531 h 6889531"/>
              <a:gd name="connsiteX1" fmla="*/ 2672974 w 5202621"/>
              <a:gd name="connsiteY1" fmla="*/ 31531 h 6889531"/>
              <a:gd name="connsiteX2" fmla="*/ 5202621 w 5202621"/>
              <a:gd name="connsiteY2" fmla="*/ 0 h 6889531"/>
              <a:gd name="connsiteX3" fmla="*/ 3727826 w 5202621"/>
              <a:gd name="connsiteY3" fmla="*/ 6889531 h 6889531"/>
              <a:gd name="connsiteX4" fmla="*/ 0 w 5202621"/>
              <a:gd name="connsiteY4" fmla="*/ 6889531 h 6889531"/>
              <a:gd name="connsiteX0" fmla="*/ 0 w 5251370"/>
              <a:gd name="connsiteY0" fmla="*/ 6889531 h 6889531"/>
              <a:gd name="connsiteX1" fmla="*/ 2672974 w 5251370"/>
              <a:gd name="connsiteY1" fmla="*/ 31531 h 6889531"/>
              <a:gd name="connsiteX2" fmla="*/ 5202621 w 5251370"/>
              <a:gd name="connsiteY2" fmla="*/ 0 h 6889531"/>
              <a:gd name="connsiteX3" fmla="*/ 5181601 w 5251370"/>
              <a:gd name="connsiteY3" fmla="*/ 3121573 h 6889531"/>
              <a:gd name="connsiteX4" fmla="*/ 3727826 w 5251370"/>
              <a:gd name="connsiteY4" fmla="*/ 6889531 h 6889531"/>
              <a:gd name="connsiteX5" fmla="*/ 0 w 5251370"/>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9194"/>
              <a:gd name="connsiteY0" fmla="*/ 6889590 h 6889590"/>
              <a:gd name="connsiteX1" fmla="*/ 2672974 w 5209194"/>
              <a:gd name="connsiteY1" fmla="*/ 31590 h 6889590"/>
              <a:gd name="connsiteX2" fmla="*/ 5202621 w 5209194"/>
              <a:gd name="connsiteY2" fmla="*/ 59 h 6889590"/>
              <a:gd name="connsiteX3" fmla="*/ 5181601 w 5209194"/>
              <a:gd name="connsiteY3" fmla="*/ 3121632 h 6889590"/>
              <a:gd name="connsiteX4" fmla="*/ 3727826 w 5209194"/>
              <a:gd name="connsiteY4" fmla="*/ 6889590 h 6889590"/>
              <a:gd name="connsiteX5" fmla="*/ 0 w 5209194"/>
              <a:gd name="connsiteY5" fmla="*/ 6889590 h 6889590"/>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205761"/>
              <a:gd name="connsiteY0" fmla="*/ 6858000 h 6858000"/>
              <a:gd name="connsiteX1" fmla="*/ 2672974 w 5205761"/>
              <a:gd name="connsiteY1" fmla="*/ 0 h 6858000"/>
              <a:gd name="connsiteX2" fmla="*/ 5198520 w 5205761"/>
              <a:gd name="connsiteY2" fmla="*/ 42277 h 6858000"/>
              <a:gd name="connsiteX3" fmla="*/ 5181601 w 5205761"/>
              <a:gd name="connsiteY3" fmla="*/ 3090042 h 6858000"/>
              <a:gd name="connsiteX4" fmla="*/ 3727826 w 5205761"/>
              <a:gd name="connsiteY4" fmla="*/ 6858000 h 6858000"/>
              <a:gd name="connsiteX5" fmla="*/ 0 w 5205761"/>
              <a:gd name="connsiteY5" fmla="*/ 6858000 h 6858000"/>
              <a:gd name="connsiteX0" fmla="*/ 0 w 5182237"/>
              <a:gd name="connsiteY0" fmla="*/ 6858000 h 6858000"/>
              <a:gd name="connsiteX1" fmla="*/ 2672974 w 5182237"/>
              <a:gd name="connsiteY1" fmla="*/ 0 h 6858000"/>
              <a:gd name="connsiteX2" fmla="*/ 5005799 w 5182237"/>
              <a:gd name="connsiteY2" fmla="*/ 70980 h 6858000"/>
              <a:gd name="connsiteX3" fmla="*/ 5181601 w 5182237"/>
              <a:gd name="connsiteY3" fmla="*/ 3090042 h 6858000"/>
              <a:gd name="connsiteX4" fmla="*/ 3727826 w 5182237"/>
              <a:gd name="connsiteY4" fmla="*/ 6858000 h 6858000"/>
              <a:gd name="connsiteX5" fmla="*/ 0 w 5182237"/>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158478 h 6864929"/>
              <a:gd name="connsiteX4" fmla="*/ 3727826 w 5186912"/>
              <a:gd name="connsiteY4" fmla="*/ 6864929 h 6864929"/>
              <a:gd name="connsiteX5" fmla="*/ 0 w 5186912"/>
              <a:gd name="connsiteY5" fmla="*/ 6864929 h 6864929"/>
              <a:gd name="connsiteX0" fmla="*/ 0 w 5190154"/>
              <a:gd name="connsiteY0" fmla="*/ 6864929 h 6864929"/>
              <a:gd name="connsiteX1" fmla="*/ 2672974 w 5190154"/>
              <a:gd name="connsiteY1" fmla="*/ 6929 h 6864929"/>
              <a:gd name="connsiteX2" fmla="*/ 5182119 w 5190154"/>
              <a:gd name="connsiteY2" fmla="*/ 0 h 6864929"/>
              <a:gd name="connsiteX3" fmla="*/ 5185701 w 5190154"/>
              <a:gd name="connsiteY3" fmla="*/ 3137976 h 6864929"/>
              <a:gd name="connsiteX4" fmla="*/ 3727826 w 5190154"/>
              <a:gd name="connsiteY4" fmla="*/ 6864929 h 6864929"/>
              <a:gd name="connsiteX5" fmla="*/ 0 w 5190154"/>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37976 h 6864929"/>
              <a:gd name="connsiteX4" fmla="*/ 3727826 w 5185701"/>
              <a:gd name="connsiteY4" fmla="*/ 6864929 h 6864929"/>
              <a:gd name="connsiteX5" fmla="*/ 0 w 5185701"/>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46177 h 6864929"/>
              <a:gd name="connsiteX4" fmla="*/ 3727826 w 5185701"/>
              <a:gd name="connsiteY4" fmla="*/ 6864929 h 6864929"/>
              <a:gd name="connsiteX5" fmla="*/ 0 w 5185701"/>
              <a:gd name="connsiteY5" fmla="*/ 6864929 h 686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5701" h="6864929">
                <a:moveTo>
                  <a:pt x="0" y="6864929"/>
                </a:moveTo>
                <a:lnTo>
                  <a:pt x="2672974" y="6929"/>
                </a:lnTo>
                <a:lnTo>
                  <a:pt x="5182119" y="0"/>
                </a:lnTo>
                <a:cubicBezTo>
                  <a:pt x="5180887" y="4738"/>
                  <a:pt x="5185660" y="3147449"/>
                  <a:pt x="5185701" y="3146177"/>
                </a:cubicBezTo>
                <a:lnTo>
                  <a:pt x="3727826" y="6864929"/>
                </a:lnTo>
                <a:lnTo>
                  <a:pt x="0" y="6864929"/>
                </a:lnTo>
                <a:close/>
              </a:path>
            </a:pathLst>
          </a:custGeom>
          <a:solidFill>
            <a:schemeClr val="accent4">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Content Placeholder 2"/>
          <p:cNvSpPr>
            <a:spLocks noGrp="1"/>
          </p:cNvSpPr>
          <p:nvPr>
            <p:ph idx="1"/>
          </p:nvPr>
        </p:nvSpPr>
        <p:spPr>
          <a:xfrm>
            <a:off x="685800" y="2397825"/>
            <a:ext cx="7772400" cy="3687763"/>
          </a:xfrm>
          <a:prstGeom prst="rect">
            <a:avLst/>
          </a:prstGeom>
        </p:spPr>
        <p:txBody>
          <a:bodyPr/>
          <a:lstStyle>
            <a:lvl1pPr marL="342900" indent="-342900">
              <a:spcAft>
                <a:spcPts val="600"/>
              </a:spcAft>
              <a:buFont typeface="Wingdings" panose="05000000000000000000" pitchFamily="2" charset="2"/>
              <a:buChar char="§"/>
              <a:defRPr sz="1800">
                <a:solidFill>
                  <a:schemeClr val="accent1"/>
                </a:solidFill>
              </a:defRPr>
            </a:lvl1pPr>
            <a:lvl2pPr>
              <a:defRPr sz="1800">
                <a:solidFill>
                  <a:schemeClr val="accent1"/>
                </a:solidFill>
              </a:defRPr>
            </a:lvl2pPr>
            <a:lvl3pPr>
              <a:defRPr sz="1800">
                <a:solidFill>
                  <a:schemeClr val="accent1"/>
                </a:solidFill>
              </a:defRPr>
            </a:lvl3pPr>
            <a:lvl4pPr>
              <a:defRPr sz="1800">
                <a:solidFill>
                  <a:schemeClr val="accent1"/>
                </a:solidFill>
              </a:defRPr>
            </a:lvl4pPr>
            <a:lvl5pPr>
              <a:defRPr sz="1800">
                <a:solidFill>
                  <a:schemeClr val="accent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ctrTitle" hasCustomPrompt="1"/>
          </p:nvPr>
        </p:nvSpPr>
        <p:spPr>
          <a:xfrm>
            <a:off x="990600" y="1676400"/>
            <a:ext cx="7467600" cy="685800"/>
          </a:xfrm>
          <a:prstGeom prst="rect">
            <a:avLst/>
          </a:prstGeom>
        </p:spPr>
        <p:txBody>
          <a:bodyPr lIns="91402" tIns="45701" rIns="91402" bIns="45701" anchor="ctr"/>
          <a:lstStyle>
            <a:lvl1pPr algn="l">
              <a:defRPr sz="1800" b="1" cap="all"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dirty="0" smtClean="0"/>
              <a:t>agenda</a:t>
            </a:r>
            <a:endParaRPr lang="en-US" dirty="0"/>
          </a:p>
        </p:txBody>
      </p:sp>
      <p:pic>
        <p:nvPicPr>
          <p:cNvPr id="10" name="Picture 9"/>
          <p:cNvPicPr>
            <a:picLocks noChangeAspect="1"/>
          </p:cNvPicPr>
          <p:nvPr userDrawn="1"/>
        </p:nvPicPr>
        <p:blipFill rotWithShape="1">
          <a:blip r:embed="rId6" cstate="print">
            <a:extLst>
              <a:ext uri="{28A0092B-C50C-407E-A947-70E740481C1C}">
                <a14:useLocalDpi xmlns:a14="http://schemas.microsoft.com/office/drawing/2010/main" val="0"/>
              </a:ext>
            </a:extLst>
          </a:blip>
          <a:srcRect l="9696" t="21191" r="15537" b="20528"/>
          <a:stretch/>
        </p:blipFill>
        <p:spPr>
          <a:xfrm>
            <a:off x="99848" y="55179"/>
            <a:ext cx="3176752" cy="1092008"/>
          </a:xfrm>
          <a:prstGeom prst="rect">
            <a:avLst/>
          </a:prstGeom>
        </p:spPr>
      </p:pic>
    </p:spTree>
    <p:extLst>
      <p:ext uri="{BB962C8B-B14F-4D97-AF65-F5344CB8AC3E}">
        <p14:creationId xmlns:p14="http://schemas.microsoft.com/office/powerpoint/2010/main" val="352231606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Motion slid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428670983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3528"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0" name="Parallelogram 25"/>
          <p:cNvSpPr/>
          <p:nvPr userDrawn="1"/>
        </p:nvSpPr>
        <p:spPr>
          <a:xfrm>
            <a:off x="3962399" y="-6930"/>
            <a:ext cx="5185701" cy="6864929"/>
          </a:xfrm>
          <a:custGeom>
            <a:avLst/>
            <a:gdLst>
              <a:gd name="connsiteX0" fmla="*/ 0 w 6400800"/>
              <a:gd name="connsiteY0" fmla="*/ 6858000 h 6858000"/>
              <a:gd name="connsiteX1" fmla="*/ 2672974 w 6400800"/>
              <a:gd name="connsiteY1" fmla="*/ 0 h 6858000"/>
              <a:gd name="connsiteX2" fmla="*/ 6400800 w 6400800"/>
              <a:gd name="connsiteY2" fmla="*/ 0 h 6858000"/>
              <a:gd name="connsiteX3" fmla="*/ 3727826 w 6400800"/>
              <a:gd name="connsiteY3" fmla="*/ 6858000 h 6858000"/>
              <a:gd name="connsiteX4" fmla="*/ 0 w 6400800"/>
              <a:gd name="connsiteY4" fmla="*/ 6858000 h 6858000"/>
              <a:gd name="connsiteX0" fmla="*/ 0 w 5202621"/>
              <a:gd name="connsiteY0" fmla="*/ 6889531 h 6889531"/>
              <a:gd name="connsiteX1" fmla="*/ 2672974 w 5202621"/>
              <a:gd name="connsiteY1" fmla="*/ 31531 h 6889531"/>
              <a:gd name="connsiteX2" fmla="*/ 5202621 w 5202621"/>
              <a:gd name="connsiteY2" fmla="*/ 0 h 6889531"/>
              <a:gd name="connsiteX3" fmla="*/ 3727826 w 5202621"/>
              <a:gd name="connsiteY3" fmla="*/ 6889531 h 6889531"/>
              <a:gd name="connsiteX4" fmla="*/ 0 w 5202621"/>
              <a:gd name="connsiteY4" fmla="*/ 6889531 h 6889531"/>
              <a:gd name="connsiteX0" fmla="*/ 0 w 5251370"/>
              <a:gd name="connsiteY0" fmla="*/ 6889531 h 6889531"/>
              <a:gd name="connsiteX1" fmla="*/ 2672974 w 5251370"/>
              <a:gd name="connsiteY1" fmla="*/ 31531 h 6889531"/>
              <a:gd name="connsiteX2" fmla="*/ 5202621 w 5251370"/>
              <a:gd name="connsiteY2" fmla="*/ 0 h 6889531"/>
              <a:gd name="connsiteX3" fmla="*/ 5181601 w 5251370"/>
              <a:gd name="connsiteY3" fmla="*/ 3121573 h 6889531"/>
              <a:gd name="connsiteX4" fmla="*/ 3727826 w 5251370"/>
              <a:gd name="connsiteY4" fmla="*/ 6889531 h 6889531"/>
              <a:gd name="connsiteX5" fmla="*/ 0 w 5251370"/>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9194"/>
              <a:gd name="connsiteY0" fmla="*/ 6889590 h 6889590"/>
              <a:gd name="connsiteX1" fmla="*/ 2672974 w 5209194"/>
              <a:gd name="connsiteY1" fmla="*/ 31590 h 6889590"/>
              <a:gd name="connsiteX2" fmla="*/ 5202621 w 5209194"/>
              <a:gd name="connsiteY2" fmla="*/ 59 h 6889590"/>
              <a:gd name="connsiteX3" fmla="*/ 5181601 w 5209194"/>
              <a:gd name="connsiteY3" fmla="*/ 3121632 h 6889590"/>
              <a:gd name="connsiteX4" fmla="*/ 3727826 w 5209194"/>
              <a:gd name="connsiteY4" fmla="*/ 6889590 h 6889590"/>
              <a:gd name="connsiteX5" fmla="*/ 0 w 5209194"/>
              <a:gd name="connsiteY5" fmla="*/ 6889590 h 6889590"/>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205761"/>
              <a:gd name="connsiteY0" fmla="*/ 6858000 h 6858000"/>
              <a:gd name="connsiteX1" fmla="*/ 2672974 w 5205761"/>
              <a:gd name="connsiteY1" fmla="*/ 0 h 6858000"/>
              <a:gd name="connsiteX2" fmla="*/ 5198520 w 5205761"/>
              <a:gd name="connsiteY2" fmla="*/ 42277 h 6858000"/>
              <a:gd name="connsiteX3" fmla="*/ 5181601 w 5205761"/>
              <a:gd name="connsiteY3" fmla="*/ 3090042 h 6858000"/>
              <a:gd name="connsiteX4" fmla="*/ 3727826 w 5205761"/>
              <a:gd name="connsiteY4" fmla="*/ 6858000 h 6858000"/>
              <a:gd name="connsiteX5" fmla="*/ 0 w 5205761"/>
              <a:gd name="connsiteY5" fmla="*/ 6858000 h 6858000"/>
              <a:gd name="connsiteX0" fmla="*/ 0 w 5182237"/>
              <a:gd name="connsiteY0" fmla="*/ 6858000 h 6858000"/>
              <a:gd name="connsiteX1" fmla="*/ 2672974 w 5182237"/>
              <a:gd name="connsiteY1" fmla="*/ 0 h 6858000"/>
              <a:gd name="connsiteX2" fmla="*/ 5005799 w 5182237"/>
              <a:gd name="connsiteY2" fmla="*/ 70980 h 6858000"/>
              <a:gd name="connsiteX3" fmla="*/ 5181601 w 5182237"/>
              <a:gd name="connsiteY3" fmla="*/ 3090042 h 6858000"/>
              <a:gd name="connsiteX4" fmla="*/ 3727826 w 5182237"/>
              <a:gd name="connsiteY4" fmla="*/ 6858000 h 6858000"/>
              <a:gd name="connsiteX5" fmla="*/ 0 w 5182237"/>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158478 h 6864929"/>
              <a:gd name="connsiteX4" fmla="*/ 3727826 w 5186912"/>
              <a:gd name="connsiteY4" fmla="*/ 6864929 h 6864929"/>
              <a:gd name="connsiteX5" fmla="*/ 0 w 5186912"/>
              <a:gd name="connsiteY5" fmla="*/ 6864929 h 6864929"/>
              <a:gd name="connsiteX0" fmla="*/ 0 w 5190154"/>
              <a:gd name="connsiteY0" fmla="*/ 6864929 h 6864929"/>
              <a:gd name="connsiteX1" fmla="*/ 2672974 w 5190154"/>
              <a:gd name="connsiteY1" fmla="*/ 6929 h 6864929"/>
              <a:gd name="connsiteX2" fmla="*/ 5182119 w 5190154"/>
              <a:gd name="connsiteY2" fmla="*/ 0 h 6864929"/>
              <a:gd name="connsiteX3" fmla="*/ 5185701 w 5190154"/>
              <a:gd name="connsiteY3" fmla="*/ 3137976 h 6864929"/>
              <a:gd name="connsiteX4" fmla="*/ 3727826 w 5190154"/>
              <a:gd name="connsiteY4" fmla="*/ 6864929 h 6864929"/>
              <a:gd name="connsiteX5" fmla="*/ 0 w 5190154"/>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37976 h 6864929"/>
              <a:gd name="connsiteX4" fmla="*/ 3727826 w 5185701"/>
              <a:gd name="connsiteY4" fmla="*/ 6864929 h 6864929"/>
              <a:gd name="connsiteX5" fmla="*/ 0 w 5185701"/>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46177 h 6864929"/>
              <a:gd name="connsiteX4" fmla="*/ 3727826 w 5185701"/>
              <a:gd name="connsiteY4" fmla="*/ 6864929 h 6864929"/>
              <a:gd name="connsiteX5" fmla="*/ 0 w 5185701"/>
              <a:gd name="connsiteY5" fmla="*/ 6864929 h 686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5701" h="6864929">
                <a:moveTo>
                  <a:pt x="0" y="6864929"/>
                </a:moveTo>
                <a:lnTo>
                  <a:pt x="2672974" y="6929"/>
                </a:lnTo>
                <a:lnTo>
                  <a:pt x="5182119" y="0"/>
                </a:lnTo>
                <a:cubicBezTo>
                  <a:pt x="5180887" y="4738"/>
                  <a:pt x="5185660" y="3147449"/>
                  <a:pt x="5185701" y="3146177"/>
                </a:cubicBezTo>
                <a:lnTo>
                  <a:pt x="3727826" y="6864929"/>
                </a:lnTo>
                <a:lnTo>
                  <a:pt x="0" y="6864929"/>
                </a:lnTo>
                <a:close/>
              </a:path>
            </a:pathLst>
          </a:custGeom>
          <a:solidFill>
            <a:schemeClr val="accent4">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3124200"/>
            <a:ext cx="9144000" cy="2362200"/>
          </a:xfrm>
          <a:prstGeom prst="rect">
            <a:avLst/>
          </a:prstGeom>
          <a:solidFill>
            <a:schemeClr val="accent3">
              <a:lumMod val="20000"/>
              <a:lumOff val="8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AA721">
                  <a:lumMod val="20000"/>
                  <a:lumOff val="80000"/>
                </a:srgbClr>
              </a:solidFill>
            </a:endParaRPr>
          </a:p>
        </p:txBody>
      </p:sp>
      <p:sp>
        <p:nvSpPr>
          <p:cNvPr id="28" name="Text Placeholder 5"/>
          <p:cNvSpPr>
            <a:spLocks noGrp="1"/>
          </p:cNvSpPr>
          <p:nvPr>
            <p:ph type="body" sz="quarter" idx="10" hasCustomPrompt="1"/>
          </p:nvPr>
        </p:nvSpPr>
        <p:spPr>
          <a:xfrm>
            <a:off x="1447800" y="3600696"/>
            <a:ext cx="6476999" cy="685801"/>
          </a:xfrm>
          <a:prstGeom prst="rect">
            <a:avLst/>
          </a:prstGeom>
        </p:spPr>
        <p:txBody>
          <a:bodyPr anchor="ctr">
            <a:normAutofit/>
          </a:bodyPr>
          <a:lstStyle>
            <a:lvl1pPr marL="0" marR="0" indent="0" algn="l" defTabSz="914400" rtl="0" eaLnBrk="1" fontAlgn="auto" latinLnBrk="0" hangingPunct="1">
              <a:lnSpc>
                <a:spcPct val="100000"/>
              </a:lnSpc>
              <a:spcBef>
                <a:spcPct val="20000"/>
              </a:spcBef>
              <a:spcAft>
                <a:spcPts val="0"/>
              </a:spcAft>
              <a:buClrTx/>
              <a:buSzTx/>
              <a:buFont typeface="Wingdings" panose="05000000000000000000" pitchFamily="2" charset="2"/>
              <a:buNone/>
              <a:tabLst/>
              <a:defRPr sz="1800" b="0">
                <a:solidFill>
                  <a:schemeClr val="accent1"/>
                </a:solidFill>
              </a:defRPr>
            </a:lvl1pPr>
          </a:lstStyle>
          <a:p>
            <a:r>
              <a:rPr lang="en-US" sz="2000" dirty="0" smtClean="0">
                <a:solidFill>
                  <a:schemeClr val="accent1"/>
                </a:solidFill>
              </a:rPr>
              <a:t>Motion: Here</a:t>
            </a:r>
          </a:p>
        </p:txBody>
      </p:sp>
      <p:sp>
        <p:nvSpPr>
          <p:cNvPr id="8" name="Text Placeholder 3"/>
          <p:cNvSpPr>
            <a:spLocks noGrp="1"/>
          </p:cNvSpPr>
          <p:nvPr>
            <p:ph type="body" sz="quarter" idx="13" hasCustomPrompt="1"/>
          </p:nvPr>
        </p:nvSpPr>
        <p:spPr>
          <a:xfrm>
            <a:off x="1447800" y="2438400"/>
            <a:ext cx="6362700" cy="460666"/>
          </a:xfrm>
          <a:prstGeom prst="rect">
            <a:avLst/>
          </a:prstGeom>
        </p:spPr>
        <p:txBody>
          <a:bodyPr/>
          <a:lstStyle>
            <a:lvl1pPr marL="0" indent="0" algn="l">
              <a:buNone/>
              <a:defRPr sz="2000" b="0" i="0" baseline="0">
                <a:solidFill>
                  <a:schemeClr val="accent1"/>
                </a:solidFill>
              </a:defRPr>
            </a:lvl1pPr>
            <a:lvl2pPr marL="457006" indent="0">
              <a:buNone/>
              <a:defRPr/>
            </a:lvl2pPr>
          </a:lstStyle>
          <a:p>
            <a:pPr lvl="0"/>
            <a:r>
              <a:rPr lang="en-US" dirty="0" smtClean="0"/>
              <a:t>Vote: Here</a:t>
            </a:r>
          </a:p>
        </p:txBody>
      </p:sp>
      <p:pic>
        <p:nvPicPr>
          <p:cNvPr id="9" name="Picture 8"/>
          <p:cNvPicPr>
            <a:picLocks noChangeAspect="1"/>
          </p:cNvPicPr>
          <p:nvPr userDrawn="1"/>
        </p:nvPicPr>
        <p:blipFill rotWithShape="1">
          <a:blip r:embed="rId6" cstate="print">
            <a:extLst>
              <a:ext uri="{28A0092B-C50C-407E-A947-70E740481C1C}">
                <a14:useLocalDpi xmlns:a14="http://schemas.microsoft.com/office/drawing/2010/main" val="0"/>
              </a:ext>
            </a:extLst>
          </a:blip>
          <a:srcRect l="9696" t="21191" r="15537" b="20528"/>
          <a:stretch/>
        </p:blipFill>
        <p:spPr>
          <a:xfrm>
            <a:off x="99848" y="55179"/>
            <a:ext cx="3176752" cy="1092008"/>
          </a:xfrm>
          <a:prstGeom prst="rect">
            <a:avLst/>
          </a:prstGeom>
        </p:spPr>
      </p:pic>
      <p:sp>
        <p:nvSpPr>
          <p:cNvPr id="7" name="TextBox 6"/>
          <p:cNvSpPr txBox="1"/>
          <p:nvPr userDrawn="1"/>
        </p:nvSpPr>
        <p:spPr>
          <a:xfrm>
            <a:off x="6781801" y="6627912"/>
            <a:ext cx="2209800" cy="169277"/>
          </a:xfrm>
          <a:prstGeom prst="rect">
            <a:avLst/>
          </a:prstGeom>
          <a:noFill/>
        </p:spPr>
        <p:txBody>
          <a:bodyPr wrap="square" lIns="0" tIns="0" rIns="0" bIns="0" rtlCol="0">
            <a:spAutoFit/>
          </a:bodyPr>
          <a:lstStyle/>
          <a:p>
            <a:pPr algn="r"/>
            <a:r>
              <a:rPr lang="en-US" sz="1000" dirty="0" smtClean="0">
                <a:solidFill>
                  <a:srgbClr val="094975"/>
                </a:solidFill>
                <a:cs typeface="Arial" panose="020B0604020202020204" pitchFamily="34" charset="0"/>
              </a:rPr>
              <a:t> </a:t>
            </a:r>
            <a:fld id="{A5227E9D-7D62-4008-BFCE-C7B8B3FEB975}" type="slidenum">
              <a:rPr lang="en-US" sz="1100" smtClean="0">
                <a:solidFill>
                  <a:srgbClr val="094975"/>
                </a:solidFill>
                <a:cs typeface="Arial" panose="020B0604020202020204" pitchFamily="34" charset="0"/>
              </a:rPr>
              <a:pPr algn="r"/>
              <a:t>‹#›</a:t>
            </a:fld>
            <a:endParaRPr lang="en-US" sz="1100" dirty="0">
              <a:solidFill>
                <a:srgbClr val="094975"/>
              </a:solidFill>
              <a:cs typeface="Arial" panose="020B0604020202020204" pitchFamily="34" charset="0"/>
            </a:endParaRPr>
          </a:p>
        </p:txBody>
      </p:sp>
    </p:spTree>
    <p:extLst>
      <p:ext uri="{BB962C8B-B14F-4D97-AF65-F5344CB8AC3E}">
        <p14:creationId xmlns:p14="http://schemas.microsoft.com/office/powerpoint/2010/main" val="70950378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a:prstGeom prst="rect">
            <a:avLst/>
          </a:prstGeom>
        </p:spPr>
        <p:txBody>
          <a:bodyPr>
            <a:normAutofit/>
          </a:bodyPr>
          <a:lstStyle>
            <a:lvl1pPr marL="342900" indent="-342900">
              <a:buFont typeface="Wingdings" panose="05000000000000000000" pitchFamily="2" charset="2"/>
              <a:buChar char="§"/>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060450" y="6382940"/>
            <a:ext cx="2895600" cy="365125"/>
          </a:xfrm>
          <a:prstGeom prst="rect">
            <a:avLst/>
          </a:prstGeom>
        </p:spPr>
        <p:txBody>
          <a:bodyPr anchor="b"/>
          <a:lstStyle>
            <a:lvl1pPr>
              <a:defRPr sz="800">
                <a:solidFill>
                  <a:schemeClr val="bg1">
                    <a:lumMod val="50000"/>
                  </a:schemeClr>
                </a:solidFill>
              </a:defRPr>
            </a:lvl1pPr>
          </a:lstStyle>
          <a:p>
            <a:r>
              <a:rPr lang="en-US" dirty="0" smtClean="0">
                <a:solidFill>
                  <a:prstClr val="white">
                    <a:lumMod val="50000"/>
                  </a:prstClr>
                </a:solidFill>
              </a:rPr>
              <a:t>Sources &amp; Notes</a:t>
            </a:r>
            <a:endParaRPr lang="en-US" dirty="0">
              <a:solidFill>
                <a:prstClr val="white">
                  <a:lumMod val="50000"/>
                </a:prstClr>
              </a:solidFill>
            </a:endParaRPr>
          </a:p>
        </p:txBody>
      </p:sp>
      <p:sp>
        <p:nvSpPr>
          <p:cNvPr id="7" name="Title 1"/>
          <p:cNvSpPr>
            <a:spLocks noGrp="1"/>
          </p:cNvSpPr>
          <p:nvPr>
            <p:ph type="ctrTitle"/>
          </p:nvPr>
        </p:nvSpPr>
        <p:spPr>
          <a:xfrm>
            <a:off x="457200" y="152400"/>
            <a:ext cx="8229600" cy="685800"/>
          </a:xfrm>
          <a:prstGeom prst="rect">
            <a:avLst/>
          </a:prstGeom>
        </p:spPr>
        <p:txBody>
          <a:bodyPr lIns="91402" tIns="45701" rIns="91402" bIns="45701" anchor="ctr"/>
          <a:lstStyle>
            <a:lvl1pPr algn="l">
              <a:defRPr sz="1800" b="1"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smtClean="0"/>
              <a:t>Click to edit Master title style</a:t>
            </a:r>
            <a:endParaRPr lang="en-US" dirty="0"/>
          </a:p>
        </p:txBody>
      </p:sp>
      <p:pic>
        <p:nvPicPr>
          <p:cNvPr id="8" name="Picture 442" descr="C:\Users\kamercer\Desktop\HPC Bu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24600"/>
            <a:ext cx="1060450" cy="481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295231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ctrTitle"/>
          </p:nvPr>
        </p:nvSpPr>
        <p:spPr>
          <a:xfrm>
            <a:off x="457200" y="152400"/>
            <a:ext cx="8229600" cy="685800"/>
          </a:xfrm>
          <a:prstGeom prst="rect">
            <a:avLst/>
          </a:prstGeom>
        </p:spPr>
        <p:txBody>
          <a:bodyPr lIns="91402" tIns="45701" rIns="91402" bIns="45701" anchor="ctr"/>
          <a:lstStyle>
            <a:lvl1pPr algn="l">
              <a:defRPr sz="1800" b="1"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smtClean="0"/>
              <a:t>Click to edit Master title style</a:t>
            </a:r>
            <a:endParaRPr lang="en-US" dirty="0"/>
          </a:p>
        </p:txBody>
      </p:sp>
      <p:sp>
        <p:nvSpPr>
          <p:cNvPr id="8" name="Footer Placeholder 4"/>
          <p:cNvSpPr>
            <a:spLocks noGrp="1"/>
          </p:cNvSpPr>
          <p:nvPr>
            <p:ph type="ftr" sz="quarter" idx="11"/>
          </p:nvPr>
        </p:nvSpPr>
        <p:spPr>
          <a:xfrm>
            <a:off x="1060450" y="6382940"/>
            <a:ext cx="2895600" cy="365125"/>
          </a:xfrm>
          <a:prstGeom prst="rect">
            <a:avLst/>
          </a:prstGeom>
        </p:spPr>
        <p:txBody>
          <a:bodyPr anchor="b"/>
          <a:lstStyle>
            <a:lvl1pPr>
              <a:defRPr sz="800">
                <a:solidFill>
                  <a:schemeClr val="bg1">
                    <a:lumMod val="50000"/>
                  </a:schemeClr>
                </a:solidFill>
              </a:defRPr>
            </a:lvl1pPr>
          </a:lstStyle>
          <a:p>
            <a:r>
              <a:rPr lang="en-US" dirty="0" smtClean="0">
                <a:solidFill>
                  <a:prstClr val="white">
                    <a:lumMod val="50000"/>
                  </a:prstClr>
                </a:solidFill>
              </a:rPr>
              <a:t>Sources &amp; Notes</a:t>
            </a:r>
            <a:endParaRPr lang="en-US" dirty="0">
              <a:solidFill>
                <a:prstClr val="white">
                  <a:lumMod val="50000"/>
                </a:prstClr>
              </a:solidFill>
            </a:endParaRPr>
          </a:p>
        </p:txBody>
      </p:sp>
    </p:spTree>
    <p:extLst>
      <p:ext uri="{BB962C8B-B14F-4D97-AF65-F5344CB8AC3E}">
        <p14:creationId xmlns:p14="http://schemas.microsoft.com/office/powerpoint/2010/main" val="374037327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5" name="Title 1"/>
          <p:cNvSpPr>
            <a:spLocks noGrp="1"/>
          </p:cNvSpPr>
          <p:nvPr>
            <p:ph type="ctrTitle"/>
          </p:nvPr>
        </p:nvSpPr>
        <p:spPr>
          <a:xfrm>
            <a:off x="457200" y="152400"/>
            <a:ext cx="8229600" cy="685800"/>
          </a:xfrm>
          <a:prstGeom prst="rect">
            <a:avLst/>
          </a:prstGeom>
        </p:spPr>
        <p:txBody>
          <a:bodyPr lIns="91402" tIns="45701" rIns="91402" bIns="45701" anchor="ctr"/>
          <a:lstStyle>
            <a:lvl1pPr algn="l">
              <a:defRPr sz="1800" b="1"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smtClean="0"/>
              <a:t>Click to edit Master title style</a:t>
            </a:r>
            <a:endParaRPr lang="en-US" dirty="0"/>
          </a:p>
        </p:txBody>
      </p:sp>
      <p:sp>
        <p:nvSpPr>
          <p:cNvPr id="6" name="Footer Placeholder 4"/>
          <p:cNvSpPr>
            <a:spLocks noGrp="1"/>
          </p:cNvSpPr>
          <p:nvPr>
            <p:ph type="ftr" sz="quarter" idx="11"/>
          </p:nvPr>
        </p:nvSpPr>
        <p:spPr>
          <a:xfrm>
            <a:off x="1060450" y="6382940"/>
            <a:ext cx="2895600" cy="365125"/>
          </a:xfrm>
          <a:prstGeom prst="rect">
            <a:avLst/>
          </a:prstGeom>
        </p:spPr>
        <p:txBody>
          <a:bodyPr anchor="b"/>
          <a:lstStyle>
            <a:lvl1pPr>
              <a:defRPr sz="800">
                <a:solidFill>
                  <a:schemeClr val="bg1">
                    <a:lumMod val="50000"/>
                  </a:schemeClr>
                </a:solidFill>
              </a:defRPr>
            </a:lvl1pPr>
          </a:lstStyle>
          <a:p>
            <a:r>
              <a:rPr lang="en-US" dirty="0" smtClean="0">
                <a:solidFill>
                  <a:prstClr val="white">
                    <a:lumMod val="50000"/>
                  </a:prstClr>
                </a:solidFill>
              </a:rPr>
              <a:t>Sources &amp; Notes</a:t>
            </a:r>
            <a:endParaRPr lang="en-US" dirty="0">
              <a:solidFill>
                <a:prstClr val="white">
                  <a:lumMod val="50000"/>
                </a:prstClr>
              </a:solidFill>
            </a:endParaRPr>
          </a:p>
        </p:txBody>
      </p:sp>
      <p:sp>
        <p:nvSpPr>
          <p:cNvPr id="8" name="Text Placeholder 3"/>
          <p:cNvSpPr>
            <a:spLocks noGrp="1"/>
          </p:cNvSpPr>
          <p:nvPr>
            <p:ph type="body" sz="quarter" idx="13" hasCustomPrompt="1"/>
          </p:nvPr>
        </p:nvSpPr>
        <p:spPr>
          <a:xfrm>
            <a:off x="457200" y="1066800"/>
            <a:ext cx="8229600" cy="533400"/>
          </a:xfrm>
          <a:prstGeom prst="rect">
            <a:avLst/>
          </a:prstGeom>
        </p:spPr>
        <p:txBody>
          <a:bodyPr/>
          <a:lstStyle>
            <a:lvl1pPr marL="0" indent="0">
              <a:buNone/>
              <a:defRPr sz="1400" i="1">
                <a:solidFill>
                  <a:schemeClr val="bg1">
                    <a:lumMod val="50000"/>
                  </a:schemeClr>
                </a:solidFill>
              </a:defRPr>
            </a:lvl1pPr>
            <a:lvl2pPr marL="457006" indent="0">
              <a:buNone/>
              <a:defRPr/>
            </a:lvl2pPr>
          </a:lstStyle>
          <a:p>
            <a:pPr lvl="0"/>
            <a:r>
              <a:rPr lang="en-US" dirty="0" smtClean="0"/>
              <a:t>Click to add subheading</a:t>
            </a:r>
          </a:p>
        </p:txBody>
      </p:sp>
    </p:spTree>
    <p:extLst>
      <p:ext uri="{BB962C8B-B14F-4D97-AF65-F5344CB8AC3E}">
        <p14:creationId xmlns:p14="http://schemas.microsoft.com/office/powerpoint/2010/main" val="2562013575"/>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slide 1">
    <p:spTree>
      <p:nvGrpSpPr>
        <p:cNvPr id="1" name=""/>
        <p:cNvGrpSpPr/>
        <p:nvPr/>
      </p:nvGrpSpPr>
      <p:grpSpPr>
        <a:xfrm>
          <a:off x="0" y="0"/>
          <a:ext cx="0" cy="0"/>
          <a:chOff x="0" y="0"/>
          <a:chExt cx="0" cy="0"/>
        </a:xfrm>
      </p:grpSpPr>
      <p:sp>
        <p:nvSpPr>
          <p:cNvPr id="2" name="Rectangle 1"/>
          <p:cNvSpPr/>
          <p:nvPr userDrawn="1"/>
        </p:nvSpPr>
        <p:spPr>
          <a:xfrm>
            <a:off x="0" y="0"/>
            <a:ext cx="9144000" cy="6324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818354501"/>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Blank slide 2">
    <p:spTree>
      <p:nvGrpSpPr>
        <p:cNvPr id="1" name=""/>
        <p:cNvGrpSpPr/>
        <p:nvPr/>
      </p:nvGrpSpPr>
      <p:grpSpPr>
        <a:xfrm>
          <a:off x="0" y="0"/>
          <a:ext cx="0" cy="0"/>
          <a:chOff x="0" y="0"/>
          <a:chExt cx="0" cy="0"/>
        </a:xfrm>
      </p:grpSpPr>
    </p:spTree>
    <p:extLst>
      <p:ext uri="{BB962C8B-B14F-4D97-AF65-F5344CB8AC3E}">
        <p14:creationId xmlns:p14="http://schemas.microsoft.com/office/powerpoint/2010/main" val="100716473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5" name="Picture 24"/>
          <p:cNvPicPr>
            <a:picLocks noChangeAspect="1"/>
          </p:cNvPicPr>
          <p:nvPr userDrawn="1"/>
        </p:nvPicPr>
        <p:blipFill rotWithShape="1">
          <a:blip r:embed="rId2" cstate="print">
            <a:extLst>
              <a:ext uri="{28A0092B-C50C-407E-A947-70E740481C1C}">
                <a14:useLocalDpi xmlns:a14="http://schemas.microsoft.com/office/drawing/2010/main" val="0"/>
              </a:ext>
            </a:extLst>
          </a:blip>
          <a:srcRect l="9696" t="21191" r="15537" b="20528"/>
          <a:stretch/>
        </p:blipFill>
        <p:spPr>
          <a:xfrm>
            <a:off x="99848" y="55179"/>
            <a:ext cx="3176752" cy="1092008"/>
          </a:xfrm>
          <a:prstGeom prst="rect">
            <a:avLst/>
          </a:prstGeom>
        </p:spPr>
      </p:pic>
      <p:sp>
        <p:nvSpPr>
          <p:cNvPr id="26" name="Parallelogram 25"/>
          <p:cNvSpPr/>
          <p:nvPr userDrawn="1"/>
        </p:nvSpPr>
        <p:spPr>
          <a:xfrm>
            <a:off x="3962399" y="-6930"/>
            <a:ext cx="5185701" cy="6864929"/>
          </a:xfrm>
          <a:custGeom>
            <a:avLst/>
            <a:gdLst>
              <a:gd name="connsiteX0" fmla="*/ 0 w 6400800"/>
              <a:gd name="connsiteY0" fmla="*/ 6858000 h 6858000"/>
              <a:gd name="connsiteX1" fmla="*/ 2672974 w 6400800"/>
              <a:gd name="connsiteY1" fmla="*/ 0 h 6858000"/>
              <a:gd name="connsiteX2" fmla="*/ 6400800 w 6400800"/>
              <a:gd name="connsiteY2" fmla="*/ 0 h 6858000"/>
              <a:gd name="connsiteX3" fmla="*/ 3727826 w 6400800"/>
              <a:gd name="connsiteY3" fmla="*/ 6858000 h 6858000"/>
              <a:gd name="connsiteX4" fmla="*/ 0 w 6400800"/>
              <a:gd name="connsiteY4" fmla="*/ 6858000 h 6858000"/>
              <a:gd name="connsiteX0" fmla="*/ 0 w 5202621"/>
              <a:gd name="connsiteY0" fmla="*/ 6889531 h 6889531"/>
              <a:gd name="connsiteX1" fmla="*/ 2672974 w 5202621"/>
              <a:gd name="connsiteY1" fmla="*/ 31531 h 6889531"/>
              <a:gd name="connsiteX2" fmla="*/ 5202621 w 5202621"/>
              <a:gd name="connsiteY2" fmla="*/ 0 h 6889531"/>
              <a:gd name="connsiteX3" fmla="*/ 3727826 w 5202621"/>
              <a:gd name="connsiteY3" fmla="*/ 6889531 h 6889531"/>
              <a:gd name="connsiteX4" fmla="*/ 0 w 5202621"/>
              <a:gd name="connsiteY4" fmla="*/ 6889531 h 6889531"/>
              <a:gd name="connsiteX0" fmla="*/ 0 w 5251370"/>
              <a:gd name="connsiteY0" fmla="*/ 6889531 h 6889531"/>
              <a:gd name="connsiteX1" fmla="*/ 2672974 w 5251370"/>
              <a:gd name="connsiteY1" fmla="*/ 31531 h 6889531"/>
              <a:gd name="connsiteX2" fmla="*/ 5202621 w 5251370"/>
              <a:gd name="connsiteY2" fmla="*/ 0 h 6889531"/>
              <a:gd name="connsiteX3" fmla="*/ 5181601 w 5251370"/>
              <a:gd name="connsiteY3" fmla="*/ 3121573 h 6889531"/>
              <a:gd name="connsiteX4" fmla="*/ 3727826 w 5251370"/>
              <a:gd name="connsiteY4" fmla="*/ 6889531 h 6889531"/>
              <a:gd name="connsiteX5" fmla="*/ 0 w 5251370"/>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9194"/>
              <a:gd name="connsiteY0" fmla="*/ 6889590 h 6889590"/>
              <a:gd name="connsiteX1" fmla="*/ 2672974 w 5209194"/>
              <a:gd name="connsiteY1" fmla="*/ 31590 h 6889590"/>
              <a:gd name="connsiteX2" fmla="*/ 5202621 w 5209194"/>
              <a:gd name="connsiteY2" fmla="*/ 59 h 6889590"/>
              <a:gd name="connsiteX3" fmla="*/ 5181601 w 5209194"/>
              <a:gd name="connsiteY3" fmla="*/ 3121632 h 6889590"/>
              <a:gd name="connsiteX4" fmla="*/ 3727826 w 5209194"/>
              <a:gd name="connsiteY4" fmla="*/ 6889590 h 6889590"/>
              <a:gd name="connsiteX5" fmla="*/ 0 w 5209194"/>
              <a:gd name="connsiteY5" fmla="*/ 6889590 h 6889590"/>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205761"/>
              <a:gd name="connsiteY0" fmla="*/ 6858000 h 6858000"/>
              <a:gd name="connsiteX1" fmla="*/ 2672974 w 5205761"/>
              <a:gd name="connsiteY1" fmla="*/ 0 h 6858000"/>
              <a:gd name="connsiteX2" fmla="*/ 5198520 w 5205761"/>
              <a:gd name="connsiteY2" fmla="*/ 42277 h 6858000"/>
              <a:gd name="connsiteX3" fmla="*/ 5181601 w 5205761"/>
              <a:gd name="connsiteY3" fmla="*/ 3090042 h 6858000"/>
              <a:gd name="connsiteX4" fmla="*/ 3727826 w 5205761"/>
              <a:gd name="connsiteY4" fmla="*/ 6858000 h 6858000"/>
              <a:gd name="connsiteX5" fmla="*/ 0 w 5205761"/>
              <a:gd name="connsiteY5" fmla="*/ 6858000 h 6858000"/>
              <a:gd name="connsiteX0" fmla="*/ 0 w 5182237"/>
              <a:gd name="connsiteY0" fmla="*/ 6858000 h 6858000"/>
              <a:gd name="connsiteX1" fmla="*/ 2672974 w 5182237"/>
              <a:gd name="connsiteY1" fmla="*/ 0 h 6858000"/>
              <a:gd name="connsiteX2" fmla="*/ 5005799 w 5182237"/>
              <a:gd name="connsiteY2" fmla="*/ 70980 h 6858000"/>
              <a:gd name="connsiteX3" fmla="*/ 5181601 w 5182237"/>
              <a:gd name="connsiteY3" fmla="*/ 3090042 h 6858000"/>
              <a:gd name="connsiteX4" fmla="*/ 3727826 w 5182237"/>
              <a:gd name="connsiteY4" fmla="*/ 6858000 h 6858000"/>
              <a:gd name="connsiteX5" fmla="*/ 0 w 5182237"/>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158478 h 6864929"/>
              <a:gd name="connsiteX4" fmla="*/ 3727826 w 5186912"/>
              <a:gd name="connsiteY4" fmla="*/ 6864929 h 6864929"/>
              <a:gd name="connsiteX5" fmla="*/ 0 w 5186912"/>
              <a:gd name="connsiteY5" fmla="*/ 6864929 h 6864929"/>
              <a:gd name="connsiteX0" fmla="*/ 0 w 5190154"/>
              <a:gd name="connsiteY0" fmla="*/ 6864929 h 6864929"/>
              <a:gd name="connsiteX1" fmla="*/ 2672974 w 5190154"/>
              <a:gd name="connsiteY1" fmla="*/ 6929 h 6864929"/>
              <a:gd name="connsiteX2" fmla="*/ 5182119 w 5190154"/>
              <a:gd name="connsiteY2" fmla="*/ 0 h 6864929"/>
              <a:gd name="connsiteX3" fmla="*/ 5185701 w 5190154"/>
              <a:gd name="connsiteY3" fmla="*/ 3137976 h 6864929"/>
              <a:gd name="connsiteX4" fmla="*/ 3727826 w 5190154"/>
              <a:gd name="connsiteY4" fmla="*/ 6864929 h 6864929"/>
              <a:gd name="connsiteX5" fmla="*/ 0 w 5190154"/>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37976 h 6864929"/>
              <a:gd name="connsiteX4" fmla="*/ 3727826 w 5185701"/>
              <a:gd name="connsiteY4" fmla="*/ 6864929 h 6864929"/>
              <a:gd name="connsiteX5" fmla="*/ 0 w 5185701"/>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46177 h 6864929"/>
              <a:gd name="connsiteX4" fmla="*/ 3727826 w 5185701"/>
              <a:gd name="connsiteY4" fmla="*/ 6864929 h 6864929"/>
              <a:gd name="connsiteX5" fmla="*/ 0 w 5185701"/>
              <a:gd name="connsiteY5" fmla="*/ 6864929 h 686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5701" h="6864929">
                <a:moveTo>
                  <a:pt x="0" y="6864929"/>
                </a:moveTo>
                <a:lnTo>
                  <a:pt x="2672974" y="6929"/>
                </a:lnTo>
                <a:lnTo>
                  <a:pt x="5182119" y="0"/>
                </a:lnTo>
                <a:cubicBezTo>
                  <a:pt x="5180887" y="4738"/>
                  <a:pt x="5185660" y="3147449"/>
                  <a:pt x="5185701" y="3146177"/>
                </a:cubicBezTo>
                <a:lnTo>
                  <a:pt x="3727826" y="6864929"/>
                </a:lnTo>
                <a:lnTo>
                  <a:pt x="0" y="6864929"/>
                </a:lnTo>
                <a:close/>
              </a:path>
            </a:pathLst>
          </a:custGeom>
          <a:solidFill>
            <a:schemeClr val="accent4">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 name="Rectangle 26"/>
          <p:cNvSpPr/>
          <p:nvPr userDrawn="1"/>
        </p:nvSpPr>
        <p:spPr>
          <a:xfrm>
            <a:off x="0" y="3124200"/>
            <a:ext cx="9144000" cy="2362200"/>
          </a:xfrm>
          <a:prstGeom prst="rect">
            <a:avLst/>
          </a:prstGeom>
          <a:solidFill>
            <a:schemeClr val="accent3">
              <a:lumMod val="20000"/>
              <a:lumOff val="8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AA721">
                  <a:lumMod val="20000"/>
                  <a:lumOff val="80000"/>
                </a:srgbClr>
              </a:solidFill>
            </a:endParaRPr>
          </a:p>
        </p:txBody>
      </p:sp>
      <p:sp>
        <p:nvSpPr>
          <p:cNvPr id="28" name="Text Placeholder 5"/>
          <p:cNvSpPr>
            <a:spLocks noGrp="1"/>
          </p:cNvSpPr>
          <p:nvPr>
            <p:ph type="body" sz="quarter" idx="10" hasCustomPrompt="1"/>
          </p:nvPr>
        </p:nvSpPr>
        <p:spPr>
          <a:xfrm>
            <a:off x="4419600" y="4648200"/>
            <a:ext cx="3962400" cy="685801"/>
          </a:xfrm>
          <a:prstGeom prst="rect">
            <a:avLst/>
          </a:prstGeom>
        </p:spPr>
        <p:txBody>
          <a:bodyPr>
            <a:normAutofit/>
          </a:bodyPr>
          <a:lstStyle>
            <a:lvl1pPr marL="0" marR="0" indent="0" algn="r" defTabSz="914400" rtl="0" eaLnBrk="1" fontAlgn="auto" latinLnBrk="0" hangingPunct="1">
              <a:lnSpc>
                <a:spcPct val="100000"/>
              </a:lnSpc>
              <a:spcBef>
                <a:spcPct val="20000"/>
              </a:spcBef>
              <a:spcAft>
                <a:spcPts val="0"/>
              </a:spcAft>
              <a:buClrTx/>
              <a:buSzTx/>
              <a:buFont typeface="Wingdings" panose="05000000000000000000" pitchFamily="2" charset="2"/>
              <a:buNone/>
              <a:tabLst/>
              <a:defRPr sz="1800" b="1">
                <a:solidFill>
                  <a:schemeClr val="accent1"/>
                </a:solidFill>
              </a:defRPr>
            </a:lvl1pPr>
          </a:lstStyle>
          <a:p>
            <a:r>
              <a:rPr lang="en-US" sz="2000" dirty="0" smtClean="0">
                <a:solidFill>
                  <a:schemeClr val="accent1"/>
                </a:solidFill>
              </a:rPr>
              <a:t>Date Here</a:t>
            </a:r>
          </a:p>
        </p:txBody>
      </p:sp>
      <p:sp>
        <p:nvSpPr>
          <p:cNvPr id="8" name="Text Placeholder 3"/>
          <p:cNvSpPr>
            <a:spLocks noGrp="1"/>
          </p:cNvSpPr>
          <p:nvPr>
            <p:ph type="body" sz="quarter" idx="13" hasCustomPrompt="1"/>
          </p:nvPr>
        </p:nvSpPr>
        <p:spPr>
          <a:xfrm>
            <a:off x="762000" y="3425534"/>
            <a:ext cx="7620000" cy="1146466"/>
          </a:xfrm>
          <a:prstGeom prst="rect">
            <a:avLst/>
          </a:prstGeom>
        </p:spPr>
        <p:txBody>
          <a:bodyPr/>
          <a:lstStyle>
            <a:lvl1pPr marL="0" indent="0" algn="r">
              <a:buNone/>
              <a:defRPr sz="3600" i="0" baseline="0">
                <a:solidFill>
                  <a:schemeClr val="accent1"/>
                </a:solidFill>
              </a:defRPr>
            </a:lvl1pPr>
            <a:lvl2pPr marL="457006" indent="0">
              <a:buNone/>
              <a:defRPr/>
            </a:lvl2pPr>
          </a:lstStyle>
          <a:p>
            <a:pPr lvl="0"/>
            <a:r>
              <a:rPr lang="en-US" dirty="0" smtClean="0"/>
              <a:t>Title Here</a:t>
            </a:r>
          </a:p>
        </p:txBody>
      </p:sp>
    </p:spTree>
    <p:extLst>
      <p:ext uri="{BB962C8B-B14F-4D97-AF65-F5344CB8AC3E}">
        <p14:creationId xmlns:p14="http://schemas.microsoft.com/office/powerpoint/2010/main" val="2551804063"/>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412212819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5576"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8" name="Parallelogram 25"/>
          <p:cNvSpPr/>
          <p:nvPr userDrawn="1"/>
        </p:nvSpPr>
        <p:spPr>
          <a:xfrm>
            <a:off x="3962399" y="-6930"/>
            <a:ext cx="5185701" cy="6864929"/>
          </a:xfrm>
          <a:custGeom>
            <a:avLst/>
            <a:gdLst>
              <a:gd name="connsiteX0" fmla="*/ 0 w 6400800"/>
              <a:gd name="connsiteY0" fmla="*/ 6858000 h 6858000"/>
              <a:gd name="connsiteX1" fmla="*/ 2672974 w 6400800"/>
              <a:gd name="connsiteY1" fmla="*/ 0 h 6858000"/>
              <a:gd name="connsiteX2" fmla="*/ 6400800 w 6400800"/>
              <a:gd name="connsiteY2" fmla="*/ 0 h 6858000"/>
              <a:gd name="connsiteX3" fmla="*/ 3727826 w 6400800"/>
              <a:gd name="connsiteY3" fmla="*/ 6858000 h 6858000"/>
              <a:gd name="connsiteX4" fmla="*/ 0 w 6400800"/>
              <a:gd name="connsiteY4" fmla="*/ 6858000 h 6858000"/>
              <a:gd name="connsiteX0" fmla="*/ 0 w 5202621"/>
              <a:gd name="connsiteY0" fmla="*/ 6889531 h 6889531"/>
              <a:gd name="connsiteX1" fmla="*/ 2672974 w 5202621"/>
              <a:gd name="connsiteY1" fmla="*/ 31531 h 6889531"/>
              <a:gd name="connsiteX2" fmla="*/ 5202621 w 5202621"/>
              <a:gd name="connsiteY2" fmla="*/ 0 h 6889531"/>
              <a:gd name="connsiteX3" fmla="*/ 3727826 w 5202621"/>
              <a:gd name="connsiteY3" fmla="*/ 6889531 h 6889531"/>
              <a:gd name="connsiteX4" fmla="*/ 0 w 5202621"/>
              <a:gd name="connsiteY4" fmla="*/ 6889531 h 6889531"/>
              <a:gd name="connsiteX0" fmla="*/ 0 w 5251370"/>
              <a:gd name="connsiteY0" fmla="*/ 6889531 h 6889531"/>
              <a:gd name="connsiteX1" fmla="*/ 2672974 w 5251370"/>
              <a:gd name="connsiteY1" fmla="*/ 31531 h 6889531"/>
              <a:gd name="connsiteX2" fmla="*/ 5202621 w 5251370"/>
              <a:gd name="connsiteY2" fmla="*/ 0 h 6889531"/>
              <a:gd name="connsiteX3" fmla="*/ 5181601 w 5251370"/>
              <a:gd name="connsiteY3" fmla="*/ 3121573 h 6889531"/>
              <a:gd name="connsiteX4" fmla="*/ 3727826 w 5251370"/>
              <a:gd name="connsiteY4" fmla="*/ 6889531 h 6889531"/>
              <a:gd name="connsiteX5" fmla="*/ 0 w 5251370"/>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9194"/>
              <a:gd name="connsiteY0" fmla="*/ 6889590 h 6889590"/>
              <a:gd name="connsiteX1" fmla="*/ 2672974 w 5209194"/>
              <a:gd name="connsiteY1" fmla="*/ 31590 h 6889590"/>
              <a:gd name="connsiteX2" fmla="*/ 5202621 w 5209194"/>
              <a:gd name="connsiteY2" fmla="*/ 59 h 6889590"/>
              <a:gd name="connsiteX3" fmla="*/ 5181601 w 5209194"/>
              <a:gd name="connsiteY3" fmla="*/ 3121632 h 6889590"/>
              <a:gd name="connsiteX4" fmla="*/ 3727826 w 5209194"/>
              <a:gd name="connsiteY4" fmla="*/ 6889590 h 6889590"/>
              <a:gd name="connsiteX5" fmla="*/ 0 w 5209194"/>
              <a:gd name="connsiteY5" fmla="*/ 6889590 h 6889590"/>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205761"/>
              <a:gd name="connsiteY0" fmla="*/ 6858000 h 6858000"/>
              <a:gd name="connsiteX1" fmla="*/ 2672974 w 5205761"/>
              <a:gd name="connsiteY1" fmla="*/ 0 h 6858000"/>
              <a:gd name="connsiteX2" fmla="*/ 5198520 w 5205761"/>
              <a:gd name="connsiteY2" fmla="*/ 42277 h 6858000"/>
              <a:gd name="connsiteX3" fmla="*/ 5181601 w 5205761"/>
              <a:gd name="connsiteY3" fmla="*/ 3090042 h 6858000"/>
              <a:gd name="connsiteX4" fmla="*/ 3727826 w 5205761"/>
              <a:gd name="connsiteY4" fmla="*/ 6858000 h 6858000"/>
              <a:gd name="connsiteX5" fmla="*/ 0 w 5205761"/>
              <a:gd name="connsiteY5" fmla="*/ 6858000 h 6858000"/>
              <a:gd name="connsiteX0" fmla="*/ 0 w 5182237"/>
              <a:gd name="connsiteY0" fmla="*/ 6858000 h 6858000"/>
              <a:gd name="connsiteX1" fmla="*/ 2672974 w 5182237"/>
              <a:gd name="connsiteY1" fmla="*/ 0 h 6858000"/>
              <a:gd name="connsiteX2" fmla="*/ 5005799 w 5182237"/>
              <a:gd name="connsiteY2" fmla="*/ 70980 h 6858000"/>
              <a:gd name="connsiteX3" fmla="*/ 5181601 w 5182237"/>
              <a:gd name="connsiteY3" fmla="*/ 3090042 h 6858000"/>
              <a:gd name="connsiteX4" fmla="*/ 3727826 w 5182237"/>
              <a:gd name="connsiteY4" fmla="*/ 6858000 h 6858000"/>
              <a:gd name="connsiteX5" fmla="*/ 0 w 5182237"/>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158478 h 6864929"/>
              <a:gd name="connsiteX4" fmla="*/ 3727826 w 5186912"/>
              <a:gd name="connsiteY4" fmla="*/ 6864929 h 6864929"/>
              <a:gd name="connsiteX5" fmla="*/ 0 w 5186912"/>
              <a:gd name="connsiteY5" fmla="*/ 6864929 h 6864929"/>
              <a:gd name="connsiteX0" fmla="*/ 0 w 5190154"/>
              <a:gd name="connsiteY0" fmla="*/ 6864929 h 6864929"/>
              <a:gd name="connsiteX1" fmla="*/ 2672974 w 5190154"/>
              <a:gd name="connsiteY1" fmla="*/ 6929 h 6864929"/>
              <a:gd name="connsiteX2" fmla="*/ 5182119 w 5190154"/>
              <a:gd name="connsiteY2" fmla="*/ 0 h 6864929"/>
              <a:gd name="connsiteX3" fmla="*/ 5185701 w 5190154"/>
              <a:gd name="connsiteY3" fmla="*/ 3137976 h 6864929"/>
              <a:gd name="connsiteX4" fmla="*/ 3727826 w 5190154"/>
              <a:gd name="connsiteY4" fmla="*/ 6864929 h 6864929"/>
              <a:gd name="connsiteX5" fmla="*/ 0 w 5190154"/>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37976 h 6864929"/>
              <a:gd name="connsiteX4" fmla="*/ 3727826 w 5185701"/>
              <a:gd name="connsiteY4" fmla="*/ 6864929 h 6864929"/>
              <a:gd name="connsiteX5" fmla="*/ 0 w 5185701"/>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46177 h 6864929"/>
              <a:gd name="connsiteX4" fmla="*/ 3727826 w 5185701"/>
              <a:gd name="connsiteY4" fmla="*/ 6864929 h 6864929"/>
              <a:gd name="connsiteX5" fmla="*/ 0 w 5185701"/>
              <a:gd name="connsiteY5" fmla="*/ 6864929 h 686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5701" h="6864929">
                <a:moveTo>
                  <a:pt x="0" y="6864929"/>
                </a:moveTo>
                <a:lnTo>
                  <a:pt x="2672974" y="6929"/>
                </a:lnTo>
                <a:lnTo>
                  <a:pt x="5182119" y="0"/>
                </a:lnTo>
                <a:cubicBezTo>
                  <a:pt x="5180887" y="4738"/>
                  <a:pt x="5185660" y="3147449"/>
                  <a:pt x="5185701" y="3146177"/>
                </a:cubicBezTo>
                <a:lnTo>
                  <a:pt x="3727826" y="6864929"/>
                </a:lnTo>
                <a:lnTo>
                  <a:pt x="0" y="6864929"/>
                </a:lnTo>
                <a:close/>
              </a:path>
            </a:pathLst>
          </a:custGeom>
          <a:solidFill>
            <a:schemeClr val="accent4">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Content Placeholder 2"/>
          <p:cNvSpPr>
            <a:spLocks noGrp="1"/>
          </p:cNvSpPr>
          <p:nvPr>
            <p:ph idx="1"/>
          </p:nvPr>
        </p:nvSpPr>
        <p:spPr>
          <a:xfrm>
            <a:off x="685800" y="2397825"/>
            <a:ext cx="7772400" cy="3687763"/>
          </a:xfrm>
          <a:prstGeom prst="rect">
            <a:avLst/>
          </a:prstGeom>
        </p:spPr>
        <p:txBody>
          <a:bodyPr/>
          <a:lstStyle>
            <a:lvl1pPr marL="342900" indent="-342900">
              <a:spcAft>
                <a:spcPts val="600"/>
              </a:spcAft>
              <a:buFont typeface="Wingdings" panose="05000000000000000000" pitchFamily="2" charset="2"/>
              <a:buChar char="§"/>
              <a:defRPr sz="1800">
                <a:solidFill>
                  <a:schemeClr val="accent1"/>
                </a:solidFill>
              </a:defRPr>
            </a:lvl1pPr>
            <a:lvl2pPr>
              <a:defRPr sz="1800">
                <a:solidFill>
                  <a:schemeClr val="accent1"/>
                </a:solidFill>
              </a:defRPr>
            </a:lvl2pPr>
            <a:lvl3pPr>
              <a:defRPr sz="1800">
                <a:solidFill>
                  <a:schemeClr val="accent1"/>
                </a:solidFill>
              </a:defRPr>
            </a:lvl3pPr>
            <a:lvl4pPr>
              <a:defRPr sz="1800">
                <a:solidFill>
                  <a:schemeClr val="accent1"/>
                </a:solidFill>
              </a:defRPr>
            </a:lvl4pPr>
            <a:lvl5pPr>
              <a:defRPr sz="1800">
                <a:solidFill>
                  <a:schemeClr val="accent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ctrTitle" hasCustomPrompt="1"/>
          </p:nvPr>
        </p:nvSpPr>
        <p:spPr>
          <a:xfrm>
            <a:off x="990600" y="1676400"/>
            <a:ext cx="7467600" cy="685800"/>
          </a:xfrm>
          <a:prstGeom prst="rect">
            <a:avLst/>
          </a:prstGeom>
        </p:spPr>
        <p:txBody>
          <a:bodyPr lIns="91402" tIns="45701" rIns="91402" bIns="45701" anchor="ctr"/>
          <a:lstStyle>
            <a:lvl1pPr algn="l">
              <a:defRPr sz="1800" b="1" cap="all"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dirty="0" smtClean="0"/>
              <a:t>agenda</a:t>
            </a:r>
            <a:endParaRPr lang="en-US" dirty="0"/>
          </a:p>
        </p:txBody>
      </p:sp>
      <p:pic>
        <p:nvPicPr>
          <p:cNvPr id="10" name="Picture 9"/>
          <p:cNvPicPr>
            <a:picLocks noChangeAspect="1"/>
          </p:cNvPicPr>
          <p:nvPr userDrawn="1"/>
        </p:nvPicPr>
        <p:blipFill rotWithShape="1">
          <a:blip r:embed="rId6" cstate="print">
            <a:extLst>
              <a:ext uri="{28A0092B-C50C-407E-A947-70E740481C1C}">
                <a14:useLocalDpi xmlns:a14="http://schemas.microsoft.com/office/drawing/2010/main" val="0"/>
              </a:ext>
            </a:extLst>
          </a:blip>
          <a:srcRect l="9696" t="21191" r="15537" b="20528"/>
          <a:stretch/>
        </p:blipFill>
        <p:spPr>
          <a:xfrm>
            <a:off x="99848" y="55179"/>
            <a:ext cx="3176752" cy="1092008"/>
          </a:xfrm>
          <a:prstGeom prst="rect">
            <a:avLst/>
          </a:prstGeom>
        </p:spPr>
      </p:pic>
    </p:spTree>
    <p:extLst>
      <p:ext uri="{BB962C8B-B14F-4D97-AF65-F5344CB8AC3E}">
        <p14:creationId xmlns:p14="http://schemas.microsoft.com/office/powerpoint/2010/main" val="2785957364"/>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Motion slid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78065946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6600"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0" name="Parallelogram 25"/>
          <p:cNvSpPr/>
          <p:nvPr userDrawn="1"/>
        </p:nvSpPr>
        <p:spPr>
          <a:xfrm>
            <a:off x="3962399" y="-6930"/>
            <a:ext cx="5185701" cy="6864929"/>
          </a:xfrm>
          <a:custGeom>
            <a:avLst/>
            <a:gdLst>
              <a:gd name="connsiteX0" fmla="*/ 0 w 6400800"/>
              <a:gd name="connsiteY0" fmla="*/ 6858000 h 6858000"/>
              <a:gd name="connsiteX1" fmla="*/ 2672974 w 6400800"/>
              <a:gd name="connsiteY1" fmla="*/ 0 h 6858000"/>
              <a:gd name="connsiteX2" fmla="*/ 6400800 w 6400800"/>
              <a:gd name="connsiteY2" fmla="*/ 0 h 6858000"/>
              <a:gd name="connsiteX3" fmla="*/ 3727826 w 6400800"/>
              <a:gd name="connsiteY3" fmla="*/ 6858000 h 6858000"/>
              <a:gd name="connsiteX4" fmla="*/ 0 w 6400800"/>
              <a:gd name="connsiteY4" fmla="*/ 6858000 h 6858000"/>
              <a:gd name="connsiteX0" fmla="*/ 0 w 5202621"/>
              <a:gd name="connsiteY0" fmla="*/ 6889531 h 6889531"/>
              <a:gd name="connsiteX1" fmla="*/ 2672974 w 5202621"/>
              <a:gd name="connsiteY1" fmla="*/ 31531 h 6889531"/>
              <a:gd name="connsiteX2" fmla="*/ 5202621 w 5202621"/>
              <a:gd name="connsiteY2" fmla="*/ 0 h 6889531"/>
              <a:gd name="connsiteX3" fmla="*/ 3727826 w 5202621"/>
              <a:gd name="connsiteY3" fmla="*/ 6889531 h 6889531"/>
              <a:gd name="connsiteX4" fmla="*/ 0 w 5202621"/>
              <a:gd name="connsiteY4" fmla="*/ 6889531 h 6889531"/>
              <a:gd name="connsiteX0" fmla="*/ 0 w 5251370"/>
              <a:gd name="connsiteY0" fmla="*/ 6889531 h 6889531"/>
              <a:gd name="connsiteX1" fmla="*/ 2672974 w 5251370"/>
              <a:gd name="connsiteY1" fmla="*/ 31531 h 6889531"/>
              <a:gd name="connsiteX2" fmla="*/ 5202621 w 5251370"/>
              <a:gd name="connsiteY2" fmla="*/ 0 h 6889531"/>
              <a:gd name="connsiteX3" fmla="*/ 5181601 w 5251370"/>
              <a:gd name="connsiteY3" fmla="*/ 3121573 h 6889531"/>
              <a:gd name="connsiteX4" fmla="*/ 3727826 w 5251370"/>
              <a:gd name="connsiteY4" fmla="*/ 6889531 h 6889531"/>
              <a:gd name="connsiteX5" fmla="*/ 0 w 5251370"/>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9194"/>
              <a:gd name="connsiteY0" fmla="*/ 6889590 h 6889590"/>
              <a:gd name="connsiteX1" fmla="*/ 2672974 w 5209194"/>
              <a:gd name="connsiteY1" fmla="*/ 31590 h 6889590"/>
              <a:gd name="connsiteX2" fmla="*/ 5202621 w 5209194"/>
              <a:gd name="connsiteY2" fmla="*/ 59 h 6889590"/>
              <a:gd name="connsiteX3" fmla="*/ 5181601 w 5209194"/>
              <a:gd name="connsiteY3" fmla="*/ 3121632 h 6889590"/>
              <a:gd name="connsiteX4" fmla="*/ 3727826 w 5209194"/>
              <a:gd name="connsiteY4" fmla="*/ 6889590 h 6889590"/>
              <a:gd name="connsiteX5" fmla="*/ 0 w 5209194"/>
              <a:gd name="connsiteY5" fmla="*/ 6889590 h 6889590"/>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205761"/>
              <a:gd name="connsiteY0" fmla="*/ 6858000 h 6858000"/>
              <a:gd name="connsiteX1" fmla="*/ 2672974 w 5205761"/>
              <a:gd name="connsiteY1" fmla="*/ 0 h 6858000"/>
              <a:gd name="connsiteX2" fmla="*/ 5198520 w 5205761"/>
              <a:gd name="connsiteY2" fmla="*/ 42277 h 6858000"/>
              <a:gd name="connsiteX3" fmla="*/ 5181601 w 5205761"/>
              <a:gd name="connsiteY3" fmla="*/ 3090042 h 6858000"/>
              <a:gd name="connsiteX4" fmla="*/ 3727826 w 5205761"/>
              <a:gd name="connsiteY4" fmla="*/ 6858000 h 6858000"/>
              <a:gd name="connsiteX5" fmla="*/ 0 w 5205761"/>
              <a:gd name="connsiteY5" fmla="*/ 6858000 h 6858000"/>
              <a:gd name="connsiteX0" fmla="*/ 0 w 5182237"/>
              <a:gd name="connsiteY0" fmla="*/ 6858000 h 6858000"/>
              <a:gd name="connsiteX1" fmla="*/ 2672974 w 5182237"/>
              <a:gd name="connsiteY1" fmla="*/ 0 h 6858000"/>
              <a:gd name="connsiteX2" fmla="*/ 5005799 w 5182237"/>
              <a:gd name="connsiteY2" fmla="*/ 70980 h 6858000"/>
              <a:gd name="connsiteX3" fmla="*/ 5181601 w 5182237"/>
              <a:gd name="connsiteY3" fmla="*/ 3090042 h 6858000"/>
              <a:gd name="connsiteX4" fmla="*/ 3727826 w 5182237"/>
              <a:gd name="connsiteY4" fmla="*/ 6858000 h 6858000"/>
              <a:gd name="connsiteX5" fmla="*/ 0 w 5182237"/>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158478 h 6864929"/>
              <a:gd name="connsiteX4" fmla="*/ 3727826 w 5186912"/>
              <a:gd name="connsiteY4" fmla="*/ 6864929 h 6864929"/>
              <a:gd name="connsiteX5" fmla="*/ 0 w 5186912"/>
              <a:gd name="connsiteY5" fmla="*/ 6864929 h 6864929"/>
              <a:gd name="connsiteX0" fmla="*/ 0 w 5190154"/>
              <a:gd name="connsiteY0" fmla="*/ 6864929 h 6864929"/>
              <a:gd name="connsiteX1" fmla="*/ 2672974 w 5190154"/>
              <a:gd name="connsiteY1" fmla="*/ 6929 h 6864929"/>
              <a:gd name="connsiteX2" fmla="*/ 5182119 w 5190154"/>
              <a:gd name="connsiteY2" fmla="*/ 0 h 6864929"/>
              <a:gd name="connsiteX3" fmla="*/ 5185701 w 5190154"/>
              <a:gd name="connsiteY3" fmla="*/ 3137976 h 6864929"/>
              <a:gd name="connsiteX4" fmla="*/ 3727826 w 5190154"/>
              <a:gd name="connsiteY4" fmla="*/ 6864929 h 6864929"/>
              <a:gd name="connsiteX5" fmla="*/ 0 w 5190154"/>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37976 h 6864929"/>
              <a:gd name="connsiteX4" fmla="*/ 3727826 w 5185701"/>
              <a:gd name="connsiteY4" fmla="*/ 6864929 h 6864929"/>
              <a:gd name="connsiteX5" fmla="*/ 0 w 5185701"/>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46177 h 6864929"/>
              <a:gd name="connsiteX4" fmla="*/ 3727826 w 5185701"/>
              <a:gd name="connsiteY4" fmla="*/ 6864929 h 6864929"/>
              <a:gd name="connsiteX5" fmla="*/ 0 w 5185701"/>
              <a:gd name="connsiteY5" fmla="*/ 6864929 h 686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5701" h="6864929">
                <a:moveTo>
                  <a:pt x="0" y="6864929"/>
                </a:moveTo>
                <a:lnTo>
                  <a:pt x="2672974" y="6929"/>
                </a:lnTo>
                <a:lnTo>
                  <a:pt x="5182119" y="0"/>
                </a:lnTo>
                <a:cubicBezTo>
                  <a:pt x="5180887" y="4738"/>
                  <a:pt x="5185660" y="3147449"/>
                  <a:pt x="5185701" y="3146177"/>
                </a:cubicBezTo>
                <a:lnTo>
                  <a:pt x="3727826" y="6864929"/>
                </a:lnTo>
                <a:lnTo>
                  <a:pt x="0" y="6864929"/>
                </a:lnTo>
                <a:close/>
              </a:path>
            </a:pathLst>
          </a:custGeom>
          <a:solidFill>
            <a:schemeClr val="accent4">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3124200"/>
            <a:ext cx="9144000" cy="2362200"/>
          </a:xfrm>
          <a:prstGeom prst="rect">
            <a:avLst/>
          </a:prstGeom>
          <a:solidFill>
            <a:schemeClr val="accent3">
              <a:lumMod val="20000"/>
              <a:lumOff val="8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AA721">
                  <a:lumMod val="20000"/>
                  <a:lumOff val="80000"/>
                </a:srgbClr>
              </a:solidFill>
            </a:endParaRPr>
          </a:p>
        </p:txBody>
      </p:sp>
      <p:sp>
        <p:nvSpPr>
          <p:cNvPr id="28" name="Text Placeholder 5"/>
          <p:cNvSpPr>
            <a:spLocks noGrp="1"/>
          </p:cNvSpPr>
          <p:nvPr>
            <p:ph type="body" sz="quarter" idx="10" hasCustomPrompt="1"/>
          </p:nvPr>
        </p:nvSpPr>
        <p:spPr>
          <a:xfrm>
            <a:off x="1447800" y="3600696"/>
            <a:ext cx="6476999" cy="685801"/>
          </a:xfrm>
          <a:prstGeom prst="rect">
            <a:avLst/>
          </a:prstGeom>
        </p:spPr>
        <p:txBody>
          <a:bodyPr anchor="ctr">
            <a:normAutofit/>
          </a:bodyPr>
          <a:lstStyle>
            <a:lvl1pPr marL="0" marR="0" indent="0" algn="l" defTabSz="914400" rtl="0" eaLnBrk="1" fontAlgn="auto" latinLnBrk="0" hangingPunct="1">
              <a:lnSpc>
                <a:spcPct val="100000"/>
              </a:lnSpc>
              <a:spcBef>
                <a:spcPct val="20000"/>
              </a:spcBef>
              <a:spcAft>
                <a:spcPts val="0"/>
              </a:spcAft>
              <a:buClrTx/>
              <a:buSzTx/>
              <a:buFont typeface="Wingdings" panose="05000000000000000000" pitchFamily="2" charset="2"/>
              <a:buNone/>
              <a:tabLst/>
              <a:defRPr sz="1800" b="0">
                <a:solidFill>
                  <a:schemeClr val="accent1"/>
                </a:solidFill>
              </a:defRPr>
            </a:lvl1pPr>
          </a:lstStyle>
          <a:p>
            <a:r>
              <a:rPr lang="en-US" sz="2000" dirty="0" smtClean="0">
                <a:solidFill>
                  <a:schemeClr val="accent1"/>
                </a:solidFill>
              </a:rPr>
              <a:t>Motion: Here</a:t>
            </a:r>
          </a:p>
        </p:txBody>
      </p:sp>
      <p:sp>
        <p:nvSpPr>
          <p:cNvPr id="8" name="Text Placeholder 3"/>
          <p:cNvSpPr>
            <a:spLocks noGrp="1"/>
          </p:cNvSpPr>
          <p:nvPr>
            <p:ph type="body" sz="quarter" idx="13" hasCustomPrompt="1"/>
          </p:nvPr>
        </p:nvSpPr>
        <p:spPr>
          <a:xfrm>
            <a:off x="1447800" y="2438400"/>
            <a:ext cx="6362700" cy="460666"/>
          </a:xfrm>
          <a:prstGeom prst="rect">
            <a:avLst/>
          </a:prstGeom>
        </p:spPr>
        <p:txBody>
          <a:bodyPr/>
          <a:lstStyle>
            <a:lvl1pPr marL="0" indent="0" algn="l">
              <a:buNone/>
              <a:defRPr sz="2000" b="0" i="0" baseline="0">
                <a:solidFill>
                  <a:schemeClr val="accent1"/>
                </a:solidFill>
              </a:defRPr>
            </a:lvl1pPr>
            <a:lvl2pPr marL="457006" indent="0">
              <a:buNone/>
              <a:defRPr/>
            </a:lvl2pPr>
          </a:lstStyle>
          <a:p>
            <a:pPr lvl="0"/>
            <a:r>
              <a:rPr lang="en-US" dirty="0" smtClean="0"/>
              <a:t>Vote: Here</a:t>
            </a:r>
          </a:p>
        </p:txBody>
      </p:sp>
      <p:pic>
        <p:nvPicPr>
          <p:cNvPr id="9" name="Picture 8"/>
          <p:cNvPicPr>
            <a:picLocks noChangeAspect="1"/>
          </p:cNvPicPr>
          <p:nvPr userDrawn="1"/>
        </p:nvPicPr>
        <p:blipFill rotWithShape="1">
          <a:blip r:embed="rId6" cstate="print">
            <a:extLst>
              <a:ext uri="{28A0092B-C50C-407E-A947-70E740481C1C}">
                <a14:useLocalDpi xmlns:a14="http://schemas.microsoft.com/office/drawing/2010/main" val="0"/>
              </a:ext>
            </a:extLst>
          </a:blip>
          <a:srcRect l="9696" t="21191" r="15537" b="20528"/>
          <a:stretch/>
        </p:blipFill>
        <p:spPr>
          <a:xfrm>
            <a:off x="99848" y="55179"/>
            <a:ext cx="3176752" cy="1092008"/>
          </a:xfrm>
          <a:prstGeom prst="rect">
            <a:avLst/>
          </a:prstGeom>
        </p:spPr>
      </p:pic>
      <p:sp>
        <p:nvSpPr>
          <p:cNvPr id="7" name="TextBox 6"/>
          <p:cNvSpPr txBox="1"/>
          <p:nvPr userDrawn="1"/>
        </p:nvSpPr>
        <p:spPr>
          <a:xfrm>
            <a:off x="6781801" y="6627912"/>
            <a:ext cx="2209800" cy="169277"/>
          </a:xfrm>
          <a:prstGeom prst="rect">
            <a:avLst/>
          </a:prstGeom>
          <a:noFill/>
        </p:spPr>
        <p:txBody>
          <a:bodyPr wrap="square" lIns="0" tIns="0" rIns="0" bIns="0" rtlCol="0">
            <a:spAutoFit/>
          </a:bodyPr>
          <a:lstStyle/>
          <a:p>
            <a:pPr algn="r"/>
            <a:r>
              <a:rPr lang="en-US" sz="1000" dirty="0" smtClean="0">
                <a:solidFill>
                  <a:srgbClr val="094975"/>
                </a:solidFill>
                <a:cs typeface="Arial" panose="020B0604020202020204" pitchFamily="34" charset="0"/>
              </a:rPr>
              <a:t> </a:t>
            </a:r>
            <a:fld id="{A5227E9D-7D62-4008-BFCE-C7B8B3FEB975}" type="slidenum">
              <a:rPr lang="en-US" sz="1100" smtClean="0">
                <a:solidFill>
                  <a:srgbClr val="094975"/>
                </a:solidFill>
                <a:cs typeface="Arial" panose="020B0604020202020204" pitchFamily="34" charset="0"/>
              </a:rPr>
              <a:pPr algn="r"/>
              <a:t>‹#›</a:t>
            </a:fld>
            <a:endParaRPr lang="en-US" sz="1100" dirty="0">
              <a:solidFill>
                <a:srgbClr val="094975"/>
              </a:solidFill>
              <a:cs typeface="Arial" panose="020B0604020202020204" pitchFamily="34" charset="0"/>
            </a:endParaRPr>
          </a:p>
        </p:txBody>
      </p:sp>
    </p:spTree>
    <p:extLst>
      <p:ext uri="{BB962C8B-B14F-4D97-AF65-F5344CB8AC3E}">
        <p14:creationId xmlns:p14="http://schemas.microsoft.com/office/powerpoint/2010/main" val="298027114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195953916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128"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8" name="Parallelogram 25"/>
          <p:cNvSpPr/>
          <p:nvPr userDrawn="1"/>
        </p:nvSpPr>
        <p:spPr>
          <a:xfrm>
            <a:off x="3962399" y="-6930"/>
            <a:ext cx="5185701" cy="6864929"/>
          </a:xfrm>
          <a:custGeom>
            <a:avLst/>
            <a:gdLst>
              <a:gd name="connsiteX0" fmla="*/ 0 w 6400800"/>
              <a:gd name="connsiteY0" fmla="*/ 6858000 h 6858000"/>
              <a:gd name="connsiteX1" fmla="*/ 2672974 w 6400800"/>
              <a:gd name="connsiteY1" fmla="*/ 0 h 6858000"/>
              <a:gd name="connsiteX2" fmla="*/ 6400800 w 6400800"/>
              <a:gd name="connsiteY2" fmla="*/ 0 h 6858000"/>
              <a:gd name="connsiteX3" fmla="*/ 3727826 w 6400800"/>
              <a:gd name="connsiteY3" fmla="*/ 6858000 h 6858000"/>
              <a:gd name="connsiteX4" fmla="*/ 0 w 6400800"/>
              <a:gd name="connsiteY4" fmla="*/ 6858000 h 6858000"/>
              <a:gd name="connsiteX0" fmla="*/ 0 w 5202621"/>
              <a:gd name="connsiteY0" fmla="*/ 6889531 h 6889531"/>
              <a:gd name="connsiteX1" fmla="*/ 2672974 w 5202621"/>
              <a:gd name="connsiteY1" fmla="*/ 31531 h 6889531"/>
              <a:gd name="connsiteX2" fmla="*/ 5202621 w 5202621"/>
              <a:gd name="connsiteY2" fmla="*/ 0 h 6889531"/>
              <a:gd name="connsiteX3" fmla="*/ 3727826 w 5202621"/>
              <a:gd name="connsiteY3" fmla="*/ 6889531 h 6889531"/>
              <a:gd name="connsiteX4" fmla="*/ 0 w 5202621"/>
              <a:gd name="connsiteY4" fmla="*/ 6889531 h 6889531"/>
              <a:gd name="connsiteX0" fmla="*/ 0 w 5251370"/>
              <a:gd name="connsiteY0" fmla="*/ 6889531 h 6889531"/>
              <a:gd name="connsiteX1" fmla="*/ 2672974 w 5251370"/>
              <a:gd name="connsiteY1" fmla="*/ 31531 h 6889531"/>
              <a:gd name="connsiteX2" fmla="*/ 5202621 w 5251370"/>
              <a:gd name="connsiteY2" fmla="*/ 0 h 6889531"/>
              <a:gd name="connsiteX3" fmla="*/ 5181601 w 5251370"/>
              <a:gd name="connsiteY3" fmla="*/ 3121573 h 6889531"/>
              <a:gd name="connsiteX4" fmla="*/ 3727826 w 5251370"/>
              <a:gd name="connsiteY4" fmla="*/ 6889531 h 6889531"/>
              <a:gd name="connsiteX5" fmla="*/ 0 w 5251370"/>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9194"/>
              <a:gd name="connsiteY0" fmla="*/ 6889590 h 6889590"/>
              <a:gd name="connsiteX1" fmla="*/ 2672974 w 5209194"/>
              <a:gd name="connsiteY1" fmla="*/ 31590 h 6889590"/>
              <a:gd name="connsiteX2" fmla="*/ 5202621 w 5209194"/>
              <a:gd name="connsiteY2" fmla="*/ 59 h 6889590"/>
              <a:gd name="connsiteX3" fmla="*/ 5181601 w 5209194"/>
              <a:gd name="connsiteY3" fmla="*/ 3121632 h 6889590"/>
              <a:gd name="connsiteX4" fmla="*/ 3727826 w 5209194"/>
              <a:gd name="connsiteY4" fmla="*/ 6889590 h 6889590"/>
              <a:gd name="connsiteX5" fmla="*/ 0 w 5209194"/>
              <a:gd name="connsiteY5" fmla="*/ 6889590 h 6889590"/>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205761"/>
              <a:gd name="connsiteY0" fmla="*/ 6858000 h 6858000"/>
              <a:gd name="connsiteX1" fmla="*/ 2672974 w 5205761"/>
              <a:gd name="connsiteY1" fmla="*/ 0 h 6858000"/>
              <a:gd name="connsiteX2" fmla="*/ 5198520 w 5205761"/>
              <a:gd name="connsiteY2" fmla="*/ 42277 h 6858000"/>
              <a:gd name="connsiteX3" fmla="*/ 5181601 w 5205761"/>
              <a:gd name="connsiteY3" fmla="*/ 3090042 h 6858000"/>
              <a:gd name="connsiteX4" fmla="*/ 3727826 w 5205761"/>
              <a:gd name="connsiteY4" fmla="*/ 6858000 h 6858000"/>
              <a:gd name="connsiteX5" fmla="*/ 0 w 5205761"/>
              <a:gd name="connsiteY5" fmla="*/ 6858000 h 6858000"/>
              <a:gd name="connsiteX0" fmla="*/ 0 w 5182237"/>
              <a:gd name="connsiteY0" fmla="*/ 6858000 h 6858000"/>
              <a:gd name="connsiteX1" fmla="*/ 2672974 w 5182237"/>
              <a:gd name="connsiteY1" fmla="*/ 0 h 6858000"/>
              <a:gd name="connsiteX2" fmla="*/ 5005799 w 5182237"/>
              <a:gd name="connsiteY2" fmla="*/ 70980 h 6858000"/>
              <a:gd name="connsiteX3" fmla="*/ 5181601 w 5182237"/>
              <a:gd name="connsiteY3" fmla="*/ 3090042 h 6858000"/>
              <a:gd name="connsiteX4" fmla="*/ 3727826 w 5182237"/>
              <a:gd name="connsiteY4" fmla="*/ 6858000 h 6858000"/>
              <a:gd name="connsiteX5" fmla="*/ 0 w 5182237"/>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158478 h 6864929"/>
              <a:gd name="connsiteX4" fmla="*/ 3727826 w 5186912"/>
              <a:gd name="connsiteY4" fmla="*/ 6864929 h 6864929"/>
              <a:gd name="connsiteX5" fmla="*/ 0 w 5186912"/>
              <a:gd name="connsiteY5" fmla="*/ 6864929 h 6864929"/>
              <a:gd name="connsiteX0" fmla="*/ 0 w 5190154"/>
              <a:gd name="connsiteY0" fmla="*/ 6864929 h 6864929"/>
              <a:gd name="connsiteX1" fmla="*/ 2672974 w 5190154"/>
              <a:gd name="connsiteY1" fmla="*/ 6929 h 6864929"/>
              <a:gd name="connsiteX2" fmla="*/ 5182119 w 5190154"/>
              <a:gd name="connsiteY2" fmla="*/ 0 h 6864929"/>
              <a:gd name="connsiteX3" fmla="*/ 5185701 w 5190154"/>
              <a:gd name="connsiteY3" fmla="*/ 3137976 h 6864929"/>
              <a:gd name="connsiteX4" fmla="*/ 3727826 w 5190154"/>
              <a:gd name="connsiteY4" fmla="*/ 6864929 h 6864929"/>
              <a:gd name="connsiteX5" fmla="*/ 0 w 5190154"/>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37976 h 6864929"/>
              <a:gd name="connsiteX4" fmla="*/ 3727826 w 5185701"/>
              <a:gd name="connsiteY4" fmla="*/ 6864929 h 6864929"/>
              <a:gd name="connsiteX5" fmla="*/ 0 w 5185701"/>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46177 h 6864929"/>
              <a:gd name="connsiteX4" fmla="*/ 3727826 w 5185701"/>
              <a:gd name="connsiteY4" fmla="*/ 6864929 h 6864929"/>
              <a:gd name="connsiteX5" fmla="*/ 0 w 5185701"/>
              <a:gd name="connsiteY5" fmla="*/ 6864929 h 686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5701" h="6864929">
                <a:moveTo>
                  <a:pt x="0" y="6864929"/>
                </a:moveTo>
                <a:lnTo>
                  <a:pt x="2672974" y="6929"/>
                </a:lnTo>
                <a:lnTo>
                  <a:pt x="5182119" y="0"/>
                </a:lnTo>
                <a:cubicBezTo>
                  <a:pt x="5180887" y="4738"/>
                  <a:pt x="5185660" y="3147449"/>
                  <a:pt x="5185701" y="3146177"/>
                </a:cubicBezTo>
                <a:lnTo>
                  <a:pt x="3727826" y="6864929"/>
                </a:lnTo>
                <a:lnTo>
                  <a:pt x="0" y="6864929"/>
                </a:lnTo>
                <a:close/>
              </a:path>
            </a:pathLst>
          </a:custGeom>
          <a:solidFill>
            <a:schemeClr val="accent4">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2"/>
          <p:cNvSpPr>
            <a:spLocks noGrp="1"/>
          </p:cNvSpPr>
          <p:nvPr>
            <p:ph idx="1"/>
          </p:nvPr>
        </p:nvSpPr>
        <p:spPr>
          <a:xfrm>
            <a:off x="685800" y="2397825"/>
            <a:ext cx="7772400" cy="3687763"/>
          </a:xfrm>
          <a:prstGeom prst="rect">
            <a:avLst/>
          </a:prstGeom>
        </p:spPr>
        <p:txBody>
          <a:bodyPr/>
          <a:lstStyle>
            <a:lvl1pPr marL="342900" indent="-342900">
              <a:spcAft>
                <a:spcPts val="600"/>
              </a:spcAft>
              <a:buFont typeface="Wingdings" panose="05000000000000000000" pitchFamily="2" charset="2"/>
              <a:buChar char="§"/>
              <a:defRPr sz="1800">
                <a:solidFill>
                  <a:schemeClr val="accent1"/>
                </a:solidFill>
              </a:defRPr>
            </a:lvl1pPr>
            <a:lvl2pPr>
              <a:defRPr sz="1800">
                <a:solidFill>
                  <a:schemeClr val="accent1"/>
                </a:solidFill>
              </a:defRPr>
            </a:lvl2pPr>
            <a:lvl3pPr>
              <a:defRPr sz="1800">
                <a:solidFill>
                  <a:schemeClr val="accent1"/>
                </a:solidFill>
              </a:defRPr>
            </a:lvl3pPr>
            <a:lvl4pPr>
              <a:defRPr sz="1800">
                <a:solidFill>
                  <a:schemeClr val="accent1"/>
                </a:solidFill>
              </a:defRPr>
            </a:lvl4pPr>
            <a:lvl5pPr>
              <a:defRPr sz="1800">
                <a:solidFill>
                  <a:schemeClr val="accent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ctrTitle" hasCustomPrompt="1"/>
          </p:nvPr>
        </p:nvSpPr>
        <p:spPr>
          <a:xfrm>
            <a:off x="990600" y="1676400"/>
            <a:ext cx="7467600" cy="685800"/>
          </a:xfrm>
          <a:prstGeom prst="rect">
            <a:avLst/>
          </a:prstGeom>
        </p:spPr>
        <p:txBody>
          <a:bodyPr lIns="91402" tIns="45701" rIns="91402" bIns="45701" anchor="ctr"/>
          <a:lstStyle>
            <a:lvl1pPr algn="l">
              <a:defRPr sz="1800" b="1" cap="all"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dirty="0" smtClean="0"/>
              <a:t>agenda</a:t>
            </a:r>
            <a:endParaRPr lang="en-US" dirty="0"/>
          </a:p>
        </p:txBody>
      </p:sp>
      <p:pic>
        <p:nvPicPr>
          <p:cNvPr id="10" name="Picture 9"/>
          <p:cNvPicPr>
            <a:picLocks noChangeAspect="1"/>
          </p:cNvPicPr>
          <p:nvPr userDrawn="1"/>
        </p:nvPicPr>
        <p:blipFill rotWithShape="1">
          <a:blip r:embed="rId6" cstate="print">
            <a:extLst>
              <a:ext uri="{28A0092B-C50C-407E-A947-70E740481C1C}">
                <a14:useLocalDpi xmlns:a14="http://schemas.microsoft.com/office/drawing/2010/main" val="0"/>
              </a:ext>
            </a:extLst>
          </a:blip>
          <a:srcRect l="9696" t="21191" r="15537" b="20528"/>
          <a:stretch/>
        </p:blipFill>
        <p:spPr>
          <a:xfrm>
            <a:off x="99848" y="55179"/>
            <a:ext cx="3176752" cy="1092008"/>
          </a:xfrm>
          <a:prstGeom prst="rect">
            <a:avLst/>
          </a:prstGeom>
        </p:spPr>
      </p:pic>
    </p:spTree>
    <p:extLst>
      <p:ext uri="{BB962C8B-B14F-4D97-AF65-F5344CB8AC3E}">
        <p14:creationId xmlns:p14="http://schemas.microsoft.com/office/powerpoint/2010/main" val="165072494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a:prstGeom prst="rect">
            <a:avLst/>
          </a:prstGeom>
        </p:spPr>
        <p:txBody>
          <a:bodyPr>
            <a:normAutofit/>
          </a:bodyPr>
          <a:lstStyle>
            <a:lvl1pPr marL="342900" indent="-342900">
              <a:buFont typeface="Wingdings" panose="05000000000000000000" pitchFamily="2" charset="2"/>
              <a:buChar char="§"/>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060450" y="6382940"/>
            <a:ext cx="2895600" cy="365125"/>
          </a:xfrm>
          <a:prstGeom prst="rect">
            <a:avLst/>
          </a:prstGeom>
        </p:spPr>
        <p:txBody>
          <a:bodyPr anchor="b"/>
          <a:lstStyle>
            <a:lvl1pPr>
              <a:defRPr sz="800">
                <a:solidFill>
                  <a:schemeClr val="bg1">
                    <a:lumMod val="50000"/>
                  </a:schemeClr>
                </a:solidFill>
              </a:defRPr>
            </a:lvl1pPr>
          </a:lstStyle>
          <a:p>
            <a:r>
              <a:rPr lang="en-US" dirty="0" smtClean="0">
                <a:solidFill>
                  <a:prstClr val="white">
                    <a:lumMod val="50000"/>
                  </a:prstClr>
                </a:solidFill>
              </a:rPr>
              <a:t>Sources &amp; Notes</a:t>
            </a:r>
            <a:endParaRPr lang="en-US" dirty="0">
              <a:solidFill>
                <a:prstClr val="white">
                  <a:lumMod val="50000"/>
                </a:prstClr>
              </a:solidFill>
            </a:endParaRPr>
          </a:p>
        </p:txBody>
      </p:sp>
      <p:sp>
        <p:nvSpPr>
          <p:cNvPr id="7" name="Title 1"/>
          <p:cNvSpPr>
            <a:spLocks noGrp="1"/>
          </p:cNvSpPr>
          <p:nvPr>
            <p:ph type="ctrTitle"/>
          </p:nvPr>
        </p:nvSpPr>
        <p:spPr>
          <a:xfrm>
            <a:off x="457200" y="152400"/>
            <a:ext cx="8229600" cy="685800"/>
          </a:xfrm>
          <a:prstGeom prst="rect">
            <a:avLst/>
          </a:prstGeom>
        </p:spPr>
        <p:txBody>
          <a:bodyPr lIns="91402" tIns="45701" rIns="91402" bIns="45701" anchor="ctr"/>
          <a:lstStyle>
            <a:lvl1pPr algn="l">
              <a:defRPr sz="1800" b="1"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smtClean="0"/>
              <a:t>Click to edit Master title style</a:t>
            </a:r>
            <a:endParaRPr lang="en-US" dirty="0"/>
          </a:p>
        </p:txBody>
      </p:sp>
      <p:pic>
        <p:nvPicPr>
          <p:cNvPr id="8" name="Picture 442" descr="C:\Users\kamercer\Desktop\HPC Bu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24600"/>
            <a:ext cx="1060450" cy="481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100403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ctrTitle"/>
          </p:nvPr>
        </p:nvSpPr>
        <p:spPr>
          <a:xfrm>
            <a:off x="457200" y="152400"/>
            <a:ext cx="8229600" cy="685800"/>
          </a:xfrm>
          <a:prstGeom prst="rect">
            <a:avLst/>
          </a:prstGeom>
        </p:spPr>
        <p:txBody>
          <a:bodyPr lIns="91402" tIns="45701" rIns="91402" bIns="45701" anchor="ctr"/>
          <a:lstStyle>
            <a:lvl1pPr algn="l">
              <a:defRPr sz="1800" b="1"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smtClean="0"/>
              <a:t>Click to edit Master title style</a:t>
            </a:r>
            <a:endParaRPr lang="en-US" dirty="0"/>
          </a:p>
        </p:txBody>
      </p:sp>
      <p:sp>
        <p:nvSpPr>
          <p:cNvPr id="8" name="Footer Placeholder 4"/>
          <p:cNvSpPr>
            <a:spLocks noGrp="1"/>
          </p:cNvSpPr>
          <p:nvPr>
            <p:ph type="ftr" sz="quarter" idx="11"/>
          </p:nvPr>
        </p:nvSpPr>
        <p:spPr>
          <a:xfrm>
            <a:off x="1060450" y="6382940"/>
            <a:ext cx="2895600" cy="365125"/>
          </a:xfrm>
          <a:prstGeom prst="rect">
            <a:avLst/>
          </a:prstGeom>
        </p:spPr>
        <p:txBody>
          <a:bodyPr anchor="b"/>
          <a:lstStyle>
            <a:lvl1pPr>
              <a:defRPr sz="800">
                <a:solidFill>
                  <a:schemeClr val="bg1">
                    <a:lumMod val="50000"/>
                  </a:schemeClr>
                </a:solidFill>
              </a:defRPr>
            </a:lvl1pPr>
          </a:lstStyle>
          <a:p>
            <a:r>
              <a:rPr lang="en-US" dirty="0" smtClean="0">
                <a:solidFill>
                  <a:prstClr val="white">
                    <a:lumMod val="50000"/>
                  </a:prstClr>
                </a:solidFill>
              </a:rPr>
              <a:t>Sources &amp; Notes</a:t>
            </a:r>
            <a:endParaRPr lang="en-US" dirty="0">
              <a:solidFill>
                <a:prstClr val="white">
                  <a:lumMod val="50000"/>
                </a:prstClr>
              </a:solidFill>
            </a:endParaRPr>
          </a:p>
        </p:txBody>
      </p:sp>
    </p:spTree>
    <p:extLst>
      <p:ext uri="{BB962C8B-B14F-4D97-AF65-F5344CB8AC3E}">
        <p14:creationId xmlns:p14="http://schemas.microsoft.com/office/powerpoint/2010/main" val="1116959671"/>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5" name="Title 1"/>
          <p:cNvSpPr>
            <a:spLocks noGrp="1"/>
          </p:cNvSpPr>
          <p:nvPr>
            <p:ph type="ctrTitle"/>
          </p:nvPr>
        </p:nvSpPr>
        <p:spPr>
          <a:xfrm>
            <a:off x="457200" y="152400"/>
            <a:ext cx="8229600" cy="685800"/>
          </a:xfrm>
          <a:prstGeom prst="rect">
            <a:avLst/>
          </a:prstGeom>
        </p:spPr>
        <p:txBody>
          <a:bodyPr lIns="91402" tIns="45701" rIns="91402" bIns="45701" anchor="ctr"/>
          <a:lstStyle>
            <a:lvl1pPr algn="l">
              <a:defRPr sz="1800" b="1"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smtClean="0"/>
              <a:t>Click to edit Master title style</a:t>
            </a:r>
            <a:endParaRPr lang="en-US" dirty="0"/>
          </a:p>
        </p:txBody>
      </p:sp>
      <p:sp>
        <p:nvSpPr>
          <p:cNvPr id="6" name="Footer Placeholder 4"/>
          <p:cNvSpPr>
            <a:spLocks noGrp="1"/>
          </p:cNvSpPr>
          <p:nvPr>
            <p:ph type="ftr" sz="quarter" idx="11"/>
          </p:nvPr>
        </p:nvSpPr>
        <p:spPr>
          <a:xfrm>
            <a:off x="1060450" y="6382940"/>
            <a:ext cx="2895600" cy="365125"/>
          </a:xfrm>
          <a:prstGeom prst="rect">
            <a:avLst/>
          </a:prstGeom>
        </p:spPr>
        <p:txBody>
          <a:bodyPr anchor="b"/>
          <a:lstStyle>
            <a:lvl1pPr>
              <a:defRPr sz="800">
                <a:solidFill>
                  <a:schemeClr val="bg1">
                    <a:lumMod val="50000"/>
                  </a:schemeClr>
                </a:solidFill>
              </a:defRPr>
            </a:lvl1pPr>
          </a:lstStyle>
          <a:p>
            <a:r>
              <a:rPr lang="en-US" dirty="0" smtClean="0">
                <a:solidFill>
                  <a:prstClr val="white">
                    <a:lumMod val="50000"/>
                  </a:prstClr>
                </a:solidFill>
              </a:rPr>
              <a:t>Sources &amp; Notes</a:t>
            </a:r>
            <a:endParaRPr lang="en-US" dirty="0">
              <a:solidFill>
                <a:prstClr val="white">
                  <a:lumMod val="50000"/>
                </a:prstClr>
              </a:solidFill>
            </a:endParaRPr>
          </a:p>
        </p:txBody>
      </p:sp>
      <p:sp>
        <p:nvSpPr>
          <p:cNvPr id="8" name="Text Placeholder 3"/>
          <p:cNvSpPr>
            <a:spLocks noGrp="1"/>
          </p:cNvSpPr>
          <p:nvPr>
            <p:ph type="body" sz="quarter" idx="13" hasCustomPrompt="1"/>
          </p:nvPr>
        </p:nvSpPr>
        <p:spPr>
          <a:xfrm>
            <a:off x="457200" y="1066800"/>
            <a:ext cx="8229600" cy="533400"/>
          </a:xfrm>
          <a:prstGeom prst="rect">
            <a:avLst/>
          </a:prstGeom>
        </p:spPr>
        <p:txBody>
          <a:bodyPr/>
          <a:lstStyle>
            <a:lvl1pPr marL="0" indent="0">
              <a:buNone/>
              <a:defRPr sz="1400" i="1">
                <a:solidFill>
                  <a:schemeClr val="bg1">
                    <a:lumMod val="50000"/>
                  </a:schemeClr>
                </a:solidFill>
              </a:defRPr>
            </a:lvl1pPr>
            <a:lvl2pPr marL="457006" indent="0">
              <a:buNone/>
              <a:defRPr/>
            </a:lvl2pPr>
          </a:lstStyle>
          <a:p>
            <a:pPr lvl="0"/>
            <a:r>
              <a:rPr lang="en-US" dirty="0" smtClean="0"/>
              <a:t>Click to add subheading</a:t>
            </a:r>
          </a:p>
        </p:txBody>
      </p:sp>
    </p:spTree>
    <p:extLst>
      <p:ext uri="{BB962C8B-B14F-4D97-AF65-F5344CB8AC3E}">
        <p14:creationId xmlns:p14="http://schemas.microsoft.com/office/powerpoint/2010/main" val="264543137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slide 1">
    <p:spTree>
      <p:nvGrpSpPr>
        <p:cNvPr id="1" name=""/>
        <p:cNvGrpSpPr/>
        <p:nvPr/>
      </p:nvGrpSpPr>
      <p:grpSpPr>
        <a:xfrm>
          <a:off x="0" y="0"/>
          <a:ext cx="0" cy="0"/>
          <a:chOff x="0" y="0"/>
          <a:chExt cx="0" cy="0"/>
        </a:xfrm>
      </p:grpSpPr>
      <p:sp>
        <p:nvSpPr>
          <p:cNvPr id="2" name="Rectangle 1"/>
          <p:cNvSpPr/>
          <p:nvPr userDrawn="1"/>
        </p:nvSpPr>
        <p:spPr>
          <a:xfrm>
            <a:off x="0" y="0"/>
            <a:ext cx="9144000" cy="6324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148794434"/>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lank slide 2">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6472272"/>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5" name="Picture 24"/>
          <p:cNvPicPr>
            <a:picLocks noChangeAspect="1"/>
          </p:cNvPicPr>
          <p:nvPr userDrawn="1"/>
        </p:nvPicPr>
        <p:blipFill rotWithShape="1">
          <a:blip r:embed="rId2" cstate="print">
            <a:extLst>
              <a:ext uri="{28A0092B-C50C-407E-A947-70E740481C1C}">
                <a14:useLocalDpi xmlns:a14="http://schemas.microsoft.com/office/drawing/2010/main" val="0"/>
              </a:ext>
            </a:extLst>
          </a:blip>
          <a:srcRect l="9696" t="21191" r="15537" b="20528"/>
          <a:stretch/>
        </p:blipFill>
        <p:spPr>
          <a:xfrm>
            <a:off x="99848" y="55179"/>
            <a:ext cx="3176752" cy="1092008"/>
          </a:xfrm>
          <a:prstGeom prst="rect">
            <a:avLst/>
          </a:prstGeom>
        </p:spPr>
      </p:pic>
      <p:sp>
        <p:nvSpPr>
          <p:cNvPr id="26" name="Parallelogram 25"/>
          <p:cNvSpPr/>
          <p:nvPr userDrawn="1"/>
        </p:nvSpPr>
        <p:spPr>
          <a:xfrm>
            <a:off x="3962399" y="-6930"/>
            <a:ext cx="5185701" cy="6864929"/>
          </a:xfrm>
          <a:custGeom>
            <a:avLst/>
            <a:gdLst>
              <a:gd name="connsiteX0" fmla="*/ 0 w 6400800"/>
              <a:gd name="connsiteY0" fmla="*/ 6858000 h 6858000"/>
              <a:gd name="connsiteX1" fmla="*/ 2672974 w 6400800"/>
              <a:gd name="connsiteY1" fmla="*/ 0 h 6858000"/>
              <a:gd name="connsiteX2" fmla="*/ 6400800 w 6400800"/>
              <a:gd name="connsiteY2" fmla="*/ 0 h 6858000"/>
              <a:gd name="connsiteX3" fmla="*/ 3727826 w 6400800"/>
              <a:gd name="connsiteY3" fmla="*/ 6858000 h 6858000"/>
              <a:gd name="connsiteX4" fmla="*/ 0 w 6400800"/>
              <a:gd name="connsiteY4" fmla="*/ 6858000 h 6858000"/>
              <a:gd name="connsiteX0" fmla="*/ 0 w 5202621"/>
              <a:gd name="connsiteY0" fmla="*/ 6889531 h 6889531"/>
              <a:gd name="connsiteX1" fmla="*/ 2672974 w 5202621"/>
              <a:gd name="connsiteY1" fmla="*/ 31531 h 6889531"/>
              <a:gd name="connsiteX2" fmla="*/ 5202621 w 5202621"/>
              <a:gd name="connsiteY2" fmla="*/ 0 h 6889531"/>
              <a:gd name="connsiteX3" fmla="*/ 3727826 w 5202621"/>
              <a:gd name="connsiteY3" fmla="*/ 6889531 h 6889531"/>
              <a:gd name="connsiteX4" fmla="*/ 0 w 5202621"/>
              <a:gd name="connsiteY4" fmla="*/ 6889531 h 6889531"/>
              <a:gd name="connsiteX0" fmla="*/ 0 w 5251370"/>
              <a:gd name="connsiteY0" fmla="*/ 6889531 h 6889531"/>
              <a:gd name="connsiteX1" fmla="*/ 2672974 w 5251370"/>
              <a:gd name="connsiteY1" fmla="*/ 31531 h 6889531"/>
              <a:gd name="connsiteX2" fmla="*/ 5202621 w 5251370"/>
              <a:gd name="connsiteY2" fmla="*/ 0 h 6889531"/>
              <a:gd name="connsiteX3" fmla="*/ 5181601 w 5251370"/>
              <a:gd name="connsiteY3" fmla="*/ 3121573 h 6889531"/>
              <a:gd name="connsiteX4" fmla="*/ 3727826 w 5251370"/>
              <a:gd name="connsiteY4" fmla="*/ 6889531 h 6889531"/>
              <a:gd name="connsiteX5" fmla="*/ 0 w 5251370"/>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9194"/>
              <a:gd name="connsiteY0" fmla="*/ 6889590 h 6889590"/>
              <a:gd name="connsiteX1" fmla="*/ 2672974 w 5209194"/>
              <a:gd name="connsiteY1" fmla="*/ 31590 h 6889590"/>
              <a:gd name="connsiteX2" fmla="*/ 5202621 w 5209194"/>
              <a:gd name="connsiteY2" fmla="*/ 59 h 6889590"/>
              <a:gd name="connsiteX3" fmla="*/ 5181601 w 5209194"/>
              <a:gd name="connsiteY3" fmla="*/ 3121632 h 6889590"/>
              <a:gd name="connsiteX4" fmla="*/ 3727826 w 5209194"/>
              <a:gd name="connsiteY4" fmla="*/ 6889590 h 6889590"/>
              <a:gd name="connsiteX5" fmla="*/ 0 w 5209194"/>
              <a:gd name="connsiteY5" fmla="*/ 6889590 h 6889590"/>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205761"/>
              <a:gd name="connsiteY0" fmla="*/ 6858000 h 6858000"/>
              <a:gd name="connsiteX1" fmla="*/ 2672974 w 5205761"/>
              <a:gd name="connsiteY1" fmla="*/ 0 h 6858000"/>
              <a:gd name="connsiteX2" fmla="*/ 5198520 w 5205761"/>
              <a:gd name="connsiteY2" fmla="*/ 42277 h 6858000"/>
              <a:gd name="connsiteX3" fmla="*/ 5181601 w 5205761"/>
              <a:gd name="connsiteY3" fmla="*/ 3090042 h 6858000"/>
              <a:gd name="connsiteX4" fmla="*/ 3727826 w 5205761"/>
              <a:gd name="connsiteY4" fmla="*/ 6858000 h 6858000"/>
              <a:gd name="connsiteX5" fmla="*/ 0 w 5205761"/>
              <a:gd name="connsiteY5" fmla="*/ 6858000 h 6858000"/>
              <a:gd name="connsiteX0" fmla="*/ 0 w 5182237"/>
              <a:gd name="connsiteY0" fmla="*/ 6858000 h 6858000"/>
              <a:gd name="connsiteX1" fmla="*/ 2672974 w 5182237"/>
              <a:gd name="connsiteY1" fmla="*/ 0 h 6858000"/>
              <a:gd name="connsiteX2" fmla="*/ 5005799 w 5182237"/>
              <a:gd name="connsiteY2" fmla="*/ 70980 h 6858000"/>
              <a:gd name="connsiteX3" fmla="*/ 5181601 w 5182237"/>
              <a:gd name="connsiteY3" fmla="*/ 3090042 h 6858000"/>
              <a:gd name="connsiteX4" fmla="*/ 3727826 w 5182237"/>
              <a:gd name="connsiteY4" fmla="*/ 6858000 h 6858000"/>
              <a:gd name="connsiteX5" fmla="*/ 0 w 5182237"/>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158478 h 6864929"/>
              <a:gd name="connsiteX4" fmla="*/ 3727826 w 5186912"/>
              <a:gd name="connsiteY4" fmla="*/ 6864929 h 6864929"/>
              <a:gd name="connsiteX5" fmla="*/ 0 w 5186912"/>
              <a:gd name="connsiteY5" fmla="*/ 6864929 h 6864929"/>
              <a:gd name="connsiteX0" fmla="*/ 0 w 5190154"/>
              <a:gd name="connsiteY0" fmla="*/ 6864929 h 6864929"/>
              <a:gd name="connsiteX1" fmla="*/ 2672974 w 5190154"/>
              <a:gd name="connsiteY1" fmla="*/ 6929 h 6864929"/>
              <a:gd name="connsiteX2" fmla="*/ 5182119 w 5190154"/>
              <a:gd name="connsiteY2" fmla="*/ 0 h 6864929"/>
              <a:gd name="connsiteX3" fmla="*/ 5185701 w 5190154"/>
              <a:gd name="connsiteY3" fmla="*/ 3137976 h 6864929"/>
              <a:gd name="connsiteX4" fmla="*/ 3727826 w 5190154"/>
              <a:gd name="connsiteY4" fmla="*/ 6864929 h 6864929"/>
              <a:gd name="connsiteX5" fmla="*/ 0 w 5190154"/>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37976 h 6864929"/>
              <a:gd name="connsiteX4" fmla="*/ 3727826 w 5185701"/>
              <a:gd name="connsiteY4" fmla="*/ 6864929 h 6864929"/>
              <a:gd name="connsiteX5" fmla="*/ 0 w 5185701"/>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46177 h 6864929"/>
              <a:gd name="connsiteX4" fmla="*/ 3727826 w 5185701"/>
              <a:gd name="connsiteY4" fmla="*/ 6864929 h 6864929"/>
              <a:gd name="connsiteX5" fmla="*/ 0 w 5185701"/>
              <a:gd name="connsiteY5" fmla="*/ 6864929 h 686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5701" h="6864929">
                <a:moveTo>
                  <a:pt x="0" y="6864929"/>
                </a:moveTo>
                <a:lnTo>
                  <a:pt x="2672974" y="6929"/>
                </a:lnTo>
                <a:lnTo>
                  <a:pt x="5182119" y="0"/>
                </a:lnTo>
                <a:cubicBezTo>
                  <a:pt x="5180887" y="4738"/>
                  <a:pt x="5185660" y="3147449"/>
                  <a:pt x="5185701" y="3146177"/>
                </a:cubicBezTo>
                <a:lnTo>
                  <a:pt x="3727826" y="6864929"/>
                </a:lnTo>
                <a:lnTo>
                  <a:pt x="0" y="6864929"/>
                </a:lnTo>
                <a:close/>
              </a:path>
            </a:pathLst>
          </a:custGeom>
          <a:solidFill>
            <a:schemeClr val="accent4">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 name="Rectangle 26"/>
          <p:cNvSpPr/>
          <p:nvPr userDrawn="1"/>
        </p:nvSpPr>
        <p:spPr>
          <a:xfrm>
            <a:off x="0" y="3124200"/>
            <a:ext cx="9144000" cy="2362200"/>
          </a:xfrm>
          <a:prstGeom prst="rect">
            <a:avLst/>
          </a:prstGeom>
          <a:solidFill>
            <a:schemeClr val="accent3">
              <a:lumMod val="20000"/>
              <a:lumOff val="8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AA721">
                  <a:lumMod val="20000"/>
                  <a:lumOff val="80000"/>
                </a:srgbClr>
              </a:solidFill>
            </a:endParaRPr>
          </a:p>
        </p:txBody>
      </p:sp>
      <p:sp>
        <p:nvSpPr>
          <p:cNvPr id="28" name="Text Placeholder 5"/>
          <p:cNvSpPr>
            <a:spLocks noGrp="1"/>
          </p:cNvSpPr>
          <p:nvPr>
            <p:ph type="body" sz="quarter" idx="10" hasCustomPrompt="1"/>
          </p:nvPr>
        </p:nvSpPr>
        <p:spPr>
          <a:xfrm>
            <a:off x="4419600" y="4648200"/>
            <a:ext cx="3962400" cy="685801"/>
          </a:xfrm>
          <a:prstGeom prst="rect">
            <a:avLst/>
          </a:prstGeom>
        </p:spPr>
        <p:txBody>
          <a:bodyPr>
            <a:normAutofit/>
          </a:bodyPr>
          <a:lstStyle>
            <a:lvl1pPr marL="0" marR="0" indent="0" algn="r" defTabSz="914400" rtl="0" eaLnBrk="1" fontAlgn="auto" latinLnBrk="0" hangingPunct="1">
              <a:lnSpc>
                <a:spcPct val="100000"/>
              </a:lnSpc>
              <a:spcBef>
                <a:spcPct val="20000"/>
              </a:spcBef>
              <a:spcAft>
                <a:spcPts val="0"/>
              </a:spcAft>
              <a:buClrTx/>
              <a:buSzTx/>
              <a:buFont typeface="Wingdings" panose="05000000000000000000" pitchFamily="2" charset="2"/>
              <a:buNone/>
              <a:tabLst/>
              <a:defRPr sz="1800" b="1">
                <a:solidFill>
                  <a:schemeClr val="accent1"/>
                </a:solidFill>
              </a:defRPr>
            </a:lvl1pPr>
          </a:lstStyle>
          <a:p>
            <a:r>
              <a:rPr lang="en-US" sz="2000" dirty="0" smtClean="0">
                <a:solidFill>
                  <a:schemeClr val="accent1"/>
                </a:solidFill>
              </a:rPr>
              <a:t>Date Here</a:t>
            </a:r>
          </a:p>
        </p:txBody>
      </p:sp>
      <p:sp>
        <p:nvSpPr>
          <p:cNvPr id="8" name="Text Placeholder 3"/>
          <p:cNvSpPr>
            <a:spLocks noGrp="1"/>
          </p:cNvSpPr>
          <p:nvPr>
            <p:ph type="body" sz="quarter" idx="13" hasCustomPrompt="1"/>
          </p:nvPr>
        </p:nvSpPr>
        <p:spPr>
          <a:xfrm>
            <a:off x="762000" y="3425534"/>
            <a:ext cx="7620000" cy="1146466"/>
          </a:xfrm>
          <a:prstGeom prst="rect">
            <a:avLst/>
          </a:prstGeom>
        </p:spPr>
        <p:txBody>
          <a:bodyPr/>
          <a:lstStyle>
            <a:lvl1pPr marL="0" indent="0" algn="r">
              <a:buNone/>
              <a:defRPr sz="3600" i="0" baseline="0">
                <a:solidFill>
                  <a:schemeClr val="accent1"/>
                </a:solidFill>
              </a:defRPr>
            </a:lvl1pPr>
            <a:lvl2pPr marL="457006" indent="0">
              <a:buNone/>
              <a:defRPr/>
            </a:lvl2pPr>
          </a:lstStyle>
          <a:p>
            <a:pPr lvl="0"/>
            <a:r>
              <a:rPr lang="en-US" dirty="0" smtClean="0"/>
              <a:t>Title Here</a:t>
            </a:r>
          </a:p>
        </p:txBody>
      </p:sp>
    </p:spTree>
    <p:extLst>
      <p:ext uri="{BB962C8B-B14F-4D97-AF65-F5344CB8AC3E}">
        <p14:creationId xmlns:p14="http://schemas.microsoft.com/office/powerpoint/2010/main" val="2551804063"/>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412212819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8648"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8" name="Parallelogram 25"/>
          <p:cNvSpPr/>
          <p:nvPr userDrawn="1"/>
        </p:nvSpPr>
        <p:spPr>
          <a:xfrm>
            <a:off x="3962399" y="-6930"/>
            <a:ext cx="5185701" cy="6864929"/>
          </a:xfrm>
          <a:custGeom>
            <a:avLst/>
            <a:gdLst>
              <a:gd name="connsiteX0" fmla="*/ 0 w 6400800"/>
              <a:gd name="connsiteY0" fmla="*/ 6858000 h 6858000"/>
              <a:gd name="connsiteX1" fmla="*/ 2672974 w 6400800"/>
              <a:gd name="connsiteY1" fmla="*/ 0 h 6858000"/>
              <a:gd name="connsiteX2" fmla="*/ 6400800 w 6400800"/>
              <a:gd name="connsiteY2" fmla="*/ 0 h 6858000"/>
              <a:gd name="connsiteX3" fmla="*/ 3727826 w 6400800"/>
              <a:gd name="connsiteY3" fmla="*/ 6858000 h 6858000"/>
              <a:gd name="connsiteX4" fmla="*/ 0 w 6400800"/>
              <a:gd name="connsiteY4" fmla="*/ 6858000 h 6858000"/>
              <a:gd name="connsiteX0" fmla="*/ 0 w 5202621"/>
              <a:gd name="connsiteY0" fmla="*/ 6889531 h 6889531"/>
              <a:gd name="connsiteX1" fmla="*/ 2672974 w 5202621"/>
              <a:gd name="connsiteY1" fmla="*/ 31531 h 6889531"/>
              <a:gd name="connsiteX2" fmla="*/ 5202621 w 5202621"/>
              <a:gd name="connsiteY2" fmla="*/ 0 h 6889531"/>
              <a:gd name="connsiteX3" fmla="*/ 3727826 w 5202621"/>
              <a:gd name="connsiteY3" fmla="*/ 6889531 h 6889531"/>
              <a:gd name="connsiteX4" fmla="*/ 0 w 5202621"/>
              <a:gd name="connsiteY4" fmla="*/ 6889531 h 6889531"/>
              <a:gd name="connsiteX0" fmla="*/ 0 w 5251370"/>
              <a:gd name="connsiteY0" fmla="*/ 6889531 h 6889531"/>
              <a:gd name="connsiteX1" fmla="*/ 2672974 w 5251370"/>
              <a:gd name="connsiteY1" fmla="*/ 31531 h 6889531"/>
              <a:gd name="connsiteX2" fmla="*/ 5202621 w 5251370"/>
              <a:gd name="connsiteY2" fmla="*/ 0 h 6889531"/>
              <a:gd name="connsiteX3" fmla="*/ 5181601 w 5251370"/>
              <a:gd name="connsiteY3" fmla="*/ 3121573 h 6889531"/>
              <a:gd name="connsiteX4" fmla="*/ 3727826 w 5251370"/>
              <a:gd name="connsiteY4" fmla="*/ 6889531 h 6889531"/>
              <a:gd name="connsiteX5" fmla="*/ 0 w 5251370"/>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9194"/>
              <a:gd name="connsiteY0" fmla="*/ 6889590 h 6889590"/>
              <a:gd name="connsiteX1" fmla="*/ 2672974 w 5209194"/>
              <a:gd name="connsiteY1" fmla="*/ 31590 h 6889590"/>
              <a:gd name="connsiteX2" fmla="*/ 5202621 w 5209194"/>
              <a:gd name="connsiteY2" fmla="*/ 59 h 6889590"/>
              <a:gd name="connsiteX3" fmla="*/ 5181601 w 5209194"/>
              <a:gd name="connsiteY3" fmla="*/ 3121632 h 6889590"/>
              <a:gd name="connsiteX4" fmla="*/ 3727826 w 5209194"/>
              <a:gd name="connsiteY4" fmla="*/ 6889590 h 6889590"/>
              <a:gd name="connsiteX5" fmla="*/ 0 w 5209194"/>
              <a:gd name="connsiteY5" fmla="*/ 6889590 h 6889590"/>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205761"/>
              <a:gd name="connsiteY0" fmla="*/ 6858000 h 6858000"/>
              <a:gd name="connsiteX1" fmla="*/ 2672974 w 5205761"/>
              <a:gd name="connsiteY1" fmla="*/ 0 h 6858000"/>
              <a:gd name="connsiteX2" fmla="*/ 5198520 w 5205761"/>
              <a:gd name="connsiteY2" fmla="*/ 42277 h 6858000"/>
              <a:gd name="connsiteX3" fmla="*/ 5181601 w 5205761"/>
              <a:gd name="connsiteY3" fmla="*/ 3090042 h 6858000"/>
              <a:gd name="connsiteX4" fmla="*/ 3727826 w 5205761"/>
              <a:gd name="connsiteY4" fmla="*/ 6858000 h 6858000"/>
              <a:gd name="connsiteX5" fmla="*/ 0 w 5205761"/>
              <a:gd name="connsiteY5" fmla="*/ 6858000 h 6858000"/>
              <a:gd name="connsiteX0" fmla="*/ 0 w 5182237"/>
              <a:gd name="connsiteY0" fmla="*/ 6858000 h 6858000"/>
              <a:gd name="connsiteX1" fmla="*/ 2672974 w 5182237"/>
              <a:gd name="connsiteY1" fmla="*/ 0 h 6858000"/>
              <a:gd name="connsiteX2" fmla="*/ 5005799 w 5182237"/>
              <a:gd name="connsiteY2" fmla="*/ 70980 h 6858000"/>
              <a:gd name="connsiteX3" fmla="*/ 5181601 w 5182237"/>
              <a:gd name="connsiteY3" fmla="*/ 3090042 h 6858000"/>
              <a:gd name="connsiteX4" fmla="*/ 3727826 w 5182237"/>
              <a:gd name="connsiteY4" fmla="*/ 6858000 h 6858000"/>
              <a:gd name="connsiteX5" fmla="*/ 0 w 5182237"/>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158478 h 6864929"/>
              <a:gd name="connsiteX4" fmla="*/ 3727826 w 5186912"/>
              <a:gd name="connsiteY4" fmla="*/ 6864929 h 6864929"/>
              <a:gd name="connsiteX5" fmla="*/ 0 w 5186912"/>
              <a:gd name="connsiteY5" fmla="*/ 6864929 h 6864929"/>
              <a:gd name="connsiteX0" fmla="*/ 0 w 5190154"/>
              <a:gd name="connsiteY0" fmla="*/ 6864929 h 6864929"/>
              <a:gd name="connsiteX1" fmla="*/ 2672974 w 5190154"/>
              <a:gd name="connsiteY1" fmla="*/ 6929 h 6864929"/>
              <a:gd name="connsiteX2" fmla="*/ 5182119 w 5190154"/>
              <a:gd name="connsiteY2" fmla="*/ 0 h 6864929"/>
              <a:gd name="connsiteX3" fmla="*/ 5185701 w 5190154"/>
              <a:gd name="connsiteY3" fmla="*/ 3137976 h 6864929"/>
              <a:gd name="connsiteX4" fmla="*/ 3727826 w 5190154"/>
              <a:gd name="connsiteY4" fmla="*/ 6864929 h 6864929"/>
              <a:gd name="connsiteX5" fmla="*/ 0 w 5190154"/>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37976 h 6864929"/>
              <a:gd name="connsiteX4" fmla="*/ 3727826 w 5185701"/>
              <a:gd name="connsiteY4" fmla="*/ 6864929 h 6864929"/>
              <a:gd name="connsiteX5" fmla="*/ 0 w 5185701"/>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46177 h 6864929"/>
              <a:gd name="connsiteX4" fmla="*/ 3727826 w 5185701"/>
              <a:gd name="connsiteY4" fmla="*/ 6864929 h 6864929"/>
              <a:gd name="connsiteX5" fmla="*/ 0 w 5185701"/>
              <a:gd name="connsiteY5" fmla="*/ 6864929 h 686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5701" h="6864929">
                <a:moveTo>
                  <a:pt x="0" y="6864929"/>
                </a:moveTo>
                <a:lnTo>
                  <a:pt x="2672974" y="6929"/>
                </a:lnTo>
                <a:lnTo>
                  <a:pt x="5182119" y="0"/>
                </a:lnTo>
                <a:cubicBezTo>
                  <a:pt x="5180887" y="4738"/>
                  <a:pt x="5185660" y="3147449"/>
                  <a:pt x="5185701" y="3146177"/>
                </a:cubicBezTo>
                <a:lnTo>
                  <a:pt x="3727826" y="6864929"/>
                </a:lnTo>
                <a:lnTo>
                  <a:pt x="0" y="6864929"/>
                </a:lnTo>
                <a:close/>
              </a:path>
            </a:pathLst>
          </a:custGeom>
          <a:solidFill>
            <a:schemeClr val="accent4">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Content Placeholder 2"/>
          <p:cNvSpPr>
            <a:spLocks noGrp="1"/>
          </p:cNvSpPr>
          <p:nvPr>
            <p:ph idx="1"/>
          </p:nvPr>
        </p:nvSpPr>
        <p:spPr>
          <a:xfrm>
            <a:off x="685800" y="2397825"/>
            <a:ext cx="7772400" cy="3687763"/>
          </a:xfrm>
          <a:prstGeom prst="rect">
            <a:avLst/>
          </a:prstGeom>
        </p:spPr>
        <p:txBody>
          <a:bodyPr/>
          <a:lstStyle>
            <a:lvl1pPr marL="342900" indent="-342900">
              <a:spcAft>
                <a:spcPts val="600"/>
              </a:spcAft>
              <a:buFont typeface="Wingdings" panose="05000000000000000000" pitchFamily="2" charset="2"/>
              <a:buChar char="§"/>
              <a:defRPr sz="1800">
                <a:solidFill>
                  <a:schemeClr val="accent1"/>
                </a:solidFill>
              </a:defRPr>
            </a:lvl1pPr>
            <a:lvl2pPr>
              <a:defRPr sz="1800">
                <a:solidFill>
                  <a:schemeClr val="accent1"/>
                </a:solidFill>
              </a:defRPr>
            </a:lvl2pPr>
            <a:lvl3pPr>
              <a:defRPr sz="1800">
                <a:solidFill>
                  <a:schemeClr val="accent1"/>
                </a:solidFill>
              </a:defRPr>
            </a:lvl3pPr>
            <a:lvl4pPr>
              <a:defRPr sz="1800">
                <a:solidFill>
                  <a:schemeClr val="accent1"/>
                </a:solidFill>
              </a:defRPr>
            </a:lvl4pPr>
            <a:lvl5pPr>
              <a:defRPr sz="1800">
                <a:solidFill>
                  <a:schemeClr val="accent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1"/>
          <p:cNvSpPr>
            <a:spLocks noGrp="1"/>
          </p:cNvSpPr>
          <p:nvPr>
            <p:ph type="ctrTitle" hasCustomPrompt="1"/>
          </p:nvPr>
        </p:nvSpPr>
        <p:spPr>
          <a:xfrm>
            <a:off x="990600" y="1676400"/>
            <a:ext cx="7467600" cy="685800"/>
          </a:xfrm>
          <a:prstGeom prst="rect">
            <a:avLst/>
          </a:prstGeom>
        </p:spPr>
        <p:txBody>
          <a:bodyPr lIns="91402" tIns="45701" rIns="91402" bIns="45701" anchor="ctr"/>
          <a:lstStyle>
            <a:lvl1pPr algn="l">
              <a:defRPr sz="1800" b="1" cap="all"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dirty="0" smtClean="0"/>
              <a:t>agenda</a:t>
            </a:r>
            <a:endParaRPr lang="en-US" dirty="0"/>
          </a:p>
        </p:txBody>
      </p:sp>
      <p:pic>
        <p:nvPicPr>
          <p:cNvPr id="10" name="Picture 9"/>
          <p:cNvPicPr>
            <a:picLocks noChangeAspect="1"/>
          </p:cNvPicPr>
          <p:nvPr userDrawn="1"/>
        </p:nvPicPr>
        <p:blipFill rotWithShape="1">
          <a:blip r:embed="rId6" cstate="print">
            <a:extLst>
              <a:ext uri="{28A0092B-C50C-407E-A947-70E740481C1C}">
                <a14:useLocalDpi xmlns:a14="http://schemas.microsoft.com/office/drawing/2010/main" val="0"/>
              </a:ext>
            </a:extLst>
          </a:blip>
          <a:srcRect l="9696" t="21191" r="15537" b="20528"/>
          <a:stretch/>
        </p:blipFill>
        <p:spPr>
          <a:xfrm>
            <a:off x="99848" y="55179"/>
            <a:ext cx="3176752" cy="1092008"/>
          </a:xfrm>
          <a:prstGeom prst="rect">
            <a:avLst/>
          </a:prstGeom>
        </p:spPr>
      </p:pic>
    </p:spTree>
    <p:extLst>
      <p:ext uri="{BB962C8B-B14F-4D97-AF65-F5344CB8AC3E}">
        <p14:creationId xmlns:p14="http://schemas.microsoft.com/office/powerpoint/2010/main" val="278595736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Motion slid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278065946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9672"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0" name="Parallelogram 25"/>
          <p:cNvSpPr/>
          <p:nvPr userDrawn="1"/>
        </p:nvSpPr>
        <p:spPr>
          <a:xfrm>
            <a:off x="3962399" y="-6930"/>
            <a:ext cx="5185701" cy="6864929"/>
          </a:xfrm>
          <a:custGeom>
            <a:avLst/>
            <a:gdLst>
              <a:gd name="connsiteX0" fmla="*/ 0 w 6400800"/>
              <a:gd name="connsiteY0" fmla="*/ 6858000 h 6858000"/>
              <a:gd name="connsiteX1" fmla="*/ 2672974 w 6400800"/>
              <a:gd name="connsiteY1" fmla="*/ 0 h 6858000"/>
              <a:gd name="connsiteX2" fmla="*/ 6400800 w 6400800"/>
              <a:gd name="connsiteY2" fmla="*/ 0 h 6858000"/>
              <a:gd name="connsiteX3" fmla="*/ 3727826 w 6400800"/>
              <a:gd name="connsiteY3" fmla="*/ 6858000 h 6858000"/>
              <a:gd name="connsiteX4" fmla="*/ 0 w 6400800"/>
              <a:gd name="connsiteY4" fmla="*/ 6858000 h 6858000"/>
              <a:gd name="connsiteX0" fmla="*/ 0 w 5202621"/>
              <a:gd name="connsiteY0" fmla="*/ 6889531 h 6889531"/>
              <a:gd name="connsiteX1" fmla="*/ 2672974 w 5202621"/>
              <a:gd name="connsiteY1" fmla="*/ 31531 h 6889531"/>
              <a:gd name="connsiteX2" fmla="*/ 5202621 w 5202621"/>
              <a:gd name="connsiteY2" fmla="*/ 0 h 6889531"/>
              <a:gd name="connsiteX3" fmla="*/ 3727826 w 5202621"/>
              <a:gd name="connsiteY3" fmla="*/ 6889531 h 6889531"/>
              <a:gd name="connsiteX4" fmla="*/ 0 w 5202621"/>
              <a:gd name="connsiteY4" fmla="*/ 6889531 h 6889531"/>
              <a:gd name="connsiteX0" fmla="*/ 0 w 5251370"/>
              <a:gd name="connsiteY0" fmla="*/ 6889531 h 6889531"/>
              <a:gd name="connsiteX1" fmla="*/ 2672974 w 5251370"/>
              <a:gd name="connsiteY1" fmla="*/ 31531 h 6889531"/>
              <a:gd name="connsiteX2" fmla="*/ 5202621 w 5251370"/>
              <a:gd name="connsiteY2" fmla="*/ 0 h 6889531"/>
              <a:gd name="connsiteX3" fmla="*/ 5181601 w 5251370"/>
              <a:gd name="connsiteY3" fmla="*/ 3121573 h 6889531"/>
              <a:gd name="connsiteX4" fmla="*/ 3727826 w 5251370"/>
              <a:gd name="connsiteY4" fmla="*/ 6889531 h 6889531"/>
              <a:gd name="connsiteX5" fmla="*/ 0 w 5251370"/>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9194"/>
              <a:gd name="connsiteY0" fmla="*/ 6889590 h 6889590"/>
              <a:gd name="connsiteX1" fmla="*/ 2672974 w 5209194"/>
              <a:gd name="connsiteY1" fmla="*/ 31590 h 6889590"/>
              <a:gd name="connsiteX2" fmla="*/ 5202621 w 5209194"/>
              <a:gd name="connsiteY2" fmla="*/ 59 h 6889590"/>
              <a:gd name="connsiteX3" fmla="*/ 5181601 w 5209194"/>
              <a:gd name="connsiteY3" fmla="*/ 3121632 h 6889590"/>
              <a:gd name="connsiteX4" fmla="*/ 3727826 w 5209194"/>
              <a:gd name="connsiteY4" fmla="*/ 6889590 h 6889590"/>
              <a:gd name="connsiteX5" fmla="*/ 0 w 5209194"/>
              <a:gd name="connsiteY5" fmla="*/ 6889590 h 6889590"/>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205761"/>
              <a:gd name="connsiteY0" fmla="*/ 6858000 h 6858000"/>
              <a:gd name="connsiteX1" fmla="*/ 2672974 w 5205761"/>
              <a:gd name="connsiteY1" fmla="*/ 0 h 6858000"/>
              <a:gd name="connsiteX2" fmla="*/ 5198520 w 5205761"/>
              <a:gd name="connsiteY2" fmla="*/ 42277 h 6858000"/>
              <a:gd name="connsiteX3" fmla="*/ 5181601 w 5205761"/>
              <a:gd name="connsiteY3" fmla="*/ 3090042 h 6858000"/>
              <a:gd name="connsiteX4" fmla="*/ 3727826 w 5205761"/>
              <a:gd name="connsiteY4" fmla="*/ 6858000 h 6858000"/>
              <a:gd name="connsiteX5" fmla="*/ 0 w 5205761"/>
              <a:gd name="connsiteY5" fmla="*/ 6858000 h 6858000"/>
              <a:gd name="connsiteX0" fmla="*/ 0 w 5182237"/>
              <a:gd name="connsiteY0" fmla="*/ 6858000 h 6858000"/>
              <a:gd name="connsiteX1" fmla="*/ 2672974 w 5182237"/>
              <a:gd name="connsiteY1" fmla="*/ 0 h 6858000"/>
              <a:gd name="connsiteX2" fmla="*/ 5005799 w 5182237"/>
              <a:gd name="connsiteY2" fmla="*/ 70980 h 6858000"/>
              <a:gd name="connsiteX3" fmla="*/ 5181601 w 5182237"/>
              <a:gd name="connsiteY3" fmla="*/ 3090042 h 6858000"/>
              <a:gd name="connsiteX4" fmla="*/ 3727826 w 5182237"/>
              <a:gd name="connsiteY4" fmla="*/ 6858000 h 6858000"/>
              <a:gd name="connsiteX5" fmla="*/ 0 w 5182237"/>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158478 h 6864929"/>
              <a:gd name="connsiteX4" fmla="*/ 3727826 w 5186912"/>
              <a:gd name="connsiteY4" fmla="*/ 6864929 h 6864929"/>
              <a:gd name="connsiteX5" fmla="*/ 0 w 5186912"/>
              <a:gd name="connsiteY5" fmla="*/ 6864929 h 6864929"/>
              <a:gd name="connsiteX0" fmla="*/ 0 w 5190154"/>
              <a:gd name="connsiteY0" fmla="*/ 6864929 h 6864929"/>
              <a:gd name="connsiteX1" fmla="*/ 2672974 w 5190154"/>
              <a:gd name="connsiteY1" fmla="*/ 6929 h 6864929"/>
              <a:gd name="connsiteX2" fmla="*/ 5182119 w 5190154"/>
              <a:gd name="connsiteY2" fmla="*/ 0 h 6864929"/>
              <a:gd name="connsiteX3" fmla="*/ 5185701 w 5190154"/>
              <a:gd name="connsiteY3" fmla="*/ 3137976 h 6864929"/>
              <a:gd name="connsiteX4" fmla="*/ 3727826 w 5190154"/>
              <a:gd name="connsiteY4" fmla="*/ 6864929 h 6864929"/>
              <a:gd name="connsiteX5" fmla="*/ 0 w 5190154"/>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37976 h 6864929"/>
              <a:gd name="connsiteX4" fmla="*/ 3727826 w 5185701"/>
              <a:gd name="connsiteY4" fmla="*/ 6864929 h 6864929"/>
              <a:gd name="connsiteX5" fmla="*/ 0 w 5185701"/>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46177 h 6864929"/>
              <a:gd name="connsiteX4" fmla="*/ 3727826 w 5185701"/>
              <a:gd name="connsiteY4" fmla="*/ 6864929 h 6864929"/>
              <a:gd name="connsiteX5" fmla="*/ 0 w 5185701"/>
              <a:gd name="connsiteY5" fmla="*/ 6864929 h 686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5701" h="6864929">
                <a:moveTo>
                  <a:pt x="0" y="6864929"/>
                </a:moveTo>
                <a:lnTo>
                  <a:pt x="2672974" y="6929"/>
                </a:lnTo>
                <a:lnTo>
                  <a:pt x="5182119" y="0"/>
                </a:lnTo>
                <a:cubicBezTo>
                  <a:pt x="5180887" y="4738"/>
                  <a:pt x="5185660" y="3147449"/>
                  <a:pt x="5185701" y="3146177"/>
                </a:cubicBezTo>
                <a:lnTo>
                  <a:pt x="3727826" y="6864929"/>
                </a:lnTo>
                <a:lnTo>
                  <a:pt x="0" y="6864929"/>
                </a:lnTo>
                <a:close/>
              </a:path>
            </a:pathLst>
          </a:custGeom>
          <a:solidFill>
            <a:schemeClr val="accent4">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Rectangle 10"/>
          <p:cNvSpPr/>
          <p:nvPr userDrawn="1"/>
        </p:nvSpPr>
        <p:spPr>
          <a:xfrm>
            <a:off x="0" y="3124200"/>
            <a:ext cx="9144000" cy="2362200"/>
          </a:xfrm>
          <a:prstGeom prst="rect">
            <a:avLst/>
          </a:prstGeom>
          <a:solidFill>
            <a:schemeClr val="accent3">
              <a:lumMod val="20000"/>
              <a:lumOff val="8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AA721">
                  <a:lumMod val="20000"/>
                  <a:lumOff val="80000"/>
                </a:srgbClr>
              </a:solidFill>
            </a:endParaRPr>
          </a:p>
        </p:txBody>
      </p:sp>
      <p:sp>
        <p:nvSpPr>
          <p:cNvPr id="28" name="Text Placeholder 5"/>
          <p:cNvSpPr>
            <a:spLocks noGrp="1"/>
          </p:cNvSpPr>
          <p:nvPr>
            <p:ph type="body" sz="quarter" idx="10" hasCustomPrompt="1"/>
          </p:nvPr>
        </p:nvSpPr>
        <p:spPr>
          <a:xfrm>
            <a:off x="1447800" y="3600696"/>
            <a:ext cx="6476999" cy="685801"/>
          </a:xfrm>
          <a:prstGeom prst="rect">
            <a:avLst/>
          </a:prstGeom>
        </p:spPr>
        <p:txBody>
          <a:bodyPr anchor="ctr">
            <a:normAutofit/>
          </a:bodyPr>
          <a:lstStyle>
            <a:lvl1pPr marL="0" marR="0" indent="0" algn="l" defTabSz="914400" rtl="0" eaLnBrk="1" fontAlgn="auto" latinLnBrk="0" hangingPunct="1">
              <a:lnSpc>
                <a:spcPct val="100000"/>
              </a:lnSpc>
              <a:spcBef>
                <a:spcPct val="20000"/>
              </a:spcBef>
              <a:spcAft>
                <a:spcPts val="0"/>
              </a:spcAft>
              <a:buClrTx/>
              <a:buSzTx/>
              <a:buFont typeface="Wingdings" panose="05000000000000000000" pitchFamily="2" charset="2"/>
              <a:buNone/>
              <a:tabLst/>
              <a:defRPr sz="1800" b="0">
                <a:solidFill>
                  <a:schemeClr val="accent1"/>
                </a:solidFill>
              </a:defRPr>
            </a:lvl1pPr>
          </a:lstStyle>
          <a:p>
            <a:r>
              <a:rPr lang="en-US" sz="2000" dirty="0" smtClean="0">
                <a:solidFill>
                  <a:schemeClr val="accent1"/>
                </a:solidFill>
              </a:rPr>
              <a:t>Motion: Here</a:t>
            </a:r>
          </a:p>
        </p:txBody>
      </p:sp>
      <p:sp>
        <p:nvSpPr>
          <p:cNvPr id="8" name="Text Placeholder 3"/>
          <p:cNvSpPr>
            <a:spLocks noGrp="1"/>
          </p:cNvSpPr>
          <p:nvPr>
            <p:ph type="body" sz="quarter" idx="13" hasCustomPrompt="1"/>
          </p:nvPr>
        </p:nvSpPr>
        <p:spPr>
          <a:xfrm>
            <a:off x="1447800" y="2438400"/>
            <a:ext cx="6362700" cy="460666"/>
          </a:xfrm>
          <a:prstGeom prst="rect">
            <a:avLst/>
          </a:prstGeom>
        </p:spPr>
        <p:txBody>
          <a:bodyPr/>
          <a:lstStyle>
            <a:lvl1pPr marL="0" indent="0" algn="l">
              <a:buNone/>
              <a:defRPr sz="2000" b="0" i="0" baseline="0">
                <a:solidFill>
                  <a:schemeClr val="accent1"/>
                </a:solidFill>
              </a:defRPr>
            </a:lvl1pPr>
            <a:lvl2pPr marL="457006" indent="0">
              <a:buNone/>
              <a:defRPr/>
            </a:lvl2pPr>
          </a:lstStyle>
          <a:p>
            <a:pPr lvl="0"/>
            <a:r>
              <a:rPr lang="en-US" dirty="0" smtClean="0"/>
              <a:t>Vote: Here</a:t>
            </a:r>
          </a:p>
        </p:txBody>
      </p:sp>
      <p:pic>
        <p:nvPicPr>
          <p:cNvPr id="9" name="Picture 8"/>
          <p:cNvPicPr>
            <a:picLocks noChangeAspect="1"/>
          </p:cNvPicPr>
          <p:nvPr userDrawn="1"/>
        </p:nvPicPr>
        <p:blipFill rotWithShape="1">
          <a:blip r:embed="rId6" cstate="print">
            <a:extLst>
              <a:ext uri="{28A0092B-C50C-407E-A947-70E740481C1C}">
                <a14:useLocalDpi xmlns:a14="http://schemas.microsoft.com/office/drawing/2010/main" val="0"/>
              </a:ext>
            </a:extLst>
          </a:blip>
          <a:srcRect l="9696" t="21191" r="15537" b="20528"/>
          <a:stretch/>
        </p:blipFill>
        <p:spPr>
          <a:xfrm>
            <a:off x="99848" y="55179"/>
            <a:ext cx="3176752" cy="1092008"/>
          </a:xfrm>
          <a:prstGeom prst="rect">
            <a:avLst/>
          </a:prstGeom>
        </p:spPr>
      </p:pic>
      <p:sp>
        <p:nvSpPr>
          <p:cNvPr id="7" name="TextBox 6"/>
          <p:cNvSpPr txBox="1"/>
          <p:nvPr userDrawn="1"/>
        </p:nvSpPr>
        <p:spPr>
          <a:xfrm>
            <a:off x="6781801" y="6627912"/>
            <a:ext cx="2209800" cy="169277"/>
          </a:xfrm>
          <a:prstGeom prst="rect">
            <a:avLst/>
          </a:prstGeom>
          <a:noFill/>
        </p:spPr>
        <p:txBody>
          <a:bodyPr wrap="square" lIns="0" tIns="0" rIns="0" bIns="0" rtlCol="0">
            <a:spAutoFit/>
          </a:bodyPr>
          <a:lstStyle/>
          <a:p>
            <a:pPr algn="r"/>
            <a:r>
              <a:rPr lang="en-US" sz="1000" dirty="0" smtClean="0">
                <a:solidFill>
                  <a:srgbClr val="094975"/>
                </a:solidFill>
                <a:cs typeface="Arial" panose="020B0604020202020204" pitchFamily="34" charset="0"/>
              </a:rPr>
              <a:t> </a:t>
            </a:r>
            <a:fld id="{A5227E9D-7D62-4008-BFCE-C7B8B3FEB975}" type="slidenum">
              <a:rPr lang="en-US" sz="1100" smtClean="0">
                <a:solidFill>
                  <a:srgbClr val="094975"/>
                </a:solidFill>
                <a:cs typeface="Arial" panose="020B0604020202020204" pitchFamily="34" charset="0"/>
              </a:rPr>
              <a:pPr algn="r"/>
              <a:t>‹#›</a:t>
            </a:fld>
            <a:endParaRPr lang="en-US" sz="1100" dirty="0">
              <a:solidFill>
                <a:srgbClr val="094975"/>
              </a:solidFill>
              <a:cs typeface="Arial" panose="020B0604020202020204" pitchFamily="34" charset="0"/>
            </a:endParaRPr>
          </a:p>
        </p:txBody>
      </p:sp>
    </p:spTree>
    <p:extLst>
      <p:ext uri="{BB962C8B-B14F-4D97-AF65-F5344CB8AC3E}">
        <p14:creationId xmlns:p14="http://schemas.microsoft.com/office/powerpoint/2010/main" val="2980271147"/>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a:prstGeom prst="rect">
            <a:avLst/>
          </a:prstGeom>
        </p:spPr>
        <p:txBody>
          <a:bodyPr>
            <a:normAutofit/>
          </a:bodyPr>
          <a:lstStyle>
            <a:lvl1pPr marL="342900" indent="-342900">
              <a:buFont typeface="Wingdings" panose="05000000000000000000" pitchFamily="2" charset="2"/>
              <a:buChar char="§"/>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060450" y="6382940"/>
            <a:ext cx="2895600" cy="365125"/>
          </a:xfrm>
          <a:prstGeom prst="rect">
            <a:avLst/>
          </a:prstGeom>
        </p:spPr>
        <p:txBody>
          <a:bodyPr anchor="b"/>
          <a:lstStyle>
            <a:lvl1pPr>
              <a:defRPr sz="800">
                <a:solidFill>
                  <a:schemeClr val="bg1">
                    <a:lumMod val="50000"/>
                  </a:schemeClr>
                </a:solidFill>
              </a:defRPr>
            </a:lvl1pPr>
          </a:lstStyle>
          <a:p>
            <a:r>
              <a:rPr lang="en-US" dirty="0" smtClean="0">
                <a:solidFill>
                  <a:prstClr val="white">
                    <a:lumMod val="50000"/>
                  </a:prstClr>
                </a:solidFill>
              </a:rPr>
              <a:t>Sources &amp; Notes</a:t>
            </a:r>
            <a:endParaRPr lang="en-US" dirty="0">
              <a:solidFill>
                <a:prstClr val="white">
                  <a:lumMod val="50000"/>
                </a:prstClr>
              </a:solidFill>
            </a:endParaRPr>
          </a:p>
        </p:txBody>
      </p:sp>
      <p:sp>
        <p:nvSpPr>
          <p:cNvPr id="7" name="Title 1"/>
          <p:cNvSpPr>
            <a:spLocks noGrp="1"/>
          </p:cNvSpPr>
          <p:nvPr>
            <p:ph type="ctrTitle"/>
          </p:nvPr>
        </p:nvSpPr>
        <p:spPr>
          <a:xfrm>
            <a:off x="457200" y="152400"/>
            <a:ext cx="8229600" cy="685800"/>
          </a:xfrm>
          <a:prstGeom prst="rect">
            <a:avLst/>
          </a:prstGeom>
        </p:spPr>
        <p:txBody>
          <a:bodyPr lIns="91402" tIns="45701" rIns="91402" bIns="45701" anchor="ctr"/>
          <a:lstStyle>
            <a:lvl1pPr algn="l">
              <a:defRPr sz="1800" b="1"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smtClean="0"/>
              <a:t>Click to edit Master title style</a:t>
            </a:r>
            <a:endParaRPr lang="en-US" dirty="0"/>
          </a:p>
        </p:txBody>
      </p:sp>
      <p:pic>
        <p:nvPicPr>
          <p:cNvPr id="8" name="Picture 442" descr="C:\Users\kamercer\Desktop\HPC Bu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24600"/>
            <a:ext cx="1060450" cy="481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1004030"/>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ctrTitle"/>
          </p:nvPr>
        </p:nvSpPr>
        <p:spPr>
          <a:xfrm>
            <a:off x="457200" y="152400"/>
            <a:ext cx="8229600" cy="685800"/>
          </a:xfrm>
          <a:prstGeom prst="rect">
            <a:avLst/>
          </a:prstGeom>
        </p:spPr>
        <p:txBody>
          <a:bodyPr lIns="91402" tIns="45701" rIns="91402" bIns="45701" anchor="ctr"/>
          <a:lstStyle>
            <a:lvl1pPr algn="l">
              <a:defRPr sz="1800" b="1"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smtClean="0"/>
              <a:t>Click to edit Master title style</a:t>
            </a:r>
            <a:endParaRPr lang="en-US" dirty="0"/>
          </a:p>
        </p:txBody>
      </p:sp>
      <p:sp>
        <p:nvSpPr>
          <p:cNvPr id="8" name="Footer Placeholder 4"/>
          <p:cNvSpPr>
            <a:spLocks noGrp="1"/>
          </p:cNvSpPr>
          <p:nvPr>
            <p:ph type="ftr" sz="quarter" idx="11"/>
          </p:nvPr>
        </p:nvSpPr>
        <p:spPr>
          <a:xfrm>
            <a:off x="1060450" y="6382940"/>
            <a:ext cx="2895600" cy="365125"/>
          </a:xfrm>
          <a:prstGeom prst="rect">
            <a:avLst/>
          </a:prstGeom>
        </p:spPr>
        <p:txBody>
          <a:bodyPr anchor="b"/>
          <a:lstStyle>
            <a:lvl1pPr>
              <a:defRPr sz="800">
                <a:solidFill>
                  <a:schemeClr val="bg1">
                    <a:lumMod val="50000"/>
                  </a:schemeClr>
                </a:solidFill>
              </a:defRPr>
            </a:lvl1pPr>
          </a:lstStyle>
          <a:p>
            <a:r>
              <a:rPr lang="en-US" dirty="0" smtClean="0">
                <a:solidFill>
                  <a:prstClr val="white">
                    <a:lumMod val="50000"/>
                  </a:prstClr>
                </a:solidFill>
              </a:rPr>
              <a:t>Sources &amp; Notes</a:t>
            </a:r>
            <a:endParaRPr lang="en-US" dirty="0">
              <a:solidFill>
                <a:prstClr val="white">
                  <a:lumMod val="50000"/>
                </a:prstClr>
              </a:solidFill>
            </a:endParaRPr>
          </a:p>
        </p:txBody>
      </p:sp>
    </p:spTree>
    <p:extLst>
      <p:ext uri="{BB962C8B-B14F-4D97-AF65-F5344CB8AC3E}">
        <p14:creationId xmlns:p14="http://schemas.microsoft.com/office/powerpoint/2010/main" val="111695967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Motion slid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144425596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152"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0" name="Parallelogram 25"/>
          <p:cNvSpPr/>
          <p:nvPr userDrawn="1"/>
        </p:nvSpPr>
        <p:spPr>
          <a:xfrm>
            <a:off x="3962399" y="-6930"/>
            <a:ext cx="5185701" cy="6864929"/>
          </a:xfrm>
          <a:custGeom>
            <a:avLst/>
            <a:gdLst>
              <a:gd name="connsiteX0" fmla="*/ 0 w 6400800"/>
              <a:gd name="connsiteY0" fmla="*/ 6858000 h 6858000"/>
              <a:gd name="connsiteX1" fmla="*/ 2672974 w 6400800"/>
              <a:gd name="connsiteY1" fmla="*/ 0 h 6858000"/>
              <a:gd name="connsiteX2" fmla="*/ 6400800 w 6400800"/>
              <a:gd name="connsiteY2" fmla="*/ 0 h 6858000"/>
              <a:gd name="connsiteX3" fmla="*/ 3727826 w 6400800"/>
              <a:gd name="connsiteY3" fmla="*/ 6858000 h 6858000"/>
              <a:gd name="connsiteX4" fmla="*/ 0 w 6400800"/>
              <a:gd name="connsiteY4" fmla="*/ 6858000 h 6858000"/>
              <a:gd name="connsiteX0" fmla="*/ 0 w 5202621"/>
              <a:gd name="connsiteY0" fmla="*/ 6889531 h 6889531"/>
              <a:gd name="connsiteX1" fmla="*/ 2672974 w 5202621"/>
              <a:gd name="connsiteY1" fmla="*/ 31531 h 6889531"/>
              <a:gd name="connsiteX2" fmla="*/ 5202621 w 5202621"/>
              <a:gd name="connsiteY2" fmla="*/ 0 h 6889531"/>
              <a:gd name="connsiteX3" fmla="*/ 3727826 w 5202621"/>
              <a:gd name="connsiteY3" fmla="*/ 6889531 h 6889531"/>
              <a:gd name="connsiteX4" fmla="*/ 0 w 5202621"/>
              <a:gd name="connsiteY4" fmla="*/ 6889531 h 6889531"/>
              <a:gd name="connsiteX0" fmla="*/ 0 w 5251370"/>
              <a:gd name="connsiteY0" fmla="*/ 6889531 h 6889531"/>
              <a:gd name="connsiteX1" fmla="*/ 2672974 w 5251370"/>
              <a:gd name="connsiteY1" fmla="*/ 31531 h 6889531"/>
              <a:gd name="connsiteX2" fmla="*/ 5202621 w 5251370"/>
              <a:gd name="connsiteY2" fmla="*/ 0 h 6889531"/>
              <a:gd name="connsiteX3" fmla="*/ 5181601 w 5251370"/>
              <a:gd name="connsiteY3" fmla="*/ 3121573 h 6889531"/>
              <a:gd name="connsiteX4" fmla="*/ 3727826 w 5251370"/>
              <a:gd name="connsiteY4" fmla="*/ 6889531 h 6889531"/>
              <a:gd name="connsiteX5" fmla="*/ 0 w 5251370"/>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9194"/>
              <a:gd name="connsiteY0" fmla="*/ 6889590 h 6889590"/>
              <a:gd name="connsiteX1" fmla="*/ 2672974 w 5209194"/>
              <a:gd name="connsiteY1" fmla="*/ 31590 h 6889590"/>
              <a:gd name="connsiteX2" fmla="*/ 5202621 w 5209194"/>
              <a:gd name="connsiteY2" fmla="*/ 59 h 6889590"/>
              <a:gd name="connsiteX3" fmla="*/ 5181601 w 5209194"/>
              <a:gd name="connsiteY3" fmla="*/ 3121632 h 6889590"/>
              <a:gd name="connsiteX4" fmla="*/ 3727826 w 5209194"/>
              <a:gd name="connsiteY4" fmla="*/ 6889590 h 6889590"/>
              <a:gd name="connsiteX5" fmla="*/ 0 w 5209194"/>
              <a:gd name="connsiteY5" fmla="*/ 6889590 h 6889590"/>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205761"/>
              <a:gd name="connsiteY0" fmla="*/ 6858000 h 6858000"/>
              <a:gd name="connsiteX1" fmla="*/ 2672974 w 5205761"/>
              <a:gd name="connsiteY1" fmla="*/ 0 h 6858000"/>
              <a:gd name="connsiteX2" fmla="*/ 5198520 w 5205761"/>
              <a:gd name="connsiteY2" fmla="*/ 42277 h 6858000"/>
              <a:gd name="connsiteX3" fmla="*/ 5181601 w 5205761"/>
              <a:gd name="connsiteY3" fmla="*/ 3090042 h 6858000"/>
              <a:gd name="connsiteX4" fmla="*/ 3727826 w 5205761"/>
              <a:gd name="connsiteY4" fmla="*/ 6858000 h 6858000"/>
              <a:gd name="connsiteX5" fmla="*/ 0 w 5205761"/>
              <a:gd name="connsiteY5" fmla="*/ 6858000 h 6858000"/>
              <a:gd name="connsiteX0" fmla="*/ 0 w 5182237"/>
              <a:gd name="connsiteY0" fmla="*/ 6858000 h 6858000"/>
              <a:gd name="connsiteX1" fmla="*/ 2672974 w 5182237"/>
              <a:gd name="connsiteY1" fmla="*/ 0 h 6858000"/>
              <a:gd name="connsiteX2" fmla="*/ 5005799 w 5182237"/>
              <a:gd name="connsiteY2" fmla="*/ 70980 h 6858000"/>
              <a:gd name="connsiteX3" fmla="*/ 5181601 w 5182237"/>
              <a:gd name="connsiteY3" fmla="*/ 3090042 h 6858000"/>
              <a:gd name="connsiteX4" fmla="*/ 3727826 w 5182237"/>
              <a:gd name="connsiteY4" fmla="*/ 6858000 h 6858000"/>
              <a:gd name="connsiteX5" fmla="*/ 0 w 5182237"/>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158478 h 6864929"/>
              <a:gd name="connsiteX4" fmla="*/ 3727826 w 5186912"/>
              <a:gd name="connsiteY4" fmla="*/ 6864929 h 6864929"/>
              <a:gd name="connsiteX5" fmla="*/ 0 w 5186912"/>
              <a:gd name="connsiteY5" fmla="*/ 6864929 h 6864929"/>
              <a:gd name="connsiteX0" fmla="*/ 0 w 5190154"/>
              <a:gd name="connsiteY0" fmla="*/ 6864929 h 6864929"/>
              <a:gd name="connsiteX1" fmla="*/ 2672974 w 5190154"/>
              <a:gd name="connsiteY1" fmla="*/ 6929 h 6864929"/>
              <a:gd name="connsiteX2" fmla="*/ 5182119 w 5190154"/>
              <a:gd name="connsiteY2" fmla="*/ 0 h 6864929"/>
              <a:gd name="connsiteX3" fmla="*/ 5185701 w 5190154"/>
              <a:gd name="connsiteY3" fmla="*/ 3137976 h 6864929"/>
              <a:gd name="connsiteX4" fmla="*/ 3727826 w 5190154"/>
              <a:gd name="connsiteY4" fmla="*/ 6864929 h 6864929"/>
              <a:gd name="connsiteX5" fmla="*/ 0 w 5190154"/>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37976 h 6864929"/>
              <a:gd name="connsiteX4" fmla="*/ 3727826 w 5185701"/>
              <a:gd name="connsiteY4" fmla="*/ 6864929 h 6864929"/>
              <a:gd name="connsiteX5" fmla="*/ 0 w 5185701"/>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46177 h 6864929"/>
              <a:gd name="connsiteX4" fmla="*/ 3727826 w 5185701"/>
              <a:gd name="connsiteY4" fmla="*/ 6864929 h 6864929"/>
              <a:gd name="connsiteX5" fmla="*/ 0 w 5185701"/>
              <a:gd name="connsiteY5" fmla="*/ 6864929 h 686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5701" h="6864929">
                <a:moveTo>
                  <a:pt x="0" y="6864929"/>
                </a:moveTo>
                <a:lnTo>
                  <a:pt x="2672974" y="6929"/>
                </a:lnTo>
                <a:lnTo>
                  <a:pt x="5182119" y="0"/>
                </a:lnTo>
                <a:cubicBezTo>
                  <a:pt x="5180887" y="4738"/>
                  <a:pt x="5185660" y="3147449"/>
                  <a:pt x="5185701" y="3146177"/>
                </a:cubicBezTo>
                <a:lnTo>
                  <a:pt x="3727826" y="6864929"/>
                </a:lnTo>
                <a:lnTo>
                  <a:pt x="0" y="6864929"/>
                </a:lnTo>
                <a:close/>
              </a:path>
            </a:pathLst>
          </a:custGeom>
          <a:solidFill>
            <a:schemeClr val="accent4">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3124200"/>
            <a:ext cx="9144000" cy="2362200"/>
          </a:xfrm>
          <a:prstGeom prst="rect">
            <a:avLst/>
          </a:prstGeom>
          <a:solidFill>
            <a:schemeClr val="accent3">
              <a:lumMod val="20000"/>
              <a:lumOff val="8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3">
                  <a:lumMod val="20000"/>
                  <a:lumOff val="80000"/>
                </a:schemeClr>
              </a:solidFill>
            </a:endParaRPr>
          </a:p>
        </p:txBody>
      </p:sp>
      <p:sp>
        <p:nvSpPr>
          <p:cNvPr id="28" name="Text Placeholder 5"/>
          <p:cNvSpPr>
            <a:spLocks noGrp="1"/>
          </p:cNvSpPr>
          <p:nvPr>
            <p:ph type="body" sz="quarter" idx="10" hasCustomPrompt="1"/>
          </p:nvPr>
        </p:nvSpPr>
        <p:spPr>
          <a:xfrm>
            <a:off x="1447800" y="3600696"/>
            <a:ext cx="6476999" cy="685801"/>
          </a:xfrm>
          <a:prstGeom prst="rect">
            <a:avLst/>
          </a:prstGeom>
        </p:spPr>
        <p:txBody>
          <a:bodyPr anchor="ctr">
            <a:normAutofit/>
          </a:bodyPr>
          <a:lstStyle>
            <a:lvl1pPr marL="0" marR="0" indent="0" algn="l" defTabSz="914400" rtl="0" eaLnBrk="1" fontAlgn="auto" latinLnBrk="0" hangingPunct="1">
              <a:lnSpc>
                <a:spcPct val="100000"/>
              </a:lnSpc>
              <a:spcBef>
                <a:spcPct val="20000"/>
              </a:spcBef>
              <a:spcAft>
                <a:spcPts val="0"/>
              </a:spcAft>
              <a:buClrTx/>
              <a:buSzTx/>
              <a:buFont typeface="Wingdings" panose="05000000000000000000" pitchFamily="2" charset="2"/>
              <a:buNone/>
              <a:tabLst/>
              <a:defRPr sz="1800" b="0">
                <a:solidFill>
                  <a:schemeClr val="accent1"/>
                </a:solidFill>
              </a:defRPr>
            </a:lvl1pPr>
          </a:lstStyle>
          <a:p>
            <a:r>
              <a:rPr lang="en-US" sz="2000" dirty="0" smtClean="0">
                <a:solidFill>
                  <a:schemeClr val="accent1"/>
                </a:solidFill>
              </a:rPr>
              <a:t>Motion: Here</a:t>
            </a:r>
          </a:p>
        </p:txBody>
      </p:sp>
      <p:sp>
        <p:nvSpPr>
          <p:cNvPr id="8" name="Text Placeholder 3"/>
          <p:cNvSpPr>
            <a:spLocks noGrp="1"/>
          </p:cNvSpPr>
          <p:nvPr>
            <p:ph type="body" sz="quarter" idx="13" hasCustomPrompt="1"/>
          </p:nvPr>
        </p:nvSpPr>
        <p:spPr>
          <a:xfrm>
            <a:off x="1447800" y="2438400"/>
            <a:ext cx="6362700" cy="460666"/>
          </a:xfrm>
          <a:prstGeom prst="rect">
            <a:avLst/>
          </a:prstGeom>
        </p:spPr>
        <p:txBody>
          <a:bodyPr/>
          <a:lstStyle>
            <a:lvl1pPr marL="0" indent="0" algn="l">
              <a:buNone/>
              <a:defRPr sz="2000" b="0" i="0" baseline="0">
                <a:solidFill>
                  <a:schemeClr val="accent1"/>
                </a:solidFill>
              </a:defRPr>
            </a:lvl1pPr>
            <a:lvl2pPr marL="457006" indent="0">
              <a:buNone/>
              <a:defRPr/>
            </a:lvl2pPr>
          </a:lstStyle>
          <a:p>
            <a:pPr lvl="0"/>
            <a:r>
              <a:rPr lang="en-US" dirty="0" smtClean="0"/>
              <a:t>Vote: Here</a:t>
            </a:r>
          </a:p>
        </p:txBody>
      </p:sp>
      <p:pic>
        <p:nvPicPr>
          <p:cNvPr id="9" name="Picture 8"/>
          <p:cNvPicPr>
            <a:picLocks noChangeAspect="1"/>
          </p:cNvPicPr>
          <p:nvPr userDrawn="1"/>
        </p:nvPicPr>
        <p:blipFill rotWithShape="1">
          <a:blip r:embed="rId6" cstate="print">
            <a:extLst>
              <a:ext uri="{28A0092B-C50C-407E-A947-70E740481C1C}">
                <a14:useLocalDpi xmlns:a14="http://schemas.microsoft.com/office/drawing/2010/main" val="0"/>
              </a:ext>
            </a:extLst>
          </a:blip>
          <a:srcRect l="9696" t="21191" r="15537" b="20528"/>
          <a:stretch/>
        </p:blipFill>
        <p:spPr>
          <a:xfrm>
            <a:off x="99848" y="55179"/>
            <a:ext cx="3176752" cy="1092008"/>
          </a:xfrm>
          <a:prstGeom prst="rect">
            <a:avLst/>
          </a:prstGeom>
        </p:spPr>
      </p:pic>
      <p:sp>
        <p:nvSpPr>
          <p:cNvPr id="7" name="TextBox 6"/>
          <p:cNvSpPr txBox="1"/>
          <p:nvPr userDrawn="1"/>
        </p:nvSpPr>
        <p:spPr>
          <a:xfrm>
            <a:off x="6781801" y="6627912"/>
            <a:ext cx="2209800" cy="169277"/>
          </a:xfrm>
          <a:prstGeom prst="rect">
            <a:avLst/>
          </a:prstGeom>
          <a:noFill/>
        </p:spPr>
        <p:txBody>
          <a:bodyPr wrap="square" lIns="0" tIns="0" rIns="0" bIns="0" rtlCol="0">
            <a:spAutoFit/>
          </a:bodyPr>
          <a:lstStyle/>
          <a:p>
            <a:pPr algn="r"/>
            <a:r>
              <a:rPr lang="en-US" sz="1000" dirty="0" smtClean="0">
                <a:solidFill>
                  <a:schemeClr val="accent1"/>
                </a:solidFill>
                <a:latin typeface="Arial" panose="020B0604020202020204" pitchFamily="34" charset="0"/>
                <a:cs typeface="Arial" panose="020B0604020202020204" pitchFamily="34" charset="0"/>
              </a:rPr>
              <a:t> </a:t>
            </a:r>
            <a:fld id="{A5227E9D-7D62-4008-BFCE-C7B8B3FEB975}" type="slidenum">
              <a:rPr lang="en-US" sz="1100" smtClean="0">
                <a:solidFill>
                  <a:schemeClr val="accent1"/>
                </a:solidFill>
                <a:latin typeface="Arial" panose="020B0604020202020204" pitchFamily="34" charset="0"/>
                <a:cs typeface="Arial" panose="020B0604020202020204" pitchFamily="34" charset="0"/>
              </a:rPr>
              <a:pPr algn="r"/>
              <a:t>‹#›</a:t>
            </a:fld>
            <a:endParaRPr lang="en-US" sz="1100"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3212786"/>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5" name="Title 1"/>
          <p:cNvSpPr>
            <a:spLocks noGrp="1"/>
          </p:cNvSpPr>
          <p:nvPr>
            <p:ph type="ctrTitle"/>
          </p:nvPr>
        </p:nvSpPr>
        <p:spPr>
          <a:xfrm>
            <a:off x="457200" y="152400"/>
            <a:ext cx="8229600" cy="685800"/>
          </a:xfrm>
          <a:prstGeom prst="rect">
            <a:avLst/>
          </a:prstGeom>
        </p:spPr>
        <p:txBody>
          <a:bodyPr lIns="91402" tIns="45701" rIns="91402" bIns="45701" anchor="ctr"/>
          <a:lstStyle>
            <a:lvl1pPr algn="l">
              <a:defRPr sz="1800" b="1"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smtClean="0"/>
              <a:t>Click to edit Master title style</a:t>
            </a:r>
            <a:endParaRPr lang="en-US" dirty="0"/>
          </a:p>
        </p:txBody>
      </p:sp>
      <p:sp>
        <p:nvSpPr>
          <p:cNvPr id="6" name="Footer Placeholder 4"/>
          <p:cNvSpPr>
            <a:spLocks noGrp="1"/>
          </p:cNvSpPr>
          <p:nvPr>
            <p:ph type="ftr" sz="quarter" idx="11"/>
          </p:nvPr>
        </p:nvSpPr>
        <p:spPr>
          <a:xfrm>
            <a:off x="1060450" y="6382940"/>
            <a:ext cx="2895600" cy="365125"/>
          </a:xfrm>
          <a:prstGeom prst="rect">
            <a:avLst/>
          </a:prstGeom>
        </p:spPr>
        <p:txBody>
          <a:bodyPr anchor="b"/>
          <a:lstStyle>
            <a:lvl1pPr>
              <a:defRPr sz="800">
                <a:solidFill>
                  <a:schemeClr val="bg1">
                    <a:lumMod val="50000"/>
                  </a:schemeClr>
                </a:solidFill>
              </a:defRPr>
            </a:lvl1pPr>
          </a:lstStyle>
          <a:p>
            <a:r>
              <a:rPr lang="en-US" dirty="0" smtClean="0">
                <a:solidFill>
                  <a:prstClr val="white">
                    <a:lumMod val="50000"/>
                  </a:prstClr>
                </a:solidFill>
              </a:rPr>
              <a:t>Sources &amp; Notes</a:t>
            </a:r>
            <a:endParaRPr lang="en-US" dirty="0">
              <a:solidFill>
                <a:prstClr val="white">
                  <a:lumMod val="50000"/>
                </a:prstClr>
              </a:solidFill>
            </a:endParaRPr>
          </a:p>
        </p:txBody>
      </p:sp>
      <p:sp>
        <p:nvSpPr>
          <p:cNvPr id="8" name="Text Placeholder 3"/>
          <p:cNvSpPr>
            <a:spLocks noGrp="1"/>
          </p:cNvSpPr>
          <p:nvPr>
            <p:ph type="body" sz="quarter" idx="13" hasCustomPrompt="1"/>
          </p:nvPr>
        </p:nvSpPr>
        <p:spPr>
          <a:xfrm>
            <a:off x="457200" y="1066800"/>
            <a:ext cx="8229600" cy="533400"/>
          </a:xfrm>
          <a:prstGeom prst="rect">
            <a:avLst/>
          </a:prstGeom>
        </p:spPr>
        <p:txBody>
          <a:bodyPr/>
          <a:lstStyle>
            <a:lvl1pPr marL="0" indent="0">
              <a:buNone/>
              <a:defRPr sz="1400" i="1">
                <a:solidFill>
                  <a:schemeClr val="bg1">
                    <a:lumMod val="50000"/>
                  </a:schemeClr>
                </a:solidFill>
              </a:defRPr>
            </a:lvl1pPr>
            <a:lvl2pPr marL="457006" indent="0">
              <a:buNone/>
              <a:defRPr/>
            </a:lvl2pPr>
          </a:lstStyle>
          <a:p>
            <a:pPr lvl="0"/>
            <a:r>
              <a:rPr lang="en-US" dirty="0" smtClean="0"/>
              <a:t>Click to add subheading</a:t>
            </a:r>
          </a:p>
        </p:txBody>
      </p:sp>
    </p:spTree>
    <p:extLst>
      <p:ext uri="{BB962C8B-B14F-4D97-AF65-F5344CB8AC3E}">
        <p14:creationId xmlns:p14="http://schemas.microsoft.com/office/powerpoint/2010/main" val="2645431371"/>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Blank slide 1">
    <p:spTree>
      <p:nvGrpSpPr>
        <p:cNvPr id="1" name=""/>
        <p:cNvGrpSpPr/>
        <p:nvPr/>
      </p:nvGrpSpPr>
      <p:grpSpPr>
        <a:xfrm>
          <a:off x="0" y="0"/>
          <a:ext cx="0" cy="0"/>
          <a:chOff x="0" y="0"/>
          <a:chExt cx="0" cy="0"/>
        </a:xfrm>
      </p:grpSpPr>
      <p:sp>
        <p:nvSpPr>
          <p:cNvPr id="2" name="Rectangle 1"/>
          <p:cNvSpPr/>
          <p:nvPr userDrawn="1"/>
        </p:nvSpPr>
        <p:spPr>
          <a:xfrm>
            <a:off x="0" y="0"/>
            <a:ext cx="9144000" cy="6324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1148794434"/>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Blank slide 2">
    <p:spTree>
      <p:nvGrpSpPr>
        <p:cNvPr id="1" name=""/>
        <p:cNvGrpSpPr/>
        <p:nvPr/>
      </p:nvGrpSpPr>
      <p:grpSpPr>
        <a:xfrm>
          <a:off x="0" y="0"/>
          <a:ext cx="0" cy="0"/>
          <a:chOff x="0" y="0"/>
          <a:chExt cx="0" cy="0"/>
        </a:xfrm>
      </p:grpSpPr>
    </p:spTree>
    <p:extLst>
      <p:ext uri="{BB962C8B-B14F-4D97-AF65-F5344CB8AC3E}">
        <p14:creationId xmlns:p14="http://schemas.microsoft.com/office/powerpoint/2010/main" val="392647227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a:prstGeom prst="rect">
            <a:avLst/>
          </a:prstGeom>
        </p:spPr>
        <p:txBody>
          <a:bodyPr>
            <a:normAutofit/>
          </a:bodyPr>
          <a:lstStyle>
            <a:lvl1pPr marL="342900" indent="-342900">
              <a:buFont typeface="Wingdings" panose="05000000000000000000" pitchFamily="2" charset="2"/>
              <a:buChar char="§"/>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1060450" y="6382940"/>
            <a:ext cx="2895600" cy="365125"/>
          </a:xfrm>
          <a:prstGeom prst="rect">
            <a:avLst/>
          </a:prstGeom>
        </p:spPr>
        <p:txBody>
          <a:bodyPr anchor="b"/>
          <a:lstStyle>
            <a:lvl1pPr>
              <a:defRPr sz="800">
                <a:solidFill>
                  <a:schemeClr val="bg1">
                    <a:lumMod val="50000"/>
                  </a:schemeClr>
                </a:solidFill>
              </a:defRPr>
            </a:lvl1pPr>
          </a:lstStyle>
          <a:p>
            <a:r>
              <a:rPr lang="en-US" dirty="0" smtClean="0"/>
              <a:t>Sources &amp; Notes</a:t>
            </a:r>
            <a:endParaRPr lang="en-US" dirty="0"/>
          </a:p>
        </p:txBody>
      </p:sp>
      <p:sp>
        <p:nvSpPr>
          <p:cNvPr id="7" name="Title 1"/>
          <p:cNvSpPr>
            <a:spLocks noGrp="1"/>
          </p:cNvSpPr>
          <p:nvPr>
            <p:ph type="ctrTitle"/>
          </p:nvPr>
        </p:nvSpPr>
        <p:spPr>
          <a:xfrm>
            <a:off x="457200" y="152400"/>
            <a:ext cx="8229600" cy="685800"/>
          </a:xfrm>
          <a:prstGeom prst="rect">
            <a:avLst/>
          </a:prstGeom>
        </p:spPr>
        <p:txBody>
          <a:bodyPr lIns="91402" tIns="45701" rIns="91402" bIns="45701" anchor="ctr"/>
          <a:lstStyle>
            <a:lvl1pPr algn="l">
              <a:defRPr sz="1800" b="1"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smtClean="0"/>
              <a:t>Click to edit Master title style</a:t>
            </a:r>
            <a:endParaRPr lang="en-US" dirty="0"/>
          </a:p>
        </p:txBody>
      </p:sp>
      <p:pic>
        <p:nvPicPr>
          <p:cNvPr id="8" name="Picture 442" descr="C:\Users\kamercer\Desktop\HPC Bu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24600"/>
            <a:ext cx="1060450" cy="481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139256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ctrTitle"/>
          </p:nvPr>
        </p:nvSpPr>
        <p:spPr>
          <a:xfrm>
            <a:off x="457200" y="152400"/>
            <a:ext cx="8229600" cy="685800"/>
          </a:xfrm>
          <a:prstGeom prst="rect">
            <a:avLst/>
          </a:prstGeom>
        </p:spPr>
        <p:txBody>
          <a:bodyPr lIns="91402" tIns="45701" rIns="91402" bIns="45701" anchor="ctr"/>
          <a:lstStyle>
            <a:lvl1pPr algn="l">
              <a:defRPr sz="1800" b="1"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smtClean="0"/>
              <a:t>Click to edit Master title style</a:t>
            </a:r>
            <a:endParaRPr lang="en-US" dirty="0"/>
          </a:p>
        </p:txBody>
      </p:sp>
      <p:sp>
        <p:nvSpPr>
          <p:cNvPr id="8" name="Footer Placeholder 4"/>
          <p:cNvSpPr>
            <a:spLocks noGrp="1"/>
          </p:cNvSpPr>
          <p:nvPr>
            <p:ph type="ftr" sz="quarter" idx="11"/>
          </p:nvPr>
        </p:nvSpPr>
        <p:spPr>
          <a:xfrm>
            <a:off x="1060450" y="6382940"/>
            <a:ext cx="2895600" cy="365125"/>
          </a:xfrm>
          <a:prstGeom prst="rect">
            <a:avLst/>
          </a:prstGeom>
        </p:spPr>
        <p:txBody>
          <a:bodyPr anchor="b"/>
          <a:lstStyle>
            <a:lvl1pPr>
              <a:defRPr sz="800">
                <a:solidFill>
                  <a:schemeClr val="bg1">
                    <a:lumMod val="50000"/>
                  </a:schemeClr>
                </a:solidFill>
              </a:defRPr>
            </a:lvl1pPr>
          </a:lstStyle>
          <a:p>
            <a:r>
              <a:rPr lang="en-US" dirty="0" smtClean="0"/>
              <a:t>Sources &amp; Notes</a:t>
            </a:r>
            <a:endParaRPr lang="en-US" dirty="0"/>
          </a:p>
        </p:txBody>
      </p:sp>
    </p:spTree>
    <p:extLst>
      <p:ext uri="{BB962C8B-B14F-4D97-AF65-F5344CB8AC3E}">
        <p14:creationId xmlns:p14="http://schemas.microsoft.com/office/powerpoint/2010/main" val="258938121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5" name="Title 1"/>
          <p:cNvSpPr>
            <a:spLocks noGrp="1"/>
          </p:cNvSpPr>
          <p:nvPr>
            <p:ph type="ctrTitle"/>
          </p:nvPr>
        </p:nvSpPr>
        <p:spPr>
          <a:xfrm>
            <a:off x="457200" y="152400"/>
            <a:ext cx="8229600" cy="685800"/>
          </a:xfrm>
          <a:prstGeom prst="rect">
            <a:avLst/>
          </a:prstGeom>
        </p:spPr>
        <p:txBody>
          <a:bodyPr lIns="91402" tIns="45701" rIns="91402" bIns="45701" anchor="ctr"/>
          <a:lstStyle>
            <a:lvl1pPr algn="l">
              <a:defRPr sz="1800" b="1"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smtClean="0"/>
              <a:t>Click to edit Master title style</a:t>
            </a:r>
            <a:endParaRPr lang="en-US" dirty="0"/>
          </a:p>
        </p:txBody>
      </p:sp>
      <p:sp>
        <p:nvSpPr>
          <p:cNvPr id="6" name="Footer Placeholder 4"/>
          <p:cNvSpPr>
            <a:spLocks noGrp="1"/>
          </p:cNvSpPr>
          <p:nvPr>
            <p:ph type="ftr" sz="quarter" idx="11"/>
          </p:nvPr>
        </p:nvSpPr>
        <p:spPr>
          <a:xfrm>
            <a:off x="1060450" y="6382940"/>
            <a:ext cx="2895600" cy="365125"/>
          </a:xfrm>
          <a:prstGeom prst="rect">
            <a:avLst/>
          </a:prstGeom>
        </p:spPr>
        <p:txBody>
          <a:bodyPr anchor="b"/>
          <a:lstStyle>
            <a:lvl1pPr>
              <a:defRPr sz="800">
                <a:solidFill>
                  <a:schemeClr val="bg1">
                    <a:lumMod val="50000"/>
                  </a:schemeClr>
                </a:solidFill>
              </a:defRPr>
            </a:lvl1pPr>
          </a:lstStyle>
          <a:p>
            <a:r>
              <a:rPr lang="en-US" dirty="0" smtClean="0"/>
              <a:t>Sources &amp; Notes</a:t>
            </a:r>
            <a:endParaRPr lang="en-US" dirty="0"/>
          </a:p>
        </p:txBody>
      </p:sp>
      <p:sp>
        <p:nvSpPr>
          <p:cNvPr id="8" name="Text Placeholder 3"/>
          <p:cNvSpPr>
            <a:spLocks noGrp="1"/>
          </p:cNvSpPr>
          <p:nvPr>
            <p:ph type="body" sz="quarter" idx="13" hasCustomPrompt="1"/>
          </p:nvPr>
        </p:nvSpPr>
        <p:spPr>
          <a:xfrm>
            <a:off x="457200" y="1066800"/>
            <a:ext cx="8229600" cy="533400"/>
          </a:xfrm>
          <a:prstGeom prst="rect">
            <a:avLst/>
          </a:prstGeom>
        </p:spPr>
        <p:txBody>
          <a:bodyPr/>
          <a:lstStyle>
            <a:lvl1pPr marL="0" indent="0">
              <a:buNone/>
              <a:defRPr sz="1400" i="1">
                <a:solidFill>
                  <a:schemeClr val="bg1">
                    <a:lumMod val="50000"/>
                  </a:schemeClr>
                </a:solidFill>
              </a:defRPr>
            </a:lvl1pPr>
            <a:lvl2pPr marL="457006" indent="0">
              <a:buNone/>
              <a:defRPr/>
            </a:lvl2pPr>
          </a:lstStyle>
          <a:p>
            <a:pPr lvl="0"/>
            <a:r>
              <a:rPr lang="en-US" dirty="0" smtClean="0"/>
              <a:t>Click to add subheading</a:t>
            </a:r>
          </a:p>
        </p:txBody>
      </p:sp>
    </p:spTree>
    <p:extLst>
      <p:ext uri="{BB962C8B-B14F-4D97-AF65-F5344CB8AC3E}">
        <p14:creationId xmlns:p14="http://schemas.microsoft.com/office/powerpoint/2010/main" val="276661253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slide 1">
    <p:spTree>
      <p:nvGrpSpPr>
        <p:cNvPr id="1" name=""/>
        <p:cNvGrpSpPr/>
        <p:nvPr/>
      </p:nvGrpSpPr>
      <p:grpSpPr>
        <a:xfrm>
          <a:off x="0" y="0"/>
          <a:ext cx="0" cy="0"/>
          <a:chOff x="0" y="0"/>
          <a:chExt cx="0" cy="0"/>
        </a:xfrm>
      </p:grpSpPr>
      <p:sp>
        <p:nvSpPr>
          <p:cNvPr id="2" name="Rectangle 1"/>
          <p:cNvSpPr/>
          <p:nvPr userDrawn="1"/>
        </p:nvSpPr>
        <p:spPr>
          <a:xfrm>
            <a:off x="0" y="0"/>
            <a:ext cx="9144000" cy="6324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0689969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Blank slide 2">
    <p:spTree>
      <p:nvGrpSpPr>
        <p:cNvPr id="1" name=""/>
        <p:cNvGrpSpPr/>
        <p:nvPr/>
      </p:nvGrpSpPr>
      <p:grpSpPr>
        <a:xfrm>
          <a:off x="0" y="0"/>
          <a:ext cx="0" cy="0"/>
          <a:chOff x="0" y="0"/>
          <a:chExt cx="0" cy="0"/>
        </a:xfrm>
      </p:grpSpPr>
    </p:spTree>
    <p:extLst>
      <p:ext uri="{BB962C8B-B14F-4D97-AF65-F5344CB8AC3E}">
        <p14:creationId xmlns:p14="http://schemas.microsoft.com/office/powerpoint/2010/main" val="399439071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5" name="Picture 24"/>
          <p:cNvPicPr>
            <a:picLocks noChangeAspect="1"/>
          </p:cNvPicPr>
          <p:nvPr userDrawn="1"/>
        </p:nvPicPr>
        <p:blipFill rotWithShape="1">
          <a:blip r:embed="rId2" cstate="print">
            <a:extLst>
              <a:ext uri="{28A0092B-C50C-407E-A947-70E740481C1C}">
                <a14:useLocalDpi xmlns:a14="http://schemas.microsoft.com/office/drawing/2010/main" val="0"/>
              </a:ext>
            </a:extLst>
          </a:blip>
          <a:srcRect l="9696" t="21191" r="15537" b="20528"/>
          <a:stretch/>
        </p:blipFill>
        <p:spPr>
          <a:xfrm>
            <a:off x="99848" y="55179"/>
            <a:ext cx="3176752" cy="1092008"/>
          </a:xfrm>
          <a:prstGeom prst="rect">
            <a:avLst/>
          </a:prstGeom>
        </p:spPr>
      </p:pic>
      <p:sp>
        <p:nvSpPr>
          <p:cNvPr id="26" name="Parallelogram 25"/>
          <p:cNvSpPr/>
          <p:nvPr userDrawn="1"/>
        </p:nvSpPr>
        <p:spPr>
          <a:xfrm>
            <a:off x="3962399" y="-6930"/>
            <a:ext cx="5185701" cy="6864929"/>
          </a:xfrm>
          <a:custGeom>
            <a:avLst/>
            <a:gdLst>
              <a:gd name="connsiteX0" fmla="*/ 0 w 6400800"/>
              <a:gd name="connsiteY0" fmla="*/ 6858000 h 6858000"/>
              <a:gd name="connsiteX1" fmla="*/ 2672974 w 6400800"/>
              <a:gd name="connsiteY1" fmla="*/ 0 h 6858000"/>
              <a:gd name="connsiteX2" fmla="*/ 6400800 w 6400800"/>
              <a:gd name="connsiteY2" fmla="*/ 0 h 6858000"/>
              <a:gd name="connsiteX3" fmla="*/ 3727826 w 6400800"/>
              <a:gd name="connsiteY3" fmla="*/ 6858000 h 6858000"/>
              <a:gd name="connsiteX4" fmla="*/ 0 w 6400800"/>
              <a:gd name="connsiteY4" fmla="*/ 6858000 h 6858000"/>
              <a:gd name="connsiteX0" fmla="*/ 0 w 5202621"/>
              <a:gd name="connsiteY0" fmla="*/ 6889531 h 6889531"/>
              <a:gd name="connsiteX1" fmla="*/ 2672974 w 5202621"/>
              <a:gd name="connsiteY1" fmla="*/ 31531 h 6889531"/>
              <a:gd name="connsiteX2" fmla="*/ 5202621 w 5202621"/>
              <a:gd name="connsiteY2" fmla="*/ 0 h 6889531"/>
              <a:gd name="connsiteX3" fmla="*/ 3727826 w 5202621"/>
              <a:gd name="connsiteY3" fmla="*/ 6889531 h 6889531"/>
              <a:gd name="connsiteX4" fmla="*/ 0 w 5202621"/>
              <a:gd name="connsiteY4" fmla="*/ 6889531 h 6889531"/>
              <a:gd name="connsiteX0" fmla="*/ 0 w 5251370"/>
              <a:gd name="connsiteY0" fmla="*/ 6889531 h 6889531"/>
              <a:gd name="connsiteX1" fmla="*/ 2672974 w 5251370"/>
              <a:gd name="connsiteY1" fmla="*/ 31531 h 6889531"/>
              <a:gd name="connsiteX2" fmla="*/ 5202621 w 5251370"/>
              <a:gd name="connsiteY2" fmla="*/ 0 h 6889531"/>
              <a:gd name="connsiteX3" fmla="*/ 5181601 w 5251370"/>
              <a:gd name="connsiteY3" fmla="*/ 3121573 h 6889531"/>
              <a:gd name="connsiteX4" fmla="*/ 3727826 w 5251370"/>
              <a:gd name="connsiteY4" fmla="*/ 6889531 h 6889531"/>
              <a:gd name="connsiteX5" fmla="*/ 0 w 5251370"/>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9194"/>
              <a:gd name="connsiteY0" fmla="*/ 6889590 h 6889590"/>
              <a:gd name="connsiteX1" fmla="*/ 2672974 w 5209194"/>
              <a:gd name="connsiteY1" fmla="*/ 31590 h 6889590"/>
              <a:gd name="connsiteX2" fmla="*/ 5202621 w 5209194"/>
              <a:gd name="connsiteY2" fmla="*/ 59 h 6889590"/>
              <a:gd name="connsiteX3" fmla="*/ 5181601 w 5209194"/>
              <a:gd name="connsiteY3" fmla="*/ 3121632 h 6889590"/>
              <a:gd name="connsiteX4" fmla="*/ 3727826 w 5209194"/>
              <a:gd name="connsiteY4" fmla="*/ 6889590 h 6889590"/>
              <a:gd name="connsiteX5" fmla="*/ 0 w 5209194"/>
              <a:gd name="connsiteY5" fmla="*/ 6889590 h 6889590"/>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205761"/>
              <a:gd name="connsiteY0" fmla="*/ 6858000 h 6858000"/>
              <a:gd name="connsiteX1" fmla="*/ 2672974 w 5205761"/>
              <a:gd name="connsiteY1" fmla="*/ 0 h 6858000"/>
              <a:gd name="connsiteX2" fmla="*/ 5198520 w 5205761"/>
              <a:gd name="connsiteY2" fmla="*/ 42277 h 6858000"/>
              <a:gd name="connsiteX3" fmla="*/ 5181601 w 5205761"/>
              <a:gd name="connsiteY3" fmla="*/ 3090042 h 6858000"/>
              <a:gd name="connsiteX4" fmla="*/ 3727826 w 5205761"/>
              <a:gd name="connsiteY4" fmla="*/ 6858000 h 6858000"/>
              <a:gd name="connsiteX5" fmla="*/ 0 w 5205761"/>
              <a:gd name="connsiteY5" fmla="*/ 6858000 h 6858000"/>
              <a:gd name="connsiteX0" fmla="*/ 0 w 5182237"/>
              <a:gd name="connsiteY0" fmla="*/ 6858000 h 6858000"/>
              <a:gd name="connsiteX1" fmla="*/ 2672974 w 5182237"/>
              <a:gd name="connsiteY1" fmla="*/ 0 h 6858000"/>
              <a:gd name="connsiteX2" fmla="*/ 5005799 w 5182237"/>
              <a:gd name="connsiteY2" fmla="*/ 70980 h 6858000"/>
              <a:gd name="connsiteX3" fmla="*/ 5181601 w 5182237"/>
              <a:gd name="connsiteY3" fmla="*/ 3090042 h 6858000"/>
              <a:gd name="connsiteX4" fmla="*/ 3727826 w 5182237"/>
              <a:gd name="connsiteY4" fmla="*/ 6858000 h 6858000"/>
              <a:gd name="connsiteX5" fmla="*/ 0 w 5182237"/>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158478 h 6864929"/>
              <a:gd name="connsiteX4" fmla="*/ 3727826 w 5186912"/>
              <a:gd name="connsiteY4" fmla="*/ 6864929 h 6864929"/>
              <a:gd name="connsiteX5" fmla="*/ 0 w 5186912"/>
              <a:gd name="connsiteY5" fmla="*/ 6864929 h 6864929"/>
              <a:gd name="connsiteX0" fmla="*/ 0 w 5190154"/>
              <a:gd name="connsiteY0" fmla="*/ 6864929 h 6864929"/>
              <a:gd name="connsiteX1" fmla="*/ 2672974 w 5190154"/>
              <a:gd name="connsiteY1" fmla="*/ 6929 h 6864929"/>
              <a:gd name="connsiteX2" fmla="*/ 5182119 w 5190154"/>
              <a:gd name="connsiteY2" fmla="*/ 0 h 6864929"/>
              <a:gd name="connsiteX3" fmla="*/ 5185701 w 5190154"/>
              <a:gd name="connsiteY3" fmla="*/ 3137976 h 6864929"/>
              <a:gd name="connsiteX4" fmla="*/ 3727826 w 5190154"/>
              <a:gd name="connsiteY4" fmla="*/ 6864929 h 6864929"/>
              <a:gd name="connsiteX5" fmla="*/ 0 w 5190154"/>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37976 h 6864929"/>
              <a:gd name="connsiteX4" fmla="*/ 3727826 w 5185701"/>
              <a:gd name="connsiteY4" fmla="*/ 6864929 h 6864929"/>
              <a:gd name="connsiteX5" fmla="*/ 0 w 5185701"/>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46177 h 6864929"/>
              <a:gd name="connsiteX4" fmla="*/ 3727826 w 5185701"/>
              <a:gd name="connsiteY4" fmla="*/ 6864929 h 6864929"/>
              <a:gd name="connsiteX5" fmla="*/ 0 w 5185701"/>
              <a:gd name="connsiteY5" fmla="*/ 6864929 h 686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5701" h="6864929">
                <a:moveTo>
                  <a:pt x="0" y="6864929"/>
                </a:moveTo>
                <a:lnTo>
                  <a:pt x="2672974" y="6929"/>
                </a:lnTo>
                <a:lnTo>
                  <a:pt x="5182119" y="0"/>
                </a:lnTo>
                <a:cubicBezTo>
                  <a:pt x="5180887" y="4738"/>
                  <a:pt x="5185660" y="3147449"/>
                  <a:pt x="5185701" y="3146177"/>
                </a:cubicBezTo>
                <a:lnTo>
                  <a:pt x="3727826" y="6864929"/>
                </a:lnTo>
                <a:lnTo>
                  <a:pt x="0" y="6864929"/>
                </a:lnTo>
                <a:close/>
              </a:path>
            </a:pathLst>
          </a:custGeom>
          <a:solidFill>
            <a:schemeClr val="accent4">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7" name="Rectangle 26"/>
          <p:cNvSpPr/>
          <p:nvPr userDrawn="1"/>
        </p:nvSpPr>
        <p:spPr>
          <a:xfrm>
            <a:off x="0" y="3124200"/>
            <a:ext cx="9144000" cy="2362200"/>
          </a:xfrm>
          <a:prstGeom prst="rect">
            <a:avLst/>
          </a:prstGeom>
          <a:solidFill>
            <a:schemeClr val="accent3">
              <a:lumMod val="20000"/>
              <a:lumOff val="8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AA721">
                  <a:lumMod val="20000"/>
                  <a:lumOff val="80000"/>
                </a:srgbClr>
              </a:solidFill>
            </a:endParaRPr>
          </a:p>
        </p:txBody>
      </p:sp>
      <p:sp>
        <p:nvSpPr>
          <p:cNvPr id="28" name="Text Placeholder 5"/>
          <p:cNvSpPr>
            <a:spLocks noGrp="1"/>
          </p:cNvSpPr>
          <p:nvPr>
            <p:ph type="body" sz="quarter" idx="10" hasCustomPrompt="1"/>
          </p:nvPr>
        </p:nvSpPr>
        <p:spPr>
          <a:xfrm>
            <a:off x="4419600" y="4648200"/>
            <a:ext cx="3962400" cy="685801"/>
          </a:xfrm>
          <a:prstGeom prst="rect">
            <a:avLst/>
          </a:prstGeom>
        </p:spPr>
        <p:txBody>
          <a:bodyPr>
            <a:normAutofit/>
          </a:bodyPr>
          <a:lstStyle>
            <a:lvl1pPr marL="0" marR="0" indent="0" algn="r" defTabSz="914400" rtl="0" eaLnBrk="1" fontAlgn="auto" latinLnBrk="0" hangingPunct="1">
              <a:lnSpc>
                <a:spcPct val="100000"/>
              </a:lnSpc>
              <a:spcBef>
                <a:spcPct val="20000"/>
              </a:spcBef>
              <a:spcAft>
                <a:spcPts val="0"/>
              </a:spcAft>
              <a:buClrTx/>
              <a:buSzTx/>
              <a:buFont typeface="Wingdings" panose="05000000000000000000" pitchFamily="2" charset="2"/>
              <a:buNone/>
              <a:tabLst/>
              <a:defRPr sz="1800" b="1">
                <a:solidFill>
                  <a:schemeClr val="accent1"/>
                </a:solidFill>
              </a:defRPr>
            </a:lvl1pPr>
          </a:lstStyle>
          <a:p>
            <a:r>
              <a:rPr lang="en-US" sz="2000" dirty="0" smtClean="0">
                <a:solidFill>
                  <a:schemeClr val="accent1"/>
                </a:solidFill>
              </a:rPr>
              <a:t>Date Here</a:t>
            </a:r>
          </a:p>
        </p:txBody>
      </p:sp>
      <p:sp>
        <p:nvSpPr>
          <p:cNvPr id="8" name="Text Placeholder 3"/>
          <p:cNvSpPr>
            <a:spLocks noGrp="1"/>
          </p:cNvSpPr>
          <p:nvPr>
            <p:ph type="body" sz="quarter" idx="13" hasCustomPrompt="1"/>
          </p:nvPr>
        </p:nvSpPr>
        <p:spPr>
          <a:xfrm>
            <a:off x="762000" y="3425534"/>
            <a:ext cx="7620000" cy="1146466"/>
          </a:xfrm>
          <a:prstGeom prst="rect">
            <a:avLst/>
          </a:prstGeom>
        </p:spPr>
        <p:txBody>
          <a:bodyPr/>
          <a:lstStyle>
            <a:lvl1pPr marL="0" indent="0" algn="r">
              <a:buNone/>
              <a:defRPr sz="3600" i="0" baseline="0">
                <a:solidFill>
                  <a:schemeClr val="accent1"/>
                </a:solidFill>
              </a:defRPr>
            </a:lvl1pPr>
            <a:lvl2pPr marL="457006" indent="0">
              <a:buNone/>
              <a:defRPr/>
            </a:lvl2pPr>
          </a:lstStyle>
          <a:p>
            <a:pPr lvl="0"/>
            <a:r>
              <a:rPr lang="en-US" dirty="0" smtClean="0"/>
              <a:t>Title Here</a:t>
            </a:r>
          </a:p>
        </p:txBody>
      </p:sp>
    </p:spTree>
    <p:extLst>
      <p:ext uri="{BB962C8B-B14F-4D97-AF65-F5344CB8AC3E}">
        <p14:creationId xmlns:p14="http://schemas.microsoft.com/office/powerpoint/2010/main" val="4046572214"/>
      </p:ext>
    </p:extLst>
  </p:cSld>
  <p:clrMapOvr>
    <a:masterClrMapping/>
  </p:clrMapOvr>
  <p:timing>
    <p:tnLst>
      <p:par>
        <p:cTn id="1" dur="indefinite" restart="never" nodeType="tmRoot"/>
      </p:par>
    </p:tnLst>
  </p:timing>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vmlDrawing" Target="../drawings/vmlDrawing1.vml"/>
  <Relationship Id="rId11" Type="http://schemas.openxmlformats.org/officeDocument/2006/relationships/tags" Target="../tags/tag2.xml"/>
  <Relationship Id="rId12" Type="http://schemas.openxmlformats.org/officeDocument/2006/relationships/oleObject" Target="../embeddings/oleObject1.bin"/>
  <Relationship Id="rId13" Type="http://schemas.openxmlformats.org/officeDocument/2006/relationships/image" Target="../media/image1.emf"/>
  <Relationship Id="rId14" Type="http://schemas.openxmlformats.org/officeDocument/2006/relationships/image" Target="../media/image2.png"/>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theme" Target="../theme/theme1.xml"/>
</Relationships>

</file>

<file path=ppt/slideMasters/_rels/slideMaster2.xml.rels><?xml version="1.0" encoding="UTF-8"?>

<Relationships xmlns="http://schemas.openxmlformats.org/package/2006/relationships">
  <Relationship Id="rId1" Type="http://schemas.openxmlformats.org/officeDocument/2006/relationships/slideLayout" Target="../slideLayouts/slideLayout9.xml"/>
  <Relationship Id="rId10" Type="http://schemas.openxmlformats.org/officeDocument/2006/relationships/vmlDrawing" Target="../drawings/vmlDrawing4.vml"/>
  <Relationship Id="rId11" Type="http://schemas.openxmlformats.org/officeDocument/2006/relationships/tags" Target="../tags/tag5.xml"/>
  <Relationship Id="rId12" Type="http://schemas.openxmlformats.org/officeDocument/2006/relationships/oleObject" Target="../embeddings/oleObject4.bin"/>
  <Relationship Id="rId13" Type="http://schemas.openxmlformats.org/officeDocument/2006/relationships/image" Target="../media/image1.emf"/>
  <Relationship Id="rId14" Type="http://schemas.openxmlformats.org/officeDocument/2006/relationships/image" Target="../media/image2.png"/>
  <Relationship Id="rId2" Type="http://schemas.openxmlformats.org/officeDocument/2006/relationships/slideLayout" Target="../slideLayouts/slideLayout10.xml"/>
  <Relationship Id="rId3" Type="http://schemas.openxmlformats.org/officeDocument/2006/relationships/slideLayout" Target="../slideLayouts/slideLayout11.xml"/>
  <Relationship Id="rId4" Type="http://schemas.openxmlformats.org/officeDocument/2006/relationships/slideLayout" Target="../slideLayouts/slideLayout12.xml"/>
  <Relationship Id="rId5" Type="http://schemas.openxmlformats.org/officeDocument/2006/relationships/slideLayout" Target="../slideLayouts/slideLayout13.xml"/>
  <Relationship Id="rId6" Type="http://schemas.openxmlformats.org/officeDocument/2006/relationships/slideLayout" Target="../slideLayouts/slideLayout14.xml"/>
  <Relationship Id="rId7" Type="http://schemas.openxmlformats.org/officeDocument/2006/relationships/slideLayout" Target="../slideLayouts/slideLayout15.xml"/>
  <Relationship Id="rId8" Type="http://schemas.openxmlformats.org/officeDocument/2006/relationships/slideLayout" Target="../slideLayouts/slideLayout16.xml"/>
  <Relationship Id="rId9" Type="http://schemas.openxmlformats.org/officeDocument/2006/relationships/theme" Target="../theme/theme2.xml"/>
</Relationships>

</file>

<file path=ppt/slideMasters/_rels/slideMaster3.xml.rels><?xml version="1.0" encoding="UTF-8"?>

<Relationships xmlns="http://schemas.openxmlformats.org/package/2006/relationships">
  <Relationship Id="rId1" Type="http://schemas.openxmlformats.org/officeDocument/2006/relationships/slideLayout" Target="../slideLayouts/slideLayout17.xml"/>
  <Relationship Id="rId10" Type="http://schemas.openxmlformats.org/officeDocument/2006/relationships/vmlDrawing" Target="../drawings/vmlDrawing7.vml"/>
  <Relationship Id="rId11" Type="http://schemas.openxmlformats.org/officeDocument/2006/relationships/tags" Target="../tags/tag8.xml"/>
  <Relationship Id="rId12" Type="http://schemas.openxmlformats.org/officeDocument/2006/relationships/oleObject" Target="../embeddings/oleObject7.bin"/>
  <Relationship Id="rId13" Type="http://schemas.openxmlformats.org/officeDocument/2006/relationships/image" Target="../media/image1.emf"/>
  <Relationship Id="rId14" Type="http://schemas.openxmlformats.org/officeDocument/2006/relationships/image" Target="../media/image2.png"/>
  <Relationship Id="rId2" Type="http://schemas.openxmlformats.org/officeDocument/2006/relationships/slideLayout" Target="../slideLayouts/slideLayout18.xml"/>
  <Relationship Id="rId3" Type="http://schemas.openxmlformats.org/officeDocument/2006/relationships/slideLayout" Target="../slideLayouts/slideLayout19.xml"/>
  <Relationship Id="rId4" Type="http://schemas.openxmlformats.org/officeDocument/2006/relationships/slideLayout" Target="../slideLayouts/slideLayout20.xml"/>
  <Relationship Id="rId5" Type="http://schemas.openxmlformats.org/officeDocument/2006/relationships/slideLayout" Target="../slideLayouts/slideLayout21.xml"/>
  <Relationship Id="rId6" Type="http://schemas.openxmlformats.org/officeDocument/2006/relationships/slideLayout" Target="../slideLayouts/slideLayout22.xml"/>
  <Relationship Id="rId7" Type="http://schemas.openxmlformats.org/officeDocument/2006/relationships/slideLayout" Target="../slideLayouts/slideLayout23.xml"/>
  <Relationship Id="rId8" Type="http://schemas.openxmlformats.org/officeDocument/2006/relationships/slideLayout" Target="../slideLayouts/slideLayout24.xml"/>
  <Relationship Id="rId9" Type="http://schemas.openxmlformats.org/officeDocument/2006/relationships/theme" Target="../theme/theme3.xml"/>
</Relationships>

</file>

<file path=ppt/slideMasters/_rels/slideMaster4.xml.rels><?xml version="1.0" encoding="UTF-8"?>

<Relationships xmlns="http://schemas.openxmlformats.org/package/2006/relationships">
  <Relationship Id="rId1" Type="http://schemas.openxmlformats.org/officeDocument/2006/relationships/slideLayout" Target="../slideLayouts/slideLayout25.xml"/>
  <Relationship Id="rId10" Type="http://schemas.openxmlformats.org/officeDocument/2006/relationships/vmlDrawing" Target="../drawings/vmlDrawing10.vml"/>
  <Relationship Id="rId11" Type="http://schemas.openxmlformats.org/officeDocument/2006/relationships/tags" Target="../tags/tag11.xml"/>
  <Relationship Id="rId12" Type="http://schemas.openxmlformats.org/officeDocument/2006/relationships/oleObject" Target="../embeddings/oleObject10.bin"/>
  <Relationship Id="rId13" Type="http://schemas.openxmlformats.org/officeDocument/2006/relationships/image" Target="../media/image1.emf"/>
  <Relationship Id="rId14" Type="http://schemas.openxmlformats.org/officeDocument/2006/relationships/image" Target="../media/image2.png"/>
  <Relationship Id="rId2" Type="http://schemas.openxmlformats.org/officeDocument/2006/relationships/slideLayout" Target="../slideLayouts/slideLayout26.xml"/>
  <Relationship Id="rId3" Type="http://schemas.openxmlformats.org/officeDocument/2006/relationships/slideLayout" Target="../slideLayouts/slideLayout27.xml"/>
  <Relationship Id="rId4" Type="http://schemas.openxmlformats.org/officeDocument/2006/relationships/slideLayout" Target="../slideLayouts/slideLayout28.xml"/>
  <Relationship Id="rId5" Type="http://schemas.openxmlformats.org/officeDocument/2006/relationships/slideLayout" Target="../slideLayouts/slideLayout29.xml"/>
  <Relationship Id="rId6" Type="http://schemas.openxmlformats.org/officeDocument/2006/relationships/slideLayout" Target="../slideLayouts/slideLayout30.xml"/>
  <Relationship Id="rId7" Type="http://schemas.openxmlformats.org/officeDocument/2006/relationships/slideLayout" Target="../slideLayouts/slideLayout31.xml"/>
  <Relationship Id="rId8" Type="http://schemas.openxmlformats.org/officeDocument/2006/relationships/slideLayout" Target="../slideLayouts/slideLayout32.xml"/>
  <Relationship Id="rId9" Type="http://schemas.openxmlformats.org/officeDocument/2006/relationships/theme" Target="../theme/theme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p:custDataLst>
              <p:tags r:id="rId11"/>
            </p:custDataLst>
            <p:extLst>
              <p:ext uri="{D42A27DB-BD31-4B8C-83A1-F6EECF244321}">
                <p14:modId xmlns:p14="http://schemas.microsoft.com/office/powerpoint/2010/main" val="28852628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168" name="think-cell Slide" r:id="rId12" imgW="270" imgH="270" progId="TCLayout.ActiveDocument.1">
                  <p:embed/>
                </p:oleObj>
              </mc:Choice>
              <mc:Fallback>
                <p:oleObj name="think-cell Slide" r:id="rId12" imgW="270" imgH="270" progId="TCLayout.ActiveDocument.1">
                  <p:embed/>
                  <p:pic>
                    <p:nvPicPr>
                      <p:cNvPr id="0" name=""/>
                      <p:cNvPicPr/>
                      <p:nvPr/>
                    </p:nvPicPr>
                    <p:blipFill>
                      <a:blip r:embed="rId13"/>
                      <a:stretch>
                        <a:fillRect/>
                      </a:stretch>
                    </p:blipFill>
                    <p:spPr>
                      <a:xfrm>
                        <a:off x="1588" y="1588"/>
                        <a:ext cx="1587" cy="1587"/>
                      </a:xfrm>
                      <a:prstGeom prst="rect">
                        <a:avLst/>
                      </a:prstGeom>
                    </p:spPr>
                  </p:pic>
                </p:oleObj>
              </mc:Fallback>
            </mc:AlternateContent>
          </a:graphicData>
        </a:graphic>
      </p:graphicFrame>
      <p:sp>
        <p:nvSpPr>
          <p:cNvPr id="7" name="Rectangle 6"/>
          <p:cNvSpPr>
            <a:spLocks noChangeArrowheads="1"/>
          </p:cNvSpPr>
          <p:nvPr/>
        </p:nvSpPr>
        <p:spPr bwMode="auto">
          <a:xfrm>
            <a:off x="457200" y="914400"/>
            <a:ext cx="8229600" cy="9144"/>
          </a:xfrm>
          <a:prstGeom prst="rect">
            <a:avLst/>
          </a:prstGeom>
          <a:solidFill>
            <a:schemeClr val="accent3"/>
          </a:solidFill>
          <a:ln w="12700" algn="in">
            <a:solidFill>
              <a:srgbClr val="FAA721"/>
            </a:solidFill>
            <a:miter lim="800000"/>
            <a:headEnd/>
            <a:tailEnd/>
          </a:ln>
          <a:effectLst/>
          <a:extLst/>
        </p:spPr>
        <p:txBody>
          <a:bodyPr rot="0" vert="horz" wrap="square" lIns="36562" tIns="36562" rIns="36562" bIns="36562" anchor="t" anchorCtr="0" upright="1">
            <a:noAutofit/>
          </a:bodyPr>
          <a:lstStyle/>
          <a:p>
            <a:endParaRPr lang="en-US"/>
          </a:p>
        </p:txBody>
      </p:sp>
      <p:pic>
        <p:nvPicPr>
          <p:cNvPr id="8" name="Picture 442" descr="C:\Users\kamercer\Desktop\HPC Bug.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6324600"/>
            <a:ext cx="1060450" cy="481806"/>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6781801" y="6627912"/>
            <a:ext cx="2209800" cy="169277"/>
          </a:xfrm>
          <a:prstGeom prst="rect">
            <a:avLst/>
          </a:prstGeom>
          <a:noFill/>
        </p:spPr>
        <p:txBody>
          <a:bodyPr wrap="square" lIns="0" tIns="0" rIns="0" bIns="0" rtlCol="0">
            <a:spAutoFit/>
          </a:bodyPr>
          <a:lstStyle/>
          <a:p>
            <a:pPr algn="r"/>
            <a:r>
              <a:rPr lang="en-US" sz="1000" dirty="0" smtClean="0">
                <a:solidFill>
                  <a:schemeClr val="accent1"/>
                </a:solidFill>
                <a:latin typeface="Arial" panose="020B0604020202020204" pitchFamily="34" charset="0"/>
                <a:cs typeface="Arial" panose="020B0604020202020204" pitchFamily="34" charset="0"/>
              </a:rPr>
              <a:t> </a:t>
            </a:r>
            <a:fld id="{A5227E9D-7D62-4008-BFCE-C7B8B3FEB975}" type="slidenum">
              <a:rPr lang="en-US" sz="1100" smtClean="0">
                <a:solidFill>
                  <a:schemeClr val="accent1"/>
                </a:solidFill>
                <a:latin typeface="Arial" panose="020B0604020202020204" pitchFamily="34" charset="0"/>
                <a:cs typeface="Arial" panose="020B0604020202020204" pitchFamily="34" charset="0"/>
              </a:rPr>
              <a:pPr algn="r"/>
              <a:t>‹#›</a:t>
            </a:fld>
            <a:endParaRPr lang="en-US" sz="1100" dirty="0">
              <a:solidFill>
                <a:schemeClr val="accent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3224936"/>
      </p:ext>
    </p:extLst>
  </p:cSld>
  <p:clrMap bg1="lt1" tx1="dk1" bg2="lt2" tx2="dk2" accent1="accent1" accent2="accent2" accent3="accent3" accent4="accent4" accent5="accent5" accent6="accent6" hlink="hlink" folHlink="folHlink"/>
  <p:sldLayoutIdLst>
    <p:sldLayoutId id="2147483659" r:id="rId1"/>
    <p:sldLayoutId id="2147483656" r:id="rId2"/>
    <p:sldLayoutId id="2147483660" r:id="rId3"/>
    <p:sldLayoutId id="2147483650" r:id="rId4"/>
    <p:sldLayoutId id="2147483654" r:id="rId5"/>
    <p:sldLayoutId id="2147483655" r:id="rId6"/>
    <p:sldLayoutId id="2147483661" r:id="rId7"/>
    <p:sldLayoutId id="2147483662"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anose="05000000000000000000"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p:custDataLst>
              <p:tags r:id="rId11"/>
            </p:custDataLst>
            <p:extLst>
              <p:ext uri="{D42A27DB-BD31-4B8C-83A1-F6EECF244321}">
                <p14:modId xmlns:p14="http://schemas.microsoft.com/office/powerpoint/2010/main" val="96576931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1480" name="think-cell Slide" r:id="rId12" imgW="270" imgH="270" progId="TCLayout.ActiveDocument.1">
                  <p:embed/>
                </p:oleObj>
              </mc:Choice>
              <mc:Fallback>
                <p:oleObj name="think-cell Slide" r:id="rId12" imgW="270" imgH="270" progId="TCLayout.ActiveDocument.1">
                  <p:embed/>
                  <p:pic>
                    <p:nvPicPr>
                      <p:cNvPr id="0" name=""/>
                      <p:cNvPicPr/>
                      <p:nvPr/>
                    </p:nvPicPr>
                    <p:blipFill>
                      <a:blip r:embed="rId13"/>
                      <a:stretch>
                        <a:fillRect/>
                      </a:stretch>
                    </p:blipFill>
                    <p:spPr>
                      <a:xfrm>
                        <a:off x="1588" y="1588"/>
                        <a:ext cx="1587" cy="1587"/>
                      </a:xfrm>
                      <a:prstGeom prst="rect">
                        <a:avLst/>
                      </a:prstGeom>
                    </p:spPr>
                  </p:pic>
                </p:oleObj>
              </mc:Fallback>
            </mc:AlternateContent>
          </a:graphicData>
        </a:graphic>
      </p:graphicFrame>
      <p:sp>
        <p:nvSpPr>
          <p:cNvPr id="7" name="Rectangle 6"/>
          <p:cNvSpPr>
            <a:spLocks noChangeArrowheads="1"/>
          </p:cNvSpPr>
          <p:nvPr/>
        </p:nvSpPr>
        <p:spPr bwMode="auto">
          <a:xfrm>
            <a:off x="457200" y="914400"/>
            <a:ext cx="8229600" cy="9144"/>
          </a:xfrm>
          <a:prstGeom prst="rect">
            <a:avLst/>
          </a:prstGeom>
          <a:solidFill>
            <a:schemeClr val="accent3"/>
          </a:solidFill>
          <a:ln w="12700" algn="in">
            <a:solidFill>
              <a:srgbClr val="FAA721"/>
            </a:solidFill>
            <a:miter lim="800000"/>
            <a:headEnd/>
            <a:tailEnd/>
          </a:ln>
          <a:effectLst/>
          <a:extLst/>
        </p:spPr>
        <p:txBody>
          <a:bodyPr rot="0" vert="horz" wrap="square" lIns="36562" tIns="36562" rIns="36562" bIns="36562" anchor="t" anchorCtr="0" upright="1">
            <a:noAutofit/>
          </a:bodyPr>
          <a:lstStyle/>
          <a:p>
            <a:endParaRPr lang="en-US">
              <a:solidFill>
                <a:prstClr val="black"/>
              </a:solidFill>
            </a:endParaRPr>
          </a:p>
        </p:txBody>
      </p:sp>
      <p:pic>
        <p:nvPicPr>
          <p:cNvPr id="8" name="Picture 442" descr="C:\Users\kamercer\Desktop\HPC Bug.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6324600"/>
            <a:ext cx="1060450" cy="481806"/>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6781801" y="6627912"/>
            <a:ext cx="2209800" cy="169277"/>
          </a:xfrm>
          <a:prstGeom prst="rect">
            <a:avLst/>
          </a:prstGeom>
          <a:noFill/>
        </p:spPr>
        <p:txBody>
          <a:bodyPr wrap="square" lIns="0" tIns="0" rIns="0" bIns="0" rtlCol="0">
            <a:spAutoFit/>
          </a:bodyPr>
          <a:lstStyle/>
          <a:p>
            <a:pPr algn="r"/>
            <a:r>
              <a:rPr lang="en-US" sz="1000" dirty="0" smtClean="0">
                <a:solidFill>
                  <a:srgbClr val="094975"/>
                </a:solidFill>
                <a:cs typeface="Arial" panose="020B0604020202020204" pitchFamily="34" charset="0"/>
              </a:rPr>
              <a:t> </a:t>
            </a:r>
            <a:fld id="{A5227E9D-7D62-4008-BFCE-C7B8B3FEB975}" type="slidenum">
              <a:rPr lang="en-US" sz="1100" smtClean="0">
                <a:solidFill>
                  <a:srgbClr val="094975"/>
                </a:solidFill>
                <a:cs typeface="Arial" panose="020B0604020202020204" pitchFamily="34" charset="0"/>
              </a:rPr>
              <a:pPr algn="r"/>
              <a:t>‹#›</a:t>
            </a:fld>
            <a:endParaRPr lang="en-US" sz="1100" dirty="0">
              <a:solidFill>
                <a:srgbClr val="094975"/>
              </a:solidFill>
              <a:cs typeface="Arial" panose="020B0604020202020204" pitchFamily="34" charset="0"/>
            </a:endParaRPr>
          </a:p>
        </p:txBody>
      </p:sp>
    </p:spTree>
    <p:extLst>
      <p:ext uri="{BB962C8B-B14F-4D97-AF65-F5344CB8AC3E}">
        <p14:creationId xmlns:p14="http://schemas.microsoft.com/office/powerpoint/2010/main" val="152112144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anose="05000000000000000000"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p:custDataLst>
              <p:tags r:id="rId11"/>
            </p:custDataLst>
            <p:extLst>
              <p:ext uri="{D42A27DB-BD31-4B8C-83A1-F6EECF244321}">
                <p14:modId xmlns:p14="http://schemas.microsoft.com/office/powerpoint/2010/main" val="279383625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4552" name="think-cell Slide" r:id="rId12" imgW="270" imgH="270" progId="TCLayout.ActiveDocument.1">
                  <p:embed/>
                </p:oleObj>
              </mc:Choice>
              <mc:Fallback>
                <p:oleObj name="think-cell Slide" r:id="rId12" imgW="270" imgH="270" progId="TCLayout.ActiveDocument.1">
                  <p:embed/>
                  <p:pic>
                    <p:nvPicPr>
                      <p:cNvPr id="0" name=""/>
                      <p:cNvPicPr/>
                      <p:nvPr/>
                    </p:nvPicPr>
                    <p:blipFill>
                      <a:blip r:embed="rId13"/>
                      <a:stretch>
                        <a:fillRect/>
                      </a:stretch>
                    </p:blipFill>
                    <p:spPr>
                      <a:xfrm>
                        <a:off x="1588" y="1588"/>
                        <a:ext cx="1587" cy="1587"/>
                      </a:xfrm>
                      <a:prstGeom prst="rect">
                        <a:avLst/>
                      </a:prstGeom>
                    </p:spPr>
                  </p:pic>
                </p:oleObj>
              </mc:Fallback>
            </mc:AlternateContent>
          </a:graphicData>
        </a:graphic>
      </p:graphicFrame>
      <p:sp>
        <p:nvSpPr>
          <p:cNvPr id="7" name="Rectangle 6"/>
          <p:cNvSpPr>
            <a:spLocks noChangeArrowheads="1"/>
          </p:cNvSpPr>
          <p:nvPr/>
        </p:nvSpPr>
        <p:spPr bwMode="auto">
          <a:xfrm>
            <a:off x="457200" y="914400"/>
            <a:ext cx="8229600" cy="9144"/>
          </a:xfrm>
          <a:prstGeom prst="rect">
            <a:avLst/>
          </a:prstGeom>
          <a:solidFill>
            <a:schemeClr val="accent3"/>
          </a:solidFill>
          <a:ln w="12700" algn="in">
            <a:solidFill>
              <a:srgbClr val="FAA721"/>
            </a:solidFill>
            <a:miter lim="800000"/>
            <a:headEnd/>
            <a:tailEnd/>
          </a:ln>
          <a:effectLst/>
          <a:extLst/>
        </p:spPr>
        <p:txBody>
          <a:bodyPr rot="0" vert="horz" wrap="square" lIns="36562" tIns="36562" rIns="36562" bIns="36562" anchor="t" anchorCtr="0" upright="1">
            <a:noAutofit/>
          </a:bodyPr>
          <a:lstStyle/>
          <a:p>
            <a:endParaRPr lang="en-US">
              <a:solidFill>
                <a:prstClr val="black"/>
              </a:solidFill>
            </a:endParaRPr>
          </a:p>
        </p:txBody>
      </p:sp>
      <p:pic>
        <p:nvPicPr>
          <p:cNvPr id="8" name="Picture 442" descr="C:\Users\kamercer\Desktop\HPC Bug.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6324600"/>
            <a:ext cx="1060450" cy="481806"/>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6781801" y="6627912"/>
            <a:ext cx="2209800" cy="169277"/>
          </a:xfrm>
          <a:prstGeom prst="rect">
            <a:avLst/>
          </a:prstGeom>
          <a:noFill/>
        </p:spPr>
        <p:txBody>
          <a:bodyPr wrap="square" lIns="0" tIns="0" rIns="0" bIns="0" rtlCol="0">
            <a:spAutoFit/>
          </a:bodyPr>
          <a:lstStyle/>
          <a:p>
            <a:pPr algn="r"/>
            <a:r>
              <a:rPr lang="en-US" sz="1000" dirty="0" smtClean="0">
                <a:solidFill>
                  <a:srgbClr val="094975"/>
                </a:solidFill>
                <a:cs typeface="Arial" panose="020B0604020202020204" pitchFamily="34" charset="0"/>
              </a:rPr>
              <a:t> </a:t>
            </a:r>
            <a:fld id="{A5227E9D-7D62-4008-BFCE-C7B8B3FEB975}" type="slidenum">
              <a:rPr lang="en-US" sz="1100" smtClean="0">
                <a:solidFill>
                  <a:srgbClr val="094975"/>
                </a:solidFill>
                <a:cs typeface="Arial" panose="020B0604020202020204" pitchFamily="34" charset="0"/>
              </a:rPr>
              <a:pPr algn="r"/>
              <a:t>‹#›</a:t>
            </a:fld>
            <a:endParaRPr lang="en-US" sz="1100" dirty="0">
              <a:solidFill>
                <a:srgbClr val="094975"/>
              </a:solidFill>
              <a:cs typeface="Arial" panose="020B0604020202020204" pitchFamily="34" charset="0"/>
            </a:endParaRPr>
          </a:p>
        </p:txBody>
      </p:sp>
    </p:spTree>
    <p:extLst>
      <p:ext uri="{BB962C8B-B14F-4D97-AF65-F5344CB8AC3E}">
        <p14:creationId xmlns:p14="http://schemas.microsoft.com/office/powerpoint/2010/main" val="411376627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anose="05000000000000000000"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p:custDataLst>
              <p:tags r:id="rId11"/>
            </p:custDataLst>
            <p:extLst>
              <p:ext uri="{D42A27DB-BD31-4B8C-83A1-F6EECF244321}">
                <p14:modId xmlns:p14="http://schemas.microsoft.com/office/powerpoint/2010/main" val="2793836257"/>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7624" name="think-cell Slide" r:id="rId12" imgW="270" imgH="270" progId="TCLayout.ActiveDocument.1">
                  <p:embed/>
                </p:oleObj>
              </mc:Choice>
              <mc:Fallback>
                <p:oleObj name="think-cell Slide" r:id="rId12" imgW="270" imgH="270" progId="TCLayout.ActiveDocument.1">
                  <p:embed/>
                  <p:pic>
                    <p:nvPicPr>
                      <p:cNvPr id="0" name=""/>
                      <p:cNvPicPr/>
                      <p:nvPr/>
                    </p:nvPicPr>
                    <p:blipFill>
                      <a:blip r:embed="rId13"/>
                      <a:stretch>
                        <a:fillRect/>
                      </a:stretch>
                    </p:blipFill>
                    <p:spPr>
                      <a:xfrm>
                        <a:off x="1588" y="1588"/>
                        <a:ext cx="1587" cy="1587"/>
                      </a:xfrm>
                      <a:prstGeom prst="rect">
                        <a:avLst/>
                      </a:prstGeom>
                    </p:spPr>
                  </p:pic>
                </p:oleObj>
              </mc:Fallback>
            </mc:AlternateContent>
          </a:graphicData>
        </a:graphic>
      </p:graphicFrame>
      <p:sp>
        <p:nvSpPr>
          <p:cNvPr id="7" name="Rectangle 6"/>
          <p:cNvSpPr>
            <a:spLocks noChangeArrowheads="1"/>
          </p:cNvSpPr>
          <p:nvPr/>
        </p:nvSpPr>
        <p:spPr bwMode="auto">
          <a:xfrm>
            <a:off x="457200" y="914400"/>
            <a:ext cx="8229600" cy="9144"/>
          </a:xfrm>
          <a:prstGeom prst="rect">
            <a:avLst/>
          </a:prstGeom>
          <a:solidFill>
            <a:schemeClr val="accent3"/>
          </a:solidFill>
          <a:ln w="12700" algn="in">
            <a:solidFill>
              <a:srgbClr val="FAA721"/>
            </a:solidFill>
            <a:miter lim="800000"/>
            <a:headEnd/>
            <a:tailEnd/>
          </a:ln>
          <a:effectLst/>
          <a:extLst/>
        </p:spPr>
        <p:txBody>
          <a:bodyPr rot="0" vert="horz" wrap="square" lIns="36562" tIns="36562" rIns="36562" bIns="36562" anchor="t" anchorCtr="0" upright="1">
            <a:noAutofit/>
          </a:bodyPr>
          <a:lstStyle/>
          <a:p>
            <a:endParaRPr lang="en-US">
              <a:solidFill>
                <a:prstClr val="black"/>
              </a:solidFill>
            </a:endParaRPr>
          </a:p>
        </p:txBody>
      </p:sp>
      <p:pic>
        <p:nvPicPr>
          <p:cNvPr id="8" name="Picture 442" descr="C:\Users\kamercer\Desktop\HPC Bug.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0" y="6324600"/>
            <a:ext cx="1060450" cy="481806"/>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6781801" y="6627912"/>
            <a:ext cx="2209800" cy="169277"/>
          </a:xfrm>
          <a:prstGeom prst="rect">
            <a:avLst/>
          </a:prstGeom>
          <a:noFill/>
        </p:spPr>
        <p:txBody>
          <a:bodyPr wrap="square" lIns="0" tIns="0" rIns="0" bIns="0" rtlCol="0">
            <a:spAutoFit/>
          </a:bodyPr>
          <a:lstStyle/>
          <a:p>
            <a:pPr algn="r"/>
            <a:r>
              <a:rPr lang="en-US" sz="1000" dirty="0" smtClean="0">
                <a:solidFill>
                  <a:srgbClr val="094975"/>
                </a:solidFill>
                <a:cs typeface="Arial" panose="020B0604020202020204" pitchFamily="34" charset="0"/>
              </a:rPr>
              <a:t> </a:t>
            </a:r>
            <a:fld id="{A5227E9D-7D62-4008-BFCE-C7B8B3FEB975}" type="slidenum">
              <a:rPr lang="en-US" sz="1100" smtClean="0">
                <a:solidFill>
                  <a:srgbClr val="094975"/>
                </a:solidFill>
                <a:cs typeface="Arial" panose="020B0604020202020204" pitchFamily="34" charset="0"/>
              </a:rPr>
              <a:pPr algn="r"/>
              <a:t>‹#›</a:t>
            </a:fld>
            <a:endParaRPr lang="en-US" sz="1100" dirty="0">
              <a:solidFill>
                <a:srgbClr val="094975"/>
              </a:solidFill>
              <a:cs typeface="Arial" panose="020B0604020202020204" pitchFamily="34" charset="0"/>
            </a:endParaRPr>
          </a:p>
        </p:txBody>
      </p:sp>
    </p:spTree>
    <p:extLst>
      <p:ext uri="{BB962C8B-B14F-4D97-AF65-F5344CB8AC3E}">
        <p14:creationId xmlns:p14="http://schemas.microsoft.com/office/powerpoint/2010/main" val="411376627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anose="05000000000000000000"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
  <Relationship Id="rId1" Type="http://schemas.openxmlformats.org/officeDocument/2006/relationships/vmlDrawing" Target="../drawings/vmlDrawing16.vml"/>
  <Relationship Id="rId2" Type="http://schemas.openxmlformats.org/officeDocument/2006/relationships/tags" Target="../tags/tag17.xml"/>
  <Relationship Id="rId3" Type="http://schemas.openxmlformats.org/officeDocument/2006/relationships/slideLayout" Target="../slideLayouts/slideLayout4.xml"/>
  <Relationship Id="rId4" Type="http://schemas.openxmlformats.org/officeDocument/2006/relationships/oleObject" Target="../embeddings/oleObject16.bin"/>
  <Relationship Id="rId5" Type="http://schemas.openxmlformats.org/officeDocument/2006/relationships/image" Target="../media/image1.emf"/>
</Relationships>

</file>

<file path=ppt/slides/_rels/slide11.xml.rels><?xml version="1.0" encoding="UTF-8"?>

<Relationships xmlns="http://schemas.openxmlformats.org/package/2006/relationships">
  <Relationship Id="rId1" Type="http://schemas.openxmlformats.org/officeDocument/2006/relationships/vmlDrawing" Target="../drawings/vmlDrawing17.vml"/>
  <Relationship Id="rId2" Type="http://schemas.openxmlformats.org/officeDocument/2006/relationships/tags" Target="../tags/tag18.xml"/>
  <Relationship Id="rId3" Type="http://schemas.openxmlformats.org/officeDocument/2006/relationships/slideLayout" Target="../slideLayouts/slideLayout4.xml"/>
  <Relationship Id="rId4" Type="http://schemas.openxmlformats.org/officeDocument/2006/relationships/oleObject" Target="../embeddings/oleObject17.bin"/>
  <Relationship Id="rId5" Type="http://schemas.openxmlformats.org/officeDocument/2006/relationships/image" Target="../media/image1.emf"/>
</Relationships>

</file>

<file path=ppt/slides/_rels/slide12.xml.rels><?xml version="1.0" encoding="UTF-8"?>

<Relationships xmlns="http://schemas.openxmlformats.org/package/2006/relationships">
  <Relationship Id="rId1" Type="http://schemas.openxmlformats.org/officeDocument/2006/relationships/vmlDrawing" Target="../drawings/vmlDrawing18.vml"/>
  <Relationship Id="rId2" Type="http://schemas.openxmlformats.org/officeDocument/2006/relationships/tags" Target="../tags/tag19.xml"/>
  <Relationship Id="rId3" Type="http://schemas.openxmlformats.org/officeDocument/2006/relationships/slideLayout" Target="../slideLayouts/slideLayout4.xml"/>
  <Relationship Id="rId4" Type="http://schemas.openxmlformats.org/officeDocument/2006/relationships/oleObject" Target="../embeddings/oleObject18.bin"/>
  <Relationship Id="rId5" Type="http://schemas.openxmlformats.org/officeDocument/2006/relationships/image" Target="../media/image1.emf"/>
</Relationships>

</file>

<file path=ppt/slides/_rels/slide13.xml.rels><?xml version="1.0" encoding="UTF-8"?>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notesSlide" Target="../notesSlides/notesSlide2.xml"/>
  <Relationship Id="rId3" Type="http://schemas.openxmlformats.org/officeDocument/2006/relationships/image" Target="../media/image4.png"/>
  <Relationship Id="rId4" Type="http://schemas.openxmlformats.org/officeDocument/2006/relationships/image" Target="../media/image5.png"/>
</Relationships>

</file>

<file path=ppt/slides/_rels/slide14.xml.rels><?xml version="1.0" encoding="UTF-8"?>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image" Target="../media/image6.png"/>
</Relationships>

</file>

<file path=ppt/slides/_rels/slide15.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16.xml.rels><?xml version="1.0" encoding="UTF-8"?>

<Relationships xmlns="http://schemas.openxmlformats.org/package/2006/relationships">
  <Relationship Id="rId1" Type="http://schemas.openxmlformats.org/officeDocument/2006/relationships/vmlDrawing" Target="../drawings/vmlDrawing19.vml"/>
  <Relationship Id="rId2" Type="http://schemas.openxmlformats.org/officeDocument/2006/relationships/tags" Target="../tags/tag20.xml"/>
  <Relationship Id="rId3" Type="http://schemas.openxmlformats.org/officeDocument/2006/relationships/slideLayout" Target="../slideLayouts/slideLayout10.xml"/>
  <Relationship Id="rId4" Type="http://schemas.openxmlformats.org/officeDocument/2006/relationships/image" Target="../media/image7.png"/>
  <Relationship Id="rId5" Type="http://schemas.openxmlformats.org/officeDocument/2006/relationships/oleObject" Target="../embeddings/oleObject19.bin"/>
  <Relationship Id="rId6" Type="http://schemas.openxmlformats.org/officeDocument/2006/relationships/image" Target="../media/image1.emf"/>
</Relationships>

</file>

<file path=ppt/slides/_rels/slide17.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18.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hyperlink" TargetMode="External" Target="mailto:Steven.M.Belec@state.ma.us"/>
</Relationships>

</file>

<file path=ppt/slides/_rels/slide2.xml.rels><?xml version="1.0" encoding="UTF-8"?>

<Relationships xmlns="http://schemas.openxmlformats.org/package/2006/relationships">
  <Relationship Id="rId1" Type="http://schemas.openxmlformats.org/officeDocument/2006/relationships/vmlDrawing" Target="../drawings/vmlDrawing13.vml"/>
  <Relationship Id="rId2" Type="http://schemas.openxmlformats.org/officeDocument/2006/relationships/tags" Target="../tags/tag14.xml"/>
  <Relationship Id="rId3" Type="http://schemas.openxmlformats.org/officeDocument/2006/relationships/slideLayout" Target="../slideLayouts/slideLayout2.xml"/>
  <Relationship Id="rId4" Type="http://schemas.openxmlformats.org/officeDocument/2006/relationships/oleObject" Target="../embeddings/oleObject13.bin"/>
  <Relationship Id="rId5" Type="http://schemas.openxmlformats.org/officeDocument/2006/relationships/image" Target="../media/image1.emf"/>
</Relationships>

</file>

<file path=ppt/slides/_rels/slide3.xml.rels><?xml version="1.0" encoding="UTF-8"?>

<Relationships xmlns="http://schemas.openxmlformats.org/package/2006/relationships">
  <Relationship Id="rId1" Type="http://schemas.openxmlformats.org/officeDocument/2006/relationships/vmlDrawing" Target="../drawings/vmlDrawing14.vml"/>
  <Relationship Id="rId2" Type="http://schemas.openxmlformats.org/officeDocument/2006/relationships/tags" Target="../tags/tag15.xml"/>
  <Relationship Id="rId3" Type="http://schemas.openxmlformats.org/officeDocument/2006/relationships/slideLayout" Target="../slideLayouts/slideLayout18.xml"/>
  <Relationship Id="rId4" Type="http://schemas.openxmlformats.org/officeDocument/2006/relationships/oleObject" Target="../embeddings/oleObject14.bin"/>
  <Relationship Id="rId5" Type="http://schemas.openxmlformats.org/officeDocument/2006/relationships/image" Target="../media/image1.emf"/>
</Relationships>

</file>

<file path=ppt/slides/_rels/slide4.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4.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diagramData" Target="../diagrams/data1.xml"/>
  <Relationship Id="rId3" Type="http://schemas.openxmlformats.org/officeDocument/2006/relationships/diagramLayout" Target="../diagrams/layout1.xml"/>
  <Relationship Id="rId4" Type="http://schemas.openxmlformats.org/officeDocument/2006/relationships/diagramQuickStyle" Target="../diagrams/quickStyle1.xml"/>
  <Relationship Id="rId5" Type="http://schemas.openxmlformats.org/officeDocument/2006/relationships/diagramColors" Target="../diagrams/colors1.xml"/>
  <Relationship Id="rId6" Type="http://schemas.microsoft.com/office/2007/relationships/diagramDrawing" Target="../diagrams/drawing1.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diagramData" Target="../diagrams/data2.xml"/>
  <Relationship Id="rId3" Type="http://schemas.openxmlformats.org/officeDocument/2006/relationships/diagramLayout" Target="../diagrams/layout2.xml"/>
  <Relationship Id="rId4" Type="http://schemas.openxmlformats.org/officeDocument/2006/relationships/diagramQuickStyle" Target="../diagrams/quickStyle2.xml"/>
  <Relationship Id="rId5" Type="http://schemas.openxmlformats.org/officeDocument/2006/relationships/diagramColors" Target="../diagrams/colors2.xml"/>
  <Relationship Id="rId6" Type="http://schemas.microsoft.com/office/2007/relationships/diagramDrawing" Target="../diagrams/drawing2.xml"/>
</Relationships>

</file>

<file path=ppt/slides/_rels/slide8.xml.rels><?xml version="1.0" encoding="UTF-8"?>

<Relationships xmlns="http://schemas.openxmlformats.org/package/2006/relationships">
  <Relationship Id="rId1" Type="http://schemas.openxmlformats.org/officeDocument/2006/relationships/vmlDrawing" Target="../drawings/vmlDrawing15.vml"/>
  <Relationship Id="rId2" Type="http://schemas.openxmlformats.org/officeDocument/2006/relationships/tags" Target="../tags/tag16.xml"/>
  <Relationship Id="rId3" Type="http://schemas.openxmlformats.org/officeDocument/2006/relationships/slideLayout" Target="../slideLayouts/slideLayout26.xml"/>
  <Relationship Id="rId4" Type="http://schemas.openxmlformats.org/officeDocument/2006/relationships/oleObject" Target="../embeddings/oleObject15.bin"/>
  <Relationship Id="rId5" Type="http://schemas.openxmlformats.org/officeDocument/2006/relationships/image" Target="../media/image1.emf"/>
</Relationships>

</file>

<file path=ppt/slides/_rels/slide9.xml.rels><?xml version="1.0" encoding="UTF-8"?>

<Relationships xmlns="http://schemas.openxmlformats.org/package/2006/relationships">
  <Relationship Id="rId1" Type="http://schemas.openxmlformats.org/officeDocument/2006/relationships/slideLayout" Target="../slideLayouts/slideLayout4.xml"/>
  <Relationship Id="rId2" Type="http://schemas.openxmlformats.org/officeDocument/2006/relationships/diagramData" Target="../diagrams/data3.xml"/>
  <Relationship Id="rId3" Type="http://schemas.openxmlformats.org/officeDocument/2006/relationships/diagramLayout" Target="../diagrams/layout3.xml"/>
  <Relationship Id="rId4" Type="http://schemas.openxmlformats.org/officeDocument/2006/relationships/diagramQuickStyle" Target="../diagrams/quickStyle3.xml"/>
  <Relationship Id="rId5" Type="http://schemas.openxmlformats.org/officeDocument/2006/relationships/diagramColors" Target="../diagrams/colors3.xml"/>
  <Relationship Id="rId6" Type="http://schemas.microsoft.com/office/2007/relationships/diagramDrawing" Target="../diagrams/drawing3.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800100" y="3352800"/>
            <a:ext cx="7962900" cy="2057400"/>
          </a:xfrm>
        </p:spPr>
        <p:txBody>
          <a:bodyPr>
            <a:normAutofit fontScale="92500"/>
          </a:bodyPr>
          <a:lstStyle/>
          <a:p>
            <a:r>
              <a:rPr lang="en-US" sz="3000" dirty="0" smtClean="0"/>
              <a:t>Health Policy Commission and </a:t>
            </a:r>
          </a:p>
          <a:p>
            <a:r>
              <a:rPr lang="en-US" sz="3000" dirty="0" smtClean="0"/>
              <a:t>Massachusetts Hospital Association</a:t>
            </a:r>
            <a:endParaRPr lang="en-US" sz="3000" dirty="0"/>
          </a:p>
          <a:p>
            <a:r>
              <a:rPr lang="en-US" sz="3000" dirty="0" smtClean="0">
                <a:solidFill>
                  <a:schemeClr val="accent2"/>
                </a:solidFill>
              </a:rPr>
              <a:t>Information Sessions on RBPO/ACO Appeals</a:t>
            </a:r>
            <a:endParaRPr lang="en-US" sz="3000" dirty="0">
              <a:solidFill>
                <a:schemeClr val="accent2"/>
              </a:solidFill>
            </a:endParaRPr>
          </a:p>
          <a:p>
            <a:r>
              <a:rPr lang="en-US" dirty="0" smtClean="0">
                <a:solidFill>
                  <a:schemeClr val="accent2"/>
                </a:solidFill>
              </a:rPr>
              <a:t>July 14, 2016 and July 20, 2016</a:t>
            </a:r>
          </a:p>
        </p:txBody>
      </p:sp>
    </p:spTree>
    <p:extLst>
      <p:ext uri="{BB962C8B-B14F-4D97-AF65-F5344CB8AC3E}">
        <p14:creationId xmlns:p14="http://schemas.microsoft.com/office/powerpoint/2010/main" val="9047251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2766132791"/>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0241"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7" name="Down Arrow 16"/>
          <p:cNvSpPr/>
          <p:nvPr/>
        </p:nvSpPr>
        <p:spPr>
          <a:xfrm>
            <a:off x="4914900" y="1752600"/>
            <a:ext cx="3505199" cy="3866942"/>
          </a:xfrm>
          <a:prstGeom prst="downArrow">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own Arrow 9"/>
          <p:cNvSpPr/>
          <p:nvPr/>
        </p:nvSpPr>
        <p:spPr>
          <a:xfrm>
            <a:off x="609600" y="1600200"/>
            <a:ext cx="3505199" cy="3866942"/>
          </a:xfrm>
          <a:prstGeom prst="downArrow">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ctrTitle"/>
          </p:nvPr>
        </p:nvSpPr>
        <p:spPr/>
        <p:txBody>
          <a:bodyPr/>
          <a:lstStyle/>
          <a:p>
            <a:r>
              <a:rPr lang="en-US" dirty="0" smtClean="0"/>
              <a:t>Types of Issues for RBPO and ACO Appeals</a:t>
            </a:r>
            <a:endParaRPr lang="en-US" dirty="0"/>
          </a:p>
        </p:txBody>
      </p:sp>
      <p:sp>
        <p:nvSpPr>
          <p:cNvPr id="8" name="TextBox 7"/>
          <p:cNvSpPr txBox="1"/>
          <p:nvPr/>
        </p:nvSpPr>
        <p:spPr>
          <a:xfrm>
            <a:off x="1045190" y="2451437"/>
            <a:ext cx="2590800" cy="2031325"/>
          </a:xfrm>
          <a:prstGeom prst="rect">
            <a:avLst/>
          </a:prstGeom>
          <a:noFill/>
        </p:spPr>
        <p:txBody>
          <a:bodyPr wrap="square" rtlCol="0">
            <a:spAutoFit/>
          </a:bodyPr>
          <a:lstStyle/>
          <a:p>
            <a:pPr algn="ctr"/>
            <a:r>
              <a:rPr lang="en-US" dirty="0" smtClean="0"/>
              <a:t>Referral Restrictions</a:t>
            </a:r>
          </a:p>
          <a:p>
            <a:pPr algn="ctr"/>
            <a:endParaRPr lang="en-US" dirty="0" smtClean="0"/>
          </a:p>
          <a:p>
            <a:pPr algn="ctr"/>
            <a:r>
              <a:rPr lang="en-US" dirty="0"/>
              <a:t>T</a:t>
            </a:r>
            <a:r>
              <a:rPr lang="en-US" dirty="0" smtClean="0"/>
              <a:t>ype </a:t>
            </a:r>
            <a:r>
              <a:rPr lang="en-US" dirty="0"/>
              <a:t>or intensity of treatment or </a:t>
            </a:r>
            <a:r>
              <a:rPr lang="en-US" dirty="0" smtClean="0"/>
              <a:t>services</a:t>
            </a:r>
          </a:p>
          <a:p>
            <a:pPr algn="ctr"/>
            <a:endParaRPr lang="en-US" dirty="0" smtClean="0"/>
          </a:p>
          <a:p>
            <a:pPr algn="ctr"/>
            <a:r>
              <a:rPr lang="en-US" dirty="0"/>
              <a:t>T</a:t>
            </a:r>
            <a:r>
              <a:rPr lang="en-US" dirty="0" smtClean="0"/>
              <a:t>imely </a:t>
            </a:r>
            <a:r>
              <a:rPr lang="en-US" dirty="0"/>
              <a:t>access to treatment or services</a:t>
            </a:r>
          </a:p>
        </p:txBody>
      </p:sp>
      <p:sp>
        <p:nvSpPr>
          <p:cNvPr id="9" name="TextBox 8"/>
          <p:cNvSpPr txBox="1"/>
          <p:nvPr/>
        </p:nvSpPr>
        <p:spPr>
          <a:xfrm>
            <a:off x="5181600" y="2670408"/>
            <a:ext cx="3048000" cy="2031325"/>
          </a:xfrm>
          <a:prstGeom prst="rect">
            <a:avLst/>
          </a:prstGeom>
          <a:noFill/>
        </p:spPr>
        <p:txBody>
          <a:bodyPr wrap="square" rtlCol="0">
            <a:spAutoFit/>
          </a:bodyPr>
          <a:lstStyle/>
          <a:p>
            <a:pPr algn="ctr"/>
            <a:r>
              <a:rPr lang="en-US" dirty="0" smtClean="0"/>
              <a:t>Out of network services</a:t>
            </a:r>
          </a:p>
          <a:p>
            <a:pPr algn="ctr"/>
            <a:endParaRPr lang="en-US" dirty="0" smtClean="0"/>
          </a:p>
          <a:p>
            <a:pPr algn="ctr"/>
            <a:r>
              <a:rPr lang="en-US" dirty="0" smtClean="0"/>
              <a:t>Cost sharing</a:t>
            </a:r>
          </a:p>
          <a:p>
            <a:pPr algn="ctr"/>
            <a:endParaRPr lang="en-US" dirty="0" smtClean="0"/>
          </a:p>
          <a:p>
            <a:pPr algn="ctr"/>
            <a:r>
              <a:rPr lang="en-US" dirty="0" smtClean="0"/>
              <a:t>Medical </a:t>
            </a:r>
            <a:r>
              <a:rPr lang="en-US" dirty="0"/>
              <a:t>necessity of treatment or </a:t>
            </a:r>
            <a:r>
              <a:rPr lang="en-US" dirty="0" smtClean="0"/>
              <a:t>service</a:t>
            </a:r>
            <a:endParaRPr lang="en-US" dirty="0"/>
          </a:p>
          <a:p>
            <a:pPr algn="ctr"/>
            <a:endParaRPr lang="en-US" dirty="0"/>
          </a:p>
        </p:txBody>
      </p:sp>
      <p:sp>
        <p:nvSpPr>
          <p:cNvPr id="12" name="Rectangle 11"/>
          <p:cNvSpPr/>
          <p:nvPr/>
        </p:nvSpPr>
        <p:spPr>
          <a:xfrm>
            <a:off x="520460" y="5619542"/>
            <a:ext cx="3683478" cy="609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RBPO/ACO Appeals </a:t>
            </a:r>
            <a:r>
              <a:rPr lang="en-US" dirty="0" smtClean="0">
                <a:solidFill>
                  <a:schemeClr val="tx1"/>
                </a:solidFill>
              </a:rPr>
              <a:t>Process</a:t>
            </a:r>
          </a:p>
          <a:p>
            <a:pPr algn="ctr"/>
            <a:r>
              <a:rPr lang="en-US" dirty="0" smtClean="0">
                <a:solidFill>
                  <a:schemeClr val="tx1"/>
                </a:solidFill>
              </a:rPr>
              <a:t>(M.G.L</a:t>
            </a:r>
            <a:r>
              <a:rPr lang="en-US" dirty="0">
                <a:solidFill>
                  <a:schemeClr val="tx1"/>
                </a:solidFill>
              </a:rPr>
              <a:t>. c. 176O, § 24</a:t>
            </a:r>
            <a:r>
              <a:rPr lang="en-US" dirty="0" smtClean="0">
                <a:solidFill>
                  <a:schemeClr val="tx1"/>
                </a:solidFill>
              </a:rPr>
              <a:t>)</a:t>
            </a:r>
            <a:endParaRPr lang="en-US" dirty="0">
              <a:solidFill>
                <a:schemeClr val="tx1"/>
              </a:solidFill>
            </a:endParaRPr>
          </a:p>
        </p:txBody>
      </p:sp>
      <p:sp>
        <p:nvSpPr>
          <p:cNvPr id="13" name="Rectangle 12"/>
          <p:cNvSpPr/>
          <p:nvPr/>
        </p:nvSpPr>
        <p:spPr>
          <a:xfrm>
            <a:off x="4648201" y="5619542"/>
            <a:ext cx="4038599" cy="609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Carrier Appeals </a:t>
            </a:r>
            <a:r>
              <a:rPr lang="en-US" dirty="0" smtClean="0">
                <a:solidFill>
                  <a:schemeClr val="bg1"/>
                </a:solidFill>
              </a:rPr>
              <a:t>Process</a:t>
            </a:r>
          </a:p>
          <a:p>
            <a:pPr algn="ctr"/>
            <a:r>
              <a:rPr lang="en-US" dirty="0" smtClean="0">
                <a:solidFill>
                  <a:schemeClr val="bg1"/>
                </a:solidFill>
              </a:rPr>
              <a:t>(M.G.L</a:t>
            </a:r>
            <a:r>
              <a:rPr lang="en-US" dirty="0">
                <a:solidFill>
                  <a:schemeClr val="bg1"/>
                </a:solidFill>
              </a:rPr>
              <a:t>. c. 176O, §§ 13, 14</a:t>
            </a:r>
            <a:r>
              <a:rPr lang="en-US" dirty="0" smtClean="0">
                <a:solidFill>
                  <a:schemeClr val="bg1"/>
                </a:solidFill>
              </a:rPr>
              <a:t>)</a:t>
            </a:r>
            <a:endParaRPr lang="en-US" dirty="0"/>
          </a:p>
        </p:txBody>
      </p:sp>
      <p:sp>
        <p:nvSpPr>
          <p:cNvPr id="18" name="Rectangle 17"/>
          <p:cNvSpPr/>
          <p:nvPr/>
        </p:nvSpPr>
        <p:spPr>
          <a:xfrm>
            <a:off x="520460" y="1143000"/>
            <a:ext cx="3683478"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Provider Decisions - Access</a:t>
            </a:r>
            <a:endParaRPr lang="en-US" sz="2000" b="1" dirty="0">
              <a:solidFill>
                <a:schemeClr val="bg1"/>
              </a:solidFill>
            </a:endParaRPr>
          </a:p>
        </p:txBody>
      </p:sp>
      <p:sp>
        <p:nvSpPr>
          <p:cNvPr id="20" name="Rectangle 19"/>
          <p:cNvSpPr/>
          <p:nvPr/>
        </p:nvSpPr>
        <p:spPr>
          <a:xfrm>
            <a:off x="4863861" y="1143000"/>
            <a:ext cx="3683478" cy="609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bg1"/>
                </a:solidFill>
              </a:rPr>
              <a:t>Carrier Decisions - Coverage</a:t>
            </a:r>
            <a:endParaRPr lang="en-US" sz="2000" dirty="0">
              <a:solidFill>
                <a:schemeClr val="bg1"/>
              </a:solidFill>
            </a:endParaRPr>
          </a:p>
        </p:txBody>
      </p:sp>
    </p:spTree>
    <p:extLst>
      <p:ext uri="{BB962C8B-B14F-4D97-AF65-F5344CB8AC3E}">
        <p14:creationId xmlns:p14="http://schemas.microsoft.com/office/powerpoint/2010/main" val="18271743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76129564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6835"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7" name="Down Arrow 16"/>
          <p:cNvSpPr/>
          <p:nvPr/>
        </p:nvSpPr>
        <p:spPr>
          <a:xfrm>
            <a:off x="4914900" y="1752600"/>
            <a:ext cx="3505199" cy="3866942"/>
          </a:xfrm>
          <a:prstGeom prst="downArrow">
            <a:avLst/>
          </a:prstGeom>
          <a:solidFill>
            <a:schemeClr val="bg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ctrTitle"/>
          </p:nvPr>
        </p:nvSpPr>
        <p:spPr/>
        <p:txBody>
          <a:bodyPr/>
          <a:lstStyle/>
          <a:p>
            <a:r>
              <a:rPr lang="en-US" dirty="0" smtClean="0"/>
              <a:t>Case </a:t>
            </a:r>
            <a:r>
              <a:rPr lang="en-US" dirty="0"/>
              <a:t>Example – Carrier </a:t>
            </a:r>
            <a:r>
              <a:rPr lang="en-US" dirty="0" smtClean="0"/>
              <a:t>Appeals Process</a:t>
            </a:r>
            <a:endParaRPr lang="en-US" dirty="0"/>
          </a:p>
        </p:txBody>
      </p:sp>
      <p:sp>
        <p:nvSpPr>
          <p:cNvPr id="8" name="TextBox 7"/>
          <p:cNvSpPr txBox="1"/>
          <p:nvPr/>
        </p:nvSpPr>
        <p:spPr>
          <a:xfrm>
            <a:off x="533400" y="1156037"/>
            <a:ext cx="4038600" cy="3046988"/>
          </a:xfrm>
          <a:prstGeom prst="rect">
            <a:avLst/>
          </a:prstGeom>
          <a:noFill/>
        </p:spPr>
        <p:txBody>
          <a:bodyPr wrap="square" rtlCol="0">
            <a:spAutoFit/>
          </a:bodyPr>
          <a:lstStyle/>
          <a:p>
            <a:pPr algn="ctr"/>
            <a:r>
              <a:rPr lang="en-US" sz="1600" dirty="0"/>
              <a:t>Patient Y, her PCP, and her neurologist agree that Patient Y needs a specific kind of treatment for her condition. Patient Y’s neurologist submits a prior authorization to Patient Y’s carrier to request coverage for the treatment. Patient Y’s carrier agrees that Patient Y obtained a proper referral from her PCP and that the neurologist who plans to perform the treatment is in Patient Y’s HMO network. However, the carrier determines that the treatment requested is not medically necessary. </a:t>
            </a:r>
          </a:p>
        </p:txBody>
      </p:sp>
      <p:sp>
        <p:nvSpPr>
          <p:cNvPr id="9" name="TextBox 8"/>
          <p:cNvSpPr txBox="1"/>
          <p:nvPr/>
        </p:nvSpPr>
        <p:spPr>
          <a:xfrm>
            <a:off x="5181600" y="2670408"/>
            <a:ext cx="3048000" cy="923330"/>
          </a:xfrm>
          <a:prstGeom prst="rect">
            <a:avLst/>
          </a:prstGeom>
          <a:noFill/>
        </p:spPr>
        <p:txBody>
          <a:bodyPr wrap="square" rtlCol="0">
            <a:spAutoFit/>
          </a:bodyPr>
          <a:lstStyle/>
          <a:p>
            <a:pPr algn="ctr"/>
            <a:r>
              <a:rPr lang="en-US" dirty="0"/>
              <a:t>Medical necessity of treatment or service</a:t>
            </a:r>
          </a:p>
          <a:p>
            <a:pPr algn="ctr"/>
            <a:endParaRPr lang="en-US" dirty="0"/>
          </a:p>
        </p:txBody>
      </p:sp>
      <p:sp>
        <p:nvSpPr>
          <p:cNvPr id="13" name="Rectangle 12"/>
          <p:cNvSpPr/>
          <p:nvPr/>
        </p:nvSpPr>
        <p:spPr>
          <a:xfrm>
            <a:off x="4648201" y="5619542"/>
            <a:ext cx="4038599" cy="609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Carrier Appeals </a:t>
            </a:r>
            <a:r>
              <a:rPr lang="en-US" dirty="0" smtClean="0">
                <a:solidFill>
                  <a:schemeClr val="bg1"/>
                </a:solidFill>
              </a:rPr>
              <a:t>Process</a:t>
            </a:r>
          </a:p>
          <a:p>
            <a:pPr algn="ctr"/>
            <a:r>
              <a:rPr lang="en-US" dirty="0" smtClean="0">
                <a:solidFill>
                  <a:schemeClr val="bg1"/>
                </a:solidFill>
              </a:rPr>
              <a:t>(M.G.L</a:t>
            </a:r>
            <a:r>
              <a:rPr lang="en-US" dirty="0">
                <a:solidFill>
                  <a:schemeClr val="bg1"/>
                </a:solidFill>
              </a:rPr>
              <a:t>. c. 176O, §§ 13, 14</a:t>
            </a:r>
            <a:r>
              <a:rPr lang="en-US" dirty="0" smtClean="0">
                <a:solidFill>
                  <a:schemeClr val="bg1"/>
                </a:solidFill>
              </a:rPr>
              <a:t>)</a:t>
            </a:r>
            <a:endParaRPr lang="en-US" dirty="0"/>
          </a:p>
        </p:txBody>
      </p:sp>
      <p:sp>
        <p:nvSpPr>
          <p:cNvPr id="20" name="Rectangle 19"/>
          <p:cNvSpPr/>
          <p:nvPr/>
        </p:nvSpPr>
        <p:spPr>
          <a:xfrm>
            <a:off x="4863861" y="1143000"/>
            <a:ext cx="3683478" cy="609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bg1"/>
                </a:solidFill>
              </a:rPr>
              <a:t>Carrier Decisions - Coverage</a:t>
            </a:r>
            <a:endParaRPr lang="en-US" sz="2000" dirty="0">
              <a:solidFill>
                <a:schemeClr val="bg1"/>
              </a:solidFill>
            </a:endParaRPr>
          </a:p>
        </p:txBody>
      </p:sp>
    </p:spTree>
    <p:extLst>
      <p:ext uri="{BB962C8B-B14F-4D97-AF65-F5344CB8AC3E}">
        <p14:creationId xmlns:p14="http://schemas.microsoft.com/office/powerpoint/2010/main" val="835463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Object 5" hidden="1"/>
          <p:cNvGraphicFramePr>
            <a:graphicFrameLocks noChangeAspect="1"/>
          </p:cNvGraphicFramePr>
          <p:nvPr>
            <p:custDataLst>
              <p:tags r:id="rId2"/>
            </p:custDataLst>
            <p:extLst>
              <p:ext uri="{D42A27DB-BD31-4B8C-83A1-F6EECF244321}">
                <p14:modId xmlns:p14="http://schemas.microsoft.com/office/powerpoint/2010/main" val="405822129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7859"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0" name="Down Arrow 9"/>
          <p:cNvSpPr/>
          <p:nvPr/>
        </p:nvSpPr>
        <p:spPr>
          <a:xfrm>
            <a:off x="4967596" y="1722783"/>
            <a:ext cx="3505199" cy="3866942"/>
          </a:xfrm>
          <a:prstGeom prst="downArrow">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ctrTitle"/>
          </p:nvPr>
        </p:nvSpPr>
        <p:spPr/>
        <p:txBody>
          <a:bodyPr/>
          <a:lstStyle/>
          <a:p>
            <a:r>
              <a:rPr lang="en-US" dirty="0" smtClean="0"/>
              <a:t>Case Example – RBPO/ACO Appeals Process</a:t>
            </a:r>
            <a:endParaRPr lang="en-US" dirty="0"/>
          </a:p>
        </p:txBody>
      </p:sp>
      <p:sp>
        <p:nvSpPr>
          <p:cNvPr id="8" name="TextBox 7"/>
          <p:cNvSpPr txBox="1"/>
          <p:nvPr/>
        </p:nvSpPr>
        <p:spPr>
          <a:xfrm>
            <a:off x="533400" y="1143000"/>
            <a:ext cx="3733800" cy="4770537"/>
          </a:xfrm>
          <a:prstGeom prst="rect">
            <a:avLst/>
          </a:prstGeom>
          <a:noFill/>
        </p:spPr>
        <p:txBody>
          <a:bodyPr wrap="square" rtlCol="0">
            <a:spAutoFit/>
          </a:bodyPr>
          <a:lstStyle/>
          <a:p>
            <a:pPr algn="ctr"/>
            <a:r>
              <a:rPr lang="en-US" sz="1600" dirty="0"/>
              <a:t>Patient </a:t>
            </a:r>
            <a:r>
              <a:rPr lang="en-US" sz="1600" dirty="0" smtClean="0"/>
              <a:t>Z </a:t>
            </a:r>
            <a:r>
              <a:rPr lang="en-US" sz="1600" dirty="0"/>
              <a:t>requires a referral to a neurologist for symptoms that have just developed. Patient </a:t>
            </a:r>
            <a:r>
              <a:rPr lang="en-US" sz="1600" dirty="0" smtClean="0"/>
              <a:t>Z’s </a:t>
            </a:r>
            <a:r>
              <a:rPr lang="en-US" sz="1600" dirty="0"/>
              <a:t>PCP is part of an RBPO and refers Patient </a:t>
            </a:r>
            <a:r>
              <a:rPr lang="en-US" sz="1600" dirty="0" smtClean="0"/>
              <a:t>Z </a:t>
            </a:r>
            <a:r>
              <a:rPr lang="en-US" sz="1600" dirty="0"/>
              <a:t>to a neurologist that is affiliated with her RBPO. Patient </a:t>
            </a:r>
            <a:r>
              <a:rPr lang="en-US" sz="1600" dirty="0" smtClean="0"/>
              <a:t>Z </a:t>
            </a:r>
            <a:r>
              <a:rPr lang="en-US" sz="1600" dirty="0"/>
              <a:t>had a neurological condition 5 years ago that was treated by a neurologist affiliated with another provider organization</a:t>
            </a:r>
            <a:r>
              <a:rPr lang="en-US" sz="1600" dirty="0" smtClean="0"/>
              <a:t>. Patient Z </a:t>
            </a:r>
            <a:r>
              <a:rPr lang="en-US" sz="1600" dirty="0"/>
              <a:t>prefers to see this neurologist again due to continuity of care considerations and the possibility that the new symptoms are related to the previous condition. In order to see the specialist, Patient </a:t>
            </a:r>
            <a:r>
              <a:rPr lang="en-US" sz="1600" dirty="0" smtClean="0"/>
              <a:t>Z </a:t>
            </a:r>
            <a:r>
              <a:rPr lang="en-US" sz="1600" dirty="0"/>
              <a:t>needs a referral from her PCP under the terms of her HMO plan and the recommended neurologist is in the HMO network.  Patient </a:t>
            </a:r>
            <a:r>
              <a:rPr lang="en-US" sz="1600" dirty="0" smtClean="0"/>
              <a:t>Z </a:t>
            </a:r>
            <a:r>
              <a:rPr lang="en-US" sz="1600" dirty="0"/>
              <a:t>cannot resolve the referral issue with her PCP. </a:t>
            </a:r>
          </a:p>
        </p:txBody>
      </p:sp>
      <p:sp>
        <p:nvSpPr>
          <p:cNvPr id="9" name="TextBox 8"/>
          <p:cNvSpPr txBox="1"/>
          <p:nvPr/>
        </p:nvSpPr>
        <p:spPr>
          <a:xfrm>
            <a:off x="5181600" y="2670408"/>
            <a:ext cx="3048000" cy="923330"/>
          </a:xfrm>
          <a:prstGeom prst="rect">
            <a:avLst/>
          </a:prstGeom>
          <a:noFill/>
        </p:spPr>
        <p:txBody>
          <a:bodyPr wrap="square" rtlCol="0">
            <a:spAutoFit/>
          </a:bodyPr>
          <a:lstStyle/>
          <a:p>
            <a:pPr algn="ctr"/>
            <a:r>
              <a:rPr lang="en-US" dirty="0"/>
              <a:t>Referral Restrictions</a:t>
            </a:r>
          </a:p>
          <a:p>
            <a:pPr algn="ctr"/>
            <a:endParaRPr lang="en-US" dirty="0"/>
          </a:p>
          <a:p>
            <a:pPr algn="ctr"/>
            <a:endParaRPr lang="en-US" dirty="0"/>
          </a:p>
        </p:txBody>
      </p:sp>
      <p:sp>
        <p:nvSpPr>
          <p:cNvPr id="12" name="Rectangle 11"/>
          <p:cNvSpPr/>
          <p:nvPr/>
        </p:nvSpPr>
        <p:spPr>
          <a:xfrm>
            <a:off x="4863861" y="5583720"/>
            <a:ext cx="3683478" cy="609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RBPO/ACO Appeals </a:t>
            </a:r>
            <a:r>
              <a:rPr lang="en-US" dirty="0" smtClean="0">
                <a:solidFill>
                  <a:schemeClr val="tx1"/>
                </a:solidFill>
              </a:rPr>
              <a:t>Process</a:t>
            </a:r>
          </a:p>
          <a:p>
            <a:pPr algn="ctr"/>
            <a:r>
              <a:rPr lang="en-US" dirty="0" smtClean="0">
                <a:solidFill>
                  <a:schemeClr val="tx1"/>
                </a:solidFill>
              </a:rPr>
              <a:t>(M.G.L</a:t>
            </a:r>
            <a:r>
              <a:rPr lang="en-US" dirty="0">
                <a:solidFill>
                  <a:schemeClr val="tx1"/>
                </a:solidFill>
              </a:rPr>
              <a:t>. c. 176O, § 24</a:t>
            </a:r>
            <a:r>
              <a:rPr lang="en-US" dirty="0" smtClean="0">
                <a:solidFill>
                  <a:schemeClr val="tx1"/>
                </a:solidFill>
              </a:rPr>
              <a:t>)</a:t>
            </a:r>
            <a:endParaRPr lang="en-US" dirty="0">
              <a:solidFill>
                <a:schemeClr val="tx1"/>
              </a:solidFill>
            </a:endParaRPr>
          </a:p>
        </p:txBody>
      </p:sp>
      <p:sp>
        <p:nvSpPr>
          <p:cNvPr id="18" name="Rectangle 17"/>
          <p:cNvSpPr/>
          <p:nvPr/>
        </p:nvSpPr>
        <p:spPr>
          <a:xfrm>
            <a:off x="4878457" y="1143000"/>
            <a:ext cx="3683478" cy="609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rPr>
              <a:t>Provider Decisions - Access</a:t>
            </a:r>
            <a:endParaRPr lang="en-US" sz="2000" b="1" dirty="0">
              <a:solidFill>
                <a:schemeClr val="bg1"/>
              </a:solidFill>
            </a:endParaRPr>
          </a:p>
        </p:txBody>
      </p:sp>
    </p:spTree>
    <p:extLst>
      <p:ext uri="{BB962C8B-B14F-4D97-AF65-F5344CB8AC3E}">
        <p14:creationId xmlns:p14="http://schemas.microsoft.com/office/powerpoint/2010/main" val="20778740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Standard of Review</a:t>
            </a:r>
            <a:endParaRPr lang="en-US" dirty="0"/>
          </a:p>
        </p:txBody>
      </p:sp>
      <p:sp>
        <p:nvSpPr>
          <p:cNvPr id="19" name="Rectangle 18"/>
          <p:cNvSpPr/>
          <p:nvPr/>
        </p:nvSpPr>
        <p:spPr>
          <a:xfrm>
            <a:off x="785723" y="1305341"/>
            <a:ext cx="7848600" cy="5355312"/>
          </a:xfrm>
          <a:prstGeom prst="rect">
            <a:avLst/>
          </a:prstGeom>
        </p:spPr>
        <p:txBody>
          <a:bodyPr wrap="square">
            <a:spAutoFit/>
          </a:bodyPr>
          <a:lstStyle/>
          <a:p>
            <a:r>
              <a:rPr lang="en-US" dirty="0" smtClean="0"/>
              <a:t>Appeals process should give the patient an opportunity to raise concerns about an RBPO/ACO decision or action that affects his or her care</a:t>
            </a:r>
          </a:p>
          <a:p>
            <a:endParaRPr lang="en-US" dirty="0"/>
          </a:p>
          <a:p>
            <a:r>
              <a:rPr lang="en-US" dirty="0" smtClean="0"/>
              <a:t>The review should consider medical necessity and/or considerations of clinical appropriateness, as necessary</a:t>
            </a:r>
          </a:p>
          <a:p>
            <a:endParaRPr lang="en-US" dirty="0"/>
          </a:p>
          <a:p>
            <a:r>
              <a:rPr lang="en-US" dirty="0" smtClean="0"/>
              <a:t>Minimally, the reviewer should have:</a:t>
            </a:r>
          </a:p>
          <a:p>
            <a:endParaRPr lang="en-US" dirty="0" smtClean="0"/>
          </a:p>
          <a:p>
            <a:r>
              <a:rPr lang="en-US" dirty="0"/>
              <a:t>	</a:t>
            </a:r>
            <a:r>
              <a:rPr lang="en-US" dirty="0" smtClean="0"/>
              <a:t>Clinical background and be in current, active practice</a:t>
            </a:r>
          </a:p>
          <a:p>
            <a:endParaRPr lang="en-US" dirty="0" smtClean="0"/>
          </a:p>
          <a:p>
            <a:r>
              <a:rPr lang="en-US" dirty="0"/>
              <a:t>	</a:t>
            </a:r>
            <a:r>
              <a:rPr lang="en-US" dirty="0" smtClean="0"/>
              <a:t>Some level of independence from the individual who made the 	initial decision that the patient is appealing</a:t>
            </a:r>
          </a:p>
          <a:p>
            <a:endParaRPr lang="en-US" dirty="0" smtClean="0"/>
          </a:p>
          <a:p>
            <a:r>
              <a:rPr lang="en-US" dirty="0" smtClean="0"/>
              <a:t>RBPOs/ACOs may opt to manage appeals at whichever organizational level is appropriate given their unique business structure and staffing levels</a:t>
            </a:r>
          </a:p>
          <a:p>
            <a:endParaRPr lang="en-US" dirty="0"/>
          </a:p>
          <a:p>
            <a:endParaRPr lang="en-US" dirty="0"/>
          </a:p>
          <a:p>
            <a:endParaRPr lang="en-US" dirty="0"/>
          </a:p>
          <a:p>
            <a:endParaRPr lang="en-US" dirty="0"/>
          </a:p>
        </p:txBody>
      </p:sp>
      <p:sp>
        <p:nvSpPr>
          <p:cNvPr id="20" name="Rectangle 19"/>
          <p:cNvSpPr/>
          <p:nvPr/>
        </p:nvSpPr>
        <p:spPr>
          <a:xfrm>
            <a:off x="480923" y="1371600"/>
            <a:ext cx="304800" cy="304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14961" y="2199861"/>
            <a:ext cx="304800" cy="304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00803" y="3647661"/>
            <a:ext cx="152400" cy="152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47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7430" y="4183796"/>
            <a:ext cx="1524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475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961" y="4953000"/>
            <a:ext cx="304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p:nvPr/>
        </p:nvSpPr>
        <p:spPr>
          <a:xfrm>
            <a:off x="514961" y="2971800"/>
            <a:ext cx="304800" cy="304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624067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Reporting</a:t>
            </a:r>
            <a:endParaRPr lang="en-US" dirty="0"/>
          </a:p>
        </p:txBody>
      </p:sp>
      <p:sp>
        <p:nvSpPr>
          <p:cNvPr id="11" name="Rectangle 10"/>
          <p:cNvSpPr/>
          <p:nvPr/>
        </p:nvSpPr>
        <p:spPr>
          <a:xfrm>
            <a:off x="971550" y="1066800"/>
            <a:ext cx="7200900" cy="2092881"/>
          </a:xfrm>
          <a:prstGeom prst="rect">
            <a:avLst/>
          </a:prstGeom>
          <a:solidFill>
            <a:schemeClr val="bg1"/>
          </a:solidFill>
          <a:ln w="12700">
            <a:solidFill>
              <a:schemeClr val="accent1">
                <a:lumMod val="60000"/>
                <a:lumOff val="40000"/>
              </a:schemeClr>
            </a:solidFill>
          </a:ln>
          <a:effectLst>
            <a:outerShdw blurRad="50800" dist="38100" dir="2700000" algn="tl" rotWithShape="0">
              <a:prstClr val="black">
                <a:alpha val="40000"/>
              </a:prstClr>
            </a:outerShdw>
          </a:effectLst>
        </p:spPr>
        <p:txBody>
          <a:bodyPr wrap="square" lIns="182880" tIns="182880" rIns="182880" bIns="182880">
            <a:spAutoFit/>
          </a:bodyPr>
          <a:lstStyle/>
          <a:p>
            <a:pPr marL="0" lvl="1" indent="0">
              <a:buNone/>
            </a:pPr>
            <a:r>
              <a:rPr lang="en-US" sz="1600" b="1" dirty="0" smtClean="0"/>
              <a:t>RBPOs/ACOs must submit two reports to OPP:</a:t>
            </a:r>
          </a:p>
          <a:p>
            <a:pPr marL="0" lvl="1" indent="0">
              <a:buNone/>
            </a:pPr>
            <a:endParaRPr lang="en-US" sz="1600" b="1" dirty="0"/>
          </a:p>
          <a:p>
            <a:pPr marL="0" lvl="1" indent="0">
              <a:buNone/>
            </a:pPr>
            <a:r>
              <a:rPr lang="en-US" sz="1600" dirty="0" smtClean="0"/>
              <a:t>First </a:t>
            </a:r>
            <a:r>
              <a:rPr lang="en-US" sz="1600" dirty="0"/>
              <a:t>report </a:t>
            </a:r>
            <a:r>
              <a:rPr lang="en-US" sz="1600" dirty="0" smtClean="0"/>
              <a:t>is due </a:t>
            </a:r>
            <a:r>
              <a:rPr lang="en-US" sz="1600" dirty="0"/>
              <a:t>on December 15, 2016 for complaints received </a:t>
            </a:r>
            <a:r>
              <a:rPr lang="en-US" sz="1600" dirty="0" smtClean="0"/>
              <a:t>during </a:t>
            </a:r>
            <a:r>
              <a:rPr lang="en-US" sz="1600" dirty="0"/>
              <a:t>the period of September 1, 2016 through November 30, 2016. </a:t>
            </a:r>
            <a:endParaRPr lang="en-US" sz="1600" dirty="0" smtClean="0"/>
          </a:p>
          <a:p>
            <a:pPr marL="0" lvl="1" indent="0">
              <a:buNone/>
            </a:pPr>
            <a:endParaRPr lang="en-US" sz="1600" dirty="0" smtClean="0"/>
          </a:p>
          <a:p>
            <a:pPr marL="0" lvl="1" indent="0">
              <a:buNone/>
            </a:pPr>
            <a:r>
              <a:rPr lang="en-US" sz="1600" dirty="0" smtClean="0"/>
              <a:t>Second </a:t>
            </a:r>
            <a:r>
              <a:rPr lang="en-US" sz="1600" dirty="0"/>
              <a:t>report </a:t>
            </a:r>
            <a:r>
              <a:rPr lang="en-US" sz="1600" dirty="0" smtClean="0"/>
              <a:t>is due </a:t>
            </a:r>
            <a:r>
              <a:rPr lang="en-US" sz="1600" dirty="0"/>
              <a:t>on March 15, 2017 for complaints received during the period of December 1, 2016 through February 28, 2017.</a:t>
            </a:r>
            <a:endParaRPr lang="en-US" sz="1300" dirty="0"/>
          </a:p>
        </p:txBody>
      </p:sp>
      <p:pic>
        <p:nvPicPr>
          <p:cNvPr id="788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4600" y="3276601"/>
            <a:ext cx="3733800" cy="34007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30285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Ongoing Role of OPP</a:t>
            </a:r>
            <a:endParaRPr lang="en-US" dirty="0"/>
          </a:p>
        </p:txBody>
      </p:sp>
      <p:sp>
        <p:nvSpPr>
          <p:cNvPr id="19" name="Rectangle 18"/>
          <p:cNvSpPr/>
          <p:nvPr/>
        </p:nvSpPr>
        <p:spPr>
          <a:xfrm>
            <a:off x="792193" y="1443336"/>
            <a:ext cx="7848600" cy="3693319"/>
          </a:xfrm>
          <a:prstGeom prst="rect">
            <a:avLst/>
          </a:prstGeom>
        </p:spPr>
        <p:txBody>
          <a:bodyPr wrap="square">
            <a:spAutoFit/>
          </a:bodyPr>
          <a:lstStyle/>
          <a:p>
            <a:r>
              <a:rPr lang="en-US" dirty="0"/>
              <a:t>Develop FAQ for provider organizations and consumers on </a:t>
            </a:r>
            <a:r>
              <a:rPr lang="en-US" dirty="0" smtClean="0"/>
              <a:t>RBPO/ACO </a:t>
            </a:r>
            <a:r>
              <a:rPr lang="en-US" dirty="0"/>
              <a:t>appeals </a:t>
            </a:r>
            <a:r>
              <a:rPr lang="en-US" dirty="0" smtClean="0"/>
              <a:t>process</a:t>
            </a:r>
          </a:p>
          <a:p>
            <a:endParaRPr lang="en-US" dirty="0"/>
          </a:p>
          <a:p>
            <a:r>
              <a:rPr lang="en-US" dirty="0"/>
              <a:t>Create and distribute a template for provider </a:t>
            </a:r>
            <a:r>
              <a:rPr lang="en-US" dirty="0" smtClean="0"/>
              <a:t>reporting</a:t>
            </a:r>
          </a:p>
          <a:p>
            <a:endParaRPr lang="en-US" dirty="0"/>
          </a:p>
          <a:p>
            <a:r>
              <a:rPr lang="en-US" dirty="0" smtClean="0"/>
              <a:t>Develop </a:t>
            </a:r>
            <a:r>
              <a:rPr lang="en-US" dirty="0"/>
              <a:t>protocols and tracking system for OPP staff to manage consumer calls on </a:t>
            </a:r>
            <a:r>
              <a:rPr lang="en-US" dirty="0" smtClean="0"/>
              <a:t>RBPO/ACO </a:t>
            </a:r>
            <a:r>
              <a:rPr lang="en-US" dirty="0"/>
              <a:t>appeals </a:t>
            </a:r>
            <a:r>
              <a:rPr lang="en-US" dirty="0" smtClean="0"/>
              <a:t>process</a:t>
            </a:r>
          </a:p>
          <a:p>
            <a:endParaRPr lang="en-US" dirty="0" smtClean="0"/>
          </a:p>
          <a:p>
            <a:r>
              <a:rPr lang="en-US" dirty="0"/>
              <a:t>	</a:t>
            </a:r>
            <a:r>
              <a:rPr lang="en-US" dirty="0" smtClean="0"/>
              <a:t>OPP will educate consumers about the RBPO/ACO appeals 	process 	but will not, currently, take a direct role in resolving 	disputes</a:t>
            </a:r>
            <a:endParaRPr lang="en-US" dirty="0"/>
          </a:p>
          <a:p>
            <a:endParaRPr lang="en-US" dirty="0"/>
          </a:p>
          <a:p>
            <a:endParaRPr lang="en-US" dirty="0"/>
          </a:p>
        </p:txBody>
      </p:sp>
      <p:sp>
        <p:nvSpPr>
          <p:cNvPr id="20" name="Rectangle 19"/>
          <p:cNvSpPr/>
          <p:nvPr/>
        </p:nvSpPr>
        <p:spPr>
          <a:xfrm>
            <a:off x="480923" y="1524000"/>
            <a:ext cx="304800" cy="304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480923" y="2276063"/>
            <a:ext cx="304800" cy="304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80923" y="2965966"/>
            <a:ext cx="304800" cy="304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524000" y="3810000"/>
            <a:ext cx="152400" cy="1524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55532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4847051"/>
            <a:ext cx="10059988"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200597063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3769"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2" name="Text Placeholder 1"/>
          <p:cNvSpPr>
            <a:spLocks noGrp="1"/>
          </p:cNvSpPr>
          <p:nvPr>
            <p:ph idx="1"/>
          </p:nvPr>
        </p:nvSpPr>
        <p:spPr/>
        <p:txBody>
          <a:bodyPr/>
          <a:lstStyle/>
          <a:p>
            <a:pPr lvl="0"/>
            <a:r>
              <a:rPr lang="en-US" dirty="0" smtClean="0"/>
              <a:t>Introduction to RBPO and ACO Appeals</a:t>
            </a:r>
            <a:endParaRPr lang="en-US" dirty="0"/>
          </a:p>
          <a:p>
            <a:pPr lvl="0"/>
            <a:r>
              <a:rPr lang="en-US" dirty="0" smtClean="0"/>
              <a:t>Topics of Interest</a:t>
            </a:r>
          </a:p>
          <a:p>
            <a:pPr lvl="1"/>
            <a:r>
              <a:rPr lang="en-US" dirty="0" smtClean="0"/>
              <a:t>Notice</a:t>
            </a:r>
          </a:p>
          <a:p>
            <a:pPr lvl="1"/>
            <a:r>
              <a:rPr lang="en-US" dirty="0" smtClean="0"/>
              <a:t>Types of Issues for Appeal</a:t>
            </a:r>
          </a:p>
          <a:p>
            <a:pPr lvl="1"/>
            <a:r>
              <a:rPr lang="en-US" dirty="0" smtClean="0"/>
              <a:t>Standard of Review</a:t>
            </a:r>
          </a:p>
          <a:p>
            <a:pPr lvl="1"/>
            <a:r>
              <a:rPr lang="en-US" dirty="0" smtClean="0"/>
              <a:t>Reporting</a:t>
            </a:r>
          </a:p>
          <a:p>
            <a:pPr lvl="1"/>
            <a:r>
              <a:rPr lang="en-US" dirty="0" smtClean="0"/>
              <a:t>Ongoing Role of OPP</a:t>
            </a:r>
          </a:p>
          <a:p>
            <a:pPr lvl="0"/>
            <a:r>
              <a:rPr lang="en-US" b="1" dirty="0" smtClean="0"/>
              <a:t>Stakeholder Input on Best Practices</a:t>
            </a:r>
          </a:p>
        </p:txBody>
      </p:sp>
      <p:sp>
        <p:nvSpPr>
          <p:cNvPr id="3" name="Title 2"/>
          <p:cNvSpPr>
            <a:spLocks noGrp="1"/>
          </p:cNvSpPr>
          <p:nvPr>
            <p:ph type="ctrTitle"/>
          </p:nvPr>
        </p:nvSpPr>
        <p:spPr/>
        <p:txBody>
          <a:bodyPr/>
          <a:lstStyle/>
          <a:p>
            <a:r>
              <a:rPr lang="en-US" dirty="0" smtClean="0"/>
              <a:t>AGENDA</a:t>
            </a:r>
            <a:endParaRPr lang="en-US" dirty="0"/>
          </a:p>
        </p:txBody>
      </p:sp>
    </p:spTree>
    <p:extLst>
      <p:ext uri="{BB962C8B-B14F-4D97-AF65-F5344CB8AC3E}">
        <p14:creationId xmlns:p14="http://schemas.microsoft.com/office/powerpoint/2010/main" val="15094248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Stakeholder Discussion: Best Practices</a:t>
            </a:r>
            <a:endParaRPr lang="en-US" dirty="0"/>
          </a:p>
        </p:txBody>
      </p:sp>
      <p:sp>
        <p:nvSpPr>
          <p:cNvPr id="11" name="Rectangle 10"/>
          <p:cNvSpPr/>
          <p:nvPr/>
        </p:nvSpPr>
        <p:spPr>
          <a:xfrm>
            <a:off x="971550" y="2362200"/>
            <a:ext cx="7200900" cy="1600438"/>
          </a:xfrm>
          <a:prstGeom prst="rect">
            <a:avLst/>
          </a:prstGeom>
          <a:solidFill>
            <a:schemeClr val="bg1"/>
          </a:solidFill>
          <a:ln w="12700">
            <a:solidFill>
              <a:schemeClr val="accent1">
                <a:lumMod val="60000"/>
                <a:lumOff val="40000"/>
              </a:schemeClr>
            </a:solidFill>
          </a:ln>
          <a:effectLst>
            <a:outerShdw blurRad="50800" dist="38100" dir="2700000" algn="tl" rotWithShape="0">
              <a:prstClr val="black">
                <a:alpha val="40000"/>
              </a:prstClr>
            </a:outerShdw>
          </a:effectLst>
        </p:spPr>
        <p:txBody>
          <a:bodyPr wrap="square" lIns="182880" tIns="182880" rIns="182880" bIns="182880">
            <a:spAutoFit/>
          </a:bodyPr>
          <a:lstStyle/>
          <a:p>
            <a:pPr marL="0" lvl="1"/>
            <a:r>
              <a:rPr lang="en-US" sz="1600" dirty="0" smtClean="0"/>
              <a:t>One of HPC’s objectives in developing the RBPO/ACO appeals process is to build on existing </a:t>
            </a:r>
            <a:r>
              <a:rPr lang="en-US" sz="1600" dirty="0"/>
              <a:t>provider mechanisms for addressing </a:t>
            </a:r>
            <a:r>
              <a:rPr lang="en-US" sz="1600" dirty="0" smtClean="0"/>
              <a:t>complaints. </a:t>
            </a:r>
          </a:p>
          <a:p>
            <a:pPr marL="0" lvl="1"/>
            <a:endParaRPr lang="en-US" sz="1600" dirty="0"/>
          </a:p>
          <a:p>
            <a:pPr marL="0" lvl="1"/>
            <a:r>
              <a:rPr lang="en-US" sz="1600" dirty="0" smtClean="0"/>
              <a:t>Please take this opportunity to discuss some of those best practices with the HPC and your fellow provider organizations. </a:t>
            </a:r>
          </a:p>
        </p:txBody>
      </p:sp>
      <p:sp>
        <p:nvSpPr>
          <p:cNvPr id="6" name="Rectangle 5"/>
          <p:cNvSpPr/>
          <p:nvPr/>
        </p:nvSpPr>
        <p:spPr>
          <a:xfrm>
            <a:off x="647700" y="2913459"/>
            <a:ext cx="7848600" cy="923330"/>
          </a:xfrm>
          <a:prstGeom prst="rect">
            <a:avLst/>
          </a:prstGeom>
        </p:spPr>
        <p:txBody>
          <a:bodyPr wrap="square">
            <a:spAutoFit/>
          </a:bodyPr>
          <a:lstStyle/>
          <a:p>
            <a:endParaRPr lang="en-US" dirty="0"/>
          </a:p>
          <a:p>
            <a:endParaRPr lang="en-US" dirty="0"/>
          </a:p>
          <a:p>
            <a:endParaRPr lang="en-US" dirty="0"/>
          </a:p>
        </p:txBody>
      </p:sp>
    </p:spTree>
    <p:extLst>
      <p:ext uri="{BB962C8B-B14F-4D97-AF65-F5344CB8AC3E}">
        <p14:creationId xmlns:p14="http://schemas.microsoft.com/office/powerpoint/2010/main" val="2116879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762000" y="3200400"/>
            <a:ext cx="7543800" cy="2057400"/>
          </a:xfrm>
        </p:spPr>
        <p:txBody>
          <a:bodyPr>
            <a:noAutofit/>
          </a:bodyPr>
          <a:lstStyle/>
          <a:p>
            <a:r>
              <a:rPr lang="en-US" sz="3200" dirty="0" smtClean="0"/>
              <a:t> </a:t>
            </a:r>
            <a:r>
              <a:rPr lang="en-US" sz="2200" dirty="0" smtClean="0"/>
              <a:t>If you have further questions, please contact: </a:t>
            </a:r>
          </a:p>
          <a:p>
            <a:r>
              <a:rPr lang="en-US" sz="2200" dirty="0" smtClean="0"/>
              <a:t>Steven </a:t>
            </a:r>
            <a:r>
              <a:rPr lang="en-US" sz="2200" dirty="0"/>
              <a:t>Belec, MPA</a:t>
            </a:r>
          </a:p>
          <a:p>
            <a:r>
              <a:rPr lang="en-US" sz="2200" dirty="0"/>
              <a:t>Director, Office of Patient Protection </a:t>
            </a:r>
          </a:p>
          <a:p>
            <a:r>
              <a:rPr lang="en-US" sz="2200" u="sng" dirty="0" smtClean="0">
                <a:hlinkClick r:id="rId2"/>
              </a:rPr>
              <a:t>Steven.Belec@state.ma.us</a:t>
            </a:r>
            <a:endParaRPr lang="en-US" sz="2200" dirty="0"/>
          </a:p>
          <a:p>
            <a:r>
              <a:rPr lang="en-US" sz="2200" dirty="0" smtClean="0"/>
              <a:t>(617) 979-1413</a:t>
            </a:r>
            <a:endParaRPr lang="en-US" sz="2200" dirty="0"/>
          </a:p>
        </p:txBody>
      </p:sp>
    </p:spTree>
    <p:extLst>
      <p:ext uri="{BB962C8B-B14F-4D97-AF65-F5344CB8AC3E}">
        <p14:creationId xmlns:p14="http://schemas.microsoft.com/office/powerpoint/2010/main" val="38052641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315596238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7478"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ext Placeholder 1"/>
          <p:cNvSpPr>
            <a:spLocks noGrp="1"/>
          </p:cNvSpPr>
          <p:nvPr>
            <p:ph idx="1"/>
          </p:nvPr>
        </p:nvSpPr>
        <p:spPr/>
        <p:txBody>
          <a:bodyPr/>
          <a:lstStyle/>
          <a:p>
            <a:pPr lvl="0"/>
            <a:r>
              <a:rPr lang="en-US" dirty="0" smtClean="0"/>
              <a:t>Introduction to RBPO and ACO Appeals</a:t>
            </a:r>
            <a:endParaRPr lang="en-US" dirty="0"/>
          </a:p>
          <a:p>
            <a:pPr lvl="0"/>
            <a:r>
              <a:rPr lang="en-US" dirty="0" smtClean="0"/>
              <a:t>Topics of Interest</a:t>
            </a:r>
          </a:p>
          <a:p>
            <a:pPr lvl="1"/>
            <a:r>
              <a:rPr lang="en-US" dirty="0" smtClean="0"/>
              <a:t>Notice</a:t>
            </a:r>
          </a:p>
          <a:p>
            <a:pPr lvl="1"/>
            <a:r>
              <a:rPr lang="en-US" dirty="0" smtClean="0"/>
              <a:t>Types of Issues for Appeal</a:t>
            </a:r>
          </a:p>
          <a:p>
            <a:pPr lvl="1"/>
            <a:r>
              <a:rPr lang="en-US" dirty="0" smtClean="0"/>
              <a:t>Standard of Review</a:t>
            </a:r>
          </a:p>
          <a:p>
            <a:pPr lvl="1"/>
            <a:r>
              <a:rPr lang="en-US" dirty="0" smtClean="0"/>
              <a:t>Reporting</a:t>
            </a:r>
          </a:p>
          <a:p>
            <a:pPr lvl="1"/>
            <a:r>
              <a:rPr lang="en-US" dirty="0" smtClean="0"/>
              <a:t>Ongoing Role of OPP</a:t>
            </a:r>
          </a:p>
          <a:p>
            <a:pPr lvl="0"/>
            <a:r>
              <a:rPr lang="en-US" dirty="0" smtClean="0"/>
              <a:t>Stakeholder Input on Best Practices</a:t>
            </a:r>
            <a:endParaRPr lang="en-US" dirty="0"/>
          </a:p>
        </p:txBody>
      </p:sp>
      <p:sp>
        <p:nvSpPr>
          <p:cNvPr id="3" name="Title 2"/>
          <p:cNvSpPr>
            <a:spLocks noGrp="1"/>
          </p:cNvSpPr>
          <p:nvPr>
            <p:ph type="ctrTitle"/>
          </p:nvPr>
        </p:nvSpPr>
        <p:spPr/>
        <p:txBody>
          <a:bodyPr/>
          <a:lstStyle/>
          <a:p>
            <a:r>
              <a:rPr lang="en-US" dirty="0" smtClean="0"/>
              <a:t>AGENDA</a:t>
            </a:r>
            <a:endParaRPr lang="en-US" dirty="0"/>
          </a:p>
        </p:txBody>
      </p:sp>
    </p:spTree>
    <p:extLst>
      <p:ext uri="{BB962C8B-B14F-4D97-AF65-F5344CB8AC3E}">
        <p14:creationId xmlns:p14="http://schemas.microsoft.com/office/powerpoint/2010/main" val="2505829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2313296"/>
            <a:ext cx="10058400" cy="525438"/>
          </a:xfrm>
          <a:prstGeom prst="rect">
            <a:avLst/>
          </a:prstGeom>
          <a:solidFill>
            <a:srgbClr val="FEEDD3">
              <a:alpha val="8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221508870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1721"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ext Placeholder 1"/>
          <p:cNvSpPr>
            <a:spLocks noGrp="1"/>
          </p:cNvSpPr>
          <p:nvPr>
            <p:ph idx="1"/>
          </p:nvPr>
        </p:nvSpPr>
        <p:spPr/>
        <p:txBody>
          <a:bodyPr/>
          <a:lstStyle/>
          <a:p>
            <a:pPr lvl="0"/>
            <a:r>
              <a:rPr lang="en-US" b="1" dirty="0" smtClean="0"/>
              <a:t>Introduction to RBPO and ACO Appeals</a:t>
            </a:r>
            <a:endParaRPr lang="en-US" b="1" dirty="0"/>
          </a:p>
          <a:p>
            <a:pPr lvl="0"/>
            <a:r>
              <a:rPr lang="en-US" dirty="0" smtClean="0"/>
              <a:t>Topics of Interest</a:t>
            </a:r>
          </a:p>
          <a:p>
            <a:pPr lvl="1"/>
            <a:r>
              <a:rPr lang="en-US" dirty="0" smtClean="0"/>
              <a:t>Notice</a:t>
            </a:r>
          </a:p>
          <a:p>
            <a:pPr lvl="1"/>
            <a:r>
              <a:rPr lang="en-US" dirty="0" smtClean="0"/>
              <a:t>Types of Issues for Appeal</a:t>
            </a:r>
          </a:p>
          <a:p>
            <a:pPr lvl="1"/>
            <a:r>
              <a:rPr lang="en-US" dirty="0" smtClean="0"/>
              <a:t>Standard of Review</a:t>
            </a:r>
          </a:p>
          <a:p>
            <a:pPr lvl="1"/>
            <a:r>
              <a:rPr lang="en-US" dirty="0" smtClean="0"/>
              <a:t>Reporting</a:t>
            </a:r>
          </a:p>
          <a:p>
            <a:pPr lvl="1"/>
            <a:r>
              <a:rPr lang="en-US" dirty="0" smtClean="0"/>
              <a:t>Ongoing Role of OPP</a:t>
            </a:r>
          </a:p>
          <a:p>
            <a:pPr lvl="0"/>
            <a:r>
              <a:rPr lang="en-US" dirty="0" smtClean="0"/>
              <a:t>Stakeholder Input on Best Practices</a:t>
            </a:r>
            <a:endParaRPr lang="en-US" dirty="0"/>
          </a:p>
        </p:txBody>
      </p:sp>
      <p:sp>
        <p:nvSpPr>
          <p:cNvPr id="3" name="Title 2"/>
          <p:cNvSpPr>
            <a:spLocks noGrp="1"/>
          </p:cNvSpPr>
          <p:nvPr>
            <p:ph type="ctrTitle"/>
          </p:nvPr>
        </p:nvSpPr>
        <p:spPr/>
        <p:txBody>
          <a:bodyPr/>
          <a:lstStyle/>
          <a:p>
            <a:r>
              <a:rPr lang="en-US" dirty="0" smtClean="0"/>
              <a:t>AGENDA</a:t>
            </a:r>
            <a:endParaRPr lang="en-US" dirty="0"/>
          </a:p>
        </p:txBody>
      </p:sp>
    </p:spTree>
    <p:extLst>
      <p:ext uri="{BB962C8B-B14F-4D97-AF65-F5344CB8AC3E}">
        <p14:creationId xmlns:p14="http://schemas.microsoft.com/office/powerpoint/2010/main" val="42067802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fontAlgn="t"/>
            <a:endParaRPr lang="en-US" dirty="0"/>
          </a:p>
          <a:p>
            <a:endParaRPr lang="en-US" dirty="0"/>
          </a:p>
        </p:txBody>
      </p:sp>
      <p:sp>
        <p:nvSpPr>
          <p:cNvPr id="3" name="Title 2"/>
          <p:cNvSpPr>
            <a:spLocks noGrp="1"/>
          </p:cNvSpPr>
          <p:nvPr>
            <p:ph type="ctrTitle"/>
          </p:nvPr>
        </p:nvSpPr>
        <p:spPr/>
        <p:txBody>
          <a:bodyPr/>
          <a:lstStyle/>
          <a:p>
            <a:r>
              <a:rPr lang="en-US" dirty="0" smtClean="0"/>
              <a:t>Introduction: Appeals Processes for RBPOs and ACOs</a:t>
            </a:r>
            <a:endParaRPr lang="en-US" dirty="0"/>
          </a:p>
        </p:txBody>
      </p:sp>
      <p:sp>
        <p:nvSpPr>
          <p:cNvPr id="4" name="Rectangle 3"/>
          <p:cNvSpPr/>
          <p:nvPr/>
        </p:nvSpPr>
        <p:spPr>
          <a:xfrm>
            <a:off x="971550" y="1752600"/>
            <a:ext cx="7200900" cy="4062651"/>
          </a:xfrm>
          <a:prstGeom prst="rect">
            <a:avLst/>
          </a:prstGeom>
          <a:solidFill>
            <a:schemeClr val="bg1"/>
          </a:solidFill>
          <a:ln w="12700">
            <a:solidFill>
              <a:schemeClr val="accent1">
                <a:lumMod val="60000"/>
                <a:lumOff val="40000"/>
              </a:schemeClr>
            </a:solidFill>
          </a:ln>
          <a:effectLst>
            <a:outerShdw blurRad="50800" dist="38100" dir="2700000" algn="tl" rotWithShape="0">
              <a:prstClr val="black">
                <a:alpha val="40000"/>
              </a:prstClr>
            </a:outerShdw>
          </a:effectLst>
        </p:spPr>
        <p:txBody>
          <a:bodyPr wrap="square" lIns="182880" tIns="182880" rIns="182880" bIns="182880">
            <a:spAutoFit/>
          </a:bodyPr>
          <a:lstStyle/>
          <a:p>
            <a:pPr marL="0" lvl="1" indent="0">
              <a:buNone/>
            </a:pPr>
            <a:r>
              <a:rPr lang="en-US" sz="1600" b="1" dirty="0" smtClean="0"/>
              <a:t>Chapter </a:t>
            </a:r>
            <a:r>
              <a:rPr lang="en-US" sz="1600" b="1" dirty="0"/>
              <a:t>224 requires the HPC to develop internal appeals and external review processes for RBPOs and </a:t>
            </a:r>
            <a:r>
              <a:rPr lang="en-US" sz="1600" b="1" dirty="0" smtClean="0"/>
              <a:t>ACOs. </a:t>
            </a:r>
          </a:p>
          <a:p>
            <a:pPr marL="0" lvl="1" indent="0">
              <a:buNone/>
            </a:pPr>
            <a:endParaRPr lang="en-US" sz="1600" b="1" dirty="0"/>
          </a:p>
          <a:p>
            <a:pPr marL="685629" lvl="2" indent="-285750"/>
            <a:r>
              <a:rPr lang="en-US" sz="1600" dirty="0" smtClean="0"/>
              <a:t>     Office </a:t>
            </a:r>
            <a:r>
              <a:rPr lang="en-US" sz="1600" dirty="0"/>
              <a:t>of Patient Protection (OPP) is directed to establish </a:t>
            </a:r>
            <a:r>
              <a:rPr lang="en-US" sz="1600" dirty="0" smtClean="0"/>
              <a:t>requirements for </a:t>
            </a:r>
            <a:r>
              <a:rPr lang="en-US" sz="1600" dirty="0"/>
              <a:t>DOI-certified Risk Bearing Provider Organizations (RBPO) or HPC-certified Accountable Care Organizations (ACO) to implement appeals processes for reviewing consumer </a:t>
            </a:r>
            <a:r>
              <a:rPr lang="en-US" sz="1600" dirty="0" smtClean="0"/>
              <a:t>appeals as </a:t>
            </a:r>
            <a:r>
              <a:rPr lang="en-US" sz="1600" dirty="0"/>
              <a:t>well as an external review process to obtain third party review of such </a:t>
            </a:r>
            <a:r>
              <a:rPr lang="en-US" sz="1600" dirty="0" smtClean="0"/>
              <a:t>appeals. </a:t>
            </a:r>
            <a:endParaRPr lang="en-US" sz="1600" dirty="0"/>
          </a:p>
          <a:p>
            <a:pPr marL="685629" lvl="2" indent="-285750"/>
            <a:endParaRPr lang="en-US" sz="1600" dirty="0"/>
          </a:p>
          <a:p>
            <a:pPr marL="0" lvl="1" indent="0">
              <a:buNone/>
            </a:pPr>
            <a:r>
              <a:rPr lang="en-US" sz="1600" b="1" dirty="0"/>
              <a:t>Statutory requirement are </a:t>
            </a:r>
            <a:r>
              <a:rPr lang="en-US" sz="1600" b="1" dirty="0" smtClean="0"/>
              <a:t>comparable </a:t>
            </a:r>
            <a:r>
              <a:rPr lang="en-US" sz="1600" b="1" dirty="0"/>
              <a:t>to existing </a:t>
            </a:r>
            <a:r>
              <a:rPr lang="en-US" sz="1600" b="1" dirty="0" smtClean="0"/>
              <a:t>consumer </a:t>
            </a:r>
            <a:r>
              <a:rPr lang="en-US" sz="1600" b="1" dirty="0"/>
              <a:t>protection rules regarding </a:t>
            </a:r>
            <a:r>
              <a:rPr lang="en-US" sz="1600" b="1" dirty="0" smtClean="0"/>
              <a:t>appeals to </a:t>
            </a:r>
            <a:r>
              <a:rPr lang="en-US" sz="1600" b="1" dirty="0"/>
              <a:t>health plan medical necessity </a:t>
            </a:r>
            <a:r>
              <a:rPr lang="en-US" sz="1600" b="1" dirty="0" smtClean="0"/>
              <a:t>determinations. Appeals process applies </a:t>
            </a:r>
            <a:r>
              <a:rPr lang="en-US" sz="1600" b="1" dirty="0"/>
              <a:t>to </a:t>
            </a:r>
            <a:r>
              <a:rPr lang="en-US" sz="1600" b="1" dirty="0" smtClean="0"/>
              <a:t>RBPO/ACO provider </a:t>
            </a:r>
            <a:r>
              <a:rPr lang="en-US" sz="1600" b="1" dirty="0"/>
              <a:t>determinations on referrals, appropriate treatments and timely access to care </a:t>
            </a:r>
            <a:r>
              <a:rPr lang="en-US" sz="1600" b="1" dirty="0" smtClean="0"/>
              <a:t>for patients attributed to the organization. </a:t>
            </a:r>
            <a:endParaRPr lang="en-US" sz="1300" dirty="0"/>
          </a:p>
        </p:txBody>
      </p:sp>
    </p:spTree>
    <p:extLst>
      <p:ext uri="{BB962C8B-B14F-4D97-AF65-F5344CB8AC3E}">
        <p14:creationId xmlns:p14="http://schemas.microsoft.com/office/powerpoint/2010/main" val="3321919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fontAlgn="t"/>
            <a:endParaRPr lang="en-US" dirty="0"/>
          </a:p>
          <a:p>
            <a:endParaRPr lang="en-US" dirty="0"/>
          </a:p>
        </p:txBody>
      </p:sp>
      <p:sp>
        <p:nvSpPr>
          <p:cNvPr id="3" name="Title 2"/>
          <p:cNvSpPr>
            <a:spLocks noGrp="1"/>
          </p:cNvSpPr>
          <p:nvPr>
            <p:ph type="ctrTitle"/>
          </p:nvPr>
        </p:nvSpPr>
        <p:spPr/>
        <p:txBody>
          <a:bodyPr/>
          <a:lstStyle/>
          <a:p>
            <a:r>
              <a:rPr lang="en-US" dirty="0" smtClean="0"/>
              <a:t>Introduction: Statutory Requirements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15755719"/>
              </p:ext>
            </p:extLst>
          </p:nvPr>
        </p:nvGraphicFramePr>
        <p:xfrm>
          <a:off x="457200" y="1219200"/>
          <a:ext cx="8229600" cy="4831080"/>
        </p:xfrm>
        <a:graphic>
          <a:graphicData uri="http://schemas.openxmlformats.org/drawingml/2006/table">
            <a:tbl>
              <a:tblPr firstRow="1" bandRow="1">
                <a:tableStyleId>{2D5ABB26-0587-4C30-8999-92F81FD0307C}</a:tableStyleId>
              </a:tblPr>
              <a:tblGrid>
                <a:gridCol w="1359017"/>
                <a:gridCol w="3322040"/>
                <a:gridCol w="3548543"/>
              </a:tblGrid>
              <a:tr h="304800">
                <a:tc>
                  <a:txBody>
                    <a:bodyPr/>
                    <a:lstStyle/>
                    <a:p>
                      <a:endParaRPr lang="en-US" sz="1400" dirty="0">
                        <a:latin typeface="+mj-lt"/>
                      </a:endParaRPr>
                    </a:p>
                  </a:txBody>
                  <a:tcPr>
                    <a:lnL>
                      <a:noFill/>
                    </a:lnL>
                    <a:lnR>
                      <a:noFill/>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latin typeface="+mj-lt"/>
                        </a:rPr>
                        <a:t>RBPO</a:t>
                      </a:r>
                      <a:endParaRPr lang="en-US" sz="1600" b="1" dirty="0">
                        <a:latin typeface="+mj-lt"/>
                      </a:endParaRPr>
                    </a:p>
                  </a:txBody>
                  <a:tcPr anchor="ctr">
                    <a:lnL>
                      <a:noFill/>
                    </a:lnL>
                    <a:lnR>
                      <a:noFill/>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600" b="1" dirty="0" smtClean="0">
                          <a:latin typeface="+mj-lt"/>
                        </a:rPr>
                        <a:t>ACO</a:t>
                      </a:r>
                      <a:endParaRPr lang="en-US" sz="1600" b="1" dirty="0">
                        <a:latin typeface="+mj-lt"/>
                      </a:endParaRPr>
                    </a:p>
                  </a:txBody>
                  <a:tcPr anchor="ctr">
                    <a:lnL>
                      <a:noFill/>
                    </a:lnL>
                    <a:lnR>
                      <a:noFill/>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tcPr>
                </a:tc>
              </a:tr>
              <a:tr h="760820">
                <a:tc>
                  <a:txBody>
                    <a:bodyPr/>
                    <a:lstStyle/>
                    <a:p>
                      <a:pPr algn="ctr"/>
                      <a:r>
                        <a:rPr lang="en-US" sz="1400" b="1" dirty="0" err="1" smtClean="0">
                          <a:solidFill>
                            <a:schemeClr val="tx1"/>
                          </a:solidFill>
                          <a:latin typeface="+mj-lt"/>
                        </a:rPr>
                        <a:t>M.G.L</a:t>
                      </a:r>
                      <a:r>
                        <a:rPr lang="en-US" sz="1400" b="1" dirty="0" smtClean="0">
                          <a:solidFill>
                            <a:schemeClr val="tx1"/>
                          </a:solidFill>
                          <a:latin typeface="+mj-lt"/>
                        </a:rPr>
                        <a:t>. c. </a:t>
                      </a:r>
                    </a:p>
                    <a:p>
                      <a:pPr algn="ctr"/>
                      <a:r>
                        <a:rPr lang="en-US" sz="1400" b="1" dirty="0" smtClean="0">
                          <a:solidFill>
                            <a:schemeClr val="tx1"/>
                          </a:solidFill>
                          <a:latin typeface="+mj-lt"/>
                        </a:rPr>
                        <a:t>6D, §15</a:t>
                      </a:r>
                      <a:endParaRPr lang="en-US" sz="1400" b="1" dirty="0">
                        <a:solidFill>
                          <a:schemeClr val="tx1"/>
                        </a:solidFill>
                        <a:latin typeface="+mj-lt"/>
                      </a:endParaRPr>
                    </a:p>
                  </a:txBody>
                  <a:tcPr marL="182880" marR="182880" anchor="ctr">
                    <a:lnL w="76200" cap="flat" cmpd="sng" algn="ctr">
                      <a:noFill/>
                      <a:prstDash val="solid"/>
                      <a:round/>
                      <a:headEnd type="none" w="med" len="med"/>
                      <a:tailEnd type="none" w="med" len="med"/>
                    </a:lnL>
                    <a:lnR w="28575" cap="flat" cmpd="sng" algn="ctr">
                      <a:no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r>
                        <a:rPr lang="en-US" sz="1400" dirty="0" smtClean="0">
                          <a:latin typeface="+mj-lt"/>
                        </a:rPr>
                        <a:t>N/A</a:t>
                      </a:r>
                      <a:endParaRPr lang="en-US" sz="1400" dirty="0">
                        <a:latin typeface="+mj-lt"/>
                      </a:endParaRPr>
                    </a:p>
                  </a:txBody>
                  <a:tcPr marT="91440" anchor="ctr">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c>
                  <a:txBody>
                    <a:bodyPr/>
                    <a:lstStyle/>
                    <a:p>
                      <a:pPr algn="l"/>
                      <a:r>
                        <a:rPr lang="en-US" sz="1400" dirty="0" smtClean="0">
                          <a:latin typeface="+mj-lt"/>
                        </a:rPr>
                        <a:t>(b)(vi) calls for internal appeals plan as required for </a:t>
                      </a:r>
                      <a:r>
                        <a:rPr lang="en-US" sz="1400" dirty="0" err="1" smtClean="0">
                          <a:latin typeface="+mj-lt"/>
                        </a:rPr>
                        <a:t>RBPOs</a:t>
                      </a:r>
                      <a:r>
                        <a:rPr lang="en-US" sz="1400" dirty="0" smtClean="0">
                          <a:latin typeface="+mj-lt"/>
                        </a:rPr>
                        <a:t>;</a:t>
                      </a:r>
                      <a:r>
                        <a:rPr lang="en-US" sz="1400" baseline="0" dirty="0" smtClean="0">
                          <a:latin typeface="+mj-lt"/>
                        </a:rPr>
                        <a:t> plan shall be approved by OPP; plan to be included in membership packets</a:t>
                      </a:r>
                      <a:endParaRPr lang="en-US" sz="1400" dirty="0">
                        <a:latin typeface="+mj-lt"/>
                      </a:endParaRPr>
                    </a:p>
                  </a:txBody>
                  <a:tcPr marT="91440" anchor="ctr">
                    <a:lnL w="12700" cap="flat" cmpd="sng" algn="ctr">
                      <a:solidFill>
                        <a:schemeClr val="bg1"/>
                      </a:solidFill>
                      <a:prstDash val="solid"/>
                      <a:round/>
                      <a:headEnd type="none" w="med" len="med"/>
                      <a:tailEnd type="none" w="med" len="med"/>
                    </a:lnL>
                    <a:lnR>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tr>
              <a:tr h="1280160">
                <a:tc>
                  <a:txBody>
                    <a:bodyPr/>
                    <a:lstStyle/>
                    <a:p>
                      <a:pPr algn="ctr"/>
                      <a:r>
                        <a:rPr lang="en-US" sz="1400" b="1" dirty="0" err="1" smtClean="0">
                          <a:solidFill>
                            <a:schemeClr val="tx1"/>
                          </a:solidFill>
                          <a:latin typeface="+mj-lt"/>
                        </a:rPr>
                        <a:t>M.G.L</a:t>
                      </a:r>
                      <a:r>
                        <a:rPr lang="en-US" sz="1400" b="1" dirty="0" smtClean="0">
                          <a:solidFill>
                            <a:schemeClr val="tx1"/>
                          </a:solidFill>
                          <a:latin typeface="+mj-lt"/>
                        </a:rPr>
                        <a:t>. c. </a:t>
                      </a:r>
                    </a:p>
                    <a:p>
                      <a:pPr algn="ctr"/>
                      <a:r>
                        <a:rPr lang="en-US" sz="1400" b="1" dirty="0" smtClean="0">
                          <a:solidFill>
                            <a:schemeClr val="tx1"/>
                          </a:solidFill>
                          <a:latin typeface="+mj-lt"/>
                        </a:rPr>
                        <a:t>6D, §16</a:t>
                      </a:r>
                    </a:p>
                  </a:txBody>
                  <a:tcPr marL="182880" marR="182880" anchor="ctr">
                    <a:lnL w="762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algn="ctr"/>
                      <a:r>
                        <a:rPr lang="en-US" sz="1400" dirty="0" smtClean="0">
                          <a:latin typeface="+mj-lt"/>
                        </a:rPr>
                        <a:t>N/A</a:t>
                      </a:r>
                      <a:endParaRPr lang="en-US" sz="1400" dirty="0">
                        <a:latin typeface="+mj-lt"/>
                      </a:endParaRPr>
                    </a:p>
                  </a:txBody>
                  <a:tcPr anchor="ctr">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r>
                        <a:rPr lang="en-US" sz="1400" dirty="0" smtClean="0">
                          <a:latin typeface="+mj-lt"/>
                        </a:rPr>
                        <a:t>(a)(8)</a:t>
                      </a:r>
                      <a:r>
                        <a:rPr lang="en-US" sz="1400" baseline="0" dirty="0" smtClean="0">
                          <a:latin typeface="+mj-lt"/>
                        </a:rPr>
                        <a:t> OPP to establish </a:t>
                      </a:r>
                      <a:r>
                        <a:rPr lang="en-US" sz="1400" baseline="0" dirty="0" err="1" smtClean="0">
                          <a:latin typeface="+mj-lt"/>
                        </a:rPr>
                        <a:t>regs</a:t>
                      </a:r>
                      <a:r>
                        <a:rPr lang="en-US" sz="1400" baseline="0" dirty="0" smtClean="0">
                          <a:latin typeface="+mj-lt"/>
                        </a:rPr>
                        <a:t>, procedure, rules for appeals re: patient choice, denials of services or quality of care</a:t>
                      </a:r>
                    </a:p>
                    <a:p>
                      <a:pPr algn="l"/>
                      <a:r>
                        <a:rPr lang="en-US" sz="1400" baseline="0" dirty="0" smtClean="0">
                          <a:latin typeface="+mj-lt"/>
                        </a:rPr>
                        <a:t>(b) establish external review including expedited review</a:t>
                      </a:r>
                      <a:endParaRPr lang="en-US" sz="1400" dirty="0">
                        <a:latin typeface="+mj-lt"/>
                      </a:endParaRPr>
                    </a:p>
                  </a:txBody>
                  <a:tcPr anchor="ctr">
                    <a:lnL w="12700" cap="flat" cmpd="sng" algn="ctr">
                      <a:solidFill>
                        <a:schemeClr val="bg1"/>
                      </a:solidFill>
                      <a:prstDash val="solid"/>
                      <a:round/>
                      <a:headEnd type="none" w="med" len="med"/>
                      <a:tailEnd type="none" w="med" len="med"/>
                    </a:lnL>
                    <a:lnR>
                      <a:noFill/>
                    </a:lnR>
                    <a:lnT w="28575" cap="flat" cmpd="sng" algn="ctr">
                      <a:noFill/>
                      <a:prstDash val="solid"/>
                      <a:round/>
                      <a:headEnd type="none" w="med" len="med"/>
                      <a:tailEnd type="none" w="med" len="med"/>
                    </a:lnT>
                    <a:lnB w="28575" cap="flat" cmpd="sng" algn="ctr">
                      <a:noFill/>
                      <a:prstDash val="solid"/>
                      <a:round/>
                      <a:headEnd type="none" w="med" len="med"/>
                      <a:tailEnd type="none" w="med" len="med"/>
                    </a:lnB>
                    <a:lnTlToBr w="12700" cmpd="sng">
                      <a:noFill/>
                      <a:prstDash val="solid"/>
                    </a:lnTlToBr>
                    <a:lnBlToTr w="12700" cmpd="sng">
                      <a:noFill/>
                      <a:prstDash val="solid"/>
                    </a:lnBlToTr>
                  </a:tcPr>
                </a:tc>
              </a:tr>
              <a:tr h="1965960">
                <a:tc>
                  <a:txBody>
                    <a:bodyPr/>
                    <a:lstStyle/>
                    <a:p>
                      <a:pPr algn="ctr"/>
                      <a:r>
                        <a:rPr lang="en-US" sz="1400" b="1" dirty="0" err="1" smtClean="0">
                          <a:solidFill>
                            <a:schemeClr val="tx1"/>
                          </a:solidFill>
                          <a:latin typeface="+mj-lt"/>
                        </a:rPr>
                        <a:t>M.G.L</a:t>
                      </a:r>
                      <a:r>
                        <a:rPr lang="en-US" sz="1400" b="1" dirty="0" smtClean="0">
                          <a:solidFill>
                            <a:schemeClr val="tx1"/>
                          </a:solidFill>
                          <a:latin typeface="+mj-lt"/>
                        </a:rPr>
                        <a:t>. c. 176O, §24</a:t>
                      </a:r>
                    </a:p>
                  </a:txBody>
                  <a:tcPr marL="182880" marR="182880" anchor="ctr">
                    <a:lnL w="762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c>
                  <a:txBody>
                    <a:bodyPr/>
                    <a:lstStyle/>
                    <a:p>
                      <a:pPr marL="0" indent="0" algn="l">
                        <a:buNone/>
                      </a:pPr>
                      <a:r>
                        <a:rPr lang="en-US" sz="1400" baseline="0" dirty="0" smtClean="0">
                          <a:latin typeface="+mj-lt"/>
                        </a:rPr>
                        <a:t>(a) certified </a:t>
                      </a:r>
                      <a:r>
                        <a:rPr lang="en-US" sz="1400" baseline="0" dirty="0" err="1" smtClean="0">
                          <a:latin typeface="+mj-lt"/>
                        </a:rPr>
                        <a:t>RBPOs</a:t>
                      </a:r>
                      <a:r>
                        <a:rPr lang="en-US" sz="1400" baseline="0" dirty="0" smtClean="0">
                          <a:latin typeface="+mj-lt"/>
                        </a:rPr>
                        <a:t> shall create internal appeals processes</a:t>
                      </a:r>
                    </a:p>
                    <a:p>
                      <a:pPr marL="0" indent="0" algn="l">
                        <a:buNone/>
                      </a:pPr>
                      <a:r>
                        <a:rPr lang="en-US" sz="1400" baseline="0" dirty="0" smtClean="0">
                          <a:latin typeface="+mj-lt"/>
                        </a:rPr>
                        <a:t>(b) 14 days/3 days for expedited; written decision</a:t>
                      </a:r>
                    </a:p>
                    <a:p>
                      <a:pPr marL="0" indent="0" algn="l">
                        <a:buNone/>
                      </a:pPr>
                      <a:r>
                        <a:rPr lang="en-US" sz="1400" baseline="0" dirty="0" smtClean="0">
                          <a:latin typeface="+mj-lt"/>
                        </a:rPr>
                        <a:t>(b) </a:t>
                      </a:r>
                      <a:r>
                        <a:rPr lang="en-US" sz="1400" baseline="0" dirty="0" err="1" smtClean="0">
                          <a:latin typeface="+mj-lt"/>
                        </a:rPr>
                        <a:t>RBPO</a:t>
                      </a:r>
                      <a:r>
                        <a:rPr lang="en-US" sz="1400" baseline="0" dirty="0" smtClean="0">
                          <a:latin typeface="+mj-lt"/>
                        </a:rPr>
                        <a:t> shall not prevent patient from seeking outside medical opinion or terminate services while appeal is pending</a:t>
                      </a:r>
                    </a:p>
                    <a:p>
                      <a:pPr algn="l"/>
                      <a:r>
                        <a:rPr lang="en-US" sz="1400" baseline="0" dirty="0" smtClean="0">
                          <a:latin typeface="+mj-lt"/>
                        </a:rPr>
                        <a:t>(d) OPP to establish standard and expedited external review process</a:t>
                      </a:r>
                      <a:endParaRPr lang="en-US" sz="1400" dirty="0">
                        <a:latin typeface="+mj-lt"/>
                      </a:endParaRPr>
                    </a:p>
                  </a:txBody>
                  <a:tcPr anchor="ctr">
                    <a:lnL w="28575"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28575"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accent3">
                        <a:lumMod val="20000"/>
                        <a:lumOff val="80000"/>
                      </a:schemeClr>
                    </a:solidFill>
                  </a:tcPr>
                </a:tc>
                <a:tc>
                  <a:txBody>
                    <a:bodyPr/>
                    <a:lstStyle/>
                    <a:p>
                      <a:pPr algn="l"/>
                      <a:r>
                        <a:rPr lang="en-US" sz="1400" dirty="0" err="1" smtClean="0">
                          <a:latin typeface="+mj-lt"/>
                        </a:rPr>
                        <a:t>ACO</a:t>
                      </a:r>
                      <a:r>
                        <a:rPr lang="en-US" sz="1400" dirty="0" smtClean="0">
                          <a:latin typeface="+mj-lt"/>
                        </a:rPr>
                        <a:t> is</a:t>
                      </a:r>
                      <a:r>
                        <a:rPr lang="en-US" sz="1400" baseline="0" dirty="0" smtClean="0">
                          <a:latin typeface="+mj-lt"/>
                        </a:rPr>
                        <a:t> to follow </a:t>
                      </a:r>
                      <a:r>
                        <a:rPr lang="en-US" sz="1400" baseline="0" dirty="0" err="1" smtClean="0">
                          <a:latin typeface="+mj-lt"/>
                        </a:rPr>
                        <a:t>M.G.L</a:t>
                      </a:r>
                      <a:r>
                        <a:rPr lang="en-US" sz="1400" baseline="0" dirty="0" smtClean="0">
                          <a:latin typeface="+mj-lt"/>
                        </a:rPr>
                        <a:t>. c. </a:t>
                      </a:r>
                      <a:r>
                        <a:rPr lang="en-US" sz="1400" baseline="0" dirty="0" err="1" smtClean="0">
                          <a:latin typeface="+mj-lt"/>
                        </a:rPr>
                        <a:t>176O</a:t>
                      </a:r>
                      <a:r>
                        <a:rPr lang="en-US" sz="1400" baseline="0" dirty="0" smtClean="0">
                          <a:latin typeface="+mj-lt"/>
                        </a:rPr>
                        <a:t>, §24</a:t>
                      </a:r>
                    </a:p>
                    <a:p>
                      <a:pPr algn="l"/>
                      <a:r>
                        <a:rPr lang="en-US" sz="1400" dirty="0" smtClean="0">
                          <a:latin typeface="+mj-lt"/>
                        </a:rPr>
                        <a:t>when developing</a:t>
                      </a:r>
                      <a:r>
                        <a:rPr lang="en-US" sz="1400" baseline="0" dirty="0" smtClean="0">
                          <a:latin typeface="+mj-lt"/>
                        </a:rPr>
                        <a:t> internal appeals plan (see </a:t>
                      </a:r>
                      <a:r>
                        <a:rPr lang="en-US" sz="1400" baseline="0" dirty="0" err="1" smtClean="0">
                          <a:latin typeface="+mj-lt"/>
                        </a:rPr>
                        <a:t>M.G.L</a:t>
                      </a:r>
                      <a:r>
                        <a:rPr lang="en-US" sz="1400" baseline="0" dirty="0" smtClean="0">
                          <a:latin typeface="+mj-lt"/>
                        </a:rPr>
                        <a:t>. c. </a:t>
                      </a:r>
                      <a:r>
                        <a:rPr lang="en-US" sz="1400" baseline="0" dirty="0" err="1" smtClean="0">
                          <a:latin typeface="+mj-lt"/>
                        </a:rPr>
                        <a:t>6D</a:t>
                      </a:r>
                      <a:r>
                        <a:rPr lang="en-US" sz="1400" baseline="0" dirty="0" smtClean="0">
                          <a:latin typeface="+mj-lt"/>
                        </a:rPr>
                        <a:t>, §15(b)(vi))</a:t>
                      </a:r>
                    </a:p>
                  </a:txBody>
                  <a:tcPr anchor="ctr">
                    <a:lnL w="12700" cap="flat" cmpd="sng" algn="ctr">
                      <a:solidFill>
                        <a:schemeClr val="bg1"/>
                      </a:solidFill>
                      <a:prstDash val="solid"/>
                      <a:round/>
                      <a:headEnd type="none" w="med" len="med"/>
                      <a:tailEnd type="none" w="med" len="med"/>
                    </a:lnL>
                    <a:lnR>
                      <a:noFill/>
                    </a:lnR>
                    <a:lnT w="28575"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accent3">
                        <a:lumMod val="20000"/>
                        <a:lumOff val="80000"/>
                      </a:schemeClr>
                    </a:solidFill>
                  </a:tcPr>
                </a:tc>
              </a:tr>
            </a:tbl>
          </a:graphicData>
        </a:graphic>
      </p:graphicFrame>
    </p:spTree>
    <p:extLst>
      <p:ext uri="{BB962C8B-B14F-4D97-AF65-F5344CB8AC3E}">
        <p14:creationId xmlns:p14="http://schemas.microsoft.com/office/powerpoint/2010/main" val="15844381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Introduction: Objectives of Interim Guidance</a:t>
            </a:r>
            <a:endParaRPr lang="en-US" dirty="0"/>
          </a:p>
        </p:txBody>
      </p:sp>
      <p:graphicFrame>
        <p:nvGraphicFramePr>
          <p:cNvPr id="4" name="Content Placeholder 3"/>
          <p:cNvGraphicFramePr>
            <a:graphicFrameLocks/>
          </p:cNvGraphicFramePr>
          <p:nvPr>
            <p:extLst>
              <p:ext uri="{D42A27DB-BD31-4B8C-83A1-F6EECF244321}">
                <p14:modId xmlns:p14="http://schemas.microsoft.com/office/powerpoint/2010/main" val="2406035202"/>
              </p:ext>
            </p:extLst>
          </p:nvPr>
        </p:nvGraphicFramePr>
        <p:xfrm>
          <a:off x="1143000" y="1143000"/>
          <a:ext cx="73914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Oval 4"/>
          <p:cNvSpPr/>
          <p:nvPr/>
        </p:nvSpPr>
        <p:spPr>
          <a:xfrm>
            <a:off x="685800" y="1712814"/>
            <a:ext cx="609600" cy="609600"/>
          </a:xfrm>
          <a:prstGeom prst="ellipse">
            <a:avLst/>
          </a:prstGeom>
          <a:solidFill>
            <a:schemeClr val="accent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latin typeface="Arial" panose="020B0604020202020204" pitchFamily="34" charset="0"/>
                <a:cs typeface="Arial" panose="020B0604020202020204" pitchFamily="34" charset="0"/>
              </a:rPr>
              <a:t>1</a:t>
            </a:r>
            <a:endParaRPr lang="en-US" sz="1400" b="1" dirty="0">
              <a:solidFill>
                <a:schemeClr val="bg1"/>
              </a:solidFill>
              <a:latin typeface="Arial" panose="020B0604020202020204" pitchFamily="34" charset="0"/>
              <a:cs typeface="Arial" panose="020B0604020202020204" pitchFamily="34" charset="0"/>
            </a:endParaRPr>
          </a:p>
        </p:txBody>
      </p:sp>
      <p:sp>
        <p:nvSpPr>
          <p:cNvPr id="6" name="Oval 5"/>
          <p:cNvSpPr/>
          <p:nvPr/>
        </p:nvSpPr>
        <p:spPr>
          <a:xfrm>
            <a:off x="685800" y="2465710"/>
            <a:ext cx="609600" cy="609600"/>
          </a:xfrm>
          <a:prstGeom prst="ellipse">
            <a:avLst/>
          </a:prstGeom>
          <a:solidFill>
            <a:schemeClr val="accent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latin typeface="Arial" panose="020B0604020202020204" pitchFamily="34" charset="0"/>
                <a:cs typeface="Arial" panose="020B0604020202020204" pitchFamily="34" charset="0"/>
              </a:rPr>
              <a:t>2</a:t>
            </a:r>
            <a:endParaRPr lang="en-US" sz="1400" b="1" dirty="0">
              <a:solidFill>
                <a:schemeClr val="bg1"/>
              </a:solidFill>
              <a:latin typeface="Arial" panose="020B0604020202020204" pitchFamily="34" charset="0"/>
              <a:cs typeface="Arial" panose="020B0604020202020204" pitchFamily="34" charset="0"/>
            </a:endParaRPr>
          </a:p>
        </p:txBody>
      </p:sp>
      <p:sp>
        <p:nvSpPr>
          <p:cNvPr id="7" name="Oval 6"/>
          <p:cNvSpPr/>
          <p:nvPr/>
        </p:nvSpPr>
        <p:spPr>
          <a:xfrm>
            <a:off x="685800" y="3218606"/>
            <a:ext cx="609600" cy="609600"/>
          </a:xfrm>
          <a:prstGeom prst="ellipse">
            <a:avLst/>
          </a:prstGeom>
          <a:solidFill>
            <a:schemeClr val="accent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latin typeface="Arial" panose="020B0604020202020204" pitchFamily="34" charset="0"/>
                <a:cs typeface="Arial" panose="020B0604020202020204" pitchFamily="34" charset="0"/>
              </a:rPr>
              <a:t>3</a:t>
            </a:r>
            <a:endParaRPr lang="en-US" sz="1400" b="1" dirty="0">
              <a:solidFill>
                <a:schemeClr val="bg1"/>
              </a:solidFill>
              <a:latin typeface="Arial" panose="020B0604020202020204" pitchFamily="34" charset="0"/>
              <a:cs typeface="Arial" panose="020B0604020202020204" pitchFamily="34" charset="0"/>
            </a:endParaRPr>
          </a:p>
        </p:txBody>
      </p:sp>
      <p:sp>
        <p:nvSpPr>
          <p:cNvPr id="8" name="Oval 7"/>
          <p:cNvSpPr/>
          <p:nvPr/>
        </p:nvSpPr>
        <p:spPr>
          <a:xfrm>
            <a:off x="685800" y="3971502"/>
            <a:ext cx="609600" cy="609600"/>
          </a:xfrm>
          <a:prstGeom prst="ellipse">
            <a:avLst/>
          </a:prstGeom>
          <a:solidFill>
            <a:schemeClr val="accent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latin typeface="Arial" panose="020B0604020202020204" pitchFamily="34" charset="0"/>
                <a:cs typeface="Arial" panose="020B0604020202020204" pitchFamily="34" charset="0"/>
              </a:rPr>
              <a:t>4</a:t>
            </a:r>
            <a:endParaRPr lang="en-US" sz="1400" b="1" dirty="0">
              <a:solidFill>
                <a:schemeClr val="bg1"/>
              </a:solidFill>
              <a:latin typeface="Arial" panose="020B0604020202020204" pitchFamily="34" charset="0"/>
              <a:cs typeface="Arial" panose="020B0604020202020204" pitchFamily="34" charset="0"/>
            </a:endParaRPr>
          </a:p>
        </p:txBody>
      </p:sp>
      <p:sp>
        <p:nvSpPr>
          <p:cNvPr id="9" name="Oval 8"/>
          <p:cNvSpPr/>
          <p:nvPr/>
        </p:nvSpPr>
        <p:spPr>
          <a:xfrm>
            <a:off x="685800" y="4724400"/>
            <a:ext cx="609600" cy="609600"/>
          </a:xfrm>
          <a:prstGeom prst="ellipse">
            <a:avLst/>
          </a:prstGeom>
          <a:solidFill>
            <a:schemeClr val="accent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bg1"/>
                </a:solidFill>
                <a:latin typeface="Arial" panose="020B0604020202020204" pitchFamily="34" charset="0"/>
                <a:cs typeface="Arial" panose="020B0604020202020204" pitchFamily="34" charset="0"/>
              </a:rPr>
              <a:t>5</a:t>
            </a:r>
            <a:endParaRPr lang="en-US" sz="14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2348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Introduction: Overview of Proposed Interim Guidance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65193431"/>
              </p:ext>
            </p:extLst>
          </p:nvPr>
        </p:nvGraphicFramePr>
        <p:xfrm>
          <a:off x="457200" y="1295401"/>
          <a:ext cx="8229600"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70262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8235" y="2743200"/>
            <a:ext cx="10058400" cy="525438"/>
          </a:xfrm>
          <a:prstGeom prst="rect">
            <a:avLst/>
          </a:prstGeom>
          <a:solidFill>
            <a:srgbClr val="FEEDD3">
              <a:alpha val="8196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221508870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2745"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2" name="Text Placeholder 1"/>
          <p:cNvSpPr>
            <a:spLocks noGrp="1"/>
          </p:cNvSpPr>
          <p:nvPr>
            <p:ph idx="1"/>
          </p:nvPr>
        </p:nvSpPr>
        <p:spPr/>
        <p:txBody>
          <a:bodyPr/>
          <a:lstStyle/>
          <a:p>
            <a:pPr lvl="0"/>
            <a:r>
              <a:rPr lang="en-US" dirty="0" smtClean="0"/>
              <a:t>Introduction to RBPO and ACO Appeals</a:t>
            </a:r>
            <a:endParaRPr lang="en-US" dirty="0"/>
          </a:p>
          <a:p>
            <a:pPr lvl="0"/>
            <a:r>
              <a:rPr lang="en-US" b="1" dirty="0" smtClean="0"/>
              <a:t>Topics of Interest</a:t>
            </a:r>
          </a:p>
          <a:p>
            <a:pPr lvl="1"/>
            <a:r>
              <a:rPr lang="en-US" dirty="0" smtClean="0"/>
              <a:t>Notice</a:t>
            </a:r>
          </a:p>
          <a:p>
            <a:pPr lvl="1"/>
            <a:r>
              <a:rPr lang="en-US" dirty="0" smtClean="0"/>
              <a:t>Types of Issues for Appeal</a:t>
            </a:r>
          </a:p>
          <a:p>
            <a:pPr lvl="1"/>
            <a:r>
              <a:rPr lang="en-US" dirty="0" smtClean="0"/>
              <a:t>Standard of Review</a:t>
            </a:r>
          </a:p>
          <a:p>
            <a:pPr lvl="1"/>
            <a:r>
              <a:rPr lang="en-US" dirty="0" smtClean="0"/>
              <a:t>Reporting</a:t>
            </a:r>
          </a:p>
          <a:p>
            <a:pPr lvl="1"/>
            <a:r>
              <a:rPr lang="en-US" dirty="0" smtClean="0"/>
              <a:t>Ongoing Role of OPP</a:t>
            </a:r>
          </a:p>
          <a:p>
            <a:pPr lvl="0"/>
            <a:r>
              <a:rPr lang="en-US" dirty="0" smtClean="0"/>
              <a:t>Stakeholder Input on Best Practices</a:t>
            </a:r>
            <a:endParaRPr lang="en-US" dirty="0"/>
          </a:p>
        </p:txBody>
      </p:sp>
      <p:sp>
        <p:nvSpPr>
          <p:cNvPr id="3" name="Title 2"/>
          <p:cNvSpPr>
            <a:spLocks noGrp="1"/>
          </p:cNvSpPr>
          <p:nvPr>
            <p:ph type="ctrTitle"/>
          </p:nvPr>
        </p:nvSpPr>
        <p:spPr/>
        <p:txBody>
          <a:bodyPr/>
          <a:lstStyle/>
          <a:p>
            <a:r>
              <a:rPr lang="en-US" dirty="0" smtClean="0"/>
              <a:t>AGENDA</a:t>
            </a:r>
            <a:endParaRPr lang="en-US" dirty="0"/>
          </a:p>
        </p:txBody>
      </p:sp>
    </p:spTree>
    <p:extLst>
      <p:ext uri="{BB962C8B-B14F-4D97-AF65-F5344CB8AC3E}">
        <p14:creationId xmlns:p14="http://schemas.microsoft.com/office/powerpoint/2010/main" val="4206780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84754595"/>
              </p:ext>
            </p:extLst>
          </p:nvPr>
        </p:nvGraphicFramePr>
        <p:xfrm>
          <a:off x="457200" y="12954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ctrTitle"/>
          </p:nvPr>
        </p:nvSpPr>
        <p:spPr/>
        <p:txBody>
          <a:bodyPr/>
          <a:lstStyle/>
          <a:p>
            <a:r>
              <a:rPr lang="en-US" dirty="0" smtClean="0"/>
              <a:t>Notice</a:t>
            </a:r>
            <a:endParaRPr lang="en-US" dirty="0"/>
          </a:p>
        </p:txBody>
      </p:sp>
    </p:spTree>
    <p:extLst>
      <p:ext uri="{BB962C8B-B14F-4D97-AF65-F5344CB8AC3E}">
        <p14:creationId xmlns:p14="http://schemas.microsoft.com/office/powerpoint/2010/main" val="38833407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3045&quot;&gt;&lt;version val=&quot;24162&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Year&gt;&lt;m_yearfmt&gt;&lt;begin val=&quot;0&quot;/&gt;&lt;end val=&quot;4&quot;/&gt;&lt;/m_yearfmt&gt;&lt;/m_precDefaultYear&gt;&lt;m_precDefaultQuarter&gt;&lt;m_yearfmt&gt;&lt;begin val=&quot;0&quot;/&gt;&lt;end val=&quot;4&quot;/&gt;&lt;/m_yearfmt&gt;&lt;/m_precDefaultQuarter&gt;&lt;m_precDefaultMonth&gt;&lt;m_yearfmt&gt;&lt;begin val=&quot;0&quot;/&gt;&lt;end val=&quot;4&quot;/&gt;&lt;/m_yearfmt&gt;&lt;/m_precDefaultMonth&gt;&lt;m_precDefaultWeek&gt;&lt;m_yearfmt&gt;&lt;begin val=&quot;0&quot;/&gt;&lt;end val=&quot;4&quot;/&gt;&lt;/m_yearfmt&gt;&lt;/m_precDefaultWeek&gt;&lt;m_precDefaultDay&gt;&lt;m_yearfmt&gt;&lt;begin val=&quot;0&quot;/&gt;&lt;end val=&quot;4&quot;/&gt;&lt;/m_yearfmt&gt;&lt;/m_precDefaultDay&gt;&lt;m_mruColor&gt;&lt;m_vecMRU length=&quot;0&quot;/&gt;&lt;/m_mruColor&gt;&lt;m_eweekdayFirstOfWeek val=&quot;1&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HPC Powerpoint template_blank">
  <a:themeElements>
    <a:clrScheme name="HPC color theme">
      <a:dk1>
        <a:sysClr val="windowText" lastClr="000000"/>
      </a:dk1>
      <a:lt1>
        <a:sysClr val="window" lastClr="FFFFFF"/>
      </a:lt1>
      <a:dk2>
        <a:srgbClr val="A5A5A5"/>
      </a:dk2>
      <a:lt2>
        <a:srgbClr val="718DB9"/>
      </a:lt2>
      <a:accent1>
        <a:srgbClr val="094975"/>
      </a:accent1>
      <a:accent2>
        <a:srgbClr val="F2682A"/>
      </a:accent2>
      <a:accent3>
        <a:srgbClr val="FAA721"/>
      </a:accent3>
      <a:accent4>
        <a:srgbClr val="33A0C8"/>
      </a:accent4>
      <a:accent5>
        <a:srgbClr val="C0504D"/>
      </a:accent5>
      <a:accent6>
        <a:srgbClr val="9BBB59"/>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HPC Powerpoint template_blank">
  <a:themeElements>
    <a:clrScheme name="HPC color theme">
      <a:dk1>
        <a:sysClr val="windowText" lastClr="000000"/>
      </a:dk1>
      <a:lt1>
        <a:sysClr val="window" lastClr="FFFFFF"/>
      </a:lt1>
      <a:dk2>
        <a:srgbClr val="A5A5A5"/>
      </a:dk2>
      <a:lt2>
        <a:srgbClr val="718DB9"/>
      </a:lt2>
      <a:accent1>
        <a:srgbClr val="094975"/>
      </a:accent1>
      <a:accent2>
        <a:srgbClr val="F2682A"/>
      </a:accent2>
      <a:accent3>
        <a:srgbClr val="FAA721"/>
      </a:accent3>
      <a:accent4>
        <a:srgbClr val="33A0C8"/>
      </a:accent4>
      <a:accent5>
        <a:srgbClr val="C0504D"/>
      </a:accent5>
      <a:accent6>
        <a:srgbClr val="9BBB59"/>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HPC Powerpoint template_blank">
  <a:themeElements>
    <a:clrScheme name="HPC color theme">
      <a:dk1>
        <a:sysClr val="windowText" lastClr="000000"/>
      </a:dk1>
      <a:lt1>
        <a:sysClr val="window" lastClr="FFFFFF"/>
      </a:lt1>
      <a:dk2>
        <a:srgbClr val="A5A5A5"/>
      </a:dk2>
      <a:lt2>
        <a:srgbClr val="718DB9"/>
      </a:lt2>
      <a:accent1>
        <a:srgbClr val="094975"/>
      </a:accent1>
      <a:accent2>
        <a:srgbClr val="F2682A"/>
      </a:accent2>
      <a:accent3>
        <a:srgbClr val="FAA721"/>
      </a:accent3>
      <a:accent4>
        <a:srgbClr val="33A0C8"/>
      </a:accent4>
      <a:accent5>
        <a:srgbClr val="C0504D"/>
      </a:accent5>
      <a:accent6>
        <a:srgbClr val="9BBB59"/>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HPC Powerpoint template_blank">
  <a:themeElements>
    <a:clrScheme name="HPC color theme">
      <a:dk1>
        <a:sysClr val="windowText" lastClr="000000"/>
      </a:dk1>
      <a:lt1>
        <a:sysClr val="window" lastClr="FFFFFF"/>
      </a:lt1>
      <a:dk2>
        <a:srgbClr val="A5A5A5"/>
      </a:dk2>
      <a:lt2>
        <a:srgbClr val="718DB9"/>
      </a:lt2>
      <a:accent1>
        <a:srgbClr val="094975"/>
      </a:accent1>
      <a:accent2>
        <a:srgbClr val="F2682A"/>
      </a:accent2>
      <a:accent3>
        <a:srgbClr val="FAA721"/>
      </a:accent3>
      <a:accent4>
        <a:srgbClr val="33A0C8"/>
      </a:accent4>
      <a:accent5>
        <a:srgbClr val="C0504D"/>
      </a:accent5>
      <a:accent6>
        <a:srgbClr val="9BBB59"/>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HPC Powerpoint template_blank</Template>
  <TotalTime>2277</TotalTime>
  <Words>1230</Words>
  <Application>Microsoft Office PowerPoint</Application>
  <PresentationFormat>On-screen Show (4:3)</PresentationFormat>
  <Paragraphs>163</Paragraphs>
  <Slides>18</Slides>
  <Notes>2</Notes>
  <HiddenSlides>0</HiddenSlides>
  <MMClips>0</MMClips>
  <ScaleCrop>false</ScaleCrop>
  <HeadingPairs>
    <vt:vector size="6" baseType="variant">
      <vt:variant>
        <vt:lpstr>Theme</vt:lpstr>
      </vt:variant>
      <vt:variant>
        <vt:i4>4</vt:i4>
      </vt:variant>
      <vt:variant>
        <vt:lpstr>Embedded OLE Servers</vt:lpstr>
      </vt:variant>
      <vt:variant>
        <vt:i4>1</vt:i4>
      </vt:variant>
      <vt:variant>
        <vt:lpstr>Slide Titles</vt:lpstr>
      </vt:variant>
      <vt:variant>
        <vt:i4>18</vt:i4>
      </vt:variant>
    </vt:vector>
  </HeadingPairs>
  <TitlesOfParts>
    <vt:vector size="23" baseType="lpstr">
      <vt:lpstr>HPC Powerpoint template_blank</vt:lpstr>
      <vt:lpstr>2_HPC Powerpoint template_blank</vt:lpstr>
      <vt:lpstr>1_HPC Powerpoint template_blank</vt:lpstr>
      <vt:lpstr>3_HPC Powerpoint template_blank</vt:lpstr>
      <vt:lpstr>think-cell Slide</vt:lpstr>
      <vt:lpstr>PowerPoint Presentation</vt:lpstr>
      <vt:lpstr>AGENDA</vt:lpstr>
      <vt:lpstr>AGENDA</vt:lpstr>
      <vt:lpstr>Introduction: Appeals Processes for RBPOs and ACOs</vt:lpstr>
      <vt:lpstr>Introduction: Statutory Requirements</vt:lpstr>
      <vt:lpstr>Introduction: Objectives of Interim Guidance</vt:lpstr>
      <vt:lpstr>Introduction: Overview of Proposed Interim Guidance</vt:lpstr>
      <vt:lpstr>AGENDA</vt:lpstr>
      <vt:lpstr>Notice</vt:lpstr>
      <vt:lpstr>Types of Issues for RBPO and ACO Appeals</vt:lpstr>
      <vt:lpstr>Case Example – Carrier Appeals Process</vt:lpstr>
      <vt:lpstr>Case Example – RBPO/ACO Appeals Process</vt:lpstr>
      <vt:lpstr>Standard of Review</vt:lpstr>
      <vt:lpstr>Reporting</vt:lpstr>
      <vt:lpstr>Ongoing Role of OPP</vt:lpstr>
      <vt:lpstr>AGENDA</vt:lpstr>
      <vt:lpstr>Stakeholder Discussion: Best Practices</vt:lpstr>
      <vt:lpstr>PowerPoint Presentation</vt:lpstr>
    </vt:vector>
  </TitlesOfParts>
  <LinksUpToDate>false</LinksUpToDate>
  <SharedDoc>false</SharedDoc>
  <HyperlinksChanged>false</HyperlinksChanged>
  <AppVersion>14.0000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2016-03-11T14:39:15Z</dcterms:created>
  <dc:creator>ANF</dc:creator>
  <lastModifiedBy>ANF</lastModifiedBy>
  <lastPrinted>2016-07-19T21:39:07Z</lastPrinted>
  <dcterms:modified xsi:type="dcterms:W3CDTF">2016-07-19T21:39:57Z</dcterms:modified>
  <revision>63</revision>
  <dc:title>PowerPoint Presentation</dc:title>
</coreProperties>
</file>