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89" d="100"/>
          <a:sy n="89" d="100"/>
        </p:scale>
        <p:origin x="128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779400" y="553225"/>
            <a:ext cx="70557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the Re-Employment Services and Eligibility Assessment (RESEA) Orientation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The Purpose of Using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Labor Market Information (LMI)</a:t>
            </a:r>
            <a:endParaRPr b="1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What is LMI?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LMI is research of the labor market to understand where your occupation fits within the job market. 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Why use LMI in my job search?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It answers questions to help you make better, more informed decisions.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LMI can help you assess your knowledge, skills, abilities, values and interests to help you through the job search process.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750" y="4873677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Questions that LMI Answers</a:t>
            </a:r>
            <a:endParaRPr b="1"/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rgbClr val="002060"/>
                </a:solidFill>
              </a:rPr>
              <a:t>How can labor market information (LMI) help me with my job search?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rgbClr val="002060"/>
                </a:solidFill>
              </a:rPr>
              <a:t>Identify skills and salary information </a:t>
            </a:r>
            <a:endParaRPr sz="26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rgbClr val="002060"/>
                </a:solidFill>
              </a:rPr>
              <a:t>Know what jobs are growing or declining</a:t>
            </a:r>
            <a:endParaRPr sz="26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rgbClr val="002060"/>
                </a:solidFill>
              </a:rPr>
              <a:t>Understand the knowledge, skills and abilities needed for the job</a:t>
            </a:r>
            <a:endParaRPr sz="26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rgbClr val="002060"/>
                </a:solidFill>
              </a:rPr>
              <a:t>Identify training programs</a:t>
            </a:r>
            <a:endParaRPr sz="26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rgbClr val="002060"/>
                </a:solidFill>
              </a:rPr>
              <a:t>Resume preparation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600" dirty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bg2"/>
                </a:solidFill>
              </a:rPr>
              <a:t>LMI Tools</a:t>
            </a:r>
            <a:r>
              <a:rPr lang="en-US" sz="2600" dirty="0">
                <a:solidFill>
                  <a:schemeClr val="bg2"/>
                </a:solidFill>
              </a:rPr>
              <a:t>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 err="1">
                <a:solidFill>
                  <a:schemeClr val="bg2"/>
                </a:solidFill>
              </a:rPr>
              <a:t>MassCIS</a:t>
            </a:r>
            <a:endParaRPr lang="en-US" sz="2600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chemeClr val="bg2"/>
                </a:solidFill>
              </a:rPr>
              <a:t>O*Net</a:t>
            </a:r>
            <a:endParaRPr lang="en-US" dirty="0">
              <a:solidFill>
                <a:schemeClr val="bg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213851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/>
              <a:t>Resume</a:t>
            </a:r>
            <a:endParaRPr sz="4000" b="1"/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686232" y="131744"/>
            <a:ext cx="5737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3800" b="1"/>
              <a:t>Work Search Activity log</a:t>
            </a:r>
            <a:endParaRPr sz="3800" b="1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30753"/>
            <a:ext cx="791988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/>
              <a:t>UI Eligibility Assessment Questionnaire</a:t>
            </a:r>
            <a:endParaRPr b="1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500" b="1">
                <a:solidFill>
                  <a:schemeClr val="lt1"/>
                </a:solidFill>
              </a:rPr>
              <a:t>Career Center Activities </a:t>
            </a:r>
            <a:br>
              <a:rPr lang="en-US" sz="3500" b="1">
                <a:solidFill>
                  <a:schemeClr val="lt1"/>
                </a:solidFill>
              </a:rPr>
            </a:br>
            <a:r>
              <a:rPr lang="en-US" sz="3500" b="1">
                <a:solidFill>
                  <a:schemeClr val="lt1"/>
                </a:solidFill>
              </a:rPr>
              <a:t>and Workshops</a:t>
            </a:r>
            <a:endParaRPr sz="3500" b="1">
              <a:solidFill>
                <a:schemeClr val="lt1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Resume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Cover letters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Assessments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Identifying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Myers-Briggs Type Indicator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2535" y="3578883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Job Search</a:t>
            </a: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Organizing your Job Search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Applicant Tracking Systems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Developing Your Self-Marketing Pitch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Using Age to your Advantage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86501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Networking Works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Company Recruitments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Job Fairs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611913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Interviewing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Ace the Interview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Telephone Interviews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Salary Negotiation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Summary: </a:t>
            </a:r>
          </a:p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One-on-One Initial RESEA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036340"/>
            <a:ext cx="8224500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One-on-One Initial RESEA Meeting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Review value of completing JobQuest Registration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Review resume or prepare to create a resume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Present completed work search logs for each</a:t>
            </a:r>
          </a:p>
          <a:p>
            <a:pPr marR="0" lvl="2" algn="l" rtl="0">
              <a:spcAft>
                <a:spcPts val="1200"/>
              </a:spcAft>
              <a:buClr>
                <a:srgbClr val="0C3B5D"/>
              </a:buClr>
              <a:buSzPts val="2400"/>
            </a:pP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week you requested UI benefits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Review labor market information (LMI) worksheet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Complete fillable UI Eligibility Assessment Questionnaire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Schedule a Career Center activity (Interim Service)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Schedule a RESEA Review Meeting</a:t>
            </a:r>
            <a:endParaRPr sz="23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29" y="1472791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/>
            <a:r>
              <a:rPr lang="en-US" b="1" dirty="0"/>
              <a:t>Next Steps: After the</a:t>
            </a:r>
            <a:br>
              <a:rPr lang="en-US" b="1" dirty="0"/>
            </a:br>
            <a:r>
              <a:rPr lang="en-US" b="1" dirty="0"/>
              <a:t>Initial RESEA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en-US" sz="2700" dirty="0">
                <a:solidFill>
                  <a:srgbClr val="0C3B5D"/>
                </a:solidFill>
              </a:rPr>
              <a:t>Participate in a RESEA Review Meeting</a:t>
            </a:r>
          </a:p>
          <a:p>
            <a:pPr algn="ctr"/>
            <a:r>
              <a:rPr lang="en-US" sz="2700" dirty="0">
                <a:solidFill>
                  <a:srgbClr val="0C3B5D"/>
                </a:solidFill>
                <a:sym typeface="Arial"/>
              </a:rPr>
              <a:t>Let us know when you get a job so we can celebrate your success and update our database!</a:t>
            </a:r>
            <a:endParaRPr lang="en-US" sz="2700" dirty="0">
              <a:solidFill>
                <a:srgbClr val="000000"/>
              </a:solidFill>
              <a:sym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200" y="462700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3400" dirty="0"/>
              <a:t>Remember, failure to complete your two RESEA meetings will affect your </a:t>
            </a:r>
            <a:r>
              <a:rPr lang="en-US" sz="3400" dirty="0">
                <a:solidFill>
                  <a:schemeClr val="lt1"/>
                </a:solidFill>
              </a:rPr>
              <a:t>unemployment benefits</a:t>
            </a:r>
            <a:r>
              <a:rPr lang="en-US" sz="3400" dirty="0"/>
              <a:t>!</a:t>
            </a: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3400" dirty="0">
                <a:solidFill>
                  <a:schemeClr val="lt1"/>
                </a:solidFill>
              </a:rPr>
              <a:t>MassHire staff look </a:t>
            </a:r>
            <a:r>
              <a:rPr lang="en-US" sz="3400" i="1" dirty="0">
                <a:solidFill>
                  <a:schemeClr val="lt1"/>
                </a:solidFill>
              </a:rPr>
              <a:t>forward</a:t>
            </a:r>
            <a:r>
              <a:rPr lang="en-US" sz="3400" dirty="0">
                <a:solidFill>
                  <a:schemeClr val="lt1"/>
                </a:solidFill>
              </a:rPr>
              <a:t> to </a:t>
            </a:r>
            <a:br>
              <a:rPr lang="en-US" sz="3400" dirty="0">
                <a:solidFill>
                  <a:schemeClr val="lt1"/>
                </a:solidFill>
              </a:rPr>
            </a:br>
            <a:r>
              <a:rPr lang="en-US" sz="3400" dirty="0">
                <a:solidFill>
                  <a:schemeClr val="lt1"/>
                </a:solidFill>
              </a:rPr>
              <a:t>working with you!</a:t>
            </a:r>
            <a:endParaRPr sz="3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Participating in the RESEA Program</a:t>
            </a:r>
            <a:endParaRPr b="1"/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/>
              <a:t>What is RESEA?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RESEA is a federal program to help customers get back to work sooner by </a:t>
            </a:r>
            <a:r>
              <a:rPr lang="en-US" sz="2200" dirty="0">
                <a:solidFill>
                  <a:srgbClr val="042B4A"/>
                </a:solidFill>
              </a:rPr>
              <a:t>engaging in re-employment services and meeting </a:t>
            </a:r>
            <a:r>
              <a:rPr lang="en-US" sz="2200" dirty="0"/>
              <a:t>with MassHire Career Center staff to discuss job search goals.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/>
              <a:t>Who is selected for the RESEA program?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Customers who are receiving unemployment benefits are selected.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200" b="1" dirty="0"/>
              <a:t>Benefits of being selected for the RESEA program?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200" dirty="0"/>
              <a:t>You were selected for RESEA to receive re-employment and job search</a:t>
            </a:r>
            <a:r>
              <a:rPr lang="en-US" sz="2200" b="1" dirty="0"/>
              <a:t> </a:t>
            </a:r>
            <a:r>
              <a:rPr lang="en-US" sz="2200" dirty="0"/>
              <a:t>services through the</a:t>
            </a:r>
            <a:r>
              <a:rPr lang="en-US" sz="2200" b="1" dirty="0"/>
              <a:t> </a:t>
            </a:r>
            <a:r>
              <a:rPr lang="en-US" sz="2200" dirty="0"/>
              <a:t>MassHire Career Center system</a:t>
            </a:r>
            <a:r>
              <a:rPr lang="en-US" sz="2500" dirty="0"/>
              <a:t>. </a:t>
            </a:r>
            <a:r>
              <a:rPr lang="en-US" sz="2200" dirty="0"/>
              <a:t>Staff will</a:t>
            </a:r>
            <a:r>
              <a:rPr lang="en-US" sz="2200" b="1" dirty="0"/>
              <a:t> </a:t>
            </a:r>
            <a:r>
              <a:rPr lang="en-US" sz="2200" dirty="0"/>
              <a:t>also assist you</a:t>
            </a:r>
            <a:r>
              <a:rPr lang="en-US" sz="2200" b="1" dirty="0"/>
              <a:t> </a:t>
            </a:r>
            <a:r>
              <a:rPr lang="en-US" sz="2200" dirty="0"/>
              <a:t>with your Unemployment Insurance (UI) Eligibility requirements to continue receiving UI benefits.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chemeClr val="bg2"/>
                </a:solidFill>
              </a:rPr>
              <a:t>Failure to attend both RESEA meetings may affect your UI benefits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bg2"/>
                </a:solidFill>
              </a:rPr>
              <a:t>MassHire</a:t>
            </a:r>
            <a:r>
              <a:rPr lang="en-US" sz="1800" dirty="0">
                <a:solidFill>
                  <a:schemeClr val="bg2"/>
                </a:solidFill>
              </a:rPr>
              <a:t> Staff will set up your one-on-one Initial RESEA Meeting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bg2"/>
                </a:solidFill>
              </a:rPr>
              <a:t>Receive DUA letter for RESEA meeting  deadline dates</a:t>
            </a: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2"/>
                </a:solidFill>
              </a:rPr>
              <a:t>and details to continue collecting UI benefits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00" dirty="0">
                <a:solidFill>
                  <a:schemeClr val="bg2"/>
                </a:solidFill>
              </a:rPr>
              <a:t>Attend Initial RESEA Meeting within 3 weeks </a:t>
            </a:r>
            <a:endParaRPr lang="en-US" sz="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600" dirty="0">
                <a:solidFill>
                  <a:schemeClr val="bg2"/>
                </a:solidFill>
              </a:rPr>
              <a:t>__________________________________</a:t>
            </a:r>
          </a:p>
          <a:p>
            <a:pPr algn="ctr" eaLnBrk="1" hangingPunct="1">
              <a:defRPr/>
            </a:pPr>
            <a:endParaRPr lang="en-US" sz="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1700" dirty="0">
                <a:solidFill>
                  <a:schemeClr val="bg2"/>
                </a:solidFill>
              </a:rPr>
              <a:t>Attend RESEA Review meeting within 5 weeks</a:t>
            </a: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Attending the RESEA Meetings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/>
              <a:t>How we can help you to continue receiving Unemployment Insurance (UI) Benefits </a:t>
            </a:r>
            <a:endParaRPr b="1"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34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Overall RESEA Objectives: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Help you be successful at your one-on-one Initial RESEA and RESEA Review meetings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 about RESEA requirements for your 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continued UI eligibility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Schedule your Initial RESEA and RESEA Review meetings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Introduction to re-employment services</a:t>
            </a:r>
            <a:endParaRPr sz="2800" b="0" i="0" u="none" strike="noStrike" cap="none" dirty="0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Review of Individual Needs Assessment / Career Action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Overview of JobQuest (JQ)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Explanation of Labor Market Information (LMI)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Explanation of Resume requirement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Review of how to fill out work search logs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Explanation of UI Eligibility Questionnaire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Expectations for one-on-one Initial RESEA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Expectations for RESEA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RESEA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651820" y="131744"/>
            <a:ext cx="617957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/>
              <a:t>Individual Needs Assessment</a:t>
            </a:r>
            <a:endParaRPr b="1"/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An Individual Needs Assessment (INA) assists you with identifying your specific needs such as: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Re-employment Goals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Specialized Services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*Youth and Young Adults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*Veterans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Potential Training Opportunity</a:t>
            </a:r>
            <a:endParaRPr lang="en-US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Referrals to Partner and 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Community Resources</a:t>
            </a: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  </a:t>
            </a:r>
            <a:r>
              <a:rPr lang="en-US" sz="3500" b="1">
                <a:solidFill>
                  <a:schemeClr val="lt1"/>
                </a:solidFill>
              </a:rPr>
              <a:t>Intro to Re-Employment Services </a:t>
            </a:r>
            <a:endParaRPr sz="35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500" b="1">
                <a:solidFill>
                  <a:schemeClr val="lt1"/>
                </a:solidFill>
              </a:rPr>
              <a:t>Career Action Plan (CAP)</a:t>
            </a:r>
            <a:endParaRPr sz="3500"/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RESEA Career Action Plan (CAP) assists customers in job search planning; these may include:</a:t>
            </a: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Develop a plan of action to achieve employment goals  </a:t>
            </a: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Ensure successful progression and completion of your job search plan </a:t>
            </a:r>
            <a:endParaRPr sz="2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Time User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 Announcements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Search for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Schools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Job Quest</a:t>
            </a: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/>
              <a:t>JobQuest (JQ)</a:t>
            </a:r>
            <a:endParaRPr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Benefits of JobQuest</a:t>
            </a:r>
            <a:endParaRPr b="1" dirty="0"/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Benefits of using JobQuest in Your Job Search: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Skills Match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Job Match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Upload resume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Employment history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rgbClr val="002060"/>
                </a:solidFill>
              </a:rPr>
              <a:t>Search for training programs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Employer recruitments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Locate events such as job fairs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Green jobs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9450" y="2599675"/>
            <a:ext cx="3169350" cy="28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737</Words>
  <Application>Microsoft Office PowerPoint</Application>
  <PresentationFormat>On-screen Show (4:3)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Merriweather Sans</vt:lpstr>
      <vt:lpstr>Noto Sans Symbols</vt:lpstr>
      <vt:lpstr>Arial</vt:lpstr>
      <vt:lpstr>Calibri</vt:lpstr>
      <vt:lpstr>Office Theme</vt:lpstr>
      <vt:lpstr>PowerPoint Presentation</vt:lpstr>
      <vt:lpstr>Participating in the RESEA Program</vt:lpstr>
      <vt:lpstr>Attending the RESEA Meetings</vt:lpstr>
      <vt:lpstr>How we can help you to continue receiving Unemployment Insurance (UI) Benefits </vt:lpstr>
      <vt:lpstr>PowerPoint Presentation</vt:lpstr>
      <vt:lpstr>Individual Needs Assessment</vt:lpstr>
      <vt:lpstr>  Intro to Re-Employment Services  Career Action Plan (CAP)</vt:lpstr>
      <vt:lpstr>JobQuest (JQ)</vt:lpstr>
      <vt:lpstr>Benefits of JobQuest</vt:lpstr>
      <vt:lpstr>The Purpose of Using Labor Market Information (LMI)</vt:lpstr>
      <vt:lpstr>Questions that LMI Answers</vt:lpstr>
      <vt:lpstr>Resume</vt:lpstr>
      <vt:lpstr>Work Search Activity log</vt:lpstr>
      <vt:lpstr>UI Eligibility Assessment Questionnaire</vt:lpstr>
      <vt:lpstr>Career Center Activities  and Workshops</vt:lpstr>
      <vt:lpstr>PowerPoint Presentation</vt:lpstr>
      <vt:lpstr>Next Steps: After the Initial RESEA Meeting</vt:lpstr>
      <vt:lpstr>Remember, failure to complete your two RESEA meetings will affect your unemployment benefits!   MassHire staff look forward to  working with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mdelapaz21@aol.com</cp:lastModifiedBy>
  <cp:revision>71</cp:revision>
  <dcterms:created xsi:type="dcterms:W3CDTF">2018-04-17T17:15:10Z</dcterms:created>
  <dcterms:modified xsi:type="dcterms:W3CDTF">2020-06-18T21:03:49Z</dcterms:modified>
</cp:coreProperties>
</file>