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 autoCompressPictures="0">
  <p:sldMasterIdLst>
    <p:sldMasterId id="2147483648" r:id="rId1"/>
  </p:sldMasterIdLst>
  <p:notesMasterIdLst>
    <p:notesMasterId r:id="rId20"/>
  </p:notesMasterIdLst>
  <p:sldIdLst>
    <p:sldId id="256" r:id="rId2"/>
    <p:sldId id="257" r:id="rId3"/>
    <p:sldId id="276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3" r:id="rId18"/>
    <p:sldId id="272" r:id="rId19"/>
  </p:sldIdLst>
  <p:sldSz cx="9144000" cy="6858000" type="screen4x3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  <p:ext uri="http://customooxmlschemas.google.com/">
      <go:slidesCustomData xmlns:go="http://customooxmlschemas.google.com/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23" roundtripDataSignature="AMtx7mit8m/4PyYqqTPnk712DvZx2YlMPA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C3B5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0876" autoAdjust="0"/>
  </p:normalViewPr>
  <p:slideViewPr>
    <p:cSldViewPr snapToGrid="0">
      <p:cViewPr varScale="1">
        <p:scale>
          <a:sx n="63" d="100"/>
          <a:sy n="63" d="100"/>
        </p:scale>
        <p:origin x="1512" y="6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53" d="100"/>
          <a:sy n="53" d="100"/>
        </p:scale>
        <p:origin x="2844" y="84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customschemas.google.com/relationships/presentationmetadata" Target="meta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625974346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12" name="Google Shape;112;p1:notes"/>
          <p:cNvSpPr txBox="1">
            <a:spLocks noGrp="1"/>
          </p:cNvSpPr>
          <p:nvPr>
            <p:ph type="body" idx="1"/>
          </p:nvPr>
        </p:nvSpPr>
        <p:spPr>
          <a:xfrm>
            <a:off x="685800" y="4342606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sz="1400" dirty="0"/>
          </a:p>
        </p:txBody>
      </p:sp>
      <p:sp>
        <p:nvSpPr>
          <p:cNvPr id="113" name="Google Shape;113;p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1</a:t>
            </a:fld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g8495aff0d0_0_3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85" name="Google Shape;185;g8495aff0d0_0_3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400"/>
              <a:buFont typeface="Arial"/>
              <a:buNone/>
            </a:pPr>
            <a:endParaRPr sz="1400" dirty="0"/>
          </a:p>
        </p:txBody>
      </p:sp>
      <p:sp>
        <p:nvSpPr>
          <p:cNvPr id="186" name="Google Shape;186;g8495aff0d0_0_36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10</a:t>
            </a:fld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192;g8495aff0d0_2_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93" name="Google Shape;193;g8495aff0d0_2_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dirty="0">
              <a:solidFill>
                <a:srgbClr val="000000"/>
              </a:solidFill>
            </a:endParaRPr>
          </a:p>
        </p:txBody>
      </p:sp>
      <p:sp>
        <p:nvSpPr>
          <p:cNvPr id="194" name="Google Shape;194;g8495aff0d0_2_6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11</a:t>
            </a:fld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Google Shape;200;p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sz="1400" dirty="0"/>
          </a:p>
        </p:txBody>
      </p:sp>
      <p:sp>
        <p:nvSpPr>
          <p:cNvPr id="201" name="Google Shape;201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Google Shape;207;p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sz="1400" b="1" dirty="0"/>
          </a:p>
        </p:txBody>
      </p:sp>
      <p:sp>
        <p:nvSpPr>
          <p:cNvPr id="208" name="Google Shape;208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Google Shape;213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14" name="Google Shape;214;p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sz="1400" dirty="0"/>
          </a:p>
        </p:txBody>
      </p:sp>
      <p:sp>
        <p:nvSpPr>
          <p:cNvPr id="215" name="Google Shape;215;p13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14</a:t>
            </a:fld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Google Shape;220;p14:notes"/>
          <p:cNvSpPr txBox="1">
            <a:spLocks noGrp="1"/>
          </p:cNvSpPr>
          <p:nvPr>
            <p:ph type="body" idx="1"/>
          </p:nvPr>
        </p:nvSpPr>
        <p:spPr>
          <a:xfrm>
            <a:off x="574766" y="4207475"/>
            <a:ext cx="5512525" cy="44298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2349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sz="1400" dirty="0"/>
          </a:p>
        </p:txBody>
      </p:sp>
      <p:sp>
        <p:nvSpPr>
          <p:cNvPr id="221" name="Google Shape;221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Google Shape;230;p15:notes"/>
          <p:cNvSpPr txBox="1">
            <a:spLocks noGrp="1"/>
          </p:cNvSpPr>
          <p:nvPr>
            <p:ph type="body" idx="1"/>
          </p:nvPr>
        </p:nvSpPr>
        <p:spPr>
          <a:xfrm>
            <a:off x="508000" y="4572000"/>
            <a:ext cx="5842000" cy="39278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sz="1400" dirty="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1" name="Google Shape;231;p15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-US"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16</a:t>
            </a:fld>
            <a:endParaRPr sz="12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2" name="Google Shape;232;p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4572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sz="1200" b="0" i="0" u="none" strike="noStrike" cap="none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17</a:t>
            </a:fld>
            <a:endParaRPr lang="en-US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50082412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" name="Google Shape;239;p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40" name="Google Shape;240;p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sz="1400" dirty="0"/>
          </a:p>
        </p:txBody>
      </p:sp>
      <p:sp>
        <p:nvSpPr>
          <p:cNvPr id="241" name="Google Shape;241;p16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18</a:t>
            </a:fld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g8495afef91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20" name="Google Shape;120;g8495afef91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sz="1400" dirty="0"/>
          </a:p>
        </p:txBody>
      </p:sp>
      <p:sp>
        <p:nvSpPr>
          <p:cNvPr id="121" name="Google Shape;121;g8495afef91_0_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2</a:t>
            </a:fld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508000" y="4343400"/>
            <a:ext cx="5664200" cy="4205514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sz="1200" b="0" i="0" u="none" strike="noStrike" cap="none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3</a:t>
            </a:fld>
            <a:endParaRPr lang="en-US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47357456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34" name="Google Shape;134;p2:notes"/>
          <p:cNvSpPr txBox="1">
            <a:spLocks noGrp="1"/>
          </p:cNvSpPr>
          <p:nvPr>
            <p:ph type="body" idx="1"/>
          </p:nvPr>
        </p:nvSpPr>
        <p:spPr>
          <a:xfrm>
            <a:off x="720089" y="4251975"/>
            <a:ext cx="5506539" cy="43586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lang="en-US" sz="1400" dirty="0"/>
          </a:p>
        </p:txBody>
      </p:sp>
      <p:sp>
        <p:nvSpPr>
          <p:cNvPr id="135" name="Google Shape;135;p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4</a:t>
            </a:fld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p4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-US"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5</a:t>
            </a:fld>
            <a:endParaRPr sz="12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3" name="Google Shape;143;p4:notes"/>
          <p:cNvSpPr txBox="1">
            <a:spLocks noGrp="1"/>
          </p:cNvSpPr>
          <p:nvPr>
            <p:ph type="body" idx="1"/>
          </p:nvPr>
        </p:nvSpPr>
        <p:spPr>
          <a:xfrm>
            <a:off x="733300" y="4382092"/>
            <a:ext cx="5686213" cy="42694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sz="1400" strike="noStrike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4960" y="738130"/>
            <a:ext cx="4877029" cy="3455280"/>
          </a:xfrm>
          <a:prstGeom prst="rect">
            <a:avLst/>
          </a:prstGeom>
        </p:spPr>
      </p:pic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p6:notes"/>
          <p:cNvSpPr txBox="1">
            <a:spLocks noGrp="1"/>
          </p:cNvSpPr>
          <p:nvPr>
            <p:ph type="body" idx="1"/>
          </p:nvPr>
        </p:nvSpPr>
        <p:spPr>
          <a:xfrm>
            <a:off x="725713" y="4343400"/>
            <a:ext cx="5138057" cy="44422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>
              <a:lnSpc>
                <a:spcPct val="115000"/>
              </a:lnSpc>
              <a:buClr>
                <a:schemeClr val="accent6"/>
              </a:buClr>
              <a:buSzPts val="1100"/>
            </a:pPr>
            <a:endParaRPr sz="1500" dirty="0"/>
          </a:p>
        </p:txBody>
      </p:sp>
      <p:sp>
        <p:nvSpPr>
          <p:cNvPr id="151" name="Google Shape;151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p7:notes"/>
          <p:cNvSpPr txBox="1">
            <a:spLocks noGrp="1"/>
          </p:cNvSpPr>
          <p:nvPr>
            <p:ph type="body" idx="1"/>
          </p:nvPr>
        </p:nvSpPr>
        <p:spPr>
          <a:xfrm>
            <a:off x="609599" y="4151085"/>
            <a:ext cx="5602515" cy="42526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sz="1500" b="1" i="1" dirty="0">
              <a:sym typeface="Calibri"/>
            </a:endParaRPr>
          </a:p>
        </p:txBody>
      </p:sp>
      <p:sp>
        <p:nvSpPr>
          <p:cNvPr id="159" name="Google Shape;159;p7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-US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7</a:t>
            </a:fld>
            <a:endParaRPr sz="12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/>
          <a:srcRect r="947"/>
          <a:stretch/>
        </p:blipFill>
        <p:spPr>
          <a:xfrm>
            <a:off x="769257" y="431810"/>
            <a:ext cx="5161280" cy="3356419"/>
          </a:xfrm>
          <a:prstGeom prst="rect">
            <a:avLst/>
          </a:prstGeom>
        </p:spPr>
      </p:pic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66" name="Google Shape;166;p3:notes"/>
          <p:cNvSpPr txBox="1">
            <a:spLocks noGrp="1"/>
          </p:cNvSpPr>
          <p:nvPr>
            <p:ph type="body" idx="1"/>
          </p:nvPr>
        </p:nvSpPr>
        <p:spPr>
          <a:xfrm>
            <a:off x="574586" y="4343400"/>
            <a:ext cx="5665573" cy="42445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sz="1300" dirty="0"/>
          </a:p>
        </p:txBody>
      </p:sp>
      <p:sp>
        <p:nvSpPr>
          <p:cNvPr id="167" name="Google Shape;167;p3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8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g8495aff0d0_2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77" name="Google Shape;177;g8495aff0d0_2_0:notes"/>
          <p:cNvSpPr txBox="1">
            <a:spLocks noGrp="1"/>
          </p:cNvSpPr>
          <p:nvPr>
            <p:ph type="body" idx="1"/>
          </p:nvPr>
        </p:nvSpPr>
        <p:spPr>
          <a:xfrm>
            <a:off x="556055" y="4343399"/>
            <a:ext cx="5795318" cy="42321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dirty="0"/>
          </a:p>
        </p:txBody>
      </p:sp>
      <p:sp>
        <p:nvSpPr>
          <p:cNvPr id="178" name="Google Shape;178;g8495aff0d0_2_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9</a:t>
            </a:fld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Slide">
  <p:cSld name="Title Slide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20"/>
          <p:cNvSpPr/>
          <p:nvPr/>
        </p:nvSpPr>
        <p:spPr>
          <a:xfrm>
            <a:off x="0" y="-14107"/>
            <a:ext cx="9144000" cy="4385986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" name="Google Shape;21;p20"/>
          <p:cNvSpPr txBox="1">
            <a:spLocks noGrp="1"/>
          </p:cNvSpPr>
          <p:nvPr>
            <p:ph type="title"/>
          </p:nvPr>
        </p:nvSpPr>
        <p:spPr>
          <a:xfrm>
            <a:off x="457200" y="972490"/>
            <a:ext cx="6400800" cy="11410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b" anchorCtr="0">
            <a:noAutofit/>
          </a:bodyPr>
          <a:lstStyle>
            <a:lvl1pPr lv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400"/>
              <a:buFont typeface="Calibri"/>
              <a:buNone/>
              <a:defRPr sz="5400" b="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20"/>
          <p:cNvSpPr txBox="1">
            <a:spLocks noGrp="1"/>
          </p:cNvSpPr>
          <p:nvPr>
            <p:ph type="body" idx="1"/>
          </p:nvPr>
        </p:nvSpPr>
        <p:spPr>
          <a:xfrm>
            <a:off x="457200" y="2286529"/>
            <a:ext cx="6597650" cy="746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Autofit/>
          </a:bodyPr>
          <a:lstStyle>
            <a:lvl1pPr marL="457200" lvl="0" indent="-228600" algn="l">
              <a:lnSpc>
                <a:spcPct val="80000"/>
              </a:lnSpc>
              <a:spcBef>
                <a:spcPts val="1800"/>
              </a:spcBef>
              <a:spcAft>
                <a:spcPts val="0"/>
              </a:spcAft>
              <a:buSzPts val="3200"/>
              <a:buNone/>
              <a:defRPr sz="3200">
                <a:solidFill>
                  <a:srgbClr val="FDD809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SzPts val="2800"/>
              <a:buNone/>
              <a:defRPr sz="2800">
                <a:solidFill>
                  <a:srgbClr val="FFFFFF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SzPts val="2400"/>
              <a:buNone/>
              <a:defRPr sz="2400">
                <a:solidFill>
                  <a:srgbClr val="FFFFFF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SzPts val="2400"/>
              <a:buNone/>
              <a:defRPr sz="2400">
                <a:solidFill>
                  <a:srgbClr val="FFFFFF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SzPts val="2400"/>
              <a:buNone/>
              <a:defRPr sz="2400">
                <a:solidFill>
                  <a:srgbClr val="FFFFFF"/>
                </a:solidFill>
              </a:defRPr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3" name="Google Shape;23;p20"/>
          <p:cNvSpPr txBox="1">
            <a:spLocks noGrp="1"/>
          </p:cNvSpPr>
          <p:nvPr>
            <p:ph type="body" idx="2"/>
          </p:nvPr>
        </p:nvSpPr>
        <p:spPr>
          <a:xfrm>
            <a:off x="457200" y="3870325"/>
            <a:ext cx="5035550" cy="2976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SzPts val="1800"/>
              <a:buNone/>
              <a:defRPr sz="1800">
                <a:solidFill>
                  <a:srgbClr val="FFFFFF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SzPts val="2800"/>
              <a:buNone/>
              <a:defRPr sz="2800">
                <a:solidFill>
                  <a:srgbClr val="FFFFFF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SzPts val="2400"/>
              <a:buNone/>
              <a:defRPr sz="2400">
                <a:solidFill>
                  <a:srgbClr val="FFFFFF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SzPts val="2400"/>
              <a:buNone/>
              <a:defRPr sz="2400">
                <a:solidFill>
                  <a:srgbClr val="FFFFFF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SzPts val="2400"/>
              <a:buNone/>
              <a:defRPr sz="2400">
                <a:solidFill>
                  <a:srgbClr val="FFFFFF"/>
                </a:solidFill>
              </a:defRPr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4" name="Google Shape;24;p20"/>
          <p:cNvSpPr txBox="1">
            <a:spLocks noGrp="1"/>
          </p:cNvSpPr>
          <p:nvPr>
            <p:ph type="body" idx="3"/>
          </p:nvPr>
        </p:nvSpPr>
        <p:spPr>
          <a:xfrm>
            <a:off x="457200" y="5137133"/>
            <a:ext cx="3229648" cy="14591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SzPts val="1800"/>
              <a:buNone/>
              <a:defRPr sz="1800">
                <a:solidFill>
                  <a:srgbClr val="7F7F7F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SzPts val="2800"/>
              <a:buNone/>
              <a:defRPr sz="2800">
                <a:solidFill>
                  <a:srgbClr val="FFFFFF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SzPts val="2400"/>
              <a:buNone/>
              <a:defRPr sz="2400">
                <a:solidFill>
                  <a:srgbClr val="FFFFFF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SzPts val="2400"/>
              <a:buNone/>
              <a:defRPr sz="2400">
                <a:solidFill>
                  <a:srgbClr val="FFFFFF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SzPts val="2400"/>
              <a:buNone/>
              <a:defRPr sz="2400">
                <a:solidFill>
                  <a:srgbClr val="FFFFFF"/>
                </a:solidFill>
              </a:defRPr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5" name="Google Shape;25;p20"/>
          <p:cNvSpPr/>
          <p:nvPr/>
        </p:nvSpPr>
        <p:spPr>
          <a:xfrm rot="10800000">
            <a:off x="7358302" y="-14108"/>
            <a:ext cx="1801089" cy="4385986"/>
          </a:xfrm>
          <a:prstGeom prst="rtTriangle">
            <a:avLst/>
          </a:prstGeom>
          <a:solidFill>
            <a:srgbClr val="45A78E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>
  <p:cSld name="Title Only"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29"/>
          <p:cNvSpPr txBox="1">
            <a:spLocks noGrp="1"/>
          </p:cNvSpPr>
          <p:nvPr>
            <p:ph type="title"/>
          </p:nvPr>
        </p:nvSpPr>
        <p:spPr>
          <a:xfrm>
            <a:off x="457200" y="139614"/>
            <a:ext cx="7131050" cy="9543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1" name="Google Shape;81;p29"/>
          <p:cNvSpPr txBox="1">
            <a:spLocks noGrp="1"/>
          </p:cNvSpPr>
          <p:nvPr>
            <p:ph type="sldNum" idx="12"/>
          </p:nvPr>
        </p:nvSpPr>
        <p:spPr>
          <a:xfrm>
            <a:off x="8390466" y="6358001"/>
            <a:ext cx="296333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042B4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042B4A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042B4A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042B4A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042B4A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042B4A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042B4A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042B4A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042B4A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cxnSp>
        <p:nvCxnSpPr>
          <p:cNvPr id="82" name="Google Shape;82;p29"/>
          <p:cNvCxnSpPr/>
          <p:nvPr/>
        </p:nvCxnSpPr>
        <p:spPr>
          <a:xfrm rot="10800000">
            <a:off x="8406188" y="6483047"/>
            <a:ext cx="0" cy="148867"/>
          </a:xfrm>
          <a:prstGeom prst="straightConnector1">
            <a:avLst/>
          </a:prstGeom>
          <a:noFill/>
          <a:ln w="127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cxn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hart">
  <p:cSld name="Chart"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30"/>
          <p:cNvSpPr txBox="1">
            <a:spLocks noGrp="1"/>
          </p:cNvSpPr>
          <p:nvPr>
            <p:ph type="title"/>
          </p:nvPr>
        </p:nvSpPr>
        <p:spPr>
          <a:xfrm>
            <a:off x="457200" y="139614"/>
            <a:ext cx="7131050" cy="9543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5" name="Google Shape;85;p30"/>
          <p:cNvSpPr txBox="1">
            <a:spLocks noGrp="1"/>
          </p:cNvSpPr>
          <p:nvPr>
            <p:ph type="sldNum" idx="12"/>
          </p:nvPr>
        </p:nvSpPr>
        <p:spPr>
          <a:xfrm>
            <a:off x="8390466" y="6358001"/>
            <a:ext cx="296333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042B4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042B4A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042B4A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042B4A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042B4A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042B4A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042B4A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042B4A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042B4A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cxnSp>
        <p:nvCxnSpPr>
          <p:cNvPr id="86" name="Google Shape;86;p30"/>
          <p:cNvCxnSpPr/>
          <p:nvPr/>
        </p:nvCxnSpPr>
        <p:spPr>
          <a:xfrm rot="10800000">
            <a:off x="8406188" y="6483047"/>
            <a:ext cx="0" cy="148867"/>
          </a:xfrm>
          <a:prstGeom prst="straightConnector1">
            <a:avLst/>
          </a:prstGeom>
          <a:noFill/>
          <a:ln w="127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87" name="Google Shape;87;p30"/>
          <p:cNvSpPr>
            <a:spLocks noGrp="1"/>
          </p:cNvSpPr>
          <p:nvPr>
            <p:ph type="chart" idx="2"/>
          </p:nvPr>
        </p:nvSpPr>
        <p:spPr>
          <a:xfrm>
            <a:off x="457200" y="1555750"/>
            <a:ext cx="8229600" cy="43068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Merriweather Sans"/>
              <a:buChar char="–"/>
              <a:defRPr sz="24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erriweather Sans"/>
              <a:buChar char="–"/>
              <a:defRPr sz="20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">
  <p:cSld name="Table"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31"/>
          <p:cNvSpPr txBox="1">
            <a:spLocks noGrp="1"/>
          </p:cNvSpPr>
          <p:nvPr>
            <p:ph type="title"/>
          </p:nvPr>
        </p:nvSpPr>
        <p:spPr>
          <a:xfrm>
            <a:off x="457200" y="139614"/>
            <a:ext cx="7131050" cy="9543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0" name="Google Shape;90;p31"/>
          <p:cNvSpPr txBox="1">
            <a:spLocks noGrp="1"/>
          </p:cNvSpPr>
          <p:nvPr>
            <p:ph type="sldNum" idx="12"/>
          </p:nvPr>
        </p:nvSpPr>
        <p:spPr>
          <a:xfrm>
            <a:off x="8390466" y="6358001"/>
            <a:ext cx="296333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042B4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042B4A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042B4A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042B4A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042B4A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042B4A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042B4A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042B4A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042B4A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cxnSp>
        <p:nvCxnSpPr>
          <p:cNvPr id="91" name="Google Shape;91;p31"/>
          <p:cNvCxnSpPr/>
          <p:nvPr/>
        </p:nvCxnSpPr>
        <p:spPr>
          <a:xfrm rot="10800000">
            <a:off x="8406188" y="6483047"/>
            <a:ext cx="0" cy="148867"/>
          </a:xfrm>
          <a:prstGeom prst="straightConnector1">
            <a:avLst/>
          </a:prstGeom>
          <a:noFill/>
          <a:ln w="127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cxn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mage Slide">
  <p:cSld name="Image Slide"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32"/>
          <p:cNvSpPr txBox="1">
            <a:spLocks noGrp="1"/>
          </p:cNvSpPr>
          <p:nvPr>
            <p:ph type="title"/>
          </p:nvPr>
        </p:nvSpPr>
        <p:spPr>
          <a:xfrm>
            <a:off x="457200" y="139614"/>
            <a:ext cx="7131050" cy="9543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4" name="Google Shape;94;p32"/>
          <p:cNvSpPr txBox="1">
            <a:spLocks noGrp="1"/>
          </p:cNvSpPr>
          <p:nvPr>
            <p:ph type="sldNum" idx="12"/>
          </p:nvPr>
        </p:nvSpPr>
        <p:spPr>
          <a:xfrm>
            <a:off x="8390466" y="6358001"/>
            <a:ext cx="296333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042B4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042B4A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042B4A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042B4A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042B4A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042B4A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042B4A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042B4A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042B4A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cxnSp>
        <p:nvCxnSpPr>
          <p:cNvPr id="95" name="Google Shape;95;p32"/>
          <p:cNvCxnSpPr/>
          <p:nvPr/>
        </p:nvCxnSpPr>
        <p:spPr>
          <a:xfrm rot="10800000">
            <a:off x="8406188" y="6483047"/>
            <a:ext cx="0" cy="148867"/>
          </a:xfrm>
          <a:prstGeom prst="straightConnector1">
            <a:avLst/>
          </a:prstGeom>
          <a:noFill/>
          <a:ln w="127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96" name="Google Shape;96;p32"/>
          <p:cNvSpPr>
            <a:spLocks noGrp="1"/>
          </p:cNvSpPr>
          <p:nvPr>
            <p:ph type="pic" idx="2"/>
          </p:nvPr>
        </p:nvSpPr>
        <p:spPr>
          <a:xfrm>
            <a:off x="0" y="1216122"/>
            <a:ext cx="9144000" cy="4918364"/>
          </a:xfrm>
          <a:prstGeom prst="rect">
            <a:avLst/>
          </a:prstGeom>
          <a:solidFill>
            <a:srgbClr val="D1D3D4"/>
          </a:solidFill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Merriweather Sans"/>
              <a:buChar char="–"/>
              <a:defRPr sz="24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erriweather Sans"/>
              <a:buChar char="–"/>
              <a:defRPr sz="20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 Images">
  <p:cSld name="2 Images"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33"/>
          <p:cNvSpPr txBox="1">
            <a:spLocks noGrp="1"/>
          </p:cNvSpPr>
          <p:nvPr>
            <p:ph type="title"/>
          </p:nvPr>
        </p:nvSpPr>
        <p:spPr>
          <a:xfrm>
            <a:off x="457200" y="139614"/>
            <a:ext cx="7131050" cy="9543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9" name="Google Shape;99;p33"/>
          <p:cNvSpPr txBox="1">
            <a:spLocks noGrp="1"/>
          </p:cNvSpPr>
          <p:nvPr>
            <p:ph type="sldNum" idx="12"/>
          </p:nvPr>
        </p:nvSpPr>
        <p:spPr>
          <a:xfrm>
            <a:off x="8390466" y="6358001"/>
            <a:ext cx="296333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042B4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042B4A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042B4A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042B4A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042B4A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042B4A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042B4A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042B4A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042B4A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cxnSp>
        <p:nvCxnSpPr>
          <p:cNvPr id="100" name="Google Shape;100;p33"/>
          <p:cNvCxnSpPr/>
          <p:nvPr/>
        </p:nvCxnSpPr>
        <p:spPr>
          <a:xfrm rot="10800000">
            <a:off x="8406188" y="6483047"/>
            <a:ext cx="0" cy="148867"/>
          </a:xfrm>
          <a:prstGeom prst="straightConnector1">
            <a:avLst/>
          </a:prstGeom>
          <a:noFill/>
          <a:ln w="127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01" name="Google Shape;101;p33"/>
          <p:cNvSpPr>
            <a:spLocks noGrp="1"/>
          </p:cNvSpPr>
          <p:nvPr>
            <p:ph type="pic" idx="2"/>
          </p:nvPr>
        </p:nvSpPr>
        <p:spPr>
          <a:xfrm>
            <a:off x="0" y="1216122"/>
            <a:ext cx="4582583" cy="4918364"/>
          </a:xfrm>
          <a:prstGeom prst="rect">
            <a:avLst/>
          </a:prstGeom>
          <a:solidFill>
            <a:srgbClr val="D1D3D4"/>
          </a:solidFill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Merriweather Sans"/>
              <a:buChar char="–"/>
              <a:defRPr sz="24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erriweather Sans"/>
              <a:buChar char="–"/>
              <a:defRPr sz="20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2" name="Google Shape;102;p33"/>
          <p:cNvSpPr>
            <a:spLocks noGrp="1"/>
          </p:cNvSpPr>
          <p:nvPr>
            <p:ph type="pic" idx="3"/>
          </p:nvPr>
        </p:nvSpPr>
        <p:spPr>
          <a:xfrm>
            <a:off x="4572000" y="1216122"/>
            <a:ext cx="4582583" cy="4918364"/>
          </a:xfrm>
          <a:prstGeom prst="rect">
            <a:avLst/>
          </a:prstGeom>
          <a:solidFill>
            <a:srgbClr val="D1D3D4"/>
          </a:solidFill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Merriweather Sans"/>
              <a:buChar char="–"/>
              <a:defRPr sz="24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erriweather Sans"/>
              <a:buChar char="–"/>
              <a:defRPr sz="20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cxnSp>
        <p:nvCxnSpPr>
          <p:cNvPr id="103" name="Google Shape;103;p33"/>
          <p:cNvCxnSpPr/>
          <p:nvPr/>
        </p:nvCxnSpPr>
        <p:spPr>
          <a:xfrm>
            <a:off x="4572000" y="1216122"/>
            <a:ext cx="0" cy="4918364"/>
          </a:xfrm>
          <a:prstGeom prst="straightConnector1">
            <a:avLst/>
          </a:prstGeom>
          <a:noFill/>
          <a:ln w="25400" cap="flat" cmpd="sng">
            <a:solidFill>
              <a:srgbClr val="426480"/>
            </a:solidFill>
            <a:prstDash val="solid"/>
            <a:round/>
            <a:headEnd type="none" w="sm" len="sm"/>
            <a:tailEnd type="none" w="sm" len="sm"/>
          </a:ln>
        </p:spPr>
      </p:cxn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ideo Slide">
  <p:cSld name="Video Slide"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34"/>
          <p:cNvSpPr txBox="1">
            <a:spLocks noGrp="1"/>
          </p:cNvSpPr>
          <p:nvPr>
            <p:ph type="title"/>
          </p:nvPr>
        </p:nvSpPr>
        <p:spPr>
          <a:xfrm>
            <a:off x="457200" y="139614"/>
            <a:ext cx="7131050" cy="9543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6" name="Google Shape;106;p34"/>
          <p:cNvSpPr txBox="1">
            <a:spLocks noGrp="1"/>
          </p:cNvSpPr>
          <p:nvPr>
            <p:ph type="sldNum" idx="12"/>
          </p:nvPr>
        </p:nvSpPr>
        <p:spPr>
          <a:xfrm>
            <a:off x="8390466" y="6358001"/>
            <a:ext cx="296333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042B4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042B4A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042B4A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042B4A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042B4A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042B4A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042B4A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042B4A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042B4A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07" name="Google Shape;107;p34"/>
          <p:cNvSpPr txBox="1"/>
          <p:nvPr/>
        </p:nvSpPr>
        <p:spPr>
          <a:xfrm>
            <a:off x="6564644" y="6359525"/>
            <a:ext cx="1692771" cy="3620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42B4A"/>
              </a:buClr>
              <a:buSzPts val="1000"/>
              <a:buFont typeface="Calibri"/>
              <a:buNone/>
            </a:pPr>
            <a:r>
              <a:rPr lang="en-US" sz="1000" b="0" i="0" u="none" strike="noStrike" cap="none">
                <a:solidFill>
                  <a:srgbClr val="042B4A"/>
                </a:solidFill>
                <a:latin typeface="Calibri"/>
                <a:ea typeface="Calibri"/>
                <a:cs typeface="Calibri"/>
                <a:sym typeface="Calibri"/>
              </a:rPr>
              <a:t>MassHireFallRiverCareers.org</a:t>
            </a:r>
            <a:endParaRPr sz="1000" b="0" i="0" u="none" strike="noStrike" cap="none">
              <a:solidFill>
                <a:srgbClr val="042B4A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108" name="Google Shape;108;p34"/>
          <p:cNvCxnSpPr/>
          <p:nvPr/>
        </p:nvCxnSpPr>
        <p:spPr>
          <a:xfrm rot="10800000">
            <a:off x="8406188" y="6483047"/>
            <a:ext cx="0" cy="148867"/>
          </a:xfrm>
          <a:prstGeom prst="straightConnector1">
            <a:avLst/>
          </a:prstGeom>
          <a:noFill/>
          <a:ln w="127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09" name="Google Shape;109;p34"/>
          <p:cNvSpPr>
            <a:spLocks noGrp="1"/>
          </p:cNvSpPr>
          <p:nvPr>
            <p:ph type="media" idx="2"/>
          </p:nvPr>
        </p:nvSpPr>
        <p:spPr>
          <a:xfrm>
            <a:off x="0" y="1236663"/>
            <a:ext cx="9144000" cy="562133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Merriweather Sans"/>
              <a:buChar char="–"/>
              <a:defRPr sz="24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erriweather Sans"/>
              <a:buChar char="–"/>
              <a:defRPr sz="20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le and Content" type="obj">
  <p:cSld name="OBJECT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21"/>
          <p:cNvSpPr txBox="1">
            <a:spLocks noGrp="1"/>
          </p:cNvSpPr>
          <p:nvPr>
            <p:ph type="title"/>
          </p:nvPr>
        </p:nvSpPr>
        <p:spPr>
          <a:xfrm>
            <a:off x="457200" y="139614"/>
            <a:ext cx="7131050" cy="9543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" name="Google Shape;28;p21"/>
          <p:cNvSpPr txBox="1">
            <a:spLocks noGrp="1"/>
          </p:cNvSpPr>
          <p:nvPr>
            <p:ph type="body" idx="1"/>
          </p:nvPr>
        </p:nvSpPr>
        <p:spPr>
          <a:xfrm>
            <a:off x="457200" y="1446235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SzPts val="1800"/>
              <a:buChar char="–"/>
              <a:defRPr/>
            </a:lvl2pPr>
            <a:lvl3pPr marL="1371600" lvl="2" indent="-34290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SzPts val="1800"/>
              <a:buChar char="–"/>
              <a:defRPr/>
            </a:lvl4pPr>
            <a:lvl5pPr marL="2286000" lvl="4" indent="-34290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>
  <p:cSld name="Title and Content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22"/>
          <p:cNvSpPr txBox="1">
            <a:spLocks noGrp="1"/>
          </p:cNvSpPr>
          <p:nvPr>
            <p:ph type="title"/>
          </p:nvPr>
        </p:nvSpPr>
        <p:spPr>
          <a:xfrm>
            <a:off x="457200" y="139614"/>
            <a:ext cx="7131050" cy="9543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22"/>
          <p:cNvSpPr txBox="1">
            <a:spLocks noGrp="1"/>
          </p:cNvSpPr>
          <p:nvPr>
            <p:ph type="sldNum" idx="12"/>
          </p:nvPr>
        </p:nvSpPr>
        <p:spPr>
          <a:xfrm>
            <a:off x="8390466" y="6358001"/>
            <a:ext cx="296333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042B4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042B4A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042B4A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042B4A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042B4A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042B4A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042B4A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042B4A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042B4A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cxnSp>
        <p:nvCxnSpPr>
          <p:cNvPr id="32" name="Google Shape;32;p22"/>
          <p:cNvCxnSpPr/>
          <p:nvPr/>
        </p:nvCxnSpPr>
        <p:spPr>
          <a:xfrm rot="10800000">
            <a:off x="8406188" y="6483047"/>
            <a:ext cx="0" cy="148867"/>
          </a:xfrm>
          <a:prstGeom prst="straightConnector1">
            <a:avLst/>
          </a:prstGeom>
          <a:noFill/>
          <a:ln w="127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33" name="Google Shape;33;p22"/>
          <p:cNvSpPr txBox="1">
            <a:spLocks noGrp="1"/>
          </p:cNvSpPr>
          <p:nvPr>
            <p:ph type="body" idx="1"/>
          </p:nvPr>
        </p:nvSpPr>
        <p:spPr>
          <a:xfrm>
            <a:off x="457200" y="1446235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SzPts val="1800"/>
              <a:buChar char="–"/>
              <a:defRPr/>
            </a:lvl2pPr>
            <a:lvl3pPr marL="1371600" lvl="2" indent="-34290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SzPts val="1800"/>
              <a:buChar char="–"/>
              <a:defRPr/>
            </a:lvl4pPr>
            <a:lvl5pPr marL="2286000" lvl="4" indent="-34290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 Content Boxes">
  <p:cSld name="2 Content Boxes">
    <p:spTree>
      <p:nvGrpSpPr>
        <p:cNvPr id="1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23"/>
          <p:cNvSpPr txBox="1">
            <a:spLocks noGrp="1"/>
          </p:cNvSpPr>
          <p:nvPr>
            <p:ph type="title"/>
          </p:nvPr>
        </p:nvSpPr>
        <p:spPr>
          <a:xfrm>
            <a:off x="457200" y="139614"/>
            <a:ext cx="7131050" cy="9543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6" name="Google Shape;36;p23"/>
          <p:cNvSpPr txBox="1">
            <a:spLocks noGrp="1"/>
          </p:cNvSpPr>
          <p:nvPr>
            <p:ph type="sldNum" idx="12"/>
          </p:nvPr>
        </p:nvSpPr>
        <p:spPr>
          <a:xfrm>
            <a:off x="8390466" y="6358001"/>
            <a:ext cx="296333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042B4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042B4A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042B4A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042B4A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042B4A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042B4A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042B4A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042B4A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042B4A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cxnSp>
        <p:nvCxnSpPr>
          <p:cNvPr id="37" name="Google Shape;37;p23"/>
          <p:cNvCxnSpPr/>
          <p:nvPr/>
        </p:nvCxnSpPr>
        <p:spPr>
          <a:xfrm rot="10800000">
            <a:off x="8406188" y="6483047"/>
            <a:ext cx="0" cy="148867"/>
          </a:xfrm>
          <a:prstGeom prst="straightConnector1">
            <a:avLst/>
          </a:prstGeom>
          <a:noFill/>
          <a:ln w="127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38" name="Google Shape;38;p23"/>
          <p:cNvSpPr txBox="1">
            <a:spLocks noGrp="1"/>
          </p:cNvSpPr>
          <p:nvPr>
            <p:ph type="body" idx="1"/>
          </p:nvPr>
        </p:nvSpPr>
        <p:spPr>
          <a:xfrm>
            <a:off x="457200" y="1446235"/>
            <a:ext cx="3903133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SzPts val="2400"/>
              <a:buChar char="•"/>
              <a:defRPr sz="2400"/>
            </a:lvl1pPr>
            <a:lvl2pPr marL="914400" lvl="1" indent="-35560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SzPts val="2000"/>
              <a:buChar char="–"/>
              <a:defRPr sz="2000"/>
            </a:lvl2pPr>
            <a:lvl3pPr marL="1371600" lvl="2" indent="-34290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SzPts val="1800"/>
              <a:buChar char="•"/>
              <a:defRPr sz="1800"/>
            </a:lvl3pPr>
            <a:lvl4pPr marL="1828800" lvl="3" indent="-34290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SzPts val="1800"/>
              <a:buChar char="–"/>
              <a:defRPr sz="1800"/>
            </a:lvl4pPr>
            <a:lvl5pPr marL="2286000" lvl="4" indent="-34290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SzPts val="1800"/>
              <a:buChar char="»"/>
              <a:defRPr sz="1800"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9" name="Google Shape;39;p23"/>
          <p:cNvSpPr txBox="1">
            <a:spLocks noGrp="1"/>
          </p:cNvSpPr>
          <p:nvPr>
            <p:ph type="body" idx="2"/>
          </p:nvPr>
        </p:nvSpPr>
        <p:spPr>
          <a:xfrm>
            <a:off x="4781548" y="1446235"/>
            <a:ext cx="3903133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SzPts val="2400"/>
              <a:buChar char="•"/>
              <a:defRPr sz="2400"/>
            </a:lvl1pPr>
            <a:lvl2pPr marL="914400" lvl="1" indent="-35560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SzPts val="2000"/>
              <a:buChar char="–"/>
              <a:defRPr sz="2000"/>
            </a:lvl2pPr>
            <a:lvl3pPr marL="1371600" lvl="2" indent="-34290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SzPts val="1800"/>
              <a:buChar char="•"/>
              <a:defRPr sz="1800"/>
            </a:lvl3pPr>
            <a:lvl4pPr marL="1828800" lvl="3" indent="-34290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SzPts val="1800"/>
              <a:buChar char="–"/>
              <a:defRPr sz="1800"/>
            </a:lvl4pPr>
            <a:lvl5pPr marL="2286000" lvl="4" indent="-34290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SzPts val="1800"/>
              <a:buChar char="»"/>
              <a:defRPr sz="1800"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hree Content">
  <p:cSld name="Three Content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24"/>
          <p:cNvSpPr txBox="1">
            <a:spLocks noGrp="1"/>
          </p:cNvSpPr>
          <p:nvPr>
            <p:ph type="title"/>
          </p:nvPr>
        </p:nvSpPr>
        <p:spPr>
          <a:xfrm>
            <a:off x="457200" y="139614"/>
            <a:ext cx="7131050" cy="9543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24"/>
          <p:cNvSpPr txBox="1">
            <a:spLocks noGrp="1"/>
          </p:cNvSpPr>
          <p:nvPr>
            <p:ph type="sldNum" idx="12"/>
          </p:nvPr>
        </p:nvSpPr>
        <p:spPr>
          <a:xfrm>
            <a:off x="8390466" y="6358001"/>
            <a:ext cx="296333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042B4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042B4A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042B4A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042B4A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042B4A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042B4A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042B4A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042B4A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042B4A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cxnSp>
        <p:nvCxnSpPr>
          <p:cNvPr id="43" name="Google Shape;43;p24"/>
          <p:cNvCxnSpPr/>
          <p:nvPr/>
        </p:nvCxnSpPr>
        <p:spPr>
          <a:xfrm rot="10800000">
            <a:off x="8406188" y="6483047"/>
            <a:ext cx="0" cy="148867"/>
          </a:xfrm>
          <a:prstGeom prst="straightConnector1">
            <a:avLst/>
          </a:prstGeom>
          <a:noFill/>
          <a:ln w="127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44" name="Google Shape;44;p24"/>
          <p:cNvSpPr txBox="1">
            <a:spLocks noGrp="1"/>
          </p:cNvSpPr>
          <p:nvPr>
            <p:ph type="body" idx="1"/>
          </p:nvPr>
        </p:nvSpPr>
        <p:spPr>
          <a:xfrm>
            <a:off x="457200" y="1446235"/>
            <a:ext cx="2601383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556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SzPts val="2000"/>
              <a:buChar char="•"/>
              <a:defRPr sz="2000"/>
            </a:lvl1pPr>
            <a:lvl2pPr marL="914400" lvl="1" indent="-34290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SzPts val="1800"/>
              <a:buChar char="–"/>
              <a:defRPr sz="1800"/>
            </a:lvl2pPr>
            <a:lvl3pPr marL="1371600" lvl="2" indent="-33020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SzPts val="1600"/>
              <a:buChar char="•"/>
              <a:defRPr sz="1600"/>
            </a:lvl3pPr>
            <a:lvl4pPr marL="1828800" lvl="3" indent="-33020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SzPts val="1600"/>
              <a:buChar char="–"/>
              <a:defRPr sz="1600"/>
            </a:lvl4pPr>
            <a:lvl5pPr marL="2286000" lvl="4" indent="-33020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SzPts val="1600"/>
              <a:buChar char="»"/>
              <a:defRPr sz="1600"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5" name="Google Shape;45;p24"/>
          <p:cNvSpPr txBox="1">
            <a:spLocks noGrp="1"/>
          </p:cNvSpPr>
          <p:nvPr>
            <p:ph type="body" idx="2"/>
          </p:nvPr>
        </p:nvSpPr>
        <p:spPr>
          <a:xfrm>
            <a:off x="6085416" y="1446235"/>
            <a:ext cx="2601383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556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SzPts val="2000"/>
              <a:buChar char="•"/>
              <a:defRPr sz="2000"/>
            </a:lvl1pPr>
            <a:lvl2pPr marL="914400" lvl="1" indent="-34290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SzPts val="1800"/>
              <a:buChar char="–"/>
              <a:defRPr sz="1800"/>
            </a:lvl2pPr>
            <a:lvl3pPr marL="1371600" lvl="2" indent="-33020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SzPts val="1600"/>
              <a:buChar char="•"/>
              <a:defRPr sz="1600"/>
            </a:lvl3pPr>
            <a:lvl4pPr marL="1828800" lvl="3" indent="-33020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SzPts val="1600"/>
              <a:buChar char="–"/>
              <a:defRPr sz="1600"/>
            </a:lvl4pPr>
            <a:lvl5pPr marL="2286000" lvl="4" indent="-33020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SzPts val="1600"/>
              <a:buChar char="»"/>
              <a:defRPr sz="1600"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6" name="Google Shape;46;p24"/>
          <p:cNvSpPr txBox="1">
            <a:spLocks noGrp="1"/>
          </p:cNvSpPr>
          <p:nvPr>
            <p:ph type="body" idx="3"/>
          </p:nvPr>
        </p:nvSpPr>
        <p:spPr>
          <a:xfrm>
            <a:off x="3276600" y="1446235"/>
            <a:ext cx="2601383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556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SzPts val="2000"/>
              <a:buChar char="•"/>
              <a:defRPr sz="2000"/>
            </a:lvl1pPr>
            <a:lvl2pPr marL="914400" lvl="1" indent="-34290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SzPts val="1800"/>
              <a:buChar char="–"/>
              <a:defRPr sz="1800"/>
            </a:lvl2pPr>
            <a:lvl3pPr marL="1371600" lvl="2" indent="-33020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SzPts val="1600"/>
              <a:buChar char="•"/>
              <a:defRPr sz="1600"/>
            </a:lvl3pPr>
            <a:lvl4pPr marL="1828800" lvl="3" indent="-33020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SzPts val="1600"/>
              <a:buChar char="–"/>
              <a:defRPr sz="1600"/>
            </a:lvl4pPr>
            <a:lvl5pPr marL="2286000" lvl="4" indent="-33020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SzPts val="1600"/>
              <a:buChar char="»"/>
              <a:defRPr sz="1600"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2 Content Boxes">
  <p:cSld name="1_2 Content Boxes">
    <p:spTree>
      <p:nvGrpSpPr>
        <p:cNvPr id="1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48;p25"/>
          <p:cNvSpPr txBox="1">
            <a:spLocks noGrp="1"/>
          </p:cNvSpPr>
          <p:nvPr>
            <p:ph type="title"/>
          </p:nvPr>
        </p:nvSpPr>
        <p:spPr>
          <a:xfrm>
            <a:off x="457200" y="139614"/>
            <a:ext cx="7131050" cy="9543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9" name="Google Shape;49;p25"/>
          <p:cNvSpPr txBox="1">
            <a:spLocks noGrp="1"/>
          </p:cNvSpPr>
          <p:nvPr>
            <p:ph type="sldNum" idx="12"/>
          </p:nvPr>
        </p:nvSpPr>
        <p:spPr>
          <a:xfrm>
            <a:off x="8390466" y="6358001"/>
            <a:ext cx="296333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042B4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042B4A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042B4A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042B4A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042B4A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042B4A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042B4A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042B4A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042B4A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cxnSp>
        <p:nvCxnSpPr>
          <p:cNvPr id="50" name="Google Shape;50;p25"/>
          <p:cNvCxnSpPr/>
          <p:nvPr/>
        </p:nvCxnSpPr>
        <p:spPr>
          <a:xfrm rot="10800000">
            <a:off x="8406188" y="6483047"/>
            <a:ext cx="0" cy="148867"/>
          </a:xfrm>
          <a:prstGeom prst="straightConnector1">
            <a:avLst/>
          </a:prstGeom>
          <a:noFill/>
          <a:ln w="127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51" name="Google Shape;51;p25"/>
          <p:cNvSpPr txBox="1">
            <a:spLocks noGrp="1"/>
          </p:cNvSpPr>
          <p:nvPr>
            <p:ph type="body" idx="1"/>
          </p:nvPr>
        </p:nvSpPr>
        <p:spPr>
          <a:xfrm>
            <a:off x="457200" y="1446235"/>
            <a:ext cx="3903133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SzPts val="2400"/>
              <a:buChar char="•"/>
              <a:defRPr sz="2400"/>
            </a:lvl1pPr>
            <a:lvl2pPr marL="914400" lvl="1" indent="-35560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SzPts val="2000"/>
              <a:buChar char="–"/>
              <a:defRPr sz="2000"/>
            </a:lvl2pPr>
            <a:lvl3pPr marL="1371600" lvl="2" indent="-34290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SzPts val="1800"/>
              <a:buChar char="•"/>
              <a:defRPr sz="1800"/>
            </a:lvl3pPr>
            <a:lvl4pPr marL="1828800" lvl="3" indent="-34290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SzPts val="1800"/>
              <a:buChar char="–"/>
              <a:defRPr sz="1800"/>
            </a:lvl4pPr>
            <a:lvl5pPr marL="2286000" lvl="4" indent="-34290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SzPts val="1800"/>
              <a:buChar char="»"/>
              <a:defRPr sz="1800"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2" name="Google Shape;52;p25"/>
          <p:cNvSpPr txBox="1">
            <a:spLocks noGrp="1"/>
          </p:cNvSpPr>
          <p:nvPr>
            <p:ph type="body" idx="2"/>
          </p:nvPr>
        </p:nvSpPr>
        <p:spPr>
          <a:xfrm>
            <a:off x="4781548" y="1446235"/>
            <a:ext cx="3903133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SzPts val="2400"/>
              <a:buChar char="•"/>
              <a:defRPr sz="2400"/>
            </a:lvl1pPr>
            <a:lvl2pPr marL="914400" lvl="1" indent="-35560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SzPts val="2000"/>
              <a:buChar char="–"/>
              <a:defRPr sz="2000"/>
            </a:lvl2pPr>
            <a:lvl3pPr marL="1371600" lvl="2" indent="-34290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SzPts val="1800"/>
              <a:buChar char="•"/>
              <a:defRPr sz="1800"/>
            </a:lvl3pPr>
            <a:lvl4pPr marL="1828800" lvl="3" indent="-34290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SzPts val="1800"/>
              <a:buChar char="–"/>
              <a:defRPr sz="1800"/>
            </a:lvl4pPr>
            <a:lvl5pPr marL="2286000" lvl="4" indent="-34290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SzPts val="1800"/>
              <a:buChar char="»"/>
              <a:defRPr sz="1800"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4 Content Boxes">
  <p:cSld name="4 Content Boxes"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26"/>
          <p:cNvSpPr txBox="1">
            <a:spLocks noGrp="1"/>
          </p:cNvSpPr>
          <p:nvPr>
            <p:ph type="title"/>
          </p:nvPr>
        </p:nvSpPr>
        <p:spPr>
          <a:xfrm>
            <a:off x="457200" y="139614"/>
            <a:ext cx="7131050" cy="9543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5" name="Google Shape;55;p26"/>
          <p:cNvSpPr txBox="1">
            <a:spLocks noGrp="1"/>
          </p:cNvSpPr>
          <p:nvPr>
            <p:ph type="sldNum" idx="12"/>
          </p:nvPr>
        </p:nvSpPr>
        <p:spPr>
          <a:xfrm>
            <a:off x="8390466" y="6358001"/>
            <a:ext cx="296333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042B4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042B4A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042B4A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042B4A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042B4A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042B4A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042B4A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042B4A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042B4A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cxnSp>
        <p:nvCxnSpPr>
          <p:cNvPr id="56" name="Google Shape;56;p26"/>
          <p:cNvCxnSpPr/>
          <p:nvPr/>
        </p:nvCxnSpPr>
        <p:spPr>
          <a:xfrm rot="10800000">
            <a:off x="8406188" y="6483047"/>
            <a:ext cx="0" cy="148867"/>
          </a:xfrm>
          <a:prstGeom prst="straightConnector1">
            <a:avLst/>
          </a:prstGeom>
          <a:noFill/>
          <a:ln w="127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57" name="Google Shape;57;p26"/>
          <p:cNvSpPr txBox="1">
            <a:spLocks noGrp="1"/>
          </p:cNvSpPr>
          <p:nvPr>
            <p:ph type="body" idx="1"/>
          </p:nvPr>
        </p:nvSpPr>
        <p:spPr>
          <a:xfrm>
            <a:off x="457200" y="1446236"/>
            <a:ext cx="3987800" cy="21520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556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SzPts val="2000"/>
              <a:buChar char="•"/>
              <a:defRPr sz="2000"/>
            </a:lvl1pPr>
            <a:lvl2pPr marL="914400" lvl="1" indent="-34290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SzPts val="1800"/>
              <a:buChar char="–"/>
              <a:defRPr sz="1800"/>
            </a:lvl2pPr>
            <a:lvl3pPr marL="1371600" lvl="2" indent="-33020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SzPts val="1600"/>
              <a:buChar char="•"/>
              <a:defRPr sz="1600"/>
            </a:lvl3pPr>
            <a:lvl4pPr marL="1828800" lvl="3" indent="-34290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SzPts val="1800"/>
              <a:buChar char="–"/>
              <a:defRPr sz="1800"/>
            </a:lvl4pPr>
            <a:lvl5pPr marL="2286000" lvl="4" indent="-34290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SzPts val="1800"/>
              <a:buChar char="»"/>
              <a:defRPr sz="1800"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8" name="Google Shape;58;p26"/>
          <p:cNvSpPr txBox="1">
            <a:spLocks noGrp="1"/>
          </p:cNvSpPr>
          <p:nvPr>
            <p:ph type="body" idx="2"/>
          </p:nvPr>
        </p:nvSpPr>
        <p:spPr>
          <a:xfrm>
            <a:off x="457200" y="3820583"/>
            <a:ext cx="3987800" cy="21520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556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SzPts val="2000"/>
              <a:buChar char="•"/>
              <a:defRPr sz="2000"/>
            </a:lvl1pPr>
            <a:lvl2pPr marL="914400" lvl="1" indent="-34290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SzPts val="1800"/>
              <a:buChar char="–"/>
              <a:defRPr sz="1800"/>
            </a:lvl2pPr>
            <a:lvl3pPr marL="1371600" lvl="2" indent="-33020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SzPts val="1600"/>
              <a:buChar char="•"/>
              <a:defRPr sz="1600"/>
            </a:lvl3pPr>
            <a:lvl4pPr marL="1828800" lvl="3" indent="-34290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SzPts val="1800"/>
              <a:buChar char="–"/>
              <a:defRPr sz="1800"/>
            </a:lvl4pPr>
            <a:lvl5pPr marL="2286000" lvl="4" indent="-34290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SzPts val="1800"/>
              <a:buChar char="»"/>
              <a:defRPr sz="1800"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9" name="Google Shape;59;p26"/>
          <p:cNvSpPr txBox="1">
            <a:spLocks noGrp="1"/>
          </p:cNvSpPr>
          <p:nvPr>
            <p:ph type="body" idx="3"/>
          </p:nvPr>
        </p:nvSpPr>
        <p:spPr>
          <a:xfrm>
            <a:off x="4698999" y="1446236"/>
            <a:ext cx="3987799" cy="21520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556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SzPts val="2000"/>
              <a:buChar char="•"/>
              <a:defRPr sz="2000"/>
            </a:lvl1pPr>
            <a:lvl2pPr marL="914400" lvl="1" indent="-34290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SzPts val="1800"/>
              <a:buChar char="–"/>
              <a:defRPr sz="1800"/>
            </a:lvl2pPr>
            <a:lvl3pPr marL="1371600" lvl="2" indent="-33020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SzPts val="1600"/>
              <a:buChar char="•"/>
              <a:defRPr sz="1600"/>
            </a:lvl3pPr>
            <a:lvl4pPr marL="1828800" lvl="3" indent="-34290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SzPts val="1800"/>
              <a:buChar char="–"/>
              <a:defRPr sz="1800"/>
            </a:lvl4pPr>
            <a:lvl5pPr marL="2286000" lvl="4" indent="-34290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SzPts val="1800"/>
              <a:buChar char="»"/>
              <a:defRPr sz="1800"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0" name="Google Shape;60;p26"/>
          <p:cNvSpPr txBox="1">
            <a:spLocks noGrp="1"/>
          </p:cNvSpPr>
          <p:nvPr>
            <p:ph type="body" idx="4"/>
          </p:nvPr>
        </p:nvSpPr>
        <p:spPr>
          <a:xfrm>
            <a:off x="4698999" y="3820583"/>
            <a:ext cx="3987799" cy="21520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556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SzPts val="2000"/>
              <a:buChar char="•"/>
              <a:defRPr sz="2000"/>
            </a:lvl1pPr>
            <a:lvl2pPr marL="914400" lvl="1" indent="-34290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SzPts val="1800"/>
              <a:buChar char="–"/>
              <a:defRPr sz="1800"/>
            </a:lvl2pPr>
            <a:lvl3pPr marL="1371600" lvl="2" indent="-33020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SzPts val="1600"/>
              <a:buChar char="•"/>
              <a:defRPr sz="1600"/>
            </a:lvl3pPr>
            <a:lvl4pPr marL="1828800" lvl="3" indent="-34290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SzPts val="1800"/>
              <a:buChar char="–"/>
              <a:defRPr sz="1800"/>
            </a:lvl4pPr>
            <a:lvl5pPr marL="2286000" lvl="4" indent="-34290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SzPts val="1800"/>
              <a:buChar char="»"/>
              <a:defRPr sz="1800"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 Column">
  <p:cSld name="2 Column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27"/>
          <p:cNvSpPr txBox="1">
            <a:spLocks noGrp="1"/>
          </p:cNvSpPr>
          <p:nvPr>
            <p:ph type="body" idx="1"/>
          </p:nvPr>
        </p:nvSpPr>
        <p:spPr>
          <a:xfrm>
            <a:off x="457200" y="1463065"/>
            <a:ext cx="3881968" cy="494851"/>
          </a:xfrm>
          <a:prstGeom prst="rect">
            <a:avLst/>
          </a:prstGeom>
          <a:solidFill>
            <a:srgbClr val="042B4A"/>
          </a:solidFill>
          <a:ln>
            <a:noFill/>
          </a:ln>
        </p:spPr>
        <p:txBody>
          <a:bodyPr spcFirstLastPara="1" wrap="square" lIns="91425" tIns="0" rIns="91425" bIns="45700" anchor="ctr" anchorCtr="0">
            <a:noAutofit/>
          </a:bodyPr>
          <a:lstStyle>
            <a:lvl1pPr marL="457200" lvl="0" indent="-228600" algn="ctr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SzPts val="2000"/>
              <a:buNone/>
              <a:defRPr sz="2000" b="1">
                <a:solidFill>
                  <a:schemeClr val="lt1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SzPts val="1600"/>
              <a:buNone/>
              <a:defRPr sz="1600" b="1"/>
            </a:lvl5pPr>
            <a:lvl6pPr marL="2743200" lvl="5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63" name="Google Shape;63;p27"/>
          <p:cNvSpPr txBox="1">
            <a:spLocks noGrp="1"/>
          </p:cNvSpPr>
          <p:nvPr>
            <p:ph type="body" idx="2"/>
          </p:nvPr>
        </p:nvSpPr>
        <p:spPr>
          <a:xfrm>
            <a:off x="457200" y="2061479"/>
            <a:ext cx="3881967" cy="39107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556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SzPts val="2000"/>
              <a:buChar char="•"/>
              <a:defRPr sz="2000"/>
            </a:lvl1pPr>
            <a:lvl2pPr marL="914400" lvl="1" indent="-34290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SzPts val="1800"/>
              <a:buChar char="–"/>
              <a:defRPr sz="1800"/>
            </a:lvl2pPr>
            <a:lvl3pPr marL="1371600" lvl="2" indent="-33020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SzPts val="1600"/>
              <a:buChar char="•"/>
              <a:defRPr sz="1600"/>
            </a:lvl3pPr>
            <a:lvl4pPr marL="1828800" lvl="3" indent="-31750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SzPts val="1400"/>
              <a:buChar char="–"/>
              <a:defRPr sz="1400"/>
            </a:lvl4pPr>
            <a:lvl5pPr marL="2286000" lvl="4" indent="-31750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SzPts val="1400"/>
              <a:buChar char="»"/>
              <a:defRPr sz="1400"/>
            </a:lvl5pPr>
            <a:lvl6pPr marL="2743200" lvl="5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64" name="Google Shape;64;p27"/>
          <p:cNvSpPr txBox="1">
            <a:spLocks noGrp="1"/>
          </p:cNvSpPr>
          <p:nvPr>
            <p:ph type="title"/>
          </p:nvPr>
        </p:nvSpPr>
        <p:spPr>
          <a:xfrm>
            <a:off x="457200" y="139614"/>
            <a:ext cx="7131050" cy="9543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5" name="Google Shape;65;p27"/>
          <p:cNvSpPr txBox="1">
            <a:spLocks noGrp="1"/>
          </p:cNvSpPr>
          <p:nvPr>
            <p:ph type="sldNum" idx="12"/>
          </p:nvPr>
        </p:nvSpPr>
        <p:spPr>
          <a:xfrm>
            <a:off x="8390466" y="6358001"/>
            <a:ext cx="296333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042B4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042B4A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042B4A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042B4A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042B4A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042B4A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042B4A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042B4A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042B4A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cxnSp>
        <p:nvCxnSpPr>
          <p:cNvPr id="66" name="Google Shape;66;p27"/>
          <p:cNvCxnSpPr/>
          <p:nvPr/>
        </p:nvCxnSpPr>
        <p:spPr>
          <a:xfrm rot="10800000">
            <a:off x="8406188" y="6483047"/>
            <a:ext cx="0" cy="148867"/>
          </a:xfrm>
          <a:prstGeom prst="straightConnector1">
            <a:avLst/>
          </a:prstGeom>
          <a:noFill/>
          <a:ln w="127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67" name="Google Shape;67;p27"/>
          <p:cNvSpPr txBox="1">
            <a:spLocks noGrp="1"/>
          </p:cNvSpPr>
          <p:nvPr>
            <p:ph type="body" idx="3"/>
          </p:nvPr>
        </p:nvSpPr>
        <p:spPr>
          <a:xfrm>
            <a:off x="4804832" y="1463065"/>
            <a:ext cx="3881967" cy="494851"/>
          </a:xfrm>
          <a:prstGeom prst="rect">
            <a:avLst/>
          </a:prstGeom>
          <a:solidFill>
            <a:srgbClr val="53A4CF"/>
          </a:solidFill>
          <a:ln>
            <a:noFill/>
          </a:ln>
        </p:spPr>
        <p:txBody>
          <a:bodyPr spcFirstLastPara="1" wrap="square" lIns="91425" tIns="0" rIns="91425" bIns="45700" anchor="ctr" anchorCtr="0">
            <a:noAutofit/>
          </a:bodyPr>
          <a:lstStyle>
            <a:lvl1pPr marL="457200" lvl="0" indent="-228600" algn="ctr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SzPts val="2000"/>
              <a:buNone/>
              <a:defRPr sz="2000" b="1">
                <a:solidFill>
                  <a:schemeClr val="lt1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SzPts val="1600"/>
              <a:buNone/>
              <a:defRPr sz="1600" b="1"/>
            </a:lvl5pPr>
            <a:lvl6pPr marL="2743200" lvl="5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68" name="Google Shape;68;p27"/>
          <p:cNvSpPr txBox="1">
            <a:spLocks noGrp="1"/>
          </p:cNvSpPr>
          <p:nvPr>
            <p:ph type="body" idx="4"/>
          </p:nvPr>
        </p:nvSpPr>
        <p:spPr>
          <a:xfrm>
            <a:off x="4804833" y="2061479"/>
            <a:ext cx="3881966" cy="39107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556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SzPts val="2000"/>
              <a:buChar char="•"/>
              <a:defRPr sz="2000"/>
            </a:lvl1pPr>
            <a:lvl2pPr marL="914400" lvl="1" indent="-34290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SzPts val="1800"/>
              <a:buChar char="–"/>
              <a:defRPr sz="1800"/>
            </a:lvl2pPr>
            <a:lvl3pPr marL="1371600" lvl="2" indent="-33020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SzPts val="1600"/>
              <a:buChar char="•"/>
              <a:defRPr sz="1600"/>
            </a:lvl3pPr>
            <a:lvl4pPr marL="1828800" lvl="3" indent="-31750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SzPts val="1400"/>
              <a:buChar char="–"/>
              <a:defRPr sz="1400"/>
            </a:lvl4pPr>
            <a:lvl5pPr marL="2286000" lvl="4" indent="-31750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SzPts val="1400"/>
              <a:buChar char="»"/>
              <a:defRPr sz="1400"/>
            </a:lvl5pPr>
            <a:lvl6pPr marL="2743200" lvl="5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 Column">
  <p:cSld name="3 Column"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28"/>
          <p:cNvSpPr txBox="1">
            <a:spLocks noGrp="1"/>
          </p:cNvSpPr>
          <p:nvPr>
            <p:ph type="body" idx="1"/>
          </p:nvPr>
        </p:nvSpPr>
        <p:spPr>
          <a:xfrm>
            <a:off x="457200" y="1463064"/>
            <a:ext cx="2559051" cy="759435"/>
          </a:xfrm>
          <a:prstGeom prst="rect">
            <a:avLst/>
          </a:prstGeom>
          <a:solidFill>
            <a:srgbClr val="042B4A"/>
          </a:solidFill>
          <a:ln>
            <a:noFill/>
          </a:ln>
        </p:spPr>
        <p:txBody>
          <a:bodyPr spcFirstLastPara="1" wrap="square" lIns="91425" tIns="0" rIns="91425" bIns="45700" anchor="ctr" anchorCtr="0">
            <a:noAutofit/>
          </a:bodyPr>
          <a:lstStyle>
            <a:lvl1pPr marL="457200" lvl="0" indent="-228600" algn="ctr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SzPts val="2000"/>
              <a:buNone/>
              <a:defRPr sz="2000" b="1">
                <a:solidFill>
                  <a:schemeClr val="lt1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SzPts val="1600"/>
              <a:buNone/>
              <a:defRPr sz="1600" b="1"/>
            </a:lvl5pPr>
            <a:lvl6pPr marL="2743200" lvl="5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71" name="Google Shape;71;p28"/>
          <p:cNvSpPr txBox="1">
            <a:spLocks noGrp="1"/>
          </p:cNvSpPr>
          <p:nvPr>
            <p:ph type="body" idx="2"/>
          </p:nvPr>
        </p:nvSpPr>
        <p:spPr>
          <a:xfrm>
            <a:off x="457201" y="2328332"/>
            <a:ext cx="2559050" cy="36438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556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SzPts val="2000"/>
              <a:buChar char="•"/>
              <a:defRPr sz="2000"/>
            </a:lvl1pPr>
            <a:lvl2pPr marL="914400" lvl="1" indent="-34290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SzPts val="1800"/>
              <a:buChar char="–"/>
              <a:defRPr sz="1800"/>
            </a:lvl2pPr>
            <a:lvl3pPr marL="1371600" lvl="2" indent="-33020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SzPts val="1600"/>
              <a:buChar char="•"/>
              <a:defRPr sz="1600"/>
            </a:lvl3pPr>
            <a:lvl4pPr marL="1828800" lvl="3" indent="-31750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SzPts val="1400"/>
              <a:buChar char="–"/>
              <a:defRPr sz="1400"/>
            </a:lvl4pPr>
            <a:lvl5pPr marL="2286000" lvl="4" indent="-31750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SzPts val="1400"/>
              <a:buChar char="»"/>
              <a:defRPr sz="1400"/>
            </a:lvl5pPr>
            <a:lvl6pPr marL="2743200" lvl="5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72" name="Google Shape;72;p28"/>
          <p:cNvSpPr txBox="1">
            <a:spLocks noGrp="1"/>
          </p:cNvSpPr>
          <p:nvPr>
            <p:ph type="title"/>
          </p:nvPr>
        </p:nvSpPr>
        <p:spPr>
          <a:xfrm>
            <a:off x="457200" y="139614"/>
            <a:ext cx="7131050" cy="9543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28"/>
          <p:cNvSpPr txBox="1">
            <a:spLocks noGrp="1"/>
          </p:cNvSpPr>
          <p:nvPr>
            <p:ph type="sldNum" idx="12"/>
          </p:nvPr>
        </p:nvSpPr>
        <p:spPr>
          <a:xfrm>
            <a:off x="8390466" y="6358001"/>
            <a:ext cx="296333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042B4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042B4A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042B4A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042B4A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042B4A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042B4A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042B4A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042B4A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042B4A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cxnSp>
        <p:nvCxnSpPr>
          <p:cNvPr id="74" name="Google Shape;74;p28"/>
          <p:cNvCxnSpPr/>
          <p:nvPr/>
        </p:nvCxnSpPr>
        <p:spPr>
          <a:xfrm rot="10800000">
            <a:off x="8406188" y="6483047"/>
            <a:ext cx="0" cy="148867"/>
          </a:xfrm>
          <a:prstGeom prst="straightConnector1">
            <a:avLst/>
          </a:prstGeom>
          <a:noFill/>
          <a:ln w="127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75" name="Google Shape;75;p28"/>
          <p:cNvSpPr txBox="1">
            <a:spLocks noGrp="1"/>
          </p:cNvSpPr>
          <p:nvPr>
            <p:ph type="body" idx="3"/>
          </p:nvPr>
        </p:nvSpPr>
        <p:spPr>
          <a:xfrm>
            <a:off x="6127748" y="1463064"/>
            <a:ext cx="2559051" cy="759435"/>
          </a:xfrm>
          <a:prstGeom prst="rect">
            <a:avLst/>
          </a:prstGeom>
          <a:solidFill>
            <a:srgbClr val="7D3379"/>
          </a:solidFill>
          <a:ln>
            <a:noFill/>
          </a:ln>
        </p:spPr>
        <p:txBody>
          <a:bodyPr spcFirstLastPara="1" wrap="square" lIns="91425" tIns="0" rIns="91425" bIns="45700" anchor="ctr" anchorCtr="0">
            <a:noAutofit/>
          </a:bodyPr>
          <a:lstStyle>
            <a:lvl1pPr marL="457200" lvl="0" indent="-228600" algn="ctr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SzPts val="2000"/>
              <a:buNone/>
              <a:defRPr sz="2000" b="1">
                <a:solidFill>
                  <a:schemeClr val="lt1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SzPts val="1600"/>
              <a:buNone/>
              <a:defRPr sz="1600" b="1"/>
            </a:lvl5pPr>
            <a:lvl6pPr marL="2743200" lvl="5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76" name="Google Shape;76;p28"/>
          <p:cNvSpPr txBox="1">
            <a:spLocks noGrp="1"/>
          </p:cNvSpPr>
          <p:nvPr>
            <p:ph type="body" idx="4"/>
          </p:nvPr>
        </p:nvSpPr>
        <p:spPr>
          <a:xfrm>
            <a:off x="6127749" y="2328332"/>
            <a:ext cx="2559050" cy="36438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556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SzPts val="2000"/>
              <a:buChar char="•"/>
              <a:defRPr sz="2000"/>
            </a:lvl1pPr>
            <a:lvl2pPr marL="914400" lvl="1" indent="-34290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SzPts val="1800"/>
              <a:buChar char="–"/>
              <a:defRPr sz="1800"/>
            </a:lvl2pPr>
            <a:lvl3pPr marL="1371600" lvl="2" indent="-33020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SzPts val="1600"/>
              <a:buChar char="•"/>
              <a:defRPr sz="1600"/>
            </a:lvl3pPr>
            <a:lvl4pPr marL="1828800" lvl="3" indent="-31750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SzPts val="1400"/>
              <a:buChar char="–"/>
              <a:defRPr sz="1400"/>
            </a:lvl4pPr>
            <a:lvl5pPr marL="2286000" lvl="4" indent="-31750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SzPts val="1400"/>
              <a:buChar char="»"/>
              <a:defRPr sz="1400"/>
            </a:lvl5pPr>
            <a:lvl6pPr marL="2743200" lvl="5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77" name="Google Shape;77;p28"/>
          <p:cNvSpPr txBox="1">
            <a:spLocks noGrp="1"/>
          </p:cNvSpPr>
          <p:nvPr>
            <p:ph type="body" idx="5"/>
          </p:nvPr>
        </p:nvSpPr>
        <p:spPr>
          <a:xfrm>
            <a:off x="3276600" y="1463064"/>
            <a:ext cx="2559051" cy="759435"/>
          </a:xfrm>
          <a:prstGeom prst="rect">
            <a:avLst/>
          </a:prstGeom>
          <a:solidFill>
            <a:srgbClr val="53A4CF"/>
          </a:solidFill>
          <a:ln>
            <a:noFill/>
          </a:ln>
        </p:spPr>
        <p:txBody>
          <a:bodyPr spcFirstLastPara="1" wrap="square" lIns="91425" tIns="0" rIns="91425" bIns="45700" anchor="ctr" anchorCtr="0">
            <a:noAutofit/>
          </a:bodyPr>
          <a:lstStyle>
            <a:lvl1pPr marL="457200" lvl="0" indent="-228600" algn="ctr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SzPts val="2000"/>
              <a:buNone/>
              <a:defRPr sz="2000" b="1">
                <a:solidFill>
                  <a:schemeClr val="lt1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SzPts val="1600"/>
              <a:buNone/>
              <a:defRPr sz="1600" b="1"/>
            </a:lvl5pPr>
            <a:lvl6pPr marL="2743200" lvl="5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78" name="Google Shape;78;p28"/>
          <p:cNvSpPr txBox="1">
            <a:spLocks noGrp="1"/>
          </p:cNvSpPr>
          <p:nvPr>
            <p:ph type="body" idx="6"/>
          </p:nvPr>
        </p:nvSpPr>
        <p:spPr>
          <a:xfrm>
            <a:off x="3276601" y="2328332"/>
            <a:ext cx="2559050" cy="36438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556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SzPts val="2000"/>
              <a:buChar char="•"/>
              <a:defRPr sz="2000"/>
            </a:lvl1pPr>
            <a:lvl2pPr marL="914400" lvl="1" indent="-34290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SzPts val="1800"/>
              <a:buChar char="–"/>
              <a:defRPr sz="1800"/>
            </a:lvl2pPr>
            <a:lvl3pPr marL="1371600" lvl="2" indent="-33020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SzPts val="1600"/>
              <a:buChar char="•"/>
              <a:defRPr sz="1600"/>
            </a:lvl3pPr>
            <a:lvl4pPr marL="1828800" lvl="3" indent="-31750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SzPts val="1400"/>
              <a:buChar char="–"/>
              <a:defRPr sz="1400"/>
            </a:lvl4pPr>
            <a:lvl5pPr marL="2286000" lvl="4" indent="-31750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SzPts val="1400"/>
              <a:buChar char="»"/>
              <a:defRPr sz="1400"/>
            </a:lvl5pPr>
            <a:lvl6pPr marL="2743200" lvl="5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9"/>
          <p:cNvSpPr/>
          <p:nvPr/>
        </p:nvSpPr>
        <p:spPr>
          <a:xfrm>
            <a:off x="0" y="1"/>
            <a:ext cx="9144000" cy="1227101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" name="Google Shape;11;p19"/>
          <p:cNvSpPr txBox="1">
            <a:spLocks noGrp="1"/>
          </p:cNvSpPr>
          <p:nvPr>
            <p:ph type="title"/>
          </p:nvPr>
        </p:nvSpPr>
        <p:spPr>
          <a:xfrm>
            <a:off x="457200" y="139614"/>
            <a:ext cx="7131050" cy="9543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Font typeface="Calibri"/>
              <a:buNone/>
              <a:defRPr sz="36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2" name="Google Shape;12;p19"/>
          <p:cNvSpPr txBox="1">
            <a:spLocks noGrp="1"/>
          </p:cNvSpPr>
          <p:nvPr>
            <p:ph type="sldNum" idx="12"/>
          </p:nvPr>
        </p:nvSpPr>
        <p:spPr>
          <a:xfrm>
            <a:off x="8390466" y="6358001"/>
            <a:ext cx="296333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042B4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042B4A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042B4A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042B4A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042B4A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042B4A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042B4A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042B4A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042B4A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3" name="Google Shape;13;p19"/>
          <p:cNvSpPr txBox="1">
            <a:spLocks noGrp="1"/>
          </p:cNvSpPr>
          <p:nvPr>
            <p:ph type="body" idx="1"/>
          </p:nvPr>
        </p:nvSpPr>
        <p:spPr>
          <a:xfrm>
            <a:off x="457200" y="1446235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Merriweather Sans"/>
              <a:buChar char="–"/>
              <a:defRPr sz="24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erriweather Sans"/>
              <a:buChar char="–"/>
              <a:defRPr sz="20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cxnSp>
        <p:nvCxnSpPr>
          <p:cNvPr id="14" name="Google Shape;14;p19"/>
          <p:cNvCxnSpPr/>
          <p:nvPr/>
        </p:nvCxnSpPr>
        <p:spPr>
          <a:xfrm rot="10800000">
            <a:off x="8406188" y="6483047"/>
            <a:ext cx="0" cy="148867"/>
          </a:xfrm>
          <a:prstGeom prst="straightConnector1">
            <a:avLst/>
          </a:prstGeom>
          <a:noFill/>
          <a:ln w="127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15" name="Google Shape;15;p19"/>
          <p:cNvCxnSpPr/>
          <p:nvPr/>
        </p:nvCxnSpPr>
        <p:spPr>
          <a:xfrm>
            <a:off x="0" y="6200016"/>
            <a:ext cx="9144000" cy="0"/>
          </a:xfrm>
          <a:prstGeom prst="straightConnector1">
            <a:avLst/>
          </a:prstGeom>
          <a:noFill/>
          <a:ln w="127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6" name="Google Shape;16;p19"/>
          <p:cNvSpPr/>
          <p:nvPr/>
        </p:nvSpPr>
        <p:spPr>
          <a:xfrm>
            <a:off x="7926917" y="2"/>
            <a:ext cx="739678" cy="1217082"/>
          </a:xfrm>
          <a:prstGeom prst="rtTriangle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" name="Google Shape;17;p19"/>
          <p:cNvSpPr/>
          <p:nvPr/>
        </p:nvSpPr>
        <p:spPr>
          <a:xfrm rot="10800000">
            <a:off x="8120302" y="-14108"/>
            <a:ext cx="1039087" cy="1241210"/>
          </a:xfrm>
          <a:prstGeom prst="rtTriangle">
            <a:avLst/>
          </a:prstGeom>
          <a:solidFill>
            <a:srgbClr val="45A78E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8" name="Google Shape;18;p19"/>
          <p:cNvPicPr preferRelativeResize="0"/>
          <p:nvPr/>
        </p:nvPicPr>
        <p:blipFill rotWithShape="1">
          <a:blip r:embed="rId17">
            <a:alphaModFix/>
          </a:blip>
          <a:srcRect l="1785" t="14556" r="3568" b="12388"/>
          <a:stretch/>
        </p:blipFill>
        <p:spPr>
          <a:xfrm>
            <a:off x="38501" y="6285297"/>
            <a:ext cx="2040556" cy="471638"/>
          </a:xfrm>
          <a:prstGeom prst="rect">
            <a:avLst/>
          </a:prstGeom>
          <a:noFill/>
          <a:ln>
            <a:noFill/>
          </a:ln>
        </p:spPr>
      </p:pic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1"/>
          <p:cNvSpPr/>
          <p:nvPr/>
        </p:nvSpPr>
        <p:spPr>
          <a:xfrm>
            <a:off x="779400" y="553225"/>
            <a:ext cx="7055700" cy="31700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0"/>
              <a:buFont typeface="Arial"/>
              <a:buNone/>
            </a:pPr>
            <a:r>
              <a:rPr lang="en-US" sz="5000" b="1" dirty="0" err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Byenvni</a:t>
            </a:r>
            <a:r>
              <a:rPr lang="en-US" sz="5000" b="1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nan </a:t>
            </a:r>
            <a:r>
              <a:rPr lang="en-US" sz="5000" b="1" dirty="0" err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Oryantasyon</a:t>
            </a:r>
            <a:r>
              <a:rPr lang="en-US" sz="5000" b="1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5000" b="1" dirty="0" err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Sèvis</a:t>
            </a:r>
            <a:r>
              <a:rPr lang="en-US" sz="5000" b="1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5000" b="1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Re-</a:t>
            </a:r>
            <a:r>
              <a:rPr lang="en-US" sz="5000" b="1" i="0" u="none" strike="noStrike" cap="none" dirty="0" err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Anbochaj</a:t>
            </a:r>
            <a:r>
              <a:rPr lang="en-US" sz="5000" b="1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5000" b="1" i="0" u="none" strike="noStrike" cap="none" dirty="0" err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ak</a:t>
            </a:r>
            <a:r>
              <a:rPr lang="en-US" sz="5000" b="1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5000" b="1" i="0" u="none" strike="noStrike" cap="none" dirty="0" err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Evalyasyon</a:t>
            </a:r>
            <a:r>
              <a:rPr lang="en-US" sz="5000" b="1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5000" b="1" i="0" u="none" strike="noStrike" cap="none" dirty="0" err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Kalifikasyon</a:t>
            </a:r>
            <a:r>
              <a:rPr lang="en-US" sz="5000" b="1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(RESEA) </a:t>
            </a:r>
            <a:endParaRPr sz="5000" b="1" i="0" u="none" strike="noStrike" cap="none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16" name="Google Shape;116;p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479532" y="5019792"/>
            <a:ext cx="4541178" cy="1359739"/>
          </a:xfrm>
          <a:prstGeom prst="rect">
            <a:avLst/>
          </a:prstGeom>
          <a:noFill/>
          <a:ln>
            <a:noFill/>
          </a:ln>
        </p:spPr>
      </p:pic>
      <p:pic>
        <p:nvPicPr>
          <p:cNvPr id="117" name="Google Shape;117;p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79388" y="4722947"/>
            <a:ext cx="2396638" cy="165658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Google Shape;188;g8495aff0d0_0_36"/>
          <p:cNvSpPr txBox="1">
            <a:spLocks noGrp="1"/>
          </p:cNvSpPr>
          <p:nvPr>
            <p:ph type="title"/>
          </p:nvPr>
        </p:nvSpPr>
        <p:spPr>
          <a:xfrm>
            <a:off x="1100700" y="76189"/>
            <a:ext cx="7131000" cy="95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-US" b="1" dirty="0" err="1"/>
              <a:t>Objektif</a:t>
            </a:r>
            <a:r>
              <a:rPr lang="en-US" b="1" dirty="0"/>
              <a:t> </a:t>
            </a:r>
            <a:r>
              <a:rPr lang="en-US" b="1" dirty="0" err="1"/>
              <a:t>ki</a:t>
            </a:r>
            <a:r>
              <a:rPr lang="en-US" b="1" dirty="0"/>
              <a:t> </a:t>
            </a:r>
            <a:r>
              <a:rPr lang="en-US" b="1" dirty="0" err="1"/>
              <a:t>genyen</a:t>
            </a:r>
            <a:r>
              <a:rPr lang="en-US" b="1" dirty="0"/>
              <a:t> nan </a:t>
            </a:r>
            <a:r>
              <a:rPr lang="en-US" b="1" dirty="0" err="1"/>
              <a:t>Itilize</a:t>
            </a:r>
            <a:r>
              <a:rPr lang="en-US" b="1" dirty="0"/>
              <a:t> </a:t>
            </a:r>
            <a:r>
              <a:rPr lang="en-US" b="1" dirty="0" err="1"/>
              <a:t>Enfòmasyon</a:t>
            </a:r>
            <a:r>
              <a:rPr lang="en-US" b="1" dirty="0"/>
              <a:t> Mache </a:t>
            </a:r>
            <a:r>
              <a:rPr lang="en-US" b="1" dirty="0" err="1"/>
              <a:t>Travay</a:t>
            </a:r>
            <a:r>
              <a:rPr lang="en-US" b="1" dirty="0"/>
              <a:t> (LMI)</a:t>
            </a:r>
            <a:endParaRPr b="1" dirty="0"/>
          </a:p>
        </p:txBody>
      </p:sp>
      <p:sp>
        <p:nvSpPr>
          <p:cNvPr id="189" name="Google Shape;189;g8495aff0d0_0_36"/>
          <p:cNvSpPr txBox="1">
            <a:spLocks noGrp="1"/>
          </p:cNvSpPr>
          <p:nvPr>
            <p:ph type="body" idx="1"/>
          </p:nvPr>
        </p:nvSpPr>
        <p:spPr>
          <a:xfrm>
            <a:off x="302100" y="1406300"/>
            <a:ext cx="8728200" cy="450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-US" sz="2400" b="1" dirty="0" err="1"/>
              <a:t>Kisa</a:t>
            </a:r>
            <a:r>
              <a:rPr lang="en-US" sz="2400" b="1" dirty="0"/>
              <a:t> LMI ye?</a:t>
            </a:r>
            <a:endParaRPr sz="2400" b="1" dirty="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-US" sz="2400" dirty="0"/>
              <a:t>LMI se </a:t>
            </a:r>
            <a:r>
              <a:rPr lang="en-US" sz="2400" dirty="0" err="1"/>
              <a:t>rechèch</a:t>
            </a:r>
            <a:r>
              <a:rPr lang="en-US" sz="2400" dirty="0"/>
              <a:t> </a:t>
            </a:r>
            <a:r>
              <a:rPr lang="en-US" sz="2400" dirty="0" err="1"/>
              <a:t>mache</a:t>
            </a:r>
            <a:r>
              <a:rPr lang="en-US" sz="2400" dirty="0"/>
              <a:t> </a:t>
            </a:r>
            <a:r>
              <a:rPr lang="en-US" sz="2400" dirty="0" err="1"/>
              <a:t>travay</a:t>
            </a:r>
            <a:r>
              <a:rPr lang="en-US" sz="2400" dirty="0"/>
              <a:t> la </a:t>
            </a:r>
            <a:r>
              <a:rPr lang="en-US" sz="2400" dirty="0" err="1"/>
              <a:t>pou</a:t>
            </a:r>
            <a:r>
              <a:rPr lang="en-US" sz="2400" dirty="0"/>
              <a:t> </a:t>
            </a:r>
            <a:r>
              <a:rPr lang="en-US" sz="2400" dirty="0" err="1"/>
              <a:t>konprann</a:t>
            </a:r>
            <a:r>
              <a:rPr lang="en-US" sz="2400" dirty="0"/>
              <a:t> </a:t>
            </a:r>
            <a:r>
              <a:rPr lang="en-US" sz="2400" dirty="0" err="1"/>
              <a:t>kikote</a:t>
            </a:r>
            <a:r>
              <a:rPr lang="en-US" sz="2400" dirty="0"/>
              <a:t> </a:t>
            </a:r>
            <a:r>
              <a:rPr lang="en-US" sz="2400" dirty="0" err="1"/>
              <a:t>konpetans</a:t>
            </a:r>
            <a:r>
              <a:rPr lang="en-US" sz="2400" dirty="0"/>
              <a:t> </a:t>
            </a:r>
            <a:r>
              <a:rPr lang="en-US" sz="2400" dirty="0" err="1"/>
              <a:t>ou</a:t>
            </a:r>
            <a:r>
              <a:rPr lang="en-US" sz="2400" dirty="0"/>
              <a:t> </a:t>
            </a:r>
            <a:r>
              <a:rPr lang="en-US" sz="2400" dirty="0" err="1"/>
              <a:t>yo</a:t>
            </a:r>
            <a:r>
              <a:rPr lang="en-US" sz="2400" dirty="0"/>
              <a:t> </a:t>
            </a:r>
            <a:r>
              <a:rPr lang="en-US" sz="2400" dirty="0" err="1"/>
              <a:t>entegre</a:t>
            </a:r>
            <a:r>
              <a:rPr lang="en-US" sz="2400" dirty="0"/>
              <a:t> nan </a:t>
            </a:r>
            <a:r>
              <a:rPr lang="en-US" sz="2400" dirty="0" err="1"/>
              <a:t>mache</a:t>
            </a:r>
            <a:r>
              <a:rPr lang="en-US" sz="2400" dirty="0"/>
              <a:t> </a:t>
            </a:r>
            <a:r>
              <a:rPr lang="en-US" sz="2400" dirty="0" err="1"/>
              <a:t>travay</a:t>
            </a:r>
            <a:r>
              <a:rPr lang="en-US" sz="2400" dirty="0"/>
              <a:t> la.  </a:t>
            </a:r>
            <a:endParaRPr sz="2400" dirty="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endParaRPr lang="en-US" sz="2400" b="1" dirty="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-US" sz="2400" b="1" dirty="0" err="1"/>
              <a:t>Poukisa</a:t>
            </a:r>
            <a:r>
              <a:rPr lang="en-US" sz="2400" b="1" dirty="0"/>
              <a:t> </a:t>
            </a:r>
            <a:r>
              <a:rPr lang="en-US" sz="2400" b="1" dirty="0" err="1"/>
              <a:t>mwen</a:t>
            </a:r>
            <a:r>
              <a:rPr lang="en-US" sz="2400" b="1" dirty="0"/>
              <a:t> ta </a:t>
            </a:r>
            <a:r>
              <a:rPr lang="en-US" sz="2400" b="1" dirty="0" err="1"/>
              <a:t>dwe</a:t>
            </a:r>
            <a:r>
              <a:rPr lang="en-US" sz="2400" b="1" dirty="0"/>
              <a:t> </a:t>
            </a:r>
            <a:r>
              <a:rPr lang="en-US" sz="2400" b="1" dirty="0" err="1"/>
              <a:t>itilize</a:t>
            </a:r>
            <a:r>
              <a:rPr lang="en-US" sz="2400" b="1" dirty="0"/>
              <a:t> LMI nan </a:t>
            </a:r>
            <a:r>
              <a:rPr lang="en-US" sz="2400" b="1" dirty="0" err="1"/>
              <a:t>rechèch</a:t>
            </a:r>
            <a:r>
              <a:rPr lang="en-US" sz="2400" b="1" dirty="0"/>
              <a:t> </a:t>
            </a:r>
            <a:r>
              <a:rPr lang="en-US" sz="2400" b="1" dirty="0" err="1"/>
              <a:t>travay</a:t>
            </a:r>
            <a:r>
              <a:rPr lang="en-US" sz="2400" b="1" dirty="0"/>
              <a:t> </a:t>
            </a:r>
            <a:r>
              <a:rPr lang="en-US" sz="2400" b="1" dirty="0" err="1"/>
              <a:t>mwen</a:t>
            </a:r>
            <a:r>
              <a:rPr lang="en-US" sz="2400" b="1" dirty="0"/>
              <a:t> an?</a:t>
            </a:r>
            <a:endParaRPr sz="2400" b="1" dirty="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-US" sz="2400" dirty="0"/>
              <a:t>Li </a:t>
            </a:r>
            <a:r>
              <a:rPr lang="en-US" sz="2400" dirty="0" err="1"/>
              <a:t>reponn</a:t>
            </a:r>
            <a:r>
              <a:rPr lang="en-US" sz="2400" dirty="0"/>
              <a:t> </a:t>
            </a:r>
            <a:r>
              <a:rPr lang="en-US" sz="2400" dirty="0" err="1"/>
              <a:t>kesyon</a:t>
            </a:r>
            <a:r>
              <a:rPr lang="en-US" sz="2400" dirty="0"/>
              <a:t> </a:t>
            </a:r>
            <a:r>
              <a:rPr lang="en-US" sz="2400" dirty="0" err="1"/>
              <a:t>pou</a:t>
            </a:r>
            <a:r>
              <a:rPr lang="en-US" sz="2400" dirty="0"/>
              <a:t> </a:t>
            </a:r>
            <a:r>
              <a:rPr lang="en-US" sz="2400" dirty="0" err="1"/>
              <a:t>ede</a:t>
            </a:r>
            <a:r>
              <a:rPr lang="en-US" sz="2400" dirty="0"/>
              <a:t> w </a:t>
            </a:r>
            <a:r>
              <a:rPr lang="en-US" sz="2400" dirty="0" err="1"/>
              <a:t>pran</a:t>
            </a:r>
            <a:r>
              <a:rPr lang="en-US" sz="2400" dirty="0"/>
              <a:t> </a:t>
            </a:r>
            <a:r>
              <a:rPr lang="en-US" sz="2400" dirty="0" err="1"/>
              <a:t>desizyon</a:t>
            </a:r>
            <a:r>
              <a:rPr lang="en-US" sz="2400" dirty="0"/>
              <a:t> </a:t>
            </a:r>
            <a:r>
              <a:rPr lang="en-US" sz="2400" dirty="0" err="1"/>
              <a:t>ki</a:t>
            </a:r>
            <a:r>
              <a:rPr lang="en-US" sz="2400" dirty="0"/>
              <a:t> pi bon, </a:t>
            </a:r>
            <a:r>
              <a:rPr lang="en-US" sz="2400" dirty="0" err="1"/>
              <a:t>ki</a:t>
            </a:r>
            <a:r>
              <a:rPr lang="en-US" sz="2400" dirty="0"/>
              <a:t> </a:t>
            </a:r>
            <a:r>
              <a:rPr lang="en-US" sz="2400" dirty="0" err="1"/>
              <a:t>baze</a:t>
            </a:r>
            <a:r>
              <a:rPr lang="en-US" sz="2400" dirty="0"/>
              <a:t> </a:t>
            </a:r>
            <a:r>
              <a:rPr lang="en-US" sz="2400" dirty="0" err="1"/>
              <a:t>sou</a:t>
            </a:r>
            <a:r>
              <a:rPr lang="en-US" sz="2400" dirty="0"/>
              <a:t> pi bon </a:t>
            </a:r>
            <a:r>
              <a:rPr lang="en-US" sz="2400" dirty="0" err="1"/>
              <a:t>enfòmasyon</a:t>
            </a:r>
            <a:r>
              <a:rPr lang="en-US" sz="2400" dirty="0"/>
              <a:t>.</a:t>
            </a:r>
            <a:endParaRPr sz="2400" dirty="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endParaRPr sz="2400" dirty="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-US" sz="2400" dirty="0"/>
              <a:t>LMI </a:t>
            </a:r>
            <a:r>
              <a:rPr lang="en-US" sz="2400" dirty="0" err="1"/>
              <a:t>kapab</a:t>
            </a:r>
            <a:r>
              <a:rPr lang="en-US" sz="2400" dirty="0"/>
              <a:t> </a:t>
            </a:r>
            <a:r>
              <a:rPr lang="en-US" sz="2400" dirty="0" err="1"/>
              <a:t>ede</a:t>
            </a:r>
            <a:r>
              <a:rPr lang="en-US" sz="2400" dirty="0"/>
              <a:t> w </a:t>
            </a:r>
            <a:r>
              <a:rPr lang="en-US" sz="2400" dirty="0" err="1"/>
              <a:t>evalye</a:t>
            </a:r>
            <a:r>
              <a:rPr lang="en-US" sz="2400" dirty="0"/>
              <a:t> </a:t>
            </a:r>
            <a:r>
              <a:rPr lang="en-US" sz="2400" dirty="0" err="1"/>
              <a:t>konesans</a:t>
            </a:r>
            <a:r>
              <a:rPr lang="en-US" sz="2400" dirty="0"/>
              <a:t>, </a:t>
            </a:r>
            <a:r>
              <a:rPr lang="en-US" sz="2400" dirty="0" err="1"/>
              <a:t>konpetans</a:t>
            </a:r>
            <a:r>
              <a:rPr lang="en-US" sz="2400" dirty="0"/>
              <a:t>, </a:t>
            </a:r>
            <a:r>
              <a:rPr lang="en-US" sz="2400" dirty="0" err="1"/>
              <a:t>valè</a:t>
            </a:r>
            <a:r>
              <a:rPr lang="en-US" sz="2400" dirty="0"/>
              <a:t> </a:t>
            </a:r>
            <a:r>
              <a:rPr lang="en-US" sz="2400" dirty="0" err="1"/>
              <a:t>ak</a:t>
            </a:r>
            <a:r>
              <a:rPr lang="en-US" sz="2400" dirty="0"/>
              <a:t> </a:t>
            </a:r>
            <a:r>
              <a:rPr lang="en-US" sz="2400" dirty="0" err="1"/>
              <a:t>enterè</a:t>
            </a:r>
            <a:r>
              <a:rPr lang="en-US" sz="2400" dirty="0"/>
              <a:t> w </a:t>
            </a:r>
            <a:r>
              <a:rPr lang="en-US" sz="2400" dirty="0" err="1"/>
              <a:t>yo</a:t>
            </a:r>
            <a:r>
              <a:rPr lang="en-US" sz="2400" dirty="0"/>
              <a:t> </a:t>
            </a:r>
            <a:r>
              <a:rPr lang="en-US" sz="2400" dirty="0" err="1"/>
              <a:t>pou</a:t>
            </a:r>
            <a:r>
              <a:rPr lang="en-US" sz="2400" dirty="0"/>
              <a:t> </a:t>
            </a:r>
            <a:r>
              <a:rPr lang="en-US" sz="2400" dirty="0" err="1"/>
              <a:t>ede</a:t>
            </a:r>
            <a:r>
              <a:rPr lang="en-US" sz="2400" dirty="0"/>
              <a:t> w </a:t>
            </a:r>
            <a:r>
              <a:rPr lang="en-US" sz="2400" dirty="0" err="1"/>
              <a:t>pandan</a:t>
            </a:r>
            <a:r>
              <a:rPr lang="en-US" sz="2400" dirty="0"/>
              <a:t> </a:t>
            </a:r>
            <a:r>
              <a:rPr lang="en-US" sz="2400" dirty="0" err="1"/>
              <a:t>pwosesis</a:t>
            </a:r>
            <a:r>
              <a:rPr lang="en-US" sz="2400" dirty="0"/>
              <a:t> </a:t>
            </a:r>
            <a:r>
              <a:rPr lang="en-US" sz="2400" dirty="0" err="1"/>
              <a:t>rechèch</a:t>
            </a:r>
            <a:r>
              <a:rPr lang="en-US" sz="2400" dirty="0"/>
              <a:t> </a:t>
            </a:r>
            <a:r>
              <a:rPr lang="en-US" sz="2400" dirty="0" err="1"/>
              <a:t>travay</a:t>
            </a:r>
            <a:r>
              <a:rPr lang="en-US" sz="2400" dirty="0"/>
              <a:t> la.</a:t>
            </a:r>
            <a:endParaRPr sz="2400" dirty="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endParaRPr sz="2100" dirty="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100"/>
              <a:buFont typeface="Arial"/>
              <a:buNone/>
            </a:pPr>
            <a:endParaRPr sz="2200" dirty="0"/>
          </a:p>
        </p:txBody>
      </p:sp>
      <p:pic>
        <p:nvPicPr>
          <p:cNvPr id="190" name="Google Shape;190;g8495aff0d0_0_3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304750" y="4873677"/>
            <a:ext cx="1839250" cy="129005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Google Shape;196;g8495aff0d0_2_6"/>
          <p:cNvSpPr txBox="1">
            <a:spLocks noGrp="1"/>
          </p:cNvSpPr>
          <p:nvPr>
            <p:ph type="title"/>
          </p:nvPr>
        </p:nvSpPr>
        <p:spPr>
          <a:xfrm>
            <a:off x="1591000" y="118925"/>
            <a:ext cx="6780000" cy="95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-US" b="1" dirty="0" err="1"/>
              <a:t>Kesyon</a:t>
            </a:r>
            <a:r>
              <a:rPr lang="en-US" b="1" dirty="0"/>
              <a:t> LMI Bay </a:t>
            </a:r>
            <a:r>
              <a:rPr lang="en-US" b="1" dirty="0" err="1"/>
              <a:t>Repon</a:t>
            </a:r>
            <a:r>
              <a:rPr lang="en-US" b="1" dirty="0"/>
              <a:t> </a:t>
            </a:r>
            <a:r>
              <a:rPr lang="en-US" b="1" dirty="0" err="1"/>
              <a:t>pou</a:t>
            </a:r>
            <a:r>
              <a:rPr lang="en-US" b="1" dirty="0"/>
              <a:t> </a:t>
            </a:r>
            <a:r>
              <a:rPr lang="en-US" b="1" dirty="0" err="1"/>
              <a:t>Yo</a:t>
            </a:r>
            <a:endParaRPr b="1" dirty="0"/>
          </a:p>
        </p:txBody>
      </p:sp>
      <p:sp>
        <p:nvSpPr>
          <p:cNvPr id="197" name="Google Shape;197;g8495aff0d0_2_6"/>
          <p:cNvSpPr txBox="1">
            <a:spLocks noGrp="1"/>
          </p:cNvSpPr>
          <p:nvPr>
            <p:ph type="body" idx="1"/>
          </p:nvPr>
        </p:nvSpPr>
        <p:spPr>
          <a:xfrm>
            <a:off x="160800" y="1382925"/>
            <a:ext cx="8822400" cy="45759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100"/>
              <a:buFont typeface="Arial"/>
              <a:buNone/>
            </a:pPr>
            <a:r>
              <a:rPr lang="en-US" sz="2600" b="1" dirty="0" err="1">
                <a:solidFill>
                  <a:srgbClr val="0C3B5D"/>
                </a:solidFill>
              </a:rPr>
              <a:t>Kijan</a:t>
            </a:r>
            <a:r>
              <a:rPr lang="en-US" sz="2600" b="1" dirty="0">
                <a:solidFill>
                  <a:srgbClr val="0C3B5D"/>
                </a:solidFill>
              </a:rPr>
              <a:t> </a:t>
            </a:r>
            <a:r>
              <a:rPr lang="en-US" sz="2600" b="1" dirty="0" err="1">
                <a:solidFill>
                  <a:srgbClr val="0C3B5D"/>
                </a:solidFill>
              </a:rPr>
              <a:t>enfòmasyon</a:t>
            </a:r>
            <a:r>
              <a:rPr lang="en-US" sz="2600" b="1" dirty="0">
                <a:solidFill>
                  <a:srgbClr val="0C3B5D"/>
                </a:solidFill>
              </a:rPr>
              <a:t> </a:t>
            </a:r>
            <a:r>
              <a:rPr lang="en-US" sz="2600" b="1" dirty="0" err="1">
                <a:solidFill>
                  <a:srgbClr val="0C3B5D"/>
                </a:solidFill>
              </a:rPr>
              <a:t>mache</a:t>
            </a:r>
            <a:r>
              <a:rPr lang="en-US" sz="2600" b="1" dirty="0">
                <a:solidFill>
                  <a:srgbClr val="0C3B5D"/>
                </a:solidFill>
              </a:rPr>
              <a:t> </a:t>
            </a:r>
            <a:r>
              <a:rPr lang="en-US" sz="2600" b="1" dirty="0" err="1">
                <a:solidFill>
                  <a:srgbClr val="0C3B5D"/>
                </a:solidFill>
              </a:rPr>
              <a:t>travay</a:t>
            </a:r>
            <a:r>
              <a:rPr lang="en-US" sz="2600" b="1" dirty="0">
                <a:solidFill>
                  <a:srgbClr val="0C3B5D"/>
                </a:solidFill>
              </a:rPr>
              <a:t> (LMI) la </a:t>
            </a:r>
            <a:r>
              <a:rPr lang="en-US" sz="2600" b="1" dirty="0" err="1">
                <a:solidFill>
                  <a:srgbClr val="0C3B5D"/>
                </a:solidFill>
              </a:rPr>
              <a:t>kapab</a:t>
            </a:r>
            <a:r>
              <a:rPr lang="en-US" sz="2600" b="1" dirty="0">
                <a:solidFill>
                  <a:srgbClr val="0C3B5D"/>
                </a:solidFill>
              </a:rPr>
              <a:t> </a:t>
            </a:r>
            <a:r>
              <a:rPr lang="en-US" sz="2600" b="1" dirty="0" err="1">
                <a:solidFill>
                  <a:srgbClr val="0C3B5D"/>
                </a:solidFill>
              </a:rPr>
              <a:t>ede</a:t>
            </a:r>
            <a:r>
              <a:rPr lang="en-US" sz="2600" b="1" dirty="0">
                <a:solidFill>
                  <a:srgbClr val="0C3B5D"/>
                </a:solidFill>
              </a:rPr>
              <a:t> </a:t>
            </a:r>
            <a:r>
              <a:rPr lang="en-US" sz="2600" b="1" dirty="0" err="1">
                <a:solidFill>
                  <a:srgbClr val="0C3B5D"/>
                </a:solidFill>
              </a:rPr>
              <a:t>mwen</a:t>
            </a:r>
            <a:r>
              <a:rPr lang="en-US" sz="2600" b="1" dirty="0">
                <a:solidFill>
                  <a:srgbClr val="0C3B5D"/>
                </a:solidFill>
              </a:rPr>
              <a:t> </a:t>
            </a:r>
            <a:r>
              <a:rPr lang="en-US" sz="2600" b="1" dirty="0" err="1">
                <a:solidFill>
                  <a:srgbClr val="0C3B5D"/>
                </a:solidFill>
              </a:rPr>
              <a:t>ak</a:t>
            </a:r>
            <a:r>
              <a:rPr lang="en-US" sz="2600" b="1" dirty="0">
                <a:solidFill>
                  <a:srgbClr val="0C3B5D"/>
                </a:solidFill>
              </a:rPr>
              <a:t> </a:t>
            </a:r>
            <a:r>
              <a:rPr lang="en-US" sz="2600" b="1" dirty="0" err="1">
                <a:solidFill>
                  <a:srgbClr val="0C3B5D"/>
                </a:solidFill>
              </a:rPr>
              <a:t>rechèch</a:t>
            </a:r>
            <a:r>
              <a:rPr lang="en-US" sz="2600" b="1" dirty="0">
                <a:solidFill>
                  <a:srgbClr val="0C3B5D"/>
                </a:solidFill>
              </a:rPr>
              <a:t> </a:t>
            </a:r>
            <a:r>
              <a:rPr lang="en-US" sz="2600" b="1" dirty="0" err="1">
                <a:solidFill>
                  <a:srgbClr val="0C3B5D"/>
                </a:solidFill>
              </a:rPr>
              <a:t>travay</a:t>
            </a:r>
            <a:r>
              <a:rPr lang="en-US" sz="2600" b="1" dirty="0">
                <a:solidFill>
                  <a:srgbClr val="0C3B5D"/>
                </a:solidFill>
              </a:rPr>
              <a:t> </a:t>
            </a:r>
            <a:r>
              <a:rPr lang="en-US" sz="2600" b="1" dirty="0" err="1">
                <a:solidFill>
                  <a:srgbClr val="0C3B5D"/>
                </a:solidFill>
              </a:rPr>
              <a:t>mwen</a:t>
            </a:r>
            <a:r>
              <a:rPr lang="en-US" sz="2600" b="1" dirty="0">
                <a:solidFill>
                  <a:srgbClr val="0C3B5D"/>
                </a:solidFill>
              </a:rPr>
              <a:t> an?</a:t>
            </a: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100"/>
              <a:buFont typeface="Arial"/>
              <a:buNone/>
            </a:pPr>
            <a:endParaRPr sz="600" dirty="0">
              <a:solidFill>
                <a:srgbClr val="0C3B5D"/>
              </a:solidFill>
            </a:endParaRPr>
          </a:p>
          <a:p>
            <a:pPr marL="45720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-US" sz="2600" dirty="0" err="1">
                <a:solidFill>
                  <a:srgbClr val="0C3B5D"/>
                </a:solidFill>
              </a:rPr>
              <a:t>Idantifye</a:t>
            </a:r>
            <a:r>
              <a:rPr lang="en-US" sz="2600" dirty="0">
                <a:solidFill>
                  <a:srgbClr val="0C3B5D"/>
                </a:solidFill>
              </a:rPr>
              <a:t> </a:t>
            </a:r>
            <a:r>
              <a:rPr lang="en-US" sz="2600" dirty="0" err="1">
                <a:solidFill>
                  <a:srgbClr val="0C3B5D"/>
                </a:solidFill>
              </a:rPr>
              <a:t>konpetans</a:t>
            </a:r>
            <a:r>
              <a:rPr lang="en-US" sz="2600" dirty="0">
                <a:solidFill>
                  <a:srgbClr val="0C3B5D"/>
                </a:solidFill>
              </a:rPr>
              <a:t> </a:t>
            </a:r>
            <a:r>
              <a:rPr lang="en-US" sz="2600" dirty="0" err="1">
                <a:solidFill>
                  <a:srgbClr val="0C3B5D"/>
                </a:solidFill>
              </a:rPr>
              <a:t>ak</a:t>
            </a:r>
            <a:r>
              <a:rPr lang="en-US" sz="2600" dirty="0">
                <a:solidFill>
                  <a:srgbClr val="0C3B5D"/>
                </a:solidFill>
              </a:rPr>
              <a:t> </a:t>
            </a:r>
            <a:r>
              <a:rPr lang="en-US" sz="2600" dirty="0" err="1">
                <a:solidFill>
                  <a:srgbClr val="0C3B5D"/>
                </a:solidFill>
              </a:rPr>
              <a:t>enfòmasyon</a:t>
            </a:r>
            <a:r>
              <a:rPr lang="en-US" sz="2600" dirty="0">
                <a:solidFill>
                  <a:srgbClr val="0C3B5D"/>
                </a:solidFill>
              </a:rPr>
              <a:t> </a:t>
            </a:r>
            <a:r>
              <a:rPr lang="en-US" sz="2600" dirty="0" err="1">
                <a:solidFill>
                  <a:srgbClr val="0C3B5D"/>
                </a:solidFill>
              </a:rPr>
              <a:t>konsènan</a:t>
            </a:r>
            <a:r>
              <a:rPr lang="en-US" sz="2600" dirty="0">
                <a:solidFill>
                  <a:srgbClr val="0C3B5D"/>
                </a:solidFill>
              </a:rPr>
              <a:t> </a:t>
            </a:r>
            <a:r>
              <a:rPr lang="en-US" sz="2600" dirty="0" err="1">
                <a:solidFill>
                  <a:srgbClr val="0C3B5D"/>
                </a:solidFill>
              </a:rPr>
              <a:t>salè</a:t>
            </a:r>
            <a:r>
              <a:rPr lang="en-US" sz="2600" dirty="0">
                <a:solidFill>
                  <a:srgbClr val="0C3B5D"/>
                </a:solidFill>
              </a:rPr>
              <a:t> </a:t>
            </a:r>
            <a:endParaRPr sz="2600" dirty="0">
              <a:solidFill>
                <a:srgbClr val="0C3B5D"/>
              </a:solidFill>
            </a:endParaRPr>
          </a:p>
          <a:p>
            <a:pPr marL="457200" lvl="0" indent="-342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-US" sz="2600" dirty="0" err="1">
                <a:solidFill>
                  <a:srgbClr val="0C3B5D"/>
                </a:solidFill>
              </a:rPr>
              <a:t>Chèche</a:t>
            </a:r>
            <a:r>
              <a:rPr lang="en-US" sz="2600" dirty="0">
                <a:solidFill>
                  <a:srgbClr val="0C3B5D"/>
                </a:solidFill>
              </a:rPr>
              <a:t> </a:t>
            </a:r>
            <a:r>
              <a:rPr lang="en-US" sz="2600" dirty="0" err="1">
                <a:solidFill>
                  <a:srgbClr val="0C3B5D"/>
                </a:solidFill>
              </a:rPr>
              <a:t>konnen</a:t>
            </a:r>
            <a:r>
              <a:rPr lang="en-US" sz="2600" dirty="0">
                <a:solidFill>
                  <a:srgbClr val="0C3B5D"/>
                </a:solidFill>
              </a:rPr>
              <a:t> </a:t>
            </a:r>
            <a:r>
              <a:rPr lang="en-US" sz="2600" dirty="0" err="1">
                <a:solidFill>
                  <a:srgbClr val="0C3B5D"/>
                </a:solidFill>
              </a:rPr>
              <a:t>ki</a:t>
            </a:r>
            <a:r>
              <a:rPr lang="en-US" sz="2600" dirty="0">
                <a:solidFill>
                  <a:srgbClr val="0C3B5D"/>
                </a:solidFill>
              </a:rPr>
              <a:t> </a:t>
            </a:r>
            <a:r>
              <a:rPr lang="en-US" sz="2600" dirty="0" err="1">
                <a:solidFill>
                  <a:srgbClr val="0C3B5D"/>
                </a:solidFill>
              </a:rPr>
              <a:t>djòb</a:t>
            </a:r>
            <a:r>
              <a:rPr lang="en-US" sz="2600" dirty="0">
                <a:solidFill>
                  <a:srgbClr val="0C3B5D"/>
                </a:solidFill>
              </a:rPr>
              <a:t> </a:t>
            </a:r>
            <a:r>
              <a:rPr lang="en-US" sz="2600" dirty="0" err="1">
                <a:solidFill>
                  <a:srgbClr val="0C3B5D"/>
                </a:solidFill>
              </a:rPr>
              <a:t>yo</a:t>
            </a:r>
            <a:r>
              <a:rPr lang="en-US" sz="2600" dirty="0">
                <a:solidFill>
                  <a:srgbClr val="0C3B5D"/>
                </a:solidFill>
              </a:rPr>
              <a:t> </a:t>
            </a:r>
            <a:r>
              <a:rPr lang="en-US" sz="2600" dirty="0" err="1">
                <a:solidFill>
                  <a:srgbClr val="0C3B5D"/>
                </a:solidFill>
              </a:rPr>
              <a:t>benzwen</a:t>
            </a:r>
            <a:r>
              <a:rPr lang="en-US" sz="2600" dirty="0">
                <a:solidFill>
                  <a:srgbClr val="0C3B5D"/>
                </a:solidFill>
              </a:rPr>
              <a:t> </a:t>
            </a:r>
            <a:r>
              <a:rPr lang="en-US" sz="2600" dirty="0" err="1">
                <a:solidFill>
                  <a:srgbClr val="0C3B5D"/>
                </a:solidFill>
              </a:rPr>
              <a:t>ak</a:t>
            </a:r>
            <a:r>
              <a:rPr lang="en-US" sz="2600" dirty="0">
                <a:solidFill>
                  <a:srgbClr val="0C3B5D"/>
                </a:solidFill>
              </a:rPr>
              <a:t> </a:t>
            </a:r>
            <a:r>
              <a:rPr lang="en-US" sz="2600" dirty="0" err="1">
                <a:solidFill>
                  <a:srgbClr val="0C3B5D"/>
                </a:solidFill>
              </a:rPr>
              <a:t>sa</a:t>
            </a:r>
            <a:r>
              <a:rPr lang="en-US" sz="2600" dirty="0">
                <a:solidFill>
                  <a:srgbClr val="0C3B5D"/>
                </a:solidFill>
              </a:rPr>
              <a:t> </a:t>
            </a:r>
            <a:r>
              <a:rPr lang="en-US" sz="2600" dirty="0" err="1">
                <a:solidFill>
                  <a:srgbClr val="0C3B5D"/>
                </a:solidFill>
              </a:rPr>
              <a:t>yo</a:t>
            </a:r>
            <a:r>
              <a:rPr lang="en-US" sz="2600" dirty="0">
                <a:solidFill>
                  <a:srgbClr val="0C3B5D"/>
                </a:solidFill>
              </a:rPr>
              <a:t> pa </a:t>
            </a:r>
            <a:r>
              <a:rPr lang="en-US" sz="2600" dirty="0" err="1">
                <a:solidFill>
                  <a:srgbClr val="0C3B5D"/>
                </a:solidFill>
              </a:rPr>
              <a:t>bezwen</a:t>
            </a:r>
            <a:r>
              <a:rPr lang="en-US" sz="2600" dirty="0">
                <a:solidFill>
                  <a:srgbClr val="0C3B5D"/>
                </a:solidFill>
              </a:rPr>
              <a:t> </a:t>
            </a:r>
            <a:r>
              <a:rPr lang="en-US" sz="2600" dirty="0" err="1">
                <a:solidFill>
                  <a:srgbClr val="0C3B5D"/>
                </a:solidFill>
              </a:rPr>
              <a:t>ankò</a:t>
            </a:r>
            <a:endParaRPr sz="2600" dirty="0">
              <a:solidFill>
                <a:srgbClr val="0C3B5D"/>
              </a:solidFill>
            </a:endParaRPr>
          </a:p>
          <a:p>
            <a:pPr marL="457200" lvl="0" indent="-342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-US" sz="2600" dirty="0" err="1">
                <a:solidFill>
                  <a:srgbClr val="0C3B5D"/>
                </a:solidFill>
              </a:rPr>
              <a:t>Konnen</a:t>
            </a:r>
            <a:r>
              <a:rPr lang="en-US" sz="2600" dirty="0">
                <a:solidFill>
                  <a:srgbClr val="0C3B5D"/>
                </a:solidFill>
              </a:rPr>
              <a:t> </a:t>
            </a:r>
            <a:r>
              <a:rPr lang="en-US" sz="2600" dirty="0" err="1">
                <a:solidFill>
                  <a:srgbClr val="0C3B5D"/>
                </a:solidFill>
              </a:rPr>
              <a:t>konesans</a:t>
            </a:r>
            <a:r>
              <a:rPr lang="en-US" sz="2600" dirty="0">
                <a:solidFill>
                  <a:srgbClr val="0C3B5D"/>
                </a:solidFill>
              </a:rPr>
              <a:t>, </a:t>
            </a:r>
            <a:r>
              <a:rPr lang="en-US" sz="2600" dirty="0" err="1">
                <a:solidFill>
                  <a:srgbClr val="0C3B5D"/>
                </a:solidFill>
              </a:rPr>
              <a:t>koneptans</a:t>
            </a:r>
            <a:r>
              <a:rPr lang="en-US" sz="2600" dirty="0">
                <a:solidFill>
                  <a:srgbClr val="0C3B5D"/>
                </a:solidFill>
              </a:rPr>
              <a:t> </a:t>
            </a:r>
            <a:r>
              <a:rPr lang="en-US" sz="2600" dirty="0" err="1">
                <a:solidFill>
                  <a:srgbClr val="0C3B5D"/>
                </a:solidFill>
              </a:rPr>
              <a:t>ak</a:t>
            </a:r>
            <a:r>
              <a:rPr lang="en-US" sz="2600" dirty="0">
                <a:solidFill>
                  <a:srgbClr val="0C3B5D"/>
                </a:solidFill>
              </a:rPr>
              <a:t> </a:t>
            </a:r>
            <a:r>
              <a:rPr lang="en-US" sz="2600" dirty="0" err="1">
                <a:solidFill>
                  <a:srgbClr val="0C3B5D"/>
                </a:solidFill>
              </a:rPr>
              <a:t>ladrès</a:t>
            </a:r>
            <a:r>
              <a:rPr lang="en-US" sz="2600" dirty="0">
                <a:solidFill>
                  <a:srgbClr val="0C3B5D"/>
                </a:solidFill>
              </a:rPr>
              <a:t> </a:t>
            </a:r>
            <a:r>
              <a:rPr lang="en-US" sz="2600" dirty="0" err="1">
                <a:solidFill>
                  <a:srgbClr val="0C3B5D"/>
                </a:solidFill>
              </a:rPr>
              <a:t>ki</a:t>
            </a:r>
            <a:r>
              <a:rPr lang="en-US" sz="2600" dirty="0">
                <a:solidFill>
                  <a:srgbClr val="0C3B5D"/>
                </a:solidFill>
              </a:rPr>
              <a:t> </a:t>
            </a:r>
            <a:r>
              <a:rPr lang="en-US" sz="2600" dirty="0" err="1">
                <a:solidFill>
                  <a:srgbClr val="0C3B5D"/>
                </a:solidFill>
              </a:rPr>
              <a:t>nesesè</a:t>
            </a:r>
            <a:r>
              <a:rPr lang="en-US" sz="2600" dirty="0">
                <a:solidFill>
                  <a:srgbClr val="0C3B5D"/>
                </a:solidFill>
              </a:rPr>
              <a:t> </a:t>
            </a:r>
            <a:r>
              <a:rPr lang="en-US" sz="2600" dirty="0" err="1">
                <a:solidFill>
                  <a:srgbClr val="0C3B5D"/>
                </a:solidFill>
              </a:rPr>
              <a:t>pou</a:t>
            </a:r>
            <a:r>
              <a:rPr lang="en-US" sz="2600" dirty="0">
                <a:solidFill>
                  <a:srgbClr val="0C3B5D"/>
                </a:solidFill>
              </a:rPr>
              <a:t> </a:t>
            </a:r>
            <a:r>
              <a:rPr lang="en-US" sz="2600" dirty="0" err="1">
                <a:solidFill>
                  <a:srgbClr val="0C3B5D"/>
                </a:solidFill>
              </a:rPr>
              <a:t>djòb</a:t>
            </a:r>
            <a:r>
              <a:rPr lang="en-US" sz="2600" dirty="0">
                <a:solidFill>
                  <a:srgbClr val="0C3B5D"/>
                </a:solidFill>
              </a:rPr>
              <a:t> la</a:t>
            </a:r>
            <a:endParaRPr sz="2600" dirty="0">
              <a:solidFill>
                <a:srgbClr val="0C3B5D"/>
              </a:solidFill>
            </a:endParaRPr>
          </a:p>
          <a:p>
            <a:pPr marL="457200" lvl="0" indent="-342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-US" sz="2600" dirty="0" err="1">
                <a:solidFill>
                  <a:srgbClr val="0C3B5D"/>
                </a:solidFill>
              </a:rPr>
              <a:t>Idantifye</a:t>
            </a:r>
            <a:r>
              <a:rPr lang="en-US" sz="2600" dirty="0">
                <a:solidFill>
                  <a:srgbClr val="0C3B5D"/>
                </a:solidFill>
              </a:rPr>
              <a:t> </a:t>
            </a:r>
            <a:r>
              <a:rPr lang="en-US" sz="2600" dirty="0" err="1">
                <a:solidFill>
                  <a:srgbClr val="0C3B5D"/>
                </a:solidFill>
              </a:rPr>
              <a:t>pwogram</a:t>
            </a:r>
            <a:r>
              <a:rPr lang="en-US" sz="2600" dirty="0">
                <a:solidFill>
                  <a:srgbClr val="0C3B5D"/>
                </a:solidFill>
              </a:rPr>
              <a:t> </a:t>
            </a:r>
            <a:r>
              <a:rPr lang="en-US" sz="2600" dirty="0" err="1">
                <a:solidFill>
                  <a:srgbClr val="0C3B5D"/>
                </a:solidFill>
              </a:rPr>
              <a:t>fòmasyon</a:t>
            </a:r>
            <a:endParaRPr sz="2600" dirty="0">
              <a:solidFill>
                <a:srgbClr val="0C3B5D"/>
              </a:solidFill>
            </a:endParaRPr>
          </a:p>
          <a:p>
            <a:pPr marL="457200" lvl="0" indent="-342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-US" sz="2600" dirty="0">
                <a:solidFill>
                  <a:srgbClr val="0C3B5D"/>
                </a:solidFill>
              </a:rPr>
              <a:t>Re-</a:t>
            </a:r>
            <a:r>
              <a:rPr lang="en-US" sz="2600" dirty="0" err="1">
                <a:solidFill>
                  <a:srgbClr val="0C3B5D"/>
                </a:solidFill>
              </a:rPr>
              <a:t>kòmanse</a:t>
            </a:r>
            <a:r>
              <a:rPr lang="en-US" sz="2600" dirty="0">
                <a:solidFill>
                  <a:srgbClr val="0C3B5D"/>
                </a:solidFill>
              </a:rPr>
              <a:t> </a:t>
            </a:r>
            <a:r>
              <a:rPr lang="en-US" sz="2600" dirty="0" err="1">
                <a:solidFill>
                  <a:srgbClr val="0C3B5D"/>
                </a:solidFill>
              </a:rPr>
              <a:t>preparasyon</a:t>
            </a:r>
            <a:endParaRPr lang="en-US" sz="2600" dirty="0">
              <a:solidFill>
                <a:srgbClr val="0C3B5D"/>
              </a:solidFill>
            </a:endParaRPr>
          </a:p>
          <a:p>
            <a:pPr marL="457200" lvl="0" indent="-342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endParaRPr lang="en-US" sz="2600" dirty="0">
              <a:solidFill>
                <a:srgbClr val="002060"/>
              </a:solidFill>
            </a:endParaRPr>
          </a:p>
          <a:p>
            <a:pPr marL="114300" indent="0">
              <a:spcBef>
                <a:spcPts val="0"/>
              </a:spcBef>
              <a:buNone/>
            </a:pPr>
            <a:r>
              <a:rPr lang="en-US" sz="2600" b="1" dirty="0" err="1">
                <a:solidFill>
                  <a:schemeClr val="bg2"/>
                </a:solidFill>
              </a:rPr>
              <a:t>Zouti</a:t>
            </a:r>
            <a:r>
              <a:rPr lang="en-US" sz="2600" b="1" dirty="0">
                <a:solidFill>
                  <a:schemeClr val="bg2"/>
                </a:solidFill>
              </a:rPr>
              <a:t> LMI </a:t>
            </a:r>
            <a:r>
              <a:rPr lang="en-US" sz="2600" b="1" dirty="0" err="1">
                <a:solidFill>
                  <a:schemeClr val="bg2"/>
                </a:solidFill>
              </a:rPr>
              <a:t>yo</a:t>
            </a:r>
            <a:r>
              <a:rPr lang="en-US" sz="2600" dirty="0">
                <a:solidFill>
                  <a:schemeClr val="bg2"/>
                </a:solidFill>
              </a:rPr>
              <a:t>:</a:t>
            </a:r>
          </a:p>
          <a:p>
            <a:pPr marL="457200" lvl="0" indent="-342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-US" sz="2600" dirty="0" err="1">
                <a:solidFill>
                  <a:schemeClr val="bg2"/>
                </a:solidFill>
              </a:rPr>
              <a:t>MassCIS</a:t>
            </a:r>
            <a:endParaRPr lang="en-US" sz="2600" dirty="0">
              <a:solidFill>
                <a:schemeClr val="bg2"/>
              </a:solidFill>
            </a:endParaRPr>
          </a:p>
          <a:p>
            <a:pPr marL="457200" lvl="0" indent="-342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-US" sz="2600" dirty="0">
                <a:solidFill>
                  <a:schemeClr val="bg2"/>
                </a:solidFill>
              </a:rPr>
              <a:t>O*Net</a:t>
            </a:r>
            <a:endParaRPr lang="en-US" dirty="0">
              <a:solidFill>
                <a:schemeClr val="bg2"/>
              </a:solidFill>
            </a:endParaRPr>
          </a:p>
          <a:p>
            <a:pPr marL="11430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endParaRPr lang="en-US" sz="2600" dirty="0">
              <a:solidFill>
                <a:srgbClr val="002060"/>
              </a:solidFill>
            </a:endParaRPr>
          </a:p>
        </p:txBody>
      </p:sp>
      <p:pic>
        <p:nvPicPr>
          <p:cNvPr id="198" name="Google Shape;198;g8495aff0d0_2_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534137" y="4055806"/>
            <a:ext cx="2476500" cy="166656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Google Shape;203;p11"/>
          <p:cNvSpPr txBox="1">
            <a:spLocks noGrp="1"/>
          </p:cNvSpPr>
          <p:nvPr>
            <p:ph type="title"/>
          </p:nvPr>
        </p:nvSpPr>
        <p:spPr>
          <a:xfrm>
            <a:off x="3510117" y="139614"/>
            <a:ext cx="2138516" cy="9543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000"/>
              <a:buFont typeface="Calibri"/>
              <a:buNone/>
            </a:pPr>
            <a:r>
              <a:rPr lang="en-US" sz="4000" b="1" dirty="0"/>
              <a:t>CV a</a:t>
            </a:r>
            <a:endParaRPr sz="4000" b="1" dirty="0"/>
          </a:p>
        </p:txBody>
      </p:sp>
      <p:pic>
        <p:nvPicPr>
          <p:cNvPr id="204" name="Google Shape;204;p11" descr="engineering resumes Resume Example | Resume.com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48088" y="1322614"/>
            <a:ext cx="3831287" cy="4816929"/>
          </a:xfrm>
          <a:prstGeom prst="rect">
            <a:avLst/>
          </a:prstGeom>
          <a:noFill/>
          <a:ln w="22225" cap="flat" cmpd="sng">
            <a:solidFill>
              <a:schemeClr val="accent6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205" name="Google Shape;205;p11" descr="Resumes and Word Clouds – Get Creative! – Speed Up My Job Search"/>
          <p:cNvPicPr preferRelativeResize="0"/>
          <p:nvPr/>
        </p:nvPicPr>
        <p:blipFill rotWithShape="1">
          <a:blip r:embed="rId4">
            <a:alphaModFix/>
          </a:blip>
          <a:srcRect l="1690" t="3166" r="1882" b="3367"/>
          <a:stretch/>
        </p:blipFill>
        <p:spPr>
          <a:xfrm>
            <a:off x="5134708" y="1981200"/>
            <a:ext cx="3727938" cy="260252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Google Shape;210;p12"/>
          <p:cNvSpPr txBox="1">
            <a:spLocks noGrp="1"/>
          </p:cNvSpPr>
          <p:nvPr>
            <p:ph type="title"/>
          </p:nvPr>
        </p:nvSpPr>
        <p:spPr>
          <a:xfrm>
            <a:off x="1575020" y="95367"/>
            <a:ext cx="6605153" cy="13503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000"/>
              <a:buFont typeface="Calibri"/>
              <a:buNone/>
            </a:pPr>
            <a:r>
              <a:rPr lang="en-US" sz="3800" b="1" dirty="0" err="1"/>
              <a:t>Jounal</a:t>
            </a:r>
            <a:r>
              <a:rPr lang="en-US" sz="3800" b="1" dirty="0"/>
              <a:t> </a:t>
            </a:r>
            <a:r>
              <a:rPr lang="en-US" sz="3800" b="1" dirty="0" err="1"/>
              <a:t>Aktivite</a:t>
            </a:r>
            <a:r>
              <a:rPr lang="en-US" sz="3800" b="1" dirty="0"/>
              <a:t> </a:t>
            </a:r>
            <a:r>
              <a:rPr lang="en-US" sz="3800" b="1" dirty="0" err="1"/>
              <a:t>Rechèch</a:t>
            </a:r>
            <a:r>
              <a:rPr lang="en-US" sz="3800" b="1" dirty="0"/>
              <a:t> </a:t>
            </a:r>
            <a:r>
              <a:rPr lang="en-US" sz="3800" b="1" dirty="0" err="1"/>
              <a:t>Travay</a:t>
            </a:r>
            <a:endParaRPr sz="3800" b="1" dirty="0"/>
          </a:p>
        </p:txBody>
      </p:sp>
      <p:pic>
        <p:nvPicPr>
          <p:cNvPr id="211" name="Google Shape;211;p1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24465" y="1356852"/>
            <a:ext cx="8539316" cy="479322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Google Shape;217;p13"/>
          <p:cNvSpPr txBox="1">
            <a:spLocks noGrp="1"/>
          </p:cNvSpPr>
          <p:nvPr>
            <p:ph type="title"/>
          </p:nvPr>
        </p:nvSpPr>
        <p:spPr>
          <a:xfrm>
            <a:off x="597309" y="130753"/>
            <a:ext cx="7919883" cy="9543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Font typeface="Calibri"/>
              <a:buNone/>
            </a:pPr>
            <a:r>
              <a:rPr lang="en-US" b="1" dirty="0" err="1"/>
              <a:t>Kesyonè</a:t>
            </a:r>
            <a:r>
              <a:rPr lang="en-US" b="1" dirty="0"/>
              <a:t> </a:t>
            </a:r>
            <a:r>
              <a:rPr lang="en-US" b="1" dirty="0" err="1"/>
              <a:t>Evalyasyon</a:t>
            </a:r>
            <a:r>
              <a:rPr lang="en-US" b="1" dirty="0"/>
              <a:t> </a:t>
            </a:r>
            <a:r>
              <a:rPr lang="en-US" b="1" dirty="0" err="1"/>
              <a:t>Kalifikasyon</a:t>
            </a:r>
            <a:r>
              <a:rPr lang="en-US" b="1" dirty="0"/>
              <a:t> </a:t>
            </a:r>
            <a:r>
              <a:rPr lang="en-US" b="1" dirty="0" err="1"/>
              <a:t>pou</a:t>
            </a:r>
            <a:r>
              <a:rPr lang="en-US" b="1" dirty="0"/>
              <a:t> UI</a:t>
            </a:r>
            <a:endParaRPr b="1" dirty="0"/>
          </a:p>
        </p:txBody>
      </p:sp>
      <p:pic>
        <p:nvPicPr>
          <p:cNvPr id="218" name="Google Shape;218;p1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62232" y="1371600"/>
            <a:ext cx="8790039" cy="471948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Google Shape;223;p14"/>
          <p:cNvSpPr txBox="1">
            <a:spLocks noGrp="1"/>
          </p:cNvSpPr>
          <p:nvPr>
            <p:ph type="title"/>
          </p:nvPr>
        </p:nvSpPr>
        <p:spPr>
          <a:xfrm>
            <a:off x="414050" y="107450"/>
            <a:ext cx="7912200" cy="100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Calibri"/>
              <a:buNone/>
            </a:pPr>
            <a:r>
              <a:rPr lang="en-US" sz="3500" b="1" dirty="0" err="1">
                <a:solidFill>
                  <a:schemeClr val="lt1"/>
                </a:solidFill>
              </a:rPr>
              <a:t>Aktivite</a:t>
            </a:r>
            <a:r>
              <a:rPr lang="en-US" sz="3500" b="1" dirty="0">
                <a:solidFill>
                  <a:schemeClr val="lt1"/>
                </a:solidFill>
              </a:rPr>
              <a:t> </a:t>
            </a:r>
            <a:r>
              <a:rPr lang="en-US" sz="3500" b="1" dirty="0" err="1">
                <a:solidFill>
                  <a:schemeClr val="lt1"/>
                </a:solidFill>
              </a:rPr>
              <a:t>ak</a:t>
            </a:r>
            <a:r>
              <a:rPr lang="en-US" sz="3500" b="1" dirty="0">
                <a:solidFill>
                  <a:schemeClr val="lt1"/>
                </a:solidFill>
              </a:rPr>
              <a:t> </a:t>
            </a:r>
            <a:r>
              <a:rPr lang="en-US" sz="3500" b="1" dirty="0" err="1">
                <a:solidFill>
                  <a:schemeClr val="lt1"/>
                </a:solidFill>
              </a:rPr>
              <a:t>Atelye</a:t>
            </a:r>
            <a:r>
              <a:rPr lang="en-US" sz="3500" b="1" dirty="0">
                <a:solidFill>
                  <a:schemeClr val="lt1"/>
                </a:solidFill>
              </a:rPr>
              <a:t> </a:t>
            </a:r>
            <a:r>
              <a:rPr lang="en-US" sz="3500" b="1" dirty="0" err="1">
                <a:solidFill>
                  <a:schemeClr val="lt1"/>
                </a:solidFill>
              </a:rPr>
              <a:t>Travay</a:t>
            </a:r>
            <a:r>
              <a:rPr lang="en-US" sz="3500" b="1" dirty="0">
                <a:solidFill>
                  <a:schemeClr val="lt1"/>
                </a:solidFill>
              </a:rPr>
              <a:t> Sant </a:t>
            </a:r>
            <a:r>
              <a:rPr lang="en-US" sz="3500" b="1" dirty="0" err="1">
                <a:solidFill>
                  <a:schemeClr val="lt1"/>
                </a:solidFill>
              </a:rPr>
              <a:t>Karyè</a:t>
            </a:r>
            <a:r>
              <a:rPr lang="en-US" sz="3500" b="1" dirty="0">
                <a:solidFill>
                  <a:schemeClr val="lt1"/>
                </a:solidFill>
              </a:rPr>
              <a:t> a</a:t>
            </a:r>
            <a:endParaRPr sz="3500" b="1" dirty="0">
              <a:solidFill>
                <a:schemeClr val="lt1"/>
              </a:solidFill>
            </a:endParaRPr>
          </a:p>
        </p:txBody>
      </p:sp>
      <p:sp>
        <p:nvSpPr>
          <p:cNvPr id="224" name="Google Shape;224;p14"/>
          <p:cNvSpPr txBox="1"/>
          <p:nvPr/>
        </p:nvSpPr>
        <p:spPr>
          <a:xfrm>
            <a:off x="5150950" y="1336226"/>
            <a:ext cx="3627300" cy="120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r>
              <a:rPr lang="en-US" sz="2000" b="1" dirty="0">
                <a:solidFill>
                  <a:srgbClr val="002060"/>
                </a:solidFill>
              </a:rPr>
              <a:t>CV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8575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lang="en-US" sz="2000" b="0" i="0" u="none" strike="noStrike" cap="none" dirty="0" err="1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Devlopman</a:t>
            </a:r>
            <a:r>
              <a:rPr lang="en-US" sz="2000" b="0" i="0" u="none" strike="noStrike" cap="none" dirty="0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 CV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8575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lang="en-US" sz="2000" dirty="0" err="1">
                <a:solidFill>
                  <a:srgbClr val="002060"/>
                </a:solidFill>
              </a:rPr>
              <a:t>Premye</a:t>
            </a:r>
            <a:r>
              <a:rPr lang="en-US" sz="2000" dirty="0">
                <a:solidFill>
                  <a:srgbClr val="002060"/>
                </a:solidFill>
              </a:rPr>
              <a:t> </a:t>
            </a:r>
            <a:r>
              <a:rPr lang="en-US" sz="2000" dirty="0" err="1">
                <a:solidFill>
                  <a:srgbClr val="002060"/>
                </a:solidFill>
              </a:rPr>
              <a:t>Paj</a:t>
            </a:r>
            <a:r>
              <a:rPr lang="en-US" sz="2000" dirty="0">
                <a:solidFill>
                  <a:srgbClr val="002060"/>
                </a:solidFill>
              </a:rPr>
              <a:t> </a:t>
            </a:r>
            <a:r>
              <a:rPr lang="en-US" sz="2000" dirty="0" err="1">
                <a:solidFill>
                  <a:srgbClr val="002060"/>
                </a:solidFill>
              </a:rPr>
              <a:t>yo</a:t>
            </a:r>
            <a:endParaRPr sz="1400" b="0" i="0" u="none" strike="noStrike" cap="none" dirty="0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5" name="Google Shape;225;p14"/>
          <p:cNvSpPr txBox="1"/>
          <p:nvPr/>
        </p:nvSpPr>
        <p:spPr>
          <a:xfrm>
            <a:off x="263913" y="1336228"/>
            <a:ext cx="3933825" cy="19073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r>
              <a:rPr lang="en-US" sz="2000" b="1" dirty="0" err="1">
                <a:solidFill>
                  <a:srgbClr val="002060"/>
                </a:solidFill>
              </a:rPr>
              <a:t>Evalyasyon</a:t>
            </a:r>
            <a:r>
              <a:rPr lang="en-US" sz="2000" b="1" dirty="0">
                <a:solidFill>
                  <a:srgbClr val="002060"/>
                </a:solidFill>
              </a:rPr>
              <a:t> </a:t>
            </a:r>
            <a:r>
              <a:rPr lang="en-US" sz="2000" b="1" dirty="0" err="1">
                <a:solidFill>
                  <a:srgbClr val="002060"/>
                </a:solidFill>
              </a:rPr>
              <a:t>yo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8575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lang="en-US" sz="2000" b="0" i="0" u="none" strike="noStrike" cap="none" dirty="0" err="1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Idantifye</a:t>
            </a:r>
            <a:r>
              <a:rPr lang="en-US" sz="2000" b="0" i="0" u="none" strike="noStrike" cap="none" dirty="0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000" b="0" i="0" u="none" strike="noStrike" cap="none" dirty="0" err="1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Konpetans</a:t>
            </a:r>
            <a:r>
              <a:rPr lang="en-US" sz="2000" b="0" i="0" u="none" strike="noStrike" cap="none" dirty="0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000" b="0" i="0" u="none" strike="noStrike" cap="none" dirty="0" err="1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yo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8575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lang="en-US" sz="2000" b="0" i="0" u="none" strike="noStrike" cap="none" dirty="0" err="1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WorkKeys</a:t>
            </a:r>
            <a:endParaRPr sz="2000" b="0" i="0" u="none" strike="noStrike" cap="none" dirty="0">
              <a:solidFill>
                <a:srgbClr val="00206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8575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lang="en-US" sz="2000" b="0" i="0" u="none" strike="noStrike" cap="none" dirty="0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TORQ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8575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lang="en-US" sz="2000" b="0" i="0" u="none" strike="noStrike" cap="none" dirty="0" err="1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Endikatè</a:t>
            </a:r>
            <a:r>
              <a:rPr lang="en-US" sz="2000" b="0" i="0" u="none" strike="noStrike" cap="none" dirty="0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 Tip Myers-Briggs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endParaRPr sz="2000" b="0" i="0" u="none" strike="noStrike" cap="none" dirty="0">
              <a:solidFill>
                <a:srgbClr val="00206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85750" marR="0" lvl="0" indent="-158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endParaRPr sz="2000" b="0" i="0" u="none" strike="noStrike" cap="none" dirty="0">
              <a:solidFill>
                <a:srgbClr val="00206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6" name="Google Shape;226;p14"/>
          <p:cNvSpPr txBox="1"/>
          <p:nvPr/>
        </p:nvSpPr>
        <p:spPr>
          <a:xfrm>
            <a:off x="262535" y="3578883"/>
            <a:ext cx="4430857" cy="23913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r>
              <a:rPr lang="en-US" sz="2000" b="1" dirty="0" err="1">
                <a:solidFill>
                  <a:srgbClr val="002060"/>
                </a:solidFill>
              </a:rPr>
              <a:t>Rechèch</a:t>
            </a:r>
            <a:r>
              <a:rPr lang="en-US" sz="2000" b="1" dirty="0">
                <a:solidFill>
                  <a:srgbClr val="002060"/>
                </a:solidFill>
              </a:rPr>
              <a:t> </a:t>
            </a:r>
            <a:r>
              <a:rPr lang="en-US" sz="2000" b="1" dirty="0" err="1">
                <a:solidFill>
                  <a:srgbClr val="002060"/>
                </a:solidFill>
              </a:rPr>
              <a:t>Travay</a:t>
            </a:r>
            <a:endParaRPr lang="en-US" sz="2000" b="1" i="0" u="none" strike="noStrike" cap="none" dirty="0">
              <a:solidFill>
                <a:srgbClr val="00206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8575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lang="en-US" sz="2000" dirty="0" err="1">
                <a:solidFill>
                  <a:srgbClr val="002060"/>
                </a:solidFill>
              </a:rPr>
              <a:t>Òganize</a:t>
            </a:r>
            <a:r>
              <a:rPr lang="en-US" sz="2000" dirty="0">
                <a:solidFill>
                  <a:srgbClr val="002060"/>
                </a:solidFill>
              </a:rPr>
              <a:t> </a:t>
            </a:r>
            <a:r>
              <a:rPr lang="en-US" sz="2000" dirty="0" err="1">
                <a:solidFill>
                  <a:srgbClr val="002060"/>
                </a:solidFill>
              </a:rPr>
              <a:t>Rechèch</a:t>
            </a:r>
            <a:r>
              <a:rPr lang="en-US" sz="2000" dirty="0">
                <a:solidFill>
                  <a:srgbClr val="002060"/>
                </a:solidFill>
              </a:rPr>
              <a:t> </a:t>
            </a:r>
            <a:r>
              <a:rPr lang="en-US" sz="2000" dirty="0" err="1">
                <a:solidFill>
                  <a:srgbClr val="002060"/>
                </a:solidFill>
              </a:rPr>
              <a:t>Travay</a:t>
            </a:r>
            <a:r>
              <a:rPr lang="en-US" sz="2000" dirty="0">
                <a:solidFill>
                  <a:srgbClr val="002060"/>
                </a:solidFill>
              </a:rPr>
              <a:t> </a:t>
            </a:r>
            <a:r>
              <a:rPr lang="en-US" sz="2000" dirty="0" err="1">
                <a:solidFill>
                  <a:srgbClr val="002060"/>
                </a:solidFill>
              </a:rPr>
              <a:t>ou</a:t>
            </a:r>
            <a:endParaRPr lang="en-US"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8575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lang="en-US" sz="2000" dirty="0" err="1">
                <a:solidFill>
                  <a:srgbClr val="002060"/>
                </a:solidFill>
              </a:rPr>
              <a:t>Sistèm</a:t>
            </a:r>
            <a:r>
              <a:rPr lang="en-US" sz="2000" dirty="0">
                <a:solidFill>
                  <a:srgbClr val="002060"/>
                </a:solidFill>
              </a:rPr>
              <a:t> </a:t>
            </a:r>
            <a:r>
              <a:rPr lang="en-US" sz="2000" dirty="0" err="1">
                <a:solidFill>
                  <a:srgbClr val="002060"/>
                </a:solidFill>
              </a:rPr>
              <a:t>pou</a:t>
            </a:r>
            <a:r>
              <a:rPr lang="en-US" sz="2000" dirty="0">
                <a:solidFill>
                  <a:srgbClr val="002060"/>
                </a:solidFill>
              </a:rPr>
              <a:t> </a:t>
            </a:r>
            <a:r>
              <a:rPr lang="en-US" sz="2000" dirty="0" err="1">
                <a:solidFill>
                  <a:srgbClr val="002060"/>
                </a:solidFill>
              </a:rPr>
              <a:t>Swiv</a:t>
            </a:r>
            <a:r>
              <a:rPr lang="en-US" sz="2000" dirty="0">
                <a:solidFill>
                  <a:srgbClr val="002060"/>
                </a:solidFill>
              </a:rPr>
              <a:t> </a:t>
            </a:r>
            <a:r>
              <a:rPr lang="en-US" sz="2000" dirty="0" err="1">
                <a:solidFill>
                  <a:srgbClr val="002060"/>
                </a:solidFill>
              </a:rPr>
              <a:t>Moun</a:t>
            </a:r>
            <a:r>
              <a:rPr lang="en-US" sz="2000" dirty="0">
                <a:solidFill>
                  <a:srgbClr val="002060"/>
                </a:solidFill>
              </a:rPr>
              <a:t> </a:t>
            </a:r>
            <a:r>
              <a:rPr lang="en-US" sz="2000" dirty="0" err="1">
                <a:solidFill>
                  <a:srgbClr val="002060"/>
                </a:solidFill>
              </a:rPr>
              <a:t>ki</a:t>
            </a:r>
            <a:r>
              <a:rPr lang="en-US" sz="2000" dirty="0">
                <a:solidFill>
                  <a:srgbClr val="002060"/>
                </a:solidFill>
              </a:rPr>
              <a:t> </a:t>
            </a:r>
            <a:r>
              <a:rPr lang="en-US" sz="2000" dirty="0" err="1">
                <a:solidFill>
                  <a:srgbClr val="002060"/>
                </a:solidFill>
              </a:rPr>
              <a:t>Aplike</a:t>
            </a:r>
            <a:r>
              <a:rPr lang="en-US" sz="2000" dirty="0">
                <a:solidFill>
                  <a:srgbClr val="002060"/>
                </a:solidFill>
              </a:rPr>
              <a:t> an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8575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lang="en-US" sz="2000" b="0" i="0" u="none" strike="noStrike" cap="none" dirty="0" err="1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Devlope</a:t>
            </a:r>
            <a:r>
              <a:rPr lang="en-US" sz="2000" b="0" i="0" u="none" strike="noStrike" cap="none" dirty="0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000" b="0" i="0" u="none" strike="noStrike" cap="none" dirty="0" err="1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Fason</a:t>
            </a:r>
            <a:r>
              <a:rPr lang="en-US" sz="2000" b="0" i="0" u="none" strike="noStrike" cap="none" dirty="0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000" b="0" i="0" u="none" strike="noStrike" cap="none" dirty="0" err="1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Ou</a:t>
            </a:r>
            <a:r>
              <a:rPr lang="en-US" sz="2000" b="0" i="0" u="none" strike="noStrike" cap="none" dirty="0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000" b="0" i="0" u="none" strike="noStrike" cap="none" dirty="0" err="1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Prezante</a:t>
            </a:r>
            <a:r>
              <a:rPr lang="en-US" sz="2000" b="0" i="0" u="none" strike="noStrike" cap="none" dirty="0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 w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8575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lang="en-US" sz="2000" dirty="0" err="1">
                <a:solidFill>
                  <a:srgbClr val="002060"/>
                </a:solidFill>
              </a:rPr>
              <a:t>Sèvi</a:t>
            </a:r>
            <a:r>
              <a:rPr lang="en-US" sz="2000" dirty="0">
                <a:solidFill>
                  <a:srgbClr val="002060"/>
                </a:solidFill>
              </a:rPr>
              <a:t> </a:t>
            </a:r>
            <a:r>
              <a:rPr lang="en-US" sz="2000" dirty="0" err="1">
                <a:solidFill>
                  <a:srgbClr val="002060"/>
                </a:solidFill>
              </a:rPr>
              <a:t>ak</a:t>
            </a:r>
            <a:r>
              <a:rPr lang="en-US" sz="2000" dirty="0">
                <a:solidFill>
                  <a:srgbClr val="002060"/>
                </a:solidFill>
              </a:rPr>
              <a:t> </a:t>
            </a:r>
            <a:r>
              <a:rPr lang="en-US" sz="2000" dirty="0" err="1">
                <a:solidFill>
                  <a:srgbClr val="002060"/>
                </a:solidFill>
              </a:rPr>
              <a:t>Laj</a:t>
            </a:r>
            <a:r>
              <a:rPr lang="en-US" sz="2000" dirty="0">
                <a:solidFill>
                  <a:srgbClr val="002060"/>
                </a:solidFill>
              </a:rPr>
              <a:t> </a:t>
            </a:r>
            <a:r>
              <a:rPr lang="en-US" sz="2000" dirty="0" err="1">
                <a:solidFill>
                  <a:srgbClr val="002060"/>
                </a:solidFill>
              </a:rPr>
              <a:t>ou</a:t>
            </a:r>
            <a:r>
              <a:rPr lang="en-US" sz="2000" dirty="0">
                <a:solidFill>
                  <a:srgbClr val="002060"/>
                </a:solidFill>
              </a:rPr>
              <a:t> </a:t>
            </a:r>
            <a:r>
              <a:rPr lang="en-US" sz="2000" dirty="0" err="1">
                <a:solidFill>
                  <a:srgbClr val="002060"/>
                </a:solidFill>
              </a:rPr>
              <a:t>kòm</a:t>
            </a:r>
            <a:r>
              <a:rPr lang="en-US" sz="2000" dirty="0">
                <a:solidFill>
                  <a:srgbClr val="002060"/>
                </a:solidFill>
              </a:rPr>
              <a:t> yon </a:t>
            </a:r>
            <a:r>
              <a:rPr lang="en-US" sz="2000" dirty="0" err="1">
                <a:solidFill>
                  <a:srgbClr val="002060"/>
                </a:solidFill>
              </a:rPr>
              <a:t>Avantaj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endParaRPr sz="2000" b="0" i="0" u="none" strike="noStrike" cap="none" dirty="0">
              <a:solidFill>
                <a:srgbClr val="00206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7" name="Google Shape;227;p14"/>
          <p:cNvSpPr txBox="1"/>
          <p:nvPr/>
        </p:nvSpPr>
        <p:spPr>
          <a:xfrm>
            <a:off x="5150937" y="2686501"/>
            <a:ext cx="3627300" cy="158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r>
              <a:rPr lang="en-US" sz="2000" b="1" dirty="0" err="1">
                <a:solidFill>
                  <a:srgbClr val="002060"/>
                </a:solidFill>
              </a:rPr>
              <a:t>Rezo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8575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lang="en-US" sz="2000" dirty="0" err="1">
                <a:solidFill>
                  <a:srgbClr val="002060"/>
                </a:solidFill>
              </a:rPr>
              <a:t>Rezo</a:t>
            </a:r>
            <a:r>
              <a:rPr lang="en-US" sz="2000" dirty="0">
                <a:solidFill>
                  <a:srgbClr val="002060"/>
                </a:solidFill>
              </a:rPr>
              <a:t> </a:t>
            </a:r>
            <a:r>
              <a:rPr lang="en-US" sz="2000" dirty="0" err="1">
                <a:solidFill>
                  <a:srgbClr val="002060"/>
                </a:solidFill>
              </a:rPr>
              <a:t>yo</a:t>
            </a:r>
            <a:r>
              <a:rPr lang="en-US" sz="2000" dirty="0">
                <a:solidFill>
                  <a:srgbClr val="002060"/>
                </a:solidFill>
              </a:rPr>
              <a:t> </a:t>
            </a:r>
            <a:r>
              <a:rPr lang="en-US" sz="2000" dirty="0" err="1">
                <a:solidFill>
                  <a:srgbClr val="002060"/>
                </a:solidFill>
              </a:rPr>
              <a:t>mache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8575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lang="en-US" sz="2000" b="0" i="0" u="none" strike="noStrike" cap="none" dirty="0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LinkedIn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8575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lang="en-US" sz="2000" dirty="0" err="1">
                <a:solidFill>
                  <a:srgbClr val="002060"/>
                </a:solidFill>
              </a:rPr>
              <a:t>Rekritman</a:t>
            </a:r>
            <a:r>
              <a:rPr lang="en-US" sz="2000" dirty="0">
                <a:solidFill>
                  <a:srgbClr val="002060"/>
                </a:solidFill>
              </a:rPr>
              <a:t> </a:t>
            </a:r>
            <a:r>
              <a:rPr lang="en-US" sz="2000" dirty="0" err="1">
                <a:solidFill>
                  <a:srgbClr val="002060"/>
                </a:solidFill>
              </a:rPr>
              <a:t>Konpayi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8575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lang="en-US" sz="2000" dirty="0" err="1">
                <a:solidFill>
                  <a:srgbClr val="002060"/>
                </a:solidFill>
              </a:rPr>
              <a:t>Kèmès</a:t>
            </a:r>
            <a:r>
              <a:rPr lang="en-US" sz="2000" dirty="0">
                <a:solidFill>
                  <a:srgbClr val="002060"/>
                </a:solidFill>
              </a:rPr>
              <a:t> </a:t>
            </a:r>
            <a:r>
              <a:rPr lang="en-US" sz="2000" dirty="0" err="1">
                <a:solidFill>
                  <a:srgbClr val="002060"/>
                </a:solidFill>
              </a:rPr>
              <a:t>djòb</a:t>
            </a:r>
            <a:r>
              <a:rPr lang="en-US" sz="2000" dirty="0">
                <a:solidFill>
                  <a:srgbClr val="002060"/>
                </a:solidFill>
              </a:rPr>
              <a:t> (J</a:t>
            </a:r>
            <a:r>
              <a:rPr lang="en-US" sz="2000" b="0" i="0" u="none" strike="noStrike" cap="none" dirty="0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ob Fairs)</a:t>
            </a:r>
            <a:endParaRPr sz="2000" b="0" i="0" u="none" strike="noStrike" cap="none" dirty="0">
              <a:solidFill>
                <a:srgbClr val="00206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8" name="Google Shape;228;p14"/>
          <p:cNvSpPr txBox="1"/>
          <p:nvPr/>
        </p:nvSpPr>
        <p:spPr>
          <a:xfrm>
            <a:off x="5150938" y="4611913"/>
            <a:ext cx="3627300" cy="138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r>
              <a:rPr lang="en-US" sz="2000" b="1" dirty="0" err="1">
                <a:solidFill>
                  <a:srgbClr val="002060"/>
                </a:solidFill>
              </a:rPr>
              <a:t>Entèvyou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8575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lang="en-US" sz="2000" dirty="0" err="1">
                <a:solidFill>
                  <a:srgbClr val="002060"/>
                </a:solidFill>
              </a:rPr>
              <a:t>Reyisi</a:t>
            </a:r>
            <a:r>
              <a:rPr lang="en-US" sz="2000" dirty="0">
                <a:solidFill>
                  <a:srgbClr val="002060"/>
                </a:solidFill>
              </a:rPr>
              <a:t> </a:t>
            </a:r>
            <a:r>
              <a:rPr lang="en-US" sz="2000" dirty="0" err="1">
                <a:solidFill>
                  <a:srgbClr val="002060"/>
                </a:solidFill>
              </a:rPr>
              <a:t>Entèvyou</a:t>
            </a:r>
            <a:r>
              <a:rPr lang="en-US" sz="2000" dirty="0">
                <a:solidFill>
                  <a:srgbClr val="002060"/>
                </a:solidFill>
              </a:rPr>
              <a:t> a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8575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lang="en-US" sz="2000" dirty="0" err="1">
                <a:solidFill>
                  <a:srgbClr val="002060"/>
                </a:solidFill>
              </a:rPr>
              <a:t>Entèvyou</a:t>
            </a:r>
            <a:r>
              <a:rPr lang="en-US" sz="2000" dirty="0">
                <a:solidFill>
                  <a:srgbClr val="002060"/>
                </a:solidFill>
              </a:rPr>
              <a:t> nan </a:t>
            </a:r>
            <a:r>
              <a:rPr lang="en-US" sz="2000" dirty="0" err="1">
                <a:solidFill>
                  <a:srgbClr val="002060"/>
                </a:solidFill>
              </a:rPr>
              <a:t>Telefòn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8575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lang="en-US" sz="2000" dirty="0" err="1">
                <a:solidFill>
                  <a:srgbClr val="002060"/>
                </a:solidFill>
              </a:rPr>
              <a:t>Negosyasyon</a:t>
            </a:r>
            <a:r>
              <a:rPr lang="en-US" sz="2000" dirty="0">
                <a:solidFill>
                  <a:srgbClr val="002060"/>
                </a:solidFill>
              </a:rPr>
              <a:t> </a:t>
            </a:r>
            <a:r>
              <a:rPr lang="en-US" sz="2000" dirty="0" err="1">
                <a:solidFill>
                  <a:srgbClr val="002060"/>
                </a:solidFill>
              </a:rPr>
              <a:t>Salè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Google Shape;234;p15"/>
          <p:cNvSpPr txBox="1"/>
          <p:nvPr/>
        </p:nvSpPr>
        <p:spPr>
          <a:xfrm>
            <a:off x="32775" y="0"/>
            <a:ext cx="8512800" cy="7477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9144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lang="en-US" sz="3600" b="1" dirty="0" err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Rezime</a:t>
            </a:r>
            <a:r>
              <a:rPr lang="en-US" sz="3600" b="1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: </a:t>
            </a:r>
          </a:p>
          <a:p>
            <a:pPr marL="9144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lang="en-US" sz="3600" b="1" i="0" u="none" strike="noStrike" cap="none" dirty="0" err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Premye</a:t>
            </a:r>
            <a:r>
              <a:rPr lang="en-US" sz="3600" b="1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3600" b="1" i="0" u="none" strike="noStrike" cap="none" dirty="0" err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Reyinyon</a:t>
            </a:r>
            <a:r>
              <a:rPr lang="en-US" sz="3600" b="1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3600" b="1" i="0" u="none" strike="noStrike" cap="none" dirty="0" err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Fas</a:t>
            </a:r>
            <a:r>
              <a:rPr lang="en-US" sz="3600" b="1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-a-</a:t>
            </a:r>
            <a:r>
              <a:rPr lang="en-US" sz="3600" b="1" i="0" u="none" strike="noStrike" cap="none" dirty="0" err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fas</a:t>
            </a:r>
            <a:r>
              <a:rPr lang="en-US" sz="3600" b="1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RESEA </a:t>
            </a:r>
            <a:r>
              <a:rPr lang="en-US" sz="3600" b="1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an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5" name="Google Shape;235;p15"/>
          <p:cNvSpPr txBox="1"/>
          <p:nvPr/>
        </p:nvSpPr>
        <p:spPr>
          <a:xfrm>
            <a:off x="8764588" y="6619875"/>
            <a:ext cx="381000" cy="238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fld id="{00000000-1234-1234-1234-123412341234}" type="slidenum">
              <a:rPr lang="en-US" sz="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16</a:t>
            </a:fld>
            <a:endParaRPr sz="9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6" name="Google Shape;236;p15"/>
          <p:cNvSpPr txBox="1"/>
          <p:nvPr/>
        </p:nvSpPr>
        <p:spPr>
          <a:xfrm>
            <a:off x="176925" y="1036340"/>
            <a:ext cx="8224500" cy="51552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342900" marR="0" lvl="0" indent="-2222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C3B5D"/>
              </a:buClr>
              <a:buSzPts val="1900"/>
              <a:buFont typeface="Arial"/>
              <a:buNone/>
            </a:pPr>
            <a:endParaRPr sz="1900" b="0" i="0" u="none" strike="noStrike" cap="none" dirty="0">
              <a:solidFill>
                <a:srgbClr val="0C3B5D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rPr lang="en-US" sz="2300" b="1" dirty="0" err="1">
                <a:solidFill>
                  <a:srgbClr val="0C3B5D"/>
                </a:solidFill>
                <a:latin typeface="Calibri"/>
                <a:ea typeface="Calibri"/>
                <a:cs typeface="Calibri"/>
                <a:sym typeface="Calibri"/>
              </a:rPr>
              <a:t>Premye</a:t>
            </a:r>
            <a:r>
              <a:rPr lang="en-US" sz="2300" b="1" dirty="0">
                <a:solidFill>
                  <a:srgbClr val="0C3B5D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300" b="1" dirty="0" err="1">
                <a:solidFill>
                  <a:srgbClr val="0C3B5D"/>
                </a:solidFill>
                <a:latin typeface="Calibri"/>
                <a:ea typeface="Calibri"/>
                <a:cs typeface="Calibri"/>
                <a:sym typeface="Calibri"/>
              </a:rPr>
              <a:t>Reyinyon</a:t>
            </a:r>
            <a:r>
              <a:rPr lang="en-US" sz="2300" b="1" dirty="0">
                <a:solidFill>
                  <a:srgbClr val="0C3B5D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300" b="1" i="0" u="none" strike="noStrike" cap="none" dirty="0">
                <a:solidFill>
                  <a:srgbClr val="0C3B5D"/>
                </a:solidFill>
                <a:latin typeface="Calibri"/>
                <a:ea typeface="Calibri"/>
                <a:cs typeface="Calibri"/>
                <a:sym typeface="Calibri"/>
              </a:rPr>
              <a:t>RESEA </a:t>
            </a:r>
            <a:r>
              <a:rPr lang="en-US" sz="2300" b="1" i="0" u="none" strike="noStrike" cap="none" dirty="0" err="1">
                <a:solidFill>
                  <a:srgbClr val="0C3B5D"/>
                </a:solidFill>
                <a:latin typeface="Calibri"/>
                <a:ea typeface="Calibri"/>
                <a:cs typeface="Calibri"/>
                <a:sym typeface="Calibri"/>
              </a:rPr>
              <a:t>Fas</a:t>
            </a:r>
            <a:r>
              <a:rPr lang="en-US" sz="2300" b="1" i="0" u="none" strike="noStrike" cap="none" dirty="0">
                <a:solidFill>
                  <a:srgbClr val="0C3B5D"/>
                </a:solidFill>
                <a:latin typeface="Calibri"/>
                <a:ea typeface="Calibri"/>
                <a:cs typeface="Calibri"/>
                <a:sym typeface="Calibri"/>
              </a:rPr>
              <a:t>-a-</a:t>
            </a:r>
            <a:r>
              <a:rPr lang="en-US" sz="2300" b="1" i="0" u="none" strike="noStrike" cap="none" dirty="0" err="1">
                <a:solidFill>
                  <a:srgbClr val="0C3B5D"/>
                </a:solidFill>
                <a:latin typeface="Calibri"/>
                <a:ea typeface="Calibri"/>
                <a:cs typeface="Calibri"/>
                <a:sym typeface="Calibri"/>
              </a:rPr>
              <a:t>fas</a:t>
            </a:r>
            <a:r>
              <a:rPr lang="en-US" sz="2300" b="1" i="0" u="none" strike="noStrike" cap="none" dirty="0">
                <a:solidFill>
                  <a:srgbClr val="0C3B5D"/>
                </a:solidFill>
                <a:latin typeface="Calibri"/>
                <a:ea typeface="Calibri"/>
                <a:cs typeface="Calibri"/>
                <a:sym typeface="Calibri"/>
              </a:rPr>
              <a:t> la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endParaRPr sz="2300" b="0" i="0" u="none" strike="noStrike" cap="none" dirty="0">
              <a:solidFill>
                <a:srgbClr val="000000"/>
              </a:solidFill>
              <a:sym typeface="Arial"/>
            </a:endParaRPr>
          </a:p>
          <a:p>
            <a:pPr marL="342900" marR="0" lvl="2" indent="-342900" algn="l" rtl="0">
              <a:spcBef>
                <a:spcPts val="0"/>
              </a:spcBef>
              <a:spcAft>
                <a:spcPts val="1200"/>
              </a:spcAft>
              <a:buClr>
                <a:srgbClr val="0C3B5D"/>
              </a:buClr>
              <a:buSzPts val="2400"/>
              <a:buFont typeface="Arial"/>
              <a:buChar char="•"/>
            </a:pPr>
            <a:r>
              <a:rPr lang="en-US" sz="2300" b="0" i="0" u="none" strike="noStrike" cap="none" dirty="0" err="1">
                <a:solidFill>
                  <a:srgbClr val="0C3B5D"/>
                </a:solidFill>
                <a:latin typeface="Calibri"/>
                <a:ea typeface="Calibri"/>
                <a:cs typeface="Calibri"/>
                <a:sym typeface="Calibri"/>
              </a:rPr>
              <a:t>Repase</a:t>
            </a:r>
            <a:r>
              <a:rPr lang="en-US" sz="2300" b="0" i="0" u="none" strike="noStrike" cap="none" dirty="0">
                <a:solidFill>
                  <a:srgbClr val="0C3B5D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300" b="0" i="0" u="none" strike="noStrike" cap="none" dirty="0" err="1">
                <a:solidFill>
                  <a:srgbClr val="0C3B5D"/>
                </a:solidFill>
                <a:latin typeface="Calibri"/>
                <a:ea typeface="Calibri"/>
                <a:cs typeface="Calibri"/>
                <a:sym typeface="Calibri"/>
              </a:rPr>
              <a:t>valè</a:t>
            </a:r>
            <a:r>
              <a:rPr lang="en-US" sz="2300" b="0" i="0" u="none" strike="noStrike" cap="none" dirty="0">
                <a:solidFill>
                  <a:srgbClr val="0C3B5D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300" b="0" i="0" u="none" strike="noStrike" cap="none" dirty="0" err="1">
                <a:solidFill>
                  <a:srgbClr val="0C3B5D"/>
                </a:solidFill>
                <a:latin typeface="Calibri"/>
                <a:ea typeface="Calibri"/>
                <a:cs typeface="Calibri"/>
                <a:sym typeface="Calibri"/>
              </a:rPr>
              <a:t>ki</a:t>
            </a:r>
            <a:r>
              <a:rPr lang="en-US" sz="2300" b="0" i="0" u="none" strike="noStrike" cap="none" dirty="0">
                <a:solidFill>
                  <a:srgbClr val="0C3B5D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300" b="0" i="0" u="none" strike="noStrike" cap="none" dirty="0" err="1">
                <a:solidFill>
                  <a:srgbClr val="0C3B5D"/>
                </a:solidFill>
                <a:latin typeface="Calibri"/>
                <a:ea typeface="Calibri"/>
                <a:cs typeface="Calibri"/>
                <a:sym typeface="Calibri"/>
              </a:rPr>
              <a:t>genyen</a:t>
            </a:r>
            <a:r>
              <a:rPr lang="en-US" sz="2300" b="0" i="0" u="none" strike="noStrike" cap="none" dirty="0">
                <a:solidFill>
                  <a:srgbClr val="0C3B5D"/>
                </a:solidFill>
                <a:latin typeface="Calibri"/>
                <a:ea typeface="Calibri"/>
                <a:cs typeface="Calibri"/>
                <a:sym typeface="Calibri"/>
              </a:rPr>
              <a:t> nan </a:t>
            </a:r>
            <a:r>
              <a:rPr lang="en-US" sz="2300" b="0" i="0" u="none" strike="noStrike" cap="none" dirty="0" err="1">
                <a:solidFill>
                  <a:srgbClr val="0C3B5D"/>
                </a:solidFill>
                <a:latin typeface="Calibri"/>
                <a:ea typeface="Calibri"/>
                <a:cs typeface="Calibri"/>
                <a:sym typeface="Calibri"/>
              </a:rPr>
              <a:t>Enskri</a:t>
            </a:r>
            <a:r>
              <a:rPr lang="en-US" sz="2300" b="0" i="0" u="none" strike="noStrike" cap="none" dirty="0">
                <a:solidFill>
                  <a:srgbClr val="0C3B5D"/>
                </a:solidFill>
                <a:latin typeface="Calibri"/>
                <a:ea typeface="Calibri"/>
                <a:cs typeface="Calibri"/>
                <a:sym typeface="Calibri"/>
              </a:rPr>
              <a:t> nan </a:t>
            </a:r>
            <a:r>
              <a:rPr lang="en-US" sz="2300" b="0" i="0" u="none" strike="noStrike" cap="none" dirty="0" err="1">
                <a:solidFill>
                  <a:srgbClr val="0C3B5D"/>
                </a:solidFill>
                <a:latin typeface="Calibri"/>
                <a:ea typeface="Calibri"/>
                <a:cs typeface="Calibri"/>
                <a:sym typeface="Calibri"/>
              </a:rPr>
              <a:t>JobQuest</a:t>
            </a:r>
            <a:r>
              <a:rPr lang="en-US" sz="2300" b="0" i="0" u="none" strike="noStrike" cap="none" dirty="0">
                <a:solidFill>
                  <a:srgbClr val="0C3B5D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sz="2300" b="0" i="0" u="none" strike="noStrike" cap="none" dirty="0">
              <a:solidFill>
                <a:srgbClr val="000000"/>
              </a:solidFill>
              <a:sym typeface="Arial"/>
            </a:endParaRPr>
          </a:p>
          <a:p>
            <a:pPr marL="342900" marR="0" lvl="2" indent="-342900" algn="l" rtl="0">
              <a:spcBef>
                <a:spcPts val="0"/>
              </a:spcBef>
              <a:spcAft>
                <a:spcPts val="1200"/>
              </a:spcAft>
              <a:buClr>
                <a:srgbClr val="0C3B5D"/>
              </a:buClr>
              <a:buSzPts val="2400"/>
              <a:buFont typeface="Arial"/>
              <a:buChar char="•"/>
            </a:pPr>
            <a:r>
              <a:rPr lang="en-US" sz="2300" b="0" i="0" u="none" strike="noStrike" cap="none" dirty="0" err="1">
                <a:solidFill>
                  <a:srgbClr val="0C3B5D"/>
                </a:solidFill>
                <a:latin typeface="Calibri"/>
                <a:ea typeface="Calibri"/>
                <a:cs typeface="Calibri"/>
                <a:sym typeface="Calibri"/>
              </a:rPr>
              <a:t>Repase</a:t>
            </a:r>
            <a:r>
              <a:rPr lang="en-US" sz="2300" b="0" i="0" u="none" strike="noStrike" cap="none" dirty="0">
                <a:solidFill>
                  <a:srgbClr val="0C3B5D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300" b="0" i="0" u="none" strike="noStrike" cap="none" dirty="0" err="1">
                <a:solidFill>
                  <a:srgbClr val="0C3B5D"/>
                </a:solidFill>
                <a:latin typeface="Calibri"/>
                <a:ea typeface="Calibri"/>
                <a:cs typeface="Calibri"/>
                <a:sym typeface="Calibri"/>
              </a:rPr>
              <a:t>rezime</a:t>
            </a:r>
            <a:r>
              <a:rPr lang="en-US" sz="2300" b="0" i="0" u="none" strike="noStrike" cap="none" dirty="0">
                <a:solidFill>
                  <a:srgbClr val="0C3B5D"/>
                </a:solidFill>
                <a:latin typeface="Calibri"/>
                <a:ea typeface="Calibri"/>
                <a:cs typeface="Calibri"/>
                <a:sym typeface="Calibri"/>
              </a:rPr>
              <a:t> (CV) </a:t>
            </a:r>
            <a:r>
              <a:rPr lang="en-US" sz="2300" b="0" i="0" u="none" strike="noStrike" cap="none" dirty="0" err="1">
                <a:solidFill>
                  <a:srgbClr val="0C3B5D"/>
                </a:solidFill>
                <a:latin typeface="Calibri"/>
                <a:ea typeface="Calibri"/>
                <a:cs typeface="Calibri"/>
                <a:sym typeface="Calibri"/>
              </a:rPr>
              <a:t>oswa</a:t>
            </a:r>
            <a:r>
              <a:rPr lang="en-US" sz="2300" b="0" i="0" u="none" strike="noStrike" cap="none" dirty="0">
                <a:solidFill>
                  <a:srgbClr val="0C3B5D"/>
                </a:solidFill>
                <a:latin typeface="Calibri"/>
                <a:ea typeface="Calibri"/>
                <a:cs typeface="Calibri"/>
                <a:sym typeface="Calibri"/>
              </a:rPr>
              <a:t> prepare </a:t>
            </a:r>
            <a:r>
              <a:rPr lang="en-US" sz="2300" b="0" i="0" u="none" strike="noStrike" cap="none" dirty="0" err="1">
                <a:solidFill>
                  <a:srgbClr val="0C3B5D"/>
                </a:solidFill>
                <a:latin typeface="Calibri"/>
                <a:ea typeface="Calibri"/>
                <a:cs typeface="Calibri"/>
                <a:sym typeface="Calibri"/>
              </a:rPr>
              <a:t>pou</a:t>
            </a:r>
            <a:r>
              <a:rPr lang="en-US" sz="2300" b="0" i="0" u="none" strike="noStrike" cap="none" dirty="0">
                <a:solidFill>
                  <a:srgbClr val="0C3B5D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300" b="0" i="0" u="none" strike="noStrike" cap="none" dirty="0" err="1">
                <a:solidFill>
                  <a:srgbClr val="0C3B5D"/>
                </a:solidFill>
                <a:latin typeface="Calibri"/>
                <a:ea typeface="Calibri"/>
                <a:cs typeface="Calibri"/>
                <a:sym typeface="Calibri"/>
              </a:rPr>
              <a:t>kreye</a:t>
            </a:r>
            <a:r>
              <a:rPr lang="en-US" sz="2300" b="0" i="0" u="none" strike="noStrike" cap="none" dirty="0">
                <a:solidFill>
                  <a:srgbClr val="0C3B5D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300" b="0" i="0" u="none" strike="noStrike" cap="none" dirty="0" err="1">
                <a:solidFill>
                  <a:srgbClr val="0C3B5D"/>
                </a:solidFill>
                <a:latin typeface="Calibri"/>
                <a:ea typeface="Calibri"/>
                <a:cs typeface="Calibri"/>
                <a:sym typeface="Calibri"/>
              </a:rPr>
              <a:t>yo</a:t>
            </a:r>
            <a:r>
              <a:rPr lang="en-US" sz="2300" b="0" i="0" u="none" strike="noStrike" cap="none" dirty="0">
                <a:solidFill>
                  <a:srgbClr val="0C3B5D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300" b="0" i="0" u="none" strike="noStrike" cap="none" dirty="0" err="1">
                <a:solidFill>
                  <a:srgbClr val="0C3B5D"/>
                </a:solidFill>
                <a:latin typeface="Calibri"/>
                <a:ea typeface="Calibri"/>
                <a:cs typeface="Calibri"/>
                <a:sym typeface="Calibri"/>
              </a:rPr>
              <a:t>rezime</a:t>
            </a:r>
            <a:endParaRPr sz="2300" b="0" i="0" u="none" strike="noStrike" cap="none" dirty="0">
              <a:solidFill>
                <a:srgbClr val="000000"/>
              </a:solidFill>
              <a:sym typeface="Arial"/>
            </a:endParaRPr>
          </a:p>
          <a:p>
            <a:pPr marL="342900" marR="0" lvl="2" indent="-342900" algn="l" rtl="0">
              <a:spcAft>
                <a:spcPts val="1200"/>
              </a:spcAft>
              <a:buClr>
                <a:srgbClr val="0C3B5D"/>
              </a:buClr>
              <a:buSzPts val="2400"/>
              <a:buFont typeface="Arial"/>
              <a:buChar char="•"/>
            </a:pPr>
            <a:r>
              <a:rPr lang="en-US" sz="2300" b="0" i="0" u="none" strike="noStrike" cap="none" dirty="0" err="1">
                <a:solidFill>
                  <a:srgbClr val="0C3B5D"/>
                </a:solidFill>
                <a:latin typeface="Calibri"/>
                <a:ea typeface="Calibri"/>
                <a:cs typeface="Calibri"/>
                <a:sym typeface="Calibri"/>
              </a:rPr>
              <a:t>Prezante</a:t>
            </a:r>
            <a:r>
              <a:rPr lang="en-US" sz="2300" b="0" i="0" u="none" strike="noStrike" cap="none" dirty="0">
                <a:solidFill>
                  <a:srgbClr val="0C3B5D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300" b="0" i="0" u="none" strike="noStrike" cap="none" dirty="0" err="1">
                <a:solidFill>
                  <a:srgbClr val="0C3B5D"/>
                </a:solidFill>
                <a:latin typeface="Calibri"/>
                <a:ea typeface="Calibri"/>
                <a:cs typeface="Calibri"/>
                <a:sym typeface="Calibri"/>
              </a:rPr>
              <a:t>jounal</a:t>
            </a:r>
            <a:r>
              <a:rPr lang="en-US" sz="2300" b="0" i="0" u="none" strike="noStrike" cap="none" dirty="0">
                <a:solidFill>
                  <a:srgbClr val="0C3B5D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300" b="0" i="0" u="none" strike="noStrike" cap="none" dirty="0" err="1">
                <a:solidFill>
                  <a:srgbClr val="0C3B5D"/>
                </a:solidFill>
                <a:latin typeface="Calibri"/>
                <a:ea typeface="Calibri"/>
                <a:cs typeface="Calibri"/>
                <a:sym typeface="Calibri"/>
              </a:rPr>
              <a:t>rechèch</a:t>
            </a:r>
            <a:r>
              <a:rPr lang="en-US" sz="2300" b="0" i="0" u="none" strike="noStrike" cap="none" dirty="0">
                <a:solidFill>
                  <a:srgbClr val="0C3B5D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300" b="0" i="0" u="none" strike="noStrike" cap="none" dirty="0" err="1">
                <a:solidFill>
                  <a:srgbClr val="0C3B5D"/>
                </a:solidFill>
                <a:latin typeface="Calibri"/>
                <a:ea typeface="Calibri"/>
                <a:cs typeface="Calibri"/>
                <a:sym typeface="Calibri"/>
              </a:rPr>
              <a:t>travay</a:t>
            </a:r>
            <a:r>
              <a:rPr lang="en-US" sz="2300" b="0" i="0" u="none" strike="noStrike" cap="none" dirty="0">
                <a:solidFill>
                  <a:srgbClr val="0C3B5D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300" b="0" i="0" u="none" strike="noStrike" cap="none" dirty="0" err="1">
                <a:solidFill>
                  <a:srgbClr val="0C3B5D"/>
                </a:solidFill>
                <a:latin typeface="Calibri"/>
                <a:ea typeface="Calibri"/>
                <a:cs typeface="Calibri"/>
                <a:sym typeface="Calibri"/>
              </a:rPr>
              <a:t>ki</a:t>
            </a:r>
            <a:r>
              <a:rPr lang="en-US" sz="2300" b="0" i="0" u="none" strike="noStrike" cap="none" dirty="0">
                <a:solidFill>
                  <a:srgbClr val="0C3B5D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300" b="0" i="0" u="none" strike="noStrike" cap="none" dirty="0" err="1">
                <a:solidFill>
                  <a:srgbClr val="0C3B5D"/>
                </a:solidFill>
                <a:latin typeface="Calibri"/>
                <a:ea typeface="Calibri"/>
                <a:cs typeface="Calibri"/>
                <a:sym typeface="Calibri"/>
              </a:rPr>
              <a:t>ranpli</a:t>
            </a:r>
            <a:r>
              <a:rPr lang="en-US" sz="2300" b="0" i="0" u="none" strike="noStrike" cap="none" dirty="0">
                <a:solidFill>
                  <a:srgbClr val="0C3B5D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300" b="0" i="0" u="none" strike="noStrike" cap="none" dirty="0" err="1">
                <a:solidFill>
                  <a:srgbClr val="0C3B5D"/>
                </a:solidFill>
                <a:latin typeface="Calibri"/>
                <a:ea typeface="Calibri"/>
                <a:cs typeface="Calibri"/>
                <a:sym typeface="Calibri"/>
              </a:rPr>
              <a:t>pou</a:t>
            </a:r>
            <a:r>
              <a:rPr lang="en-US" sz="2300" b="0" i="0" u="none" strike="noStrike" cap="none" dirty="0">
                <a:solidFill>
                  <a:srgbClr val="0C3B5D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300" b="0" i="0" u="none" strike="noStrike" cap="none" dirty="0" err="1">
                <a:solidFill>
                  <a:srgbClr val="0C3B5D"/>
                </a:solidFill>
                <a:latin typeface="Calibri"/>
                <a:ea typeface="Calibri"/>
                <a:cs typeface="Calibri"/>
                <a:sym typeface="Calibri"/>
              </a:rPr>
              <a:t>chak</a:t>
            </a:r>
            <a:endParaRPr lang="en-US" sz="2300" b="0" i="0" u="none" strike="noStrike" cap="none" dirty="0">
              <a:solidFill>
                <a:srgbClr val="0C3B5D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R="0" lvl="2" algn="l" rtl="0">
              <a:spcAft>
                <a:spcPts val="1200"/>
              </a:spcAft>
              <a:buClr>
                <a:srgbClr val="0C3B5D"/>
              </a:buClr>
              <a:buSzPts val="2400"/>
            </a:pPr>
            <a:r>
              <a:rPr lang="en-US" sz="2300" dirty="0">
                <a:solidFill>
                  <a:srgbClr val="0C3B5D"/>
                </a:solidFill>
                <a:latin typeface="Calibri"/>
                <a:ea typeface="Calibri"/>
                <a:cs typeface="Calibri"/>
                <a:sym typeface="Calibri"/>
              </a:rPr>
              <a:t>      </a:t>
            </a:r>
            <a:r>
              <a:rPr lang="en-US" sz="2300" dirty="0" err="1">
                <a:solidFill>
                  <a:srgbClr val="0C3B5D"/>
                </a:solidFill>
                <a:latin typeface="Calibri"/>
                <a:ea typeface="Calibri"/>
                <a:cs typeface="Calibri"/>
                <a:sym typeface="Calibri"/>
              </a:rPr>
              <a:t>semèn</a:t>
            </a:r>
            <a:r>
              <a:rPr lang="en-US" sz="2300" dirty="0">
                <a:solidFill>
                  <a:srgbClr val="0C3B5D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300" b="0" i="0" u="none" strike="noStrike" cap="none" dirty="0" err="1">
                <a:solidFill>
                  <a:srgbClr val="0C3B5D"/>
                </a:solidFill>
                <a:latin typeface="Calibri"/>
                <a:ea typeface="Calibri"/>
                <a:cs typeface="Calibri"/>
                <a:sym typeface="Calibri"/>
              </a:rPr>
              <a:t>ou</a:t>
            </a:r>
            <a:r>
              <a:rPr lang="en-US" sz="2300" b="0" i="0" u="none" strike="noStrike" cap="none" dirty="0">
                <a:solidFill>
                  <a:srgbClr val="0C3B5D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300" b="0" i="0" u="none" strike="noStrike" cap="none" dirty="0" err="1">
                <a:solidFill>
                  <a:srgbClr val="0C3B5D"/>
                </a:solidFill>
                <a:latin typeface="Calibri"/>
                <a:ea typeface="Calibri"/>
                <a:cs typeface="Calibri"/>
                <a:sym typeface="Calibri"/>
              </a:rPr>
              <a:t>mande</a:t>
            </a:r>
            <a:r>
              <a:rPr lang="en-US" sz="2300" b="0" i="0" u="none" strike="noStrike" cap="none" dirty="0">
                <a:solidFill>
                  <a:srgbClr val="0C3B5D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300" b="0" i="0" u="none" strike="noStrike" cap="none" dirty="0" err="1">
                <a:solidFill>
                  <a:srgbClr val="0C3B5D"/>
                </a:solidFill>
                <a:latin typeface="Calibri"/>
                <a:ea typeface="Calibri"/>
                <a:cs typeface="Calibri"/>
                <a:sym typeface="Calibri"/>
              </a:rPr>
              <a:t>benefis</a:t>
            </a:r>
            <a:r>
              <a:rPr lang="en-US" sz="2300" b="0" i="0" u="none" strike="noStrike" cap="none" dirty="0">
                <a:solidFill>
                  <a:srgbClr val="0C3B5D"/>
                </a:solidFill>
                <a:latin typeface="Calibri"/>
                <a:ea typeface="Calibri"/>
                <a:cs typeface="Calibri"/>
                <a:sym typeface="Calibri"/>
              </a:rPr>
              <a:t> UI </a:t>
            </a:r>
            <a:r>
              <a:rPr lang="en-US" sz="2300" b="0" i="0" u="none" strike="noStrike" cap="none" dirty="0" err="1">
                <a:solidFill>
                  <a:srgbClr val="0C3B5D"/>
                </a:solidFill>
                <a:latin typeface="Calibri"/>
                <a:ea typeface="Calibri"/>
                <a:cs typeface="Calibri"/>
                <a:sym typeface="Calibri"/>
              </a:rPr>
              <a:t>yo</a:t>
            </a:r>
            <a:endParaRPr lang="en-US" sz="2300" b="0" i="0" u="none" strike="noStrike" cap="none" dirty="0">
              <a:solidFill>
                <a:srgbClr val="000000"/>
              </a:solidFill>
              <a:sym typeface="Arial"/>
            </a:endParaRPr>
          </a:p>
          <a:p>
            <a:pPr marL="342900" marR="0" lvl="2" indent="-342900" algn="l" rtl="0">
              <a:spcBef>
                <a:spcPts val="0"/>
              </a:spcBef>
              <a:spcAft>
                <a:spcPts val="1200"/>
              </a:spcAft>
              <a:buClr>
                <a:srgbClr val="0C3B5D"/>
              </a:buClr>
              <a:buSzPts val="2400"/>
              <a:buFont typeface="Arial"/>
              <a:buChar char="•"/>
            </a:pPr>
            <a:r>
              <a:rPr lang="en-US" sz="2300" b="0" i="0" u="none" strike="noStrike" cap="none" dirty="0" err="1">
                <a:solidFill>
                  <a:srgbClr val="0C3B5D"/>
                </a:solidFill>
                <a:latin typeface="Calibri"/>
                <a:ea typeface="Calibri"/>
                <a:cs typeface="Calibri"/>
                <a:sym typeface="Calibri"/>
              </a:rPr>
              <a:t>Repase</a:t>
            </a:r>
            <a:r>
              <a:rPr lang="en-US" sz="2300" b="0" i="0" u="none" strike="noStrike" cap="none" dirty="0">
                <a:solidFill>
                  <a:srgbClr val="0C3B5D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300" b="0" i="0" u="none" strike="noStrike" cap="none" dirty="0" err="1">
                <a:solidFill>
                  <a:srgbClr val="0C3B5D"/>
                </a:solidFill>
                <a:latin typeface="Calibri"/>
                <a:ea typeface="Calibri"/>
                <a:cs typeface="Calibri"/>
                <a:sym typeface="Calibri"/>
              </a:rPr>
              <a:t>fèy</a:t>
            </a:r>
            <a:r>
              <a:rPr lang="en-US" sz="2300" b="0" i="0" u="none" strike="noStrike" cap="none" dirty="0">
                <a:solidFill>
                  <a:srgbClr val="0C3B5D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300" b="0" i="0" u="none" strike="noStrike" cap="none" dirty="0" err="1">
                <a:solidFill>
                  <a:srgbClr val="0C3B5D"/>
                </a:solidFill>
                <a:latin typeface="Calibri"/>
                <a:ea typeface="Calibri"/>
                <a:cs typeface="Calibri"/>
                <a:sym typeface="Calibri"/>
              </a:rPr>
              <a:t>travay</a:t>
            </a:r>
            <a:r>
              <a:rPr lang="en-US" sz="2300" b="0" i="0" u="none" strike="noStrike" cap="none" dirty="0">
                <a:solidFill>
                  <a:srgbClr val="0C3B5D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300" b="0" i="0" u="none" strike="noStrike" cap="none" dirty="0" err="1">
                <a:solidFill>
                  <a:srgbClr val="0C3B5D"/>
                </a:solidFill>
                <a:latin typeface="Calibri"/>
                <a:ea typeface="Calibri"/>
                <a:cs typeface="Calibri"/>
                <a:sym typeface="Calibri"/>
              </a:rPr>
              <a:t>enfòmasyon</a:t>
            </a:r>
            <a:r>
              <a:rPr lang="en-US" sz="2300" b="0" i="0" u="none" strike="noStrike" cap="none" dirty="0">
                <a:solidFill>
                  <a:srgbClr val="0C3B5D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300" b="0" i="0" u="none" strike="noStrike" cap="none" dirty="0" err="1">
                <a:solidFill>
                  <a:srgbClr val="0C3B5D"/>
                </a:solidFill>
                <a:latin typeface="Calibri"/>
                <a:ea typeface="Calibri"/>
                <a:cs typeface="Calibri"/>
                <a:sym typeface="Calibri"/>
              </a:rPr>
              <a:t>mache</a:t>
            </a:r>
            <a:r>
              <a:rPr lang="en-US" sz="2300" b="0" i="0" u="none" strike="noStrike" cap="none" dirty="0">
                <a:solidFill>
                  <a:srgbClr val="0C3B5D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300" b="0" i="0" u="none" strike="noStrike" cap="none" dirty="0" err="1">
                <a:solidFill>
                  <a:srgbClr val="0C3B5D"/>
                </a:solidFill>
                <a:latin typeface="Calibri"/>
                <a:ea typeface="Calibri"/>
                <a:cs typeface="Calibri"/>
                <a:sym typeface="Calibri"/>
              </a:rPr>
              <a:t>travay</a:t>
            </a:r>
            <a:r>
              <a:rPr lang="en-US" sz="2300" b="0" i="0" u="none" strike="noStrike" cap="none" dirty="0">
                <a:solidFill>
                  <a:srgbClr val="0C3B5D"/>
                </a:solidFill>
                <a:latin typeface="Calibri"/>
                <a:ea typeface="Calibri"/>
                <a:cs typeface="Calibri"/>
                <a:sym typeface="Calibri"/>
              </a:rPr>
              <a:t> (LMI) la</a:t>
            </a:r>
            <a:endParaRPr lang="en-US" sz="2300" b="0" i="0" u="none" strike="noStrike" cap="none" dirty="0">
              <a:solidFill>
                <a:srgbClr val="000000"/>
              </a:solidFill>
              <a:sym typeface="Arial"/>
            </a:endParaRPr>
          </a:p>
          <a:p>
            <a:pPr marL="342900" marR="0" lvl="2" indent="-342900" algn="l" rtl="0">
              <a:spcBef>
                <a:spcPts val="0"/>
              </a:spcBef>
              <a:spcAft>
                <a:spcPts val="1200"/>
              </a:spcAft>
              <a:buClr>
                <a:srgbClr val="0C3B5D"/>
              </a:buClr>
              <a:buSzPts val="2400"/>
              <a:buFont typeface="Arial"/>
              <a:buChar char="•"/>
            </a:pPr>
            <a:r>
              <a:rPr lang="en-US" sz="2300" dirty="0" err="1">
                <a:solidFill>
                  <a:srgbClr val="0C3B5D"/>
                </a:solidFill>
                <a:latin typeface="Calibri"/>
                <a:ea typeface="Calibri"/>
                <a:cs typeface="Calibri"/>
                <a:sym typeface="Calibri"/>
              </a:rPr>
              <a:t>Ranpli</a:t>
            </a:r>
            <a:r>
              <a:rPr lang="en-US" sz="2300" dirty="0">
                <a:solidFill>
                  <a:srgbClr val="0C3B5D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300" dirty="0" err="1">
                <a:solidFill>
                  <a:srgbClr val="0C3B5D"/>
                </a:solidFill>
                <a:latin typeface="Calibri"/>
                <a:ea typeface="Calibri"/>
                <a:cs typeface="Calibri"/>
                <a:sym typeface="Calibri"/>
              </a:rPr>
              <a:t>Kesyonè</a:t>
            </a:r>
            <a:r>
              <a:rPr lang="en-US" sz="2300" dirty="0">
                <a:solidFill>
                  <a:srgbClr val="0C3B5D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300" dirty="0" err="1">
                <a:solidFill>
                  <a:srgbClr val="0C3B5D"/>
                </a:solidFill>
                <a:latin typeface="Calibri"/>
                <a:ea typeface="Calibri"/>
                <a:cs typeface="Calibri"/>
                <a:sym typeface="Calibri"/>
              </a:rPr>
              <a:t>Evalyasyon</a:t>
            </a:r>
            <a:r>
              <a:rPr lang="en-US" sz="2300" dirty="0">
                <a:solidFill>
                  <a:srgbClr val="0C3B5D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300" dirty="0" err="1">
                <a:solidFill>
                  <a:srgbClr val="0C3B5D"/>
                </a:solidFill>
                <a:latin typeface="Calibri"/>
                <a:ea typeface="Calibri"/>
                <a:cs typeface="Calibri"/>
                <a:sym typeface="Calibri"/>
              </a:rPr>
              <a:t>Kalifikasyon</a:t>
            </a:r>
            <a:r>
              <a:rPr lang="en-US" sz="2300" dirty="0">
                <a:solidFill>
                  <a:srgbClr val="0C3B5D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300" dirty="0" err="1">
                <a:solidFill>
                  <a:srgbClr val="0C3B5D"/>
                </a:solidFill>
                <a:latin typeface="Calibri"/>
                <a:ea typeface="Calibri"/>
                <a:cs typeface="Calibri"/>
                <a:sym typeface="Calibri"/>
              </a:rPr>
              <a:t>pou</a:t>
            </a:r>
            <a:r>
              <a:rPr lang="en-US" sz="2300" dirty="0">
                <a:solidFill>
                  <a:srgbClr val="0C3B5D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300" b="0" i="0" u="none" strike="noStrike" cap="none" dirty="0">
                <a:solidFill>
                  <a:srgbClr val="0C3B5D"/>
                </a:solidFill>
                <a:latin typeface="Calibri"/>
                <a:ea typeface="Calibri"/>
                <a:cs typeface="Calibri"/>
                <a:sym typeface="Calibri"/>
              </a:rPr>
              <a:t>UI </a:t>
            </a:r>
            <a:r>
              <a:rPr lang="en-US" sz="2300" b="0" i="0" u="none" strike="noStrike" cap="none" dirty="0" err="1">
                <a:solidFill>
                  <a:srgbClr val="0C3B5D"/>
                </a:solidFill>
                <a:latin typeface="Calibri"/>
                <a:ea typeface="Calibri"/>
                <a:cs typeface="Calibri"/>
                <a:sym typeface="Calibri"/>
              </a:rPr>
              <a:t>ki</a:t>
            </a:r>
            <a:r>
              <a:rPr lang="en-US" sz="2300" b="0" i="0" u="none" strike="noStrike" cap="none" dirty="0">
                <a:solidFill>
                  <a:srgbClr val="0C3B5D"/>
                </a:solidFill>
                <a:latin typeface="Calibri"/>
                <a:ea typeface="Calibri"/>
                <a:cs typeface="Calibri"/>
                <a:sym typeface="Calibri"/>
              </a:rPr>
              <a:t> ka </a:t>
            </a:r>
            <a:r>
              <a:rPr lang="en-US" sz="2300" b="0" i="0" u="none" strike="noStrike" cap="none" dirty="0" err="1">
                <a:solidFill>
                  <a:srgbClr val="0C3B5D"/>
                </a:solidFill>
                <a:latin typeface="Calibri"/>
                <a:ea typeface="Calibri"/>
                <a:cs typeface="Calibri"/>
                <a:sym typeface="Calibri"/>
              </a:rPr>
              <a:t>konplete</a:t>
            </a:r>
            <a:r>
              <a:rPr lang="en-US" sz="2300" b="0" i="0" u="none" strike="noStrike" cap="none" dirty="0">
                <a:solidFill>
                  <a:srgbClr val="0C3B5D"/>
                </a:solidFill>
                <a:latin typeface="Calibri"/>
                <a:ea typeface="Calibri"/>
                <a:cs typeface="Calibri"/>
                <a:sym typeface="Calibri"/>
              </a:rPr>
              <a:t> a</a:t>
            </a:r>
            <a:endParaRPr sz="2300" b="0" i="0" u="none" strike="noStrike" cap="none" dirty="0">
              <a:solidFill>
                <a:srgbClr val="000000"/>
              </a:solidFill>
              <a:sym typeface="Arial"/>
            </a:endParaRPr>
          </a:p>
          <a:p>
            <a:pPr marL="280988" marR="0" lvl="0" indent="-280988" algn="l" rtl="0">
              <a:spcBef>
                <a:spcPts val="0"/>
              </a:spcBef>
              <a:spcAft>
                <a:spcPts val="1200"/>
              </a:spcAft>
              <a:buClr>
                <a:srgbClr val="0C3B5D"/>
              </a:buClr>
              <a:buSzPts val="2400"/>
              <a:buFont typeface="Arial"/>
              <a:buChar char="•"/>
            </a:pPr>
            <a:r>
              <a:rPr lang="en-US" sz="2300" b="0" i="0" u="none" strike="noStrike" cap="none" dirty="0">
                <a:solidFill>
                  <a:srgbClr val="0C3B5D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300" b="0" i="0" u="none" strike="noStrike" cap="none" dirty="0" err="1">
                <a:solidFill>
                  <a:srgbClr val="0C3B5D"/>
                </a:solidFill>
                <a:latin typeface="Calibri"/>
                <a:ea typeface="Calibri"/>
                <a:cs typeface="Calibri"/>
                <a:sym typeface="Calibri"/>
              </a:rPr>
              <a:t>Pwograme</a:t>
            </a:r>
            <a:r>
              <a:rPr lang="en-US" sz="2300" b="0" i="0" u="none" strike="noStrike" cap="none" dirty="0">
                <a:solidFill>
                  <a:srgbClr val="0C3B5D"/>
                </a:solidFill>
                <a:latin typeface="Calibri"/>
                <a:ea typeface="Calibri"/>
                <a:cs typeface="Calibri"/>
                <a:sym typeface="Calibri"/>
              </a:rPr>
              <a:t> yon </a:t>
            </a:r>
            <a:r>
              <a:rPr lang="en-US" sz="2300" b="0" i="0" u="none" strike="noStrike" cap="none" dirty="0" err="1">
                <a:solidFill>
                  <a:srgbClr val="0C3B5D"/>
                </a:solidFill>
                <a:latin typeface="Calibri"/>
                <a:ea typeface="Calibri"/>
                <a:cs typeface="Calibri"/>
                <a:sym typeface="Calibri"/>
              </a:rPr>
              <a:t>aktivite</a:t>
            </a:r>
            <a:r>
              <a:rPr lang="en-US" sz="2300" b="0" i="0" u="none" strike="noStrike" cap="none" dirty="0">
                <a:solidFill>
                  <a:srgbClr val="0C3B5D"/>
                </a:solidFill>
                <a:latin typeface="Calibri"/>
                <a:ea typeface="Calibri"/>
                <a:cs typeface="Calibri"/>
                <a:sym typeface="Calibri"/>
              </a:rPr>
              <a:t> Sant </a:t>
            </a:r>
            <a:r>
              <a:rPr lang="en-US" sz="2300" b="0" i="0" u="none" strike="noStrike" cap="none" dirty="0" err="1">
                <a:solidFill>
                  <a:srgbClr val="0C3B5D"/>
                </a:solidFill>
                <a:latin typeface="Calibri"/>
                <a:ea typeface="Calibri"/>
                <a:cs typeface="Calibri"/>
                <a:sym typeface="Calibri"/>
              </a:rPr>
              <a:t>Karyè</a:t>
            </a:r>
            <a:r>
              <a:rPr lang="en-US" sz="2300" b="0" i="0" u="none" strike="noStrike" cap="none" dirty="0">
                <a:solidFill>
                  <a:srgbClr val="0C3B5D"/>
                </a:solidFill>
                <a:latin typeface="Calibri"/>
                <a:ea typeface="Calibri"/>
                <a:cs typeface="Calibri"/>
                <a:sym typeface="Calibri"/>
              </a:rPr>
              <a:t> (</a:t>
            </a:r>
            <a:r>
              <a:rPr lang="en-US" sz="2300" b="0" i="0" u="none" strike="noStrike" cap="none" dirty="0" err="1">
                <a:solidFill>
                  <a:srgbClr val="0C3B5D"/>
                </a:solidFill>
                <a:latin typeface="Calibri"/>
                <a:ea typeface="Calibri"/>
                <a:cs typeface="Calibri"/>
                <a:sym typeface="Calibri"/>
              </a:rPr>
              <a:t>Sèvis</a:t>
            </a:r>
            <a:r>
              <a:rPr lang="en-US" sz="2300" b="0" i="0" u="none" strike="noStrike" cap="none" dirty="0">
                <a:solidFill>
                  <a:srgbClr val="0C3B5D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300" b="0" i="0" u="none" strike="noStrike" cap="none" dirty="0" err="1">
                <a:solidFill>
                  <a:srgbClr val="0C3B5D"/>
                </a:solidFill>
                <a:latin typeface="Calibri"/>
                <a:ea typeface="Calibri"/>
                <a:cs typeface="Calibri"/>
                <a:sym typeface="Calibri"/>
              </a:rPr>
              <a:t>Enterimè</a:t>
            </a:r>
            <a:r>
              <a:rPr lang="en-US" sz="2300" b="0" i="0" u="none" strike="noStrike" cap="none" dirty="0">
                <a:solidFill>
                  <a:srgbClr val="0C3B5D"/>
                </a:solidFill>
                <a:latin typeface="Calibri"/>
                <a:ea typeface="Calibri"/>
                <a:cs typeface="Calibri"/>
                <a:sym typeface="Calibri"/>
              </a:rPr>
              <a:t>)</a:t>
            </a:r>
          </a:p>
          <a:p>
            <a:pPr marL="280988" marR="0" lvl="0" indent="-280988" algn="l" rtl="0">
              <a:spcBef>
                <a:spcPts val="0"/>
              </a:spcBef>
              <a:spcAft>
                <a:spcPts val="1200"/>
              </a:spcAft>
              <a:buClr>
                <a:srgbClr val="0C3B5D"/>
              </a:buClr>
              <a:buSzPts val="2400"/>
              <a:buFont typeface="Arial"/>
              <a:buChar char="•"/>
            </a:pPr>
            <a:r>
              <a:rPr lang="en-US" sz="2300" dirty="0" err="1">
                <a:solidFill>
                  <a:srgbClr val="0C3B5D"/>
                </a:solidFill>
                <a:latin typeface="Calibri"/>
                <a:cs typeface="Calibri"/>
                <a:sym typeface="Calibri"/>
              </a:rPr>
              <a:t>Pwograme</a:t>
            </a:r>
            <a:r>
              <a:rPr lang="en-US" sz="2300" dirty="0">
                <a:solidFill>
                  <a:srgbClr val="0C3B5D"/>
                </a:solidFill>
                <a:latin typeface="Calibri"/>
                <a:cs typeface="Calibri"/>
                <a:sym typeface="Calibri"/>
              </a:rPr>
              <a:t> yon </a:t>
            </a:r>
            <a:r>
              <a:rPr lang="en-US" sz="2300" dirty="0" err="1">
                <a:solidFill>
                  <a:srgbClr val="0C3B5D"/>
                </a:solidFill>
                <a:latin typeface="Calibri"/>
                <a:cs typeface="Calibri"/>
                <a:sym typeface="Calibri"/>
              </a:rPr>
              <a:t>Reyinyon</a:t>
            </a:r>
            <a:r>
              <a:rPr lang="en-US" sz="2300" dirty="0">
                <a:solidFill>
                  <a:srgbClr val="0C3B5D"/>
                </a:solidFill>
                <a:latin typeface="Calibri"/>
                <a:cs typeface="Calibri"/>
                <a:sym typeface="Calibri"/>
              </a:rPr>
              <a:t> </a:t>
            </a:r>
            <a:r>
              <a:rPr lang="en-US" sz="2300" dirty="0" err="1">
                <a:solidFill>
                  <a:srgbClr val="0C3B5D"/>
                </a:solidFill>
                <a:latin typeface="Calibri"/>
                <a:cs typeface="Calibri"/>
                <a:sym typeface="Calibri"/>
              </a:rPr>
              <a:t>Revizyon</a:t>
            </a:r>
            <a:r>
              <a:rPr lang="en-US" sz="2300" dirty="0">
                <a:solidFill>
                  <a:srgbClr val="0C3B5D"/>
                </a:solidFill>
                <a:latin typeface="Calibri"/>
                <a:cs typeface="Calibri"/>
                <a:sym typeface="Calibri"/>
              </a:rPr>
              <a:t> RESEA </a:t>
            </a:r>
            <a:endParaRPr sz="2300" b="0" i="0" u="none" strike="noStrike" cap="none" dirty="0">
              <a:solidFill>
                <a:srgbClr val="0C3B5D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37" name="Google Shape;237;p15" descr="22 Best Work From Home Jobs - Good Ideas for Working at Home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979429" y="1472791"/>
            <a:ext cx="2067592" cy="220834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8740" y="107147"/>
            <a:ext cx="7131050" cy="954348"/>
          </a:xfrm>
        </p:spPr>
        <p:txBody>
          <a:bodyPr/>
          <a:lstStyle/>
          <a:p>
            <a:pPr algn="ctr"/>
            <a:r>
              <a:rPr lang="en-US" b="1" dirty="0" err="1"/>
              <a:t>Pwochen</a:t>
            </a:r>
            <a:r>
              <a:rPr lang="en-US" b="1" dirty="0"/>
              <a:t> </a:t>
            </a:r>
            <a:r>
              <a:rPr lang="en-US" b="1" dirty="0" err="1"/>
              <a:t>Etap</a:t>
            </a:r>
            <a:r>
              <a:rPr lang="en-US" b="1" dirty="0"/>
              <a:t> </a:t>
            </a:r>
            <a:r>
              <a:rPr lang="en-US" b="1" dirty="0" err="1"/>
              <a:t>yo</a:t>
            </a:r>
            <a:r>
              <a:rPr lang="en-US" b="1" dirty="0"/>
              <a:t>: </a:t>
            </a:r>
            <a:r>
              <a:rPr lang="en-US" b="1" dirty="0" err="1"/>
              <a:t>Aprè</a:t>
            </a:r>
            <a:r>
              <a:rPr lang="en-US" b="1" dirty="0"/>
              <a:t> </a:t>
            </a:r>
            <a:r>
              <a:rPr lang="en-US" b="1" dirty="0" err="1"/>
              <a:t>Premye</a:t>
            </a:r>
            <a:r>
              <a:rPr lang="en-US" b="1" dirty="0"/>
              <a:t> </a:t>
            </a:r>
            <a:r>
              <a:rPr lang="en-US" b="1" dirty="0" err="1"/>
              <a:t>Reyinyon</a:t>
            </a:r>
            <a:r>
              <a:rPr lang="en-US" b="1" dirty="0"/>
              <a:t> RESEA an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0" y="1219201"/>
            <a:ext cx="8991600" cy="4752998"/>
          </a:xfrm>
        </p:spPr>
        <p:txBody>
          <a:bodyPr/>
          <a:lstStyle/>
          <a:p>
            <a:pPr algn="ctr"/>
            <a:r>
              <a:rPr lang="en-US" sz="2700" dirty="0" err="1">
                <a:solidFill>
                  <a:srgbClr val="0C3B5D"/>
                </a:solidFill>
              </a:rPr>
              <a:t>Patisipe</a:t>
            </a:r>
            <a:r>
              <a:rPr lang="en-US" sz="2700" dirty="0">
                <a:solidFill>
                  <a:srgbClr val="0C3B5D"/>
                </a:solidFill>
              </a:rPr>
              <a:t> nan yon </a:t>
            </a:r>
            <a:r>
              <a:rPr lang="en-US" sz="2700" dirty="0" err="1">
                <a:solidFill>
                  <a:srgbClr val="0C3B5D"/>
                </a:solidFill>
              </a:rPr>
              <a:t>Reyinon</a:t>
            </a:r>
            <a:r>
              <a:rPr lang="en-US" sz="2700" dirty="0">
                <a:solidFill>
                  <a:srgbClr val="0C3B5D"/>
                </a:solidFill>
              </a:rPr>
              <a:t> </a:t>
            </a:r>
            <a:r>
              <a:rPr lang="en-US" sz="2700" dirty="0" err="1">
                <a:solidFill>
                  <a:srgbClr val="0C3B5D"/>
                </a:solidFill>
              </a:rPr>
              <a:t>Revizyon</a:t>
            </a:r>
            <a:r>
              <a:rPr lang="en-US" sz="2700" dirty="0">
                <a:solidFill>
                  <a:srgbClr val="0C3B5D"/>
                </a:solidFill>
              </a:rPr>
              <a:t> RESEA </a:t>
            </a:r>
          </a:p>
          <a:p>
            <a:pPr algn="ctr"/>
            <a:r>
              <a:rPr lang="en-US" sz="2700" dirty="0" err="1">
                <a:solidFill>
                  <a:srgbClr val="0C3B5D"/>
                </a:solidFill>
                <a:sym typeface="Arial"/>
              </a:rPr>
              <a:t>Fè</a:t>
            </a:r>
            <a:r>
              <a:rPr lang="en-US" sz="2700" dirty="0">
                <a:solidFill>
                  <a:srgbClr val="0C3B5D"/>
                </a:solidFill>
                <a:sym typeface="Arial"/>
              </a:rPr>
              <a:t> </a:t>
            </a:r>
            <a:r>
              <a:rPr lang="en-US" sz="2700" dirty="0" err="1">
                <a:solidFill>
                  <a:srgbClr val="0C3B5D"/>
                </a:solidFill>
                <a:sym typeface="Arial"/>
              </a:rPr>
              <a:t>nou</a:t>
            </a:r>
            <a:r>
              <a:rPr lang="en-US" sz="2700" dirty="0">
                <a:solidFill>
                  <a:srgbClr val="0C3B5D"/>
                </a:solidFill>
                <a:sym typeface="Arial"/>
              </a:rPr>
              <a:t> </a:t>
            </a:r>
            <a:r>
              <a:rPr lang="en-US" sz="2700" dirty="0" err="1">
                <a:solidFill>
                  <a:srgbClr val="0C3B5D"/>
                </a:solidFill>
                <a:sym typeface="Arial"/>
              </a:rPr>
              <a:t>konnen</a:t>
            </a:r>
            <a:r>
              <a:rPr lang="en-US" sz="2700" dirty="0">
                <a:solidFill>
                  <a:srgbClr val="0C3B5D"/>
                </a:solidFill>
                <a:sym typeface="Arial"/>
              </a:rPr>
              <a:t> </a:t>
            </a:r>
            <a:r>
              <a:rPr lang="en-US" sz="2700" dirty="0" err="1">
                <a:solidFill>
                  <a:srgbClr val="0C3B5D"/>
                </a:solidFill>
                <a:sym typeface="Arial"/>
              </a:rPr>
              <a:t>kilè</a:t>
            </a:r>
            <a:r>
              <a:rPr lang="en-US" sz="2700" dirty="0">
                <a:solidFill>
                  <a:srgbClr val="0C3B5D"/>
                </a:solidFill>
                <a:sym typeface="Arial"/>
              </a:rPr>
              <a:t> </a:t>
            </a:r>
            <a:r>
              <a:rPr lang="en-US" sz="2700" dirty="0" err="1">
                <a:solidFill>
                  <a:srgbClr val="0C3B5D"/>
                </a:solidFill>
                <a:sym typeface="Arial"/>
              </a:rPr>
              <a:t>ou</a:t>
            </a:r>
            <a:r>
              <a:rPr lang="en-US" sz="2700" dirty="0">
                <a:solidFill>
                  <a:srgbClr val="0C3B5D"/>
                </a:solidFill>
                <a:sym typeface="Arial"/>
              </a:rPr>
              <a:t> </a:t>
            </a:r>
            <a:r>
              <a:rPr lang="en-US" sz="2700" dirty="0" err="1">
                <a:solidFill>
                  <a:srgbClr val="0C3B5D"/>
                </a:solidFill>
                <a:sym typeface="Arial"/>
              </a:rPr>
              <a:t>jwenn</a:t>
            </a:r>
            <a:r>
              <a:rPr lang="en-US" sz="2700" dirty="0">
                <a:solidFill>
                  <a:srgbClr val="0C3B5D"/>
                </a:solidFill>
                <a:sym typeface="Arial"/>
              </a:rPr>
              <a:t> yon </a:t>
            </a:r>
            <a:r>
              <a:rPr lang="en-US" sz="2700" dirty="0" err="1">
                <a:solidFill>
                  <a:srgbClr val="0C3B5D"/>
                </a:solidFill>
                <a:sym typeface="Arial"/>
              </a:rPr>
              <a:t>djòb</a:t>
            </a:r>
            <a:r>
              <a:rPr lang="en-US" sz="2700" dirty="0">
                <a:solidFill>
                  <a:srgbClr val="0C3B5D"/>
                </a:solidFill>
                <a:sym typeface="Arial"/>
              </a:rPr>
              <a:t> </a:t>
            </a:r>
            <a:r>
              <a:rPr lang="en-US" sz="2700" dirty="0" err="1">
                <a:solidFill>
                  <a:srgbClr val="0C3B5D"/>
                </a:solidFill>
                <a:sym typeface="Arial"/>
              </a:rPr>
              <a:t>pou</a:t>
            </a:r>
            <a:r>
              <a:rPr lang="en-US" sz="2700" dirty="0">
                <a:solidFill>
                  <a:srgbClr val="0C3B5D"/>
                </a:solidFill>
                <a:sym typeface="Arial"/>
              </a:rPr>
              <a:t> </a:t>
            </a:r>
            <a:r>
              <a:rPr lang="en-US" sz="2700" dirty="0" err="1">
                <a:solidFill>
                  <a:srgbClr val="0C3B5D"/>
                </a:solidFill>
                <a:sym typeface="Arial"/>
              </a:rPr>
              <a:t>nou</a:t>
            </a:r>
            <a:r>
              <a:rPr lang="en-US" sz="2700" dirty="0">
                <a:solidFill>
                  <a:srgbClr val="0C3B5D"/>
                </a:solidFill>
                <a:sym typeface="Arial"/>
              </a:rPr>
              <a:t> </a:t>
            </a:r>
            <a:r>
              <a:rPr lang="en-US" sz="2700" dirty="0" err="1">
                <a:solidFill>
                  <a:srgbClr val="0C3B5D"/>
                </a:solidFill>
                <a:sym typeface="Arial"/>
              </a:rPr>
              <a:t>kapab</a:t>
            </a:r>
            <a:r>
              <a:rPr lang="en-US" sz="2700" dirty="0">
                <a:solidFill>
                  <a:srgbClr val="0C3B5D"/>
                </a:solidFill>
                <a:sym typeface="Arial"/>
              </a:rPr>
              <a:t> </a:t>
            </a:r>
            <a:r>
              <a:rPr lang="en-US" sz="2700" dirty="0" err="1">
                <a:solidFill>
                  <a:srgbClr val="0C3B5D"/>
                </a:solidFill>
                <a:sym typeface="Arial"/>
              </a:rPr>
              <a:t>selebre</a:t>
            </a:r>
            <a:r>
              <a:rPr lang="en-US" sz="2700" dirty="0">
                <a:solidFill>
                  <a:srgbClr val="0C3B5D"/>
                </a:solidFill>
                <a:sym typeface="Arial"/>
              </a:rPr>
              <a:t> </a:t>
            </a:r>
            <a:r>
              <a:rPr lang="en-US" sz="2700" dirty="0" err="1">
                <a:solidFill>
                  <a:srgbClr val="0C3B5D"/>
                </a:solidFill>
                <a:sym typeface="Arial"/>
              </a:rPr>
              <a:t>siksè</a:t>
            </a:r>
            <a:r>
              <a:rPr lang="en-US" sz="2700" dirty="0">
                <a:solidFill>
                  <a:srgbClr val="0C3B5D"/>
                </a:solidFill>
                <a:sym typeface="Arial"/>
              </a:rPr>
              <a:t> </a:t>
            </a:r>
            <a:r>
              <a:rPr lang="en-US" sz="2700" dirty="0" err="1">
                <a:solidFill>
                  <a:srgbClr val="0C3B5D"/>
                </a:solidFill>
                <a:sym typeface="Arial"/>
              </a:rPr>
              <a:t>sa</a:t>
            </a:r>
            <a:r>
              <a:rPr lang="en-US" sz="2700" dirty="0">
                <a:solidFill>
                  <a:srgbClr val="0C3B5D"/>
                </a:solidFill>
                <a:sym typeface="Arial"/>
              </a:rPr>
              <a:t> a epi mete </a:t>
            </a:r>
            <a:r>
              <a:rPr lang="en-US" sz="2700" dirty="0" err="1">
                <a:solidFill>
                  <a:srgbClr val="0C3B5D"/>
                </a:solidFill>
                <a:sym typeface="Arial"/>
              </a:rPr>
              <a:t>bazdone</a:t>
            </a:r>
            <a:r>
              <a:rPr lang="en-US" sz="2700" dirty="0">
                <a:solidFill>
                  <a:srgbClr val="0C3B5D"/>
                </a:solidFill>
                <a:sym typeface="Arial"/>
              </a:rPr>
              <a:t> </a:t>
            </a:r>
            <a:r>
              <a:rPr lang="en-US" sz="2700" dirty="0" err="1">
                <a:solidFill>
                  <a:srgbClr val="0C3B5D"/>
                </a:solidFill>
                <a:sym typeface="Arial"/>
              </a:rPr>
              <a:t>nou</a:t>
            </a:r>
            <a:r>
              <a:rPr lang="en-US" sz="2700" dirty="0">
                <a:solidFill>
                  <a:srgbClr val="0C3B5D"/>
                </a:solidFill>
                <a:sym typeface="Arial"/>
              </a:rPr>
              <a:t> an </a:t>
            </a:r>
            <a:r>
              <a:rPr lang="en-US" sz="2700" dirty="0" err="1">
                <a:solidFill>
                  <a:srgbClr val="0C3B5D"/>
                </a:solidFill>
                <a:sym typeface="Arial"/>
              </a:rPr>
              <a:t>ajou</a:t>
            </a:r>
            <a:r>
              <a:rPr lang="en-US" sz="2700" dirty="0">
                <a:solidFill>
                  <a:srgbClr val="0C3B5D"/>
                </a:solidFill>
                <a:sym typeface="Arial"/>
              </a:rPr>
              <a:t>!</a:t>
            </a:r>
            <a:endParaRPr lang="en-US" sz="2700" dirty="0">
              <a:solidFill>
                <a:srgbClr val="000000"/>
              </a:solidFill>
              <a:sym typeface="Arial"/>
            </a:endParaRPr>
          </a:p>
          <a:p>
            <a:pPr marL="114300" indent="0">
              <a:buNone/>
            </a:pP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4642" y="3246121"/>
            <a:ext cx="3095528" cy="24993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945110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3" name="Google Shape;243;p1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479532" y="5019792"/>
            <a:ext cx="4541178" cy="1359739"/>
          </a:xfrm>
          <a:prstGeom prst="rect">
            <a:avLst/>
          </a:prstGeom>
          <a:noFill/>
          <a:ln>
            <a:noFill/>
          </a:ln>
        </p:spPr>
      </p:pic>
      <p:pic>
        <p:nvPicPr>
          <p:cNvPr id="244" name="Google Shape;244;p16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79388" y="4722947"/>
            <a:ext cx="2396638" cy="1656584"/>
          </a:xfrm>
          <a:prstGeom prst="rect">
            <a:avLst/>
          </a:prstGeom>
          <a:noFill/>
          <a:ln>
            <a:noFill/>
          </a:ln>
        </p:spPr>
      </p:pic>
      <p:sp>
        <p:nvSpPr>
          <p:cNvPr id="245" name="Google Shape;245;p16"/>
          <p:cNvSpPr txBox="1">
            <a:spLocks noGrp="1"/>
          </p:cNvSpPr>
          <p:nvPr>
            <p:ph type="title"/>
          </p:nvPr>
        </p:nvSpPr>
        <p:spPr>
          <a:xfrm>
            <a:off x="901200" y="462700"/>
            <a:ext cx="6738600" cy="348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b" anchorCtr="0">
            <a:noAutofit/>
          </a:bodyPr>
          <a:lstStyle/>
          <a:p>
            <a:pPr marL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400"/>
              <a:buFont typeface="Calibri"/>
              <a:buNone/>
            </a:pPr>
            <a:r>
              <a:rPr lang="en-US" sz="3400" dirty="0"/>
              <a:t>Pa </a:t>
            </a:r>
            <a:r>
              <a:rPr lang="en-US" sz="3400" dirty="0" err="1"/>
              <a:t>bliye</a:t>
            </a:r>
            <a:r>
              <a:rPr lang="en-US" sz="3400" dirty="0"/>
              <a:t>, </a:t>
            </a:r>
            <a:r>
              <a:rPr lang="en-US" sz="3400" dirty="0" err="1"/>
              <a:t>si</a:t>
            </a:r>
            <a:r>
              <a:rPr lang="en-US" sz="3400" dirty="0"/>
              <a:t> </a:t>
            </a:r>
            <a:r>
              <a:rPr lang="en-US" sz="3400" dirty="0" err="1"/>
              <a:t>ou</a:t>
            </a:r>
            <a:r>
              <a:rPr lang="en-US" sz="3400" dirty="0"/>
              <a:t> pa </a:t>
            </a:r>
            <a:r>
              <a:rPr lang="en-US" sz="3400" dirty="0" err="1"/>
              <a:t>patisipe</a:t>
            </a:r>
            <a:r>
              <a:rPr lang="en-US" sz="3400" dirty="0"/>
              <a:t> nan 2 </a:t>
            </a:r>
            <a:r>
              <a:rPr lang="en-US" sz="3400" dirty="0" err="1"/>
              <a:t>reyinyon</a:t>
            </a:r>
            <a:r>
              <a:rPr lang="en-US" sz="3400" dirty="0"/>
              <a:t> RESEA w </a:t>
            </a:r>
            <a:r>
              <a:rPr lang="en-US" sz="3400" dirty="0" err="1"/>
              <a:t>yo</a:t>
            </a:r>
            <a:r>
              <a:rPr lang="en-US" sz="3400" dirty="0"/>
              <a:t>, </a:t>
            </a:r>
            <a:r>
              <a:rPr lang="en-US" sz="3400" dirty="0" err="1"/>
              <a:t>sa</a:t>
            </a:r>
            <a:r>
              <a:rPr lang="en-US" sz="3400" dirty="0"/>
              <a:t> </a:t>
            </a:r>
            <a:r>
              <a:rPr lang="en-US" sz="3400" dirty="0" err="1"/>
              <a:t>pral</a:t>
            </a:r>
            <a:r>
              <a:rPr lang="en-US" sz="3400" dirty="0"/>
              <a:t> </a:t>
            </a:r>
            <a:r>
              <a:rPr lang="en-US" sz="3400" dirty="0" err="1"/>
              <a:t>afekte</a:t>
            </a:r>
            <a:r>
              <a:rPr lang="en-US" sz="3400" dirty="0"/>
              <a:t> </a:t>
            </a:r>
            <a:r>
              <a:rPr lang="en-US" sz="3400" dirty="0" err="1"/>
              <a:t>benefis</a:t>
            </a:r>
            <a:r>
              <a:rPr lang="en-US" sz="3400" dirty="0"/>
              <a:t> </a:t>
            </a:r>
            <a:r>
              <a:rPr lang="en-US" sz="3400" dirty="0" err="1"/>
              <a:t>chomaj</a:t>
            </a:r>
            <a:r>
              <a:rPr lang="en-US" sz="3400" dirty="0"/>
              <a:t> </a:t>
            </a:r>
            <a:r>
              <a:rPr lang="en-US" sz="3400" dirty="0" err="1"/>
              <a:t>ou</a:t>
            </a:r>
            <a:r>
              <a:rPr lang="en-US" sz="3400" dirty="0"/>
              <a:t> </a:t>
            </a:r>
            <a:r>
              <a:rPr lang="en-US" sz="3400" dirty="0" err="1"/>
              <a:t>yo</a:t>
            </a:r>
            <a:r>
              <a:rPr lang="en-US" sz="3400" dirty="0"/>
              <a:t>!</a:t>
            </a:r>
            <a:endParaRPr sz="3400" dirty="0"/>
          </a:p>
          <a:p>
            <a:pPr marL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400"/>
              <a:buFont typeface="Calibri"/>
              <a:buNone/>
            </a:pPr>
            <a:endParaRPr sz="3400" dirty="0"/>
          </a:p>
          <a:p>
            <a:pPr marL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400"/>
              <a:buFont typeface="Calibri"/>
              <a:buNone/>
            </a:pPr>
            <a:endParaRPr sz="3400" dirty="0"/>
          </a:p>
          <a:p>
            <a:pPr marL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Font typeface="Calibri"/>
              <a:buNone/>
            </a:pPr>
            <a:r>
              <a:rPr lang="en-US" sz="3400" dirty="0" err="1">
                <a:solidFill>
                  <a:schemeClr val="lt1"/>
                </a:solidFill>
              </a:rPr>
              <a:t>Estaf</a:t>
            </a:r>
            <a:r>
              <a:rPr lang="en-US" sz="3400" dirty="0">
                <a:solidFill>
                  <a:schemeClr val="lt1"/>
                </a:solidFill>
              </a:rPr>
              <a:t> </a:t>
            </a:r>
            <a:r>
              <a:rPr lang="en-US" sz="3400" dirty="0" err="1">
                <a:solidFill>
                  <a:schemeClr val="lt1"/>
                </a:solidFill>
              </a:rPr>
              <a:t>MassHire</a:t>
            </a:r>
            <a:r>
              <a:rPr lang="en-US" sz="3400" dirty="0">
                <a:solidFill>
                  <a:schemeClr val="lt1"/>
                </a:solidFill>
              </a:rPr>
              <a:t> la </a:t>
            </a:r>
            <a:r>
              <a:rPr lang="en-US" sz="3400" i="1" dirty="0">
                <a:solidFill>
                  <a:schemeClr val="lt1"/>
                </a:solidFill>
              </a:rPr>
              <a:t>ap </a:t>
            </a:r>
            <a:r>
              <a:rPr lang="en-US" sz="3400" i="1" dirty="0" err="1">
                <a:solidFill>
                  <a:schemeClr val="lt1"/>
                </a:solidFill>
              </a:rPr>
              <a:t>kontan</a:t>
            </a:r>
            <a:r>
              <a:rPr lang="en-US" sz="3400" dirty="0">
                <a:solidFill>
                  <a:schemeClr val="lt1"/>
                </a:solidFill>
              </a:rPr>
              <a:t> </a:t>
            </a:r>
            <a:r>
              <a:rPr lang="en-US" sz="3400" dirty="0" err="1">
                <a:solidFill>
                  <a:schemeClr val="lt1"/>
                </a:solidFill>
              </a:rPr>
              <a:t>travay</a:t>
            </a:r>
            <a:r>
              <a:rPr lang="en-US" sz="3400" dirty="0">
                <a:solidFill>
                  <a:schemeClr val="lt1"/>
                </a:solidFill>
              </a:rPr>
              <a:t> </a:t>
            </a:r>
            <a:r>
              <a:rPr lang="en-US" sz="3400" dirty="0" err="1">
                <a:solidFill>
                  <a:schemeClr val="lt1"/>
                </a:solidFill>
              </a:rPr>
              <a:t>avèk</a:t>
            </a:r>
            <a:r>
              <a:rPr lang="en-US" sz="3400" dirty="0">
                <a:solidFill>
                  <a:schemeClr val="lt1"/>
                </a:solidFill>
              </a:rPr>
              <a:t> </a:t>
            </a:r>
            <a:r>
              <a:rPr lang="en-US" sz="3400" dirty="0" err="1">
                <a:solidFill>
                  <a:schemeClr val="lt1"/>
                </a:solidFill>
              </a:rPr>
              <a:t>ou</a:t>
            </a:r>
            <a:r>
              <a:rPr lang="en-US" sz="3400" dirty="0">
                <a:solidFill>
                  <a:schemeClr val="lt1"/>
                </a:solidFill>
              </a:rPr>
              <a:t>!</a:t>
            </a:r>
            <a:endParaRPr sz="3400" dirty="0">
              <a:solidFill>
                <a:schemeClr val="lt1"/>
              </a:solidFill>
            </a:endParaRPr>
          </a:p>
          <a:p>
            <a:pPr marL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400"/>
              <a:buFont typeface="Calibri"/>
              <a:buNone/>
            </a:pPr>
            <a:endParaRPr sz="34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g8495afef91_0_0"/>
          <p:cNvSpPr txBox="1">
            <a:spLocks noGrp="1"/>
          </p:cNvSpPr>
          <p:nvPr>
            <p:ph type="title"/>
          </p:nvPr>
        </p:nvSpPr>
        <p:spPr>
          <a:xfrm>
            <a:off x="1107150" y="125325"/>
            <a:ext cx="7082100" cy="95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-US" b="1" dirty="0" err="1"/>
              <a:t>Patisipasyon</a:t>
            </a:r>
            <a:r>
              <a:rPr lang="en-US" b="1" dirty="0"/>
              <a:t> nan </a:t>
            </a:r>
            <a:r>
              <a:rPr lang="en-US" b="1" dirty="0" err="1"/>
              <a:t>Pwogram</a:t>
            </a:r>
            <a:r>
              <a:rPr lang="en-US" b="1" dirty="0"/>
              <a:t> RESEA </a:t>
            </a:r>
            <a:endParaRPr b="1" dirty="0"/>
          </a:p>
        </p:txBody>
      </p:sp>
      <p:sp>
        <p:nvSpPr>
          <p:cNvPr id="124" name="Google Shape;124;g8495afef91_0_0"/>
          <p:cNvSpPr txBox="1">
            <a:spLocks noGrp="1"/>
          </p:cNvSpPr>
          <p:nvPr>
            <p:ph type="body" idx="1"/>
          </p:nvPr>
        </p:nvSpPr>
        <p:spPr>
          <a:xfrm>
            <a:off x="234300" y="1432450"/>
            <a:ext cx="8827800" cy="4619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-US" sz="2200" b="1" dirty="0" err="1"/>
              <a:t>Kisa</a:t>
            </a:r>
            <a:r>
              <a:rPr lang="en-US" sz="2200" b="1" dirty="0"/>
              <a:t> RESEA ye?</a:t>
            </a:r>
            <a:endParaRPr sz="2200" b="1" dirty="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-US" sz="2200" dirty="0"/>
              <a:t>RESEA se yon </a:t>
            </a:r>
            <a:r>
              <a:rPr lang="en-US" sz="2200" dirty="0" err="1"/>
              <a:t>pwogram</a:t>
            </a:r>
            <a:r>
              <a:rPr lang="en-US" sz="2200" dirty="0"/>
              <a:t> federal </a:t>
            </a:r>
            <a:r>
              <a:rPr lang="en-US" sz="2200" dirty="0" err="1"/>
              <a:t>pou</a:t>
            </a:r>
            <a:r>
              <a:rPr lang="en-US" sz="2200" dirty="0"/>
              <a:t> </a:t>
            </a:r>
            <a:r>
              <a:rPr lang="en-US" sz="2200" dirty="0" err="1"/>
              <a:t>ede</a:t>
            </a:r>
            <a:r>
              <a:rPr lang="en-US" sz="2200" dirty="0"/>
              <a:t> </a:t>
            </a:r>
            <a:r>
              <a:rPr lang="en-US" sz="2200" dirty="0" err="1"/>
              <a:t>kliyan</a:t>
            </a:r>
            <a:r>
              <a:rPr lang="en-US" sz="2200" dirty="0"/>
              <a:t> </a:t>
            </a:r>
            <a:r>
              <a:rPr lang="en-US" sz="2200" dirty="0" err="1"/>
              <a:t>yo</a:t>
            </a:r>
            <a:r>
              <a:rPr lang="en-US" sz="2200" dirty="0"/>
              <a:t> </a:t>
            </a:r>
            <a:r>
              <a:rPr lang="en-US" sz="2200" dirty="0" err="1"/>
              <a:t>retounen</a:t>
            </a:r>
            <a:r>
              <a:rPr lang="en-US" sz="2200" dirty="0"/>
              <a:t> </a:t>
            </a:r>
            <a:r>
              <a:rPr lang="en-US" sz="2200" dirty="0" err="1"/>
              <a:t>travay</a:t>
            </a:r>
            <a:r>
              <a:rPr lang="en-US" sz="2200" dirty="0"/>
              <a:t> pi vit, </a:t>
            </a:r>
            <a:r>
              <a:rPr lang="en-US" sz="2200" dirty="0" err="1"/>
              <a:t>lè</a:t>
            </a:r>
            <a:r>
              <a:rPr lang="en-US" sz="2200" dirty="0"/>
              <a:t> </a:t>
            </a:r>
            <a:r>
              <a:rPr lang="en-US" sz="2200" dirty="0" err="1"/>
              <a:t>yo</a:t>
            </a:r>
            <a:r>
              <a:rPr lang="en-US" sz="2200" dirty="0"/>
              <a:t> </a:t>
            </a:r>
            <a:r>
              <a:rPr lang="en-US" sz="2200" dirty="0" err="1"/>
              <a:t>patisipe</a:t>
            </a:r>
            <a:r>
              <a:rPr lang="en-US" sz="2200" dirty="0"/>
              <a:t> nan </a:t>
            </a:r>
            <a:r>
              <a:rPr lang="en-US" sz="2200" dirty="0" err="1"/>
              <a:t>sèvis</a:t>
            </a:r>
            <a:r>
              <a:rPr lang="en-US" sz="2200" dirty="0"/>
              <a:t> re-</a:t>
            </a:r>
            <a:r>
              <a:rPr lang="en-US" sz="2200" dirty="0" err="1"/>
              <a:t>anbochaj</a:t>
            </a:r>
            <a:r>
              <a:rPr lang="en-US" sz="2200" dirty="0"/>
              <a:t> epi </a:t>
            </a:r>
            <a:r>
              <a:rPr lang="en-US" sz="2200" dirty="0" err="1"/>
              <a:t>yo</a:t>
            </a:r>
            <a:r>
              <a:rPr lang="en-US" sz="2200" dirty="0"/>
              <a:t> </a:t>
            </a:r>
            <a:r>
              <a:rPr lang="en-US" sz="2200" dirty="0" err="1"/>
              <a:t>kontre</a:t>
            </a:r>
            <a:r>
              <a:rPr lang="en-US" sz="2200" dirty="0"/>
              <a:t> </a:t>
            </a:r>
            <a:r>
              <a:rPr lang="en-US" sz="2200" dirty="0" err="1"/>
              <a:t>ak</a:t>
            </a:r>
            <a:r>
              <a:rPr lang="en-US" sz="2200" dirty="0"/>
              <a:t> </a:t>
            </a:r>
            <a:r>
              <a:rPr lang="en-US" sz="2200" dirty="0" err="1"/>
              <a:t>estaf</a:t>
            </a:r>
            <a:r>
              <a:rPr lang="en-US" sz="2200" dirty="0"/>
              <a:t> </a:t>
            </a:r>
            <a:r>
              <a:rPr lang="en-US" sz="2200" dirty="0" err="1"/>
              <a:t>MassHire</a:t>
            </a:r>
            <a:r>
              <a:rPr lang="en-US" sz="2200" dirty="0"/>
              <a:t> Career Center la </a:t>
            </a:r>
            <a:r>
              <a:rPr lang="en-US" sz="2200" dirty="0" err="1"/>
              <a:t>pou</a:t>
            </a:r>
            <a:r>
              <a:rPr lang="en-US" sz="2200" dirty="0"/>
              <a:t> </a:t>
            </a:r>
            <a:r>
              <a:rPr lang="en-US" sz="2200" dirty="0" err="1"/>
              <a:t>diskite</a:t>
            </a:r>
            <a:r>
              <a:rPr lang="en-US" sz="2200" dirty="0"/>
              <a:t> </a:t>
            </a:r>
            <a:r>
              <a:rPr lang="en-US" sz="2200" dirty="0" err="1"/>
              <a:t>objektif</a:t>
            </a:r>
            <a:r>
              <a:rPr lang="en-US" sz="2200" dirty="0"/>
              <a:t> </a:t>
            </a:r>
            <a:r>
              <a:rPr lang="en-US" sz="2200" dirty="0" err="1"/>
              <a:t>rechèch</a:t>
            </a:r>
            <a:r>
              <a:rPr lang="en-US" sz="2200" dirty="0"/>
              <a:t> </a:t>
            </a:r>
            <a:r>
              <a:rPr lang="en-US" sz="2200" dirty="0" err="1"/>
              <a:t>travay</a:t>
            </a:r>
            <a:r>
              <a:rPr lang="en-US" sz="2200" dirty="0"/>
              <a:t>.</a:t>
            </a:r>
            <a:endParaRPr sz="2200" dirty="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endParaRPr sz="2200" dirty="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-US" sz="2200" b="1" dirty="0" err="1"/>
              <a:t>Kimoun</a:t>
            </a:r>
            <a:r>
              <a:rPr lang="en-US" sz="2200" b="1" dirty="0"/>
              <a:t> </a:t>
            </a:r>
            <a:r>
              <a:rPr lang="en-US" sz="2200" b="1" dirty="0" err="1"/>
              <a:t>ki</a:t>
            </a:r>
            <a:r>
              <a:rPr lang="en-US" sz="2200" b="1" dirty="0"/>
              <a:t> </a:t>
            </a:r>
            <a:r>
              <a:rPr lang="en-US" sz="2200" b="1" dirty="0" err="1"/>
              <a:t>seleksyone</a:t>
            </a:r>
            <a:r>
              <a:rPr lang="en-US" sz="2200" b="1" dirty="0"/>
              <a:t> </a:t>
            </a:r>
            <a:r>
              <a:rPr lang="en-US" sz="2200" b="1" dirty="0" err="1"/>
              <a:t>pou</a:t>
            </a:r>
            <a:r>
              <a:rPr lang="en-US" sz="2200" b="1" dirty="0"/>
              <a:t> </a:t>
            </a:r>
            <a:r>
              <a:rPr lang="en-US" sz="2200" b="1" dirty="0" err="1"/>
              <a:t>pwogram</a:t>
            </a:r>
            <a:r>
              <a:rPr lang="en-US" sz="2200" b="1" dirty="0"/>
              <a:t> RESEA an?</a:t>
            </a:r>
            <a:endParaRPr sz="2200" b="1" dirty="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-US" sz="2200" dirty="0"/>
              <a:t>Se </a:t>
            </a:r>
            <a:r>
              <a:rPr lang="en-US" sz="2200" dirty="0" err="1"/>
              <a:t>kliyan</a:t>
            </a:r>
            <a:r>
              <a:rPr lang="en-US" sz="2200" dirty="0"/>
              <a:t> k ap </a:t>
            </a:r>
            <a:r>
              <a:rPr lang="en-US" sz="2200" dirty="0" err="1"/>
              <a:t>resevwa</a:t>
            </a:r>
            <a:r>
              <a:rPr lang="en-US" sz="2200" dirty="0"/>
              <a:t> </a:t>
            </a:r>
            <a:r>
              <a:rPr lang="en-US" sz="2200" dirty="0" err="1"/>
              <a:t>benefis</a:t>
            </a:r>
            <a:r>
              <a:rPr lang="en-US" sz="2200" dirty="0"/>
              <a:t> </a:t>
            </a:r>
            <a:r>
              <a:rPr lang="en-US" sz="2200" dirty="0" err="1"/>
              <a:t>chomaj</a:t>
            </a:r>
            <a:r>
              <a:rPr lang="en-US" sz="2200" dirty="0"/>
              <a:t> n ap </a:t>
            </a:r>
            <a:r>
              <a:rPr lang="en-US" sz="2200" dirty="0" err="1"/>
              <a:t>seleksyone</a:t>
            </a:r>
            <a:r>
              <a:rPr lang="en-US" sz="2200" dirty="0"/>
              <a:t>.</a:t>
            </a:r>
            <a:endParaRPr sz="2200" dirty="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100"/>
              <a:buFont typeface="Arial"/>
              <a:buNone/>
            </a:pPr>
            <a:endParaRPr sz="2200" b="1" dirty="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100"/>
              <a:buFont typeface="Arial"/>
              <a:buNone/>
            </a:pPr>
            <a:r>
              <a:rPr lang="en-US" sz="2200" b="1" dirty="0"/>
              <a:t>Ki </a:t>
            </a:r>
            <a:r>
              <a:rPr lang="en-US" sz="2200" b="1" dirty="0" err="1"/>
              <a:t>benefis</a:t>
            </a:r>
            <a:r>
              <a:rPr lang="en-US" sz="2200" b="1" dirty="0"/>
              <a:t> </a:t>
            </a:r>
            <a:r>
              <a:rPr lang="en-US" sz="2200" b="1" dirty="0" err="1"/>
              <a:t>ki</a:t>
            </a:r>
            <a:r>
              <a:rPr lang="en-US" sz="2200" b="1" dirty="0"/>
              <a:t> </a:t>
            </a:r>
            <a:r>
              <a:rPr lang="en-US" sz="2200" b="1" dirty="0" err="1"/>
              <a:t>genyen</a:t>
            </a:r>
            <a:r>
              <a:rPr lang="en-US" sz="2200" b="1" dirty="0"/>
              <a:t> </a:t>
            </a:r>
            <a:r>
              <a:rPr lang="en-US" sz="2200" b="1" dirty="0" err="1"/>
              <a:t>lè</a:t>
            </a:r>
            <a:r>
              <a:rPr lang="en-US" sz="2200" b="1" dirty="0"/>
              <a:t> </a:t>
            </a:r>
            <a:r>
              <a:rPr lang="en-US" sz="2200" b="1" dirty="0" err="1"/>
              <a:t>yo</a:t>
            </a:r>
            <a:r>
              <a:rPr lang="en-US" sz="2200" b="1" dirty="0"/>
              <a:t> </a:t>
            </a:r>
            <a:r>
              <a:rPr lang="en-US" sz="2200" b="1" dirty="0" err="1"/>
              <a:t>seleksyone</a:t>
            </a:r>
            <a:r>
              <a:rPr lang="en-US" sz="2200" b="1" dirty="0"/>
              <a:t> </a:t>
            </a:r>
            <a:r>
              <a:rPr lang="en-US" sz="2200" b="1" dirty="0" err="1"/>
              <a:t>moun</a:t>
            </a:r>
            <a:r>
              <a:rPr lang="en-US" sz="2200" b="1" dirty="0"/>
              <a:t> </a:t>
            </a:r>
            <a:r>
              <a:rPr lang="en-US" sz="2200" b="1" dirty="0" err="1"/>
              <a:t>pou</a:t>
            </a:r>
            <a:r>
              <a:rPr lang="en-US" sz="2200" b="1" dirty="0"/>
              <a:t> </a:t>
            </a:r>
            <a:r>
              <a:rPr lang="en-US" sz="2200" b="1" dirty="0" err="1"/>
              <a:t>pwogram</a:t>
            </a:r>
            <a:r>
              <a:rPr lang="en-US" sz="2200" b="1" dirty="0"/>
              <a:t> RESEA an?</a:t>
            </a:r>
            <a:endParaRPr sz="2200" b="1" dirty="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100"/>
              <a:buFont typeface="Arial"/>
              <a:buNone/>
            </a:pPr>
            <a:r>
              <a:rPr lang="en-US" sz="2200" dirty="0" err="1"/>
              <a:t>Yo</a:t>
            </a:r>
            <a:r>
              <a:rPr lang="en-US" sz="2200" dirty="0"/>
              <a:t> </a:t>
            </a:r>
            <a:r>
              <a:rPr lang="en-US" sz="2200" dirty="0" err="1"/>
              <a:t>te</a:t>
            </a:r>
            <a:r>
              <a:rPr lang="en-US" sz="2200" dirty="0"/>
              <a:t> </a:t>
            </a:r>
            <a:r>
              <a:rPr lang="en-US" sz="2200" dirty="0" err="1"/>
              <a:t>seleksyone</a:t>
            </a:r>
            <a:r>
              <a:rPr lang="en-US" sz="2200" dirty="0"/>
              <a:t> w </a:t>
            </a:r>
            <a:r>
              <a:rPr lang="en-US" sz="2200" dirty="0" err="1"/>
              <a:t>pou</a:t>
            </a:r>
            <a:r>
              <a:rPr lang="en-US" sz="2200" dirty="0"/>
              <a:t> RESEA </a:t>
            </a:r>
            <a:r>
              <a:rPr lang="en-US" sz="2200" dirty="0" err="1"/>
              <a:t>pou</a:t>
            </a:r>
            <a:r>
              <a:rPr lang="en-US" sz="2200" dirty="0"/>
              <a:t> </a:t>
            </a:r>
            <a:r>
              <a:rPr lang="en-US" sz="2200" dirty="0" err="1"/>
              <a:t>resevwa</a:t>
            </a:r>
            <a:r>
              <a:rPr lang="en-US" sz="2200" dirty="0"/>
              <a:t> </a:t>
            </a:r>
            <a:r>
              <a:rPr lang="en-US" sz="2200" dirty="0" err="1"/>
              <a:t>sèvis</a:t>
            </a:r>
            <a:r>
              <a:rPr lang="en-US" sz="2200" dirty="0"/>
              <a:t> re-</a:t>
            </a:r>
            <a:r>
              <a:rPr lang="en-US" sz="2200" dirty="0" err="1"/>
              <a:t>anbochaj</a:t>
            </a:r>
            <a:r>
              <a:rPr lang="en-US" sz="2200" dirty="0"/>
              <a:t> </a:t>
            </a:r>
            <a:r>
              <a:rPr lang="en-US" sz="2200" dirty="0" err="1"/>
              <a:t>travay</a:t>
            </a:r>
            <a:r>
              <a:rPr lang="en-US" sz="2200" dirty="0"/>
              <a:t> </a:t>
            </a:r>
            <a:r>
              <a:rPr lang="en-US" sz="2200" dirty="0" err="1"/>
              <a:t>grasa</a:t>
            </a:r>
            <a:r>
              <a:rPr lang="en-US" sz="2200" dirty="0"/>
              <a:t> </a:t>
            </a:r>
            <a:r>
              <a:rPr lang="en-US" sz="2200" dirty="0" err="1"/>
              <a:t>sistèm</a:t>
            </a:r>
            <a:r>
              <a:rPr lang="en-US" sz="2200" dirty="0"/>
              <a:t> </a:t>
            </a:r>
            <a:r>
              <a:rPr lang="en-US" sz="2200" dirty="0" err="1"/>
              <a:t>MassHire</a:t>
            </a:r>
            <a:r>
              <a:rPr lang="en-US" sz="2200" dirty="0"/>
              <a:t> Career Center </a:t>
            </a:r>
            <a:r>
              <a:rPr lang="en-US" sz="2200" dirty="0" err="1"/>
              <a:t>lan</a:t>
            </a:r>
            <a:r>
              <a:rPr lang="en-US" sz="2500" dirty="0"/>
              <a:t>. </a:t>
            </a:r>
            <a:r>
              <a:rPr lang="en-US" sz="2200" dirty="0" err="1"/>
              <a:t>Estaf</a:t>
            </a:r>
            <a:r>
              <a:rPr lang="en-US" sz="2200" dirty="0"/>
              <a:t> la </a:t>
            </a:r>
            <a:r>
              <a:rPr lang="en-US" sz="2200" dirty="0" err="1"/>
              <a:t>pral</a:t>
            </a:r>
            <a:r>
              <a:rPr lang="en-US" sz="2200" dirty="0"/>
              <a:t> </a:t>
            </a:r>
            <a:r>
              <a:rPr lang="en-US" sz="2200" dirty="0" err="1"/>
              <a:t>ede</a:t>
            </a:r>
            <a:r>
              <a:rPr lang="en-US" sz="2200" dirty="0"/>
              <a:t> w </a:t>
            </a:r>
            <a:r>
              <a:rPr lang="en-US" sz="2200" dirty="0" err="1"/>
              <a:t>ak</a:t>
            </a:r>
            <a:r>
              <a:rPr lang="en-US" sz="2200" dirty="0"/>
              <a:t> </a:t>
            </a:r>
            <a:r>
              <a:rPr lang="en-US" sz="2200" dirty="0" err="1"/>
              <a:t>kondisyon</a:t>
            </a:r>
            <a:r>
              <a:rPr lang="en-US" sz="2200" dirty="0"/>
              <a:t> </a:t>
            </a:r>
            <a:r>
              <a:rPr lang="en-US" sz="2200" dirty="0" err="1"/>
              <a:t>Kalifikasyon</a:t>
            </a:r>
            <a:r>
              <a:rPr lang="en-US" sz="2200" dirty="0"/>
              <a:t> </a:t>
            </a:r>
            <a:r>
              <a:rPr lang="en-US" sz="2200" dirty="0" err="1"/>
              <a:t>pou</a:t>
            </a:r>
            <a:r>
              <a:rPr lang="en-US" sz="2200" dirty="0"/>
              <a:t> </a:t>
            </a:r>
            <a:r>
              <a:rPr lang="en-US" sz="2200" dirty="0" err="1"/>
              <a:t>Asirans</a:t>
            </a:r>
            <a:r>
              <a:rPr lang="en-US" sz="2200" dirty="0"/>
              <a:t> </a:t>
            </a:r>
            <a:r>
              <a:rPr lang="en-US" sz="2200" dirty="0" err="1"/>
              <a:t>Chomaj</a:t>
            </a:r>
            <a:r>
              <a:rPr lang="en-US" sz="2200" dirty="0"/>
              <a:t> (UI) </a:t>
            </a:r>
            <a:r>
              <a:rPr lang="en-US" sz="2200" dirty="0" err="1"/>
              <a:t>ou</a:t>
            </a:r>
            <a:r>
              <a:rPr lang="en-US" sz="2200" dirty="0"/>
              <a:t> an </a:t>
            </a:r>
            <a:r>
              <a:rPr lang="en-US" sz="2200" dirty="0" err="1"/>
              <a:t>pou</a:t>
            </a:r>
            <a:r>
              <a:rPr lang="en-US" sz="2200" dirty="0"/>
              <a:t> </a:t>
            </a:r>
            <a:r>
              <a:rPr lang="en-US" sz="2200" dirty="0" err="1"/>
              <a:t>kontinye</a:t>
            </a:r>
            <a:r>
              <a:rPr lang="en-US" sz="2200" dirty="0"/>
              <a:t> </a:t>
            </a:r>
            <a:r>
              <a:rPr lang="en-US" sz="2200" dirty="0" err="1"/>
              <a:t>resevwa</a:t>
            </a:r>
            <a:r>
              <a:rPr lang="en-US" sz="2200" dirty="0"/>
              <a:t> </a:t>
            </a:r>
            <a:r>
              <a:rPr lang="en-US" sz="2200" dirty="0" err="1"/>
              <a:t>benefis</a:t>
            </a:r>
            <a:r>
              <a:rPr lang="en-US" sz="2200" dirty="0"/>
              <a:t>  UI.</a:t>
            </a:r>
            <a:endParaRPr sz="2200" dirty="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100"/>
              <a:buFont typeface="Arial"/>
              <a:buNone/>
            </a:pPr>
            <a:endParaRPr sz="2200" strike="sngStrike" dirty="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100"/>
              <a:buFont typeface="Arial"/>
              <a:buNone/>
            </a:pPr>
            <a:endParaRPr sz="2200" dirty="0">
              <a:solidFill>
                <a:srgbClr val="FF0000"/>
              </a:solidFill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100"/>
              <a:buFont typeface="Arial"/>
              <a:buNone/>
            </a:pPr>
            <a:endParaRPr sz="2200" dirty="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100"/>
              <a:buFont typeface="Arial"/>
              <a:buNone/>
            </a:pPr>
            <a:endParaRPr sz="2200" dirty="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100"/>
              <a:buFont typeface="Arial"/>
              <a:buNone/>
            </a:pPr>
            <a:endParaRPr sz="2200" dirty="0"/>
          </a:p>
          <a:p>
            <a:pPr marL="0" lvl="0" indent="0" algn="l" rtl="0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chemeClr val="accent6"/>
              </a:buClr>
              <a:buSzPts val="1100"/>
              <a:buFont typeface="Arial"/>
              <a:buNone/>
            </a:pPr>
            <a:endParaRPr sz="2200" dirty="0"/>
          </a:p>
          <a:p>
            <a:pPr marL="0" lvl="0" indent="0" algn="l" rtl="0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SzPts val="1800"/>
              <a:buNone/>
            </a:pPr>
            <a:r>
              <a:rPr lang="en-US" dirty="0"/>
              <a:t> </a:t>
            </a:r>
            <a:endParaRPr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ontent Placeholder 4"/>
          <p:cNvSpPr txBox="1">
            <a:spLocks/>
          </p:cNvSpPr>
          <p:nvPr/>
        </p:nvSpPr>
        <p:spPr>
          <a:xfrm>
            <a:off x="75293" y="1190447"/>
            <a:ext cx="9068707" cy="5050246"/>
          </a:xfrm>
          <a:prstGeom prst="rightArrow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wrap="square" lIns="91425" tIns="45700" rIns="91425" bIns="45700" spcCol="0" rtlCol="0" fromWordArt="0" anchor="ctr" anchorCtr="0" forceAA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8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Merriweather Sans"/>
              <a:buChar char="–"/>
              <a:defRPr sz="24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42900" algn="l" rtl="0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0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Merriweather Sans"/>
              <a:buChar char="–"/>
              <a:defRPr sz="20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20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114300" indent="0">
              <a:buNone/>
              <a:defRPr/>
            </a:pPr>
            <a:endParaRPr lang="en-US" dirty="0"/>
          </a:p>
        </p:txBody>
      </p:sp>
      <p:sp>
        <p:nvSpPr>
          <p:cNvPr id="14" name="Rounded Rectangle 13"/>
          <p:cNvSpPr/>
          <p:nvPr/>
        </p:nvSpPr>
        <p:spPr>
          <a:xfrm>
            <a:off x="6112419" y="2484439"/>
            <a:ext cx="1986552" cy="2482177"/>
          </a:xfrm>
          <a:prstGeom prst="round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sz="1800" dirty="0">
                <a:solidFill>
                  <a:schemeClr val="bg2"/>
                </a:solidFill>
              </a:rPr>
              <a:t>Si </a:t>
            </a:r>
            <a:r>
              <a:rPr lang="en-US" sz="1800" dirty="0" err="1">
                <a:solidFill>
                  <a:schemeClr val="bg2"/>
                </a:solidFill>
              </a:rPr>
              <a:t>ou</a:t>
            </a:r>
            <a:r>
              <a:rPr lang="en-US" sz="1800" dirty="0">
                <a:solidFill>
                  <a:schemeClr val="bg2"/>
                </a:solidFill>
              </a:rPr>
              <a:t> pa </a:t>
            </a:r>
            <a:r>
              <a:rPr lang="en-US" sz="1800" dirty="0" err="1">
                <a:solidFill>
                  <a:schemeClr val="bg2"/>
                </a:solidFill>
              </a:rPr>
              <a:t>prezan</a:t>
            </a:r>
            <a:r>
              <a:rPr lang="en-US" sz="1800" dirty="0">
                <a:solidFill>
                  <a:schemeClr val="bg2"/>
                </a:solidFill>
              </a:rPr>
              <a:t> nan </a:t>
            </a:r>
            <a:r>
              <a:rPr lang="en-US" sz="1800" dirty="0" err="1">
                <a:solidFill>
                  <a:schemeClr val="bg2"/>
                </a:solidFill>
              </a:rPr>
              <a:t>toulede</a:t>
            </a:r>
            <a:r>
              <a:rPr lang="en-US" sz="1800" dirty="0">
                <a:solidFill>
                  <a:schemeClr val="bg2"/>
                </a:solidFill>
              </a:rPr>
              <a:t> </a:t>
            </a:r>
            <a:r>
              <a:rPr lang="en-US" sz="1800" dirty="0" err="1">
                <a:solidFill>
                  <a:schemeClr val="bg2"/>
                </a:solidFill>
              </a:rPr>
              <a:t>reyinyon</a:t>
            </a:r>
            <a:r>
              <a:rPr lang="en-US" sz="1800" dirty="0">
                <a:solidFill>
                  <a:schemeClr val="bg2"/>
                </a:solidFill>
              </a:rPr>
              <a:t>  RESEA </a:t>
            </a:r>
            <a:r>
              <a:rPr lang="en-US" sz="1800" dirty="0" err="1">
                <a:solidFill>
                  <a:schemeClr val="bg2"/>
                </a:solidFill>
              </a:rPr>
              <a:t>yo</a:t>
            </a:r>
            <a:r>
              <a:rPr lang="en-US" sz="1800" dirty="0">
                <a:solidFill>
                  <a:schemeClr val="bg2"/>
                </a:solidFill>
              </a:rPr>
              <a:t>, </a:t>
            </a:r>
            <a:r>
              <a:rPr lang="en-US" sz="1800" dirty="0" err="1">
                <a:solidFill>
                  <a:schemeClr val="bg2"/>
                </a:solidFill>
              </a:rPr>
              <a:t>sa</a:t>
            </a:r>
            <a:r>
              <a:rPr lang="en-US" sz="1800" dirty="0">
                <a:solidFill>
                  <a:schemeClr val="bg2"/>
                </a:solidFill>
              </a:rPr>
              <a:t> </a:t>
            </a:r>
            <a:r>
              <a:rPr lang="en-US" sz="1800" dirty="0" err="1">
                <a:solidFill>
                  <a:schemeClr val="bg2"/>
                </a:solidFill>
              </a:rPr>
              <a:t>gendwa</a:t>
            </a:r>
            <a:r>
              <a:rPr lang="en-US" sz="1800" dirty="0">
                <a:solidFill>
                  <a:schemeClr val="bg2"/>
                </a:solidFill>
              </a:rPr>
              <a:t> </a:t>
            </a:r>
            <a:r>
              <a:rPr lang="en-US" sz="1800" dirty="0" err="1">
                <a:solidFill>
                  <a:schemeClr val="bg2"/>
                </a:solidFill>
              </a:rPr>
              <a:t>afekte</a:t>
            </a:r>
            <a:r>
              <a:rPr lang="en-US" sz="1800" dirty="0">
                <a:solidFill>
                  <a:schemeClr val="bg2"/>
                </a:solidFill>
              </a:rPr>
              <a:t> </a:t>
            </a:r>
            <a:r>
              <a:rPr lang="en-US" sz="1800" dirty="0" err="1">
                <a:solidFill>
                  <a:schemeClr val="bg2"/>
                </a:solidFill>
              </a:rPr>
              <a:t>benefis</a:t>
            </a:r>
            <a:r>
              <a:rPr lang="en-US" sz="1800" dirty="0">
                <a:solidFill>
                  <a:schemeClr val="bg2"/>
                </a:solidFill>
              </a:rPr>
              <a:t> UI w </a:t>
            </a:r>
            <a:r>
              <a:rPr lang="en-US" sz="1800" dirty="0" err="1">
                <a:solidFill>
                  <a:schemeClr val="bg2"/>
                </a:solidFill>
              </a:rPr>
              <a:t>yo</a:t>
            </a:r>
            <a:endParaRPr lang="en-US" sz="1800" dirty="0">
              <a:solidFill>
                <a:schemeClr val="bg2"/>
              </a:solidFill>
            </a:endParaRPr>
          </a:p>
        </p:txBody>
      </p:sp>
      <p:sp>
        <p:nvSpPr>
          <p:cNvPr id="15" name="Rounded Rectangle 14"/>
          <p:cNvSpPr/>
          <p:nvPr/>
        </p:nvSpPr>
        <p:spPr>
          <a:xfrm>
            <a:off x="4195690" y="2484437"/>
            <a:ext cx="1842252" cy="2482179"/>
          </a:xfrm>
          <a:prstGeom prst="round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sz="1800" dirty="0" err="1">
                <a:solidFill>
                  <a:schemeClr val="bg2"/>
                </a:solidFill>
              </a:rPr>
              <a:t>Estaf</a:t>
            </a:r>
            <a:r>
              <a:rPr lang="en-US" sz="1800" dirty="0">
                <a:solidFill>
                  <a:schemeClr val="bg2"/>
                </a:solidFill>
              </a:rPr>
              <a:t> </a:t>
            </a:r>
            <a:r>
              <a:rPr lang="en-US" sz="1800" dirty="0" err="1">
                <a:solidFill>
                  <a:schemeClr val="bg2"/>
                </a:solidFill>
              </a:rPr>
              <a:t>MassHire</a:t>
            </a:r>
            <a:r>
              <a:rPr lang="en-US" sz="1800" dirty="0">
                <a:solidFill>
                  <a:schemeClr val="bg2"/>
                </a:solidFill>
              </a:rPr>
              <a:t> </a:t>
            </a:r>
            <a:r>
              <a:rPr lang="en-US" sz="1800" dirty="0" err="1">
                <a:solidFill>
                  <a:schemeClr val="bg2"/>
                </a:solidFill>
              </a:rPr>
              <a:t>pral</a:t>
            </a:r>
            <a:r>
              <a:rPr lang="en-US" sz="1800" dirty="0">
                <a:solidFill>
                  <a:schemeClr val="bg2"/>
                </a:solidFill>
              </a:rPr>
              <a:t> </a:t>
            </a:r>
            <a:r>
              <a:rPr lang="en-US" sz="1800" dirty="0" err="1">
                <a:solidFill>
                  <a:schemeClr val="bg2"/>
                </a:solidFill>
              </a:rPr>
              <a:t>òganize</a:t>
            </a:r>
            <a:r>
              <a:rPr lang="en-US" sz="1800" dirty="0">
                <a:solidFill>
                  <a:schemeClr val="bg2"/>
                </a:solidFill>
              </a:rPr>
              <a:t> </a:t>
            </a:r>
            <a:r>
              <a:rPr lang="en-US" sz="1800" dirty="0" err="1">
                <a:solidFill>
                  <a:schemeClr val="bg2"/>
                </a:solidFill>
              </a:rPr>
              <a:t>premye</a:t>
            </a:r>
            <a:r>
              <a:rPr lang="en-US" sz="1800" dirty="0">
                <a:solidFill>
                  <a:schemeClr val="bg2"/>
                </a:solidFill>
              </a:rPr>
              <a:t> </a:t>
            </a:r>
            <a:r>
              <a:rPr lang="en-US" sz="1800" dirty="0" err="1">
                <a:solidFill>
                  <a:schemeClr val="bg2"/>
                </a:solidFill>
              </a:rPr>
              <a:t>Reyinyon</a:t>
            </a:r>
            <a:r>
              <a:rPr lang="en-US" sz="1800" dirty="0">
                <a:solidFill>
                  <a:schemeClr val="bg2"/>
                </a:solidFill>
              </a:rPr>
              <a:t>  RESEA w </a:t>
            </a:r>
            <a:r>
              <a:rPr lang="en-US" sz="1800" dirty="0" err="1">
                <a:solidFill>
                  <a:schemeClr val="bg2"/>
                </a:solidFill>
              </a:rPr>
              <a:t>lan</a:t>
            </a:r>
            <a:endParaRPr lang="en-US" sz="1800" dirty="0">
              <a:solidFill>
                <a:schemeClr val="bg2"/>
              </a:solidFill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79919" y="2484407"/>
            <a:ext cx="1937567" cy="2484407"/>
          </a:xfrm>
          <a:prstGeom prst="round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700" dirty="0" err="1">
                <a:solidFill>
                  <a:schemeClr val="bg2"/>
                </a:solidFill>
              </a:rPr>
              <a:t>Resevwa</a:t>
            </a:r>
            <a:r>
              <a:rPr lang="en-US" sz="1700" dirty="0">
                <a:solidFill>
                  <a:schemeClr val="bg2"/>
                </a:solidFill>
              </a:rPr>
              <a:t> </a:t>
            </a:r>
            <a:r>
              <a:rPr lang="en-US" sz="1700" dirty="0" err="1">
                <a:solidFill>
                  <a:schemeClr val="bg2"/>
                </a:solidFill>
              </a:rPr>
              <a:t>lèt</a:t>
            </a:r>
            <a:r>
              <a:rPr lang="en-US" sz="1700" dirty="0">
                <a:solidFill>
                  <a:schemeClr val="bg2"/>
                </a:solidFill>
              </a:rPr>
              <a:t> DUA </a:t>
            </a:r>
            <a:r>
              <a:rPr lang="en-US" sz="1700" dirty="0" err="1">
                <a:solidFill>
                  <a:schemeClr val="bg2"/>
                </a:solidFill>
              </a:rPr>
              <a:t>pou</a:t>
            </a:r>
            <a:r>
              <a:rPr lang="en-US" sz="1700" dirty="0">
                <a:solidFill>
                  <a:schemeClr val="bg2"/>
                </a:solidFill>
              </a:rPr>
              <a:t> </a:t>
            </a:r>
            <a:r>
              <a:rPr lang="en-US" sz="1700" dirty="0" err="1">
                <a:solidFill>
                  <a:schemeClr val="bg2"/>
                </a:solidFill>
              </a:rPr>
              <a:t>dat</a:t>
            </a:r>
            <a:r>
              <a:rPr lang="en-US" sz="1700" dirty="0">
                <a:solidFill>
                  <a:schemeClr val="bg2"/>
                </a:solidFill>
              </a:rPr>
              <a:t> limit </a:t>
            </a:r>
            <a:r>
              <a:rPr lang="en-US" sz="1700" dirty="0" err="1">
                <a:solidFill>
                  <a:schemeClr val="bg2"/>
                </a:solidFill>
              </a:rPr>
              <a:t>reyinyon</a:t>
            </a:r>
            <a:r>
              <a:rPr lang="en-US" sz="1700" dirty="0">
                <a:solidFill>
                  <a:schemeClr val="bg2"/>
                </a:solidFill>
              </a:rPr>
              <a:t>  RESEA </a:t>
            </a:r>
            <a:r>
              <a:rPr lang="en-US" sz="1700" dirty="0" err="1">
                <a:solidFill>
                  <a:schemeClr val="bg2"/>
                </a:solidFill>
              </a:rPr>
              <a:t>yo</a:t>
            </a:r>
            <a:r>
              <a:rPr lang="en-US" sz="1700" dirty="0">
                <a:solidFill>
                  <a:schemeClr val="bg2"/>
                </a:solidFill>
              </a:rPr>
              <a:t> </a:t>
            </a:r>
            <a:r>
              <a:rPr lang="en-US" sz="1700" dirty="0" err="1">
                <a:solidFill>
                  <a:schemeClr val="bg2"/>
                </a:solidFill>
              </a:rPr>
              <a:t>ak</a:t>
            </a:r>
            <a:r>
              <a:rPr lang="en-US" sz="1700" dirty="0">
                <a:solidFill>
                  <a:schemeClr val="bg2"/>
                </a:solidFill>
              </a:rPr>
              <a:t> </a:t>
            </a:r>
            <a:r>
              <a:rPr lang="en-US" sz="1700" dirty="0" err="1">
                <a:solidFill>
                  <a:schemeClr val="bg2"/>
                </a:solidFill>
              </a:rPr>
              <a:t>detay</a:t>
            </a:r>
            <a:r>
              <a:rPr lang="en-US" sz="1700" dirty="0">
                <a:solidFill>
                  <a:schemeClr val="bg2"/>
                </a:solidFill>
              </a:rPr>
              <a:t> </a:t>
            </a:r>
            <a:r>
              <a:rPr lang="en-US" sz="1700" dirty="0" err="1">
                <a:solidFill>
                  <a:schemeClr val="bg2"/>
                </a:solidFill>
              </a:rPr>
              <a:t>pou</a:t>
            </a:r>
            <a:r>
              <a:rPr lang="en-US" sz="1700" dirty="0">
                <a:solidFill>
                  <a:schemeClr val="bg2"/>
                </a:solidFill>
              </a:rPr>
              <a:t> </a:t>
            </a:r>
            <a:r>
              <a:rPr lang="en-US" sz="1700" dirty="0" err="1">
                <a:solidFill>
                  <a:schemeClr val="bg2"/>
                </a:solidFill>
              </a:rPr>
              <a:t>kontinye</a:t>
            </a:r>
            <a:r>
              <a:rPr lang="en-US" sz="1700" dirty="0">
                <a:solidFill>
                  <a:schemeClr val="bg2"/>
                </a:solidFill>
              </a:rPr>
              <a:t> </a:t>
            </a:r>
            <a:r>
              <a:rPr lang="en-US" sz="1700" dirty="0" err="1">
                <a:solidFill>
                  <a:schemeClr val="bg2"/>
                </a:solidFill>
              </a:rPr>
              <a:t>kolekte</a:t>
            </a:r>
            <a:r>
              <a:rPr lang="en-US" sz="1700" dirty="0">
                <a:solidFill>
                  <a:schemeClr val="bg2"/>
                </a:solidFill>
              </a:rPr>
              <a:t> </a:t>
            </a:r>
            <a:r>
              <a:rPr lang="en-US" sz="1700" dirty="0" err="1">
                <a:solidFill>
                  <a:schemeClr val="bg2"/>
                </a:solidFill>
              </a:rPr>
              <a:t>benefis</a:t>
            </a:r>
            <a:r>
              <a:rPr lang="en-US" sz="1700" dirty="0">
                <a:solidFill>
                  <a:schemeClr val="bg2"/>
                </a:solidFill>
              </a:rPr>
              <a:t> UI </a:t>
            </a:r>
            <a:r>
              <a:rPr lang="en-US" sz="1700" dirty="0" err="1">
                <a:solidFill>
                  <a:schemeClr val="bg2"/>
                </a:solidFill>
              </a:rPr>
              <a:t>yo</a:t>
            </a:r>
            <a:endParaRPr lang="en-US" sz="1700" dirty="0">
              <a:solidFill>
                <a:schemeClr val="bg2"/>
              </a:solidFill>
            </a:endParaRPr>
          </a:p>
        </p:txBody>
      </p:sp>
      <p:sp>
        <p:nvSpPr>
          <p:cNvPr id="17" name="Rounded Rectangle 16"/>
          <p:cNvSpPr/>
          <p:nvPr/>
        </p:nvSpPr>
        <p:spPr>
          <a:xfrm>
            <a:off x="2068444" y="2484437"/>
            <a:ext cx="2054676" cy="2482179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sz="1700" dirty="0" err="1">
                <a:solidFill>
                  <a:schemeClr val="bg2"/>
                </a:solidFill>
              </a:rPr>
              <a:t>Patisipe</a:t>
            </a:r>
            <a:r>
              <a:rPr lang="en-US" sz="1700" dirty="0">
                <a:solidFill>
                  <a:schemeClr val="bg2"/>
                </a:solidFill>
              </a:rPr>
              <a:t> nan </a:t>
            </a:r>
            <a:r>
              <a:rPr lang="en-US" sz="1700" dirty="0" err="1">
                <a:solidFill>
                  <a:schemeClr val="bg2"/>
                </a:solidFill>
              </a:rPr>
              <a:t>Premye</a:t>
            </a:r>
            <a:r>
              <a:rPr lang="en-US" sz="1700" dirty="0">
                <a:solidFill>
                  <a:schemeClr val="bg2"/>
                </a:solidFill>
              </a:rPr>
              <a:t> </a:t>
            </a:r>
            <a:r>
              <a:rPr lang="en-US" sz="1700" dirty="0" err="1">
                <a:solidFill>
                  <a:schemeClr val="bg2"/>
                </a:solidFill>
              </a:rPr>
              <a:t>Reyinyon</a:t>
            </a:r>
            <a:r>
              <a:rPr lang="en-US" sz="1700" dirty="0">
                <a:solidFill>
                  <a:schemeClr val="bg2"/>
                </a:solidFill>
              </a:rPr>
              <a:t> RESEA nan yon </a:t>
            </a:r>
            <a:r>
              <a:rPr lang="en-US" sz="1700" dirty="0" err="1">
                <a:solidFill>
                  <a:schemeClr val="bg2"/>
                </a:solidFill>
              </a:rPr>
              <a:t>delè</a:t>
            </a:r>
            <a:r>
              <a:rPr lang="en-US" sz="1700" dirty="0">
                <a:solidFill>
                  <a:schemeClr val="bg2"/>
                </a:solidFill>
              </a:rPr>
              <a:t> 3 </a:t>
            </a:r>
            <a:r>
              <a:rPr lang="en-US" sz="1700" dirty="0" err="1">
                <a:solidFill>
                  <a:schemeClr val="bg2"/>
                </a:solidFill>
              </a:rPr>
              <a:t>semèn</a:t>
            </a:r>
            <a:r>
              <a:rPr lang="en-US" sz="1700" dirty="0">
                <a:solidFill>
                  <a:schemeClr val="bg2"/>
                </a:solidFill>
              </a:rPr>
              <a:t> </a:t>
            </a:r>
            <a:endParaRPr lang="en-US" sz="600" dirty="0">
              <a:solidFill>
                <a:schemeClr val="bg2"/>
              </a:solidFill>
            </a:endParaRPr>
          </a:p>
          <a:p>
            <a:pPr algn="ctr" eaLnBrk="1" hangingPunct="1">
              <a:defRPr/>
            </a:pPr>
            <a:r>
              <a:rPr lang="en-US" sz="600" dirty="0">
                <a:solidFill>
                  <a:schemeClr val="bg2"/>
                </a:solidFill>
              </a:rPr>
              <a:t>__________________________________</a:t>
            </a:r>
          </a:p>
          <a:p>
            <a:pPr algn="ctr" eaLnBrk="1" hangingPunct="1">
              <a:defRPr/>
            </a:pPr>
            <a:endParaRPr lang="en-US" sz="600" dirty="0">
              <a:solidFill>
                <a:schemeClr val="bg2"/>
              </a:solidFill>
            </a:endParaRPr>
          </a:p>
          <a:p>
            <a:pPr algn="ctr" eaLnBrk="1" hangingPunct="1">
              <a:defRPr/>
            </a:pPr>
            <a:r>
              <a:rPr lang="en-US" sz="1700" dirty="0" err="1">
                <a:solidFill>
                  <a:schemeClr val="bg2"/>
                </a:solidFill>
              </a:rPr>
              <a:t>Patisipe</a:t>
            </a:r>
            <a:r>
              <a:rPr lang="en-US" sz="1700" dirty="0">
                <a:solidFill>
                  <a:schemeClr val="bg2"/>
                </a:solidFill>
              </a:rPr>
              <a:t> nan </a:t>
            </a:r>
            <a:r>
              <a:rPr lang="en-US" sz="1700" dirty="0" err="1">
                <a:solidFill>
                  <a:schemeClr val="bg2"/>
                </a:solidFill>
              </a:rPr>
              <a:t>Revizyon</a:t>
            </a:r>
            <a:r>
              <a:rPr lang="en-US" sz="1700" dirty="0">
                <a:solidFill>
                  <a:schemeClr val="bg2"/>
                </a:solidFill>
              </a:rPr>
              <a:t> RESEA nan 5 </a:t>
            </a:r>
            <a:r>
              <a:rPr lang="en-US" sz="1700" dirty="0" err="1">
                <a:solidFill>
                  <a:schemeClr val="bg2"/>
                </a:solidFill>
              </a:rPr>
              <a:t>semèn</a:t>
            </a:r>
            <a:endParaRPr lang="en-US" sz="1700" dirty="0">
              <a:solidFill>
                <a:schemeClr val="bg2"/>
              </a:solidFill>
            </a:endParaRPr>
          </a:p>
        </p:txBody>
      </p:sp>
      <p:sp>
        <p:nvSpPr>
          <p:cNvPr id="18" name="Google Shape;130;g772d42557f_3_2"/>
          <p:cNvSpPr txBox="1">
            <a:spLocks noGrp="1"/>
          </p:cNvSpPr>
          <p:nvPr>
            <p:ph type="title"/>
          </p:nvPr>
        </p:nvSpPr>
        <p:spPr>
          <a:xfrm>
            <a:off x="0" y="0"/>
            <a:ext cx="8556900" cy="95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-US" b="1" dirty="0" err="1"/>
              <a:t>Patisiasyon</a:t>
            </a:r>
            <a:r>
              <a:rPr lang="en-US" b="1" dirty="0"/>
              <a:t> nan </a:t>
            </a:r>
            <a:r>
              <a:rPr lang="en-US" b="1" dirty="0" err="1"/>
              <a:t>Reyinyon</a:t>
            </a:r>
            <a:r>
              <a:rPr lang="en-US" b="1" dirty="0"/>
              <a:t> RESEA an</a:t>
            </a:r>
            <a:endParaRPr b="1" dirty="0"/>
          </a:p>
        </p:txBody>
      </p:sp>
    </p:spTree>
    <p:extLst>
      <p:ext uri="{BB962C8B-B14F-4D97-AF65-F5344CB8AC3E}">
        <p14:creationId xmlns:p14="http://schemas.microsoft.com/office/powerpoint/2010/main" val="17334260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p2"/>
          <p:cNvSpPr txBox="1">
            <a:spLocks noGrp="1"/>
          </p:cNvSpPr>
          <p:nvPr>
            <p:ph type="title"/>
          </p:nvPr>
        </p:nvSpPr>
        <p:spPr>
          <a:xfrm>
            <a:off x="99150" y="102850"/>
            <a:ext cx="8587800" cy="95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Font typeface="Calibri"/>
              <a:buNone/>
            </a:pPr>
            <a:r>
              <a:rPr lang="en-US" b="1" dirty="0" err="1"/>
              <a:t>Kijan</a:t>
            </a:r>
            <a:r>
              <a:rPr lang="en-US" b="1" dirty="0"/>
              <a:t> </a:t>
            </a:r>
            <a:r>
              <a:rPr lang="en-US" b="1" dirty="0" err="1"/>
              <a:t>nou</a:t>
            </a:r>
            <a:r>
              <a:rPr lang="en-US" b="1" dirty="0"/>
              <a:t> </a:t>
            </a:r>
            <a:r>
              <a:rPr lang="en-US" b="1" dirty="0" err="1"/>
              <a:t>kapab</a:t>
            </a:r>
            <a:r>
              <a:rPr lang="en-US" b="1" dirty="0"/>
              <a:t> </a:t>
            </a:r>
            <a:r>
              <a:rPr lang="en-US" b="1" dirty="0" err="1"/>
              <a:t>ede</a:t>
            </a:r>
            <a:r>
              <a:rPr lang="en-US" b="1" dirty="0"/>
              <a:t> w </a:t>
            </a:r>
            <a:r>
              <a:rPr lang="en-US" b="1" dirty="0" err="1"/>
              <a:t>kontinye</a:t>
            </a:r>
            <a:r>
              <a:rPr lang="en-US" b="1" dirty="0"/>
              <a:t> </a:t>
            </a:r>
            <a:r>
              <a:rPr lang="en-US" b="1" dirty="0" err="1"/>
              <a:t>resevwa</a:t>
            </a:r>
            <a:r>
              <a:rPr lang="en-US" b="1" dirty="0"/>
              <a:t> </a:t>
            </a:r>
            <a:r>
              <a:rPr lang="en-US" b="1" dirty="0" err="1"/>
              <a:t>Benefis</a:t>
            </a:r>
            <a:r>
              <a:rPr lang="en-US" b="1" dirty="0"/>
              <a:t> </a:t>
            </a:r>
            <a:r>
              <a:rPr lang="en-US" b="1" dirty="0" err="1"/>
              <a:t>Asirans</a:t>
            </a:r>
            <a:r>
              <a:rPr lang="en-US" b="1" dirty="0"/>
              <a:t> </a:t>
            </a:r>
            <a:r>
              <a:rPr lang="en-US" b="1" dirty="0" err="1"/>
              <a:t>Chomaj</a:t>
            </a:r>
            <a:r>
              <a:rPr lang="en-US" b="1" dirty="0"/>
              <a:t> (UI)  </a:t>
            </a:r>
            <a:endParaRPr b="1" dirty="0"/>
          </a:p>
        </p:txBody>
      </p:sp>
      <p:sp>
        <p:nvSpPr>
          <p:cNvPr id="138" name="Google Shape;138;p2"/>
          <p:cNvSpPr txBox="1">
            <a:spLocks noGrp="1"/>
          </p:cNvSpPr>
          <p:nvPr>
            <p:ph type="sldNum" idx="4294967295"/>
          </p:nvPr>
        </p:nvSpPr>
        <p:spPr>
          <a:xfrm>
            <a:off x="8390466" y="6358001"/>
            <a:ext cx="296333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42B4A"/>
              </a:buClr>
              <a:buSzPts val="1000"/>
              <a:buFont typeface="Calibri"/>
              <a:buNone/>
            </a:pPr>
            <a:fld id="{00000000-1234-1234-1234-123412341234}" type="slidenum">
              <a:rPr lang="en-US" sz="1000" b="0" i="0" u="none" strike="noStrike" cap="none">
                <a:solidFill>
                  <a:srgbClr val="042B4A"/>
                </a:solidFill>
                <a:latin typeface="Calibri"/>
                <a:ea typeface="Calibri"/>
                <a:cs typeface="Calibri"/>
                <a:sym typeface="Calibri"/>
              </a:rPr>
              <a:t>4</a:t>
            </a:fld>
            <a:endParaRPr sz="1000" b="0" i="0" u="none" strike="noStrike" cap="none">
              <a:solidFill>
                <a:srgbClr val="042B4A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9" name="Google Shape;139;p2"/>
          <p:cNvSpPr txBox="1"/>
          <p:nvPr/>
        </p:nvSpPr>
        <p:spPr>
          <a:xfrm>
            <a:off x="389070" y="1590719"/>
            <a:ext cx="8411400" cy="34689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en-US" sz="2600" b="0" i="0" u="none" strike="noStrike" cap="none" dirty="0" err="1">
                <a:solidFill>
                  <a:srgbClr val="0C3B5D"/>
                </a:solidFill>
                <a:latin typeface="Calibri"/>
                <a:ea typeface="Calibri"/>
                <a:cs typeface="Calibri"/>
                <a:sym typeface="Calibri"/>
              </a:rPr>
              <a:t>Objektif</a:t>
            </a:r>
            <a:r>
              <a:rPr lang="en-US" sz="2600" b="0" i="0" u="none" strike="noStrike" cap="none" dirty="0">
                <a:solidFill>
                  <a:srgbClr val="0C3B5D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600" b="0" i="0" u="none" strike="noStrike" cap="none" dirty="0" err="1">
                <a:solidFill>
                  <a:srgbClr val="0C3B5D"/>
                </a:solidFill>
                <a:latin typeface="Calibri"/>
                <a:ea typeface="Calibri"/>
                <a:cs typeface="Calibri"/>
                <a:sym typeface="Calibri"/>
              </a:rPr>
              <a:t>Jeneral</a:t>
            </a:r>
            <a:r>
              <a:rPr lang="en-US" sz="2600" b="0" i="0" u="none" strike="noStrike" cap="none" dirty="0">
                <a:solidFill>
                  <a:srgbClr val="0C3B5D"/>
                </a:solidFill>
                <a:latin typeface="Calibri"/>
                <a:ea typeface="Calibri"/>
                <a:cs typeface="Calibri"/>
                <a:sym typeface="Calibri"/>
              </a:rPr>
              <a:t> RESEA </a:t>
            </a:r>
            <a:r>
              <a:rPr lang="en-US" sz="2600" b="0" i="0" u="none" strike="noStrike" cap="none" dirty="0" err="1">
                <a:solidFill>
                  <a:srgbClr val="0C3B5D"/>
                </a:solidFill>
                <a:latin typeface="Calibri"/>
                <a:ea typeface="Calibri"/>
                <a:cs typeface="Calibri"/>
                <a:sym typeface="Calibri"/>
              </a:rPr>
              <a:t>yo</a:t>
            </a:r>
            <a:r>
              <a:rPr lang="en-US" sz="2600" b="0" i="0" u="none" strike="noStrike" cap="none" dirty="0">
                <a:solidFill>
                  <a:srgbClr val="0C3B5D"/>
                </a:solidFill>
                <a:latin typeface="Calibri"/>
                <a:ea typeface="Calibri"/>
                <a:cs typeface="Calibri"/>
                <a:sym typeface="Calibri"/>
              </a:rPr>
              <a:t>: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endParaRPr sz="2600" b="0" i="0" u="none" strike="noStrike" cap="none" dirty="0">
              <a:solidFill>
                <a:srgbClr val="0C3B5D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508000" marR="0" lvl="0" indent="-457200" algn="l" rtl="0">
              <a:spcBef>
                <a:spcPts val="0"/>
              </a:spcBef>
              <a:spcAft>
                <a:spcPts val="0"/>
              </a:spcAft>
              <a:buClr>
                <a:srgbClr val="042B4A"/>
              </a:buClr>
              <a:buSzPts val="2800"/>
              <a:buFont typeface="Arial" panose="020B0604020202020204" pitchFamily="34" charset="0"/>
              <a:buChar char="•"/>
            </a:pPr>
            <a:r>
              <a:rPr lang="en-US" sz="2600" dirty="0">
                <a:solidFill>
                  <a:srgbClr val="0C3B5D"/>
                </a:solidFill>
                <a:latin typeface="Calibri"/>
                <a:ea typeface="Calibri"/>
                <a:cs typeface="Calibri"/>
                <a:sym typeface="Calibri"/>
              </a:rPr>
              <a:t>Ede w </a:t>
            </a:r>
            <a:r>
              <a:rPr lang="en-US" sz="2600" dirty="0" err="1">
                <a:solidFill>
                  <a:srgbClr val="0C3B5D"/>
                </a:solidFill>
                <a:latin typeface="Calibri"/>
                <a:ea typeface="Calibri"/>
                <a:cs typeface="Calibri"/>
                <a:sym typeface="Calibri"/>
              </a:rPr>
              <a:t>jwenn</a:t>
            </a:r>
            <a:r>
              <a:rPr lang="en-US" sz="2600" dirty="0">
                <a:solidFill>
                  <a:srgbClr val="0C3B5D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600" dirty="0" err="1">
                <a:solidFill>
                  <a:srgbClr val="0C3B5D"/>
                </a:solidFill>
                <a:latin typeface="Calibri"/>
                <a:ea typeface="Calibri"/>
                <a:cs typeface="Calibri"/>
                <a:sym typeface="Calibri"/>
              </a:rPr>
              <a:t>siksè</a:t>
            </a:r>
            <a:r>
              <a:rPr lang="en-US" sz="2600" dirty="0">
                <a:solidFill>
                  <a:srgbClr val="0C3B5D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600" dirty="0" err="1">
                <a:solidFill>
                  <a:srgbClr val="0C3B5D"/>
                </a:solidFill>
                <a:latin typeface="Calibri"/>
                <a:ea typeface="Calibri"/>
                <a:cs typeface="Calibri"/>
                <a:sym typeface="Calibri"/>
              </a:rPr>
              <a:t>pandan</a:t>
            </a:r>
            <a:r>
              <a:rPr lang="en-US" sz="2600" dirty="0">
                <a:solidFill>
                  <a:srgbClr val="0C3B5D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600" dirty="0" err="1">
                <a:solidFill>
                  <a:srgbClr val="0C3B5D"/>
                </a:solidFill>
                <a:latin typeface="Calibri"/>
                <a:ea typeface="Calibri"/>
                <a:cs typeface="Calibri"/>
                <a:sym typeface="Calibri"/>
              </a:rPr>
              <a:t>premye</a:t>
            </a:r>
            <a:r>
              <a:rPr lang="en-US" sz="2600" dirty="0">
                <a:solidFill>
                  <a:srgbClr val="0C3B5D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600" dirty="0" err="1">
                <a:solidFill>
                  <a:srgbClr val="0C3B5D"/>
                </a:solidFill>
                <a:latin typeface="Calibri"/>
                <a:ea typeface="Calibri"/>
                <a:cs typeface="Calibri"/>
                <a:sym typeface="Calibri"/>
              </a:rPr>
              <a:t>reyinyon</a:t>
            </a:r>
            <a:r>
              <a:rPr lang="en-US" sz="2600" dirty="0">
                <a:solidFill>
                  <a:srgbClr val="0C3B5D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600" dirty="0" err="1">
                <a:solidFill>
                  <a:srgbClr val="0C3B5D"/>
                </a:solidFill>
                <a:latin typeface="Calibri"/>
                <a:ea typeface="Calibri"/>
                <a:cs typeface="Calibri"/>
                <a:sym typeface="Calibri"/>
              </a:rPr>
              <a:t>fas</a:t>
            </a:r>
            <a:r>
              <a:rPr lang="en-US" sz="2600" dirty="0">
                <a:solidFill>
                  <a:srgbClr val="0C3B5D"/>
                </a:solidFill>
                <a:latin typeface="Calibri"/>
                <a:ea typeface="Calibri"/>
                <a:cs typeface="Calibri"/>
                <a:sym typeface="Calibri"/>
              </a:rPr>
              <a:t>-a-</a:t>
            </a:r>
            <a:r>
              <a:rPr lang="en-US" sz="2600" dirty="0" err="1">
                <a:solidFill>
                  <a:srgbClr val="0C3B5D"/>
                </a:solidFill>
                <a:latin typeface="Calibri"/>
                <a:ea typeface="Calibri"/>
                <a:cs typeface="Calibri"/>
                <a:sym typeface="Calibri"/>
              </a:rPr>
              <a:t>fas</a:t>
            </a:r>
            <a:r>
              <a:rPr lang="en-US" sz="2600" dirty="0">
                <a:solidFill>
                  <a:srgbClr val="0C3B5D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600" b="0" i="0" u="none" strike="noStrike" cap="none" dirty="0">
                <a:solidFill>
                  <a:srgbClr val="0C3B5D"/>
                </a:solidFill>
                <a:latin typeface="Calibri"/>
                <a:ea typeface="Calibri"/>
                <a:cs typeface="Calibri"/>
                <a:sym typeface="Calibri"/>
              </a:rPr>
              <a:t> RESEA an </a:t>
            </a:r>
            <a:r>
              <a:rPr lang="en-US" sz="2600" b="0" i="0" u="none" strike="noStrike" cap="none" dirty="0" err="1">
                <a:solidFill>
                  <a:srgbClr val="0C3B5D"/>
                </a:solidFill>
                <a:latin typeface="Calibri"/>
                <a:ea typeface="Calibri"/>
                <a:cs typeface="Calibri"/>
                <a:sym typeface="Calibri"/>
              </a:rPr>
              <a:t>ak</a:t>
            </a:r>
            <a:r>
              <a:rPr lang="en-US" sz="2600" b="0" i="0" u="none" strike="noStrike" cap="none" dirty="0">
                <a:solidFill>
                  <a:srgbClr val="0C3B5D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600" b="0" i="0" u="none" strike="noStrike" cap="none" dirty="0" err="1">
                <a:solidFill>
                  <a:srgbClr val="0C3B5D"/>
                </a:solidFill>
                <a:latin typeface="Calibri"/>
                <a:ea typeface="Calibri"/>
                <a:cs typeface="Calibri"/>
                <a:sym typeface="Calibri"/>
              </a:rPr>
              <a:t>reyinyon</a:t>
            </a:r>
            <a:r>
              <a:rPr lang="en-US" sz="2600" b="0" i="0" u="none" strike="noStrike" cap="none" dirty="0">
                <a:solidFill>
                  <a:srgbClr val="0C3B5D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600" b="0" i="0" u="none" strike="noStrike" cap="none" dirty="0" err="1">
                <a:solidFill>
                  <a:srgbClr val="0C3B5D"/>
                </a:solidFill>
                <a:latin typeface="Calibri"/>
                <a:ea typeface="Calibri"/>
                <a:cs typeface="Calibri"/>
                <a:sym typeface="Calibri"/>
              </a:rPr>
              <a:t>Revizyon</a:t>
            </a:r>
            <a:r>
              <a:rPr lang="en-US" sz="2600" b="0" i="0" u="none" strike="noStrike" cap="none" dirty="0">
                <a:solidFill>
                  <a:srgbClr val="0C3B5D"/>
                </a:solidFill>
                <a:latin typeface="Calibri"/>
                <a:ea typeface="Calibri"/>
                <a:cs typeface="Calibri"/>
                <a:sym typeface="Calibri"/>
              </a:rPr>
              <a:t> RESEA an</a:t>
            </a:r>
          </a:p>
          <a:p>
            <a:pPr marL="508000" marR="0" lvl="0" indent="-457200" algn="l" rtl="0">
              <a:spcBef>
                <a:spcPts val="0"/>
              </a:spcBef>
              <a:spcAft>
                <a:spcPts val="0"/>
              </a:spcAft>
              <a:buClr>
                <a:srgbClr val="042B4A"/>
              </a:buClr>
              <a:buSzPts val="2800"/>
              <a:buFont typeface="Arial" panose="020B0604020202020204" pitchFamily="34" charset="0"/>
              <a:buChar char="•"/>
            </a:pPr>
            <a:r>
              <a:rPr lang="en-US" sz="2600" dirty="0" err="1">
                <a:solidFill>
                  <a:srgbClr val="0C3B5D"/>
                </a:solidFill>
                <a:latin typeface="Calibri"/>
                <a:ea typeface="Calibri"/>
                <a:cs typeface="Calibri"/>
                <a:sym typeface="Calibri"/>
              </a:rPr>
              <a:t>Jwenn</a:t>
            </a:r>
            <a:r>
              <a:rPr lang="en-US" sz="2600" dirty="0">
                <a:solidFill>
                  <a:srgbClr val="0C3B5D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600" dirty="0" err="1">
                <a:solidFill>
                  <a:srgbClr val="0C3B5D"/>
                </a:solidFill>
                <a:latin typeface="Calibri"/>
                <a:ea typeface="Calibri"/>
                <a:cs typeface="Calibri"/>
                <a:sym typeface="Calibri"/>
              </a:rPr>
              <a:t>enfòmasyon</a:t>
            </a:r>
            <a:r>
              <a:rPr lang="en-US" sz="2600" dirty="0">
                <a:solidFill>
                  <a:srgbClr val="0C3B5D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600" dirty="0" err="1">
                <a:solidFill>
                  <a:srgbClr val="0C3B5D"/>
                </a:solidFill>
                <a:latin typeface="Calibri"/>
                <a:ea typeface="Calibri"/>
                <a:cs typeface="Calibri"/>
                <a:sym typeface="Calibri"/>
              </a:rPr>
              <a:t>konsènan</a:t>
            </a:r>
            <a:r>
              <a:rPr lang="en-US" sz="2600" dirty="0">
                <a:solidFill>
                  <a:srgbClr val="0C3B5D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600" dirty="0" err="1">
                <a:solidFill>
                  <a:srgbClr val="0C3B5D"/>
                </a:solidFill>
                <a:latin typeface="Calibri"/>
                <a:ea typeface="Calibri"/>
                <a:cs typeface="Calibri"/>
                <a:sym typeface="Calibri"/>
              </a:rPr>
              <a:t>kondisyon</a:t>
            </a:r>
            <a:r>
              <a:rPr lang="en-US" sz="2600" dirty="0">
                <a:solidFill>
                  <a:srgbClr val="0C3B5D"/>
                </a:solidFill>
                <a:latin typeface="Calibri"/>
                <a:ea typeface="Calibri"/>
                <a:cs typeface="Calibri"/>
                <a:sym typeface="Calibri"/>
              </a:rPr>
              <a:t> RESEA </a:t>
            </a:r>
            <a:r>
              <a:rPr lang="en-US" sz="2600" dirty="0" err="1">
                <a:solidFill>
                  <a:srgbClr val="0C3B5D"/>
                </a:solidFill>
                <a:latin typeface="Calibri"/>
                <a:ea typeface="Calibri"/>
                <a:cs typeface="Calibri"/>
                <a:sym typeface="Calibri"/>
              </a:rPr>
              <a:t>yo</a:t>
            </a:r>
            <a:r>
              <a:rPr lang="en-US" sz="2600" dirty="0">
                <a:solidFill>
                  <a:srgbClr val="0C3B5D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600" dirty="0" err="1">
                <a:solidFill>
                  <a:srgbClr val="0C3B5D"/>
                </a:solidFill>
                <a:latin typeface="Calibri"/>
                <a:ea typeface="Calibri"/>
                <a:cs typeface="Calibri"/>
                <a:sym typeface="Calibri"/>
              </a:rPr>
              <a:t>pou</a:t>
            </a:r>
            <a:r>
              <a:rPr lang="en-US" sz="2600" dirty="0">
                <a:solidFill>
                  <a:srgbClr val="0C3B5D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600" dirty="0" err="1">
                <a:solidFill>
                  <a:srgbClr val="0C3B5D"/>
                </a:solidFill>
                <a:latin typeface="Calibri"/>
                <a:ea typeface="Calibri"/>
                <a:cs typeface="Calibri"/>
                <a:sym typeface="Calibri"/>
              </a:rPr>
              <a:t>kapab</a:t>
            </a:r>
            <a:r>
              <a:rPr lang="en-US" sz="2600" dirty="0">
                <a:solidFill>
                  <a:srgbClr val="0C3B5D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600" dirty="0" err="1">
                <a:solidFill>
                  <a:srgbClr val="0C3B5D"/>
                </a:solidFill>
                <a:latin typeface="Calibri"/>
                <a:ea typeface="Calibri"/>
                <a:cs typeface="Calibri"/>
                <a:sym typeface="Calibri"/>
              </a:rPr>
              <a:t>kontinye</a:t>
            </a:r>
            <a:r>
              <a:rPr lang="en-US" sz="2600" dirty="0">
                <a:solidFill>
                  <a:srgbClr val="0C3B5D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600" dirty="0" err="1">
                <a:solidFill>
                  <a:srgbClr val="0C3B5D"/>
                </a:solidFill>
                <a:latin typeface="Calibri"/>
                <a:ea typeface="Calibri"/>
                <a:cs typeface="Calibri"/>
                <a:sym typeface="Calibri"/>
              </a:rPr>
              <a:t>kalifye</a:t>
            </a:r>
            <a:r>
              <a:rPr lang="en-US" sz="2600" dirty="0">
                <a:solidFill>
                  <a:srgbClr val="0C3B5D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600" dirty="0" err="1">
                <a:solidFill>
                  <a:srgbClr val="0C3B5D"/>
                </a:solidFill>
                <a:latin typeface="Calibri"/>
                <a:ea typeface="Calibri"/>
                <a:cs typeface="Calibri"/>
                <a:sym typeface="Calibri"/>
              </a:rPr>
              <a:t>pou</a:t>
            </a:r>
            <a:r>
              <a:rPr lang="en-US" sz="2600" b="0" i="0" u="none" strike="noStrike" cap="none" dirty="0">
                <a:solidFill>
                  <a:srgbClr val="0C3B5D"/>
                </a:solidFill>
                <a:latin typeface="Calibri"/>
                <a:ea typeface="Calibri"/>
                <a:cs typeface="Calibri"/>
                <a:sym typeface="Calibri"/>
              </a:rPr>
              <a:t> UI w </a:t>
            </a:r>
            <a:r>
              <a:rPr lang="en-US" sz="2600" b="0" i="0" u="none" strike="noStrike" cap="none" dirty="0" err="1">
                <a:solidFill>
                  <a:srgbClr val="0C3B5D"/>
                </a:solidFill>
                <a:latin typeface="Calibri"/>
                <a:ea typeface="Calibri"/>
                <a:cs typeface="Calibri"/>
                <a:sym typeface="Calibri"/>
              </a:rPr>
              <a:t>yo</a:t>
            </a:r>
            <a:endParaRPr lang="en-US" sz="2600" b="0" i="0" u="none" strike="noStrike" cap="none" dirty="0">
              <a:solidFill>
                <a:srgbClr val="0C3B5D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508000" marR="0" lvl="0" indent="-457200" algn="l" rtl="0">
              <a:spcBef>
                <a:spcPts val="0"/>
              </a:spcBef>
              <a:spcAft>
                <a:spcPts val="0"/>
              </a:spcAft>
              <a:buClr>
                <a:srgbClr val="042B4A"/>
              </a:buClr>
              <a:buSzPts val="2800"/>
              <a:buFont typeface="Arial" panose="020B0604020202020204" pitchFamily="34" charset="0"/>
              <a:buChar char="•"/>
            </a:pPr>
            <a:r>
              <a:rPr lang="en-US" sz="2600" dirty="0" err="1">
                <a:solidFill>
                  <a:srgbClr val="0C3B5D"/>
                </a:solidFill>
                <a:latin typeface="Calibri"/>
                <a:ea typeface="Calibri"/>
                <a:cs typeface="Calibri"/>
                <a:sym typeface="Calibri"/>
              </a:rPr>
              <a:t>Pwograme</a:t>
            </a:r>
            <a:r>
              <a:rPr lang="en-US" sz="2600" dirty="0">
                <a:solidFill>
                  <a:srgbClr val="0C3B5D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600" dirty="0" err="1">
                <a:solidFill>
                  <a:srgbClr val="0C3B5D"/>
                </a:solidFill>
                <a:latin typeface="Calibri"/>
                <a:ea typeface="Calibri"/>
                <a:cs typeface="Calibri"/>
                <a:sym typeface="Calibri"/>
              </a:rPr>
              <a:t>Premye</a:t>
            </a:r>
            <a:r>
              <a:rPr lang="en-US" sz="2600" dirty="0">
                <a:solidFill>
                  <a:srgbClr val="0C3B5D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600" dirty="0" err="1">
                <a:solidFill>
                  <a:srgbClr val="0C3B5D"/>
                </a:solidFill>
                <a:latin typeface="Calibri"/>
                <a:ea typeface="Calibri"/>
                <a:cs typeface="Calibri"/>
                <a:sym typeface="Calibri"/>
              </a:rPr>
              <a:t>Reyinyon</a:t>
            </a:r>
            <a:r>
              <a:rPr lang="en-US" sz="2600" dirty="0">
                <a:solidFill>
                  <a:srgbClr val="0C3B5D"/>
                </a:solidFill>
                <a:latin typeface="Calibri"/>
                <a:ea typeface="Calibri"/>
                <a:cs typeface="Calibri"/>
                <a:sym typeface="Calibri"/>
              </a:rPr>
              <a:t> RESEA </a:t>
            </a:r>
            <a:r>
              <a:rPr lang="en-US" sz="2600" dirty="0" err="1">
                <a:solidFill>
                  <a:srgbClr val="0C3B5D"/>
                </a:solidFill>
                <a:latin typeface="Calibri"/>
                <a:ea typeface="Calibri"/>
                <a:cs typeface="Calibri"/>
                <a:sym typeface="Calibri"/>
              </a:rPr>
              <a:t>ak</a:t>
            </a:r>
            <a:r>
              <a:rPr lang="en-US" sz="2600" dirty="0">
                <a:solidFill>
                  <a:srgbClr val="0C3B5D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600" dirty="0" err="1">
                <a:solidFill>
                  <a:srgbClr val="0C3B5D"/>
                </a:solidFill>
                <a:latin typeface="Calibri"/>
                <a:ea typeface="Calibri"/>
                <a:cs typeface="Calibri"/>
                <a:sym typeface="Calibri"/>
              </a:rPr>
              <a:t>reyinyon</a:t>
            </a:r>
            <a:r>
              <a:rPr lang="en-US" sz="2600" dirty="0">
                <a:solidFill>
                  <a:srgbClr val="0C3B5D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600" dirty="0" err="1">
                <a:solidFill>
                  <a:srgbClr val="0C3B5D"/>
                </a:solidFill>
                <a:latin typeface="Calibri"/>
                <a:ea typeface="Calibri"/>
                <a:cs typeface="Calibri"/>
                <a:sym typeface="Calibri"/>
              </a:rPr>
              <a:t>Revizyon</a:t>
            </a:r>
            <a:r>
              <a:rPr lang="en-US" sz="2600" dirty="0">
                <a:solidFill>
                  <a:srgbClr val="0C3B5D"/>
                </a:solidFill>
                <a:latin typeface="Calibri"/>
                <a:ea typeface="Calibri"/>
                <a:cs typeface="Calibri"/>
                <a:sym typeface="Calibri"/>
              </a:rPr>
              <a:t> RESEA w </a:t>
            </a:r>
            <a:r>
              <a:rPr lang="en-US" sz="2600" dirty="0" err="1">
                <a:solidFill>
                  <a:srgbClr val="0C3B5D"/>
                </a:solidFill>
                <a:latin typeface="Calibri"/>
                <a:ea typeface="Calibri"/>
                <a:cs typeface="Calibri"/>
                <a:sym typeface="Calibri"/>
              </a:rPr>
              <a:t>yo</a:t>
            </a:r>
            <a:endParaRPr lang="en-US" sz="2600" dirty="0">
              <a:solidFill>
                <a:srgbClr val="0C3B5D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508000" marR="0" lvl="0" indent="-457200" algn="l" rtl="0">
              <a:spcBef>
                <a:spcPts val="0"/>
              </a:spcBef>
              <a:spcAft>
                <a:spcPts val="0"/>
              </a:spcAft>
              <a:buClr>
                <a:srgbClr val="042B4A"/>
              </a:buClr>
              <a:buSzPts val="2800"/>
              <a:buFont typeface="Arial" panose="020B0604020202020204" pitchFamily="34" charset="0"/>
              <a:buChar char="•"/>
            </a:pPr>
            <a:r>
              <a:rPr lang="en-US" sz="2600" dirty="0" err="1">
                <a:solidFill>
                  <a:srgbClr val="0C3B5D"/>
                </a:solidFill>
                <a:latin typeface="Calibri"/>
                <a:ea typeface="Calibri"/>
                <a:cs typeface="Calibri"/>
                <a:sym typeface="Calibri"/>
              </a:rPr>
              <a:t>Entwodiksyon</a:t>
            </a:r>
            <a:r>
              <a:rPr lang="en-US" sz="2600" dirty="0">
                <a:solidFill>
                  <a:srgbClr val="0C3B5D"/>
                </a:solidFill>
                <a:latin typeface="Calibri"/>
                <a:ea typeface="Calibri"/>
                <a:cs typeface="Calibri"/>
                <a:sym typeface="Calibri"/>
              </a:rPr>
              <a:t> nan </a:t>
            </a:r>
            <a:r>
              <a:rPr lang="en-US" sz="2600" dirty="0" err="1">
                <a:solidFill>
                  <a:srgbClr val="0C3B5D"/>
                </a:solidFill>
                <a:latin typeface="Calibri"/>
                <a:ea typeface="Calibri"/>
                <a:cs typeface="Calibri"/>
                <a:sym typeface="Calibri"/>
              </a:rPr>
              <a:t>sèvis</a:t>
            </a:r>
            <a:r>
              <a:rPr lang="en-US" sz="2600" dirty="0">
                <a:solidFill>
                  <a:srgbClr val="0C3B5D"/>
                </a:solidFill>
                <a:latin typeface="Calibri"/>
                <a:ea typeface="Calibri"/>
                <a:cs typeface="Calibri"/>
                <a:sym typeface="Calibri"/>
              </a:rPr>
              <a:t> re-</a:t>
            </a:r>
            <a:r>
              <a:rPr lang="en-US" sz="2600" dirty="0" err="1">
                <a:solidFill>
                  <a:srgbClr val="0C3B5D"/>
                </a:solidFill>
                <a:latin typeface="Calibri"/>
                <a:ea typeface="Calibri"/>
                <a:cs typeface="Calibri"/>
                <a:sym typeface="Calibri"/>
              </a:rPr>
              <a:t>anbochaj</a:t>
            </a:r>
            <a:endParaRPr sz="2800" b="0" i="0" u="none" strike="noStrike" cap="none" dirty="0">
              <a:solidFill>
                <a:srgbClr val="0C3B5D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p4"/>
          <p:cNvSpPr txBox="1"/>
          <p:nvPr/>
        </p:nvSpPr>
        <p:spPr>
          <a:xfrm>
            <a:off x="8764588" y="6619875"/>
            <a:ext cx="381000" cy="238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fld id="{00000000-1234-1234-1234-123412341234}" type="slidenum">
              <a:rPr lang="en-US" sz="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5</a:t>
            </a:fld>
            <a:endParaRPr sz="9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6" name="Google Shape;146;p4"/>
          <p:cNvSpPr txBox="1"/>
          <p:nvPr/>
        </p:nvSpPr>
        <p:spPr>
          <a:xfrm>
            <a:off x="-103239" y="1249489"/>
            <a:ext cx="9247239" cy="474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742950" marR="0" lvl="0" indent="-2857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C3B5D"/>
              </a:buClr>
              <a:buSzPts val="2600"/>
              <a:buFont typeface="Noto Sans Symbols"/>
              <a:buChar char="✔"/>
            </a:pPr>
            <a:r>
              <a:rPr lang="en-US" sz="2000" b="0" i="0" u="none" strike="noStrike" cap="none" dirty="0" err="1">
                <a:solidFill>
                  <a:srgbClr val="0C3B5D"/>
                </a:solidFill>
                <a:latin typeface="Calibri"/>
                <a:ea typeface="Calibri"/>
                <a:cs typeface="Calibri"/>
                <a:sym typeface="Calibri"/>
              </a:rPr>
              <a:t>Revizyon</a:t>
            </a:r>
            <a:r>
              <a:rPr lang="en-US" sz="2000" b="0" i="0" u="none" strike="noStrike" cap="none" dirty="0">
                <a:solidFill>
                  <a:srgbClr val="0C3B5D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000" b="0" i="0" u="none" strike="noStrike" cap="none" dirty="0" err="1">
                <a:solidFill>
                  <a:srgbClr val="0C3B5D"/>
                </a:solidFill>
                <a:latin typeface="Calibri"/>
                <a:ea typeface="Calibri"/>
                <a:cs typeface="Calibri"/>
                <a:sym typeface="Calibri"/>
              </a:rPr>
              <a:t>Evalyasyon</a:t>
            </a:r>
            <a:r>
              <a:rPr lang="en-US" sz="2000" b="0" i="0" u="none" strike="noStrike" cap="none" dirty="0">
                <a:solidFill>
                  <a:srgbClr val="0C3B5D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000" b="0" i="0" u="none" strike="noStrike" cap="none" dirty="0" err="1">
                <a:solidFill>
                  <a:srgbClr val="0C3B5D"/>
                </a:solidFill>
                <a:latin typeface="Calibri"/>
                <a:ea typeface="Calibri"/>
                <a:cs typeface="Calibri"/>
                <a:sym typeface="Calibri"/>
              </a:rPr>
              <a:t>Bezwen</a:t>
            </a:r>
            <a:r>
              <a:rPr lang="en-US" sz="2000" b="0" i="0" u="none" strike="noStrike" cap="none" dirty="0">
                <a:solidFill>
                  <a:srgbClr val="0C3B5D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000" b="0" i="0" u="none" strike="noStrike" cap="none" dirty="0" err="1">
                <a:solidFill>
                  <a:srgbClr val="0C3B5D"/>
                </a:solidFill>
                <a:latin typeface="Calibri"/>
                <a:ea typeface="Calibri"/>
                <a:cs typeface="Calibri"/>
                <a:sym typeface="Calibri"/>
              </a:rPr>
              <a:t>Endividyèl</a:t>
            </a:r>
            <a:r>
              <a:rPr lang="en-US" sz="2000" b="0" i="0" u="none" strike="noStrike" cap="none" dirty="0">
                <a:solidFill>
                  <a:srgbClr val="0C3B5D"/>
                </a:solidFill>
                <a:latin typeface="Calibri"/>
                <a:ea typeface="Calibri"/>
                <a:cs typeface="Calibri"/>
                <a:sym typeface="Calibri"/>
              </a:rPr>
              <a:t> / Plan </a:t>
            </a:r>
            <a:r>
              <a:rPr lang="en-US" sz="2000" b="0" i="0" u="none" strike="noStrike" cap="none" dirty="0" err="1">
                <a:solidFill>
                  <a:srgbClr val="0C3B5D"/>
                </a:solidFill>
                <a:latin typeface="Calibri"/>
                <a:ea typeface="Calibri"/>
                <a:cs typeface="Calibri"/>
                <a:sym typeface="Calibri"/>
              </a:rPr>
              <a:t>Aksyon</a:t>
            </a:r>
            <a:r>
              <a:rPr lang="en-US" sz="2000" b="0" i="0" u="none" strike="noStrike" cap="none" dirty="0">
                <a:solidFill>
                  <a:srgbClr val="0C3B5D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000" dirty="0" err="1">
                <a:solidFill>
                  <a:srgbClr val="0C3B5D"/>
                </a:solidFill>
                <a:latin typeface="Calibri"/>
                <a:ea typeface="Calibri"/>
                <a:cs typeface="Calibri"/>
                <a:sym typeface="Calibri"/>
              </a:rPr>
              <a:t>Karyè</a:t>
            </a:r>
            <a:endParaRPr sz="20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742950" marR="0" lvl="0" indent="-2857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C3B5D"/>
              </a:buClr>
              <a:buSzPts val="2600"/>
              <a:buFont typeface="Noto Sans Symbols"/>
              <a:buChar char="✔"/>
            </a:pPr>
            <a:r>
              <a:rPr lang="en-US" sz="2000" dirty="0" err="1">
                <a:solidFill>
                  <a:srgbClr val="0C3B5D"/>
                </a:solidFill>
                <a:latin typeface="Calibri"/>
                <a:ea typeface="Calibri"/>
                <a:cs typeface="Calibri"/>
                <a:sym typeface="Calibri"/>
              </a:rPr>
              <a:t>Prezantasyon</a:t>
            </a:r>
            <a:r>
              <a:rPr lang="en-US" sz="2000" dirty="0">
                <a:solidFill>
                  <a:srgbClr val="0C3B5D"/>
                </a:solidFill>
                <a:latin typeface="Calibri"/>
                <a:ea typeface="Calibri"/>
                <a:cs typeface="Calibri"/>
                <a:sym typeface="Calibri"/>
              </a:rPr>
              <a:t> rapid</a:t>
            </a:r>
            <a:r>
              <a:rPr lang="en-US" sz="2000" b="0" i="0" u="none" strike="noStrike" cap="none" dirty="0">
                <a:solidFill>
                  <a:srgbClr val="0C3B5D"/>
                </a:solidFill>
                <a:latin typeface="Calibri"/>
                <a:ea typeface="Calibri"/>
                <a:cs typeface="Calibri"/>
                <a:sym typeface="Calibri"/>
              </a:rPr>
              <a:t> JobQuest (JQ)</a:t>
            </a:r>
            <a:endParaRPr sz="20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742950" marR="0" lvl="0" indent="-2857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C3B5D"/>
              </a:buClr>
              <a:buSzPts val="2600"/>
              <a:buFont typeface="Noto Sans Symbols"/>
              <a:buChar char="✔"/>
            </a:pPr>
            <a:r>
              <a:rPr lang="en-US" sz="2000" b="0" i="0" u="none" strike="noStrike" cap="none" dirty="0" err="1">
                <a:solidFill>
                  <a:srgbClr val="0C3B5D"/>
                </a:solidFill>
                <a:latin typeface="Calibri"/>
                <a:ea typeface="Calibri"/>
                <a:cs typeface="Calibri"/>
                <a:sym typeface="Calibri"/>
              </a:rPr>
              <a:t>Esplikasyon</a:t>
            </a:r>
            <a:r>
              <a:rPr lang="en-US" sz="2000" b="0" i="0" u="none" strike="noStrike" cap="none" dirty="0">
                <a:solidFill>
                  <a:srgbClr val="0C3B5D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000" b="0" i="0" u="none" strike="noStrike" cap="none" dirty="0" err="1">
                <a:solidFill>
                  <a:srgbClr val="0C3B5D"/>
                </a:solidFill>
                <a:latin typeface="Calibri"/>
                <a:ea typeface="Calibri"/>
                <a:cs typeface="Calibri"/>
                <a:sym typeface="Calibri"/>
              </a:rPr>
              <a:t>Enfòmasyon</a:t>
            </a:r>
            <a:r>
              <a:rPr lang="en-US" sz="2000" b="0" i="0" u="none" strike="noStrike" cap="none" dirty="0">
                <a:solidFill>
                  <a:srgbClr val="0C3B5D"/>
                </a:solidFill>
                <a:latin typeface="Calibri"/>
                <a:ea typeface="Calibri"/>
                <a:cs typeface="Calibri"/>
                <a:sym typeface="Calibri"/>
              </a:rPr>
              <a:t> Mache </a:t>
            </a:r>
            <a:r>
              <a:rPr lang="en-US" sz="2000" b="0" i="0" u="none" strike="noStrike" cap="none" dirty="0" err="1">
                <a:solidFill>
                  <a:srgbClr val="0C3B5D"/>
                </a:solidFill>
                <a:latin typeface="Calibri"/>
                <a:ea typeface="Calibri"/>
                <a:cs typeface="Calibri"/>
                <a:sym typeface="Calibri"/>
              </a:rPr>
              <a:t>Travay</a:t>
            </a:r>
            <a:r>
              <a:rPr lang="en-US" sz="2000" b="0" i="0" u="none" strike="noStrike" cap="none" dirty="0">
                <a:solidFill>
                  <a:srgbClr val="0C3B5D"/>
                </a:solidFill>
                <a:latin typeface="Calibri"/>
                <a:ea typeface="Calibri"/>
                <a:cs typeface="Calibri"/>
                <a:sym typeface="Calibri"/>
              </a:rPr>
              <a:t> (LMI)</a:t>
            </a:r>
            <a:endParaRPr sz="20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742950" marR="0" lvl="0" indent="-2857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C3B5D"/>
              </a:buClr>
              <a:buSzPts val="2600"/>
              <a:buFont typeface="Noto Sans Symbols"/>
              <a:buChar char="✔"/>
            </a:pPr>
            <a:r>
              <a:rPr lang="en-US" sz="2000" b="0" i="0" u="none" strike="noStrike" cap="none" dirty="0" err="1">
                <a:solidFill>
                  <a:srgbClr val="0C3B5D"/>
                </a:solidFill>
                <a:latin typeface="Calibri"/>
                <a:ea typeface="Calibri"/>
                <a:cs typeface="Calibri"/>
                <a:sym typeface="Calibri"/>
              </a:rPr>
              <a:t>Esplikasyon</a:t>
            </a:r>
            <a:r>
              <a:rPr lang="en-US" sz="2000" b="0" i="0" u="none" strike="noStrike" cap="none" dirty="0">
                <a:solidFill>
                  <a:srgbClr val="0C3B5D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000" b="0" i="0" u="none" strike="noStrike" cap="none" dirty="0" err="1">
                <a:solidFill>
                  <a:srgbClr val="0C3B5D"/>
                </a:solidFill>
                <a:latin typeface="Calibri"/>
                <a:ea typeface="Calibri"/>
                <a:cs typeface="Calibri"/>
                <a:sym typeface="Calibri"/>
              </a:rPr>
              <a:t>egzijans</a:t>
            </a:r>
            <a:r>
              <a:rPr lang="en-US" sz="2000" dirty="0">
                <a:solidFill>
                  <a:srgbClr val="0C3B5D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000" dirty="0" err="1">
                <a:solidFill>
                  <a:srgbClr val="0C3B5D"/>
                </a:solidFill>
                <a:latin typeface="Calibri"/>
                <a:ea typeface="Calibri"/>
                <a:cs typeface="Calibri"/>
                <a:sym typeface="Calibri"/>
              </a:rPr>
              <a:t>pou</a:t>
            </a:r>
            <a:r>
              <a:rPr lang="en-US" sz="2000" dirty="0">
                <a:solidFill>
                  <a:srgbClr val="0C3B5D"/>
                </a:solidFill>
                <a:latin typeface="Calibri"/>
                <a:ea typeface="Calibri"/>
                <a:cs typeface="Calibri"/>
                <a:sym typeface="Calibri"/>
              </a:rPr>
              <a:t> CV a</a:t>
            </a:r>
            <a:endParaRPr sz="20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742950" marR="0" lvl="0" indent="-2857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C3B5D"/>
              </a:buClr>
              <a:buSzPts val="2600"/>
              <a:buFont typeface="Noto Sans Symbols"/>
              <a:buChar char="✔"/>
            </a:pPr>
            <a:r>
              <a:rPr lang="en-US" sz="2000" b="0" i="0" u="none" strike="noStrike" cap="none" dirty="0" err="1">
                <a:solidFill>
                  <a:srgbClr val="0C3B5D"/>
                </a:solidFill>
                <a:latin typeface="Calibri"/>
                <a:ea typeface="Calibri"/>
                <a:cs typeface="Calibri"/>
                <a:sym typeface="Calibri"/>
              </a:rPr>
              <a:t>Revizyon</a:t>
            </a:r>
            <a:r>
              <a:rPr lang="en-US" sz="2000" b="0" i="0" u="none" strike="noStrike" cap="none" dirty="0">
                <a:solidFill>
                  <a:srgbClr val="0C3B5D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000" b="0" i="0" u="none" strike="noStrike" cap="none" dirty="0" err="1">
                <a:solidFill>
                  <a:srgbClr val="0C3B5D"/>
                </a:solidFill>
                <a:latin typeface="Calibri"/>
                <a:ea typeface="Calibri"/>
                <a:cs typeface="Calibri"/>
                <a:sym typeface="Calibri"/>
              </a:rPr>
              <a:t>kijan</a:t>
            </a:r>
            <a:r>
              <a:rPr lang="en-US" sz="2000" b="0" i="0" u="none" strike="noStrike" cap="none" dirty="0">
                <a:solidFill>
                  <a:srgbClr val="0C3B5D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000" b="0" i="0" u="none" strike="noStrike" cap="none" dirty="0" err="1">
                <a:solidFill>
                  <a:srgbClr val="0C3B5D"/>
                </a:solidFill>
                <a:latin typeface="Calibri"/>
                <a:ea typeface="Calibri"/>
                <a:cs typeface="Calibri"/>
                <a:sym typeface="Calibri"/>
              </a:rPr>
              <a:t>pou</a:t>
            </a:r>
            <a:r>
              <a:rPr lang="en-US" sz="2000" b="0" i="0" u="none" strike="noStrike" cap="none" dirty="0">
                <a:solidFill>
                  <a:srgbClr val="0C3B5D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000" b="0" i="0" u="none" strike="noStrike" cap="none" dirty="0" err="1">
                <a:solidFill>
                  <a:srgbClr val="0C3B5D"/>
                </a:solidFill>
                <a:latin typeface="Calibri"/>
                <a:ea typeface="Calibri"/>
                <a:cs typeface="Calibri"/>
                <a:sym typeface="Calibri"/>
              </a:rPr>
              <a:t>ranpli</a:t>
            </a:r>
            <a:r>
              <a:rPr lang="en-US" sz="2000" b="0" i="0" u="none" strike="noStrike" cap="none" dirty="0">
                <a:solidFill>
                  <a:srgbClr val="0C3B5D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000" b="0" i="0" u="none" strike="noStrike" cap="none" dirty="0" err="1">
                <a:solidFill>
                  <a:srgbClr val="0C3B5D"/>
                </a:solidFill>
                <a:latin typeface="Calibri"/>
                <a:ea typeface="Calibri"/>
                <a:cs typeface="Calibri"/>
                <a:sym typeface="Calibri"/>
              </a:rPr>
              <a:t>jounal</a:t>
            </a:r>
            <a:r>
              <a:rPr lang="en-US" sz="2000" b="0" i="0" u="none" strike="noStrike" cap="none" dirty="0">
                <a:solidFill>
                  <a:srgbClr val="0C3B5D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000" b="0" i="0" u="none" strike="noStrike" cap="none" dirty="0" err="1">
                <a:solidFill>
                  <a:srgbClr val="0C3B5D"/>
                </a:solidFill>
                <a:latin typeface="Calibri"/>
                <a:ea typeface="Calibri"/>
                <a:cs typeface="Calibri"/>
                <a:sym typeface="Calibri"/>
              </a:rPr>
              <a:t>rechèch</a:t>
            </a:r>
            <a:r>
              <a:rPr lang="en-US" sz="2000" b="0" i="0" u="none" strike="noStrike" cap="none" dirty="0">
                <a:solidFill>
                  <a:srgbClr val="0C3B5D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000" b="0" i="0" u="none" strike="noStrike" cap="none" dirty="0" err="1">
                <a:solidFill>
                  <a:srgbClr val="0C3B5D"/>
                </a:solidFill>
                <a:latin typeface="Calibri"/>
                <a:ea typeface="Calibri"/>
                <a:cs typeface="Calibri"/>
                <a:sym typeface="Calibri"/>
              </a:rPr>
              <a:t>djòb</a:t>
            </a:r>
            <a:endParaRPr lang="en-US" sz="20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742950" marR="0" lvl="0" indent="-2857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C3B5D"/>
              </a:buClr>
              <a:buSzPts val="2600"/>
              <a:buFont typeface="Noto Sans Symbols"/>
              <a:buChar char="✔"/>
            </a:pPr>
            <a:r>
              <a:rPr lang="en-US" sz="2000" b="0" i="0" u="none" strike="noStrike" cap="none" dirty="0" err="1">
                <a:solidFill>
                  <a:srgbClr val="0C3B5D"/>
                </a:solidFill>
                <a:latin typeface="Calibri"/>
                <a:ea typeface="Calibri"/>
                <a:cs typeface="Calibri"/>
                <a:sym typeface="Calibri"/>
              </a:rPr>
              <a:t>Esplikasyon</a:t>
            </a:r>
            <a:r>
              <a:rPr lang="en-US" sz="2000" b="0" i="0" u="none" strike="noStrike" cap="none" dirty="0">
                <a:solidFill>
                  <a:srgbClr val="0C3B5D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000" b="0" i="0" u="none" strike="noStrike" cap="none" dirty="0" err="1">
                <a:solidFill>
                  <a:srgbClr val="0C3B5D"/>
                </a:solidFill>
                <a:latin typeface="Calibri"/>
                <a:ea typeface="Calibri"/>
                <a:cs typeface="Calibri"/>
                <a:sym typeface="Calibri"/>
              </a:rPr>
              <a:t>Kesyonè</a:t>
            </a:r>
            <a:r>
              <a:rPr lang="en-US" sz="2000" b="0" i="0" u="none" strike="noStrike" cap="none" dirty="0">
                <a:solidFill>
                  <a:srgbClr val="0C3B5D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000" b="0" i="0" u="none" strike="noStrike" cap="none" dirty="0" err="1">
                <a:solidFill>
                  <a:srgbClr val="0C3B5D"/>
                </a:solidFill>
                <a:latin typeface="Calibri"/>
                <a:ea typeface="Calibri"/>
                <a:cs typeface="Calibri"/>
                <a:sym typeface="Calibri"/>
              </a:rPr>
              <a:t>Kalifikasyon</a:t>
            </a:r>
            <a:r>
              <a:rPr lang="en-US" sz="2000" b="0" i="0" u="none" strike="noStrike" cap="none" dirty="0">
                <a:solidFill>
                  <a:srgbClr val="0C3B5D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000" b="0" i="0" u="none" strike="noStrike" cap="none" dirty="0" err="1">
                <a:solidFill>
                  <a:srgbClr val="0C3B5D"/>
                </a:solidFill>
                <a:latin typeface="Calibri"/>
                <a:ea typeface="Calibri"/>
                <a:cs typeface="Calibri"/>
                <a:sym typeface="Calibri"/>
              </a:rPr>
              <a:t>pou</a:t>
            </a:r>
            <a:r>
              <a:rPr lang="en-US" sz="2000" b="0" i="0" u="none" strike="noStrike" cap="none" dirty="0">
                <a:solidFill>
                  <a:srgbClr val="0C3B5D"/>
                </a:solidFill>
                <a:latin typeface="Calibri"/>
                <a:ea typeface="Calibri"/>
                <a:cs typeface="Calibri"/>
                <a:sym typeface="Calibri"/>
              </a:rPr>
              <a:t> UI</a:t>
            </a:r>
            <a:endParaRPr lang="en-US" sz="20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742950" marR="0" lvl="0" indent="-2857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C3B5D"/>
              </a:buClr>
              <a:buSzPts val="2600"/>
              <a:buFont typeface="Noto Sans Symbols"/>
              <a:buChar char="✔"/>
            </a:pPr>
            <a:r>
              <a:rPr lang="en-US" sz="2000" dirty="0">
                <a:solidFill>
                  <a:srgbClr val="0C3B5D"/>
                </a:solidFill>
                <a:latin typeface="Calibri"/>
                <a:ea typeface="Calibri"/>
                <a:cs typeface="Calibri"/>
                <a:sym typeface="Calibri"/>
              </a:rPr>
              <a:t>Sa </a:t>
            </a:r>
            <a:r>
              <a:rPr lang="en-US" sz="2000" dirty="0" err="1">
                <a:solidFill>
                  <a:srgbClr val="0C3B5D"/>
                </a:solidFill>
                <a:latin typeface="Calibri"/>
                <a:ea typeface="Calibri"/>
                <a:cs typeface="Calibri"/>
                <a:sym typeface="Calibri"/>
              </a:rPr>
              <a:t>pou</a:t>
            </a:r>
            <a:r>
              <a:rPr lang="en-US" sz="2000" dirty="0">
                <a:solidFill>
                  <a:srgbClr val="0C3B5D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000" dirty="0" err="1">
                <a:solidFill>
                  <a:srgbClr val="0C3B5D"/>
                </a:solidFill>
                <a:latin typeface="Calibri"/>
                <a:ea typeface="Calibri"/>
                <a:cs typeface="Calibri"/>
                <a:sym typeface="Calibri"/>
              </a:rPr>
              <a:t>espere</a:t>
            </a:r>
            <a:r>
              <a:rPr lang="en-US" sz="2000" dirty="0">
                <a:solidFill>
                  <a:srgbClr val="0C3B5D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000" dirty="0" err="1">
                <a:solidFill>
                  <a:srgbClr val="0C3B5D"/>
                </a:solidFill>
                <a:latin typeface="Calibri"/>
                <a:ea typeface="Calibri"/>
                <a:cs typeface="Calibri"/>
                <a:sym typeface="Calibri"/>
              </a:rPr>
              <a:t>pou</a:t>
            </a:r>
            <a:r>
              <a:rPr lang="en-US" sz="2000" dirty="0">
                <a:solidFill>
                  <a:srgbClr val="0C3B5D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000" dirty="0" err="1">
                <a:solidFill>
                  <a:srgbClr val="0C3B5D"/>
                </a:solidFill>
                <a:latin typeface="Calibri"/>
                <a:ea typeface="Calibri"/>
                <a:cs typeface="Calibri"/>
                <a:sym typeface="Calibri"/>
              </a:rPr>
              <a:t>Premye</a:t>
            </a:r>
            <a:r>
              <a:rPr lang="en-US" sz="2000" dirty="0">
                <a:solidFill>
                  <a:srgbClr val="0C3B5D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000" dirty="0" err="1">
                <a:solidFill>
                  <a:srgbClr val="0C3B5D"/>
                </a:solidFill>
                <a:latin typeface="Calibri"/>
                <a:ea typeface="Calibri"/>
                <a:cs typeface="Calibri"/>
                <a:sym typeface="Calibri"/>
              </a:rPr>
              <a:t>Reyinyon</a:t>
            </a:r>
            <a:r>
              <a:rPr lang="en-US" sz="2000" dirty="0">
                <a:solidFill>
                  <a:srgbClr val="0C3B5D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000" dirty="0" err="1">
                <a:solidFill>
                  <a:srgbClr val="0C3B5D"/>
                </a:solidFill>
                <a:latin typeface="Calibri"/>
                <a:ea typeface="Calibri"/>
                <a:cs typeface="Calibri"/>
                <a:sym typeface="Calibri"/>
              </a:rPr>
              <a:t>fas</a:t>
            </a:r>
            <a:r>
              <a:rPr lang="en-US" sz="2000" dirty="0">
                <a:solidFill>
                  <a:srgbClr val="0C3B5D"/>
                </a:solidFill>
                <a:latin typeface="Calibri"/>
                <a:ea typeface="Calibri"/>
                <a:cs typeface="Calibri"/>
                <a:sym typeface="Calibri"/>
              </a:rPr>
              <a:t>-a-</a:t>
            </a:r>
            <a:r>
              <a:rPr lang="en-US" sz="2000" dirty="0" err="1">
                <a:solidFill>
                  <a:srgbClr val="0C3B5D"/>
                </a:solidFill>
                <a:latin typeface="Calibri"/>
                <a:ea typeface="Calibri"/>
                <a:cs typeface="Calibri"/>
                <a:sym typeface="Calibri"/>
              </a:rPr>
              <a:t>fas</a:t>
            </a:r>
            <a:r>
              <a:rPr lang="en-US" sz="2000" dirty="0">
                <a:solidFill>
                  <a:srgbClr val="0C3B5D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000" b="0" i="0" u="none" strike="noStrike" cap="none" dirty="0">
                <a:solidFill>
                  <a:srgbClr val="0C3B5D"/>
                </a:solidFill>
                <a:latin typeface="Calibri"/>
                <a:ea typeface="Calibri"/>
                <a:cs typeface="Calibri"/>
                <a:sym typeface="Calibri"/>
              </a:rPr>
              <a:t>RESEA an</a:t>
            </a:r>
            <a:endParaRPr sz="20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742950" marR="0" lvl="0" indent="-2857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C3B5D"/>
              </a:buClr>
              <a:buSzPts val="2600"/>
              <a:buFont typeface="Noto Sans Symbols"/>
              <a:buChar char="✔"/>
            </a:pPr>
            <a:r>
              <a:rPr lang="en-US" sz="2000" dirty="0">
                <a:solidFill>
                  <a:srgbClr val="0C3B5D"/>
                </a:solidFill>
                <a:latin typeface="Calibri"/>
                <a:ea typeface="Calibri"/>
                <a:cs typeface="Calibri"/>
                <a:sym typeface="Calibri"/>
              </a:rPr>
              <a:t>Sa </a:t>
            </a:r>
            <a:r>
              <a:rPr lang="en-US" sz="2000" dirty="0" err="1">
                <a:solidFill>
                  <a:srgbClr val="0C3B5D"/>
                </a:solidFill>
                <a:latin typeface="Calibri"/>
                <a:ea typeface="Calibri"/>
                <a:cs typeface="Calibri"/>
                <a:sym typeface="Calibri"/>
              </a:rPr>
              <a:t>pou</a:t>
            </a:r>
            <a:r>
              <a:rPr lang="en-US" sz="2000" dirty="0">
                <a:solidFill>
                  <a:srgbClr val="0C3B5D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000" dirty="0" err="1">
                <a:solidFill>
                  <a:srgbClr val="0C3B5D"/>
                </a:solidFill>
                <a:latin typeface="Calibri"/>
                <a:ea typeface="Calibri"/>
                <a:cs typeface="Calibri"/>
                <a:sym typeface="Calibri"/>
              </a:rPr>
              <a:t>espere</a:t>
            </a:r>
            <a:r>
              <a:rPr lang="en-US" sz="2000" dirty="0">
                <a:solidFill>
                  <a:srgbClr val="0C3B5D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000" dirty="0" err="1">
                <a:solidFill>
                  <a:srgbClr val="0C3B5D"/>
                </a:solidFill>
                <a:latin typeface="Calibri"/>
                <a:ea typeface="Calibri"/>
                <a:cs typeface="Calibri"/>
                <a:sym typeface="Calibri"/>
              </a:rPr>
              <a:t>pou</a:t>
            </a:r>
            <a:r>
              <a:rPr lang="en-US" sz="2000" dirty="0">
                <a:solidFill>
                  <a:srgbClr val="0C3B5D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000" dirty="0" err="1">
                <a:solidFill>
                  <a:srgbClr val="0C3B5D"/>
                </a:solidFill>
                <a:latin typeface="Calibri"/>
                <a:ea typeface="Calibri"/>
                <a:cs typeface="Calibri"/>
                <a:sym typeface="Calibri"/>
              </a:rPr>
              <a:t>Reyinyon</a:t>
            </a:r>
            <a:r>
              <a:rPr lang="en-US" sz="2000" dirty="0">
                <a:solidFill>
                  <a:srgbClr val="0C3B5D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000" dirty="0" err="1">
                <a:solidFill>
                  <a:srgbClr val="0C3B5D"/>
                </a:solidFill>
                <a:latin typeface="Calibri"/>
                <a:ea typeface="Calibri"/>
                <a:cs typeface="Calibri"/>
                <a:sym typeface="Calibri"/>
              </a:rPr>
              <a:t>Rezivyon</a:t>
            </a:r>
            <a:r>
              <a:rPr lang="en-US" sz="2000" b="0" i="0" u="none" strike="noStrike" cap="none" dirty="0">
                <a:solidFill>
                  <a:srgbClr val="0C3B5D"/>
                </a:solidFill>
                <a:latin typeface="Calibri"/>
                <a:ea typeface="Calibri"/>
                <a:cs typeface="Calibri"/>
                <a:sym typeface="Calibri"/>
              </a:rPr>
              <a:t> RESEA an</a:t>
            </a:r>
            <a:endParaRPr sz="20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88620" marR="0" lvl="0" indent="-63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600"/>
              <a:buFont typeface="Arial"/>
              <a:buNone/>
            </a:pPr>
            <a:endParaRPr sz="2600" b="0" i="0" u="none" strike="noStrike" cap="none" dirty="0">
              <a:solidFill>
                <a:schemeClr val="accent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1717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600"/>
              <a:buFont typeface="Arial"/>
              <a:buNone/>
            </a:pPr>
            <a:endParaRPr sz="2600" b="0" i="0" u="none" strike="noStrike" cap="none" dirty="0">
              <a:solidFill>
                <a:schemeClr val="accent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88620" marR="0" lvl="0" indent="-31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200"/>
              <a:buFont typeface="Arial"/>
              <a:buNone/>
            </a:pPr>
            <a:endParaRPr sz="2200" b="0" i="0" u="none" strike="noStrike" cap="none" dirty="0">
              <a:solidFill>
                <a:schemeClr val="accent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607820" marR="0" lvl="3" indent="-571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Arial"/>
              <a:buNone/>
            </a:pPr>
            <a:endParaRPr sz="1800" b="0" i="0" u="none" strike="noStrike" cap="none" dirty="0">
              <a:solidFill>
                <a:schemeClr val="accent2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979420" marR="0" lvl="6" indent="-1079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000"/>
              <a:buFont typeface="Arial"/>
              <a:buNone/>
            </a:pPr>
            <a:endParaRPr sz="1000" b="0" i="0" u="none" strike="noStrike" cap="none" dirty="0">
              <a:solidFill>
                <a:schemeClr val="accent2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88620" marR="0" lvl="0" indent="-31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200"/>
              <a:buFont typeface="Arial"/>
              <a:buNone/>
            </a:pPr>
            <a:endParaRPr sz="2200" b="0" i="0" u="none" strike="noStrike" cap="none" dirty="0">
              <a:solidFill>
                <a:schemeClr val="accent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7" name="Google Shape;147;p4"/>
          <p:cNvSpPr txBox="1"/>
          <p:nvPr/>
        </p:nvSpPr>
        <p:spPr>
          <a:xfrm>
            <a:off x="270162" y="202488"/>
            <a:ext cx="8763000" cy="76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lang="en-US" sz="3600" b="1" dirty="0" err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Premye</a:t>
            </a:r>
            <a:r>
              <a:rPr lang="en-US" sz="3600" b="1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3600" b="1" dirty="0" err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Reyinyon</a:t>
            </a:r>
            <a:r>
              <a:rPr lang="en-US" sz="3600" b="1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3600" b="1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RESEA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48" name="Google Shape;148;p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887150" y="3219300"/>
            <a:ext cx="1809750" cy="1438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p6"/>
          <p:cNvSpPr txBox="1">
            <a:spLocks noGrp="1"/>
          </p:cNvSpPr>
          <p:nvPr>
            <p:ph type="title"/>
          </p:nvPr>
        </p:nvSpPr>
        <p:spPr>
          <a:xfrm>
            <a:off x="1651820" y="131744"/>
            <a:ext cx="6179574" cy="9543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Font typeface="Calibri"/>
              <a:buNone/>
            </a:pPr>
            <a:r>
              <a:rPr lang="en-US" b="1" dirty="0" err="1"/>
              <a:t>Evalyasyon</a:t>
            </a:r>
            <a:r>
              <a:rPr lang="en-US" b="1" dirty="0"/>
              <a:t> </a:t>
            </a:r>
            <a:r>
              <a:rPr lang="en-US" b="1" dirty="0" err="1"/>
              <a:t>Bezwen</a:t>
            </a:r>
            <a:r>
              <a:rPr lang="en-US" b="1" dirty="0"/>
              <a:t> </a:t>
            </a:r>
            <a:r>
              <a:rPr lang="en-US" b="1" dirty="0" err="1"/>
              <a:t>Endividyèl</a:t>
            </a:r>
            <a:endParaRPr b="1" dirty="0"/>
          </a:p>
        </p:txBody>
      </p:sp>
      <p:sp>
        <p:nvSpPr>
          <p:cNvPr id="154" name="Google Shape;154;p6"/>
          <p:cNvSpPr txBox="1"/>
          <p:nvPr/>
        </p:nvSpPr>
        <p:spPr>
          <a:xfrm>
            <a:off x="668063" y="1726900"/>
            <a:ext cx="8147100" cy="407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</a:pPr>
            <a:r>
              <a:rPr lang="en-US" sz="2600" dirty="0">
                <a:solidFill>
                  <a:srgbClr val="0C3B5D"/>
                </a:solidFill>
                <a:latin typeface="Calibri"/>
                <a:ea typeface="Calibri"/>
                <a:cs typeface="Calibri"/>
                <a:sym typeface="Calibri"/>
              </a:rPr>
              <a:t>Yo</a:t>
            </a:r>
            <a:r>
              <a:rPr lang="en-US" sz="2600" b="0" i="0" u="none" strike="noStrike" cap="none" dirty="0">
                <a:solidFill>
                  <a:srgbClr val="0C3B5D"/>
                </a:solidFill>
                <a:latin typeface="Calibri"/>
                <a:ea typeface="Calibri"/>
                <a:cs typeface="Calibri"/>
                <a:sym typeface="Calibri"/>
              </a:rPr>
              <a:t>n </a:t>
            </a:r>
            <a:r>
              <a:rPr lang="en-US" sz="2600" b="0" i="0" u="none" strike="noStrike" cap="none" dirty="0" err="1">
                <a:solidFill>
                  <a:srgbClr val="0C3B5D"/>
                </a:solidFill>
                <a:latin typeface="Calibri"/>
                <a:ea typeface="Calibri"/>
                <a:cs typeface="Calibri"/>
                <a:sym typeface="Calibri"/>
              </a:rPr>
              <a:t>Evalyasyon</a:t>
            </a:r>
            <a:r>
              <a:rPr lang="en-US" sz="2600" b="0" i="0" u="none" strike="noStrike" cap="none" dirty="0">
                <a:solidFill>
                  <a:srgbClr val="0C3B5D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600" b="0" i="0" u="none" strike="noStrike" cap="none" dirty="0" err="1">
                <a:solidFill>
                  <a:srgbClr val="0C3B5D"/>
                </a:solidFill>
                <a:latin typeface="Calibri"/>
                <a:ea typeface="Calibri"/>
                <a:cs typeface="Calibri"/>
                <a:sym typeface="Calibri"/>
              </a:rPr>
              <a:t>Bezwen</a:t>
            </a:r>
            <a:r>
              <a:rPr lang="en-US" sz="2600" b="0" i="0" u="none" strike="noStrike" cap="none" dirty="0">
                <a:solidFill>
                  <a:srgbClr val="0C3B5D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600" b="0" i="0" u="none" strike="noStrike" cap="none" dirty="0" err="1">
                <a:solidFill>
                  <a:srgbClr val="0C3B5D"/>
                </a:solidFill>
                <a:latin typeface="Calibri"/>
                <a:ea typeface="Calibri"/>
                <a:cs typeface="Calibri"/>
                <a:sym typeface="Calibri"/>
              </a:rPr>
              <a:t>Endividyèl</a:t>
            </a:r>
            <a:r>
              <a:rPr lang="en-US" sz="2600" b="0" i="0" u="none" strike="noStrike" cap="none" dirty="0">
                <a:solidFill>
                  <a:srgbClr val="0C3B5D"/>
                </a:solidFill>
                <a:latin typeface="Calibri"/>
                <a:ea typeface="Calibri"/>
                <a:cs typeface="Calibri"/>
                <a:sym typeface="Calibri"/>
              </a:rPr>
              <a:t> (INA) </a:t>
            </a:r>
            <a:r>
              <a:rPr lang="en-US" sz="2600" b="0" i="0" u="none" strike="noStrike" cap="none" dirty="0" err="1">
                <a:solidFill>
                  <a:srgbClr val="0C3B5D"/>
                </a:solidFill>
                <a:latin typeface="Calibri"/>
                <a:ea typeface="Calibri"/>
                <a:cs typeface="Calibri"/>
                <a:sym typeface="Calibri"/>
              </a:rPr>
              <a:t>ede</a:t>
            </a:r>
            <a:r>
              <a:rPr lang="en-US" sz="2600" b="0" i="0" u="none" strike="noStrike" cap="none" dirty="0">
                <a:solidFill>
                  <a:srgbClr val="0C3B5D"/>
                </a:solidFill>
                <a:latin typeface="Calibri"/>
                <a:ea typeface="Calibri"/>
                <a:cs typeface="Calibri"/>
                <a:sym typeface="Calibri"/>
              </a:rPr>
              <a:t> w </a:t>
            </a:r>
            <a:r>
              <a:rPr lang="en-US" sz="2600" b="0" i="0" u="none" strike="noStrike" cap="none" dirty="0" err="1">
                <a:solidFill>
                  <a:srgbClr val="0C3B5D"/>
                </a:solidFill>
                <a:latin typeface="Calibri"/>
                <a:ea typeface="Calibri"/>
                <a:cs typeface="Calibri"/>
                <a:sym typeface="Calibri"/>
              </a:rPr>
              <a:t>idantifye</a:t>
            </a:r>
            <a:r>
              <a:rPr lang="en-US" sz="2600" b="0" i="0" u="none" strike="noStrike" cap="none" dirty="0">
                <a:solidFill>
                  <a:srgbClr val="0C3B5D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600" b="0" i="0" u="none" strike="noStrike" cap="none" dirty="0" err="1">
                <a:solidFill>
                  <a:srgbClr val="0C3B5D"/>
                </a:solidFill>
                <a:latin typeface="Calibri"/>
                <a:ea typeface="Calibri"/>
                <a:cs typeface="Calibri"/>
                <a:sym typeface="Calibri"/>
              </a:rPr>
              <a:t>bezwen</a:t>
            </a:r>
            <a:r>
              <a:rPr lang="en-US" sz="2600" b="0" i="0" u="none" strike="noStrike" cap="none" dirty="0">
                <a:solidFill>
                  <a:srgbClr val="0C3B5D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600" b="0" i="0" u="none" strike="noStrike" cap="none" dirty="0" err="1">
                <a:solidFill>
                  <a:srgbClr val="0C3B5D"/>
                </a:solidFill>
                <a:latin typeface="Calibri"/>
                <a:ea typeface="Calibri"/>
                <a:cs typeface="Calibri"/>
                <a:sym typeface="Calibri"/>
              </a:rPr>
              <a:t>espesifik</a:t>
            </a:r>
            <a:r>
              <a:rPr lang="en-US" sz="2600" b="0" i="0" u="none" strike="noStrike" cap="none" dirty="0">
                <a:solidFill>
                  <a:srgbClr val="0C3B5D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600" b="0" i="0" u="none" strike="noStrike" cap="none" dirty="0" err="1">
                <a:solidFill>
                  <a:srgbClr val="0C3B5D"/>
                </a:solidFill>
                <a:latin typeface="Calibri"/>
                <a:ea typeface="Calibri"/>
                <a:cs typeface="Calibri"/>
                <a:sym typeface="Calibri"/>
              </a:rPr>
              <a:t>ou</a:t>
            </a:r>
            <a:r>
              <a:rPr lang="en-US" sz="2600" b="0" i="0" u="none" strike="noStrike" cap="none" dirty="0">
                <a:solidFill>
                  <a:srgbClr val="0C3B5D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600" b="0" i="0" u="none" strike="noStrike" cap="none" dirty="0" err="1">
                <a:solidFill>
                  <a:srgbClr val="0C3B5D"/>
                </a:solidFill>
                <a:latin typeface="Calibri"/>
                <a:ea typeface="Calibri"/>
                <a:cs typeface="Calibri"/>
                <a:sym typeface="Calibri"/>
              </a:rPr>
              <a:t>yo</a:t>
            </a:r>
            <a:r>
              <a:rPr lang="en-US" sz="2600" b="0" i="0" u="none" strike="noStrike" cap="none" dirty="0">
                <a:solidFill>
                  <a:srgbClr val="0C3B5D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600" b="0" i="0" u="none" strike="noStrike" cap="none" dirty="0" err="1">
                <a:solidFill>
                  <a:srgbClr val="0C3B5D"/>
                </a:solidFill>
                <a:latin typeface="Calibri"/>
                <a:ea typeface="Calibri"/>
                <a:cs typeface="Calibri"/>
                <a:sym typeface="Calibri"/>
              </a:rPr>
              <a:t>tankou</a:t>
            </a:r>
            <a:r>
              <a:rPr lang="en-US" sz="2600" b="0" i="0" u="none" strike="noStrike" cap="none" dirty="0">
                <a:solidFill>
                  <a:srgbClr val="0C3B5D"/>
                </a:solidFill>
                <a:latin typeface="Calibri"/>
                <a:ea typeface="Calibri"/>
                <a:cs typeface="Calibri"/>
                <a:sym typeface="Calibri"/>
              </a:rPr>
              <a:t>:</a:t>
            </a:r>
            <a:endParaRPr sz="2600" b="0" i="0" u="none" strike="noStrike" cap="none" dirty="0">
              <a:solidFill>
                <a:srgbClr val="0C3B5D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600"/>
              <a:buFont typeface="Arial"/>
              <a:buNone/>
            </a:pPr>
            <a:r>
              <a:rPr lang="en-US" sz="2600" b="0" i="0" u="none" strike="noStrike" cap="none" dirty="0">
                <a:solidFill>
                  <a:srgbClr val="0C3B5D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sz="2600" b="0" i="0" u="none" strike="noStrike" cap="none" dirty="0">
              <a:solidFill>
                <a:srgbClr val="0C3B5D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marR="0" lvl="0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C3B5D"/>
              </a:buClr>
              <a:buSzPts val="2600"/>
              <a:buFont typeface="Calibri"/>
              <a:buAutoNum type="arabicPeriod"/>
            </a:pPr>
            <a:r>
              <a:rPr lang="en-US" sz="2600" dirty="0" err="1">
                <a:solidFill>
                  <a:srgbClr val="0C3B5D"/>
                </a:solidFill>
                <a:latin typeface="Calibri"/>
                <a:ea typeface="Calibri"/>
                <a:cs typeface="Calibri"/>
                <a:sym typeface="Calibri"/>
              </a:rPr>
              <a:t>Objektif</a:t>
            </a:r>
            <a:r>
              <a:rPr lang="en-US" sz="2600" dirty="0">
                <a:solidFill>
                  <a:srgbClr val="0C3B5D"/>
                </a:solidFill>
                <a:latin typeface="Calibri"/>
                <a:ea typeface="Calibri"/>
                <a:cs typeface="Calibri"/>
                <a:sym typeface="Calibri"/>
              </a:rPr>
              <a:t> R</a:t>
            </a:r>
            <a:r>
              <a:rPr lang="en-US" sz="2600" b="0" i="0" u="none" strike="noStrike" cap="none" dirty="0">
                <a:solidFill>
                  <a:srgbClr val="0C3B5D"/>
                </a:solidFill>
                <a:latin typeface="Calibri"/>
                <a:ea typeface="Calibri"/>
                <a:cs typeface="Calibri"/>
                <a:sym typeface="Calibri"/>
              </a:rPr>
              <a:t>e-</a:t>
            </a:r>
            <a:r>
              <a:rPr lang="en-US" sz="2600" b="0" i="0" u="none" strike="noStrike" cap="none" dirty="0" err="1">
                <a:solidFill>
                  <a:srgbClr val="0C3B5D"/>
                </a:solidFill>
                <a:latin typeface="Calibri"/>
                <a:ea typeface="Calibri"/>
                <a:cs typeface="Calibri"/>
                <a:sym typeface="Calibri"/>
              </a:rPr>
              <a:t>anbochaj</a:t>
            </a:r>
            <a:endParaRPr sz="2600" b="0" i="0" u="none" strike="noStrike" cap="none" dirty="0">
              <a:solidFill>
                <a:srgbClr val="0C3B5D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marR="0" lvl="0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C3B5D"/>
              </a:buClr>
              <a:buSzPts val="2600"/>
              <a:buFont typeface="Calibri"/>
              <a:buAutoNum type="arabicPeriod"/>
            </a:pPr>
            <a:r>
              <a:rPr lang="en-US" sz="2600" b="0" i="0" u="none" strike="noStrike" cap="none" dirty="0" err="1">
                <a:solidFill>
                  <a:srgbClr val="0C3B5D"/>
                </a:solidFill>
                <a:latin typeface="Calibri"/>
                <a:ea typeface="Calibri"/>
                <a:cs typeface="Calibri"/>
                <a:sym typeface="Calibri"/>
              </a:rPr>
              <a:t>Sèvis</a:t>
            </a:r>
            <a:r>
              <a:rPr lang="en-US" sz="2600" b="0" i="0" u="none" strike="noStrike" cap="none" dirty="0">
                <a:solidFill>
                  <a:srgbClr val="0C3B5D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600" b="0" i="0" u="none" strike="noStrike" cap="none" dirty="0" err="1">
                <a:solidFill>
                  <a:srgbClr val="0C3B5D"/>
                </a:solidFill>
                <a:latin typeface="Calibri"/>
                <a:ea typeface="Calibri"/>
                <a:cs typeface="Calibri"/>
                <a:sym typeface="Calibri"/>
              </a:rPr>
              <a:t>Espesyalize</a:t>
            </a:r>
            <a:endParaRPr lang="en-US" sz="2600" b="0" i="0" u="none" strike="noStrike" cap="none" dirty="0">
              <a:solidFill>
                <a:srgbClr val="0C3B5D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63500"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C3B5D"/>
              </a:buClr>
              <a:buSzPts val="2600"/>
            </a:pPr>
            <a:r>
              <a:rPr lang="en-US" sz="2600" dirty="0">
                <a:solidFill>
                  <a:srgbClr val="0C3B5D"/>
                </a:solidFill>
                <a:latin typeface="Calibri"/>
                <a:ea typeface="Calibri"/>
                <a:cs typeface="Calibri"/>
                <a:sym typeface="Calibri"/>
              </a:rPr>
              <a:t>	*</a:t>
            </a:r>
            <a:r>
              <a:rPr lang="en-US" sz="2600" dirty="0" err="1">
                <a:solidFill>
                  <a:srgbClr val="0C3B5D"/>
                </a:solidFill>
                <a:latin typeface="Calibri"/>
                <a:ea typeface="Calibri"/>
                <a:cs typeface="Calibri"/>
                <a:sym typeface="Calibri"/>
              </a:rPr>
              <a:t>Jennjan</a:t>
            </a:r>
            <a:r>
              <a:rPr lang="en-US" sz="2600" dirty="0">
                <a:solidFill>
                  <a:srgbClr val="0C3B5D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600" dirty="0" err="1">
                <a:solidFill>
                  <a:srgbClr val="0C3B5D"/>
                </a:solidFill>
                <a:latin typeface="Calibri"/>
                <a:ea typeface="Calibri"/>
                <a:cs typeface="Calibri"/>
                <a:sym typeface="Calibri"/>
              </a:rPr>
              <a:t>ak</a:t>
            </a:r>
            <a:r>
              <a:rPr lang="en-US" sz="2600" dirty="0">
                <a:solidFill>
                  <a:srgbClr val="0C3B5D"/>
                </a:solidFill>
                <a:latin typeface="Calibri"/>
                <a:ea typeface="Calibri"/>
                <a:cs typeface="Calibri"/>
                <a:sym typeface="Calibri"/>
              </a:rPr>
              <a:t> Jenn </a:t>
            </a:r>
            <a:r>
              <a:rPr lang="en-US" sz="2600" dirty="0" err="1">
                <a:solidFill>
                  <a:srgbClr val="0C3B5D"/>
                </a:solidFill>
                <a:latin typeface="Calibri"/>
                <a:ea typeface="Calibri"/>
                <a:cs typeface="Calibri"/>
                <a:sym typeface="Calibri"/>
              </a:rPr>
              <a:t>Adilt</a:t>
            </a:r>
            <a:endParaRPr lang="en-US" sz="2600" dirty="0">
              <a:solidFill>
                <a:srgbClr val="0C3B5D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63500"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C3B5D"/>
              </a:buClr>
              <a:buSzPts val="2600"/>
            </a:pPr>
            <a:r>
              <a:rPr lang="en-US" sz="2600" b="0" i="0" u="none" strike="noStrike" cap="none" dirty="0">
                <a:solidFill>
                  <a:srgbClr val="0C3B5D"/>
                </a:solidFill>
                <a:latin typeface="Calibri"/>
                <a:ea typeface="Calibri"/>
                <a:cs typeface="Calibri"/>
                <a:sym typeface="Calibri"/>
              </a:rPr>
              <a:t>	*Veteran </a:t>
            </a:r>
            <a:r>
              <a:rPr lang="en-US" sz="2600" b="0" i="0" u="none" strike="noStrike" cap="none" dirty="0" err="1">
                <a:solidFill>
                  <a:srgbClr val="0C3B5D"/>
                </a:solidFill>
                <a:latin typeface="Calibri"/>
                <a:ea typeface="Calibri"/>
                <a:cs typeface="Calibri"/>
                <a:sym typeface="Calibri"/>
              </a:rPr>
              <a:t>yo</a:t>
            </a:r>
            <a:endParaRPr lang="en-US" sz="2600" b="0" i="0" u="none" strike="noStrike" cap="none" dirty="0">
              <a:solidFill>
                <a:srgbClr val="0C3B5D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63500"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C3B5D"/>
              </a:buClr>
              <a:buSzPts val="2600"/>
            </a:pPr>
            <a:r>
              <a:rPr lang="en-US" sz="2600" b="0" i="0" u="none" strike="noStrike" cap="none" dirty="0">
                <a:solidFill>
                  <a:srgbClr val="0C3B5D"/>
                </a:solidFill>
                <a:latin typeface="Calibri"/>
                <a:ea typeface="Calibri"/>
                <a:cs typeface="Calibri"/>
                <a:sym typeface="Calibri"/>
              </a:rPr>
              <a:t>3. </a:t>
            </a:r>
            <a:r>
              <a:rPr lang="en-US" sz="2600" b="0" i="0" u="none" strike="noStrike" cap="none" dirty="0" err="1">
                <a:solidFill>
                  <a:srgbClr val="0C3B5D"/>
                </a:solidFill>
                <a:latin typeface="Calibri"/>
                <a:ea typeface="Calibri"/>
                <a:cs typeface="Calibri"/>
                <a:sym typeface="Calibri"/>
              </a:rPr>
              <a:t>Opòtinite</a:t>
            </a:r>
            <a:r>
              <a:rPr lang="en-US" sz="2600" b="0" i="0" u="none" strike="noStrike" cap="none" dirty="0">
                <a:solidFill>
                  <a:srgbClr val="0C3B5D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600" b="0" i="0" u="none" strike="noStrike" cap="none" dirty="0" err="1">
                <a:solidFill>
                  <a:srgbClr val="0C3B5D"/>
                </a:solidFill>
                <a:latin typeface="Calibri"/>
                <a:ea typeface="Calibri"/>
                <a:cs typeface="Calibri"/>
                <a:sym typeface="Calibri"/>
              </a:rPr>
              <a:t>Posib</a:t>
            </a:r>
            <a:r>
              <a:rPr lang="en-US" sz="2600" b="0" i="0" u="none" strike="noStrike" cap="none" dirty="0">
                <a:solidFill>
                  <a:srgbClr val="0C3B5D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600" b="0" i="0" u="none" strike="noStrike" cap="none" dirty="0" err="1">
                <a:solidFill>
                  <a:srgbClr val="0C3B5D"/>
                </a:solidFill>
                <a:latin typeface="Calibri"/>
                <a:ea typeface="Calibri"/>
                <a:cs typeface="Calibri"/>
                <a:sym typeface="Calibri"/>
              </a:rPr>
              <a:t>pou</a:t>
            </a:r>
            <a:r>
              <a:rPr lang="en-US" sz="2600" b="0" i="0" u="none" strike="noStrike" cap="none" dirty="0">
                <a:solidFill>
                  <a:srgbClr val="0C3B5D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600" b="0" i="0" u="none" strike="noStrike" cap="none" dirty="0" err="1">
                <a:solidFill>
                  <a:srgbClr val="0C3B5D"/>
                </a:solidFill>
                <a:latin typeface="Calibri"/>
                <a:ea typeface="Calibri"/>
                <a:cs typeface="Calibri"/>
                <a:sym typeface="Calibri"/>
              </a:rPr>
              <a:t>Fòmasyon</a:t>
            </a:r>
            <a:endParaRPr lang="en-US" sz="2600" dirty="0">
              <a:solidFill>
                <a:srgbClr val="0C3B5D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63500"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C3B5D"/>
              </a:buClr>
              <a:buSzPts val="2600"/>
            </a:pPr>
            <a:r>
              <a:rPr lang="en-US" sz="2600" b="0" i="0" u="none" strike="noStrike" cap="none" dirty="0">
                <a:solidFill>
                  <a:srgbClr val="0C3B5D"/>
                </a:solidFill>
                <a:latin typeface="Calibri"/>
                <a:ea typeface="Calibri"/>
                <a:cs typeface="Calibri"/>
                <a:sym typeface="Calibri"/>
              </a:rPr>
              <a:t>4. </a:t>
            </a:r>
            <a:r>
              <a:rPr lang="en-US" sz="2600" b="0" i="0" u="none" strike="noStrike" cap="none" dirty="0" err="1">
                <a:solidFill>
                  <a:srgbClr val="0C3B5D"/>
                </a:solidFill>
                <a:latin typeface="Calibri"/>
                <a:ea typeface="Calibri"/>
                <a:cs typeface="Calibri"/>
                <a:sym typeface="Calibri"/>
              </a:rPr>
              <a:t>Referans</a:t>
            </a:r>
            <a:r>
              <a:rPr lang="en-US" sz="2600" b="0" i="0" u="none" strike="noStrike" cap="none" dirty="0">
                <a:solidFill>
                  <a:srgbClr val="0C3B5D"/>
                </a:solidFill>
                <a:latin typeface="Calibri"/>
                <a:ea typeface="Calibri"/>
                <a:cs typeface="Calibri"/>
                <a:sym typeface="Calibri"/>
              </a:rPr>
              <a:t> bay </a:t>
            </a:r>
            <a:r>
              <a:rPr lang="en-US" sz="2600" b="0" i="0" u="none" strike="noStrike" cap="none" dirty="0" err="1">
                <a:solidFill>
                  <a:srgbClr val="0C3B5D"/>
                </a:solidFill>
                <a:latin typeface="Calibri"/>
                <a:ea typeface="Calibri"/>
                <a:cs typeface="Calibri"/>
                <a:sym typeface="Calibri"/>
              </a:rPr>
              <a:t>Patnè</a:t>
            </a:r>
            <a:r>
              <a:rPr lang="en-US" sz="2600" b="0" i="0" u="none" strike="noStrike" cap="none" dirty="0">
                <a:solidFill>
                  <a:srgbClr val="0C3B5D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600" b="0" i="0" u="none" strike="noStrike" cap="none" dirty="0" err="1">
                <a:solidFill>
                  <a:srgbClr val="0C3B5D"/>
                </a:solidFill>
                <a:latin typeface="Calibri"/>
                <a:ea typeface="Calibri"/>
                <a:cs typeface="Calibri"/>
                <a:sym typeface="Calibri"/>
              </a:rPr>
              <a:t>ak</a:t>
            </a:r>
            <a:r>
              <a:rPr lang="en-US" sz="2600" b="0" i="0" u="none" strike="noStrike" cap="none" dirty="0">
                <a:solidFill>
                  <a:srgbClr val="0C3B5D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600" b="0" i="0" u="none" strike="noStrike" cap="none" dirty="0" err="1">
                <a:solidFill>
                  <a:srgbClr val="0C3B5D"/>
                </a:solidFill>
                <a:latin typeface="Calibri"/>
                <a:ea typeface="Calibri"/>
                <a:cs typeface="Calibri"/>
                <a:sym typeface="Calibri"/>
              </a:rPr>
              <a:t>Resous</a:t>
            </a:r>
            <a:r>
              <a:rPr lang="en-US" sz="2600" b="0" i="0" u="none" strike="noStrike" cap="none" dirty="0">
                <a:solidFill>
                  <a:srgbClr val="0C3B5D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600" b="0" i="0" u="none" strike="noStrike" cap="none" dirty="0" err="1">
                <a:solidFill>
                  <a:srgbClr val="0C3B5D"/>
                </a:solidFill>
                <a:latin typeface="Calibri"/>
                <a:ea typeface="Calibri"/>
                <a:cs typeface="Calibri"/>
                <a:sym typeface="Calibri"/>
              </a:rPr>
              <a:t>Kominotè</a:t>
            </a:r>
            <a:endParaRPr sz="2200" b="0" i="0" u="none" strike="noStrike" cap="none" dirty="0">
              <a:solidFill>
                <a:srgbClr val="0C3B5D"/>
              </a:solidFill>
              <a:sym typeface="Arial"/>
            </a:endParaRPr>
          </a:p>
        </p:txBody>
      </p:sp>
      <p:pic>
        <p:nvPicPr>
          <p:cNvPr id="155" name="Google Shape;155;p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094310" y="2708692"/>
            <a:ext cx="2532107" cy="201625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p7"/>
          <p:cNvSpPr txBox="1">
            <a:spLocks noGrp="1"/>
          </p:cNvSpPr>
          <p:nvPr>
            <p:ph type="title"/>
          </p:nvPr>
        </p:nvSpPr>
        <p:spPr>
          <a:xfrm>
            <a:off x="342900" y="76200"/>
            <a:ext cx="8001000" cy="111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B85808"/>
              </a:buClr>
              <a:buSzPts val="3600"/>
              <a:buFont typeface="Calibri"/>
              <a:buNone/>
            </a:pPr>
            <a:r>
              <a:rPr lang="en-US" sz="3600" b="1" dirty="0">
                <a:solidFill>
                  <a:schemeClr val="lt1"/>
                </a:solidFill>
              </a:rPr>
              <a:t>  </a:t>
            </a:r>
            <a:r>
              <a:rPr lang="en-US" sz="3500" b="1" dirty="0" err="1">
                <a:solidFill>
                  <a:schemeClr val="lt1"/>
                </a:solidFill>
              </a:rPr>
              <a:t>Entwodiksyon</a:t>
            </a:r>
            <a:r>
              <a:rPr lang="en-US" sz="3500" b="1" dirty="0">
                <a:solidFill>
                  <a:schemeClr val="lt1"/>
                </a:solidFill>
              </a:rPr>
              <a:t> nan </a:t>
            </a:r>
            <a:r>
              <a:rPr lang="en-US" sz="3500" b="1" dirty="0" err="1">
                <a:solidFill>
                  <a:schemeClr val="lt1"/>
                </a:solidFill>
              </a:rPr>
              <a:t>Sèvis</a:t>
            </a:r>
            <a:r>
              <a:rPr lang="en-US" sz="3500" b="1" dirty="0">
                <a:solidFill>
                  <a:schemeClr val="lt1"/>
                </a:solidFill>
              </a:rPr>
              <a:t> Re-</a:t>
            </a:r>
            <a:r>
              <a:rPr lang="en-US" sz="3500" b="1" dirty="0" err="1">
                <a:solidFill>
                  <a:schemeClr val="lt1"/>
                </a:solidFill>
              </a:rPr>
              <a:t>Anbochaj</a:t>
            </a:r>
            <a:r>
              <a:rPr lang="en-US" sz="3500" b="1" dirty="0">
                <a:solidFill>
                  <a:schemeClr val="lt1"/>
                </a:solidFill>
              </a:rPr>
              <a:t> </a:t>
            </a:r>
            <a:endParaRPr sz="3500" b="1" dirty="0">
              <a:solidFill>
                <a:schemeClr val="lt1"/>
              </a:solidFill>
            </a:endParaRPr>
          </a:p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B85808"/>
              </a:buClr>
              <a:buSzPts val="3600"/>
              <a:buFont typeface="Calibri"/>
              <a:buNone/>
            </a:pPr>
            <a:r>
              <a:rPr lang="en-US" sz="3500" b="1" dirty="0">
                <a:solidFill>
                  <a:schemeClr val="lt1"/>
                </a:solidFill>
              </a:rPr>
              <a:t>Plan </a:t>
            </a:r>
            <a:r>
              <a:rPr lang="en-US" sz="3500" b="1" dirty="0" err="1">
                <a:solidFill>
                  <a:schemeClr val="lt1"/>
                </a:solidFill>
              </a:rPr>
              <a:t>Aksyon</a:t>
            </a:r>
            <a:r>
              <a:rPr lang="en-US" sz="3500" b="1" dirty="0">
                <a:solidFill>
                  <a:schemeClr val="lt1"/>
                </a:solidFill>
              </a:rPr>
              <a:t> </a:t>
            </a:r>
            <a:r>
              <a:rPr lang="en-US" sz="3500" b="1" dirty="0" err="1">
                <a:solidFill>
                  <a:schemeClr val="lt1"/>
                </a:solidFill>
              </a:rPr>
              <a:t>pou</a:t>
            </a:r>
            <a:r>
              <a:rPr lang="en-US" sz="3500" b="1" dirty="0">
                <a:solidFill>
                  <a:schemeClr val="lt1"/>
                </a:solidFill>
              </a:rPr>
              <a:t> </a:t>
            </a:r>
            <a:r>
              <a:rPr lang="en-US" sz="3500" b="1" dirty="0" err="1">
                <a:solidFill>
                  <a:schemeClr val="lt1"/>
                </a:solidFill>
              </a:rPr>
              <a:t>Karyè</a:t>
            </a:r>
            <a:r>
              <a:rPr lang="en-US" sz="3500" b="1" dirty="0">
                <a:solidFill>
                  <a:schemeClr val="lt1"/>
                </a:solidFill>
              </a:rPr>
              <a:t> (CAP)</a:t>
            </a:r>
            <a:endParaRPr sz="3500" dirty="0"/>
          </a:p>
        </p:txBody>
      </p:sp>
      <p:sp>
        <p:nvSpPr>
          <p:cNvPr id="162" name="Google Shape;162;p7"/>
          <p:cNvSpPr txBox="1"/>
          <p:nvPr/>
        </p:nvSpPr>
        <p:spPr>
          <a:xfrm>
            <a:off x="250725" y="1645250"/>
            <a:ext cx="8331300" cy="30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</a:pPr>
            <a:r>
              <a:rPr lang="en-US" sz="2600" dirty="0">
                <a:solidFill>
                  <a:srgbClr val="0C3B5D"/>
                </a:solidFill>
                <a:latin typeface="Calibri"/>
                <a:ea typeface="Calibri"/>
                <a:cs typeface="Calibri"/>
                <a:sym typeface="Calibri"/>
              </a:rPr>
              <a:t>Plan </a:t>
            </a:r>
            <a:r>
              <a:rPr lang="en-US" sz="2600" dirty="0" err="1">
                <a:solidFill>
                  <a:srgbClr val="0C3B5D"/>
                </a:solidFill>
                <a:latin typeface="Calibri"/>
                <a:ea typeface="Calibri"/>
                <a:cs typeface="Calibri"/>
                <a:sym typeface="Calibri"/>
              </a:rPr>
              <a:t>Aksyon</a:t>
            </a:r>
            <a:r>
              <a:rPr lang="en-US" sz="2600" dirty="0">
                <a:solidFill>
                  <a:srgbClr val="0C3B5D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600" dirty="0" err="1">
                <a:solidFill>
                  <a:srgbClr val="0C3B5D"/>
                </a:solidFill>
                <a:latin typeface="Calibri"/>
                <a:ea typeface="Calibri"/>
                <a:cs typeface="Calibri"/>
                <a:sym typeface="Calibri"/>
              </a:rPr>
              <a:t>pou</a:t>
            </a:r>
            <a:r>
              <a:rPr lang="en-US" sz="2600" dirty="0">
                <a:solidFill>
                  <a:srgbClr val="0C3B5D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600" dirty="0" err="1">
                <a:solidFill>
                  <a:srgbClr val="0C3B5D"/>
                </a:solidFill>
                <a:latin typeface="Calibri"/>
                <a:ea typeface="Calibri"/>
                <a:cs typeface="Calibri"/>
                <a:sym typeface="Calibri"/>
              </a:rPr>
              <a:t>Karyè</a:t>
            </a:r>
            <a:r>
              <a:rPr lang="en-US" sz="2600" dirty="0">
                <a:solidFill>
                  <a:srgbClr val="0C3B5D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600" b="0" i="0" u="none" strike="noStrike" cap="none" dirty="0">
                <a:solidFill>
                  <a:srgbClr val="0C3B5D"/>
                </a:solidFill>
                <a:latin typeface="Calibri"/>
                <a:ea typeface="Calibri"/>
                <a:cs typeface="Calibri"/>
                <a:sym typeface="Calibri"/>
              </a:rPr>
              <a:t>RESEA an (CAP) </a:t>
            </a:r>
            <a:r>
              <a:rPr lang="en-US" sz="2600" b="0" i="0" u="none" strike="noStrike" cap="none" dirty="0" err="1">
                <a:solidFill>
                  <a:srgbClr val="0C3B5D"/>
                </a:solidFill>
                <a:latin typeface="Calibri"/>
                <a:ea typeface="Calibri"/>
                <a:cs typeface="Calibri"/>
                <a:sym typeface="Calibri"/>
              </a:rPr>
              <a:t>ede</a:t>
            </a:r>
            <a:r>
              <a:rPr lang="en-US" sz="2600" b="0" i="0" u="none" strike="noStrike" cap="none" dirty="0">
                <a:solidFill>
                  <a:srgbClr val="0C3B5D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600" b="0" i="0" u="none" strike="noStrike" cap="none" dirty="0" err="1">
                <a:solidFill>
                  <a:srgbClr val="0C3B5D"/>
                </a:solidFill>
                <a:latin typeface="Calibri"/>
                <a:ea typeface="Calibri"/>
                <a:cs typeface="Calibri"/>
                <a:sym typeface="Calibri"/>
              </a:rPr>
              <a:t>kliyan</a:t>
            </a:r>
            <a:r>
              <a:rPr lang="en-US" sz="2600" b="0" i="0" u="none" strike="noStrike" cap="none" dirty="0">
                <a:solidFill>
                  <a:srgbClr val="0C3B5D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600" b="0" i="0" u="none" strike="noStrike" cap="none" dirty="0" err="1">
                <a:solidFill>
                  <a:srgbClr val="0C3B5D"/>
                </a:solidFill>
                <a:latin typeface="Calibri"/>
                <a:ea typeface="Calibri"/>
                <a:cs typeface="Calibri"/>
                <a:sym typeface="Calibri"/>
              </a:rPr>
              <a:t>yo</a:t>
            </a:r>
            <a:r>
              <a:rPr lang="en-US" sz="2600" b="0" i="0" u="none" strike="noStrike" cap="none" dirty="0">
                <a:solidFill>
                  <a:srgbClr val="0C3B5D"/>
                </a:solidFill>
                <a:latin typeface="Calibri"/>
                <a:ea typeface="Calibri"/>
                <a:cs typeface="Calibri"/>
                <a:sym typeface="Calibri"/>
              </a:rPr>
              <a:t> nan </a:t>
            </a:r>
            <a:r>
              <a:rPr lang="en-US" sz="2600" b="0" i="0" u="none" strike="noStrike" cap="none" dirty="0" err="1">
                <a:solidFill>
                  <a:srgbClr val="0C3B5D"/>
                </a:solidFill>
                <a:latin typeface="Calibri"/>
                <a:ea typeface="Calibri"/>
                <a:cs typeface="Calibri"/>
                <a:sym typeface="Calibri"/>
              </a:rPr>
              <a:t>planifikasyon</a:t>
            </a:r>
            <a:r>
              <a:rPr lang="en-US" sz="2600" b="0" i="0" u="none" strike="noStrike" cap="none" dirty="0">
                <a:solidFill>
                  <a:srgbClr val="0C3B5D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600" b="0" i="0" u="none" strike="noStrike" cap="none" dirty="0" err="1">
                <a:solidFill>
                  <a:srgbClr val="0C3B5D"/>
                </a:solidFill>
                <a:latin typeface="Calibri"/>
                <a:ea typeface="Calibri"/>
                <a:cs typeface="Calibri"/>
                <a:sym typeface="Calibri"/>
              </a:rPr>
              <a:t>rechèch</a:t>
            </a:r>
            <a:r>
              <a:rPr lang="en-US" sz="2600" b="0" i="0" u="none" strike="noStrike" cap="none" dirty="0">
                <a:solidFill>
                  <a:srgbClr val="0C3B5D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600" b="0" i="0" u="none" strike="noStrike" cap="none" dirty="0" err="1">
                <a:solidFill>
                  <a:srgbClr val="0C3B5D"/>
                </a:solidFill>
                <a:latin typeface="Calibri"/>
                <a:ea typeface="Calibri"/>
                <a:cs typeface="Calibri"/>
                <a:sym typeface="Calibri"/>
              </a:rPr>
              <a:t>travay</a:t>
            </a:r>
            <a:r>
              <a:rPr lang="en-US" sz="2600" b="0" i="0" u="none" strike="noStrike" cap="none" dirty="0">
                <a:solidFill>
                  <a:srgbClr val="0C3B5D"/>
                </a:solidFill>
                <a:latin typeface="Calibri"/>
                <a:ea typeface="Calibri"/>
                <a:cs typeface="Calibri"/>
                <a:sym typeface="Calibri"/>
              </a:rPr>
              <a:t>; </a:t>
            </a:r>
            <a:r>
              <a:rPr lang="en-US" sz="2600" b="0" i="0" u="none" strike="noStrike" cap="none" dirty="0" err="1">
                <a:solidFill>
                  <a:srgbClr val="0C3B5D"/>
                </a:solidFill>
                <a:latin typeface="Calibri"/>
                <a:ea typeface="Calibri"/>
                <a:cs typeface="Calibri"/>
                <a:sym typeface="Calibri"/>
              </a:rPr>
              <a:t>sa</a:t>
            </a:r>
            <a:r>
              <a:rPr lang="en-US" sz="2600" b="0" i="0" u="none" strike="noStrike" cap="none" dirty="0">
                <a:solidFill>
                  <a:srgbClr val="0C3B5D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600" dirty="0">
                <a:solidFill>
                  <a:srgbClr val="0C3B5D"/>
                </a:solidFill>
                <a:latin typeface="Calibri"/>
                <a:ea typeface="Calibri"/>
                <a:cs typeface="Calibri"/>
                <a:sym typeface="Calibri"/>
              </a:rPr>
              <a:t>gen </a:t>
            </a:r>
            <a:r>
              <a:rPr lang="en-US" sz="2600" dirty="0" err="1">
                <a:solidFill>
                  <a:srgbClr val="0C3B5D"/>
                </a:solidFill>
                <a:latin typeface="Calibri"/>
                <a:ea typeface="Calibri"/>
                <a:cs typeface="Calibri"/>
                <a:sym typeface="Calibri"/>
              </a:rPr>
              <a:t>ladann</a:t>
            </a:r>
            <a:r>
              <a:rPr lang="en-US" sz="2600" dirty="0">
                <a:solidFill>
                  <a:srgbClr val="0C3B5D"/>
                </a:solidFill>
                <a:latin typeface="Calibri"/>
                <a:ea typeface="Calibri"/>
                <a:cs typeface="Calibri"/>
                <a:sym typeface="Calibri"/>
              </a:rPr>
              <a:t> pa </a:t>
            </a:r>
            <a:r>
              <a:rPr lang="en-US" sz="2600" dirty="0" err="1">
                <a:solidFill>
                  <a:srgbClr val="0C3B5D"/>
                </a:solidFill>
                <a:latin typeface="Calibri"/>
                <a:ea typeface="Calibri"/>
                <a:cs typeface="Calibri"/>
                <a:sym typeface="Calibri"/>
              </a:rPr>
              <a:t>egzanp</a:t>
            </a:r>
            <a:r>
              <a:rPr lang="en-US" sz="2600" b="0" i="0" u="none" strike="noStrike" cap="none" dirty="0">
                <a:solidFill>
                  <a:srgbClr val="0C3B5D"/>
                </a:solidFill>
                <a:latin typeface="Calibri"/>
                <a:ea typeface="Calibri"/>
                <a:cs typeface="Calibri"/>
                <a:sym typeface="Calibri"/>
              </a:rPr>
              <a:t>:</a:t>
            </a:r>
            <a:endParaRPr sz="2600" b="0" i="0" u="none" strike="noStrike" cap="none" dirty="0">
              <a:solidFill>
                <a:srgbClr val="0C3B5D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</a:pPr>
            <a:endParaRPr sz="2600" b="0" i="0" u="none" strike="noStrike" cap="none" dirty="0">
              <a:solidFill>
                <a:srgbClr val="0C3B5D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520700" marR="0" lvl="0" indent="-457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2600"/>
              <a:buFont typeface="Arial" panose="020B0604020202020204" pitchFamily="34" charset="0"/>
              <a:buChar char="•"/>
            </a:pPr>
            <a:r>
              <a:rPr lang="en-US" sz="2600" b="0" i="0" u="none" strike="noStrike" cap="none" dirty="0" err="1">
                <a:solidFill>
                  <a:srgbClr val="0C3B5D"/>
                </a:solidFill>
                <a:latin typeface="Calibri"/>
                <a:ea typeface="Calibri"/>
                <a:cs typeface="Calibri"/>
                <a:sym typeface="Calibri"/>
              </a:rPr>
              <a:t>Devlope</a:t>
            </a:r>
            <a:r>
              <a:rPr lang="en-US" sz="2600" b="0" i="0" u="none" strike="noStrike" cap="none" dirty="0">
                <a:solidFill>
                  <a:srgbClr val="0C3B5D"/>
                </a:solidFill>
                <a:latin typeface="Calibri"/>
                <a:ea typeface="Calibri"/>
                <a:cs typeface="Calibri"/>
                <a:sym typeface="Calibri"/>
              </a:rPr>
              <a:t> yon plan </a:t>
            </a:r>
            <a:r>
              <a:rPr lang="en-US" sz="2600" b="0" i="0" u="none" strike="noStrike" cap="none" dirty="0" err="1">
                <a:solidFill>
                  <a:srgbClr val="0C3B5D"/>
                </a:solidFill>
                <a:latin typeface="Calibri"/>
                <a:ea typeface="Calibri"/>
                <a:cs typeface="Calibri"/>
                <a:sym typeface="Calibri"/>
              </a:rPr>
              <a:t>aksyon</a:t>
            </a:r>
            <a:r>
              <a:rPr lang="en-US" sz="2600" b="0" i="0" u="none" strike="noStrike" cap="none" dirty="0">
                <a:solidFill>
                  <a:srgbClr val="0C3B5D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600" b="0" i="0" u="none" strike="noStrike" cap="none" dirty="0" err="1">
                <a:solidFill>
                  <a:srgbClr val="0C3B5D"/>
                </a:solidFill>
                <a:latin typeface="Calibri"/>
                <a:ea typeface="Calibri"/>
                <a:cs typeface="Calibri"/>
                <a:sym typeface="Calibri"/>
              </a:rPr>
              <a:t>pou</a:t>
            </a:r>
            <a:r>
              <a:rPr lang="en-US" sz="2600" b="0" i="0" u="none" strike="noStrike" cap="none" dirty="0">
                <a:solidFill>
                  <a:srgbClr val="0C3B5D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600" b="0" i="0" u="none" strike="noStrike" cap="none" dirty="0" err="1">
                <a:solidFill>
                  <a:srgbClr val="0C3B5D"/>
                </a:solidFill>
                <a:latin typeface="Calibri"/>
                <a:ea typeface="Calibri"/>
                <a:cs typeface="Calibri"/>
                <a:sym typeface="Calibri"/>
              </a:rPr>
              <a:t>reyalize</a:t>
            </a:r>
            <a:r>
              <a:rPr lang="en-US" sz="2600" b="0" i="0" u="none" strike="noStrike" cap="none" dirty="0">
                <a:solidFill>
                  <a:srgbClr val="0C3B5D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600" b="0" i="0" u="none" strike="noStrike" cap="none" dirty="0" err="1">
                <a:solidFill>
                  <a:srgbClr val="0C3B5D"/>
                </a:solidFill>
                <a:latin typeface="Calibri"/>
                <a:ea typeface="Calibri"/>
                <a:cs typeface="Calibri"/>
                <a:sym typeface="Calibri"/>
              </a:rPr>
              <a:t>objektif</a:t>
            </a:r>
            <a:r>
              <a:rPr lang="en-US" sz="2600" b="0" i="0" u="none" strike="noStrike" cap="none" dirty="0">
                <a:solidFill>
                  <a:srgbClr val="0C3B5D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600" b="0" i="0" u="none" strike="noStrike" cap="none" dirty="0" err="1">
                <a:solidFill>
                  <a:srgbClr val="0C3B5D"/>
                </a:solidFill>
                <a:latin typeface="Calibri"/>
                <a:ea typeface="Calibri"/>
                <a:cs typeface="Calibri"/>
                <a:sym typeface="Calibri"/>
              </a:rPr>
              <a:t>anbochaj</a:t>
            </a:r>
            <a:r>
              <a:rPr lang="en-US" sz="2600" b="0" i="0" u="none" strike="noStrike" cap="none" dirty="0">
                <a:solidFill>
                  <a:srgbClr val="0C3B5D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600" b="0" i="0" u="none" strike="noStrike" cap="none" dirty="0" err="1">
                <a:solidFill>
                  <a:srgbClr val="0C3B5D"/>
                </a:solidFill>
                <a:latin typeface="Calibri"/>
                <a:ea typeface="Calibri"/>
                <a:cs typeface="Calibri"/>
                <a:sym typeface="Calibri"/>
              </a:rPr>
              <a:t>yo</a:t>
            </a:r>
            <a:r>
              <a:rPr lang="en-US" sz="2600" b="0" i="0" u="none" strike="noStrike" cap="none" dirty="0">
                <a:solidFill>
                  <a:srgbClr val="0C3B5D"/>
                </a:solidFill>
                <a:latin typeface="Calibri"/>
                <a:ea typeface="Calibri"/>
                <a:cs typeface="Calibri"/>
                <a:sym typeface="Calibri"/>
              </a:rPr>
              <a:t>  </a:t>
            </a:r>
            <a:endParaRPr sz="2600" b="0" i="0" u="none" strike="noStrike" cap="none" dirty="0">
              <a:solidFill>
                <a:srgbClr val="0C3B5D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520700" marR="0" lvl="0" indent="-457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 panose="020B0604020202020204" pitchFamily="34" charset="0"/>
              <a:buChar char="•"/>
            </a:pPr>
            <a:r>
              <a:rPr lang="en-US" sz="2600" b="0" i="0" u="none" strike="noStrike" cap="none" dirty="0" err="1">
                <a:solidFill>
                  <a:srgbClr val="0C3B5D"/>
                </a:solidFill>
                <a:latin typeface="Calibri"/>
                <a:ea typeface="Calibri"/>
                <a:cs typeface="Calibri"/>
                <a:sym typeface="Calibri"/>
              </a:rPr>
              <a:t>Asire</a:t>
            </a:r>
            <a:r>
              <a:rPr lang="en-US" sz="2600" b="0" i="0" u="none" strike="noStrike" cap="none" dirty="0">
                <a:solidFill>
                  <a:srgbClr val="0C3B5D"/>
                </a:solidFill>
                <a:latin typeface="Calibri"/>
                <a:ea typeface="Calibri"/>
                <a:cs typeface="Calibri"/>
                <a:sym typeface="Calibri"/>
              </a:rPr>
              <a:t> yon </a:t>
            </a:r>
            <a:r>
              <a:rPr lang="en-US" sz="2600" b="0" i="0" u="none" strike="noStrike" cap="none" dirty="0" err="1">
                <a:solidFill>
                  <a:srgbClr val="0C3B5D"/>
                </a:solidFill>
                <a:latin typeface="Calibri"/>
                <a:ea typeface="Calibri"/>
                <a:cs typeface="Calibri"/>
                <a:sym typeface="Calibri"/>
              </a:rPr>
              <a:t>pwogresyon</a:t>
            </a:r>
            <a:r>
              <a:rPr lang="en-US" sz="2600" b="0" i="0" u="none" strike="noStrike" cap="none" dirty="0">
                <a:solidFill>
                  <a:srgbClr val="0C3B5D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600" dirty="0" err="1">
                <a:solidFill>
                  <a:srgbClr val="0C3B5D"/>
                </a:solidFill>
                <a:latin typeface="Calibri"/>
                <a:ea typeface="Calibri"/>
                <a:cs typeface="Calibri"/>
                <a:sym typeface="Calibri"/>
              </a:rPr>
              <a:t>ki</a:t>
            </a:r>
            <a:r>
              <a:rPr lang="en-US" sz="2600" dirty="0">
                <a:solidFill>
                  <a:srgbClr val="0C3B5D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600" dirty="0" err="1">
                <a:solidFill>
                  <a:srgbClr val="0C3B5D"/>
                </a:solidFill>
                <a:latin typeface="Calibri"/>
                <a:ea typeface="Calibri"/>
                <a:cs typeface="Calibri"/>
                <a:sym typeface="Calibri"/>
              </a:rPr>
              <a:t>reyisi</a:t>
            </a:r>
            <a:r>
              <a:rPr lang="en-US" sz="2600" dirty="0">
                <a:solidFill>
                  <a:srgbClr val="0C3B5D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600" dirty="0" err="1">
                <a:solidFill>
                  <a:srgbClr val="0C3B5D"/>
                </a:solidFill>
                <a:latin typeface="Calibri"/>
                <a:ea typeface="Calibri"/>
                <a:cs typeface="Calibri"/>
                <a:sym typeface="Calibri"/>
              </a:rPr>
              <a:t>ak</a:t>
            </a:r>
            <a:r>
              <a:rPr lang="en-US" sz="2600" dirty="0">
                <a:solidFill>
                  <a:srgbClr val="0C3B5D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600" dirty="0" err="1">
                <a:solidFill>
                  <a:srgbClr val="0C3B5D"/>
                </a:solidFill>
                <a:latin typeface="Calibri"/>
                <a:ea typeface="Calibri"/>
                <a:cs typeface="Calibri"/>
                <a:sym typeface="Calibri"/>
              </a:rPr>
              <a:t>finisman</a:t>
            </a:r>
            <a:r>
              <a:rPr lang="en-US" sz="2600" dirty="0">
                <a:solidFill>
                  <a:srgbClr val="0C3B5D"/>
                </a:solidFill>
                <a:latin typeface="Calibri"/>
                <a:ea typeface="Calibri"/>
                <a:cs typeface="Calibri"/>
                <a:sym typeface="Calibri"/>
              </a:rPr>
              <a:t> plan </a:t>
            </a:r>
            <a:r>
              <a:rPr lang="en-US" sz="2600" dirty="0" err="1">
                <a:solidFill>
                  <a:srgbClr val="0C3B5D"/>
                </a:solidFill>
                <a:latin typeface="Calibri"/>
                <a:ea typeface="Calibri"/>
                <a:cs typeface="Calibri"/>
                <a:sym typeface="Calibri"/>
              </a:rPr>
              <a:t>rechèch</a:t>
            </a:r>
            <a:r>
              <a:rPr lang="en-US" sz="2600" dirty="0">
                <a:solidFill>
                  <a:srgbClr val="0C3B5D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600" dirty="0" err="1">
                <a:solidFill>
                  <a:srgbClr val="0C3B5D"/>
                </a:solidFill>
                <a:latin typeface="Calibri"/>
                <a:ea typeface="Calibri"/>
                <a:cs typeface="Calibri"/>
                <a:sym typeface="Calibri"/>
              </a:rPr>
              <a:t>travay</a:t>
            </a:r>
            <a:r>
              <a:rPr lang="en-US" sz="2600" dirty="0">
                <a:solidFill>
                  <a:srgbClr val="0C3B5D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600" dirty="0" err="1">
                <a:solidFill>
                  <a:srgbClr val="0C3B5D"/>
                </a:solidFill>
                <a:latin typeface="Calibri"/>
                <a:ea typeface="Calibri"/>
                <a:cs typeface="Calibri"/>
                <a:sym typeface="Calibri"/>
              </a:rPr>
              <a:t>ou</a:t>
            </a:r>
            <a:r>
              <a:rPr lang="en-US" sz="2600" dirty="0">
                <a:solidFill>
                  <a:srgbClr val="0C3B5D"/>
                </a:solidFill>
                <a:latin typeface="Calibri"/>
                <a:ea typeface="Calibri"/>
                <a:cs typeface="Calibri"/>
                <a:sym typeface="Calibri"/>
              </a:rPr>
              <a:t> an</a:t>
            </a:r>
            <a:r>
              <a:rPr lang="en-US" sz="2600" b="0" i="0" u="none" strike="noStrike" cap="none" dirty="0">
                <a:solidFill>
                  <a:srgbClr val="0C3B5D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sz="2600" b="0" i="0" u="none" strike="noStrike" cap="none" dirty="0">
              <a:solidFill>
                <a:srgbClr val="0C3B5D"/>
              </a:solidFill>
              <a:sym typeface="Arial"/>
            </a:endParaRPr>
          </a:p>
        </p:txBody>
      </p:sp>
      <p:pic>
        <p:nvPicPr>
          <p:cNvPr id="163" name="Google Shape;163;p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979700" y="4453938"/>
            <a:ext cx="2186450" cy="1482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9" name="Google Shape;169;p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175028" y="1307805"/>
            <a:ext cx="5845203" cy="4831211"/>
          </a:xfrm>
          <a:prstGeom prst="rect">
            <a:avLst/>
          </a:prstGeom>
          <a:noFill/>
          <a:ln>
            <a:noFill/>
          </a:ln>
        </p:spPr>
      </p:pic>
      <p:sp>
        <p:nvSpPr>
          <p:cNvPr id="170" name="Google Shape;170;p3"/>
          <p:cNvSpPr/>
          <p:nvPr/>
        </p:nvSpPr>
        <p:spPr>
          <a:xfrm>
            <a:off x="7769060" y="2552700"/>
            <a:ext cx="1219200" cy="5334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  <a:path w="120000" h="120000" fill="none" extrusionOk="0">
                <a:moveTo>
                  <a:pt x="-2500" y="22500"/>
                </a:moveTo>
                <a:lnTo>
                  <a:pt x="-122158" y="-16020"/>
                </a:lnTo>
              </a:path>
            </a:pathLst>
          </a:custGeom>
          <a:solidFill>
            <a:schemeClr val="dk1"/>
          </a:solidFill>
          <a:ln w="254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b="1" dirty="0" err="1">
                <a:solidFill>
                  <a:schemeClr val="lt1"/>
                </a:solidFill>
              </a:rPr>
              <a:t>Konekte</a:t>
            </a:r>
            <a:r>
              <a:rPr lang="en-US" b="1" dirty="0">
                <a:solidFill>
                  <a:schemeClr val="lt1"/>
                </a:solidFill>
              </a:rPr>
              <a:t> w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1" name="Google Shape;171;p3"/>
          <p:cNvSpPr/>
          <p:nvPr/>
        </p:nvSpPr>
        <p:spPr>
          <a:xfrm>
            <a:off x="7785691" y="3619500"/>
            <a:ext cx="1295400" cy="5334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  <a:path w="120000" h="120000" fill="none" extrusionOk="0">
                <a:moveTo>
                  <a:pt x="715" y="27398"/>
                </a:moveTo>
                <a:lnTo>
                  <a:pt x="-92296" y="-65476"/>
                </a:lnTo>
              </a:path>
            </a:pathLst>
          </a:custGeom>
          <a:solidFill>
            <a:schemeClr val="dk1"/>
          </a:solidFill>
          <a:ln w="254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US" sz="1200" b="1" dirty="0" err="1">
                <a:solidFill>
                  <a:schemeClr val="lt1"/>
                </a:solidFill>
              </a:rPr>
              <a:t>Enskripsyon</a:t>
            </a:r>
            <a:r>
              <a:rPr lang="en-US" sz="1200" b="1" dirty="0">
                <a:solidFill>
                  <a:schemeClr val="lt1"/>
                </a:solidFill>
              </a:rPr>
              <a:t> </a:t>
            </a:r>
            <a:r>
              <a:rPr lang="en-US" sz="1200" b="1" dirty="0" err="1">
                <a:solidFill>
                  <a:schemeClr val="lt1"/>
                </a:solidFill>
              </a:rPr>
              <a:t>Itilizatè</a:t>
            </a:r>
            <a:r>
              <a:rPr lang="en-US" sz="1200" b="1" dirty="0">
                <a:solidFill>
                  <a:schemeClr val="lt1"/>
                </a:solidFill>
              </a:rPr>
              <a:t> </a:t>
            </a:r>
            <a:r>
              <a:rPr lang="en-US" sz="1200" b="1" dirty="0" err="1">
                <a:solidFill>
                  <a:schemeClr val="lt1"/>
                </a:solidFill>
              </a:rPr>
              <a:t>pou</a:t>
            </a:r>
            <a:r>
              <a:rPr lang="en-US" sz="1200" b="1" dirty="0">
                <a:solidFill>
                  <a:schemeClr val="lt1"/>
                </a:solidFill>
              </a:rPr>
              <a:t> </a:t>
            </a:r>
            <a:r>
              <a:rPr lang="en-US" sz="1200" b="1" dirty="0" err="1">
                <a:solidFill>
                  <a:schemeClr val="lt1"/>
                </a:solidFill>
              </a:rPr>
              <a:t>Premye</a:t>
            </a:r>
            <a:r>
              <a:rPr lang="en-US" sz="1200" b="1" dirty="0">
                <a:solidFill>
                  <a:schemeClr val="lt1"/>
                </a:solidFill>
              </a:rPr>
              <a:t> </a:t>
            </a:r>
            <a:r>
              <a:rPr lang="en-US" sz="1200" b="1" dirty="0" err="1">
                <a:solidFill>
                  <a:schemeClr val="lt1"/>
                </a:solidFill>
              </a:rPr>
              <a:t>Fwa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2" name="Google Shape;172;p3"/>
          <p:cNvSpPr/>
          <p:nvPr/>
        </p:nvSpPr>
        <p:spPr>
          <a:xfrm>
            <a:off x="7654760" y="4457700"/>
            <a:ext cx="1447800" cy="762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  <a:path w="120000" h="120000" fill="none" extrusionOk="0">
                <a:moveTo>
                  <a:pt x="-977" y="29357"/>
                </a:moveTo>
                <a:lnTo>
                  <a:pt x="-206741" y="-100703"/>
                </a:lnTo>
              </a:path>
            </a:pathLst>
          </a:custGeom>
          <a:solidFill>
            <a:schemeClr val="dk1"/>
          </a:solidFill>
          <a:ln w="254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US" sz="1200" b="1" dirty="0" err="1">
                <a:solidFill>
                  <a:schemeClr val="lt1"/>
                </a:solidFill>
              </a:rPr>
              <a:t>Anons</a:t>
            </a:r>
            <a:r>
              <a:rPr lang="en-US" sz="1200" b="1" dirty="0">
                <a:solidFill>
                  <a:schemeClr val="lt1"/>
                </a:solidFill>
              </a:rPr>
              <a:t> </a:t>
            </a:r>
            <a:r>
              <a:rPr lang="en-US" sz="1200" b="1" dirty="0" err="1">
                <a:solidFill>
                  <a:schemeClr val="lt1"/>
                </a:solidFill>
              </a:rPr>
              <a:t>Evènman</a:t>
            </a:r>
            <a:r>
              <a:rPr lang="en-US" sz="1200" b="1" dirty="0">
                <a:solidFill>
                  <a:schemeClr val="lt1"/>
                </a:solidFill>
              </a:rPr>
              <a:t> </a:t>
            </a:r>
            <a:r>
              <a:rPr lang="en-US" sz="1200" b="1">
                <a:solidFill>
                  <a:schemeClr val="lt1"/>
                </a:solidFill>
              </a:rPr>
              <a:t>yo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3" name="Google Shape;173;p3"/>
          <p:cNvSpPr/>
          <p:nvPr/>
        </p:nvSpPr>
        <p:spPr>
          <a:xfrm>
            <a:off x="31530" y="2362200"/>
            <a:ext cx="1066800" cy="14478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  <a:path w="120000" h="120000" fill="none" extrusionOk="0">
                <a:moveTo>
                  <a:pt x="65021" y="-2143"/>
                </a:moveTo>
                <a:lnTo>
                  <a:pt x="271032" y="-24271"/>
                </a:lnTo>
              </a:path>
            </a:pathLst>
          </a:custGeom>
          <a:solidFill>
            <a:schemeClr val="dk1"/>
          </a:solidFill>
          <a:ln w="254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US" sz="1100" b="1" u="sng" dirty="0" err="1">
                <a:solidFill>
                  <a:schemeClr val="lt1"/>
                </a:solidFill>
              </a:rPr>
              <a:t>Chèche</a:t>
            </a:r>
            <a:r>
              <a:rPr lang="en-US" sz="1100" b="1" i="0" u="none" strike="noStrike" cap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: 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69850" algn="ctr">
              <a:buSzPts val="1100"/>
              <a:buFont typeface="Arial"/>
              <a:buChar char="•"/>
            </a:pPr>
            <a:r>
              <a:rPr lang="en-US" sz="1100" b="1" dirty="0" err="1">
                <a:solidFill>
                  <a:schemeClr val="lt1"/>
                </a:solidFill>
              </a:rPr>
              <a:t>Djòb</a:t>
            </a:r>
            <a:endParaRPr lang="en-US" dirty="0"/>
          </a:p>
          <a:p>
            <a:pPr marL="0" marR="0" lvl="0" indent="-6985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•"/>
            </a:pPr>
            <a:r>
              <a:rPr lang="en-US" sz="1100" b="1" dirty="0" err="1">
                <a:solidFill>
                  <a:schemeClr val="lt1"/>
                </a:solidFill>
              </a:rPr>
              <a:t>Lekòl</a:t>
            </a:r>
            <a:r>
              <a:rPr lang="en-US" sz="1100" b="1" dirty="0">
                <a:solidFill>
                  <a:schemeClr val="lt1"/>
                </a:solidFill>
              </a:rPr>
              <a:t> </a:t>
            </a:r>
            <a:r>
              <a:rPr lang="en-US" sz="1100" b="1" dirty="0" err="1">
                <a:solidFill>
                  <a:schemeClr val="lt1"/>
                </a:solidFill>
              </a:rPr>
              <a:t>fòmasyon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-6985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•"/>
            </a:pPr>
            <a:r>
              <a:rPr lang="en-US" sz="1100" b="1" i="0" u="none" strike="noStrike" cap="none" dirty="0" err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Evènman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sz="1100" b="1" i="0" u="none" strike="noStrike" cap="none" dirty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US" sz="1100" b="1" i="0" u="sng" strike="noStrike" cap="none" dirty="0" err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Aksè</a:t>
            </a:r>
            <a:r>
              <a:rPr lang="en-US" sz="1100" b="1" i="0" u="sng" strike="noStrike" cap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nan</a:t>
            </a:r>
            <a:r>
              <a:rPr lang="en-US" sz="1100" b="1" i="0" u="none" strike="noStrike" cap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: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US" sz="1100" b="1" i="0" u="none" strike="noStrike" cap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My Job Quest</a:t>
            </a:r>
            <a:endParaRPr sz="1100" b="1" i="0" u="none" strike="noStrike" cap="none" dirty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4" name="Google Shape;174;p3"/>
          <p:cNvSpPr txBox="1">
            <a:spLocks noGrp="1"/>
          </p:cNvSpPr>
          <p:nvPr>
            <p:ph type="title"/>
          </p:nvPr>
        </p:nvSpPr>
        <p:spPr>
          <a:xfrm>
            <a:off x="2642505" y="129103"/>
            <a:ext cx="3628104" cy="9543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000"/>
              <a:buFont typeface="Calibri"/>
              <a:buNone/>
            </a:pPr>
            <a:r>
              <a:rPr lang="en-US" sz="4000" b="1" dirty="0"/>
              <a:t>JobQuest (JQ)</a:t>
            </a:r>
            <a:endParaRPr sz="4000" b="1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g8495aff0d0_2_0"/>
          <p:cNvSpPr txBox="1">
            <a:spLocks noGrp="1"/>
          </p:cNvSpPr>
          <p:nvPr>
            <p:ph type="title"/>
          </p:nvPr>
        </p:nvSpPr>
        <p:spPr>
          <a:xfrm>
            <a:off x="761600" y="103814"/>
            <a:ext cx="7131000" cy="95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-US" b="1" dirty="0" err="1"/>
              <a:t>Benefis</a:t>
            </a:r>
            <a:r>
              <a:rPr lang="en-US" b="1" dirty="0"/>
              <a:t> </a:t>
            </a:r>
            <a:r>
              <a:rPr lang="en-US" b="1" dirty="0" err="1"/>
              <a:t>ki</a:t>
            </a:r>
            <a:r>
              <a:rPr lang="en-US" b="1" dirty="0"/>
              <a:t> </a:t>
            </a:r>
            <a:r>
              <a:rPr lang="en-US" b="1" dirty="0" err="1"/>
              <a:t>genyen</a:t>
            </a:r>
            <a:r>
              <a:rPr lang="en-US" b="1" dirty="0"/>
              <a:t> nan JobQuest</a:t>
            </a:r>
            <a:endParaRPr b="1" dirty="0"/>
          </a:p>
        </p:txBody>
      </p:sp>
      <p:sp>
        <p:nvSpPr>
          <p:cNvPr id="181" name="Google Shape;181;g8495aff0d0_2_0"/>
          <p:cNvSpPr txBox="1">
            <a:spLocks noGrp="1"/>
          </p:cNvSpPr>
          <p:nvPr>
            <p:ph type="body" idx="1"/>
          </p:nvPr>
        </p:nvSpPr>
        <p:spPr>
          <a:xfrm>
            <a:off x="356175" y="1458385"/>
            <a:ext cx="8229600" cy="452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SzPts val="1800"/>
              <a:buNone/>
            </a:pPr>
            <a:r>
              <a:rPr lang="en-US" dirty="0" err="1"/>
              <a:t>Benefis</a:t>
            </a:r>
            <a:r>
              <a:rPr lang="en-US" dirty="0"/>
              <a:t> </a:t>
            </a:r>
            <a:r>
              <a:rPr lang="en-US" dirty="0" err="1"/>
              <a:t>ki</a:t>
            </a:r>
            <a:r>
              <a:rPr lang="en-US" dirty="0"/>
              <a:t> </a:t>
            </a:r>
            <a:r>
              <a:rPr lang="en-US" dirty="0" err="1"/>
              <a:t>genyen</a:t>
            </a:r>
            <a:r>
              <a:rPr lang="en-US" dirty="0"/>
              <a:t> nan </a:t>
            </a:r>
            <a:r>
              <a:rPr lang="en-US" dirty="0" err="1"/>
              <a:t>itilize</a:t>
            </a:r>
            <a:r>
              <a:rPr lang="en-US" dirty="0"/>
              <a:t> </a:t>
            </a:r>
            <a:r>
              <a:rPr lang="en-US" dirty="0" err="1"/>
              <a:t>JobQuest</a:t>
            </a:r>
            <a:r>
              <a:rPr lang="en-US" dirty="0"/>
              <a:t> nan </a:t>
            </a:r>
            <a:r>
              <a:rPr lang="en-US" dirty="0" err="1"/>
              <a:t>Rechèch</a:t>
            </a:r>
            <a:r>
              <a:rPr lang="en-US" dirty="0"/>
              <a:t> </a:t>
            </a:r>
            <a:r>
              <a:rPr lang="en-US" dirty="0" err="1"/>
              <a:t>Travay</a:t>
            </a:r>
            <a:r>
              <a:rPr lang="en-US" dirty="0"/>
              <a:t> </a:t>
            </a:r>
            <a:r>
              <a:rPr lang="en-US" dirty="0" err="1"/>
              <a:t>ou</a:t>
            </a:r>
            <a:r>
              <a:rPr lang="en-US" dirty="0"/>
              <a:t> an:</a:t>
            </a:r>
            <a:endParaRPr dirty="0"/>
          </a:p>
          <a:p>
            <a:pPr marL="457200" lvl="0" indent="-317500" algn="l" rtl="0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SzPts val="1400"/>
              <a:buChar char="●"/>
            </a:pPr>
            <a:r>
              <a:rPr lang="en-US" dirty="0" err="1"/>
              <a:t>Konpetans</a:t>
            </a:r>
            <a:r>
              <a:rPr lang="en-US" dirty="0"/>
              <a:t> </a:t>
            </a:r>
            <a:r>
              <a:rPr lang="en-US" dirty="0" err="1"/>
              <a:t>ki</a:t>
            </a:r>
            <a:r>
              <a:rPr lang="en-US" dirty="0"/>
              <a:t> </a:t>
            </a:r>
            <a:r>
              <a:rPr lang="en-US" dirty="0" err="1"/>
              <a:t>Koresponn</a:t>
            </a:r>
            <a:endParaRPr dirty="0"/>
          </a:p>
          <a:p>
            <a:pPr marL="45720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-US" dirty="0" err="1"/>
              <a:t>Djòb</a:t>
            </a:r>
            <a:r>
              <a:rPr lang="en-US" dirty="0"/>
              <a:t> </a:t>
            </a:r>
            <a:r>
              <a:rPr lang="en-US" dirty="0" err="1"/>
              <a:t>ki</a:t>
            </a:r>
            <a:r>
              <a:rPr lang="en-US" dirty="0"/>
              <a:t> </a:t>
            </a:r>
            <a:r>
              <a:rPr lang="en-US" dirty="0" err="1"/>
              <a:t>Koresponn</a:t>
            </a:r>
            <a:endParaRPr dirty="0"/>
          </a:p>
          <a:p>
            <a:pPr marL="45720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-US" dirty="0" err="1"/>
              <a:t>Telechaje</a:t>
            </a:r>
            <a:r>
              <a:rPr lang="en-US" dirty="0"/>
              <a:t> CV</a:t>
            </a:r>
            <a:endParaRPr dirty="0"/>
          </a:p>
          <a:p>
            <a:pPr marL="45720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-US" dirty="0" err="1"/>
              <a:t>Istwa</a:t>
            </a:r>
            <a:r>
              <a:rPr lang="en-US" dirty="0"/>
              <a:t> </a:t>
            </a:r>
            <a:r>
              <a:rPr lang="en-US" dirty="0" err="1"/>
              <a:t>anbochaj</a:t>
            </a:r>
            <a:endParaRPr dirty="0"/>
          </a:p>
          <a:p>
            <a:pPr marL="45720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-US" dirty="0" err="1">
                <a:solidFill>
                  <a:srgbClr val="002060"/>
                </a:solidFill>
              </a:rPr>
              <a:t>Rechèch</a:t>
            </a:r>
            <a:r>
              <a:rPr lang="en-US" dirty="0">
                <a:solidFill>
                  <a:srgbClr val="002060"/>
                </a:solidFill>
              </a:rPr>
              <a:t> </a:t>
            </a:r>
            <a:r>
              <a:rPr lang="en-US" dirty="0" err="1">
                <a:solidFill>
                  <a:srgbClr val="002060"/>
                </a:solidFill>
              </a:rPr>
              <a:t>pou</a:t>
            </a:r>
            <a:r>
              <a:rPr lang="en-US" dirty="0">
                <a:solidFill>
                  <a:srgbClr val="002060"/>
                </a:solidFill>
              </a:rPr>
              <a:t> </a:t>
            </a:r>
            <a:r>
              <a:rPr lang="en-US" dirty="0" err="1">
                <a:solidFill>
                  <a:srgbClr val="002060"/>
                </a:solidFill>
              </a:rPr>
              <a:t>pwogram</a:t>
            </a:r>
            <a:r>
              <a:rPr lang="en-US" dirty="0">
                <a:solidFill>
                  <a:srgbClr val="002060"/>
                </a:solidFill>
              </a:rPr>
              <a:t> </a:t>
            </a:r>
            <a:r>
              <a:rPr lang="en-US" dirty="0" err="1">
                <a:solidFill>
                  <a:srgbClr val="002060"/>
                </a:solidFill>
              </a:rPr>
              <a:t>fòmasyon</a:t>
            </a:r>
            <a:endParaRPr lang="en-US" dirty="0">
              <a:solidFill>
                <a:srgbClr val="002060"/>
              </a:solidFill>
            </a:endParaRPr>
          </a:p>
          <a:p>
            <a:pPr marL="45720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-US" dirty="0" err="1"/>
              <a:t>Rekritman</a:t>
            </a:r>
            <a:r>
              <a:rPr lang="en-US" dirty="0"/>
              <a:t> </a:t>
            </a:r>
            <a:r>
              <a:rPr lang="en-US" dirty="0" err="1"/>
              <a:t>anplwayè</a:t>
            </a:r>
            <a:endParaRPr dirty="0"/>
          </a:p>
          <a:p>
            <a:pPr marL="45720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-US" dirty="0" err="1"/>
              <a:t>Lokalize</a:t>
            </a:r>
            <a:r>
              <a:rPr lang="en-US" dirty="0"/>
              <a:t> </a:t>
            </a:r>
            <a:r>
              <a:rPr lang="en-US" dirty="0" err="1"/>
              <a:t>evènman</a:t>
            </a:r>
            <a:r>
              <a:rPr lang="en-US" dirty="0"/>
              <a:t> </a:t>
            </a:r>
            <a:r>
              <a:rPr lang="en-US" dirty="0" err="1"/>
              <a:t>tankou</a:t>
            </a:r>
            <a:r>
              <a:rPr lang="en-US" dirty="0"/>
              <a:t> </a:t>
            </a:r>
            <a:r>
              <a:rPr lang="en-US" dirty="0" err="1"/>
              <a:t>kèmès</a:t>
            </a:r>
            <a:r>
              <a:rPr lang="en-US" dirty="0"/>
              <a:t> </a:t>
            </a:r>
            <a:r>
              <a:rPr lang="en-US" dirty="0" err="1"/>
              <a:t>travay</a:t>
            </a:r>
            <a:endParaRPr dirty="0"/>
          </a:p>
          <a:p>
            <a:pPr marL="45720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-US" dirty="0" err="1"/>
              <a:t>Djòb</a:t>
            </a:r>
            <a:r>
              <a:rPr lang="en-US" dirty="0"/>
              <a:t> nan </a:t>
            </a:r>
            <a:r>
              <a:rPr lang="en-US" dirty="0" err="1"/>
              <a:t>sektè</a:t>
            </a:r>
            <a:r>
              <a:rPr lang="en-US" dirty="0"/>
              <a:t> </a:t>
            </a:r>
            <a:r>
              <a:rPr lang="en-US" dirty="0" err="1"/>
              <a:t>ekoloji</a:t>
            </a:r>
            <a:endParaRPr dirty="0"/>
          </a:p>
        </p:txBody>
      </p:sp>
      <p:pic>
        <p:nvPicPr>
          <p:cNvPr id="182" name="Google Shape;182;g8495aff0d0_2_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819450" y="2599675"/>
            <a:ext cx="3169350" cy="28291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MassHire">
      <a:dk1>
        <a:srgbClr val="009876"/>
      </a:dk1>
      <a:lt1>
        <a:srgbClr val="FFFFFF"/>
      </a:lt1>
      <a:dk2>
        <a:srgbClr val="032B4A"/>
      </a:dk2>
      <a:lt2>
        <a:srgbClr val="FDB525"/>
      </a:lt2>
      <a:accent1>
        <a:srgbClr val="D1D3D4"/>
      </a:accent1>
      <a:accent2>
        <a:srgbClr val="63BCE6"/>
      </a:accent2>
      <a:accent3>
        <a:srgbClr val="AF48B7"/>
      </a:accent3>
      <a:accent4>
        <a:srgbClr val="27C19F"/>
      </a:accent4>
      <a:accent5>
        <a:srgbClr val="436581"/>
      </a:accent5>
      <a:accent6>
        <a:srgbClr val="000000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896</TotalTime>
  <Words>881</Words>
  <Application>Microsoft Office PowerPoint</Application>
  <PresentationFormat>On-screen Show (4:3)</PresentationFormat>
  <Paragraphs>164</Paragraphs>
  <Slides>18</Slides>
  <Notes>18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3" baseType="lpstr">
      <vt:lpstr>Arial</vt:lpstr>
      <vt:lpstr>Calibri</vt:lpstr>
      <vt:lpstr>Merriweather Sans</vt:lpstr>
      <vt:lpstr>Noto Sans Symbols</vt:lpstr>
      <vt:lpstr>Office Theme</vt:lpstr>
      <vt:lpstr>PowerPoint Presentation</vt:lpstr>
      <vt:lpstr>Patisipasyon nan Pwogram RESEA </vt:lpstr>
      <vt:lpstr>Patisiasyon nan Reyinyon RESEA an</vt:lpstr>
      <vt:lpstr>Kijan nou kapab ede w kontinye resevwa Benefis Asirans Chomaj (UI)  </vt:lpstr>
      <vt:lpstr>PowerPoint Presentation</vt:lpstr>
      <vt:lpstr>Evalyasyon Bezwen Endividyèl</vt:lpstr>
      <vt:lpstr>  Entwodiksyon nan Sèvis Re-Anbochaj  Plan Aksyon pou Karyè (CAP)</vt:lpstr>
      <vt:lpstr>JobQuest (JQ)</vt:lpstr>
      <vt:lpstr>Benefis ki genyen nan JobQuest</vt:lpstr>
      <vt:lpstr>Objektif ki genyen nan Itilize Enfòmasyon Mache Travay (LMI)</vt:lpstr>
      <vt:lpstr>Kesyon LMI Bay Repon pou Yo</vt:lpstr>
      <vt:lpstr>CV a</vt:lpstr>
      <vt:lpstr>Jounal Aktivite Rechèch Travay</vt:lpstr>
      <vt:lpstr>Kesyonè Evalyasyon Kalifikasyon pou UI</vt:lpstr>
      <vt:lpstr>Aktivite ak Atelye Travay Sant Karyè a</vt:lpstr>
      <vt:lpstr>PowerPoint Presentation</vt:lpstr>
      <vt:lpstr>Pwochen Etap yo: Aprè Premye Reyinyon RESEA an</vt:lpstr>
      <vt:lpstr>Pa bliye, si ou pa patisipe nan 2 reyinyon RESEA w yo, sa pral afekte benefis chomaj ou yo!   Estaf MassHire la ap kontan travay avèk ou!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Jill Pertuso</dc:creator>
  <cp:lastModifiedBy>Leonard, Kim (EOL)</cp:lastModifiedBy>
  <cp:revision>88</cp:revision>
  <dcterms:created xsi:type="dcterms:W3CDTF">2018-04-17T17:15:10Z</dcterms:created>
  <dcterms:modified xsi:type="dcterms:W3CDTF">2020-07-09T17:18:20Z</dcterms:modified>
</cp:coreProperties>
</file>