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</p:sldMasterIdLst>
  <p:notesMasterIdLst>
    <p:notesMasterId r:id="rId11"/>
  </p:notesMasterIdLst>
  <p:sldIdLst>
    <p:sldId id="5133" r:id="rId6"/>
    <p:sldId id="5113" r:id="rId7"/>
    <p:sldId id="5146" r:id="rId8"/>
    <p:sldId id="5085" r:id="rId9"/>
    <p:sldId id="514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FAE5F1-96A3-4D84-AF6E-F142B00CFEBD}">
          <p14:sldIdLst>
            <p14:sldId id="5133"/>
            <p14:sldId id="5113"/>
            <p14:sldId id="5146"/>
            <p14:sldId id="5085"/>
            <p14:sldId id="51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4D9B1D-1977-86F0-A7FD-D7AA8E691919}" name="Ali, Syed Z. (A&amp;F)" initials="SA" userId="S::alis@dor.state.ma.us::f9df1ebf-1f6c-4108-b56c-722292ef6357" providerId="AD"/>
  <p188:author id="{7FD9584A-B3CD-6EEF-664A-6FA7A9916366}" name="Kassatly, Amy (A&amp;F)" initials="AK" userId="S::kassatlya@dor.state.ma.us::fc417d20-6faa-4ed9-ba08-9d3f9e0208b4" providerId="AD"/>
  <p188:author id="{790D85D0-C3DB-6DE6-1800-D94F14B39EB4}" name="Maharjan, Amrit (A&amp;F)" initials="M(" userId="S::maharjanam@dor.state.ma.us::ede3d835-e4c0-4c30-b4e8-db0b96f9294c" providerId="AD"/>
  <p188:author id="{07D6C2D8-001B-208A-6B43-02EDD4EDFF37}" name="Martino, Christopher (A&amp;F)" initials="CM" userId="S::martinoc@dor.state.ma.us::d3c66581-5c3d-492e-9b02-17838f08227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telho, Erin K. (A&amp;F)" initials="BEK(" lastIdx="10" clrIdx="0">
    <p:extLst>
      <p:ext uri="{19B8F6BF-5375-455C-9EA6-DF929625EA0E}">
        <p15:presenceInfo xmlns:p15="http://schemas.microsoft.com/office/powerpoint/2012/main" userId="S::botelhoe@dor.state.ma.us::8aa08203-9635-44f3-9db7-f6ef0dfeb717" providerId="AD"/>
      </p:ext>
    </p:extLst>
  </p:cmAuthor>
  <p:cmAuthor id="2" name="Kelly, Lynne (A&amp;F)" initials="KL(" lastIdx="16" clrIdx="1">
    <p:extLst>
      <p:ext uri="{19B8F6BF-5375-455C-9EA6-DF929625EA0E}">
        <p15:presenceInfo xmlns:p15="http://schemas.microsoft.com/office/powerpoint/2012/main" userId="S::lynne.c.kelly@mass.gov::d4649b11-bd21-4f7b-a171-8161ae1150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5A5"/>
    <a:srgbClr val="CFDBD6"/>
    <a:srgbClr val="DDDDDD"/>
    <a:srgbClr val="E7D5D1"/>
    <a:srgbClr val="DBD8CF"/>
    <a:srgbClr val="DABEB8"/>
    <a:srgbClr val="E5CF8E"/>
    <a:srgbClr val="C8B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E1A86-4AFF-4A03-BE6F-5430E9A660EE}" type="doc">
      <dgm:prSet loTypeId="urn:microsoft.com/office/officeart/2017/3/layout/DropPinTimeline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9058D12-9A01-4F0E-B686-CA119F2F3D4C}">
      <dgm:prSet/>
      <dgm:spPr/>
      <dgm:t>
        <a:bodyPr/>
        <a:lstStyle/>
        <a:p>
          <a:pPr>
            <a:defRPr b="1"/>
          </a:pPr>
          <a:r>
            <a:rPr lang="en-US"/>
            <a:t>Jan. 2024</a:t>
          </a:r>
        </a:p>
      </dgm:t>
    </dgm:pt>
    <dgm:pt modelId="{0B22392B-EC3A-49EF-AA88-ADA08FDEB255}" type="parTrans" cxnId="{719FD144-9772-4B63-829F-49502F0FB15D}">
      <dgm:prSet/>
      <dgm:spPr/>
      <dgm:t>
        <a:bodyPr/>
        <a:lstStyle/>
        <a:p>
          <a:endParaRPr lang="en-US"/>
        </a:p>
      </dgm:t>
    </dgm:pt>
    <dgm:pt modelId="{75E417EE-D1A0-43AB-BFDC-33419F20FE9C}" type="sibTrans" cxnId="{719FD144-9772-4B63-829F-49502F0FB15D}">
      <dgm:prSet/>
      <dgm:spPr/>
      <dgm:t>
        <a:bodyPr/>
        <a:lstStyle/>
        <a:p>
          <a:endParaRPr lang="en-US"/>
        </a:p>
      </dgm:t>
    </dgm:pt>
    <dgm:pt modelId="{65E3A6D2-51EE-46A7-A302-2E2A96944380}">
      <dgm:prSet/>
      <dgm:spPr/>
      <dgm:t>
        <a:bodyPr/>
        <a:lstStyle/>
        <a:p>
          <a:r>
            <a:rPr lang="en-US"/>
            <a:t>Established an AI platform in January 2024</a:t>
          </a:r>
        </a:p>
      </dgm:t>
    </dgm:pt>
    <dgm:pt modelId="{9B00B1CF-1278-4993-8EEF-C5F86F4EDFCE}" type="parTrans" cxnId="{24FF5622-E9F6-4939-854A-7808C30DDC96}">
      <dgm:prSet/>
      <dgm:spPr/>
      <dgm:t>
        <a:bodyPr/>
        <a:lstStyle/>
        <a:p>
          <a:endParaRPr lang="en-US"/>
        </a:p>
      </dgm:t>
    </dgm:pt>
    <dgm:pt modelId="{64741419-6915-4411-BCD7-5BCFD39C57E8}" type="sibTrans" cxnId="{24FF5622-E9F6-4939-854A-7808C30DDC96}">
      <dgm:prSet/>
      <dgm:spPr/>
      <dgm:t>
        <a:bodyPr/>
        <a:lstStyle/>
        <a:p>
          <a:endParaRPr lang="en-US"/>
        </a:p>
      </dgm:t>
    </dgm:pt>
    <dgm:pt modelId="{29E3E07E-B8A1-4CEC-93C8-3F7D58C2D42E}">
      <dgm:prSet/>
      <dgm:spPr/>
      <dgm:t>
        <a:bodyPr/>
        <a:lstStyle/>
        <a:p>
          <a:pPr>
            <a:defRPr b="1"/>
          </a:pPr>
          <a:r>
            <a:rPr lang="en-US"/>
            <a:t>8 Feb. 2024</a:t>
          </a:r>
        </a:p>
      </dgm:t>
    </dgm:pt>
    <dgm:pt modelId="{C27CCC67-0B7E-40BF-BABE-47E9A9D0DB7E}" type="parTrans" cxnId="{C3EEC21A-F4D8-452B-AB25-6D13CCFAF6A6}">
      <dgm:prSet/>
      <dgm:spPr/>
      <dgm:t>
        <a:bodyPr/>
        <a:lstStyle/>
        <a:p>
          <a:endParaRPr lang="en-US"/>
        </a:p>
      </dgm:t>
    </dgm:pt>
    <dgm:pt modelId="{C7C8C1F6-9D81-4365-802B-FA8689E42AC9}" type="sibTrans" cxnId="{C3EEC21A-F4D8-452B-AB25-6D13CCFAF6A6}">
      <dgm:prSet/>
      <dgm:spPr/>
      <dgm:t>
        <a:bodyPr/>
        <a:lstStyle/>
        <a:p>
          <a:endParaRPr lang="en-US"/>
        </a:p>
      </dgm:t>
    </dgm:pt>
    <dgm:pt modelId="{F3B16097-D49A-469F-A263-045D404125B5}">
      <dgm:prSet/>
      <dgm:spPr/>
      <dgm:t>
        <a:bodyPr/>
        <a:lstStyle/>
        <a:p>
          <a:r>
            <a:rPr lang="en-US" dirty="0"/>
            <a:t>Request for Proposals</a:t>
          </a:r>
        </a:p>
      </dgm:t>
    </dgm:pt>
    <dgm:pt modelId="{DB3D63A3-19DE-4FB7-A758-4D06638FE3FA}" type="parTrans" cxnId="{AEB27655-5CEE-4AA6-9455-7C93DC9C2EAD}">
      <dgm:prSet/>
      <dgm:spPr/>
      <dgm:t>
        <a:bodyPr/>
        <a:lstStyle/>
        <a:p>
          <a:endParaRPr lang="en-US"/>
        </a:p>
      </dgm:t>
    </dgm:pt>
    <dgm:pt modelId="{57A91C9E-E1C0-4810-8FE6-5D6BD2890773}" type="sibTrans" cxnId="{AEB27655-5CEE-4AA6-9455-7C93DC9C2EAD}">
      <dgm:prSet/>
      <dgm:spPr/>
      <dgm:t>
        <a:bodyPr/>
        <a:lstStyle/>
        <a:p>
          <a:endParaRPr lang="en-US"/>
        </a:p>
      </dgm:t>
    </dgm:pt>
    <dgm:pt modelId="{B0D4529F-A8BB-4388-8637-28378C1D27CF}">
      <dgm:prSet/>
      <dgm:spPr/>
      <dgm:t>
        <a:bodyPr/>
        <a:lstStyle/>
        <a:p>
          <a:pPr>
            <a:defRPr b="1"/>
          </a:pPr>
          <a:r>
            <a:rPr lang="en-US"/>
            <a:t>12 Feb. 2024</a:t>
          </a:r>
        </a:p>
      </dgm:t>
    </dgm:pt>
    <dgm:pt modelId="{0E6DB884-3567-443A-AE8D-9FDCEEEA809C}" type="parTrans" cxnId="{3623D971-EA99-4AC3-A5F5-36587AB40BEF}">
      <dgm:prSet/>
      <dgm:spPr/>
      <dgm:t>
        <a:bodyPr/>
        <a:lstStyle/>
        <a:p>
          <a:endParaRPr lang="en-US"/>
        </a:p>
      </dgm:t>
    </dgm:pt>
    <dgm:pt modelId="{4257FA07-5F10-420D-9C45-CAF58379952E}" type="sibTrans" cxnId="{3623D971-EA99-4AC3-A5F5-36587AB40BEF}">
      <dgm:prSet/>
      <dgm:spPr/>
      <dgm:t>
        <a:bodyPr/>
        <a:lstStyle/>
        <a:p>
          <a:endParaRPr lang="en-US"/>
        </a:p>
      </dgm:t>
    </dgm:pt>
    <dgm:pt modelId="{63B6AF65-1EB6-4DC1-8E39-69A45DE298C4}">
      <dgm:prSet/>
      <dgm:spPr/>
      <dgm:t>
        <a:bodyPr/>
        <a:lstStyle/>
        <a:p>
          <a:r>
            <a:rPr lang="en-US"/>
            <a:t>Live Q &amp; A session</a:t>
          </a:r>
        </a:p>
      </dgm:t>
    </dgm:pt>
    <dgm:pt modelId="{502BA977-647A-443F-8EEB-5741348DA88B}" type="parTrans" cxnId="{AD0925B7-B940-4B09-AFB6-D4D8CB0C5A4A}">
      <dgm:prSet/>
      <dgm:spPr/>
      <dgm:t>
        <a:bodyPr/>
        <a:lstStyle/>
        <a:p>
          <a:endParaRPr lang="en-US"/>
        </a:p>
      </dgm:t>
    </dgm:pt>
    <dgm:pt modelId="{6E451118-E1D1-4EB7-96FF-4A89D5B646A6}" type="sibTrans" cxnId="{AD0925B7-B940-4B09-AFB6-D4D8CB0C5A4A}">
      <dgm:prSet/>
      <dgm:spPr/>
      <dgm:t>
        <a:bodyPr/>
        <a:lstStyle/>
        <a:p>
          <a:endParaRPr lang="en-US"/>
        </a:p>
      </dgm:t>
    </dgm:pt>
    <dgm:pt modelId="{7BF69A14-26C6-40CB-868B-EE7CBB3ADB99}">
      <dgm:prSet/>
      <dgm:spPr/>
      <dgm:t>
        <a:bodyPr/>
        <a:lstStyle/>
        <a:p>
          <a:pPr>
            <a:defRPr b="1"/>
          </a:pPr>
          <a:r>
            <a:rPr lang="en-US"/>
            <a:t>14 Mar. and 15 Mar.</a:t>
          </a:r>
        </a:p>
      </dgm:t>
    </dgm:pt>
    <dgm:pt modelId="{D7DB3D47-1EF2-40EE-92C0-85F7E4B62114}" type="parTrans" cxnId="{18F32E20-624B-4006-A1FD-D7F6383BDECB}">
      <dgm:prSet/>
      <dgm:spPr/>
      <dgm:t>
        <a:bodyPr/>
        <a:lstStyle/>
        <a:p>
          <a:endParaRPr lang="en-US"/>
        </a:p>
      </dgm:t>
    </dgm:pt>
    <dgm:pt modelId="{FDB32ADA-BDA2-4DBC-98ED-A135751C4CE1}" type="sibTrans" cxnId="{18F32E20-624B-4006-A1FD-D7F6383BDECB}">
      <dgm:prSet/>
      <dgm:spPr/>
      <dgm:t>
        <a:bodyPr/>
        <a:lstStyle/>
        <a:p>
          <a:endParaRPr lang="en-US"/>
        </a:p>
      </dgm:t>
    </dgm:pt>
    <dgm:pt modelId="{E7819EBB-0525-4078-AF05-FEC3979D9A49}">
      <dgm:prSet/>
      <dgm:spPr/>
      <dgm:t>
        <a:bodyPr/>
        <a:lstStyle/>
        <a:p>
          <a:r>
            <a:rPr lang="en-US"/>
            <a:t>Idea Presentation – March 14 &amp; 15, 2024</a:t>
          </a:r>
        </a:p>
      </dgm:t>
    </dgm:pt>
    <dgm:pt modelId="{4B62656B-8061-4BF9-8D40-4F01323C2085}" type="parTrans" cxnId="{06C4791C-3F62-4065-A6D6-5616318C8855}">
      <dgm:prSet/>
      <dgm:spPr/>
      <dgm:t>
        <a:bodyPr/>
        <a:lstStyle/>
        <a:p>
          <a:endParaRPr lang="en-US"/>
        </a:p>
      </dgm:t>
    </dgm:pt>
    <dgm:pt modelId="{AE3EF62E-5971-458D-8F88-34A72A40B0EC}" type="sibTrans" cxnId="{06C4791C-3F62-4065-A6D6-5616318C8855}">
      <dgm:prSet/>
      <dgm:spPr/>
      <dgm:t>
        <a:bodyPr/>
        <a:lstStyle/>
        <a:p>
          <a:endParaRPr lang="en-US"/>
        </a:p>
      </dgm:t>
    </dgm:pt>
    <dgm:pt modelId="{EDBC7CEE-5FB6-4142-9559-54688D8DCF6C}">
      <dgm:prSet/>
      <dgm:spPr/>
      <dgm:t>
        <a:bodyPr/>
        <a:lstStyle/>
        <a:p>
          <a:pPr>
            <a:defRPr b="1"/>
          </a:pPr>
          <a:r>
            <a:rPr lang="en-US"/>
            <a:t>26 Mar. 2024</a:t>
          </a:r>
        </a:p>
      </dgm:t>
    </dgm:pt>
    <dgm:pt modelId="{5FC7D2A3-2698-4D1E-8B87-136EFA645E0B}" type="parTrans" cxnId="{33910A65-6EAC-49E2-B538-42286DD77F21}">
      <dgm:prSet/>
      <dgm:spPr/>
      <dgm:t>
        <a:bodyPr/>
        <a:lstStyle/>
        <a:p>
          <a:endParaRPr lang="en-US"/>
        </a:p>
      </dgm:t>
    </dgm:pt>
    <dgm:pt modelId="{0C646B4B-380D-4D50-8353-10A35EEADC8F}" type="sibTrans" cxnId="{33910A65-6EAC-49E2-B538-42286DD77F21}">
      <dgm:prSet/>
      <dgm:spPr/>
      <dgm:t>
        <a:bodyPr/>
        <a:lstStyle/>
        <a:p>
          <a:endParaRPr lang="en-US"/>
        </a:p>
      </dgm:t>
    </dgm:pt>
    <dgm:pt modelId="{0C8488CE-5FC4-4012-859C-B209B00D37E8}">
      <dgm:prSet/>
      <dgm:spPr/>
      <dgm:t>
        <a:bodyPr/>
        <a:lstStyle/>
        <a:p>
          <a:r>
            <a:rPr lang="en-US"/>
            <a:t>Final list of selected ideas</a:t>
          </a:r>
        </a:p>
      </dgm:t>
    </dgm:pt>
    <dgm:pt modelId="{B64FD39E-D987-49A4-981E-97A7F4BB2CA8}" type="parTrans" cxnId="{2342ECD7-6156-4C5F-9C5C-4A82EA3417E8}">
      <dgm:prSet/>
      <dgm:spPr/>
      <dgm:t>
        <a:bodyPr/>
        <a:lstStyle/>
        <a:p>
          <a:endParaRPr lang="en-US"/>
        </a:p>
      </dgm:t>
    </dgm:pt>
    <dgm:pt modelId="{3BD17341-F7D8-4A21-ADA4-D41A00717D48}" type="sibTrans" cxnId="{2342ECD7-6156-4C5F-9C5C-4A82EA3417E8}">
      <dgm:prSet/>
      <dgm:spPr/>
      <dgm:t>
        <a:bodyPr/>
        <a:lstStyle/>
        <a:p>
          <a:endParaRPr lang="en-US"/>
        </a:p>
      </dgm:t>
    </dgm:pt>
    <dgm:pt modelId="{D54C7C34-C201-487A-96EB-9745649F4656}">
      <dgm:prSet/>
      <dgm:spPr/>
      <dgm:t>
        <a:bodyPr/>
        <a:lstStyle/>
        <a:p>
          <a:pPr>
            <a:defRPr b="1"/>
          </a:pPr>
          <a:r>
            <a:rPr lang="en-US"/>
            <a:t>26–29 Mar.</a:t>
          </a:r>
        </a:p>
      </dgm:t>
    </dgm:pt>
    <dgm:pt modelId="{58A8BD03-090E-4F0F-A0EB-514846A8D06B}" type="parTrans" cxnId="{EF676D77-B1E3-4F72-AFC2-368C0CCA8694}">
      <dgm:prSet/>
      <dgm:spPr/>
      <dgm:t>
        <a:bodyPr/>
        <a:lstStyle/>
        <a:p>
          <a:endParaRPr lang="en-US"/>
        </a:p>
      </dgm:t>
    </dgm:pt>
    <dgm:pt modelId="{3FB41DC9-5153-4EDD-B4B2-D3F758C6FD2F}" type="sibTrans" cxnId="{EF676D77-B1E3-4F72-AFC2-368C0CCA8694}">
      <dgm:prSet/>
      <dgm:spPr/>
      <dgm:t>
        <a:bodyPr/>
        <a:lstStyle/>
        <a:p>
          <a:endParaRPr lang="en-US"/>
        </a:p>
      </dgm:t>
    </dgm:pt>
    <dgm:pt modelId="{E0685AF7-0870-483D-B9E7-F7534C86B44B}">
      <dgm:prSet/>
      <dgm:spPr/>
      <dgm:t>
        <a:bodyPr/>
        <a:lstStyle/>
        <a:p>
          <a:r>
            <a:rPr lang="en-US"/>
            <a:t>Open-up for Participation – March 26 to 29, 2024</a:t>
          </a:r>
        </a:p>
      </dgm:t>
    </dgm:pt>
    <dgm:pt modelId="{07733215-1B0C-4BED-A49A-1341AA9AD43A}" type="parTrans" cxnId="{2E35198F-F71C-42DA-A0A2-830AD31CDD93}">
      <dgm:prSet/>
      <dgm:spPr/>
      <dgm:t>
        <a:bodyPr/>
        <a:lstStyle/>
        <a:p>
          <a:endParaRPr lang="en-US"/>
        </a:p>
      </dgm:t>
    </dgm:pt>
    <dgm:pt modelId="{F89C961D-89ED-422B-9550-C6D84FAF458A}" type="sibTrans" cxnId="{2E35198F-F71C-42DA-A0A2-830AD31CDD93}">
      <dgm:prSet/>
      <dgm:spPr/>
      <dgm:t>
        <a:bodyPr/>
        <a:lstStyle/>
        <a:p>
          <a:endParaRPr lang="en-US"/>
        </a:p>
      </dgm:t>
    </dgm:pt>
    <dgm:pt modelId="{A1BB3AF1-091C-42DB-A214-DA06E492334E}">
      <dgm:prSet/>
      <dgm:spPr/>
      <dgm:t>
        <a:bodyPr/>
        <a:lstStyle/>
        <a:p>
          <a:pPr>
            <a:defRPr b="1"/>
          </a:pPr>
          <a:r>
            <a:rPr lang="en-US" dirty="0"/>
            <a:t>Apr. 2024</a:t>
          </a:r>
        </a:p>
      </dgm:t>
    </dgm:pt>
    <dgm:pt modelId="{CDECA697-CC0A-4CD7-BC28-C97A02464B33}" type="parTrans" cxnId="{920679E4-E6C7-4595-AF87-2536148AFD7C}">
      <dgm:prSet/>
      <dgm:spPr/>
      <dgm:t>
        <a:bodyPr/>
        <a:lstStyle/>
        <a:p>
          <a:endParaRPr lang="en-US"/>
        </a:p>
      </dgm:t>
    </dgm:pt>
    <dgm:pt modelId="{5B35E0A9-59BB-45C3-B587-DCE9C0B1FB4F}" type="sibTrans" cxnId="{920679E4-E6C7-4595-AF87-2536148AFD7C}">
      <dgm:prSet/>
      <dgm:spPr/>
      <dgm:t>
        <a:bodyPr/>
        <a:lstStyle/>
        <a:p>
          <a:endParaRPr lang="en-US"/>
        </a:p>
      </dgm:t>
    </dgm:pt>
    <dgm:pt modelId="{98894286-4948-4EF5-80F7-C14439DC8D19}">
      <dgm:prSet/>
      <dgm:spPr/>
      <dgm:t>
        <a:bodyPr/>
        <a:lstStyle/>
        <a:p>
          <a:r>
            <a:rPr lang="en-US" dirty="0"/>
            <a:t>Sandbox Access</a:t>
          </a:r>
        </a:p>
      </dgm:t>
    </dgm:pt>
    <dgm:pt modelId="{5F60C407-39DC-4898-A7EB-6EF14FF62281}" type="parTrans" cxnId="{048B93CE-D0B5-42E8-8C0E-637CF2016719}">
      <dgm:prSet/>
      <dgm:spPr/>
      <dgm:t>
        <a:bodyPr/>
        <a:lstStyle/>
        <a:p>
          <a:endParaRPr lang="en-US"/>
        </a:p>
      </dgm:t>
    </dgm:pt>
    <dgm:pt modelId="{CF0E93A8-814F-4A8B-BB5F-8C46E3B4DE93}" type="sibTrans" cxnId="{048B93CE-D0B5-42E8-8C0E-637CF2016719}">
      <dgm:prSet/>
      <dgm:spPr/>
      <dgm:t>
        <a:bodyPr/>
        <a:lstStyle/>
        <a:p>
          <a:endParaRPr lang="en-US"/>
        </a:p>
      </dgm:t>
    </dgm:pt>
    <dgm:pt modelId="{24176B3B-E327-4A4B-9984-1A86823BE401}">
      <dgm:prSet/>
      <dgm:spPr/>
      <dgm:t>
        <a:bodyPr/>
        <a:lstStyle/>
        <a:p>
          <a:pPr>
            <a:defRPr b="1"/>
          </a:pPr>
          <a:r>
            <a:rPr lang="en-US"/>
            <a:t>1 June 2024</a:t>
          </a:r>
        </a:p>
      </dgm:t>
    </dgm:pt>
    <dgm:pt modelId="{F3B31C36-5135-4BC4-995B-6102880E14F7}" type="parTrans" cxnId="{5B4073E7-5FD2-4F16-AEA4-4AFD99798C5F}">
      <dgm:prSet/>
      <dgm:spPr/>
      <dgm:t>
        <a:bodyPr/>
        <a:lstStyle/>
        <a:p>
          <a:endParaRPr lang="en-US"/>
        </a:p>
      </dgm:t>
    </dgm:pt>
    <dgm:pt modelId="{3CCAD383-4394-413E-B288-DA8485094A3E}" type="sibTrans" cxnId="{5B4073E7-5FD2-4F16-AEA4-4AFD99798C5F}">
      <dgm:prSet/>
      <dgm:spPr/>
      <dgm:t>
        <a:bodyPr/>
        <a:lstStyle/>
        <a:p>
          <a:endParaRPr lang="en-US"/>
        </a:p>
      </dgm:t>
    </dgm:pt>
    <dgm:pt modelId="{2140A53E-FCDD-40C1-A872-DB26ACF2B6DF}">
      <dgm:prSet/>
      <dgm:spPr/>
      <dgm:t>
        <a:bodyPr/>
        <a:lstStyle/>
        <a:p>
          <a:r>
            <a:rPr lang="en-US"/>
            <a:t>Project Completion</a:t>
          </a:r>
        </a:p>
      </dgm:t>
    </dgm:pt>
    <dgm:pt modelId="{C5872ECC-1B25-4F25-B927-F08B168C576C}" type="parTrans" cxnId="{CD4154A0-162D-4455-9E6F-5D0C719692E0}">
      <dgm:prSet/>
      <dgm:spPr/>
      <dgm:t>
        <a:bodyPr/>
        <a:lstStyle/>
        <a:p>
          <a:endParaRPr lang="en-US"/>
        </a:p>
      </dgm:t>
    </dgm:pt>
    <dgm:pt modelId="{FEB7822A-67E5-4852-994B-FC60E12EF1EC}" type="sibTrans" cxnId="{CD4154A0-162D-4455-9E6F-5D0C719692E0}">
      <dgm:prSet/>
      <dgm:spPr/>
      <dgm:t>
        <a:bodyPr/>
        <a:lstStyle/>
        <a:p>
          <a:endParaRPr lang="en-US"/>
        </a:p>
      </dgm:t>
    </dgm:pt>
    <dgm:pt modelId="{CA0B28A1-A902-42B1-B164-D63A5DC89D8E}">
      <dgm:prSet/>
      <dgm:spPr/>
      <dgm:t>
        <a:bodyPr/>
        <a:lstStyle/>
        <a:p>
          <a:r>
            <a:rPr lang="en-US"/>
            <a:t>Project </a:t>
          </a:r>
          <a:r>
            <a:rPr lang="en-US" dirty="0"/>
            <a:t>Design Fair</a:t>
          </a:r>
        </a:p>
      </dgm:t>
    </dgm:pt>
    <dgm:pt modelId="{D71B5108-9B56-4BF0-809E-13A54B286FA9}" type="parTrans" cxnId="{1C135A7E-7F53-4806-B7A5-56932DF65A06}">
      <dgm:prSet/>
      <dgm:spPr/>
      <dgm:t>
        <a:bodyPr/>
        <a:lstStyle/>
        <a:p>
          <a:endParaRPr lang="en-US"/>
        </a:p>
      </dgm:t>
    </dgm:pt>
    <dgm:pt modelId="{F40D52BD-35D8-405D-98C6-461B8A66EDE6}" type="sibTrans" cxnId="{1C135A7E-7F53-4806-B7A5-56932DF65A06}">
      <dgm:prSet/>
      <dgm:spPr/>
      <dgm:t>
        <a:bodyPr/>
        <a:lstStyle/>
        <a:p>
          <a:endParaRPr lang="en-US"/>
        </a:p>
      </dgm:t>
    </dgm:pt>
    <dgm:pt modelId="{1C37622A-8C46-4D80-A2CE-9EFC3575259C}">
      <dgm:prSet/>
      <dgm:spPr/>
      <dgm:t>
        <a:bodyPr/>
        <a:lstStyle/>
        <a:p>
          <a:r>
            <a:rPr lang="en-US" dirty="0"/>
            <a:t>Deadline 02/16</a:t>
          </a:r>
        </a:p>
      </dgm:t>
    </dgm:pt>
    <dgm:pt modelId="{0CCCD923-535C-45BC-A4B6-C67FF12C3A7C}" type="parTrans" cxnId="{169B15DD-BBB1-45A3-A2ED-E98580AC3972}">
      <dgm:prSet/>
      <dgm:spPr/>
      <dgm:t>
        <a:bodyPr/>
        <a:lstStyle/>
        <a:p>
          <a:endParaRPr lang="en-US"/>
        </a:p>
      </dgm:t>
    </dgm:pt>
    <dgm:pt modelId="{AC15CDB5-BFEC-4A2F-9770-0B7785E6AE66}" type="sibTrans" cxnId="{169B15DD-BBB1-45A3-A2ED-E98580AC3972}">
      <dgm:prSet/>
      <dgm:spPr/>
      <dgm:t>
        <a:bodyPr/>
        <a:lstStyle/>
        <a:p>
          <a:endParaRPr lang="en-US"/>
        </a:p>
      </dgm:t>
    </dgm:pt>
    <dgm:pt modelId="{4AA7D550-2F81-4088-8779-0F9A4023E84C}" type="pres">
      <dgm:prSet presAssocID="{21EE1A86-4AFF-4A03-BE6F-5430E9A660EE}" presName="root" presStyleCnt="0">
        <dgm:presLayoutVars>
          <dgm:chMax/>
          <dgm:chPref/>
          <dgm:animLvl val="lvl"/>
        </dgm:presLayoutVars>
      </dgm:prSet>
      <dgm:spPr/>
    </dgm:pt>
    <dgm:pt modelId="{A654566E-D07C-43E0-938D-726F3C57A683}" type="pres">
      <dgm:prSet presAssocID="{21EE1A86-4AFF-4A03-BE6F-5430E9A660EE}" presName="divider" presStyleLbl="fgAcc1" presStyleIdx="0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44054B09-4FC1-4FEB-A00F-1BFD15BB78D0}" type="pres">
      <dgm:prSet presAssocID="{21EE1A86-4AFF-4A03-BE6F-5430E9A660EE}" presName="nodes" presStyleCnt="0">
        <dgm:presLayoutVars>
          <dgm:chMax/>
          <dgm:chPref/>
          <dgm:animLvl val="lvl"/>
        </dgm:presLayoutVars>
      </dgm:prSet>
      <dgm:spPr/>
    </dgm:pt>
    <dgm:pt modelId="{8B71B446-20B2-488E-AFD6-29460179E273}" type="pres">
      <dgm:prSet presAssocID="{E9058D12-9A01-4F0E-B686-CA119F2F3D4C}" presName="composite" presStyleCnt="0"/>
      <dgm:spPr/>
    </dgm:pt>
    <dgm:pt modelId="{BFCB02C6-7046-468A-874A-2580093D5E9E}" type="pres">
      <dgm:prSet presAssocID="{E9058D12-9A01-4F0E-B686-CA119F2F3D4C}" presName="ConnectorPoint" presStyleLbl="lnNode1" presStyleIdx="0" presStyleCnt="8"/>
      <dgm:spPr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5CF042D2-B190-45D7-8F5C-EF74459EC17B}" type="pres">
      <dgm:prSet presAssocID="{E9058D12-9A01-4F0E-B686-CA119F2F3D4C}" presName="DropPinPlaceHolder" presStyleCnt="0"/>
      <dgm:spPr/>
    </dgm:pt>
    <dgm:pt modelId="{26A1E7C9-EABC-4425-8D8A-2C73E4C99D5B}" type="pres">
      <dgm:prSet presAssocID="{E9058D12-9A01-4F0E-B686-CA119F2F3D4C}" presName="DropPin" presStyleLbl="alignNode1" presStyleIdx="0" presStyleCnt="8"/>
      <dgm:spPr/>
    </dgm:pt>
    <dgm:pt modelId="{AE15C5AC-336D-4E91-B64A-0507F360D91C}" type="pres">
      <dgm:prSet presAssocID="{E9058D12-9A01-4F0E-B686-CA119F2F3D4C}" presName="Ellipse" presStyleLbl="fgAcc1" presStyleIdx="1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B98E40DA-0D80-449A-BE70-42213AC5A7A5}" type="pres">
      <dgm:prSet presAssocID="{E9058D12-9A01-4F0E-B686-CA119F2F3D4C}" presName="L2TextContainer" presStyleLbl="revTx" presStyleIdx="0" presStyleCnt="16">
        <dgm:presLayoutVars>
          <dgm:bulletEnabled val="1"/>
        </dgm:presLayoutVars>
      </dgm:prSet>
      <dgm:spPr/>
    </dgm:pt>
    <dgm:pt modelId="{8D40BD7E-F37F-46A2-9A05-E90A8F055E28}" type="pres">
      <dgm:prSet presAssocID="{E9058D12-9A01-4F0E-B686-CA119F2F3D4C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</dgm:pt>
    <dgm:pt modelId="{00D03A57-8862-430D-AC06-3E1827F344CB}" type="pres">
      <dgm:prSet presAssocID="{E9058D12-9A01-4F0E-B686-CA119F2F3D4C}" presName="ConnectLine" presStyleLbl="sibTrans1D1" presStyleIdx="0" presStyleCnt="8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E127757-25B0-4E25-94AC-14C690546396}" type="pres">
      <dgm:prSet presAssocID="{E9058D12-9A01-4F0E-B686-CA119F2F3D4C}" presName="EmptyPlaceHolder" presStyleCnt="0"/>
      <dgm:spPr/>
    </dgm:pt>
    <dgm:pt modelId="{0BF043C9-067B-4664-A1AE-C8E1EABFD1AC}" type="pres">
      <dgm:prSet presAssocID="{75E417EE-D1A0-43AB-BFDC-33419F20FE9C}" presName="spaceBetweenRectangles" presStyleCnt="0"/>
      <dgm:spPr/>
    </dgm:pt>
    <dgm:pt modelId="{2253D164-B65B-49D0-A39A-86E0E8679590}" type="pres">
      <dgm:prSet presAssocID="{29E3E07E-B8A1-4CEC-93C8-3F7D58C2D42E}" presName="composite" presStyleCnt="0"/>
      <dgm:spPr/>
    </dgm:pt>
    <dgm:pt modelId="{C1EE06A9-0F90-463B-A9BA-AF8F33D162D6}" type="pres">
      <dgm:prSet presAssocID="{29E3E07E-B8A1-4CEC-93C8-3F7D58C2D42E}" presName="ConnectorPoint" presStyleLbl="lnNode1" presStyleIdx="1" presStyleCnt="8"/>
      <dgm:spPr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94E98B0C-5E3E-48A7-84B3-7504CB31ABC7}" type="pres">
      <dgm:prSet presAssocID="{29E3E07E-B8A1-4CEC-93C8-3F7D58C2D42E}" presName="DropPinPlaceHolder" presStyleCnt="0"/>
      <dgm:spPr/>
    </dgm:pt>
    <dgm:pt modelId="{ACE39781-304D-44DC-84CD-2CB7509E0049}" type="pres">
      <dgm:prSet presAssocID="{29E3E07E-B8A1-4CEC-93C8-3F7D58C2D42E}" presName="DropPin" presStyleLbl="alignNode1" presStyleIdx="1" presStyleCnt="8"/>
      <dgm:spPr/>
    </dgm:pt>
    <dgm:pt modelId="{F7ACBA32-676B-46DD-B636-8CA5193BCE10}" type="pres">
      <dgm:prSet presAssocID="{29E3E07E-B8A1-4CEC-93C8-3F7D58C2D42E}" presName="Ellipse" presStyleLbl="fgAcc1" presStyleIdx="2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49266628-CEBE-43AD-9445-3D254F9157C1}" type="pres">
      <dgm:prSet presAssocID="{29E3E07E-B8A1-4CEC-93C8-3F7D58C2D42E}" presName="L2TextContainer" presStyleLbl="revTx" presStyleIdx="2" presStyleCnt="16">
        <dgm:presLayoutVars>
          <dgm:bulletEnabled val="1"/>
        </dgm:presLayoutVars>
      </dgm:prSet>
      <dgm:spPr/>
    </dgm:pt>
    <dgm:pt modelId="{A99B0D9A-1EA0-4456-B3BF-39E76FB6BF2B}" type="pres">
      <dgm:prSet presAssocID="{29E3E07E-B8A1-4CEC-93C8-3F7D58C2D42E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</dgm:pt>
    <dgm:pt modelId="{47B3991D-DA95-4CCD-991C-6144F47DDF77}" type="pres">
      <dgm:prSet presAssocID="{29E3E07E-B8A1-4CEC-93C8-3F7D58C2D42E}" presName="ConnectLine" presStyleLbl="sibTrans1D1" presStyleIdx="1" presStyleCnt="8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BA199234-8604-4E5C-932A-93B990E3BC52}" type="pres">
      <dgm:prSet presAssocID="{29E3E07E-B8A1-4CEC-93C8-3F7D58C2D42E}" presName="EmptyPlaceHolder" presStyleCnt="0"/>
      <dgm:spPr/>
    </dgm:pt>
    <dgm:pt modelId="{2CD8AC76-B99E-4388-A8B6-4C026DC13BD6}" type="pres">
      <dgm:prSet presAssocID="{C7C8C1F6-9D81-4365-802B-FA8689E42AC9}" presName="spaceBetweenRectangles" presStyleCnt="0"/>
      <dgm:spPr/>
    </dgm:pt>
    <dgm:pt modelId="{71FA0813-843C-4BDE-90D8-BFD8747469A5}" type="pres">
      <dgm:prSet presAssocID="{B0D4529F-A8BB-4388-8637-28378C1D27CF}" presName="composite" presStyleCnt="0"/>
      <dgm:spPr/>
    </dgm:pt>
    <dgm:pt modelId="{711C667E-D918-46A4-A57F-E7929AA1DA2F}" type="pres">
      <dgm:prSet presAssocID="{B0D4529F-A8BB-4388-8637-28378C1D27CF}" presName="ConnectorPoint" presStyleLbl="lnNode1" presStyleIdx="2" presStyleCnt="8"/>
      <dgm:spPr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17EDA017-252A-43D7-96B0-6E61A0CAF3EF}" type="pres">
      <dgm:prSet presAssocID="{B0D4529F-A8BB-4388-8637-28378C1D27CF}" presName="DropPinPlaceHolder" presStyleCnt="0"/>
      <dgm:spPr/>
    </dgm:pt>
    <dgm:pt modelId="{DFDE34BA-F5FC-4A8C-A2EC-99DE60A2E5CA}" type="pres">
      <dgm:prSet presAssocID="{B0D4529F-A8BB-4388-8637-28378C1D27CF}" presName="DropPin" presStyleLbl="alignNode1" presStyleIdx="2" presStyleCnt="8"/>
      <dgm:spPr/>
    </dgm:pt>
    <dgm:pt modelId="{B763AB17-124E-4AF3-B8A8-F62A6329C8AB}" type="pres">
      <dgm:prSet presAssocID="{B0D4529F-A8BB-4388-8637-28378C1D27CF}" presName="Ellipse" presStyleLbl="fgAcc1" presStyleIdx="3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9DF416A4-354E-4EE9-A494-30EE8762E154}" type="pres">
      <dgm:prSet presAssocID="{B0D4529F-A8BB-4388-8637-28378C1D27CF}" presName="L2TextContainer" presStyleLbl="revTx" presStyleIdx="4" presStyleCnt="16">
        <dgm:presLayoutVars>
          <dgm:bulletEnabled val="1"/>
        </dgm:presLayoutVars>
      </dgm:prSet>
      <dgm:spPr/>
    </dgm:pt>
    <dgm:pt modelId="{F2E743CA-8447-4C1C-9C73-6676E5091559}" type="pres">
      <dgm:prSet presAssocID="{B0D4529F-A8BB-4388-8637-28378C1D27CF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FC8FC9A5-A3BA-493D-82E2-A5644F8591BE}" type="pres">
      <dgm:prSet presAssocID="{B0D4529F-A8BB-4388-8637-28378C1D27CF}" presName="ConnectLine" presStyleLbl="sibTrans1D1" presStyleIdx="2" presStyleCnt="8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6DFA9F8-A0AD-4CF8-83F1-4423B103791F}" type="pres">
      <dgm:prSet presAssocID="{B0D4529F-A8BB-4388-8637-28378C1D27CF}" presName="EmptyPlaceHolder" presStyleCnt="0"/>
      <dgm:spPr/>
    </dgm:pt>
    <dgm:pt modelId="{23DFCB2C-06ED-43BE-91D0-F98F75220120}" type="pres">
      <dgm:prSet presAssocID="{4257FA07-5F10-420D-9C45-CAF58379952E}" presName="spaceBetweenRectangles" presStyleCnt="0"/>
      <dgm:spPr/>
    </dgm:pt>
    <dgm:pt modelId="{4A5661AC-AEEC-4B41-8E44-8D0DCBB78E8F}" type="pres">
      <dgm:prSet presAssocID="{7BF69A14-26C6-40CB-868B-EE7CBB3ADB99}" presName="composite" presStyleCnt="0"/>
      <dgm:spPr/>
    </dgm:pt>
    <dgm:pt modelId="{FD76B84A-0CA4-4ADB-B1CD-CFDFD450A245}" type="pres">
      <dgm:prSet presAssocID="{7BF69A14-26C6-40CB-868B-EE7CBB3ADB99}" presName="ConnectorPoint" presStyleLbl="lnNode1" presStyleIdx="3" presStyleCnt="8"/>
      <dgm:spPr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E7B5D765-AC17-4108-9B14-25166C098CCA}" type="pres">
      <dgm:prSet presAssocID="{7BF69A14-26C6-40CB-868B-EE7CBB3ADB99}" presName="DropPinPlaceHolder" presStyleCnt="0"/>
      <dgm:spPr/>
    </dgm:pt>
    <dgm:pt modelId="{5858EDB3-6E01-49D1-8BD4-6B27DBF8ADBC}" type="pres">
      <dgm:prSet presAssocID="{7BF69A14-26C6-40CB-868B-EE7CBB3ADB99}" presName="DropPin" presStyleLbl="alignNode1" presStyleIdx="3" presStyleCnt="8"/>
      <dgm:spPr/>
    </dgm:pt>
    <dgm:pt modelId="{C772F6F4-7E98-4DE4-90E3-E651434B0D79}" type="pres">
      <dgm:prSet presAssocID="{7BF69A14-26C6-40CB-868B-EE7CBB3ADB99}" presName="Ellipse" presStyleLbl="fgAcc1" presStyleIdx="4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E98348EA-8428-4C22-8849-B54001E6F5A1}" type="pres">
      <dgm:prSet presAssocID="{7BF69A14-26C6-40CB-868B-EE7CBB3ADB99}" presName="L2TextContainer" presStyleLbl="revTx" presStyleIdx="6" presStyleCnt="16">
        <dgm:presLayoutVars>
          <dgm:bulletEnabled val="1"/>
        </dgm:presLayoutVars>
      </dgm:prSet>
      <dgm:spPr/>
    </dgm:pt>
    <dgm:pt modelId="{05D1FF62-CA28-486A-8651-56EDD329745D}" type="pres">
      <dgm:prSet presAssocID="{7BF69A14-26C6-40CB-868B-EE7CBB3ADB99}" presName="L1TextContainer" presStyleLbl="revTx" presStyleIdx="7" presStyleCnt="16">
        <dgm:presLayoutVars>
          <dgm:chMax val="1"/>
          <dgm:chPref val="1"/>
          <dgm:bulletEnabled val="1"/>
        </dgm:presLayoutVars>
      </dgm:prSet>
      <dgm:spPr/>
    </dgm:pt>
    <dgm:pt modelId="{799339A4-6328-4B3C-9E60-A2CB3EA4AC8C}" type="pres">
      <dgm:prSet presAssocID="{7BF69A14-26C6-40CB-868B-EE7CBB3ADB99}" presName="ConnectLine" presStyleLbl="sibTrans1D1" presStyleIdx="3" presStyleCnt="8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7DC7776-6505-4EFB-91BF-6AA868BE29E2}" type="pres">
      <dgm:prSet presAssocID="{7BF69A14-26C6-40CB-868B-EE7CBB3ADB99}" presName="EmptyPlaceHolder" presStyleCnt="0"/>
      <dgm:spPr/>
    </dgm:pt>
    <dgm:pt modelId="{A23C82DE-5763-46D0-90CB-53FE0BBA1B5D}" type="pres">
      <dgm:prSet presAssocID="{FDB32ADA-BDA2-4DBC-98ED-A135751C4CE1}" presName="spaceBetweenRectangles" presStyleCnt="0"/>
      <dgm:spPr/>
    </dgm:pt>
    <dgm:pt modelId="{EE1F742F-1B5B-473D-8245-3EA8727BD626}" type="pres">
      <dgm:prSet presAssocID="{EDBC7CEE-5FB6-4142-9559-54688D8DCF6C}" presName="composite" presStyleCnt="0"/>
      <dgm:spPr/>
    </dgm:pt>
    <dgm:pt modelId="{4B131FBD-1E2E-4203-A381-3D60E9339F0A}" type="pres">
      <dgm:prSet presAssocID="{EDBC7CEE-5FB6-4142-9559-54688D8DCF6C}" presName="ConnectorPoint" presStyleLbl="lnNode1" presStyleIdx="4" presStyleCnt="8"/>
      <dgm:spPr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EA2B37F5-5553-48E9-8BF7-EE23D59B5D90}" type="pres">
      <dgm:prSet presAssocID="{EDBC7CEE-5FB6-4142-9559-54688D8DCF6C}" presName="DropPinPlaceHolder" presStyleCnt="0"/>
      <dgm:spPr/>
    </dgm:pt>
    <dgm:pt modelId="{4AD4EBF6-C4F2-4AAD-AB50-62E826EFE0EA}" type="pres">
      <dgm:prSet presAssocID="{EDBC7CEE-5FB6-4142-9559-54688D8DCF6C}" presName="DropPin" presStyleLbl="alignNode1" presStyleIdx="4" presStyleCnt="8"/>
      <dgm:spPr/>
    </dgm:pt>
    <dgm:pt modelId="{A7F47934-586E-4897-B654-F135848CFC9F}" type="pres">
      <dgm:prSet presAssocID="{EDBC7CEE-5FB6-4142-9559-54688D8DCF6C}" presName="Ellipse" presStyleLbl="fgAcc1" presStyleIdx="5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32247FEB-611F-4E0F-98D9-54F1BCD9E364}" type="pres">
      <dgm:prSet presAssocID="{EDBC7CEE-5FB6-4142-9559-54688D8DCF6C}" presName="L2TextContainer" presStyleLbl="revTx" presStyleIdx="8" presStyleCnt="16">
        <dgm:presLayoutVars>
          <dgm:bulletEnabled val="1"/>
        </dgm:presLayoutVars>
      </dgm:prSet>
      <dgm:spPr/>
    </dgm:pt>
    <dgm:pt modelId="{DD3CEFCF-F45E-44C9-94C9-ED168BDC55BB}" type="pres">
      <dgm:prSet presAssocID="{EDBC7CEE-5FB6-4142-9559-54688D8DCF6C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</dgm:pt>
    <dgm:pt modelId="{FE62AACB-D0F2-4FD2-85F5-EFA9D2057B1B}" type="pres">
      <dgm:prSet presAssocID="{EDBC7CEE-5FB6-4142-9559-54688D8DCF6C}" presName="ConnectLine" presStyleLbl="sibTrans1D1" presStyleIdx="4" presStyleCnt="8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12C9485-2753-4CCE-A161-78651383DB95}" type="pres">
      <dgm:prSet presAssocID="{EDBC7CEE-5FB6-4142-9559-54688D8DCF6C}" presName="EmptyPlaceHolder" presStyleCnt="0"/>
      <dgm:spPr/>
    </dgm:pt>
    <dgm:pt modelId="{7BEE35D8-98C6-4943-9588-54FC368FCAA2}" type="pres">
      <dgm:prSet presAssocID="{0C646B4B-380D-4D50-8353-10A35EEADC8F}" presName="spaceBetweenRectangles" presStyleCnt="0"/>
      <dgm:spPr/>
    </dgm:pt>
    <dgm:pt modelId="{217F9CC3-68B0-4999-B753-9D89421F2890}" type="pres">
      <dgm:prSet presAssocID="{D54C7C34-C201-487A-96EB-9745649F4656}" presName="composite" presStyleCnt="0"/>
      <dgm:spPr/>
    </dgm:pt>
    <dgm:pt modelId="{04625700-EDD4-4B6B-8751-3A6FDC184872}" type="pres">
      <dgm:prSet presAssocID="{D54C7C34-C201-487A-96EB-9745649F4656}" presName="ConnectorPoint" presStyleLbl="lnNode1" presStyleIdx="5" presStyleCnt="8"/>
      <dgm:spPr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70BCA5EE-4580-446B-BC39-F9413008D0F6}" type="pres">
      <dgm:prSet presAssocID="{D54C7C34-C201-487A-96EB-9745649F4656}" presName="DropPinPlaceHolder" presStyleCnt="0"/>
      <dgm:spPr/>
    </dgm:pt>
    <dgm:pt modelId="{AFF6F1EC-E804-4204-9157-A19CA3ECCB40}" type="pres">
      <dgm:prSet presAssocID="{D54C7C34-C201-487A-96EB-9745649F4656}" presName="DropPin" presStyleLbl="alignNode1" presStyleIdx="5" presStyleCnt="8"/>
      <dgm:spPr/>
    </dgm:pt>
    <dgm:pt modelId="{E4665CF7-AC26-4EFF-B84B-8BD59B44A0BB}" type="pres">
      <dgm:prSet presAssocID="{D54C7C34-C201-487A-96EB-9745649F4656}" presName="Ellipse" presStyleLbl="fgAcc1" presStyleIdx="6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504E7BF3-BC79-4DCE-B682-CE1E9D9225C4}" type="pres">
      <dgm:prSet presAssocID="{D54C7C34-C201-487A-96EB-9745649F4656}" presName="L2TextContainer" presStyleLbl="revTx" presStyleIdx="10" presStyleCnt="16">
        <dgm:presLayoutVars>
          <dgm:bulletEnabled val="1"/>
        </dgm:presLayoutVars>
      </dgm:prSet>
      <dgm:spPr/>
    </dgm:pt>
    <dgm:pt modelId="{38C042BB-377A-46B0-92E5-93BA602DDCEB}" type="pres">
      <dgm:prSet presAssocID="{D54C7C34-C201-487A-96EB-9745649F4656}" presName="L1TextContainer" presStyleLbl="revTx" presStyleIdx="11" presStyleCnt="16">
        <dgm:presLayoutVars>
          <dgm:chMax val="1"/>
          <dgm:chPref val="1"/>
          <dgm:bulletEnabled val="1"/>
        </dgm:presLayoutVars>
      </dgm:prSet>
      <dgm:spPr/>
    </dgm:pt>
    <dgm:pt modelId="{F74ADF50-CCD9-41B0-9FE2-16D24BBBFF8A}" type="pres">
      <dgm:prSet presAssocID="{D54C7C34-C201-487A-96EB-9745649F4656}" presName="ConnectLine" presStyleLbl="sibTrans1D1" presStyleIdx="5" presStyleCnt="8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1C3242C-FE91-4429-B0F9-BC354A87E869}" type="pres">
      <dgm:prSet presAssocID="{D54C7C34-C201-487A-96EB-9745649F4656}" presName="EmptyPlaceHolder" presStyleCnt="0"/>
      <dgm:spPr/>
    </dgm:pt>
    <dgm:pt modelId="{24C65A26-6564-4E68-B1C6-DADC0FA286E4}" type="pres">
      <dgm:prSet presAssocID="{3FB41DC9-5153-4EDD-B4B2-D3F758C6FD2F}" presName="spaceBetweenRectangles" presStyleCnt="0"/>
      <dgm:spPr/>
    </dgm:pt>
    <dgm:pt modelId="{ABF7EC95-ADD8-467C-AF8D-2CBBD66644AA}" type="pres">
      <dgm:prSet presAssocID="{A1BB3AF1-091C-42DB-A214-DA06E492334E}" presName="composite" presStyleCnt="0"/>
      <dgm:spPr/>
    </dgm:pt>
    <dgm:pt modelId="{DE6FA551-ADA2-43B6-847F-728124C03343}" type="pres">
      <dgm:prSet presAssocID="{A1BB3AF1-091C-42DB-A214-DA06E492334E}" presName="ConnectorPoint" presStyleLbl="lnNode1" presStyleIdx="6" presStyleCnt="8"/>
      <dgm:spPr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680ABF75-DE72-487B-BDEB-577B936EB864}" type="pres">
      <dgm:prSet presAssocID="{A1BB3AF1-091C-42DB-A214-DA06E492334E}" presName="DropPinPlaceHolder" presStyleCnt="0"/>
      <dgm:spPr/>
    </dgm:pt>
    <dgm:pt modelId="{F4A7F902-1485-4D3A-91C0-EEB09B7C2E1B}" type="pres">
      <dgm:prSet presAssocID="{A1BB3AF1-091C-42DB-A214-DA06E492334E}" presName="DropPin" presStyleLbl="alignNode1" presStyleIdx="6" presStyleCnt="8"/>
      <dgm:spPr/>
    </dgm:pt>
    <dgm:pt modelId="{F707D941-22D8-492A-86E1-B6D436B24EA0}" type="pres">
      <dgm:prSet presAssocID="{A1BB3AF1-091C-42DB-A214-DA06E492334E}" presName="Ellipse" presStyleLbl="fgAcc1" presStyleIdx="7" presStyleCnt="9"/>
      <dgm:spPr>
        <a:solidFill>
          <a:schemeClr val="accent2">
            <a:alpha val="9000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FD1EA957-CA58-4DDD-A418-F15AF34650AF}" type="pres">
      <dgm:prSet presAssocID="{A1BB3AF1-091C-42DB-A214-DA06E492334E}" presName="L2TextContainer" presStyleLbl="revTx" presStyleIdx="12" presStyleCnt="16">
        <dgm:presLayoutVars>
          <dgm:bulletEnabled val="1"/>
        </dgm:presLayoutVars>
      </dgm:prSet>
      <dgm:spPr/>
    </dgm:pt>
    <dgm:pt modelId="{AD6D31A5-8889-4BC0-8BDE-FB3B5E0742DA}" type="pres">
      <dgm:prSet presAssocID="{A1BB3AF1-091C-42DB-A214-DA06E492334E}" presName="L1TextContainer" presStyleLbl="revTx" presStyleIdx="13" presStyleCnt="16">
        <dgm:presLayoutVars>
          <dgm:chMax val="1"/>
          <dgm:chPref val="1"/>
          <dgm:bulletEnabled val="1"/>
        </dgm:presLayoutVars>
      </dgm:prSet>
      <dgm:spPr/>
    </dgm:pt>
    <dgm:pt modelId="{7766E672-FCEA-41C9-8B92-C60FDA595205}" type="pres">
      <dgm:prSet presAssocID="{A1BB3AF1-091C-42DB-A214-DA06E492334E}" presName="ConnectLine" presStyleLbl="sibTrans1D1" presStyleIdx="6" presStyleCnt="8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4934A55-0FD4-40A5-A40A-B09180306CA0}" type="pres">
      <dgm:prSet presAssocID="{A1BB3AF1-091C-42DB-A214-DA06E492334E}" presName="EmptyPlaceHolder" presStyleCnt="0"/>
      <dgm:spPr/>
    </dgm:pt>
    <dgm:pt modelId="{786CCB26-4F48-4A0C-8CD2-3E8925E4A49D}" type="pres">
      <dgm:prSet presAssocID="{5B35E0A9-59BB-45C3-B587-DCE9C0B1FB4F}" presName="spaceBetweenRectangles" presStyleCnt="0"/>
      <dgm:spPr/>
    </dgm:pt>
    <dgm:pt modelId="{2C4DB6A3-7976-499D-A8AA-B56ED0268B38}" type="pres">
      <dgm:prSet presAssocID="{24176B3B-E327-4A4B-9984-1A86823BE401}" presName="composite" presStyleCnt="0"/>
      <dgm:spPr/>
    </dgm:pt>
    <dgm:pt modelId="{DC8497D7-1A61-48C1-804E-645DE2D0B0CE}" type="pres">
      <dgm:prSet presAssocID="{24176B3B-E327-4A4B-9984-1A86823BE401}" presName="ConnectorPoint" presStyleLbl="lnNode1" presStyleIdx="7" presStyleCnt="8"/>
      <dgm:spPr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700CF9DA-866C-41F9-8198-ADEC62120A47}" type="pres">
      <dgm:prSet presAssocID="{24176B3B-E327-4A4B-9984-1A86823BE401}" presName="DropPinPlaceHolder" presStyleCnt="0"/>
      <dgm:spPr/>
    </dgm:pt>
    <dgm:pt modelId="{3E464991-E34A-47DD-A0C5-12F4BAF9D105}" type="pres">
      <dgm:prSet presAssocID="{24176B3B-E327-4A4B-9984-1A86823BE401}" presName="DropPin" presStyleLbl="alignNode1" presStyleIdx="7" presStyleCnt="8"/>
      <dgm:spPr/>
    </dgm:pt>
    <dgm:pt modelId="{2BF7EC2E-F9C1-46F8-A60D-2D8576059209}" type="pres">
      <dgm:prSet presAssocID="{24176B3B-E327-4A4B-9984-1A86823BE401}" presName="Ellipse" presStyleLbl="fgAcc1" presStyleIdx="8" presStyleCnt="9"/>
      <dgm:spPr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6E151597-3EE9-4635-B240-B89057A8C220}" type="pres">
      <dgm:prSet presAssocID="{24176B3B-E327-4A4B-9984-1A86823BE401}" presName="L2TextContainer" presStyleLbl="revTx" presStyleIdx="14" presStyleCnt="16">
        <dgm:presLayoutVars>
          <dgm:bulletEnabled val="1"/>
        </dgm:presLayoutVars>
      </dgm:prSet>
      <dgm:spPr/>
    </dgm:pt>
    <dgm:pt modelId="{F89CA721-4AA3-4AF4-92DC-7372703192A6}" type="pres">
      <dgm:prSet presAssocID="{24176B3B-E327-4A4B-9984-1A86823BE401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</dgm:pt>
    <dgm:pt modelId="{C771D153-86F7-4A84-A90A-C59BECFEB3BC}" type="pres">
      <dgm:prSet presAssocID="{24176B3B-E327-4A4B-9984-1A86823BE401}" presName="ConnectLine" presStyleLbl="sibTrans1D1" presStyleIdx="7" presStyleCnt="8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FC19E3F-9EBE-49DD-A57D-9F91FB7C0FDF}" type="pres">
      <dgm:prSet presAssocID="{24176B3B-E327-4A4B-9984-1A86823BE401}" presName="EmptyPlaceHolder" presStyleCnt="0"/>
      <dgm:spPr/>
    </dgm:pt>
  </dgm:ptLst>
  <dgm:cxnLst>
    <dgm:cxn modelId="{FA43C601-9613-4072-85C5-F24F808C584C}" type="presOf" srcId="{24176B3B-E327-4A4B-9984-1A86823BE401}" destId="{F89CA721-4AA3-4AF4-92DC-7372703192A6}" srcOrd="0" destOrd="0" presId="urn:microsoft.com/office/officeart/2017/3/layout/DropPinTimeline"/>
    <dgm:cxn modelId="{6DF90D04-9F93-46BD-8084-691005E18E74}" type="presOf" srcId="{63B6AF65-1EB6-4DC1-8E39-69A45DE298C4}" destId="{9DF416A4-354E-4EE9-A494-30EE8762E154}" srcOrd="0" destOrd="0" presId="urn:microsoft.com/office/officeart/2017/3/layout/DropPinTimeline"/>
    <dgm:cxn modelId="{C3EEC21A-F4D8-452B-AB25-6D13CCFAF6A6}" srcId="{21EE1A86-4AFF-4A03-BE6F-5430E9A660EE}" destId="{29E3E07E-B8A1-4CEC-93C8-3F7D58C2D42E}" srcOrd="1" destOrd="0" parTransId="{C27CCC67-0B7E-40BF-BABE-47E9A9D0DB7E}" sibTransId="{C7C8C1F6-9D81-4365-802B-FA8689E42AC9}"/>
    <dgm:cxn modelId="{06C4791C-3F62-4065-A6D6-5616318C8855}" srcId="{7BF69A14-26C6-40CB-868B-EE7CBB3ADB99}" destId="{E7819EBB-0525-4078-AF05-FEC3979D9A49}" srcOrd="0" destOrd="0" parTransId="{4B62656B-8061-4BF9-8D40-4F01323C2085}" sibTransId="{AE3EF62E-5971-458D-8F88-34A72A40B0EC}"/>
    <dgm:cxn modelId="{E92C481F-EC75-4015-B5D3-A7ACD4716883}" type="presOf" srcId="{EDBC7CEE-5FB6-4142-9559-54688D8DCF6C}" destId="{DD3CEFCF-F45E-44C9-94C9-ED168BDC55BB}" srcOrd="0" destOrd="0" presId="urn:microsoft.com/office/officeart/2017/3/layout/DropPinTimeline"/>
    <dgm:cxn modelId="{18F32E20-624B-4006-A1FD-D7F6383BDECB}" srcId="{21EE1A86-4AFF-4A03-BE6F-5430E9A660EE}" destId="{7BF69A14-26C6-40CB-868B-EE7CBB3ADB99}" srcOrd="3" destOrd="0" parTransId="{D7DB3D47-1EF2-40EE-92C0-85F7E4B62114}" sibTransId="{FDB32ADA-BDA2-4DBC-98ED-A135751C4CE1}"/>
    <dgm:cxn modelId="{24FF5622-E9F6-4939-854A-7808C30DDC96}" srcId="{E9058D12-9A01-4F0E-B686-CA119F2F3D4C}" destId="{65E3A6D2-51EE-46A7-A302-2E2A96944380}" srcOrd="0" destOrd="0" parTransId="{9B00B1CF-1278-4993-8EEF-C5F86F4EDFCE}" sibTransId="{64741419-6915-4411-BCD7-5BCFD39C57E8}"/>
    <dgm:cxn modelId="{A95E362A-2C68-4E51-B172-034EDD5555A5}" type="presOf" srcId="{21EE1A86-4AFF-4A03-BE6F-5430E9A660EE}" destId="{4AA7D550-2F81-4088-8779-0F9A4023E84C}" srcOrd="0" destOrd="0" presId="urn:microsoft.com/office/officeart/2017/3/layout/DropPinTimeline"/>
    <dgm:cxn modelId="{719FD144-9772-4B63-829F-49502F0FB15D}" srcId="{21EE1A86-4AFF-4A03-BE6F-5430E9A660EE}" destId="{E9058D12-9A01-4F0E-B686-CA119F2F3D4C}" srcOrd="0" destOrd="0" parTransId="{0B22392B-EC3A-49EF-AA88-ADA08FDEB255}" sibTransId="{75E417EE-D1A0-43AB-BFDC-33419F20FE9C}"/>
    <dgm:cxn modelId="{33910A65-6EAC-49E2-B538-42286DD77F21}" srcId="{21EE1A86-4AFF-4A03-BE6F-5430E9A660EE}" destId="{EDBC7CEE-5FB6-4142-9559-54688D8DCF6C}" srcOrd="4" destOrd="0" parTransId="{5FC7D2A3-2698-4D1E-8B87-136EFA645E0B}" sibTransId="{0C646B4B-380D-4D50-8353-10A35EEADC8F}"/>
    <dgm:cxn modelId="{E0F3DD47-422E-49AA-8D64-DE57DE59E04E}" type="presOf" srcId="{29E3E07E-B8A1-4CEC-93C8-3F7D58C2D42E}" destId="{A99B0D9A-1EA0-4456-B3BF-39E76FB6BF2B}" srcOrd="0" destOrd="0" presId="urn:microsoft.com/office/officeart/2017/3/layout/DropPinTimeline"/>
    <dgm:cxn modelId="{4AA4ED48-2FB7-407A-93FE-B5959F360C46}" type="presOf" srcId="{0C8488CE-5FC4-4012-859C-B209B00D37E8}" destId="{32247FEB-611F-4E0F-98D9-54F1BCD9E364}" srcOrd="0" destOrd="0" presId="urn:microsoft.com/office/officeart/2017/3/layout/DropPinTimeline"/>
    <dgm:cxn modelId="{22B0A569-11EF-484E-8E6E-641590D825FB}" type="presOf" srcId="{CA0B28A1-A902-42B1-B164-D63A5DC89D8E}" destId="{FD1EA957-CA58-4DDD-A418-F15AF34650AF}" srcOrd="0" destOrd="1" presId="urn:microsoft.com/office/officeart/2017/3/layout/DropPinTimeline"/>
    <dgm:cxn modelId="{2965424C-C029-427D-8777-5EFF4862FB77}" type="presOf" srcId="{D54C7C34-C201-487A-96EB-9745649F4656}" destId="{38C042BB-377A-46B0-92E5-93BA602DDCEB}" srcOrd="0" destOrd="0" presId="urn:microsoft.com/office/officeart/2017/3/layout/DropPinTimeline"/>
    <dgm:cxn modelId="{C1F8BF70-7737-4519-8236-7D08C1AC98F6}" type="presOf" srcId="{E9058D12-9A01-4F0E-B686-CA119F2F3D4C}" destId="{8D40BD7E-F37F-46A2-9A05-E90A8F055E28}" srcOrd="0" destOrd="0" presId="urn:microsoft.com/office/officeart/2017/3/layout/DropPinTimeline"/>
    <dgm:cxn modelId="{3623D971-EA99-4AC3-A5F5-36587AB40BEF}" srcId="{21EE1A86-4AFF-4A03-BE6F-5430E9A660EE}" destId="{B0D4529F-A8BB-4388-8637-28378C1D27CF}" srcOrd="2" destOrd="0" parTransId="{0E6DB884-3567-443A-AE8D-9FDCEEEA809C}" sibTransId="{4257FA07-5F10-420D-9C45-CAF58379952E}"/>
    <dgm:cxn modelId="{17100052-DD74-4FD6-9EF8-99606005DB2C}" type="presOf" srcId="{E7819EBB-0525-4078-AF05-FEC3979D9A49}" destId="{E98348EA-8428-4C22-8849-B54001E6F5A1}" srcOrd="0" destOrd="0" presId="urn:microsoft.com/office/officeart/2017/3/layout/DropPinTimeline"/>
    <dgm:cxn modelId="{AEB27655-5CEE-4AA6-9455-7C93DC9C2EAD}" srcId="{29E3E07E-B8A1-4CEC-93C8-3F7D58C2D42E}" destId="{F3B16097-D49A-469F-A263-045D404125B5}" srcOrd="0" destOrd="0" parTransId="{DB3D63A3-19DE-4FB7-A758-4D06638FE3FA}" sibTransId="{57A91C9E-E1C0-4810-8FE6-5D6BD2890773}"/>
    <dgm:cxn modelId="{EF676D77-B1E3-4F72-AFC2-368C0CCA8694}" srcId="{21EE1A86-4AFF-4A03-BE6F-5430E9A660EE}" destId="{D54C7C34-C201-487A-96EB-9745649F4656}" srcOrd="5" destOrd="0" parTransId="{58A8BD03-090E-4F0F-A0EB-514846A8D06B}" sibTransId="{3FB41DC9-5153-4EDD-B4B2-D3F758C6FD2F}"/>
    <dgm:cxn modelId="{1C135A7E-7F53-4806-B7A5-56932DF65A06}" srcId="{A1BB3AF1-091C-42DB-A214-DA06E492334E}" destId="{CA0B28A1-A902-42B1-B164-D63A5DC89D8E}" srcOrd="1" destOrd="0" parTransId="{D71B5108-9B56-4BF0-809E-13A54B286FA9}" sibTransId="{F40D52BD-35D8-405D-98C6-461B8A66EDE6}"/>
    <dgm:cxn modelId="{98968582-B406-4929-862E-93F5DD6C0E61}" type="presOf" srcId="{E0685AF7-0870-483D-B9E7-F7534C86B44B}" destId="{504E7BF3-BC79-4DCE-B682-CE1E9D9225C4}" srcOrd="0" destOrd="0" presId="urn:microsoft.com/office/officeart/2017/3/layout/DropPinTimeline"/>
    <dgm:cxn modelId="{2E35198F-F71C-42DA-A0A2-830AD31CDD93}" srcId="{D54C7C34-C201-487A-96EB-9745649F4656}" destId="{E0685AF7-0870-483D-B9E7-F7534C86B44B}" srcOrd="0" destOrd="0" parTransId="{07733215-1B0C-4BED-A49A-1341AA9AD43A}" sibTransId="{F89C961D-89ED-422B-9550-C6D84FAF458A}"/>
    <dgm:cxn modelId="{C7EC998F-2804-4F35-99AF-C907DC93019E}" type="presOf" srcId="{2140A53E-FCDD-40C1-A872-DB26ACF2B6DF}" destId="{6E151597-3EE9-4635-B240-B89057A8C220}" srcOrd="0" destOrd="0" presId="urn:microsoft.com/office/officeart/2017/3/layout/DropPinTimeline"/>
    <dgm:cxn modelId="{CD4154A0-162D-4455-9E6F-5D0C719692E0}" srcId="{24176B3B-E327-4A4B-9984-1A86823BE401}" destId="{2140A53E-FCDD-40C1-A872-DB26ACF2B6DF}" srcOrd="0" destOrd="0" parTransId="{C5872ECC-1B25-4F25-B927-F08B168C576C}" sibTransId="{FEB7822A-67E5-4852-994B-FC60E12EF1EC}"/>
    <dgm:cxn modelId="{AD0925B7-B940-4B09-AFB6-D4D8CB0C5A4A}" srcId="{B0D4529F-A8BB-4388-8637-28378C1D27CF}" destId="{63B6AF65-1EB6-4DC1-8E39-69A45DE298C4}" srcOrd="0" destOrd="0" parTransId="{502BA977-647A-443F-8EEB-5741348DA88B}" sibTransId="{6E451118-E1D1-4EB7-96FF-4A89D5B646A6}"/>
    <dgm:cxn modelId="{8E8690CD-FC96-4F90-82F1-226217AE83AA}" type="presOf" srcId="{7BF69A14-26C6-40CB-868B-EE7CBB3ADB99}" destId="{05D1FF62-CA28-486A-8651-56EDD329745D}" srcOrd="0" destOrd="0" presId="urn:microsoft.com/office/officeart/2017/3/layout/DropPinTimeline"/>
    <dgm:cxn modelId="{B531B2CD-C787-4002-8814-8EAC3DB4893D}" type="presOf" srcId="{1C37622A-8C46-4D80-A2CE-9EFC3575259C}" destId="{49266628-CEBE-43AD-9445-3D254F9157C1}" srcOrd="0" destOrd="1" presId="urn:microsoft.com/office/officeart/2017/3/layout/DropPinTimeline"/>
    <dgm:cxn modelId="{048B93CE-D0B5-42E8-8C0E-637CF2016719}" srcId="{A1BB3AF1-091C-42DB-A214-DA06E492334E}" destId="{98894286-4948-4EF5-80F7-C14439DC8D19}" srcOrd="0" destOrd="0" parTransId="{5F60C407-39DC-4898-A7EB-6EF14FF62281}" sibTransId="{CF0E93A8-814F-4A8B-BB5F-8C46E3B4DE93}"/>
    <dgm:cxn modelId="{2342ECD7-6156-4C5F-9C5C-4A82EA3417E8}" srcId="{EDBC7CEE-5FB6-4142-9559-54688D8DCF6C}" destId="{0C8488CE-5FC4-4012-859C-B209B00D37E8}" srcOrd="0" destOrd="0" parTransId="{B64FD39E-D987-49A4-981E-97A7F4BB2CA8}" sibTransId="{3BD17341-F7D8-4A21-ADA4-D41A00717D48}"/>
    <dgm:cxn modelId="{169B15DD-BBB1-45A3-A2ED-E98580AC3972}" srcId="{29E3E07E-B8A1-4CEC-93C8-3F7D58C2D42E}" destId="{1C37622A-8C46-4D80-A2CE-9EFC3575259C}" srcOrd="1" destOrd="0" parTransId="{0CCCD923-535C-45BC-A4B6-C67FF12C3A7C}" sibTransId="{AC15CDB5-BFEC-4A2F-9770-0B7785E6AE66}"/>
    <dgm:cxn modelId="{920679E4-E6C7-4595-AF87-2536148AFD7C}" srcId="{21EE1A86-4AFF-4A03-BE6F-5430E9A660EE}" destId="{A1BB3AF1-091C-42DB-A214-DA06E492334E}" srcOrd="6" destOrd="0" parTransId="{CDECA697-CC0A-4CD7-BC28-C97A02464B33}" sibTransId="{5B35E0A9-59BB-45C3-B587-DCE9C0B1FB4F}"/>
    <dgm:cxn modelId="{5B4073E7-5FD2-4F16-AEA4-4AFD99798C5F}" srcId="{21EE1A86-4AFF-4A03-BE6F-5430E9A660EE}" destId="{24176B3B-E327-4A4B-9984-1A86823BE401}" srcOrd="7" destOrd="0" parTransId="{F3B31C36-5135-4BC4-995B-6102880E14F7}" sibTransId="{3CCAD383-4394-413E-B288-DA8485094A3E}"/>
    <dgm:cxn modelId="{0CBCFAEF-C3C4-4A6A-88E7-BEF3CAA9E8E9}" type="presOf" srcId="{65E3A6D2-51EE-46A7-A302-2E2A96944380}" destId="{B98E40DA-0D80-449A-BE70-42213AC5A7A5}" srcOrd="0" destOrd="0" presId="urn:microsoft.com/office/officeart/2017/3/layout/DropPinTimeline"/>
    <dgm:cxn modelId="{0B1D27F0-871C-4A36-97F8-03B4692B1A19}" type="presOf" srcId="{F3B16097-D49A-469F-A263-045D404125B5}" destId="{49266628-CEBE-43AD-9445-3D254F9157C1}" srcOrd="0" destOrd="0" presId="urn:microsoft.com/office/officeart/2017/3/layout/DropPinTimeline"/>
    <dgm:cxn modelId="{EB249EF2-6A20-4B51-970A-4191AC44EDF3}" type="presOf" srcId="{B0D4529F-A8BB-4388-8637-28378C1D27CF}" destId="{F2E743CA-8447-4C1C-9C73-6676E5091559}" srcOrd="0" destOrd="0" presId="urn:microsoft.com/office/officeart/2017/3/layout/DropPinTimeline"/>
    <dgm:cxn modelId="{AF3524FB-9E12-4D5D-99FC-D09D6268755D}" type="presOf" srcId="{A1BB3AF1-091C-42DB-A214-DA06E492334E}" destId="{AD6D31A5-8889-4BC0-8BDE-FB3B5E0742DA}" srcOrd="0" destOrd="0" presId="urn:microsoft.com/office/officeart/2017/3/layout/DropPinTimeline"/>
    <dgm:cxn modelId="{4C64D6FF-8881-4FD6-8E3F-D69035DEAFAA}" type="presOf" srcId="{98894286-4948-4EF5-80F7-C14439DC8D19}" destId="{FD1EA957-CA58-4DDD-A418-F15AF34650AF}" srcOrd="0" destOrd="0" presId="urn:microsoft.com/office/officeart/2017/3/layout/DropPinTimeline"/>
    <dgm:cxn modelId="{4AC6468E-4858-40A4-92BD-D84716056099}" type="presParOf" srcId="{4AA7D550-2F81-4088-8779-0F9A4023E84C}" destId="{A654566E-D07C-43E0-938D-726F3C57A683}" srcOrd="0" destOrd="0" presId="urn:microsoft.com/office/officeart/2017/3/layout/DropPinTimeline"/>
    <dgm:cxn modelId="{588666AC-C139-41ED-A11B-2623E9C2BCF9}" type="presParOf" srcId="{4AA7D550-2F81-4088-8779-0F9A4023E84C}" destId="{44054B09-4FC1-4FEB-A00F-1BFD15BB78D0}" srcOrd="1" destOrd="0" presId="urn:microsoft.com/office/officeart/2017/3/layout/DropPinTimeline"/>
    <dgm:cxn modelId="{4387A4DE-D082-4C17-A13E-EC071D920DC5}" type="presParOf" srcId="{44054B09-4FC1-4FEB-A00F-1BFD15BB78D0}" destId="{8B71B446-20B2-488E-AFD6-29460179E273}" srcOrd="0" destOrd="0" presId="urn:microsoft.com/office/officeart/2017/3/layout/DropPinTimeline"/>
    <dgm:cxn modelId="{9CDA2FC0-58B2-4113-9D68-FFF8A56D7F65}" type="presParOf" srcId="{8B71B446-20B2-488E-AFD6-29460179E273}" destId="{BFCB02C6-7046-468A-874A-2580093D5E9E}" srcOrd="0" destOrd="0" presId="urn:microsoft.com/office/officeart/2017/3/layout/DropPinTimeline"/>
    <dgm:cxn modelId="{323F616E-E0FA-4CE5-A014-3E8E10C86227}" type="presParOf" srcId="{8B71B446-20B2-488E-AFD6-29460179E273}" destId="{5CF042D2-B190-45D7-8F5C-EF74459EC17B}" srcOrd="1" destOrd="0" presId="urn:microsoft.com/office/officeart/2017/3/layout/DropPinTimeline"/>
    <dgm:cxn modelId="{B7DB5A51-99E7-4518-B11E-79ED79FEBF2D}" type="presParOf" srcId="{5CF042D2-B190-45D7-8F5C-EF74459EC17B}" destId="{26A1E7C9-EABC-4425-8D8A-2C73E4C99D5B}" srcOrd="0" destOrd="0" presId="urn:microsoft.com/office/officeart/2017/3/layout/DropPinTimeline"/>
    <dgm:cxn modelId="{A3465DE9-F33F-482A-8C35-8E1E7143A17D}" type="presParOf" srcId="{5CF042D2-B190-45D7-8F5C-EF74459EC17B}" destId="{AE15C5AC-336D-4E91-B64A-0507F360D91C}" srcOrd="1" destOrd="0" presId="urn:microsoft.com/office/officeart/2017/3/layout/DropPinTimeline"/>
    <dgm:cxn modelId="{6574FE5F-DAF5-46EC-8719-E655B7D1D2C8}" type="presParOf" srcId="{8B71B446-20B2-488E-AFD6-29460179E273}" destId="{B98E40DA-0D80-449A-BE70-42213AC5A7A5}" srcOrd="2" destOrd="0" presId="urn:microsoft.com/office/officeart/2017/3/layout/DropPinTimeline"/>
    <dgm:cxn modelId="{40E9115D-4EC7-4593-8F03-67F84D42E441}" type="presParOf" srcId="{8B71B446-20B2-488E-AFD6-29460179E273}" destId="{8D40BD7E-F37F-46A2-9A05-E90A8F055E28}" srcOrd="3" destOrd="0" presId="urn:microsoft.com/office/officeart/2017/3/layout/DropPinTimeline"/>
    <dgm:cxn modelId="{45785569-0239-44EE-B547-884DF0DAE24B}" type="presParOf" srcId="{8B71B446-20B2-488E-AFD6-29460179E273}" destId="{00D03A57-8862-430D-AC06-3E1827F344CB}" srcOrd="4" destOrd="0" presId="urn:microsoft.com/office/officeart/2017/3/layout/DropPinTimeline"/>
    <dgm:cxn modelId="{8D82E8BB-CCB3-42A4-BC02-41130F6485E8}" type="presParOf" srcId="{8B71B446-20B2-488E-AFD6-29460179E273}" destId="{DE127757-25B0-4E25-94AC-14C690546396}" srcOrd="5" destOrd="0" presId="urn:microsoft.com/office/officeart/2017/3/layout/DropPinTimeline"/>
    <dgm:cxn modelId="{6B949DA4-1A23-4959-8B12-647E1DAA739F}" type="presParOf" srcId="{44054B09-4FC1-4FEB-A00F-1BFD15BB78D0}" destId="{0BF043C9-067B-4664-A1AE-C8E1EABFD1AC}" srcOrd="1" destOrd="0" presId="urn:microsoft.com/office/officeart/2017/3/layout/DropPinTimeline"/>
    <dgm:cxn modelId="{99437120-C8F1-480D-B600-BFB497352CFD}" type="presParOf" srcId="{44054B09-4FC1-4FEB-A00F-1BFD15BB78D0}" destId="{2253D164-B65B-49D0-A39A-86E0E8679590}" srcOrd="2" destOrd="0" presId="urn:microsoft.com/office/officeart/2017/3/layout/DropPinTimeline"/>
    <dgm:cxn modelId="{2F417D6C-E8BB-4BCC-93A6-883649A257FD}" type="presParOf" srcId="{2253D164-B65B-49D0-A39A-86E0E8679590}" destId="{C1EE06A9-0F90-463B-A9BA-AF8F33D162D6}" srcOrd="0" destOrd="0" presId="urn:microsoft.com/office/officeart/2017/3/layout/DropPinTimeline"/>
    <dgm:cxn modelId="{90094510-BCF9-4E97-9DBA-F3B8FF67F95E}" type="presParOf" srcId="{2253D164-B65B-49D0-A39A-86E0E8679590}" destId="{94E98B0C-5E3E-48A7-84B3-7504CB31ABC7}" srcOrd="1" destOrd="0" presId="urn:microsoft.com/office/officeart/2017/3/layout/DropPinTimeline"/>
    <dgm:cxn modelId="{0D260F79-D106-46DB-AA60-C0A350947182}" type="presParOf" srcId="{94E98B0C-5E3E-48A7-84B3-7504CB31ABC7}" destId="{ACE39781-304D-44DC-84CD-2CB7509E0049}" srcOrd="0" destOrd="0" presId="urn:microsoft.com/office/officeart/2017/3/layout/DropPinTimeline"/>
    <dgm:cxn modelId="{F5E59E0E-AFFB-4917-BEBE-527CFA510F42}" type="presParOf" srcId="{94E98B0C-5E3E-48A7-84B3-7504CB31ABC7}" destId="{F7ACBA32-676B-46DD-B636-8CA5193BCE10}" srcOrd="1" destOrd="0" presId="urn:microsoft.com/office/officeart/2017/3/layout/DropPinTimeline"/>
    <dgm:cxn modelId="{8163F30D-CB0A-4035-B623-A325DC0D6EE0}" type="presParOf" srcId="{2253D164-B65B-49D0-A39A-86E0E8679590}" destId="{49266628-CEBE-43AD-9445-3D254F9157C1}" srcOrd="2" destOrd="0" presId="urn:microsoft.com/office/officeart/2017/3/layout/DropPinTimeline"/>
    <dgm:cxn modelId="{E5EE4991-44E2-466F-BB77-F816D09C2C00}" type="presParOf" srcId="{2253D164-B65B-49D0-A39A-86E0E8679590}" destId="{A99B0D9A-1EA0-4456-B3BF-39E76FB6BF2B}" srcOrd="3" destOrd="0" presId="urn:microsoft.com/office/officeart/2017/3/layout/DropPinTimeline"/>
    <dgm:cxn modelId="{D94B281B-CBCD-4909-BFC6-9FDC52EAF8D8}" type="presParOf" srcId="{2253D164-B65B-49D0-A39A-86E0E8679590}" destId="{47B3991D-DA95-4CCD-991C-6144F47DDF77}" srcOrd="4" destOrd="0" presId="urn:microsoft.com/office/officeart/2017/3/layout/DropPinTimeline"/>
    <dgm:cxn modelId="{C20A11C6-4956-4E4F-B539-3E9AF64AF6B9}" type="presParOf" srcId="{2253D164-B65B-49D0-A39A-86E0E8679590}" destId="{BA199234-8604-4E5C-932A-93B990E3BC52}" srcOrd="5" destOrd="0" presId="urn:microsoft.com/office/officeart/2017/3/layout/DropPinTimeline"/>
    <dgm:cxn modelId="{15048831-A648-4103-B4CB-B5F279BADEE0}" type="presParOf" srcId="{44054B09-4FC1-4FEB-A00F-1BFD15BB78D0}" destId="{2CD8AC76-B99E-4388-A8B6-4C026DC13BD6}" srcOrd="3" destOrd="0" presId="urn:microsoft.com/office/officeart/2017/3/layout/DropPinTimeline"/>
    <dgm:cxn modelId="{39EAE412-6B0C-47E1-B5C0-6E5316B3AA7F}" type="presParOf" srcId="{44054B09-4FC1-4FEB-A00F-1BFD15BB78D0}" destId="{71FA0813-843C-4BDE-90D8-BFD8747469A5}" srcOrd="4" destOrd="0" presId="urn:microsoft.com/office/officeart/2017/3/layout/DropPinTimeline"/>
    <dgm:cxn modelId="{F86C89A8-3405-4FA4-B4BB-69B6271DED8C}" type="presParOf" srcId="{71FA0813-843C-4BDE-90D8-BFD8747469A5}" destId="{711C667E-D918-46A4-A57F-E7929AA1DA2F}" srcOrd="0" destOrd="0" presId="urn:microsoft.com/office/officeart/2017/3/layout/DropPinTimeline"/>
    <dgm:cxn modelId="{F85F6817-3B8C-401A-8D6D-FF67A844EF03}" type="presParOf" srcId="{71FA0813-843C-4BDE-90D8-BFD8747469A5}" destId="{17EDA017-252A-43D7-96B0-6E61A0CAF3EF}" srcOrd="1" destOrd="0" presId="urn:microsoft.com/office/officeart/2017/3/layout/DropPinTimeline"/>
    <dgm:cxn modelId="{A09E224B-0B51-490B-842E-FDA8D2D49EF0}" type="presParOf" srcId="{17EDA017-252A-43D7-96B0-6E61A0CAF3EF}" destId="{DFDE34BA-F5FC-4A8C-A2EC-99DE60A2E5CA}" srcOrd="0" destOrd="0" presId="urn:microsoft.com/office/officeart/2017/3/layout/DropPinTimeline"/>
    <dgm:cxn modelId="{99876BF0-D50E-49FA-B9D4-2435D4A2CCB8}" type="presParOf" srcId="{17EDA017-252A-43D7-96B0-6E61A0CAF3EF}" destId="{B763AB17-124E-4AF3-B8A8-F62A6329C8AB}" srcOrd="1" destOrd="0" presId="urn:microsoft.com/office/officeart/2017/3/layout/DropPinTimeline"/>
    <dgm:cxn modelId="{2E3001FB-9185-456C-976F-17F2AC68CD54}" type="presParOf" srcId="{71FA0813-843C-4BDE-90D8-BFD8747469A5}" destId="{9DF416A4-354E-4EE9-A494-30EE8762E154}" srcOrd="2" destOrd="0" presId="urn:microsoft.com/office/officeart/2017/3/layout/DropPinTimeline"/>
    <dgm:cxn modelId="{2EE531A0-7E48-4D63-92B3-BDBCA61910E0}" type="presParOf" srcId="{71FA0813-843C-4BDE-90D8-BFD8747469A5}" destId="{F2E743CA-8447-4C1C-9C73-6676E5091559}" srcOrd="3" destOrd="0" presId="urn:microsoft.com/office/officeart/2017/3/layout/DropPinTimeline"/>
    <dgm:cxn modelId="{DC4ED6B7-D799-4B47-AE54-2902628EE72C}" type="presParOf" srcId="{71FA0813-843C-4BDE-90D8-BFD8747469A5}" destId="{FC8FC9A5-A3BA-493D-82E2-A5644F8591BE}" srcOrd="4" destOrd="0" presId="urn:microsoft.com/office/officeart/2017/3/layout/DropPinTimeline"/>
    <dgm:cxn modelId="{91114654-02B8-4441-AA8C-14254844D8AE}" type="presParOf" srcId="{71FA0813-843C-4BDE-90D8-BFD8747469A5}" destId="{66DFA9F8-A0AD-4CF8-83F1-4423B103791F}" srcOrd="5" destOrd="0" presId="urn:microsoft.com/office/officeart/2017/3/layout/DropPinTimeline"/>
    <dgm:cxn modelId="{093A65D6-FC3B-4605-BBB4-40AE34C02B1A}" type="presParOf" srcId="{44054B09-4FC1-4FEB-A00F-1BFD15BB78D0}" destId="{23DFCB2C-06ED-43BE-91D0-F98F75220120}" srcOrd="5" destOrd="0" presId="urn:microsoft.com/office/officeart/2017/3/layout/DropPinTimeline"/>
    <dgm:cxn modelId="{17F50637-88BF-4FB3-B11D-852287CDDC0A}" type="presParOf" srcId="{44054B09-4FC1-4FEB-A00F-1BFD15BB78D0}" destId="{4A5661AC-AEEC-4B41-8E44-8D0DCBB78E8F}" srcOrd="6" destOrd="0" presId="urn:microsoft.com/office/officeart/2017/3/layout/DropPinTimeline"/>
    <dgm:cxn modelId="{E94A447C-7511-40BD-A11D-C2DD250987B9}" type="presParOf" srcId="{4A5661AC-AEEC-4B41-8E44-8D0DCBB78E8F}" destId="{FD76B84A-0CA4-4ADB-B1CD-CFDFD450A245}" srcOrd="0" destOrd="0" presId="urn:microsoft.com/office/officeart/2017/3/layout/DropPinTimeline"/>
    <dgm:cxn modelId="{954B0950-4FD6-4081-9901-5B6832647A9D}" type="presParOf" srcId="{4A5661AC-AEEC-4B41-8E44-8D0DCBB78E8F}" destId="{E7B5D765-AC17-4108-9B14-25166C098CCA}" srcOrd="1" destOrd="0" presId="urn:microsoft.com/office/officeart/2017/3/layout/DropPinTimeline"/>
    <dgm:cxn modelId="{14EB3023-FCB1-4DEC-9167-C83D1202ACD9}" type="presParOf" srcId="{E7B5D765-AC17-4108-9B14-25166C098CCA}" destId="{5858EDB3-6E01-49D1-8BD4-6B27DBF8ADBC}" srcOrd="0" destOrd="0" presId="urn:microsoft.com/office/officeart/2017/3/layout/DropPinTimeline"/>
    <dgm:cxn modelId="{63CCC1F2-5A4A-4725-A086-FA7E276C02FB}" type="presParOf" srcId="{E7B5D765-AC17-4108-9B14-25166C098CCA}" destId="{C772F6F4-7E98-4DE4-90E3-E651434B0D79}" srcOrd="1" destOrd="0" presId="urn:microsoft.com/office/officeart/2017/3/layout/DropPinTimeline"/>
    <dgm:cxn modelId="{FFF2CD4E-B3DF-4C57-8A9A-49DA26857D7D}" type="presParOf" srcId="{4A5661AC-AEEC-4B41-8E44-8D0DCBB78E8F}" destId="{E98348EA-8428-4C22-8849-B54001E6F5A1}" srcOrd="2" destOrd="0" presId="urn:microsoft.com/office/officeart/2017/3/layout/DropPinTimeline"/>
    <dgm:cxn modelId="{3A0BFA93-BF2F-45D5-BBC8-1986719E6829}" type="presParOf" srcId="{4A5661AC-AEEC-4B41-8E44-8D0DCBB78E8F}" destId="{05D1FF62-CA28-486A-8651-56EDD329745D}" srcOrd="3" destOrd="0" presId="urn:microsoft.com/office/officeart/2017/3/layout/DropPinTimeline"/>
    <dgm:cxn modelId="{3A844D09-0FEC-4344-B218-3ABE0B9D94D5}" type="presParOf" srcId="{4A5661AC-AEEC-4B41-8E44-8D0DCBB78E8F}" destId="{799339A4-6328-4B3C-9E60-A2CB3EA4AC8C}" srcOrd="4" destOrd="0" presId="urn:microsoft.com/office/officeart/2017/3/layout/DropPinTimeline"/>
    <dgm:cxn modelId="{581571D6-884C-467A-830A-A3ABE59D18F4}" type="presParOf" srcId="{4A5661AC-AEEC-4B41-8E44-8D0DCBB78E8F}" destId="{67DC7776-6505-4EFB-91BF-6AA868BE29E2}" srcOrd="5" destOrd="0" presId="urn:microsoft.com/office/officeart/2017/3/layout/DropPinTimeline"/>
    <dgm:cxn modelId="{CBE17D6F-7C90-4E56-8F39-A038C88DCB70}" type="presParOf" srcId="{44054B09-4FC1-4FEB-A00F-1BFD15BB78D0}" destId="{A23C82DE-5763-46D0-90CB-53FE0BBA1B5D}" srcOrd="7" destOrd="0" presId="urn:microsoft.com/office/officeart/2017/3/layout/DropPinTimeline"/>
    <dgm:cxn modelId="{64DC51F1-46BF-40DD-B880-D16B33CFDD5A}" type="presParOf" srcId="{44054B09-4FC1-4FEB-A00F-1BFD15BB78D0}" destId="{EE1F742F-1B5B-473D-8245-3EA8727BD626}" srcOrd="8" destOrd="0" presId="urn:microsoft.com/office/officeart/2017/3/layout/DropPinTimeline"/>
    <dgm:cxn modelId="{6A7EF8F4-F383-4ABF-8281-C2E7945C42C2}" type="presParOf" srcId="{EE1F742F-1B5B-473D-8245-3EA8727BD626}" destId="{4B131FBD-1E2E-4203-A381-3D60E9339F0A}" srcOrd="0" destOrd="0" presId="urn:microsoft.com/office/officeart/2017/3/layout/DropPinTimeline"/>
    <dgm:cxn modelId="{E7C84F53-1332-47EF-9E56-D14A071B2AB0}" type="presParOf" srcId="{EE1F742F-1B5B-473D-8245-3EA8727BD626}" destId="{EA2B37F5-5553-48E9-8BF7-EE23D59B5D90}" srcOrd="1" destOrd="0" presId="urn:microsoft.com/office/officeart/2017/3/layout/DropPinTimeline"/>
    <dgm:cxn modelId="{80FE45C2-70E6-43B7-AFC9-8D0C8D852A47}" type="presParOf" srcId="{EA2B37F5-5553-48E9-8BF7-EE23D59B5D90}" destId="{4AD4EBF6-C4F2-4AAD-AB50-62E826EFE0EA}" srcOrd="0" destOrd="0" presId="urn:microsoft.com/office/officeart/2017/3/layout/DropPinTimeline"/>
    <dgm:cxn modelId="{35C1D549-EAE0-489F-9B93-17B9C2FF469F}" type="presParOf" srcId="{EA2B37F5-5553-48E9-8BF7-EE23D59B5D90}" destId="{A7F47934-586E-4897-B654-F135848CFC9F}" srcOrd="1" destOrd="0" presId="urn:microsoft.com/office/officeart/2017/3/layout/DropPinTimeline"/>
    <dgm:cxn modelId="{53923618-8505-4E4E-8F81-052DA66383AB}" type="presParOf" srcId="{EE1F742F-1B5B-473D-8245-3EA8727BD626}" destId="{32247FEB-611F-4E0F-98D9-54F1BCD9E364}" srcOrd="2" destOrd="0" presId="urn:microsoft.com/office/officeart/2017/3/layout/DropPinTimeline"/>
    <dgm:cxn modelId="{EF4A015F-1F7A-4D98-A1E2-F573A5417535}" type="presParOf" srcId="{EE1F742F-1B5B-473D-8245-3EA8727BD626}" destId="{DD3CEFCF-F45E-44C9-94C9-ED168BDC55BB}" srcOrd="3" destOrd="0" presId="urn:microsoft.com/office/officeart/2017/3/layout/DropPinTimeline"/>
    <dgm:cxn modelId="{9FE72A0D-BE62-427A-A4AC-22BC3E53F5E2}" type="presParOf" srcId="{EE1F742F-1B5B-473D-8245-3EA8727BD626}" destId="{FE62AACB-D0F2-4FD2-85F5-EFA9D2057B1B}" srcOrd="4" destOrd="0" presId="urn:microsoft.com/office/officeart/2017/3/layout/DropPinTimeline"/>
    <dgm:cxn modelId="{79343C8C-2402-4A67-AE8D-C4C54C9C99CD}" type="presParOf" srcId="{EE1F742F-1B5B-473D-8245-3EA8727BD626}" destId="{F12C9485-2753-4CCE-A161-78651383DB95}" srcOrd="5" destOrd="0" presId="urn:microsoft.com/office/officeart/2017/3/layout/DropPinTimeline"/>
    <dgm:cxn modelId="{5323940C-AAE2-443F-A0E6-C1812C3D487E}" type="presParOf" srcId="{44054B09-4FC1-4FEB-A00F-1BFD15BB78D0}" destId="{7BEE35D8-98C6-4943-9588-54FC368FCAA2}" srcOrd="9" destOrd="0" presId="urn:microsoft.com/office/officeart/2017/3/layout/DropPinTimeline"/>
    <dgm:cxn modelId="{2863D934-0362-4FAA-8ADA-3B1D480EAA69}" type="presParOf" srcId="{44054B09-4FC1-4FEB-A00F-1BFD15BB78D0}" destId="{217F9CC3-68B0-4999-B753-9D89421F2890}" srcOrd="10" destOrd="0" presId="urn:microsoft.com/office/officeart/2017/3/layout/DropPinTimeline"/>
    <dgm:cxn modelId="{8A4E7AB0-6D3A-4FB2-9C1C-31821ED471EA}" type="presParOf" srcId="{217F9CC3-68B0-4999-B753-9D89421F2890}" destId="{04625700-EDD4-4B6B-8751-3A6FDC184872}" srcOrd="0" destOrd="0" presId="urn:microsoft.com/office/officeart/2017/3/layout/DropPinTimeline"/>
    <dgm:cxn modelId="{7931BE0C-3016-4DC1-9AA3-EDB12A4965D2}" type="presParOf" srcId="{217F9CC3-68B0-4999-B753-9D89421F2890}" destId="{70BCA5EE-4580-446B-BC39-F9413008D0F6}" srcOrd="1" destOrd="0" presId="urn:microsoft.com/office/officeart/2017/3/layout/DropPinTimeline"/>
    <dgm:cxn modelId="{F397B295-21A5-4984-8DCC-CFED766FFF64}" type="presParOf" srcId="{70BCA5EE-4580-446B-BC39-F9413008D0F6}" destId="{AFF6F1EC-E804-4204-9157-A19CA3ECCB40}" srcOrd="0" destOrd="0" presId="urn:microsoft.com/office/officeart/2017/3/layout/DropPinTimeline"/>
    <dgm:cxn modelId="{524C1D85-80CB-4402-8B3E-18A9963B3714}" type="presParOf" srcId="{70BCA5EE-4580-446B-BC39-F9413008D0F6}" destId="{E4665CF7-AC26-4EFF-B84B-8BD59B44A0BB}" srcOrd="1" destOrd="0" presId="urn:microsoft.com/office/officeart/2017/3/layout/DropPinTimeline"/>
    <dgm:cxn modelId="{7639F40B-FA01-4F98-84B7-4928BF910920}" type="presParOf" srcId="{217F9CC3-68B0-4999-B753-9D89421F2890}" destId="{504E7BF3-BC79-4DCE-B682-CE1E9D9225C4}" srcOrd="2" destOrd="0" presId="urn:microsoft.com/office/officeart/2017/3/layout/DropPinTimeline"/>
    <dgm:cxn modelId="{2596A996-2B88-4A93-A31F-A984300D974C}" type="presParOf" srcId="{217F9CC3-68B0-4999-B753-9D89421F2890}" destId="{38C042BB-377A-46B0-92E5-93BA602DDCEB}" srcOrd="3" destOrd="0" presId="urn:microsoft.com/office/officeart/2017/3/layout/DropPinTimeline"/>
    <dgm:cxn modelId="{1AC050CA-E39A-42C8-BF41-5F672DFF58FD}" type="presParOf" srcId="{217F9CC3-68B0-4999-B753-9D89421F2890}" destId="{F74ADF50-CCD9-41B0-9FE2-16D24BBBFF8A}" srcOrd="4" destOrd="0" presId="urn:microsoft.com/office/officeart/2017/3/layout/DropPinTimeline"/>
    <dgm:cxn modelId="{62499230-A460-4A0D-B61F-FE3F5D275165}" type="presParOf" srcId="{217F9CC3-68B0-4999-B753-9D89421F2890}" destId="{F1C3242C-FE91-4429-B0F9-BC354A87E869}" srcOrd="5" destOrd="0" presId="urn:microsoft.com/office/officeart/2017/3/layout/DropPinTimeline"/>
    <dgm:cxn modelId="{792CE464-09AA-4B9B-A081-FCF9869111EA}" type="presParOf" srcId="{44054B09-4FC1-4FEB-A00F-1BFD15BB78D0}" destId="{24C65A26-6564-4E68-B1C6-DADC0FA286E4}" srcOrd="11" destOrd="0" presId="urn:microsoft.com/office/officeart/2017/3/layout/DropPinTimeline"/>
    <dgm:cxn modelId="{5270FFA0-45C2-40CA-B910-77388CA0293D}" type="presParOf" srcId="{44054B09-4FC1-4FEB-A00F-1BFD15BB78D0}" destId="{ABF7EC95-ADD8-467C-AF8D-2CBBD66644AA}" srcOrd="12" destOrd="0" presId="urn:microsoft.com/office/officeart/2017/3/layout/DropPinTimeline"/>
    <dgm:cxn modelId="{C261ABCF-4B85-49AB-BED5-66B8321DC49C}" type="presParOf" srcId="{ABF7EC95-ADD8-467C-AF8D-2CBBD66644AA}" destId="{DE6FA551-ADA2-43B6-847F-728124C03343}" srcOrd="0" destOrd="0" presId="urn:microsoft.com/office/officeart/2017/3/layout/DropPinTimeline"/>
    <dgm:cxn modelId="{CFD78886-2460-49A2-9C91-1CEEA97FE92D}" type="presParOf" srcId="{ABF7EC95-ADD8-467C-AF8D-2CBBD66644AA}" destId="{680ABF75-DE72-487B-BDEB-577B936EB864}" srcOrd="1" destOrd="0" presId="urn:microsoft.com/office/officeart/2017/3/layout/DropPinTimeline"/>
    <dgm:cxn modelId="{C06EBFE9-FB2F-4F71-872F-E169481046E4}" type="presParOf" srcId="{680ABF75-DE72-487B-BDEB-577B936EB864}" destId="{F4A7F902-1485-4D3A-91C0-EEB09B7C2E1B}" srcOrd="0" destOrd="0" presId="urn:microsoft.com/office/officeart/2017/3/layout/DropPinTimeline"/>
    <dgm:cxn modelId="{82C3AEB4-DEF6-446F-8A34-3CC4E01C5ABD}" type="presParOf" srcId="{680ABF75-DE72-487B-BDEB-577B936EB864}" destId="{F707D941-22D8-492A-86E1-B6D436B24EA0}" srcOrd="1" destOrd="0" presId="urn:microsoft.com/office/officeart/2017/3/layout/DropPinTimeline"/>
    <dgm:cxn modelId="{A5BBA411-C42B-463E-8A2C-27F0F44720CD}" type="presParOf" srcId="{ABF7EC95-ADD8-467C-AF8D-2CBBD66644AA}" destId="{FD1EA957-CA58-4DDD-A418-F15AF34650AF}" srcOrd="2" destOrd="0" presId="urn:microsoft.com/office/officeart/2017/3/layout/DropPinTimeline"/>
    <dgm:cxn modelId="{377E1A39-317C-4276-BC27-2403114D7AE5}" type="presParOf" srcId="{ABF7EC95-ADD8-467C-AF8D-2CBBD66644AA}" destId="{AD6D31A5-8889-4BC0-8BDE-FB3B5E0742DA}" srcOrd="3" destOrd="0" presId="urn:microsoft.com/office/officeart/2017/3/layout/DropPinTimeline"/>
    <dgm:cxn modelId="{A3857415-0B6D-42C9-B496-ABC056A4F1A7}" type="presParOf" srcId="{ABF7EC95-ADD8-467C-AF8D-2CBBD66644AA}" destId="{7766E672-FCEA-41C9-8B92-C60FDA595205}" srcOrd="4" destOrd="0" presId="urn:microsoft.com/office/officeart/2017/3/layout/DropPinTimeline"/>
    <dgm:cxn modelId="{50E2EB5E-DEB5-4839-B24F-A20DD8099402}" type="presParOf" srcId="{ABF7EC95-ADD8-467C-AF8D-2CBBD66644AA}" destId="{34934A55-0FD4-40A5-A40A-B09180306CA0}" srcOrd="5" destOrd="0" presId="urn:microsoft.com/office/officeart/2017/3/layout/DropPinTimeline"/>
    <dgm:cxn modelId="{40853F43-9D1C-4746-85EA-AE3F2AE21BBE}" type="presParOf" srcId="{44054B09-4FC1-4FEB-A00F-1BFD15BB78D0}" destId="{786CCB26-4F48-4A0C-8CD2-3E8925E4A49D}" srcOrd="13" destOrd="0" presId="urn:microsoft.com/office/officeart/2017/3/layout/DropPinTimeline"/>
    <dgm:cxn modelId="{762F696B-CAEA-46C5-A845-DA09B29203C2}" type="presParOf" srcId="{44054B09-4FC1-4FEB-A00F-1BFD15BB78D0}" destId="{2C4DB6A3-7976-499D-A8AA-B56ED0268B38}" srcOrd="14" destOrd="0" presId="urn:microsoft.com/office/officeart/2017/3/layout/DropPinTimeline"/>
    <dgm:cxn modelId="{8D571116-FC02-4E3D-AF2A-078D95CB971F}" type="presParOf" srcId="{2C4DB6A3-7976-499D-A8AA-B56ED0268B38}" destId="{DC8497D7-1A61-48C1-804E-645DE2D0B0CE}" srcOrd="0" destOrd="0" presId="urn:microsoft.com/office/officeart/2017/3/layout/DropPinTimeline"/>
    <dgm:cxn modelId="{F32D4C1B-F979-4F41-8734-A1AD2B7E5DED}" type="presParOf" srcId="{2C4DB6A3-7976-499D-A8AA-B56ED0268B38}" destId="{700CF9DA-866C-41F9-8198-ADEC62120A47}" srcOrd="1" destOrd="0" presId="urn:microsoft.com/office/officeart/2017/3/layout/DropPinTimeline"/>
    <dgm:cxn modelId="{888E804C-C4FA-4F3D-8524-0855CCB9B16A}" type="presParOf" srcId="{700CF9DA-866C-41F9-8198-ADEC62120A47}" destId="{3E464991-E34A-47DD-A0C5-12F4BAF9D105}" srcOrd="0" destOrd="0" presId="urn:microsoft.com/office/officeart/2017/3/layout/DropPinTimeline"/>
    <dgm:cxn modelId="{9A26F46A-6175-481F-8356-1AFBFE2B5ECA}" type="presParOf" srcId="{700CF9DA-866C-41F9-8198-ADEC62120A47}" destId="{2BF7EC2E-F9C1-46F8-A60D-2D8576059209}" srcOrd="1" destOrd="0" presId="urn:microsoft.com/office/officeart/2017/3/layout/DropPinTimeline"/>
    <dgm:cxn modelId="{AC708702-DB83-4DE0-9375-575028CF810E}" type="presParOf" srcId="{2C4DB6A3-7976-499D-A8AA-B56ED0268B38}" destId="{6E151597-3EE9-4635-B240-B89057A8C220}" srcOrd="2" destOrd="0" presId="urn:microsoft.com/office/officeart/2017/3/layout/DropPinTimeline"/>
    <dgm:cxn modelId="{14299D28-3CAC-4C77-BEE3-A3D6285CB804}" type="presParOf" srcId="{2C4DB6A3-7976-499D-A8AA-B56ED0268B38}" destId="{F89CA721-4AA3-4AF4-92DC-7372703192A6}" srcOrd="3" destOrd="0" presId="urn:microsoft.com/office/officeart/2017/3/layout/DropPinTimeline"/>
    <dgm:cxn modelId="{7FEFF6F8-2D26-4A3B-8C62-52048FF9EBEE}" type="presParOf" srcId="{2C4DB6A3-7976-499D-A8AA-B56ED0268B38}" destId="{C771D153-86F7-4A84-A90A-C59BECFEB3BC}" srcOrd="4" destOrd="0" presId="urn:microsoft.com/office/officeart/2017/3/layout/DropPinTimeline"/>
    <dgm:cxn modelId="{AB0F81E6-2E60-41AE-ACAE-08FCCC1D2F51}" type="presParOf" srcId="{2C4DB6A3-7976-499D-A8AA-B56ED0268B38}" destId="{FFC19E3F-9EBE-49DD-A57D-9F91FB7C0FDF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DD47BA-E6C7-46FE-8E9C-D03D9B131A74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DB24D52-31AA-43C2-B90B-88F7D458C51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accent4"/>
              </a:solidFill>
            </a:rPr>
            <a:t>Document Analyzer</a:t>
          </a:r>
        </a:p>
      </dgm:t>
    </dgm:pt>
    <dgm:pt modelId="{6158CACF-0EDC-4042-BDE6-0A95DE2242E7}" type="parTrans" cxnId="{2AC14FB1-FEBD-4C41-9B7F-9D9381CD245F}">
      <dgm:prSet/>
      <dgm:spPr/>
      <dgm:t>
        <a:bodyPr/>
        <a:lstStyle/>
        <a:p>
          <a:endParaRPr lang="en-US"/>
        </a:p>
      </dgm:t>
    </dgm:pt>
    <dgm:pt modelId="{1F196317-67E1-4006-8929-048C535A8203}" type="sibTrans" cxnId="{2AC14FB1-FEBD-4C41-9B7F-9D9381CD245F}">
      <dgm:prSet/>
      <dgm:spPr/>
      <dgm:t>
        <a:bodyPr/>
        <a:lstStyle/>
        <a:p>
          <a:endParaRPr lang="en-US"/>
        </a:p>
      </dgm:t>
    </dgm:pt>
    <dgm:pt modelId="{BD846774-405B-47C5-B674-1E6466FAAFF7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err="1">
              <a:solidFill>
                <a:srgbClr val="00B0F0"/>
              </a:solidFill>
            </a:rPr>
            <a:t>SummArIto</a:t>
          </a:r>
          <a:endParaRPr lang="en-US" b="1">
            <a:solidFill>
              <a:srgbClr val="00B0F0"/>
            </a:solidFill>
          </a:endParaRPr>
        </a:p>
      </dgm:t>
    </dgm:pt>
    <dgm:pt modelId="{521DADC7-90F5-426F-A4FD-6901EA6FF12D}" type="parTrans" cxnId="{7F78C4EC-41A8-4959-8B25-EAC93A2D6B92}">
      <dgm:prSet/>
      <dgm:spPr/>
      <dgm:t>
        <a:bodyPr/>
        <a:lstStyle/>
        <a:p>
          <a:endParaRPr lang="en-US"/>
        </a:p>
      </dgm:t>
    </dgm:pt>
    <dgm:pt modelId="{EB1175DC-ACC6-4A49-BD6E-77862BFA3C88}" type="sibTrans" cxnId="{7F78C4EC-41A8-4959-8B25-EAC93A2D6B92}">
      <dgm:prSet/>
      <dgm:spPr/>
      <dgm:t>
        <a:bodyPr/>
        <a:lstStyle/>
        <a:p>
          <a:endParaRPr lang="en-US"/>
        </a:p>
      </dgm:t>
    </dgm:pt>
    <dgm:pt modelId="{B5ED611F-5B24-45E2-9363-11BC07CD658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/>
            <a:t>Amrit Maharjan</a:t>
          </a:r>
        </a:p>
      </dgm:t>
    </dgm:pt>
    <dgm:pt modelId="{6F5F2F45-BF6E-496D-8BE2-05AE64805642}" type="parTrans" cxnId="{778BF558-895D-452E-B412-7065895A9A02}">
      <dgm:prSet/>
      <dgm:spPr/>
      <dgm:t>
        <a:bodyPr/>
        <a:lstStyle/>
        <a:p>
          <a:endParaRPr lang="en-US"/>
        </a:p>
      </dgm:t>
    </dgm:pt>
    <dgm:pt modelId="{7CE2CBC0-BE42-4379-B965-86E164A22F0D}" type="sibTrans" cxnId="{778BF558-895D-452E-B412-7065895A9A02}">
      <dgm:prSet/>
      <dgm:spPr/>
      <dgm:t>
        <a:bodyPr/>
        <a:lstStyle/>
        <a:p>
          <a:endParaRPr lang="en-US"/>
        </a:p>
      </dgm:t>
    </dgm:pt>
    <dgm:pt modelId="{D4689103-BE30-4F3D-A84C-C1C5241FD12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/>
            <a:t>Tom Farl</a:t>
          </a:r>
        </a:p>
      </dgm:t>
    </dgm:pt>
    <dgm:pt modelId="{FC2C7723-64CE-4CFF-AFA2-23330EB8B104}" type="parTrans" cxnId="{2EBF8424-4D2E-49A6-A3C8-A07A7EFF9FFD}">
      <dgm:prSet/>
      <dgm:spPr/>
      <dgm:t>
        <a:bodyPr/>
        <a:lstStyle/>
        <a:p>
          <a:endParaRPr lang="en-US"/>
        </a:p>
      </dgm:t>
    </dgm:pt>
    <dgm:pt modelId="{03D8C7CB-E62C-4F1A-A77A-4979CA9B312B}" type="sibTrans" cxnId="{2EBF8424-4D2E-49A6-A3C8-A07A7EFF9FFD}">
      <dgm:prSet/>
      <dgm:spPr/>
      <dgm:t>
        <a:bodyPr/>
        <a:lstStyle/>
        <a:p>
          <a:endParaRPr lang="en-US"/>
        </a:p>
      </dgm:t>
    </dgm:pt>
    <dgm:pt modelId="{1EB3EC65-3571-4DFB-9A6F-070219C4046A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>
              <a:solidFill>
                <a:schemeClr val="accent4"/>
              </a:solidFill>
            </a:rPr>
            <a:t>Intelligent Dashboard</a:t>
          </a:r>
        </a:p>
      </dgm:t>
    </dgm:pt>
    <dgm:pt modelId="{E2B483BD-743D-4B4C-B1C4-D279480E7127}" type="parTrans" cxnId="{E9AB3C76-E120-42BD-B5A1-8004680ED8FE}">
      <dgm:prSet/>
      <dgm:spPr/>
      <dgm:t>
        <a:bodyPr/>
        <a:lstStyle/>
        <a:p>
          <a:endParaRPr lang="en-US"/>
        </a:p>
      </dgm:t>
    </dgm:pt>
    <dgm:pt modelId="{7AD0D077-207A-4F22-909B-A191AE76040A}" type="sibTrans" cxnId="{E9AB3C76-E120-42BD-B5A1-8004680ED8FE}">
      <dgm:prSet/>
      <dgm:spPr/>
      <dgm:t>
        <a:bodyPr/>
        <a:lstStyle/>
        <a:p>
          <a:endParaRPr lang="en-US"/>
        </a:p>
      </dgm:t>
    </dgm:pt>
    <dgm:pt modelId="{5115C822-867C-4793-88ED-7B18ACF2B9CE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>
              <a:solidFill>
                <a:srgbClr val="00B0F0"/>
              </a:solidFill>
            </a:rPr>
            <a:t>State Employee Diversity Dashboard</a:t>
          </a:r>
        </a:p>
      </dgm:t>
    </dgm:pt>
    <dgm:pt modelId="{7124E9CE-DE97-4D87-970D-DB5B655DA326}" type="parTrans" cxnId="{6D7FF516-5C7C-4163-BEAA-19C6DF83490D}">
      <dgm:prSet/>
      <dgm:spPr/>
      <dgm:t>
        <a:bodyPr/>
        <a:lstStyle/>
        <a:p>
          <a:endParaRPr lang="en-US"/>
        </a:p>
      </dgm:t>
    </dgm:pt>
    <dgm:pt modelId="{54CAA2A2-1118-4415-81D4-76C1F408A859}" type="sibTrans" cxnId="{6D7FF516-5C7C-4163-BEAA-19C6DF83490D}">
      <dgm:prSet/>
      <dgm:spPr/>
      <dgm:t>
        <a:bodyPr/>
        <a:lstStyle/>
        <a:p>
          <a:endParaRPr lang="en-US"/>
        </a:p>
      </dgm:t>
    </dgm:pt>
    <dgm:pt modelId="{5C917E76-E23D-43D1-B07C-3AA737DAED3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Andrew Netson</a:t>
          </a:r>
        </a:p>
      </dgm:t>
    </dgm:pt>
    <dgm:pt modelId="{3A0B3C0D-4180-425A-BEFC-3FC69765C795}" type="parTrans" cxnId="{71D50C54-340A-4465-BD2E-9EE4AB20F173}">
      <dgm:prSet/>
      <dgm:spPr/>
      <dgm:t>
        <a:bodyPr/>
        <a:lstStyle/>
        <a:p>
          <a:endParaRPr lang="en-US"/>
        </a:p>
      </dgm:t>
    </dgm:pt>
    <dgm:pt modelId="{2C119824-4DCF-40F3-87D0-017EBF260C77}" type="sibTrans" cxnId="{71D50C54-340A-4465-BD2E-9EE4AB20F173}">
      <dgm:prSet/>
      <dgm:spPr/>
      <dgm:t>
        <a:bodyPr/>
        <a:lstStyle/>
        <a:p>
          <a:endParaRPr lang="en-US"/>
        </a:p>
      </dgm:t>
    </dgm:pt>
    <dgm:pt modelId="{487764CF-C238-49AE-B499-B12A9AAED811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/>
            <a:t>Chuck Meredith</a:t>
          </a:r>
        </a:p>
      </dgm:t>
    </dgm:pt>
    <dgm:pt modelId="{F5D00C18-5525-4C96-B924-2252996C41D7}" type="parTrans" cxnId="{DF3A1981-C492-4C89-8F70-C200A48083B3}">
      <dgm:prSet/>
      <dgm:spPr/>
      <dgm:t>
        <a:bodyPr/>
        <a:lstStyle/>
        <a:p>
          <a:endParaRPr lang="en-US"/>
        </a:p>
      </dgm:t>
    </dgm:pt>
    <dgm:pt modelId="{04759C61-A2DE-4DC4-B07F-1BC79964F134}" type="sibTrans" cxnId="{DF3A1981-C492-4C89-8F70-C200A48083B3}">
      <dgm:prSet/>
      <dgm:spPr/>
      <dgm:t>
        <a:bodyPr/>
        <a:lstStyle/>
        <a:p>
          <a:endParaRPr lang="en-US"/>
        </a:p>
      </dgm:t>
    </dgm:pt>
    <dgm:pt modelId="{0E9DD2D3-346F-4FB8-BF7B-ECACEE9F52F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>
              <a:solidFill>
                <a:schemeClr val="accent4"/>
              </a:solidFill>
            </a:rPr>
            <a:t>Intelligent Dashboard</a:t>
          </a:r>
        </a:p>
      </dgm:t>
    </dgm:pt>
    <dgm:pt modelId="{4EC96DC3-3871-47F9-8A96-FFDB4BAC94E8}" type="parTrans" cxnId="{DB674433-90D4-4D32-AE46-B184195ECE25}">
      <dgm:prSet/>
      <dgm:spPr/>
      <dgm:t>
        <a:bodyPr/>
        <a:lstStyle/>
        <a:p>
          <a:endParaRPr lang="en-US"/>
        </a:p>
      </dgm:t>
    </dgm:pt>
    <dgm:pt modelId="{A779D58B-707F-4F62-9079-B39E105E14BE}" type="sibTrans" cxnId="{DB674433-90D4-4D32-AE46-B184195ECE25}">
      <dgm:prSet/>
      <dgm:spPr/>
      <dgm:t>
        <a:bodyPr/>
        <a:lstStyle/>
        <a:p>
          <a:endParaRPr lang="en-US"/>
        </a:p>
      </dgm:t>
    </dgm:pt>
    <dgm:pt modelId="{825FBA4E-E8D4-41DA-8E82-BAF3FD777041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/>
            <a:t>Kousalya Jagadisan</a:t>
          </a:r>
        </a:p>
      </dgm:t>
    </dgm:pt>
    <dgm:pt modelId="{DE317971-91E0-4E86-A05A-5AD497DCE5EA}" type="parTrans" cxnId="{5FFE60E5-6865-4889-B057-E115FCF0E200}">
      <dgm:prSet/>
      <dgm:spPr/>
      <dgm:t>
        <a:bodyPr/>
        <a:lstStyle/>
        <a:p>
          <a:endParaRPr lang="en-US"/>
        </a:p>
      </dgm:t>
    </dgm:pt>
    <dgm:pt modelId="{8A687D8D-DC49-48BB-8F7E-302E43C3643E}" type="sibTrans" cxnId="{5FFE60E5-6865-4889-B057-E115FCF0E200}">
      <dgm:prSet/>
      <dgm:spPr/>
      <dgm:t>
        <a:bodyPr/>
        <a:lstStyle/>
        <a:p>
          <a:endParaRPr lang="en-US"/>
        </a:p>
      </dgm:t>
    </dgm:pt>
    <dgm:pt modelId="{D673DDAA-040D-46A7-B327-1F7781EA6D8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/>
            <a:t>John Pan</a:t>
          </a:r>
        </a:p>
      </dgm:t>
    </dgm:pt>
    <dgm:pt modelId="{D9CB2685-C2BE-4E1B-867B-4CD318AAA188}" type="parTrans" cxnId="{41AAD99F-5514-47DA-A876-D07F23FD1F4D}">
      <dgm:prSet/>
      <dgm:spPr/>
      <dgm:t>
        <a:bodyPr/>
        <a:lstStyle/>
        <a:p>
          <a:endParaRPr lang="en-US"/>
        </a:p>
      </dgm:t>
    </dgm:pt>
    <dgm:pt modelId="{6291137C-77E8-4F54-92DD-A2DB59E5D439}" type="sibTrans" cxnId="{41AAD99F-5514-47DA-A876-D07F23FD1F4D}">
      <dgm:prSet/>
      <dgm:spPr/>
      <dgm:t>
        <a:bodyPr/>
        <a:lstStyle/>
        <a:p>
          <a:endParaRPr lang="en-US"/>
        </a:p>
      </dgm:t>
    </dgm:pt>
    <dgm:pt modelId="{CF9503F8-8CEE-4FF5-AB2D-7EAB4424E185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/>
            <a:t>Srinivas Kandru</a:t>
          </a:r>
        </a:p>
      </dgm:t>
    </dgm:pt>
    <dgm:pt modelId="{5F25558A-8633-425E-8694-B32E0050ED75}" type="parTrans" cxnId="{469C206C-BBA5-4CBE-97EB-B5AD4853F948}">
      <dgm:prSet/>
      <dgm:spPr/>
      <dgm:t>
        <a:bodyPr/>
        <a:lstStyle/>
        <a:p>
          <a:endParaRPr lang="en-US"/>
        </a:p>
      </dgm:t>
    </dgm:pt>
    <dgm:pt modelId="{07FC5EA4-ECB8-4509-A60D-DC95E975FC08}" type="sibTrans" cxnId="{469C206C-BBA5-4CBE-97EB-B5AD4853F948}">
      <dgm:prSet/>
      <dgm:spPr/>
      <dgm:t>
        <a:bodyPr/>
        <a:lstStyle/>
        <a:p>
          <a:endParaRPr lang="en-US"/>
        </a:p>
      </dgm:t>
    </dgm:pt>
    <dgm:pt modelId="{98F3BDFF-86CB-4125-B0C3-37276D56C58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accent4"/>
              </a:solidFill>
            </a:rPr>
            <a:t>Private AI</a:t>
          </a:r>
        </a:p>
      </dgm:t>
    </dgm:pt>
    <dgm:pt modelId="{3F628298-32A2-4075-A406-88715662CC9E}" type="parTrans" cxnId="{BD7F3D04-7D11-4349-9760-7FE8FE6F9316}">
      <dgm:prSet/>
      <dgm:spPr/>
      <dgm:t>
        <a:bodyPr/>
        <a:lstStyle/>
        <a:p>
          <a:endParaRPr lang="en-US"/>
        </a:p>
      </dgm:t>
    </dgm:pt>
    <dgm:pt modelId="{FA28A85E-E167-4C00-BDA1-96DD67E811A4}" type="sibTrans" cxnId="{BD7F3D04-7D11-4349-9760-7FE8FE6F9316}">
      <dgm:prSet/>
      <dgm:spPr/>
      <dgm:t>
        <a:bodyPr/>
        <a:lstStyle/>
        <a:p>
          <a:endParaRPr lang="en-US"/>
        </a:p>
      </dgm:t>
    </dgm:pt>
    <dgm:pt modelId="{BAF78270-0C81-4881-BA2D-8391D4E7E995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rgbClr val="00B0F0"/>
              </a:solidFill>
            </a:rPr>
            <a:t>Private AI using Open-Source Solutions</a:t>
          </a:r>
        </a:p>
      </dgm:t>
    </dgm:pt>
    <dgm:pt modelId="{746505E5-5AAF-4F6F-92FF-A8A6157B20BE}" type="parTrans" cxnId="{65576651-DB3E-420B-B81E-8C94C63714CA}">
      <dgm:prSet/>
      <dgm:spPr/>
      <dgm:t>
        <a:bodyPr/>
        <a:lstStyle/>
        <a:p>
          <a:endParaRPr lang="en-US"/>
        </a:p>
      </dgm:t>
    </dgm:pt>
    <dgm:pt modelId="{2B38AE56-9F7D-48D5-A241-C53A5B146885}" type="sibTrans" cxnId="{65576651-DB3E-420B-B81E-8C94C63714CA}">
      <dgm:prSet/>
      <dgm:spPr/>
      <dgm:t>
        <a:bodyPr/>
        <a:lstStyle/>
        <a:p>
          <a:endParaRPr lang="en-US"/>
        </a:p>
      </dgm:t>
    </dgm:pt>
    <dgm:pt modelId="{6D8A1378-6512-4FCF-A4C8-2C35C11B0AAB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/>
            <a:t>Syed Ali</a:t>
          </a:r>
        </a:p>
      </dgm:t>
    </dgm:pt>
    <dgm:pt modelId="{1FA070CF-29CD-4A11-95C1-9FEFA659FD1C}" type="parTrans" cxnId="{1E6DB71A-C119-4ABA-97E5-5C20B7753EAA}">
      <dgm:prSet/>
      <dgm:spPr/>
      <dgm:t>
        <a:bodyPr/>
        <a:lstStyle/>
        <a:p>
          <a:endParaRPr lang="en-US"/>
        </a:p>
      </dgm:t>
    </dgm:pt>
    <dgm:pt modelId="{8338FB1A-1243-43A1-A925-226FD8B54B03}" type="sibTrans" cxnId="{1E6DB71A-C119-4ABA-97E5-5C20B7753EAA}">
      <dgm:prSet/>
      <dgm:spPr/>
      <dgm:t>
        <a:bodyPr/>
        <a:lstStyle/>
        <a:p>
          <a:endParaRPr lang="en-US"/>
        </a:p>
      </dgm:t>
    </dgm:pt>
    <dgm:pt modelId="{F9CCDBEB-7640-4D8C-B9E6-F2DC8146C50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/>
            <a:t>Dom Giacchetta</a:t>
          </a:r>
        </a:p>
      </dgm:t>
    </dgm:pt>
    <dgm:pt modelId="{8B9474E2-4347-4CEE-BA5E-993662C54DE2}" type="parTrans" cxnId="{78E050C7-1D9B-41CD-83E7-3F506812DBD4}">
      <dgm:prSet/>
      <dgm:spPr/>
      <dgm:t>
        <a:bodyPr/>
        <a:lstStyle/>
        <a:p>
          <a:endParaRPr lang="en-US"/>
        </a:p>
      </dgm:t>
    </dgm:pt>
    <dgm:pt modelId="{BA612253-8E82-43F6-9135-0AA2F1138421}" type="sibTrans" cxnId="{78E050C7-1D9B-41CD-83E7-3F506812DBD4}">
      <dgm:prSet/>
      <dgm:spPr/>
      <dgm:t>
        <a:bodyPr/>
        <a:lstStyle/>
        <a:p>
          <a:endParaRPr lang="en-US"/>
        </a:p>
      </dgm:t>
    </dgm:pt>
    <dgm:pt modelId="{AC1AE7B2-577E-4FC5-B782-96209FE6B169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>
              <a:solidFill>
                <a:srgbClr val="00B0F0"/>
              </a:solidFill>
            </a:rPr>
            <a:t>Dashboard for Cigarette/Cigar/e-Cigarette Tax Accounts</a:t>
          </a:r>
        </a:p>
      </dgm:t>
    </dgm:pt>
    <dgm:pt modelId="{8CC949DC-29E4-47CA-8953-ACE405DA80DA}" type="parTrans" cxnId="{81E6454D-CD7C-4280-9F7B-2014BA5C3B78}">
      <dgm:prSet/>
      <dgm:spPr/>
      <dgm:t>
        <a:bodyPr/>
        <a:lstStyle/>
        <a:p>
          <a:endParaRPr lang="en-US"/>
        </a:p>
      </dgm:t>
    </dgm:pt>
    <dgm:pt modelId="{C2E05AA4-8D50-4023-9655-8F7CF229CC6F}" type="sibTrans" cxnId="{81E6454D-CD7C-4280-9F7B-2014BA5C3B78}">
      <dgm:prSet/>
      <dgm:spPr/>
      <dgm:t>
        <a:bodyPr/>
        <a:lstStyle/>
        <a:p>
          <a:endParaRPr lang="en-US"/>
        </a:p>
      </dgm:t>
    </dgm:pt>
    <dgm:pt modelId="{E9AA247B-02F8-45A1-8A3F-A74FA3A326A9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accent4"/>
              </a:solidFill>
            </a:rPr>
            <a:t>Predictive Model</a:t>
          </a:r>
        </a:p>
      </dgm:t>
    </dgm:pt>
    <dgm:pt modelId="{2FEECCB5-769E-43FE-AF93-8A742AF11AAB}" type="parTrans" cxnId="{3CD1F6A6-2A9B-48E3-B944-D5FDAD4765D9}">
      <dgm:prSet/>
      <dgm:spPr/>
      <dgm:t>
        <a:bodyPr/>
        <a:lstStyle/>
        <a:p>
          <a:endParaRPr lang="en-US"/>
        </a:p>
      </dgm:t>
    </dgm:pt>
    <dgm:pt modelId="{B979FF0E-E573-42AA-9DB6-5FE1153CF50A}" type="sibTrans" cxnId="{3CD1F6A6-2A9B-48E3-B944-D5FDAD4765D9}">
      <dgm:prSet/>
      <dgm:spPr/>
      <dgm:t>
        <a:bodyPr/>
        <a:lstStyle/>
        <a:p>
          <a:endParaRPr lang="en-US"/>
        </a:p>
      </dgm:t>
    </dgm:pt>
    <dgm:pt modelId="{44D59452-1BCC-42E1-B498-9AFE3B1CF1A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rgbClr val="00B0F0"/>
              </a:solidFill>
            </a:rPr>
            <a:t>NCP Payment Compliance Predictive Model</a:t>
          </a:r>
        </a:p>
      </dgm:t>
    </dgm:pt>
    <dgm:pt modelId="{30D27135-2013-42E0-857F-921437C19E0E}" type="parTrans" cxnId="{4E0B2B4E-C5AB-4005-A0AB-2C25361CFABA}">
      <dgm:prSet/>
      <dgm:spPr/>
      <dgm:t>
        <a:bodyPr/>
        <a:lstStyle/>
        <a:p>
          <a:endParaRPr lang="en-US"/>
        </a:p>
      </dgm:t>
    </dgm:pt>
    <dgm:pt modelId="{87567378-1385-4AD3-954F-547A459FDC86}" type="sibTrans" cxnId="{4E0B2B4E-C5AB-4005-A0AB-2C25361CFABA}">
      <dgm:prSet/>
      <dgm:spPr/>
      <dgm:t>
        <a:bodyPr/>
        <a:lstStyle/>
        <a:p>
          <a:endParaRPr lang="en-US"/>
        </a:p>
      </dgm:t>
    </dgm:pt>
    <dgm:pt modelId="{AF6F91B8-13C4-4905-93A5-493722F7BD4B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Chris Martino</a:t>
          </a:r>
        </a:p>
      </dgm:t>
    </dgm:pt>
    <dgm:pt modelId="{C88C60C9-7F3C-4F6E-A488-79B46333A2A0}" type="parTrans" cxnId="{CC5F33EE-F8CD-45C9-9D21-D6A688C5DF79}">
      <dgm:prSet/>
      <dgm:spPr/>
      <dgm:t>
        <a:bodyPr/>
        <a:lstStyle/>
        <a:p>
          <a:endParaRPr lang="en-US"/>
        </a:p>
      </dgm:t>
    </dgm:pt>
    <dgm:pt modelId="{804D94F4-ACB9-4AD2-8FAA-64926961E6CF}" type="sibTrans" cxnId="{CC5F33EE-F8CD-45C9-9D21-D6A688C5DF79}">
      <dgm:prSet/>
      <dgm:spPr/>
      <dgm:t>
        <a:bodyPr/>
        <a:lstStyle/>
        <a:p>
          <a:endParaRPr lang="en-US"/>
        </a:p>
      </dgm:t>
    </dgm:pt>
    <dgm:pt modelId="{ADBD24C8-DF30-4EDE-A110-CB4E4943DE29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Subbu Perumal</a:t>
          </a:r>
        </a:p>
      </dgm:t>
    </dgm:pt>
    <dgm:pt modelId="{DB4D86B8-9032-47AD-858D-DAFE1135F794}" type="parTrans" cxnId="{901819A2-2813-4176-BC12-785F286CAFDE}">
      <dgm:prSet/>
      <dgm:spPr/>
      <dgm:t>
        <a:bodyPr/>
        <a:lstStyle/>
        <a:p>
          <a:endParaRPr lang="en-US"/>
        </a:p>
      </dgm:t>
    </dgm:pt>
    <dgm:pt modelId="{2E651DD0-63F5-4F70-AA69-56B4DB73053F}" type="sibTrans" cxnId="{901819A2-2813-4176-BC12-785F286CAFDE}">
      <dgm:prSet/>
      <dgm:spPr/>
      <dgm:t>
        <a:bodyPr/>
        <a:lstStyle/>
        <a:p>
          <a:endParaRPr lang="en-US"/>
        </a:p>
      </dgm:t>
    </dgm:pt>
    <dgm:pt modelId="{17FE2FB5-88F0-4A47-8B7D-911A04F320C1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Yuhui Luo</a:t>
          </a:r>
        </a:p>
      </dgm:t>
    </dgm:pt>
    <dgm:pt modelId="{B109D335-C6C5-4D88-8619-E79FEF98EAFE}" type="parTrans" cxnId="{161F2093-0960-4D22-BCF2-BE278F310970}">
      <dgm:prSet/>
      <dgm:spPr/>
      <dgm:t>
        <a:bodyPr/>
        <a:lstStyle/>
        <a:p>
          <a:endParaRPr lang="en-US"/>
        </a:p>
      </dgm:t>
    </dgm:pt>
    <dgm:pt modelId="{1D0FFD2B-B7A2-4F60-A101-3A84C9633BBD}" type="sibTrans" cxnId="{161F2093-0960-4D22-BCF2-BE278F310970}">
      <dgm:prSet/>
      <dgm:spPr/>
      <dgm:t>
        <a:bodyPr/>
        <a:lstStyle/>
        <a:p>
          <a:endParaRPr lang="en-US"/>
        </a:p>
      </dgm:t>
    </dgm:pt>
    <dgm:pt modelId="{7F198CEC-9CDC-4C34-9A27-24112CC88FF9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Masilamani Dharmarajan</a:t>
          </a:r>
        </a:p>
      </dgm:t>
    </dgm:pt>
    <dgm:pt modelId="{2FA6F75F-5D48-4D25-8ADF-C845965CB29D}" type="parTrans" cxnId="{2B333C78-0191-4765-8D2B-B2C8CE9C2F4F}">
      <dgm:prSet/>
      <dgm:spPr/>
      <dgm:t>
        <a:bodyPr/>
        <a:lstStyle/>
        <a:p>
          <a:endParaRPr lang="en-US"/>
        </a:p>
      </dgm:t>
    </dgm:pt>
    <dgm:pt modelId="{4626A7E8-BB58-43FC-9DED-95432F05C188}" type="sibTrans" cxnId="{2B333C78-0191-4765-8D2B-B2C8CE9C2F4F}">
      <dgm:prSet/>
      <dgm:spPr/>
      <dgm:t>
        <a:bodyPr/>
        <a:lstStyle/>
        <a:p>
          <a:endParaRPr lang="en-US"/>
        </a:p>
      </dgm:t>
    </dgm:pt>
    <dgm:pt modelId="{39EC7CF1-ED97-431B-85B2-41033B6DDCE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accent4"/>
              </a:solidFill>
            </a:rPr>
            <a:t>Smart Code Development</a:t>
          </a:r>
        </a:p>
      </dgm:t>
    </dgm:pt>
    <dgm:pt modelId="{C9A6CFF9-14B2-44A6-84F2-9A0A627EE667}" type="parTrans" cxnId="{E2765895-3238-41B3-8A7D-EC216DC91E1F}">
      <dgm:prSet/>
      <dgm:spPr/>
      <dgm:t>
        <a:bodyPr/>
        <a:lstStyle/>
        <a:p>
          <a:endParaRPr lang="en-US"/>
        </a:p>
      </dgm:t>
    </dgm:pt>
    <dgm:pt modelId="{F25DACDD-1FCA-4023-90C0-888F4063DA71}" type="sibTrans" cxnId="{E2765895-3238-41B3-8A7D-EC216DC91E1F}">
      <dgm:prSet/>
      <dgm:spPr/>
      <dgm:t>
        <a:bodyPr/>
        <a:lstStyle/>
        <a:p>
          <a:endParaRPr lang="en-US"/>
        </a:p>
      </dgm:t>
    </dgm:pt>
    <dgm:pt modelId="{EC214566-136E-4BEA-9317-4593032B147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rgbClr val="00B0F0"/>
              </a:solidFill>
            </a:rPr>
            <a:t>Better Terraform using Amazon Q Developer</a:t>
          </a:r>
        </a:p>
      </dgm:t>
    </dgm:pt>
    <dgm:pt modelId="{7AAF5482-D0D1-4F84-AFA7-6B492147F057}" type="parTrans" cxnId="{5569E1CC-47FE-458B-9143-A71A31FDFDD0}">
      <dgm:prSet/>
      <dgm:spPr/>
      <dgm:t>
        <a:bodyPr/>
        <a:lstStyle/>
        <a:p>
          <a:endParaRPr lang="en-US"/>
        </a:p>
      </dgm:t>
    </dgm:pt>
    <dgm:pt modelId="{21DE786B-B6CB-4942-85EE-98A39C00A641}" type="sibTrans" cxnId="{5569E1CC-47FE-458B-9143-A71A31FDFDD0}">
      <dgm:prSet/>
      <dgm:spPr/>
      <dgm:t>
        <a:bodyPr/>
        <a:lstStyle/>
        <a:p>
          <a:endParaRPr lang="en-US"/>
        </a:p>
      </dgm:t>
    </dgm:pt>
    <dgm:pt modelId="{AB119BCD-D006-4FBF-95F1-437C0053D88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Asad Khalid</a:t>
          </a:r>
        </a:p>
      </dgm:t>
    </dgm:pt>
    <dgm:pt modelId="{2B586BCA-C8AA-4321-A929-65B50769F12A}" type="parTrans" cxnId="{C6309C10-D0CE-48B8-82F7-E15DC90A1EA1}">
      <dgm:prSet/>
      <dgm:spPr/>
      <dgm:t>
        <a:bodyPr/>
        <a:lstStyle/>
        <a:p>
          <a:endParaRPr lang="en-US"/>
        </a:p>
      </dgm:t>
    </dgm:pt>
    <dgm:pt modelId="{26B72480-737D-4F52-BA78-7C98452FF0E0}" type="sibTrans" cxnId="{C6309C10-D0CE-48B8-82F7-E15DC90A1EA1}">
      <dgm:prSet/>
      <dgm:spPr/>
      <dgm:t>
        <a:bodyPr/>
        <a:lstStyle/>
        <a:p>
          <a:endParaRPr lang="en-US"/>
        </a:p>
      </dgm:t>
    </dgm:pt>
    <dgm:pt modelId="{92358720-7A40-48E7-9D30-8F2373666518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Sathish Konda</a:t>
          </a:r>
        </a:p>
      </dgm:t>
    </dgm:pt>
    <dgm:pt modelId="{A80D1172-12C8-4677-AFFE-D017184D2386}" type="parTrans" cxnId="{EFB2CDC9-7D69-4718-9C42-4EE97C1F97F9}">
      <dgm:prSet/>
      <dgm:spPr/>
      <dgm:t>
        <a:bodyPr/>
        <a:lstStyle/>
        <a:p>
          <a:endParaRPr lang="en-US"/>
        </a:p>
      </dgm:t>
    </dgm:pt>
    <dgm:pt modelId="{9AA9EAFD-7B82-43D3-ACA4-108D3DA96A4D}" type="sibTrans" cxnId="{EFB2CDC9-7D69-4718-9C42-4EE97C1F97F9}">
      <dgm:prSet/>
      <dgm:spPr/>
      <dgm:t>
        <a:bodyPr/>
        <a:lstStyle/>
        <a:p>
          <a:endParaRPr lang="en-US"/>
        </a:p>
      </dgm:t>
    </dgm:pt>
    <dgm:pt modelId="{D66A8C1C-D0BC-4DE5-8DA6-73B0CABABD59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Kasirao Thanikonda</a:t>
          </a:r>
        </a:p>
      </dgm:t>
    </dgm:pt>
    <dgm:pt modelId="{02656550-80D0-4533-9FD2-8C544027B5C1}" type="parTrans" cxnId="{85ACB201-A675-4B02-83A6-4E10AA50595F}">
      <dgm:prSet/>
      <dgm:spPr/>
      <dgm:t>
        <a:bodyPr/>
        <a:lstStyle/>
        <a:p>
          <a:endParaRPr lang="en-US"/>
        </a:p>
      </dgm:t>
    </dgm:pt>
    <dgm:pt modelId="{EAB7E2C5-89D6-4DC6-A28D-D29E54DE5876}" type="sibTrans" cxnId="{85ACB201-A675-4B02-83A6-4E10AA50595F}">
      <dgm:prSet/>
      <dgm:spPr/>
      <dgm:t>
        <a:bodyPr/>
        <a:lstStyle/>
        <a:p>
          <a:endParaRPr lang="en-US"/>
        </a:p>
      </dgm:t>
    </dgm:pt>
    <dgm:pt modelId="{3CBC80E7-B299-40F2-B07D-CAD534EE1EC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Scott McDonald</a:t>
          </a:r>
        </a:p>
      </dgm:t>
    </dgm:pt>
    <dgm:pt modelId="{6F0F18A8-A14D-4DD3-A0AD-F6EB4A7E3CD1}" type="parTrans" cxnId="{C3A5AF2B-D6C0-4BE9-8D5F-4F6DC9B3012D}">
      <dgm:prSet/>
      <dgm:spPr/>
      <dgm:t>
        <a:bodyPr/>
        <a:lstStyle/>
        <a:p>
          <a:endParaRPr lang="en-US"/>
        </a:p>
      </dgm:t>
    </dgm:pt>
    <dgm:pt modelId="{38BFA40A-0C7F-432F-A942-029968ECAF56}" type="sibTrans" cxnId="{C3A5AF2B-D6C0-4BE9-8D5F-4F6DC9B3012D}">
      <dgm:prSet/>
      <dgm:spPr/>
      <dgm:t>
        <a:bodyPr/>
        <a:lstStyle/>
        <a:p>
          <a:endParaRPr lang="en-US"/>
        </a:p>
      </dgm:t>
    </dgm:pt>
    <dgm:pt modelId="{F3C888D5-0B84-4111-A661-8EEF0D9702E1}" type="pres">
      <dgm:prSet presAssocID="{46DD47BA-E6C7-46FE-8E9C-D03D9B131A74}" presName="diagram" presStyleCnt="0">
        <dgm:presLayoutVars>
          <dgm:dir/>
          <dgm:resizeHandles val="exact"/>
        </dgm:presLayoutVars>
      </dgm:prSet>
      <dgm:spPr/>
    </dgm:pt>
    <dgm:pt modelId="{6D909536-1452-4662-8CC5-70663C0E448A}" type="pres">
      <dgm:prSet presAssocID="{E9AA247B-02F8-45A1-8A3F-A74FA3A326A9}" presName="node" presStyleLbl="node1" presStyleIdx="0" presStyleCnt="6">
        <dgm:presLayoutVars>
          <dgm:bulletEnabled val="1"/>
        </dgm:presLayoutVars>
      </dgm:prSet>
      <dgm:spPr/>
    </dgm:pt>
    <dgm:pt modelId="{E2151EC1-CEC3-431C-BDB7-1D27ECBD7C30}" type="pres">
      <dgm:prSet presAssocID="{B979FF0E-E573-42AA-9DB6-5FE1153CF50A}" presName="sibTrans" presStyleCnt="0"/>
      <dgm:spPr/>
    </dgm:pt>
    <dgm:pt modelId="{0886DC8D-FBF9-4324-BCC9-E6D5B6180432}" type="pres">
      <dgm:prSet presAssocID="{6DB24D52-31AA-43C2-B90B-88F7D458C512}" presName="node" presStyleLbl="node1" presStyleIdx="1" presStyleCnt="6">
        <dgm:presLayoutVars>
          <dgm:bulletEnabled val="1"/>
        </dgm:presLayoutVars>
      </dgm:prSet>
      <dgm:spPr/>
    </dgm:pt>
    <dgm:pt modelId="{99B0648A-AD80-4FF3-A128-F1D31DD4478E}" type="pres">
      <dgm:prSet presAssocID="{1F196317-67E1-4006-8929-048C535A8203}" presName="sibTrans" presStyleCnt="0"/>
      <dgm:spPr/>
    </dgm:pt>
    <dgm:pt modelId="{18C90E87-00EA-416B-8949-E23C2758DDAA}" type="pres">
      <dgm:prSet presAssocID="{1EB3EC65-3571-4DFB-9A6F-070219C4046A}" presName="node" presStyleLbl="node1" presStyleIdx="2" presStyleCnt="6">
        <dgm:presLayoutVars>
          <dgm:bulletEnabled val="1"/>
        </dgm:presLayoutVars>
      </dgm:prSet>
      <dgm:spPr/>
    </dgm:pt>
    <dgm:pt modelId="{2BC44E41-890E-492E-AA2E-9DA242A76283}" type="pres">
      <dgm:prSet presAssocID="{7AD0D077-207A-4F22-909B-A191AE76040A}" presName="sibTrans" presStyleCnt="0"/>
      <dgm:spPr/>
    </dgm:pt>
    <dgm:pt modelId="{45D91287-EC1D-4893-9E1B-E007D4E12F10}" type="pres">
      <dgm:prSet presAssocID="{0E9DD2D3-346F-4FB8-BF7B-ECACEE9F52F3}" presName="node" presStyleLbl="node1" presStyleIdx="3" presStyleCnt="6">
        <dgm:presLayoutVars>
          <dgm:bulletEnabled val="1"/>
        </dgm:presLayoutVars>
      </dgm:prSet>
      <dgm:spPr/>
    </dgm:pt>
    <dgm:pt modelId="{D2449756-6247-40B3-A053-8C4ED4AE45F4}" type="pres">
      <dgm:prSet presAssocID="{A779D58B-707F-4F62-9079-B39E105E14BE}" presName="sibTrans" presStyleCnt="0"/>
      <dgm:spPr/>
    </dgm:pt>
    <dgm:pt modelId="{3E0DF347-7FF9-49C4-AB51-AA45D58BC2B5}" type="pres">
      <dgm:prSet presAssocID="{39EC7CF1-ED97-431B-85B2-41033B6DDCEC}" presName="node" presStyleLbl="node1" presStyleIdx="4" presStyleCnt="6">
        <dgm:presLayoutVars>
          <dgm:bulletEnabled val="1"/>
        </dgm:presLayoutVars>
      </dgm:prSet>
      <dgm:spPr/>
    </dgm:pt>
    <dgm:pt modelId="{5318CCC2-CBA7-4F39-808A-2A4EBE8EC6B3}" type="pres">
      <dgm:prSet presAssocID="{F25DACDD-1FCA-4023-90C0-888F4063DA71}" presName="sibTrans" presStyleCnt="0"/>
      <dgm:spPr/>
    </dgm:pt>
    <dgm:pt modelId="{6006CB15-CBC2-4550-AE71-A244C41B60A3}" type="pres">
      <dgm:prSet presAssocID="{98F3BDFF-86CB-4125-B0C3-37276D56C58C}" presName="node" presStyleLbl="node1" presStyleIdx="5" presStyleCnt="6">
        <dgm:presLayoutVars>
          <dgm:bulletEnabled val="1"/>
        </dgm:presLayoutVars>
      </dgm:prSet>
      <dgm:spPr/>
    </dgm:pt>
  </dgm:ptLst>
  <dgm:cxnLst>
    <dgm:cxn modelId="{85ACB201-A675-4B02-83A6-4E10AA50595F}" srcId="{EC214566-136E-4BEA-9317-4593032B1473}" destId="{D66A8C1C-D0BC-4DE5-8DA6-73B0CABABD59}" srcOrd="2" destOrd="0" parTransId="{02656550-80D0-4533-9FD2-8C544027B5C1}" sibTransId="{EAB7E2C5-89D6-4DC6-A28D-D29E54DE5876}"/>
    <dgm:cxn modelId="{BD7F3D04-7D11-4349-9760-7FE8FE6F9316}" srcId="{46DD47BA-E6C7-46FE-8E9C-D03D9B131A74}" destId="{98F3BDFF-86CB-4125-B0C3-37276D56C58C}" srcOrd="5" destOrd="0" parTransId="{3F628298-32A2-4075-A406-88715662CC9E}" sibTransId="{FA28A85E-E167-4C00-BDA1-96DD67E811A4}"/>
    <dgm:cxn modelId="{BE598605-7E40-4754-96B1-448F66C19C59}" type="presOf" srcId="{6DB24D52-31AA-43C2-B90B-88F7D458C512}" destId="{0886DC8D-FBF9-4324-BCC9-E6D5B6180432}" srcOrd="0" destOrd="0" presId="urn:microsoft.com/office/officeart/2005/8/layout/default"/>
    <dgm:cxn modelId="{36816907-EC8C-4B59-A143-9E7F12A0427C}" type="presOf" srcId="{825FBA4E-E8D4-41DA-8E82-BAF3FD777041}" destId="{45D91287-EC1D-4893-9E1B-E007D4E12F10}" srcOrd="0" destOrd="2" presId="urn:microsoft.com/office/officeart/2005/8/layout/default"/>
    <dgm:cxn modelId="{2874ED09-08BA-49C5-A11D-CABDA75866C2}" type="presOf" srcId="{39EC7CF1-ED97-431B-85B2-41033B6DDCEC}" destId="{3E0DF347-7FF9-49C4-AB51-AA45D58BC2B5}" srcOrd="0" destOrd="0" presId="urn:microsoft.com/office/officeart/2005/8/layout/default"/>
    <dgm:cxn modelId="{C6309C10-D0CE-48B8-82F7-E15DC90A1EA1}" srcId="{EC214566-136E-4BEA-9317-4593032B1473}" destId="{AB119BCD-D006-4FBF-95F1-437C0053D88D}" srcOrd="0" destOrd="0" parTransId="{2B586BCA-C8AA-4321-A929-65B50769F12A}" sibTransId="{26B72480-737D-4F52-BA78-7C98452FF0E0}"/>
    <dgm:cxn modelId="{6D7FF516-5C7C-4163-BEAA-19C6DF83490D}" srcId="{1EB3EC65-3571-4DFB-9A6F-070219C4046A}" destId="{5115C822-867C-4793-88ED-7B18ACF2B9CE}" srcOrd="0" destOrd="0" parTransId="{7124E9CE-DE97-4D87-970D-DB5B655DA326}" sibTransId="{54CAA2A2-1118-4415-81D4-76C1F408A859}"/>
    <dgm:cxn modelId="{1E6DB71A-C119-4ABA-97E5-5C20B7753EAA}" srcId="{BAF78270-0C81-4881-BA2D-8391D4E7E995}" destId="{6D8A1378-6512-4FCF-A4C8-2C35C11B0AAB}" srcOrd="0" destOrd="0" parTransId="{1FA070CF-29CD-4A11-95C1-9FEFA659FD1C}" sibTransId="{8338FB1A-1243-43A1-A925-226FD8B54B03}"/>
    <dgm:cxn modelId="{A1EE701D-0222-43F6-8877-98E9D0FB4EC7}" type="presOf" srcId="{46DD47BA-E6C7-46FE-8E9C-D03D9B131A74}" destId="{F3C888D5-0B84-4111-A661-8EEF0D9702E1}" srcOrd="0" destOrd="0" presId="urn:microsoft.com/office/officeart/2005/8/layout/default"/>
    <dgm:cxn modelId="{DF7CFA23-E8B6-4394-8624-A3F686206049}" type="presOf" srcId="{EC214566-136E-4BEA-9317-4593032B1473}" destId="{3E0DF347-7FF9-49C4-AB51-AA45D58BC2B5}" srcOrd="0" destOrd="1" presId="urn:microsoft.com/office/officeart/2005/8/layout/default"/>
    <dgm:cxn modelId="{2EBF8424-4D2E-49A6-A3C8-A07A7EFF9FFD}" srcId="{BD846774-405B-47C5-B674-1E6466FAAFF7}" destId="{D4689103-BE30-4F3D-A84C-C1C5241FD126}" srcOrd="1" destOrd="0" parTransId="{FC2C7723-64CE-4CFF-AFA2-23330EB8B104}" sibTransId="{03D8C7CB-E62C-4F1A-A77A-4979CA9B312B}"/>
    <dgm:cxn modelId="{FEE49325-0223-402E-8484-5B1E3C78B026}" type="presOf" srcId="{44D59452-1BCC-42E1-B498-9AFE3B1CF1A6}" destId="{6D909536-1452-4662-8CC5-70663C0E448A}" srcOrd="0" destOrd="1" presId="urn:microsoft.com/office/officeart/2005/8/layout/default"/>
    <dgm:cxn modelId="{C3A5AF2B-D6C0-4BE9-8D5F-4F6DC9B3012D}" srcId="{EC214566-136E-4BEA-9317-4593032B1473}" destId="{3CBC80E7-B299-40F2-B07D-CAD534EE1ECD}" srcOrd="3" destOrd="0" parTransId="{6F0F18A8-A14D-4DD3-A0AD-F6EB4A7E3CD1}" sibTransId="{38BFA40A-0C7F-432F-A942-029968ECAF56}"/>
    <dgm:cxn modelId="{BD8E1C2C-6C66-40E2-B675-8926058B283E}" type="presOf" srcId="{98F3BDFF-86CB-4125-B0C3-37276D56C58C}" destId="{6006CB15-CBC2-4550-AE71-A244C41B60A3}" srcOrd="0" destOrd="0" presId="urn:microsoft.com/office/officeart/2005/8/layout/default"/>
    <dgm:cxn modelId="{F271DC2D-705D-4411-8187-366DB40C4414}" type="presOf" srcId="{D66A8C1C-D0BC-4DE5-8DA6-73B0CABABD59}" destId="{3E0DF347-7FF9-49C4-AB51-AA45D58BC2B5}" srcOrd="0" destOrd="4" presId="urn:microsoft.com/office/officeart/2005/8/layout/default"/>
    <dgm:cxn modelId="{24441330-96FB-495C-B9C0-BAF80C9937EE}" type="presOf" srcId="{AB119BCD-D006-4FBF-95F1-437C0053D88D}" destId="{3E0DF347-7FF9-49C4-AB51-AA45D58BC2B5}" srcOrd="0" destOrd="2" presId="urn:microsoft.com/office/officeart/2005/8/layout/default"/>
    <dgm:cxn modelId="{6FF0A030-B38C-4C35-9F97-B5D02DA721B9}" type="presOf" srcId="{F9CCDBEB-7640-4D8C-B9E6-F2DC8146C506}" destId="{6006CB15-CBC2-4550-AE71-A244C41B60A3}" srcOrd="0" destOrd="3" presId="urn:microsoft.com/office/officeart/2005/8/layout/default"/>
    <dgm:cxn modelId="{DB674433-90D4-4D32-AE46-B184195ECE25}" srcId="{46DD47BA-E6C7-46FE-8E9C-D03D9B131A74}" destId="{0E9DD2D3-346F-4FB8-BF7B-ECACEE9F52F3}" srcOrd="3" destOrd="0" parTransId="{4EC96DC3-3871-47F9-8A96-FFDB4BAC94E8}" sibTransId="{A779D58B-707F-4F62-9079-B39E105E14BE}"/>
    <dgm:cxn modelId="{CA208138-7355-4DE3-8310-7817CF1EA7B4}" type="presOf" srcId="{0E9DD2D3-346F-4FB8-BF7B-ECACEE9F52F3}" destId="{45D91287-EC1D-4893-9E1B-E007D4E12F10}" srcOrd="0" destOrd="0" presId="urn:microsoft.com/office/officeart/2005/8/layout/default"/>
    <dgm:cxn modelId="{9A66323A-5877-4F54-92C6-10FD759EE48A}" type="presOf" srcId="{BD846774-405B-47C5-B674-1E6466FAAFF7}" destId="{0886DC8D-FBF9-4324-BCC9-E6D5B6180432}" srcOrd="0" destOrd="1" presId="urn:microsoft.com/office/officeart/2005/8/layout/default"/>
    <dgm:cxn modelId="{0F7DF53B-3904-4909-94DB-79FBA10845AF}" type="presOf" srcId="{AC1AE7B2-577E-4FC5-B782-96209FE6B169}" destId="{45D91287-EC1D-4893-9E1B-E007D4E12F10}" srcOrd="0" destOrd="1" presId="urn:microsoft.com/office/officeart/2005/8/layout/default"/>
    <dgm:cxn modelId="{8C99C83D-5894-4F8E-B214-D8D0D92F9E43}" type="presOf" srcId="{D673DDAA-040D-46A7-B327-1F7781EA6D8C}" destId="{45D91287-EC1D-4893-9E1B-E007D4E12F10}" srcOrd="0" destOrd="3" presId="urn:microsoft.com/office/officeart/2005/8/layout/default"/>
    <dgm:cxn modelId="{79AC915F-BD47-45D9-87CC-717F0A943272}" type="presOf" srcId="{487764CF-C238-49AE-B499-B12A9AAED811}" destId="{18C90E87-00EA-416B-8949-E23C2758DDAA}" srcOrd="0" destOrd="3" presId="urn:microsoft.com/office/officeart/2005/8/layout/default"/>
    <dgm:cxn modelId="{5F0BE441-05D9-4705-A535-7DB38A7F7726}" type="presOf" srcId="{7F198CEC-9CDC-4C34-9A27-24112CC88FF9}" destId="{6D909536-1452-4662-8CC5-70663C0E448A}" srcOrd="0" destOrd="5" presId="urn:microsoft.com/office/officeart/2005/8/layout/default"/>
    <dgm:cxn modelId="{469C206C-BBA5-4CBE-97EB-B5AD4853F948}" srcId="{AC1AE7B2-577E-4FC5-B782-96209FE6B169}" destId="{CF9503F8-8CEE-4FF5-AB2D-7EAB4424E185}" srcOrd="2" destOrd="0" parTransId="{5F25558A-8633-425E-8694-B32E0050ED75}" sibTransId="{07FC5EA4-ECB8-4509-A60D-DC95E975FC08}"/>
    <dgm:cxn modelId="{81E6454D-CD7C-4280-9F7B-2014BA5C3B78}" srcId="{0E9DD2D3-346F-4FB8-BF7B-ECACEE9F52F3}" destId="{AC1AE7B2-577E-4FC5-B782-96209FE6B169}" srcOrd="0" destOrd="0" parTransId="{8CC949DC-29E4-47CA-8953-ACE405DA80DA}" sibTransId="{C2E05AA4-8D50-4023-9655-8F7CF229CC6F}"/>
    <dgm:cxn modelId="{B253CC4D-1C81-45C8-B2F6-CC16E604BF5D}" type="presOf" srcId="{92358720-7A40-48E7-9D30-8F2373666518}" destId="{3E0DF347-7FF9-49C4-AB51-AA45D58BC2B5}" srcOrd="0" destOrd="3" presId="urn:microsoft.com/office/officeart/2005/8/layout/default"/>
    <dgm:cxn modelId="{4E0B2B4E-C5AB-4005-A0AB-2C25361CFABA}" srcId="{E9AA247B-02F8-45A1-8A3F-A74FA3A326A9}" destId="{44D59452-1BCC-42E1-B498-9AFE3B1CF1A6}" srcOrd="0" destOrd="0" parTransId="{30D27135-2013-42E0-857F-921437C19E0E}" sibTransId="{87567378-1385-4AD3-954F-547A459FDC86}"/>
    <dgm:cxn modelId="{65576651-DB3E-420B-B81E-8C94C63714CA}" srcId="{98F3BDFF-86CB-4125-B0C3-37276D56C58C}" destId="{BAF78270-0C81-4881-BA2D-8391D4E7E995}" srcOrd="0" destOrd="0" parTransId="{746505E5-5AAF-4F6F-92FF-A8A6157B20BE}" sibTransId="{2B38AE56-9F7D-48D5-A241-C53A5B146885}"/>
    <dgm:cxn modelId="{71D50C54-340A-4465-BD2E-9EE4AB20F173}" srcId="{5115C822-867C-4793-88ED-7B18ACF2B9CE}" destId="{5C917E76-E23D-43D1-B07C-3AA737DAED3D}" srcOrd="0" destOrd="0" parTransId="{3A0B3C0D-4180-425A-BEFC-3FC69765C795}" sibTransId="{2C119824-4DCF-40F3-87D0-017EBF260C77}"/>
    <dgm:cxn modelId="{E9AB3C76-E120-42BD-B5A1-8004680ED8FE}" srcId="{46DD47BA-E6C7-46FE-8E9C-D03D9B131A74}" destId="{1EB3EC65-3571-4DFB-9A6F-070219C4046A}" srcOrd="2" destOrd="0" parTransId="{E2B483BD-743D-4B4C-B1C4-D279480E7127}" sibTransId="{7AD0D077-207A-4F22-909B-A191AE76040A}"/>
    <dgm:cxn modelId="{425A1377-ECE8-44A7-9F0A-5FF48E05828B}" type="presOf" srcId="{3CBC80E7-B299-40F2-B07D-CAD534EE1ECD}" destId="{3E0DF347-7FF9-49C4-AB51-AA45D58BC2B5}" srcOrd="0" destOrd="5" presId="urn:microsoft.com/office/officeart/2005/8/layout/default"/>
    <dgm:cxn modelId="{2B333C78-0191-4765-8D2B-B2C8CE9C2F4F}" srcId="{44D59452-1BCC-42E1-B498-9AFE3B1CF1A6}" destId="{7F198CEC-9CDC-4C34-9A27-24112CC88FF9}" srcOrd="3" destOrd="0" parTransId="{2FA6F75F-5D48-4D25-8ADF-C845965CB29D}" sibTransId="{4626A7E8-BB58-43FC-9DED-95432F05C188}"/>
    <dgm:cxn modelId="{778BF558-895D-452E-B412-7065895A9A02}" srcId="{BD846774-405B-47C5-B674-1E6466FAAFF7}" destId="{B5ED611F-5B24-45E2-9363-11BC07CD6583}" srcOrd="0" destOrd="0" parTransId="{6F5F2F45-BF6E-496D-8BE2-05AE64805642}" sibTransId="{7CE2CBC0-BE42-4379-B965-86E164A22F0D}"/>
    <dgm:cxn modelId="{F89FB379-CED5-48D3-AF19-638CE31885C2}" type="presOf" srcId="{CF9503F8-8CEE-4FF5-AB2D-7EAB4424E185}" destId="{45D91287-EC1D-4893-9E1B-E007D4E12F10}" srcOrd="0" destOrd="4" presId="urn:microsoft.com/office/officeart/2005/8/layout/default"/>
    <dgm:cxn modelId="{DF3A1981-C492-4C89-8F70-C200A48083B3}" srcId="{5115C822-867C-4793-88ED-7B18ACF2B9CE}" destId="{487764CF-C238-49AE-B499-B12A9AAED811}" srcOrd="1" destOrd="0" parTransId="{F5D00C18-5525-4C96-B924-2252996C41D7}" sibTransId="{04759C61-A2DE-4DC4-B07F-1BC79964F134}"/>
    <dgm:cxn modelId="{161F2093-0960-4D22-BCF2-BE278F310970}" srcId="{44D59452-1BCC-42E1-B498-9AFE3B1CF1A6}" destId="{17FE2FB5-88F0-4A47-8B7D-911A04F320C1}" srcOrd="2" destOrd="0" parTransId="{B109D335-C6C5-4D88-8619-E79FEF98EAFE}" sibTransId="{1D0FFD2B-B7A2-4F60-A101-3A84C9633BBD}"/>
    <dgm:cxn modelId="{FEDE4C95-3DDE-4C5F-A231-2DE60AC403C8}" type="presOf" srcId="{AF6F91B8-13C4-4905-93A5-493722F7BD4B}" destId="{6D909536-1452-4662-8CC5-70663C0E448A}" srcOrd="0" destOrd="2" presId="urn:microsoft.com/office/officeart/2005/8/layout/default"/>
    <dgm:cxn modelId="{E2765895-3238-41B3-8A7D-EC216DC91E1F}" srcId="{46DD47BA-E6C7-46FE-8E9C-D03D9B131A74}" destId="{39EC7CF1-ED97-431B-85B2-41033B6DDCEC}" srcOrd="4" destOrd="0" parTransId="{C9A6CFF9-14B2-44A6-84F2-9A0A627EE667}" sibTransId="{F25DACDD-1FCA-4023-90C0-888F4063DA71}"/>
    <dgm:cxn modelId="{0416579D-D523-42BB-B8D3-62F93B5E1AD2}" type="presOf" srcId="{BAF78270-0C81-4881-BA2D-8391D4E7E995}" destId="{6006CB15-CBC2-4550-AE71-A244C41B60A3}" srcOrd="0" destOrd="1" presId="urn:microsoft.com/office/officeart/2005/8/layout/default"/>
    <dgm:cxn modelId="{41AAD99F-5514-47DA-A876-D07F23FD1F4D}" srcId="{AC1AE7B2-577E-4FC5-B782-96209FE6B169}" destId="{D673DDAA-040D-46A7-B327-1F7781EA6D8C}" srcOrd="1" destOrd="0" parTransId="{D9CB2685-C2BE-4E1B-867B-4CD318AAA188}" sibTransId="{6291137C-77E8-4F54-92DD-A2DB59E5D439}"/>
    <dgm:cxn modelId="{901819A2-2813-4176-BC12-785F286CAFDE}" srcId="{44D59452-1BCC-42E1-B498-9AFE3B1CF1A6}" destId="{ADBD24C8-DF30-4EDE-A110-CB4E4943DE29}" srcOrd="1" destOrd="0" parTransId="{DB4D86B8-9032-47AD-858D-DAFE1135F794}" sibTransId="{2E651DD0-63F5-4F70-AA69-56B4DB73053F}"/>
    <dgm:cxn modelId="{3CD1F6A6-2A9B-48E3-B944-D5FDAD4765D9}" srcId="{46DD47BA-E6C7-46FE-8E9C-D03D9B131A74}" destId="{E9AA247B-02F8-45A1-8A3F-A74FA3A326A9}" srcOrd="0" destOrd="0" parTransId="{2FEECCB5-769E-43FE-AF93-8A742AF11AAB}" sibTransId="{B979FF0E-E573-42AA-9DB6-5FE1153CF50A}"/>
    <dgm:cxn modelId="{1063F9A6-FD3E-4ADD-BA25-8571E6FE2EF4}" type="presOf" srcId="{D4689103-BE30-4F3D-A84C-C1C5241FD126}" destId="{0886DC8D-FBF9-4324-BCC9-E6D5B6180432}" srcOrd="0" destOrd="3" presId="urn:microsoft.com/office/officeart/2005/8/layout/default"/>
    <dgm:cxn modelId="{2AC14FB1-FEBD-4C41-9B7F-9D9381CD245F}" srcId="{46DD47BA-E6C7-46FE-8E9C-D03D9B131A74}" destId="{6DB24D52-31AA-43C2-B90B-88F7D458C512}" srcOrd="1" destOrd="0" parTransId="{6158CACF-0EDC-4042-BDE6-0A95DE2242E7}" sibTransId="{1F196317-67E1-4006-8929-048C535A8203}"/>
    <dgm:cxn modelId="{35CDF7B8-EA43-489B-A0B1-1A0EEB1C3B20}" type="presOf" srcId="{B5ED611F-5B24-45E2-9363-11BC07CD6583}" destId="{0886DC8D-FBF9-4324-BCC9-E6D5B6180432}" srcOrd="0" destOrd="2" presId="urn:microsoft.com/office/officeart/2005/8/layout/default"/>
    <dgm:cxn modelId="{E1AF1DB9-999E-490C-A5D7-BA76B0CABD07}" type="presOf" srcId="{5C917E76-E23D-43D1-B07C-3AA737DAED3D}" destId="{18C90E87-00EA-416B-8949-E23C2758DDAA}" srcOrd="0" destOrd="2" presId="urn:microsoft.com/office/officeart/2005/8/layout/default"/>
    <dgm:cxn modelId="{80313BC6-4115-4D45-9449-777664D78C47}" type="presOf" srcId="{5115C822-867C-4793-88ED-7B18ACF2B9CE}" destId="{18C90E87-00EA-416B-8949-E23C2758DDAA}" srcOrd="0" destOrd="1" presId="urn:microsoft.com/office/officeart/2005/8/layout/default"/>
    <dgm:cxn modelId="{78E050C7-1D9B-41CD-83E7-3F506812DBD4}" srcId="{BAF78270-0C81-4881-BA2D-8391D4E7E995}" destId="{F9CCDBEB-7640-4D8C-B9E6-F2DC8146C506}" srcOrd="1" destOrd="0" parTransId="{8B9474E2-4347-4CEE-BA5E-993662C54DE2}" sibTransId="{BA612253-8E82-43F6-9135-0AA2F1138421}"/>
    <dgm:cxn modelId="{01BA74C9-4183-48D6-9010-75AD763DDCC2}" type="presOf" srcId="{17FE2FB5-88F0-4A47-8B7D-911A04F320C1}" destId="{6D909536-1452-4662-8CC5-70663C0E448A}" srcOrd="0" destOrd="4" presId="urn:microsoft.com/office/officeart/2005/8/layout/default"/>
    <dgm:cxn modelId="{EFB2CDC9-7D69-4718-9C42-4EE97C1F97F9}" srcId="{EC214566-136E-4BEA-9317-4593032B1473}" destId="{92358720-7A40-48E7-9D30-8F2373666518}" srcOrd="1" destOrd="0" parTransId="{A80D1172-12C8-4677-AFFE-D017184D2386}" sibTransId="{9AA9EAFD-7B82-43D3-ACA4-108D3DA96A4D}"/>
    <dgm:cxn modelId="{FA666CCB-CA0E-47EE-B622-2CBBA344839B}" type="presOf" srcId="{6D8A1378-6512-4FCF-A4C8-2C35C11B0AAB}" destId="{6006CB15-CBC2-4550-AE71-A244C41B60A3}" srcOrd="0" destOrd="2" presId="urn:microsoft.com/office/officeart/2005/8/layout/default"/>
    <dgm:cxn modelId="{19A355CC-7876-427B-9F4B-677617ADC76E}" type="presOf" srcId="{E9AA247B-02F8-45A1-8A3F-A74FA3A326A9}" destId="{6D909536-1452-4662-8CC5-70663C0E448A}" srcOrd="0" destOrd="0" presId="urn:microsoft.com/office/officeart/2005/8/layout/default"/>
    <dgm:cxn modelId="{5569E1CC-47FE-458B-9143-A71A31FDFDD0}" srcId="{39EC7CF1-ED97-431B-85B2-41033B6DDCEC}" destId="{EC214566-136E-4BEA-9317-4593032B1473}" srcOrd="0" destOrd="0" parTransId="{7AAF5482-D0D1-4F84-AFA7-6B492147F057}" sibTransId="{21DE786B-B6CB-4942-85EE-98A39C00A641}"/>
    <dgm:cxn modelId="{AE9E6BD2-DF00-4A3B-AF28-9429A07BD12C}" type="presOf" srcId="{1EB3EC65-3571-4DFB-9A6F-070219C4046A}" destId="{18C90E87-00EA-416B-8949-E23C2758DDAA}" srcOrd="0" destOrd="0" presId="urn:microsoft.com/office/officeart/2005/8/layout/default"/>
    <dgm:cxn modelId="{5FFE60E5-6865-4889-B057-E115FCF0E200}" srcId="{AC1AE7B2-577E-4FC5-B782-96209FE6B169}" destId="{825FBA4E-E8D4-41DA-8E82-BAF3FD777041}" srcOrd="0" destOrd="0" parTransId="{DE317971-91E0-4E86-A05A-5AD497DCE5EA}" sibTransId="{8A687D8D-DC49-48BB-8F7E-302E43C3643E}"/>
    <dgm:cxn modelId="{C94F79E5-A8E2-4395-8FB6-CDC5AE33C451}" type="presOf" srcId="{ADBD24C8-DF30-4EDE-A110-CB4E4943DE29}" destId="{6D909536-1452-4662-8CC5-70663C0E448A}" srcOrd="0" destOrd="3" presId="urn:microsoft.com/office/officeart/2005/8/layout/default"/>
    <dgm:cxn modelId="{7F78C4EC-41A8-4959-8B25-EAC93A2D6B92}" srcId="{6DB24D52-31AA-43C2-B90B-88F7D458C512}" destId="{BD846774-405B-47C5-B674-1E6466FAAFF7}" srcOrd="0" destOrd="0" parTransId="{521DADC7-90F5-426F-A4FD-6901EA6FF12D}" sibTransId="{EB1175DC-ACC6-4A49-BD6E-77862BFA3C88}"/>
    <dgm:cxn modelId="{CC5F33EE-F8CD-45C9-9D21-D6A688C5DF79}" srcId="{44D59452-1BCC-42E1-B498-9AFE3B1CF1A6}" destId="{AF6F91B8-13C4-4905-93A5-493722F7BD4B}" srcOrd="0" destOrd="0" parTransId="{C88C60C9-7F3C-4F6E-A488-79B46333A2A0}" sibTransId="{804D94F4-ACB9-4AD2-8FAA-64926961E6CF}"/>
    <dgm:cxn modelId="{3364ED05-8886-49F9-B752-D4641FE7BE51}" type="presParOf" srcId="{F3C888D5-0B84-4111-A661-8EEF0D9702E1}" destId="{6D909536-1452-4662-8CC5-70663C0E448A}" srcOrd="0" destOrd="0" presId="urn:microsoft.com/office/officeart/2005/8/layout/default"/>
    <dgm:cxn modelId="{CFE2EBEC-6635-406E-B397-F0F96A7C1287}" type="presParOf" srcId="{F3C888D5-0B84-4111-A661-8EEF0D9702E1}" destId="{E2151EC1-CEC3-431C-BDB7-1D27ECBD7C30}" srcOrd="1" destOrd="0" presId="urn:microsoft.com/office/officeart/2005/8/layout/default"/>
    <dgm:cxn modelId="{B0982B1C-A3D2-40EB-B8EC-F9D36F967D7C}" type="presParOf" srcId="{F3C888D5-0B84-4111-A661-8EEF0D9702E1}" destId="{0886DC8D-FBF9-4324-BCC9-E6D5B6180432}" srcOrd="2" destOrd="0" presId="urn:microsoft.com/office/officeart/2005/8/layout/default"/>
    <dgm:cxn modelId="{42087B26-7747-48EC-9BB0-2CFB8D3A739B}" type="presParOf" srcId="{F3C888D5-0B84-4111-A661-8EEF0D9702E1}" destId="{99B0648A-AD80-4FF3-A128-F1D31DD4478E}" srcOrd="3" destOrd="0" presId="urn:microsoft.com/office/officeart/2005/8/layout/default"/>
    <dgm:cxn modelId="{E6C00845-893C-4DFC-A7D8-CF74AF9F1C35}" type="presParOf" srcId="{F3C888D5-0B84-4111-A661-8EEF0D9702E1}" destId="{18C90E87-00EA-416B-8949-E23C2758DDAA}" srcOrd="4" destOrd="0" presId="urn:microsoft.com/office/officeart/2005/8/layout/default"/>
    <dgm:cxn modelId="{89113ED3-B0C2-4B77-87E2-A7EE1ABBF699}" type="presParOf" srcId="{F3C888D5-0B84-4111-A661-8EEF0D9702E1}" destId="{2BC44E41-890E-492E-AA2E-9DA242A76283}" srcOrd="5" destOrd="0" presId="urn:microsoft.com/office/officeart/2005/8/layout/default"/>
    <dgm:cxn modelId="{D57D7F0C-BF14-4DE3-BB3A-7049CE33A79F}" type="presParOf" srcId="{F3C888D5-0B84-4111-A661-8EEF0D9702E1}" destId="{45D91287-EC1D-4893-9E1B-E007D4E12F10}" srcOrd="6" destOrd="0" presId="urn:microsoft.com/office/officeart/2005/8/layout/default"/>
    <dgm:cxn modelId="{3AAE22D8-29DE-4F4D-98A7-0B8FEB5D6C55}" type="presParOf" srcId="{F3C888D5-0B84-4111-A661-8EEF0D9702E1}" destId="{D2449756-6247-40B3-A053-8C4ED4AE45F4}" srcOrd="7" destOrd="0" presId="urn:microsoft.com/office/officeart/2005/8/layout/default"/>
    <dgm:cxn modelId="{0FDB912D-1381-4183-8FB6-960724F1AD87}" type="presParOf" srcId="{F3C888D5-0B84-4111-A661-8EEF0D9702E1}" destId="{3E0DF347-7FF9-49C4-AB51-AA45D58BC2B5}" srcOrd="8" destOrd="0" presId="urn:microsoft.com/office/officeart/2005/8/layout/default"/>
    <dgm:cxn modelId="{3EEB9526-DE8B-4052-B688-E4A41073795F}" type="presParOf" srcId="{F3C888D5-0B84-4111-A661-8EEF0D9702E1}" destId="{5318CCC2-CBA7-4F39-808A-2A4EBE8EC6B3}" srcOrd="9" destOrd="0" presId="urn:microsoft.com/office/officeart/2005/8/layout/default"/>
    <dgm:cxn modelId="{DE1D0728-BC19-4399-85A0-127F3179271A}" type="presParOf" srcId="{F3C888D5-0B84-4111-A661-8EEF0D9702E1}" destId="{6006CB15-CBC2-4550-AE71-A244C41B60A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4566E-D07C-43E0-938D-726F3C57A683}">
      <dsp:nvSpPr>
        <dsp:cNvPr id="0" name=""/>
        <dsp:cNvSpPr/>
      </dsp:nvSpPr>
      <dsp:spPr>
        <a:xfrm>
          <a:off x="0" y="2373312"/>
          <a:ext cx="8377238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A1E7C9-EABC-4425-8D8A-2C73E4C99D5B}">
      <dsp:nvSpPr>
        <dsp:cNvPr id="0" name=""/>
        <dsp:cNvSpPr/>
      </dsp:nvSpPr>
      <dsp:spPr>
        <a:xfrm rot="8100000">
          <a:off x="69889" y="561998"/>
          <a:ext cx="318976" cy="31897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15C5AC-336D-4E91-B64A-0507F360D91C}">
      <dsp:nvSpPr>
        <dsp:cNvPr id="0" name=""/>
        <dsp:cNvSpPr/>
      </dsp:nvSpPr>
      <dsp:spPr>
        <a:xfrm>
          <a:off x="105325" y="597434"/>
          <a:ext cx="248105" cy="2481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8E40DA-0D80-449A-BE70-42213AC5A7A5}">
      <dsp:nvSpPr>
        <dsp:cNvPr id="0" name=""/>
        <dsp:cNvSpPr/>
      </dsp:nvSpPr>
      <dsp:spPr>
        <a:xfrm>
          <a:off x="454928" y="968311"/>
          <a:ext cx="1416510" cy="140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Established an AI platform in January 2024</a:t>
          </a:r>
        </a:p>
      </dsp:txBody>
      <dsp:txXfrm>
        <a:off x="454928" y="968311"/>
        <a:ext cx="1416510" cy="1405001"/>
      </dsp:txXfrm>
    </dsp:sp>
    <dsp:sp modelId="{8D40BD7E-F37F-46A2-9A05-E90A8F055E28}">
      <dsp:nvSpPr>
        <dsp:cNvPr id="0" name=""/>
        <dsp:cNvSpPr/>
      </dsp:nvSpPr>
      <dsp:spPr>
        <a:xfrm>
          <a:off x="454928" y="474662"/>
          <a:ext cx="1416510" cy="49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Jan. 2024</a:t>
          </a:r>
        </a:p>
      </dsp:txBody>
      <dsp:txXfrm>
        <a:off x="454928" y="474662"/>
        <a:ext cx="1416510" cy="493649"/>
      </dsp:txXfrm>
    </dsp:sp>
    <dsp:sp modelId="{00D03A57-8862-430D-AC06-3E1827F344CB}">
      <dsp:nvSpPr>
        <dsp:cNvPr id="0" name=""/>
        <dsp:cNvSpPr/>
      </dsp:nvSpPr>
      <dsp:spPr>
        <a:xfrm>
          <a:off x="229378" y="968311"/>
          <a:ext cx="0" cy="1405001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B02C6-7046-468A-874A-2580093D5E9E}">
      <dsp:nvSpPr>
        <dsp:cNvPr id="0" name=""/>
        <dsp:cNvSpPr/>
      </dsp:nvSpPr>
      <dsp:spPr>
        <a:xfrm>
          <a:off x="210053" y="2328884"/>
          <a:ext cx="81198" cy="88856"/>
        </a:xfrm>
        <a:prstGeom prst="ellipse">
          <a:avLst/>
        </a:prstGeom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E39781-304D-44DC-84CD-2CB7509E0049}">
      <dsp:nvSpPr>
        <dsp:cNvPr id="0" name=""/>
        <dsp:cNvSpPr/>
      </dsp:nvSpPr>
      <dsp:spPr>
        <a:xfrm rot="18900000">
          <a:off x="998743" y="3865649"/>
          <a:ext cx="318976" cy="31897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ACBA32-676B-46DD-B636-8CA5193BCE10}">
      <dsp:nvSpPr>
        <dsp:cNvPr id="0" name=""/>
        <dsp:cNvSpPr/>
      </dsp:nvSpPr>
      <dsp:spPr>
        <a:xfrm>
          <a:off x="1034178" y="3901085"/>
          <a:ext cx="248105" cy="2481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66628-CEBE-43AD-9445-3D254F9157C1}">
      <dsp:nvSpPr>
        <dsp:cNvPr id="0" name=""/>
        <dsp:cNvSpPr/>
      </dsp:nvSpPr>
      <dsp:spPr>
        <a:xfrm>
          <a:off x="1383781" y="2373312"/>
          <a:ext cx="1416510" cy="140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Request for Proposals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Deadline 02/16</a:t>
          </a:r>
        </a:p>
      </dsp:txBody>
      <dsp:txXfrm>
        <a:off x="1383781" y="2373312"/>
        <a:ext cx="1416510" cy="1405001"/>
      </dsp:txXfrm>
    </dsp:sp>
    <dsp:sp modelId="{A99B0D9A-1EA0-4456-B3BF-39E76FB6BF2B}">
      <dsp:nvSpPr>
        <dsp:cNvPr id="0" name=""/>
        <dsp:cNvSpPr/>
      </dsp:nvSpPr>
      <dsp:spPr>
        <a:xfrm>
          <a:off x="1383781" y="3778313"/>
          <a:ext cx="1416510" cy="49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8 Feb. 2024</a:t>
          </a:r>
        </a:p>
      </dsp:txBody>
      <dsp:txXfrm>
        <a:off x="1383781" y="3778313"/>
        <a:ext cx="1416510" cy="493648"/>
      </dsp:txXfrm>
    </dsp:sp>
    <dsp:sp modelId="{47B3991D-DA95-4CCD-991C-6144F47DDF77}">
      <dsp:nvSpPr>
        <dsp:cNvPr id="0" name=""/>
        <dsp:cNvSpPr/>
      </dsp:nvSpPr>
      <dsp:spPr>
        <a:xfrm>
          <a:off x="1158231" y="2373312"/>
          <a:ext cx="0" cy="1405001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E06A9-0F90-463B-A9BA-AF8F33D162D6}">
      <dsp:nvSpPr>
        <dsp:cNvPr id="0" name=""/>
        <dsp:cNvSpPr/>
      </dsp:nvSpPr>
      <dsp:spPr>
        <a:xfrm>
          <a:off x="1138906" y="2328884"/>
          <a:ext cx="81198" cy="88856"/>
        </a:xfrm>
        <a:prstGeom prst="ellipse">
          <a:avLst/>
        </a:prstGeom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DE34BA-F5FC-4A8C-A2EC-99DE60A2E5CA}">
      <dsp:nvSpPr>
        <dsp:cNvPr id="0" name=""/>
        <dsp:cNvSpPr/>
      </dsp:nvSpPr>
      <dsp:spPr>
        <a:xfrm rot="8100000">
          <a:off x="1927596" y="561998"/>
          <a:ext cx="318976" cy="31897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63AB17-124E-4AF3-B8A8-F62A6329C8AB}">
      <dsp:nvSpPr>
        <dsp:cNvPr id="0" name=""/>
        <dsp:cNvSpPr/>
      </dsp:nvSpPr>
      <dsp:spPr>
        <a:xfrm>
          <a:off x="1963031" y="597434"/>
          <a:ext cx="248105" cy="2481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F416A4-354E-4EE9-A494-30EE8762E154}">
      <dsp:nvSpPr>
        <dsp:cNvPr id="0" name=""/>
        <dsp:cNvSpPr/>
      </dsp:nvSpPr>
      <dsp:spPr>
        <a:xfrm>
          <a:off x="2312634" y="968311"/>
          <a:ext cx="1416510" cy="140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Live Q &amp; A session</a:t>
          </a:r>
        </a:p>
      </dsp:txBody>
      <dsp:txXfrm>
        <a:off x="2312634" y="968311"/>
        <a:ext cx="1416510" cy="1405001"/>
      </dsp:txXfrm>
    </dsp:sp>
    <dsp:sp modelId="{F2E743CA-8447-4C1C-9C73-6676E5091559}">
      <dsp:nvSpPr>
        <dsp:cNvPr id="0" name=""/>
        <dsp:cNvSpPr/>
      </dsp:nvSpPr>
      <dsp:spPr>
        <a:xfrm>
          <a:off x="2312634" y="474662"/>
          <a:ext cx="1416510" cy="49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12 Feb. 2024</a:t>
          </a:r>
        </a:p>
      </dsp:txBody>
      <dsp:txXfrm>
        <a:off x="2312634" y="474662"/>
        <a:ext cx="1416510" cy="493649"/>
      </dsp:txXfrm>
    </dsp:sp>
    <dsp:sp modelId="{FC8FC9A5-A3BA-493D-82E2-A5644F8591BE}">
      <dsp:nvSpPr>
        <dsp:cNvPr id="0" name=""/>
        <dsp:cNvSpPr/>
      </dsp:nvSpPr>
      <dsp:spPr>
        <a:xfrm>
          <a:off x="2087084" y="968311"/>
          <a:ext cx="0" cy="1405001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C667E-D918-46A4-A57F-E7929AA1DA2F}">
      <dsp:nvSpPr>
        <dsp:cNvPr id="0" name=""/>
        <dsp:cNvSpPr/>
      </dsp:nvSpPr>
      <dsp:spPr>
        <a:xfrm>
          <a:off x="2067759" y="2328884"/>
          <a:ext cx="81198" cy="88856"/>
        </a:xfrm>
        <a:prstGeom prst="ellipse">
          <a:avLst/>
        </a:prstGeom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58EDB3-6E01-49D1-8BD4-6B27DBF8ADBC}">
      <dsp:nvSpPr>
        <dsp:cNvPr id="0" name=""/>
        <dsp:cNvSpPr/>
      </dsp:nvSpPr>
      <dsp:spPr>
        <a:xfrm rot="18900000">
          <a:off x="2856449" y="3865649"/>
          <a:ext cx="318976" cy="31897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72F6F4-7E98-4DE4-90E3-E651434B0D79}">
      <dsp:nvSpPr>
        <dsp:cNvPr id="0" name=""/>
        <dsp:cNvSpPr/>
      </dsp:nvSpPr>
      <dsp:spPr>
        <a:xfrm>
          <a:off x="2891884" y="3901085"/>
          <a:ext cx="248105" cy="2481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8348EA-8428-4C22-8849-B54001E6F5A1}">
      <dsp:nvSpPr>
        <dsp:cNvPr id="0" name=""/>
        <dsp:cNvSpPr/>
      </dsp:nvSpPr>
      <dsp:spPr>
        <a:xfrm>
          <a:off x="3241487" y="2373312"/>
          <a:ext cx="1416510" cy="140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Idea Presentation – March 14 &amp; 15, 2024</a:t>
          </a:r>
        </a:p>
      </dsp:txBody>
      <dsp:txXfrm>
        <a:off x="3241487" y="2373312"/>
        <a:ext cx="1416510" cy="1405001"/>
      </dsp:txXfrm>
    </dsp:sp>
    <dsp:sp modelId="{05D1FF62-CA28-486A-8651-56EDD329745D}">
      <dsp:nvSpPr>
        <dsp:cNvPr id="0" name=""/>
        <dsp:cNvSpPr/>
      </dsp:nvSpPr>
      <dsp:spPr>
        <a:xfrm>
          <a:off x="3241487" y="3778313"/>
          <a:ext cx="1416510" cy="49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14 Mar. and 15 Mar.</a:t>
          </a:r>
        </a:p>
      </dsp:txBody>
      <dsp:txXfrm>
        <a:off x="3241487" y="3778313"/>
        <a:ext cx="1416510" cy="493648"/>
      </dsp:txXfrm>
    </dsp:sp>
    <dsp:sp modelId="{799339A4-6328-4B3C-9E60-A2CB3EA4AC8C}">
      <dsp:nvSpPr>
        <dsp:cNvPr id="0" name=""/>
        <dsp:cNvSpPr/>
      </dsp:nvSpPr>
      <dsp:spPr>
        <a:xfrm>
          <a:off x="3015937" y="2373312"/>
          <a:ext cx="0" cy="1405001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6B84A-0CA4-4ADB-B1CD-CFDFD450A245}">
      <dsp:nvSpPr>
        <dsp:cNvPr id="0" name=""/>
        <dsp:cNvSpPr/>
      </dsp:nvSpPr>
      <dsp:spPr>
        <a:xfrm>
          <a:off x="2996612" y="2328884"/>
          <a:ext cx="81198" cy="88856"/>
        </a:xfrm>
        <a:prstGeom prst="ellipse">
          <a:avLst/>
        </a:prstGeom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D4EBF6-C4F2-4AAD-AB50-62E826EFE0EA}">
      <dsp:nvSpPr>
        <dsp:cNvPr id="0" name=""/>
        <dsp:cNvSpPr/>
      </dsp:nvSpPr>
      <dsp:spPr>
        <a:xfrm rot="8100000">
          <a:off x="3785302" y="561998"/>
          <a:ext cx="318976" cy="31897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F47934-586E-4897-B654-F135848CFC9F}">
      <dsp:nvSpPr>
        <dsp:cNvPr id="0" name=""/>
        <dsp:cNvSpPr/>
      </dsp:nvSpPr>
      <dsp:spPr>
        <a:xfrm>
          <a:off x="3820737" y="597434"/>
          <a:ext cx="248105" cy="2481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47FEB-611F-4E0F-98D9-54F1BCD9E364}">
      <dsp:nvSpPr>
        <dsp:cNvPr id="0" name=""/>
        <dsp:cNvSpPr/>
      </dsp:nvSpPr>
      <dsp:spPr>
        <a:xfrm>
          <a:off x="4170340" y="968311"/>
          <a:ext cx="1416510" cy="140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Final list of selected ideas</a:t>
          </a:r>
        </a:p>
      </dsp:txBody>
      <dsp:txXfrm>
        <a:off x="4170340" y="968311"/>
        <a:ext cx="1416510" cy="1405001"/>
      </dsp:txXfrm>
    </dsp:sp>
    <dsp:sp modelId="{DD3CEFCF-F45E-44C9-94C9-ED168BDC55BB}">
      <dsp:nvSpPr>
        <dsp:cNvPr id="0" name=""/>
        <dsp:cNvSpPr/>
      </dsp:nvSpPr>
      <dsp:spPr>
        <a:xfrm>
          <a:off x="4170340" y="474662"/>
          <a:ext cx="1416510" cy="49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26 Mar. 2024</a:t>
          </a:r>
        </a:p>
      </dsp:txBody>
      <dsp:txXfrm>
        <a:off x="4170340" y="474662"/>
        <a:ext cx="1416510" cy="493649"/>
      </dsp:txXfrm>
    </dsp:sp>
    <dsp:sp modelId="{FE62AACB-D0F2-4FD2-85F5-EFA9D2057B1B}">
      <dsp:nvSpPr>
        <dsp:cNvPr id="0" name=""/>
        <dsp:cNvSpPr/>
      </dsp:nvSpPr>
      <dsp:spPr>
        <a:xfrm>
          <a:off x="3944790" y="968311"/>
          <a:ext cx="0" cy="1405001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31FBD-1E2E-4203-A381-3D60E9339F0A}">
      <dsp:nvSpPr>
        <dsp:cNvPr id="0" name=""/>
        <dsp:cNvSpPr/>
      </dsp:nvSpPr>
      <dsp:spPr>
        <a:xfrm>
          <a:off x="3925465" y="2328884"/>
          <a:ext cx="81198" cy="88856"/>
        </a:xfrm>
        <a:prstGeom prst="ellipse">
          <a:avLst/>
        </a:prstGeom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F6F1EC-E804-4204-9157-A19CA3ECCB40}">
      <dsp:nvSpPr>
        <dsp:cNvPr id="0" name=""/>
        <dsp:cNvSpPr/>
      </dsp:nvSpPr>
      <dsp:spPr>
        <a:xfrm rot="18900000">
          <a:off x="4714155" y="3865649"/>
          <a:ext cx="318976" cy="31897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65CF7-AC26-4EFF-B84B-8BD59B44A0BB}">
      <dsp:nvSpPr>
        <dsp:cNvPr id="0" name=""/>
        <dsp:cNvSpPr/>
      </dsp:nvSpPr>
      <dsp:spPr>
        <a:xfrm>
          <a:off x="4749590" y="3901085"/>
          <a:ext cx="248105" cy="2481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4E7BF3-BC79-4DCE-B682-CE1E9D9225C4}">
      <dsp:nvSpPr>
        <dsp:cNvPr id="0" name=""/>
        <dsp:cNvSpPr/>
      </dsp:nvSpPr>
      <dsp:spPr>
        <a:xfrm>
          <a:off x="5099193" y="2373312"/>
          <a:ext cx="1416510" cy="140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Open-up for Participation – March 26 to 29, 2024</a:t>
          </a:r>
        </a:p>
      </dsp:txBody>
      <dsp:txXfrm>
        <a:off x="5099193" y="2373312"/>
        <a:ext cx="1416510" cy="1405001"/>
      </dsp:txXfrm>
    </dsp:sp>
    <dsp:sp modelId="{38C042BB-377A-46B0-92E5-93BA602DDCEB}">
      <dsp:nvSpPr>
        <dsp:cNvPr id="0" name=""/>
        <dsp:cNvSpPr/>
      </dsp:nvSpPr>
      <dsp:spPr>
        <a:xfrm>
          <a:off x="5099193" y="3778313"/>
          <a:ext cx="1416510" cy="49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26–29 Mar.</a:t>
          </a:r>
        </a:p>
      </dsp:txBody>
      <dsp:txXfrm>
        <a:off x="5099193" y="3778313"/>
        <a:ext cx="1416510" cy="493648"/>
      </dsp:txXfrm>
    </dsp:sp>
    <dsp:sp modelId="{F74ADF50-CCD9-41B0-9FE2-16D24BBBFF8A}">
      <dsp:nvSpPr>
        <dsp:cNvPr id="0" name=""/>
        <dsp:cNvSpPr/>
      </dsp:nvSpPr>
      <dsp:spPr>
        <a:xfrm>
          <a:off x="4873643" y="2373312"/>
          <a:ext cx="0" cy="1405001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25700-EDD4-4B6B-8751-3A6FDC184872}">
      <dsp:nvSpPr>
        <dsp:cNvPr id="0" name=""/>
        <dsp:cNvSpPr/>
      </dsp:nvSpPr>
      <dsp:spPr>
        <a:xfrm>
          <a:off x="4854318" y="2328884"/>
          <a:ext cx="81198" cy="88856"/>
        </a:xfrm>
        <a:prstGeom prst="ellipse">
          <a:avLst/>
        </a:prstGeom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A7F902-1485-4D3A-91C0-EEB09B7C2E1B}">
      <dsp:nvSpPr>
        <dsp:cNvPr id="0" name=""/>
        <dsp:cNvSpPr/>
      </dsp:nvSpPr>
      <dsp:spPr>
        <a:xfrm rot="8100000">
          <a:off x="5643008" y="561998"/>
          <a:ext cx="318976" cy="31897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07D941-22D8-492A-86E1-B6D436B24EA0}">
      <dsp:nvSpPr>
        <dsp:cNvPr id="0" name=""/>
        <dsp:cNvSpPr/>
      </dsp:nvSpPr>
      <dsp:spPr>
        <a:xfrm>
          <a:off x="5678443" y="597434"/>
          <a:ext cx="248105" cy="248105"/>
        </a:xfrm>
        <a:prstGeom prst="ellipse">
          <a:avLst/>
        </a:prstGeom>
        <a:solidFill>
          <a:schemeClr val="accent2">
            <a:alpha val="9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1EA957-CA58-4DDD-A418-F15AF34650AF}">
      <dsp:nvSpPr>
        <dsp:cNvPr id="0" name=""/>
        <dsp:cNvSpPr/>
      </dsp:nvSpPr>
      <dsp:spPr>
        <a:xfrm>
          <a:off x="6028046" y="968311"/>
          <a:ext cx="1416510" cy="140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Sandbox Access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Project </a:t>
          </a:r>
          <a:r>
            <a:rPr lang="en-US" sz="1300" kern="1200" dirty="0"/>
            <a:t>Design Fair</a:t>
          </a:r>
        </a:p>
      </dsp:txBody>
      <dsp:txXfrm>
        <a:off x="6028046" y="968311"/>
        <a:ext cx="1416510" cy="1405001"/>
      </dsp:txXfrm>
    </dsp:sp>
    <dsp:sp modelId="{AD6D31A5-8889-4BC0-8BDE-FB3B5E0742DA}">
      <dsp:nvSpPr>
        <dsp:cNvPr id="0" name=""/>
        <dsp:cNvSpPr/>
      </dsp:nvSpPr>
      <dsp:spPr>
        <a:xfrm>
          <a:off x="6028046" y="474662"/>
          <a:ext cx="1416510" cy="493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Apr. 2024</a:t>
          </a:r>
        </a:p>
      </dsp:txBody>
      <dsp:txXfrm>
        <a:off x="6028046" y="474662"/>
        <a:ext cx="1416510" cy="493649"/>
      </dsp:txXfrm>
    </dsp:sp>
    <dsp:sp modelId="{7766E672-FCEA-41C9-8B92-C60FDA595205}">
      <dsp:nvSpPr>
        <dsp:cNvPr id="0" name=""/>
        <dsp:cNvSpPr/>
      </dsp:nvSpPr>
      <dsp:spPr>
        <a:xfrm>
          <a:off x="5802496" y="968311"/>
          <a:ext cx="0" cy="1405001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A551-ADA2-43B6-847F-728124C03343}">
      <dsp:nvSpPr>
        <dsp:cNvPr id="0" name=""/>
        <dsp:cNvSpPr/>
      </dsp:nvSpPr>
      <dsp:spPr>
        <a:xfrm>
          <a:off x="5783171" y="2328884"/>
          <a:ext cx="81198" cy="88856"/>
        </a:xfrm>
        <a:prstGeom prst="ellipse">
          <a:avLst/>
        </a:prstGeom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464991-E34A-47DD-A0C5-12F4BAF9D105}">
      <dsp:nvSpPr>
        <dsp:cNvPr id="0" name=""/>
        <dsp:cNvSpPr/>
      </dsp:nvSpPr>
      <dsp:spPr>
        <a:xfrm rot="18900000">
          <a:off x="6571861" y="3865649"/>
          <a:ext cx="318976" cy="31897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F7EC2E-F9C1-46F8-A60D-2D8576059209}">
      <dsp:nvSpPr>
        <dsp:cNvPr id="0" name=""/>
        <dsp:cNvSpPr/>
      </dsp:nvSpPr>
      <dsp:spPr>
        <a:xfrm>
          <a:off x="6607296" y="3901085"/>
          <a:ext cx="248105" cy="248105"/>
        </a:xfrm>
        <a:prstGeom prst="ellipse">
          <a:avLst/>
        </a:prstGeom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151597-3EE9-4635-B240-B89057A8C220}">
      <dsp:nvSpPr>
        <dsp:cNvPr id="0" name=""/>
        <dsp:cNvSpPr/>
      </dsp:nvSpPr>
      <dsp:spPr>
        <a:xfrm>
          <a:off x="6956899" y="2373312"/>
          <a:ext cx="1416510" cy="140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Project Completion</a:t>
          </a:r>
        </a:p>
      </dsp:txBody>
      <dsp:txXfrm>
        <a:off x="6956899" y="2373312"/>
        <a:ext cx="1416510" cy="1405001"/>
      </dsp:txXfrm>
    </dsp:sp>
    <dsp:sp modelId="{F89CA721-4AA3-4AF4-92DC-7372703192A6}">
      <dsp:nvSpPr>
        <dsp:cNvPr id="0" name=""/>
        <dsp:cNvSpPr/>
      </dsp:nvSpPr>
      <dsp:spPr>
        <a:xfrm>
          <a:off x="6956899" y="3778313"/>
          <a:ext cx="1416510" cy="49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1 June 2024</a:t>
          </a:r>
        </a:p>
      </dsp:txBody>
      <dsp:txXfrm>
        <a:off x="6956899" y="3778313"/>
        <a:ext cx="1416510" cy="493648"/>
      </dsp:txXfrm>
    </dsp:sp>
    <dsp:sp modelId="{C771D153-86F7-4A84-A90A-C59BECFEB3BC}">
      <dsp:nvSpPr>
        <dsp:cNvPr id="0" name=""/>
        <dsp:cNvSpPr/>
      </dsp:nvSpPr>
      <dsp:spPr>
        <a:xfrm>
          <a:off x="6731349" y="2373312"/>
          <a:ext cx="0" cy="1405001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497D7-1A61-48C1-804E-645DE2D0B0CE}">
      <dsp:nvSpPr>
        <dsp:cNvPr id="0" name=""/>
        <dsp:cNvSpPr/>
      </dsp:nvSpPr>
      <dsp:spPr>
        <a:xfrm>
          <a:off x="6712024" y="2328884"/>
          <a:ext cx="81198" cy="88856"/>
        </a:xfrm>
        <a:prstGeom prst="ellipse">
          <a:avLst/>
        </a:prstGeom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09536-1452-4662-8CC5-70663C0E448A}">
      <dsp:nvSpPr>
        <dsp:cNvPr id="0" name=""/>
        <dsp:cNvSpPr/>
      </dsp:nvSpPr>
      <dsp:spPr>
        <a:xfrm>
          <a:off x="0" y="672069"/>
          <a:ext cx="2617914" cy="157074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4"/>
              </a:solidFill>
            </a:rPr>
            <a:t>Predictive Model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B0F0"/>
              </a:solidFill>
            </a:rPr>
            <a:t>NCP Payment Compliance Predictive Model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Chris Martino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Subbu Perumal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Yuhui Luo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Masilamani Dharmarajan</a:t>
          </a:r>
        </a:p>
      </dsp:txBody>
      <dsp:txXfrm>
        <a:off x="0" y="672069"/>
        <a:ext cx="2617914" cy="1570748"/>
      </dsp:txXfrm>
    </dsp:sp>
    <dsp:sp modelId="{0886DC8D-FBF9-4324-BCC9-E6D5B6180432}">
      <dsp:nvSpPr>
        <dsp:cNvPr id="0" name=""/>
        <dsp:cNvSpPr/>
      </dsp:nvSpPr>
      <dsp:spPr>
        <a:xfrm>
          <a:off x="2879706" y="672069"/>
          <a:ext cx="2617914" cy="157074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4"/>
              </a:solidFill>
            </a:rPr>
            <a:t>Document Analyzer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err="1">
              <a:solidFill>
                <a:srgbClr val="00B0F0"/>
              </a:solidFill>
            </a:rPr>
            <a:t>SummArIto</a:t>
          </a:r>
          <a:endParaRPr lang="en-US" sz="1200" b="1" kern="1200">
            <a:solidFill>
              <a:srgbClr val="00B0F0"/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Amrit Maharjan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Tom Farl</a:t>
          </a:r>
        </a:p>
      </dsp:txBody>
      <dsp:txXfrm>
        <a:off x="2879706" y="672069"/>
        <a:ext cx="2617914" cy="1570748"/>
      </dsp:txXfrm>
    </dsp:sp>
    <dsp:sp modelId="{18C90E87-00EA-416B-8949-E23C2758DDAA}">
      <dsp:nvSpPr>
        <dsp:cNvPr id="0" name=""/>
        <dsp:cNvSpPr/>
      </dsp:nvSpPr>
      <dsp:spPr>
        <a:xfrm>
          <a:off x="5759412" y="672069"/>
          <a:ext cx="2617914" cy="157074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accent4"/>
              </a:solidFill>
            </a:rPr>
            <a:t>Intelligent Dashboard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00B0F0"/>
              </a:solidFill>
            </a:rPr>
            <a:t>State Employee Diversity Dashboard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Andrew Netson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Chuck Meredith</a:t>
          </a:r>
        </a:p>
      </dsp:txBody>
      <dsp:txXfrm>
        <a:off x="5759412" y="672069"/>
        <a:ext cx="2617914" cy="1570748"/>
      </dsp:txXfrm>
    </dsp:sp>
    <dsp:sp modelId="{45D91287-EC1D-4893-9E1B-E007D4E12F10}">
      <dsp:nvSpPr>
        <dsp:cNvPr id="0" name=""/>
        <dsp:cNvSpPr/>
      </dsp:nvSpPr>
      <dsp:spPr>
        <a:xfrm>
          <a:off x="0" y="2504609"/>
          <a:ext cx="2617914" cy="157074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accent4"/>
              </a:solidFill>
            </a:rPr>
            <a:t>Intelligent Dashboard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00B0F0"/>
              </a:solidFill>
            </a:rPr>
            <a:t>Dashboard for Cigarette/Cigar/e-Cigarette Tax Accounts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Kousalya Jagadisan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John Pan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Srinivas Kandru</a:t>
          </a:r>
        </a:p>
      </dsp:txBody>
      <dsp:txXfrm>
        <a:off x="0" y="2504609"/>
        <a:ext cx="2617914" cy="1570748"/>
      </dsp:txXfrm>
    </dsp:sp>
    <dsp:sp modelId="{3E0DF347-7FF9-49C4-AB51-AA45D58BC2B5}">
      <dsp:nvSpPr>
        <dsp:cNvPr id="0" name=""/>
        <dsp:cNvSpPr/>
      </dsp:nvSpPr>
      <dsp:spPr>
        <a:xfrm>
          <a:off x="2879706" y="2504609"/>
          <a:ext cx="2617914" cy="157074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4"/>
              </a:solidFill>
            </a:rPr>
            <a:t>Smart Code Development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B0F0"/>
              </a:solidFill>
            </a:rPr>
            <a:t>Better Terraform using Amazon Q Developer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Asad Khalid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Sathish Konda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Kasirao Thanikonda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Scott McDonald</a:t>
          </a:r>
        </a:p>
      </dsp:txBody>
      <dsp:txXfrm>
        <a:off x="2879706" y="2504609"/>
        <a:ext cx="2617914" cy="1570748"/>
      </dsp:txXfrm>
    </dsp:sp>
    <dsp:sp modelId="{6006CB15-CBC2-4550-AE71-A244C41B60A3}">
      <dsp:nvSpPr>
        <dsp:cNvPr id="0" name=""/>
        <dsp:cNvSpPr/>
      </dsp:nvSpPr>
      <dsp:spPr>
        <a:xfrm>
          <a:off x="5759412" y="2504609"/>
          <a:ext cx="2617914" cy="157074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4"/>
              </a:solidFill>
            </a:rPr>
            <a:t>Private AI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B0F0"/>
              </a:solidFill>
            </a:rPr>
            <a:t>Private AI using Open-Source Solutions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Syed Ali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Dom Giacchetta</a:t>
          </a:r>
        </a:p>
      </dsp:txBody>
      <dsp:txXfrm>
        <a:off x="5759412" y="2504609"/>
        <a:ext cx="2617914" cy="1570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51838-3439-C848-9AF8-8DE44F1814E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57ED7-ED3B-864E-9114-ECB1E8C01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8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A3EFC8-126C-488E-AC91-A175ABA502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9144000" cy="1865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352509"/>
            <a:ext cx="7772401" cy="1680562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116709"/>
            <a:ext cx="7772399" cy="935568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solidFill>
            <a:schemeClr val="bg1">
              <a:alpha val="74000"/>
            </a:schemeClr>
          </a:solidFill>
        </p:spPr>
        <p:txBody>
          <a:bodyPr/>
          <a:lstStyle/>
          <a:p>
            <a:fld id="{9A51670A-AA26-1F4F-8CA6-FDA72ACCA845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74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74000"/>
            </a:schemeClr>
          </a:solidFill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C8854A-00B4-3D47-BCF1-F6912DA218F7}"/>
              </a:ext>
            </a:extLst>
          </p:cNvPr>
          <p:cNvSpPr/>
          <p:nvPr userDrawn="1"/>
        </p:nvSpPr>
        <p:spPr>
          <a:xfrm>
            <a:off x="401816" y="1307045"/>
            <a:ext cx="5997267" cy="12195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F05632F-94DD-5C40-B032-0357846E31DB}"/>
              </a:ext>
            </a:extLst>
          </p:cNvPr>
          <p:cNvSpPr txBox="1">
            <a:spLocks/>
          </p:cNvSpPr>
          <p:nvPr userDrawn="1"/>
        </p:nvSpPr>
        <p:spPr>
          <a:xfrm>
            <a:off x="569783" y="2044363"/>
            <a:ext cx="5562600" cy="34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sz="1800" b="1" cap="all">
                <a:solidFill>
                  <a:schemeClr val="bg1"/>
                </a:solidFill>
              </a:rPr>
              <a:t>The Commonwealth of Massachusetts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BAFB91E-27B5-5F4C-BD3F-CEE190808E95}"/>
              </a:ext>
            </a:extLst>
          </p:cNvPr>
          <p:cNvSpPr txBox="1">
            <a:spLocks/>
          </p:cNvSpPr>
          <p:nvPr userDrawn="1"/>
        </p:nvSpPr>
        <p:spPr>
          <a:xfrm>
            <a:off x="626932" y="1465552"/>
            <a:ext cx="5562601" cy="57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200" b="1">
                <a:solidFill>
                  <a:schemeClr val="bg1"/>
                </a:solidFill>
                <a:latin typeface="+mn-lt"/>
              </a:rPr>
              <a:t>Executive Office for Administration &amp; Finance</a:t>
            </a:r>
          </a:p>
        </p:txBody>
      </p:sp>
      <p:pic>
        <p:nvPicPr>
          <p:cNvPr id="27" name="Picture 26" descr="Massachusetts State Seal">
            <a:extLst>
              <a:ext uri="{FF2B5EF4-FFF2-40B4-BE49-F238E27FC236}">
                <a16:creationId xmlns:a16="http://schemas.microsoft.com/office/drawing/2014/main" id="{27DAB4BA-2D4E-0443-9C6E-8F230A4B6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88" b="28036"/>
          <a:stretch/>
        </p:blipFill>
        <p:spPr>
          <a:xfrm>
            <a:off x="7931585" y="4885370"/>
            <a:ext cx="1231463" cy="197263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0266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9428-E61E-834D-8B5F-A929C840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BC7E-D240-614F-9D60-CE45D55E0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9E5E3-438F-6347-AB3D-920D0872D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50833-51FB-4F41-AE6C-CBEC91D9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730E-4E6A-2845-B704-7FE54782453C}" type="datetime1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0AF25-FF40-CF40-8BAE-B3A0FB83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298F9-4C54-374C-8CAA-B668381A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1A26-5189-9940-B038-9B76181A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174FE-0555-AC46-9A53-F9C816E70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02E16-9619-8C46-94D4-9BD88114A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58661-9272-D84B-AEB2-8173926FC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D8488-ADE1-7A4F-9ABB-96780E1F7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3A7926-E60F-4D43-AAC8-60794C7E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9AD3-8957-2F42-A57F-85BFBF8286C3}" type="datetime1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DF27F-83C8-3A47-B964-2CEDC35C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4ED87-34D3-7B49-9D24-5AE84E10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88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9AF4-F399-0C4B-BE06-497B8F83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1354F-12EE-8D40-979F-62AE22F23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524D-4213-024B-82D6-B8871BE74082}" type="datetime1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4D1BD-9DA8-EF4E-82BA-20D9144C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B7A93-C032-3146-9777-3C1F49B5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9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EF358-5006-354D-AB99-98A6DA80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5218-46B1-5A44-96A2-E089CFC783F8}" type="datetime1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B78E0-8C66-A841-A859-E45FD922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63D7B-D9F4-C94F-BA63-1E8872B1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9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F658-07AE-E34F-A0A5-C59CD932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9FC6-E1D5-7D4F-8497-2399BD3A5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CD380-37C6-DC44-A922-CEE6C7124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7BF5E-539B-A849-BF15-C985E52D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9641-963F-904D-8888-7C373B814C6B}" type="datetime1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47037-58F5-BE41-887A-817CA210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9FE0E-A98A-3B46-B6B4-AA5C5DE9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0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6B3B-606B-A04E-9504-FA5533B2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DF193-A52C-0140-A984-475125713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D6260-6CBD-B448-A381-B85CD25AA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ABC46-EFA2-2E4F-A0EE-41BC2BF1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5122-8187-3244-9884-8932AF76D84C}" type="datetime1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0D23F-735E-784A-94AF-C352F7C9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06908-8849-9647-BA0B-94FD0EC1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12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7999-C2F1-4A41-9095-6FA0A769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8823-C750-F548-9425-A1B0DE8D4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96206-4C2F-CD45-9EEA-E0F06FC9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6CF6-C070-0742-8A6D-D68E2D736E46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EC5DE-24F8-694F-9858-6B15E0EB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78E23-C2E8-E34A-8E66-7AF97D70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94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671C75-E407-9242-8554-B47A4C1D4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378F4-3D6E-124B-84AD-D74804B90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F078C-8246-9E46-9B83-583B0C8E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7CF1-BC9D-6347-BB63-7FF48A9E145F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2B3AA-4EA2-E542-92CF-D3CF88DC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7DAC6-8744-5340-AAD4-22F98CE7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3638"/>
            <a:ext cx="7055518" cy="66751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230" y="1350396"/>
            <a:ext cx="8377327" cy="4747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5C39716C-2225-0846-BF60-61E8A74BA441}"/>
              </a:ext>
            </a:extLst>
          </p:cNvPr>
          <p:cNvSpPr/>
          <p:nvPr userDrawn="1"/>
        </p:nvSpPr>
        <p:spPr>
          <a:xfrm>
            <a:off x="0" y="1060538"/>
            <a:ext cx="6858001" cy="79139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500">
              <a:solidFill>
                <a:srgbClr val="0E2B8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Massachusetts State Seal">
            <a:extLst>
              <a:ext uri="{FF2B5EF4-FFF2-40B4-BE49-F238E27FC236}">
                <a16:creationId xmlns:a16="http://schemas.microsoft.com/office/drawing/2014/main" id="{CEEB21D7-1DD8-A64D-9C95-046123C1D2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9" r="55193"/>
          <a:stretch/>
        </p:blipFill>
        <p:spPr>
          <a:xfrm>
            <a:off x="7898319" y="0"/>
            <a:ext cx="1234061" cy="177380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3083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58001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0C12-C5F9-CA4E-82E0-FFCA31C07C56}" type="datetime1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94192837-D978-D747-AB58-E09C56D6B925}"/>
              </a:ext>
            </a:extLst>
          </p:cNvPr>
          <p:cNvSpPr/>
          <p:nvPr userDrawn="1"/>
        </p:nvSpPr>
        <p:spPr>
          <a:xfrm>
            <a:off x="0" y="1719043"/>
            <a:ext cx="6858001" cy="79139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500">
              <a:solidFill>
                <a:srgbClr val="0E2B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 descr="Massachusetts State Seal">
            <a:extLst>
              <a:ext uri="{FF2B5EF4-FFF2-40B4-BE49-F238E27FC236}">
                <a16:creationId xmlns:a16="http://schemas.microsoft.com/office/drawing/2014/main" id="{788A859C-9D2B-7648-8F73-C2B2F7A51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9" r="55193"/>
          <a:stretch/>
        </p:blipFill>
        <p:spPr>
          <a:xfrm>
            <a:off x="7898319" y="0"/>
            <a:ext cx="1234061" cy="177380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6122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84916"/>
            <a:ext cx="6858001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73803"/>
            <a:ext cx="3868340" cy="7312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41717"/>
            <a:ext cx="3887391" cy="7312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99CF-6371-2847-BDA4-E9607603EA84}" type="datetime1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DDBB09B7-3A79-4540-AE47-E20D22069C7A}"/>
              </a:ext>
            </a:extLst>
          </p:cNvPr>
          <p:cNvSpPr/>
          <p:nvPr userDrawn="1"/>
        </p:nvSpPr>
        <p:spPr>
          <a:xfrm>
            <a:off x="0" y="1642843"/>
            <a:ext cx="6858001" cy="79139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500">
              <a:solidFill>
                <a:srgbClr val="0E2B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 descr="Massachusetts State Seal">
            <a:extLst>
              <a:ext uri="{FF2B5EF4-FFF2-40B4-BE49-F238E27FC236}">
                <a16:creationId xmlns:a16="http://schemas.microsoft.com/office/drawing/2014/main" id="{B4358969-DAF7-4544-B1D6-3CCD731E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9" r="55193"/>
          <a:stretch/>
        </p:blipFill>
        <p:spPr>
          <a:xfrm>
            <a:off x="7898319" y="0"/>
            <a:ext cx="1234061" cy="177380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9141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4916"/>
            <a:ext cx="697530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2F8C-01C6-9343-AD92-68EF705A1B0F}" type="datetime1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930584CD-CF4E-9E4B-80F1-A5FF5C294E52}"/>
              </a:ext>
            </a:extLst>
          </p:cNvPr>
          <p:cNvSpPr/>
          <p:nvPr userDrawn="1"/>
        </p:nvSpPr>
        <p:spPr>
          <a:xfrm>
            <a:off x="0" y="1642843"/>
            <a:ext cx="6858001" cy="79139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500">
              <a:solidFill>
                <a:srgbClr val="0E2B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Massachusetts State Seal">
            <a:extLst>
              <a:ext uri="{FF2B5EF4-FFF2-40B4-BE49-F238E27FC236}">
                <a16:creationId xmlns:a16="http://schemas.microsoft.com/office/drawing/2014/main" id="{6130D82C-4462-BF42-AE02-C3AEB0ADB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9" r="55193"/>
          <a:stretch/>
        </p:blipFill>
        <p:spPr>
          <a:xfrm>
            <a:off x="7898319" y="0"/>
            <a:ext cx="1234061" cy="177380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9557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7203-880E-404F-87C1-2194AE5EB5A9}" type="datetime1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4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CECB4-250C-A848-900F-7DC8ED71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DCE9-8D99-9C4A-AD7E-51963DF5A70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FB108-3B61-8D4F-BF14-1F2CC5D9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921A6-A4BE-224E-B826-4C1FE049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AF8F02-AA17-EE46-8F1D-DCA038E55E5A}"/>
              </a:ext>
            </a:extLst>
          </p:cNvPr>
          <p:cNvSpPr txBox="1">
            <a:spLocks/>
          </p:cNvSpPr>
          <p:nvPr userDrawn="1"/>
        </p:nvSpPr>
        <p:spPr>
          <a:xfrm>
            <a:off x="628650" y="641384"/>
            <a:ext cx="7772400" cy="1867374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Franklin Gothic Medium" panose="020B0603020102020204" pitchFamily="34" charset="0"/>
              </a:rPr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68DCC0F-8261-E046-BB48-70BAA18903EF}"/>
              </a:ext>
            </a:extLst>
          </p:cNvPr>
          <p:cNvSpPr txBox="1">
            <a:spLocks/>
          </p:cNvSpPr>
          <p:nvPr userDrawn="1"/>
        </p:nvSpPr>
        <p:spPr>
          <a:xfrm>
            <a:off x="628650" y="3152208"/>
            <a:ext cx="7772399" cy="1552743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latin typeface="Franklin Gothic Medium" panose="020B0603020102020204" pitchFamily="34" charset="0"/>
              </a:rPr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B99567-DB9A-0244-8B12-4E984DE7DCC0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64DE79-268F-4C1A-8933-263129D2AF90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F41A46-899F-D54E-A5D0-46C68EFCE73C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97EE-0B9E-CA45-B860-570A58EF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4DC55-8A4C-3448-AF01-E41BF8CC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47A45-146A-D84F-88D0-444B8C02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A1FD-4FD8-CB48-973E-FD9B456BA20E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BB9F1-80ED-B64C-8DF2-2E697941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9197D-FAD5-E74E-8D74-AD18A93C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4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B54E-BC71-0940-AF8A-0D0E2143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E166B-677C-474A-8A87-6CDAB7C17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62DA7-6B4E-6847-A84B-C1E2872DF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424-C3DF-A047-B1BD-7AB9123474B9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F9E2E-8449-924B-8639-4097E394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F2974-91B2-4F4E-A53A-176BC438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8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B843-CA30-F644-9977-0D879A396ADE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C867A-2245-4CD7-8113-06DAAAA76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06BFE-655A-7042-8027-C3BBD694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16287-8F19-7A49-8A8C-4EFEA40EB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79E99-53EB-6141-B7B7-68B652F0D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27764-C9C4-AD40-937B-5B97AA992D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E1A9E-0F3C-5948-9129-55B1B56FB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39999-F06B-C84B-B69F-C7B879E28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B760-1DC3-49D8-A01A-AE2960495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594162"/>
            <a:ext cx="7772401" cy="2448618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Franklin Gothic Medium"/>
              </a:rPr>
              <a:t>InnovateA&amp;F</a:t>
            </a:r>
            <a:r>
              <a:rPr lang="en-US" sz="4000" b="1" dirty="0">
                <a:latin typeface="Franklin Gothic Medium"/>
              </a:rPr>
              <a:t> – AI Initiative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1300" dirty="0">
                <a:latin typeface="Franklin Gothic Medium"/>
              </a:rPr>
              <a:t>Nov 21, 2024</a:t>
            </a:r>
          </a:p>
        </p:txBody>
      </p:sp>
    </p:spTree>
    <p:extLst>
      <p:ext uri="{BB962C8B-B14F-4D97-AF65-F5344CB8AC3E}">
        <p14:creationId xmlns:p14="http://schemas.microsoft.com/office/powerpoint/2010/main" val="267314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9F13-8845-0D0E-B683-D7813B37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InnovateA&amp;F</a:t>
            </a:r>
            <a:r>
              <a:rPr lang="en-US"/>
              <a:t> – AI Initiative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E1CAA-4366-9315-628F-E2C2F25B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1ED52-FB70-8541-B46B-44AC0B46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BCB1E94-A5B2-CCA9-183E-5ADA87485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9432"/>
              </p:ext>
            </p:extLst>
          </p:nvPr>
        </p:nvGraphicFramePr>
        <p:xfrm>
          <a:off x="400860" y="1506604"/>
          <a:ext cx="8377238" cy="474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56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9BFF-BCE7-8E95-727C-100314A1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3638"/>
            <a:ext cx="7055518" cy="6675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Pilot Projects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24589-EFEE-2CAE-A07D-03FAB3DD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781A4F22-A26A-924D-82B1-1C9CF04CC2BB}" type="datetime1">
              <a:rPr lang="en-US" smtClean="0"/>
              <a:pPr defTabSz="914400">
                <a:spcAft>
                  <a:spcPts val="600"/>
                </a:spcAft>
                <a:defRPr/>
              </a:pPr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30D2A-4856-CF4E-AEAF-3A306EE8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C3DC867A-2245-4CD7-8113-06DAAAA7636F}" type="slidenum">
              <a:rPr lang="en-US" smtClean="0"/>
              <a:pPr defTabSz="914400"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D0651B9-3C50-6ED5-67E2-6EDAAE9066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8950"/>
              </p:ext>
            </p:extLst>
          </p:nvPr>
        </p:nvGraphicFramePr>
        <p:xfrm>
          <a:off x="361230" y="1350396"/>
          <a:ext cx="8377327" cy="474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94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C088-3565-7A0B-3A03-FCBB6F7B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 fontScale="90000"/>
          </a:bodyPr>
          <a:lstStyle/>
          <a:p>
            <a:r>
              <a:rPr lang="en-US" sz="2600" b="1" dirty="0">
                <a:latin typeface="Franklin Gothic Medium"/>
              </a:rPr>
              <a:t>Congratulations </a:t>
            </a:r>
            <a:r>
              <a:rPr lang="en-US" sz="2600" dirty="0">
                <a:latin typeface="Franklin Gothic Book"/>
              </a:rPr>
              <a:t>Team </a:t>
            </a:r>
            <a:r>
              <a:rPr lang="en-US" sz="2600" u="sng" dirty="0">
                <a:latin typeface="Franklin Gothic Book"/>
              </a:rPr>
              <a:t>Predictive Model</a:t>
            </a:r>
            <a:r>
              <a:rPr lang="en-US" sz="2600" dirty="0">
                <a:latin typeface="Franklin Gothic Book"/>
              </a:rPr>
              <a:t> on winning </a:t>
            </a:r>
            <a:r>
              <a:rPr lang="en-US" sz="2600" u="sng" dirty="0">
                <a:latin typeface="Franklin Gothic Book"/>
              </a:rPr>
              <a:t>Innovation Master Mind Award </a:t>
            </a:r>
            <a:r>
              <a:rPr lang="en-US" sz="2600" dirty="0">
                <a:latin typeface="Franklin Gothic Book"/>
              </a:rPr>
              <a:t>in EOTSS AI Showcase Event</a:t>
            </a:r>
            <a:endParaRPr lang="en-US" sz="2600" dirty="0"/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E37CE08-CFA2-D9AD-714B-483099BBF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4" b="2311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DA161-9365-D4D6-C590-3BBF1DC2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lang="en-US" sz="1200" dirty="0">
              <a:latin typeface="Franklin Gothic Book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dirty="0">
                <a:latin typeface="Franklin Gothic Book"/>
              </a:rPr>
              <a:t>Non-custodial Parent (NCP) Payment Compliance Predictive Model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>
                <a:latin typeface="Franklin Gothic Book"/>
              </a:rPr>
              <a:t>Yuhui Luo – ML Expert</a:t>
            </a:r>
          </a:p>
          <a:p>
            <a:r>
              <a:rPr lang="en-US" sz="1800" dirty="0">
                <a:latin typeface="Franklin Gothic Book"/>
              </a:rPr>
              <a:t>Chris Martino – Project (Data) Manager</a:t>
            </a:r>
          </a:p>
          <a:p>
            <a:r>
              <a:rPr lang="en-US" sz="1800" dirty="0">
                <a:latin typeface="Franklin Gothic Book"/>
              </a:rPr>
              <a:t>Mani Dharmarajan – Project Observer</a:t>
            </a:r>
            <a:endParaRPr lang="en-US" sz="1800" dirty="0"/>
          </a:p>
          <a:p>
            <a:r>
              <a:rPr lang="en-US" sz="1800" dirty="0">
                <a:latin typeface="Franklin Gothic Book"/>
              </a:rPr>
              <a:t>Subbu Perumal – Project Observer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B24D5-8D5B-72F7-4F29-15189148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75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81A4F22-A26A-924D-82B1-1C9CF04CC2BB}" type="datetime1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6/4/2025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F814D-53B2-1A11-9947-2731493E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3DC867A-2245-4CD7-8113-06DAAAA7636F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6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82C0A-6560-7007-B2B8-B9DF0841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93DE-7D49-4861-AA40-22982DF72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AI pilot projects to Prod</a:t>
            </a:r>
          </a:p>
          <a:p>
            <a:r>
              <a:rPr lang="en-US" dirty="0"/>
              <a:t>Planning for Round #2 of AI Initiative</a:t>
            </a:r>
          </a:p>
          <a:p>
            <a:r>
              <a:rPr lang="en-US" dirty="0"/>
              <a:t>Develop your ideas and formalize it</a:t>
            </a:r>
          </a:p>
          <a:p>
            <a:r>
              <a:rPr lang="en-US" dirty="0"/>
              <a:t>Lookout for the emails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E6CEF-DCAC-7C7D-BB9F-9F114CD2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D4490-CC47-10FA-2EC0-540D7A15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5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eb2ca1-151e-4498-8659-dcf34d506d6e" xsi:nil="true"/>
    <lcf76f155ced4ddcb4097134ff3c332f xmlns="14d9695c-504e-42d3-bbe5-3afafe435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F6928D52C82458E417991CBCE85CE" ma:contentTypeVersion="15" ma:contentTypeDescription="Create a new document." ma:contentTypeScope="" ma:versionID="def9dde6eefe657c08e59dd8ef34952f">
  <xsd:schema xmlns:xsd="http://www.w3.org/2001/XMLSchema" xmlns:xs="http://www.w3.org/2001/XMLSchema" xmlns:p="http://schemas.microsoft.com/office/2006/metadata/properties" xmlns:ns2="14d9695c-504e-42d3-bbe5-3afafe4352e5" xmlns:ns3="17eb2ca1-151e-4498-8659-dcf34d506d6e" targetNamespace="http://schemas.microsoft.com/office/2006/metadata/properties" ma:root="true" ma:fieldsID="f4b1c2c92ed01f116dd2280cc4c1da2e" ns2:_="" ns3:_="">
    <xsd:import namespace="14d9695c-504e-42d3-bbe5-3afafe4352e5"/>
    <xsd:import namespace="17eb2ca1-151e-4498-8659-dcf34d506d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9695c-504e-42d3-bbe5-3afafe435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b2ca1-151e-4498-8659-dcf34d506d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4dbc26-273f-4e5e-adb8-66ae116629f4}" ma:internalName="TaxCatchAll" ma:showField="CatchAllData" ma:web="17eb2ca1-151e-4498-8659-dcf34d506d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412E50-3734-452A-AEA9-AF1A5D8BB7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F41D6B-CDF6-4599-AB19-B653D7BA6986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17eb2ca1-151e-4498-8659-dcf34d506d6e"/>
    <ds:schemaRef ds:uri="79378399-bdd1-4e54-af2e-bf7831bd3d00"/>
    <ds:schemaRef ds:uri="http://www.w3.org/XML/1998/namespace"/>
    <ds:schemaRef ds:uri="14d9695c-504e-42d3-bbe5-3afafe4352e5"/>
  </ds:schemaRefs>
</ds:datastoreItem>
</file>

<file path=customXml/itemProps3.xml><?xml version="1.0" encoding="utf-8"?>
<ds:datastoreItem xmlns:ds="http://schemas.openxmlformats.org/officeDocument/2006/customXml" ds:itemID="{DCB07875-E170-4BFA-9CEB-DB21908223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d9695c-504e-42d3-bbe5-3afafe4352e5"/>
    <ds:schemaRef ds:uri="17eb2ca1-151e-4498-8659-dcf34d506d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1528</TotalTime>
  <Words>258</Words>
  <Application>Microsoft Office PowerPoint</Application>
  <PresentationFormat>On-screen Show (4:3)</PresentationFormat>
  <Paragraphs>70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InnovateA&amp;F – AI Initiative  Nov 21, 2024</vt:lpstr>
      <vt:lpstr>InnovateA&amp;F – AI Initiative</vt:lpstr>
      <vt:lpstr>Pilot Projects</vt:lpstr>
      <vt:lpstr>Congratulations Team Predictive Model on winning Innovation Master Mind Award in EOTSS AI Showcase Event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 Risk Assessment  Executive Summary</dc:title>
  <dc:creator>Warren, Stephen T. (A&amp;F)</dc:creator>
  <cp:lastModifiedBy>Sullivan, Joanne K. (A&amp;F)</cp:lastModifiedBy>
  <cp:revision>29</cp:revision>
  <dcterms:created xsi:type="dcterms:W3CDTF">2021-06-04T13:28:25Z</dcterms:created>
  <dcterms:modified xsi:type="dcterms:W3CDTF">2025-06-05T02:24:43Z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0x010100C20F6928D52C82458E417991CBCE85CE</vt:lpwstr>
  </property>
  <property fmtid="{D5CDD505-2E9C-101B-9397-08002B2CF9AE}" pid="3" name="MediaServiceImageTags">
    <vt:lpwstr/>
  </property>
  <property fmtid="{D5CDD505-2E9C-101B-9397-08002B2CF9AE}" pid="4" name="Hyperlink">
    <vt:lpwstr>, </vt:lpwstr>
  </property>
  <property fmtid="{D5CDD505-2E9C-101B-9397-08002B2CF9AE}" pid="5" name="LinkTo">
    <vt:lpwstr>, </vt:lpwstr>
  </property>
</Properties>
</file>