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5"/>
  </p:sldMasterIdLst>
  <p:notesMasterIdLst>
    <p:notesMasterId r:id="rId24"/>
  </p:notesMasterIdLst>
  <p:sldIdLst>
    <p:sldId id="283" r:id="rId6"/>
    <p:sldId id="268" r:id="rId7"/>
    <p:sldId id="300" r:id="rId8"/>
    <p:sldId id="296" r:id="rId9"/>
    <p:sldId id="295" r:id="rId10"/>
    <p:sldId id="298" r:id="rId11"/>
    <p:sldId id="299" r:id="rId12"/>
    <p:sldId id="301" r:id="rId13"/>
    <p:sldId id="302" r:id="rId14"/>
    <p:sldId id="303" r:id="rId15"/>
    <p:sldId id="304" r:id="rId16"/>
    <p:sldId id="305" r:id="rId17"/>
    <p:sldId id="306" r:id="rId18"/>
    <p:sldId id="307" r:id="rId19"/>
    <p:sldId id="308" r:id="rId20"/>
    <p:sldId id="294" r:id="rId21"/>
    <p:sldId id="270" r:id="rId22"/>
    <p:sldId id="297" r:id="rId23"/>
  </p:sldIdLst>
  <p:sldSz cx="9144000" cy="514826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372"/>
    <a:srgbClr val="EEF4FD"/>
    <a:srgbClr val="2F3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7" autoAdjust="0"/>
    <p:restoredTop sz="94622" autoAdjust="0"/>
  </p:normalViewPr>
  <p:slideViewPr>
    <p:cSldViewPr>
      <p:cViewPr varScale="1">
        <p:scale>
          <a:sx n="141" d="100"/>
          <a:sy n="141" d="100"/>
        </p:scale>
        <p:origin x="1104" y="126"/>
      </p:cViewPr>
      <p:guideLst>
        <p:guide orient="horz" pos="1622"/>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69CE049-0F99-4DB2-9AC1-29B01FB43D40}" type="datetimeFigureOut">
              <a:rPr lang="en-US" smtClean="0"/>
              <a:t>8/28/2025</a:t>
            </a:fld>
            <a:endParaRPr lang="en-US"/>
          </a:p>
        </p:txBody>
      </p:sp>
      <p:sp>
        <p:nvSpPr>
          <p:cNvPr id="4" name="Slide Image Placeholder 3"/>
          <p:cNvSpPr>
            <a:spLocks noGrp="1" noRot="1" noChangeAspect="1"/>
          </p:cNvSpPr>
          <p:nvPr>
            <p:ph type="sldImg" idx="2"/>
          </p:nvPr>
        </p:nvSpPr>
        <p:spPr>
          <a:xfrm>
            <a:off x="2289175" y="514350"/>
            <a:ext cx="45656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5BBAC2C-42EA-497B-9FD9-786DE20132B7}" type="slidenum">
              <a:rPr lang="en-US" smtClean="0"/>
              <a:t>‹#›</a:t>
            </a:fld>
            <a:endParaRPr lang="en-US"/>
          </a:p>
        </p:txBody>
      </p:sp>
    </p:spTree>
    <p:extLst>
      <p:ext uri="{BB962C8B-B14F-4D97-AF65-F5344CB8AC3E}">
        <p14:creationId xmlns:p14="http://schemas.microsoft.com/office/powerpoint/2010/main" val="402766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BBAC2C-42EA-497B-9FD9-786DE20132B7}" type="slidenum">
              <a:rPr lang="en-US" smtClean="0"/>
              <a:t>1</a:t>
            </a:fld>
            <a:endParaRPr lang="en-US"/>
          </a:p>
        </p:txBody>
      </p:sp>
    </p:spTree>
    <p:extLst>
      <p:ext uri="{BB962C8B-B14F-4D97-AF65-F5344CB8AC3E}">
        <p14:creationId xmlns:p14="http://schemas.microsoft.com/office/powerpoint/2010/main" val="18514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10</a:t>
            </a:fld>
            <a:endParaRPr lang="en-US"/>
          </a:p>
        </p:txBody>
      </p:sp>
    </p:spTree>
    <p:extLst>
      <p:ext uri="{BB962C8B-B14F-4D97-AF65-F5344CB8AC3E}">
        <p14:creationId xmlns:p14="http://schemas.microsoft.com/office/powerpoint/2010/main" val="411443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11</a:t>
            </a:fld>
            <a:endParaRPr lang="en-US"/>
          </a:p>
        </p:txBody>
      </p:sp>
    </p:spTree>
    <p:extLst>
      <p:ext uri="{BB962C8B-B14F-4D97-AF65-F5344CB8AC3E}">
        <p14:creationId xmlns:p14="http://schemas.microsoft.com/office/powerpoint/2010/main" val="51432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12</a:t>
            </a:fld>
            <a:endParaRPr lang="en-US"/>
          </a:p>
        </p:txBody>
      </p:sp>
    </p:spTree>
    <p:extLst>
      <p:ext uri="{BB962C8B-B14F-4D97-AF65-F5344CB8AC3E}">
        <p14:creationId xmlns:p14="http://schemas.microsoft.com/office/powerpoint/2010/main" val="2445981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13</a:t>
            </a:fld>
            <a:endParaRPr lang="en-US"/>
          </a:p>
        </p:txBody>
      </p:sp>
    </p:spTree>
    <p:extLst>
      <p:ext uri="{BB962C8B-B14F-4D97-AF65-F5344CB8AC3E}">
        <p14:creationId xmlns:p14="http://schemas.microsoft.com/office/powerpoint/2010/main" val="397981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14</a:t>
            </a:fld>
            <a:endParaRPr lang="en-US"/>
          </a:p>
        </p:txBody>
      </p:sp>
    </p:spTree>
    <p:extLst>
      <p:ext uri="{BB962C8B-B14F-4D97-AF65-F5344CB8AC3E}">
        <p14:creationId xmlns:p14="http://schemas.microsoft.com/office/powerpoint/2010/main" val="220853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15</a:t>
            </a:fld>
            <a:endParaRPr lang="en-US"/>
          </a:p>
        </p:txBody>
      </p:sp>
    </p:spTree>
    <p:extLst>
      <p:ext uri="{BB962C8B-B14F-4D97-AF65-F5344CB8AC3E}">
        <p14:creationId xmlns:p14="http://schemas.microsoft.com/office/powerpoint/2010/main" val="2885027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16</a:t>
            </a:fld>
            <a:endParaRPr lang="en-US"/>
          </a:p>
        </p:txBody>
      </p:sp>
    </p:spTree>
    <p:extLst>
      <p:ext uri="{BB962C8B-B14F-4D97-AF65-F5344CB8AC3E}">
        <p14:creationId xmlns:p14="http://schemas.microsoft.com/office/powerpoint/2010/main" val="2154299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BBAC2C-42EA-497B-9FD9-786DE20132B7}" type="slidenum">
              <a:rPr lang="en-US" smtClean="0"/>
              <a:t>17</a:t>
            </a:fld>
            <a:endParaRPr lang="en-US"/>
          </a:p>
        </p:txBody>
      </p:sp>
    </p:spTree>
    <p:extLst>
      <p:ext uri="{BB962C8B-B14F-4D97-AF65-F5344CB8AC3E}">
        <p14:creationId xmlns:p14="http://schemas.microsoft.com/office/powerpoint/2010/main" val="2253462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BBAC2C-42EA-497B-9FD9-786DE20132B7}" type="slidenum">
              <a:rPr lang="en-US" smtClean="0"/>
              <a:t>18</a:t>
            </a:fld>
            <a:endParaRPr lang="en-US"/>
          </a:p>
        </p:txBody>
      </p:sp>
    </p:spTree>
    <p:extLst>
      <p:ext uri="{BB962C8B-B14F-4D97-AF65-F5344CB8AC3E}">
        <p14:creationId xmlns:p14="http://schemas.microsoft.com/office/powerpoint/2010/main" val="348702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BBAC2C-42EA-497B-9FD9-786DE20132B7}" type="slidenum">
              <a:rPr lang="en-US" smtClean="0"/>
              <a:t>2</a:t>
            </a:fld>
            <a:endParaRPr lang="en-US"/>
          </a:p>
        </p:txBody>
      </p:sp>
    </p:spTree>
    <p:extLst>
      <p:ext uri="{BB962C8B-B14F-4D97-AF65-F5344CB8AC3E}">
        <p14:creationId xmlns:p14="http://schemas.microsoft.com/office/powerpoint/2010/main" val="103416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3</a:t>
            </a:fld>
            <a:endParaRPr lang="en-US"/>
          </a:p>
        </p:txBody>
      </p:sp>
    </p:spTree>
    <p:extLst>
      <p:ext uri="{BB962C8B-B14F-4D97-AF65-F5344CB8AC3E}">
        <p14:creationId xmlns:p14="http://schemas.microsoft.com/office/powerpoint/2010/main" val="283572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4</a:t>
            </a:fld>
            <a:endParaRPr lang="en-US"/>
          </a:p>
        </p:txBody>
      </p:sp>
    </p:spTree>
    <p:extLst>
      <p:ext uri="{BB962C8B-B14F-4D97-AF65-F5344CB8AC3E}">
        <p14:creationId xmlns:p14="http://schemas.microsoft.com/office/powerpoint/2010/main" val="288401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5</a:t>
            </a:fld>
            <a:endParaRPr lang="en-US"/>
          </a:p>
        </p:txBody>
      </p:sp>
    </p:spTree>
    <p:extLst>
      <p:ext uri="{BB962C8B-B14F-4D97-AF65-F5344CB8AC3E}">
        <p14:creationId xmlns:p14="http://schemas.microsoft.com/office/powerpoint/2010/main" val="337539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6</a:t>
            </a:fld>
            <a:endParaRPr lang="en-US"/>
          </a:p>
        </p:txBody>
      </p:sp>
    </p:spTree>
    <p:extLst>
      <p:ext uri="{BB962C8B-B14F-4D97-AF65-F5344CB8AC3E}">
        <p14:creationId xmlns:p14="http://schemas.microsoft.com/office/powerpoint/2010/main" val="71216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7</a:t>
            </a:fld>
            <a:endParaRPr lang="en-US"/>
          </a:p>
        </p:txBody>
      </p:sp>
    </p:spTree>
    <p:extLst>
      <p:ext uri="{BB962C8B-B14F-4D97-AF65-F5344CB8AC3E}">
        <p14:creationId xmlns:p14="http://schemas.microsoft.com/office/powerpoint/2010/main" val="90119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8</a:t>
            </a:fld>
            <a:endParaRPr lang="en-US"/>
          </a:p>
        </p:txBody>
      </p:sp>
    </p:spTree>
    <p:extLst>
      <p:ext uri="{BB962C8B-B14F-4D97-AF65-F5344CB8AC3E}">
        <p14:creationId xmlns:p14="http://schemas.microsoft.com/office/powerpoint/2010/main" val="325076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14350"/>
            <a:ext cx="45656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BAC2C-42EA-497B-9FD9-786DE20132B7}" type="slidenum">
              <a:rPr lang="en-US" smtClean="0"/>
              <a:t>9</a:t>
            </a:fld>
            <a:endParaRPr lang="en-US"/>
          </a:p>
        </p:txBody>
      </p:sp>
    </p:spTree>
    <p:extLst>
      <p:ext uri="{BB962C8B-B14F-4D97-AF65-F5344CB8AC3E}">
        <p14:creationId xmlns:p14="http://schemas.microsoft.com/office/powerpoint/2010/main" val="185896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8380" y="3412331"/>
            <a:ext cx="4953000" cy="400420"/>
          </a:xfrm>
          <a:prstGeom prst="rect">
            <a:avLst/>
          </a:prstGeom>
        </p:spPr>
        <p:txBody>
          <a:bodyPr/>
          <a:lstStyle>
            <a:lvl1pPr>
              <a:defRPr sz="2400">
                <a:solidFill>
                  <a:schemeClr val="bg1"/>
                </a:solidFill>
              </a:defRPr>
            </a:lvl1pPr>
          </a:lstStyle>
          <a:p>
            <a:r>
              <a:rPr lang="en-US" dirty="0"/>
              <a:t>CLICK TO EDIT MASTER TITLE STYLE</a:t>
            </a:r>
          </a:p>
        </p:txBody>
      </p:sp>
      <p:sp>
        <p:nvSpPr>
          <p:cNvPr id="14" name="Text Placeholder 5"/>
          <p:cNvSpPr>
            <a:spLocks noGrp="1"/>
          </p:cNvSpPr>
          <p:nvPr>
            <p:ph type="body" sz="quarter" idx="15" hasCustomPrompt="1"/>
          </p:nvPr>
        </p:nvSpPr>
        <p:spPr>
          <a:xfrm>
            <a:off x="3798380" y="3735916"/>
            <a:ext cx="4953000" cy="286015"/>
          </a:xfrm>
          <a:prstGeom prst="rect">
            <a:avLst/>
          </a:prstGeom>
        </p:spPr>
        <p:txBody>
          <a:bodyPr>
            <a:normAutofit/>
          </a:bodyPr>
          <a:lstStyle>
            <a:lvl1pPr marL="0" indent="0">
              <a:buNone/>
              <a:defRPr sz="1400" b="1" baseline="0">
                <a:solidFill>
                  <a:schemeClr val="bg1"/>
                </a:solidFill>
                <a:latin typeface="+mn-lt"/>
              </a:defRPr>
            </a:lvl1pPr>
          </a:lstStyle>
          <a:p>
            <a:pPr lvl="0"/>
            <a:r>
              <a:rPr lang="en-US" dirty="0"/>
              <a:t>SUBTITLE GOES HERE</a:t>
            </a:r>
          </a:p>
        </p:txBody>
      </p:sp>
      <p:sp>
        <p:nvSpPr>
          <p:cNvPr id="15" name="Text Placeholder 5"/>
          <p:cNvSpPr>
            <a:spLocks noGrp="1"/>
          </p:cNvSpPr>
          <p:nvPr>
            <p:ph type="body" sz="quarter" idx="16" hasCustomPrompt="1"/>
          </p:nvPr>
        </p:nvSpPr>
        <p:spPr>
          <a:xfrm>
            <a:off x="3798380" y="4116916"/>
            <a:ext cx="4953000" cy="286015"/>
          </a:xfrm>
          <a:prstGeom prst="rect">
            <a:avLst/>
          </a:prstGeom>
        </p:spPr>
        <p:txBody>
          <a:bodyPr>
            <a:normAutofit/>
          </a:bodyPr>
          <a:lstStyle>
            <a:lvl1pPr marL="0" indent="0">
              <a:buNone/>
              <a:defRPr sz="1400" b="1" baseline="0">
                <a:solidFill>
                  <a:schemeClr val="accent2"/>
                </a:solidFill>
                <a:latin typeface="+mn-lt"/>
              </a:defRPr>
            </a:lvl1pPr>
          </a:lstStyle>
          <a:p>
            <a:pPr lvl="0"/>
            <a:fld id="{13762F14-7C12-45A1-8990-1E9E1E815E08}" type="datetime4">
              <a:rPr lang="en-US" smtClean="0"/>
              <a:t>September 7, 2021</a:t>
            </a:fld>
            <a:endParaRPr lang="en-US" dirty="0"/>
          </a:p>
        </p:txBody>
      </p:sp>
    </p:spTree>
    <p:extLst>
      <p:ext uri="{BB962C8B-B14F-4D97-AF65-F5344CB8AC3E}">
        <p14:creationId xmlns:p14="http://schemas.microsoft.com/office/powerpoint/2010/main" val="33804462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685800" y="2106018"/>
            <a:ext cx="7772400" cy="696713"/>
          </a:xfrm>
          <a:prstGeom prst="rect">
            <a:avLst/>
          </a:prstGeom>
        </p:spPr>
        <p:txBody>
          <a:bodyPr>
            <a:noAutofit/>
          </a:bodyPr>
          <a:lstStyle>
            <a:lvl1pPr algn="ctr">
              <a:defRPr sz="4400"/>
            </a:lvl1pPr>
          </a:lstStyle>
          <a:p>
            <a:r>
              <a:rPr lang="en-US" dirty="0"/>
              <a:t>TITLE</a:t>
            </a:r>
          </a:p>
        </p:txBody>
      </p:sp>
      <p:sp>
        <p:nvSpPr>
          <p:cNvPr id="11" name="Text Placeholder 2"/>
          <p:cNvSpPr>
            <a:spLocks noGrp="1"/>
          </p:cNvSpPr>
          <p:nvPr>
            <p:ph type="body" idx="1"/>
          </p:nvPr>
        </p:nvSpPr>
        <p:spPr>
          <a:xfrm>
            <a:off x="685800" y="1735931"/>
            <a:ext cx="7772400" cy="723912"/>
          </a:xfrm>
          <a:prstGeom prst="rect">
            <a:avLst/>
          </a:prstGeom>
        </p:spPr>
        <p:txBody>
          <a:bodyPr>
            <a:normAutofit/>
          </a:bodyPr>
          <a:lstStyle>
            <a:lvl1pPr marL="0" indent="0" algn="ctr">
              <a:buNone/>
              <a:defRPr sz="3600">
                <a:solidFill>
                  <a:schemeClr val="accent2"/>
                </a:solidFill>
              </a:defRPr>
            </a:lvl1pPr>
          </a:lstStyle>
          <a:p>
            <a:r>
              <a:rPr lang="en-US" dirty="0"/>
              <a:t>SECTION</a:t>
            </a:r>
          </a:p>
        </p:txBody>
      </p:sp>
      <p:sp>
        <p:nvSpPr>
          <p:cNvPr id="12" name="Text Placeholder 3"/>
          <p:cNvSpPr>
            <a:spLocks noGrp="1"/>
          </p:cNvSpPr>
          <p:nvPr>
            <p:ph type="body" sz="quarter" idx="13"/>
          </p:nvPr>
        </p:nvSpPr>
        <p:spPr>
          <a:xfrm>
            <a:off x="685800" y="2592378"/>
            <a:ext cx="7772400" cy="668189"/>
          </a:xfrm>
          <a:prstGeom prst="rect">
            <a:avLst/>
          </a:prstGeom>
        </p:spPr>
        <p:txBody>
          <a:bodyPr>
            <a:normAutofit/>
          </a:bodyPr>
          <a:lstStyle>
            <a:lvl1pPr marL="0" indent="0" algn="ctr">
              <a:buNone/>
              <a:defRPr sz="3600">
                <a:solidFill>
                  <a:schemeClr val="accent2"/>
                </a:solidFill>
              </a:defRPr>
            </a:lvl1pPr>
          </a:lstStyle>
          <a:p>
            <a:r>
              <a:rPr lang="en-US" dirty="0"/>
              <a:t>HERE</a:t>
            </a:r>
          </a:p>
        </p:txBody>
      </p:sp>
      <p:sp>
        <p:nvSpPr>
          <p:cNvPr id="13" name="Text Placeholder 4"/>
          <p:cNvSpPr>
            <a:spLocks noGrp="1"/>
          </p:cNvSpPr>
          <p:nvPr>
            <p:ph type="body" sz="quarter" idx="14"/>
          </p:nvPr>
        </p:nvSpPr>
        <p:spPr>
          <a:xfrm>
            <a:off x="1973264" y="3260567"/>
            <a:ext cx="5197475" cy="1287462"/>
          </a:xfrm>
          <a:prstGeom prst="rect">
            <a:avLst/>
          </a:prstGeom>
        </p:spPr>
        <p:txBody>
          <a:bodyPr>
            <a:normAutofit/>
          </a:bodyPr>
          <a:lstStyle>
            <a:lvl1pPr marL="0" indent="0" algn="ctr">
              <a:buNone/>
              <a:defRPr sz="1200" i="1"/>
            </a:lvl1pPr>
          </a:lstStyle>
          <a:p>
            <a:pPr lvl="0"/>
            <a:r>
              <a:rPr lang="en-US" dirty="0"/>
              <a:t>This area is for describing the section that is coming up. It’s optional and can be deleted. Section slides are a great opportunity to prep your audience for what they are about to see or to deliver background information.</a:t>
            </a:r>
          </a:p>
        </p:txBody>
      </p:sp>
      <p:sp>
        <p:nvSpPr>
          <p:cNvPr id="8" name="Slide Number Placeholder 5"/>
          <p:cNvSpPr>
            <a:spLocks noGrp="1"/>
          </p:cNvSpPr>
          <p:nvPr>
            <p:ph type="sldNum" sz="quarter" idx="4"/>
          </p:nvPr>
        </p:nvSpPr>
        <p:spPr>
          <a:xfrm>
            <a:off x="7848599" y="4919451"/>
            <a:ext cx="1298097" cy="228812"/>
          </a:xfrm>
          <a:prstGeom prst="rect">
            <a:avLst/>
          </a:prstGeom>
        </p:spPr>
        <p:txBody>
          <a:bodyPr vert="horz" lIns="91440" tIns="45720" rIns="91440" bIns="45720" rtlCol="0" anchor="ctr"/>
          <a:lstStyle>
            <a:lvl1pPr algn="r">
              <a:defRPr sz="900">
                <a:solidFill>
                  <a:schemeClr val="bg1"/>
                </a:solidFill>
              </a:defRPr>
            </a:lvl1pPr>
          </a:lstStyle>
          <a:p>
            <a:r>
              <a:rPr lang="en-US"/>
              <a:t>PAGE </a:t>
            </a:r>
            <a:fld id="{5EDF9837-A3EE-4946-9644-5F3333319DCE}" type="slidenum">
              <a:rPr lang="en-US" smtClean="0"/>
              <a:pPr/>
              <a:t>‹#›</a:t>
            </a:fld>
            <a:endParaRPr lang="en-US" dirty="0"/>
          </a:p>
        </p:txBody>
      </p:sp>
    </p:spTree>
    <p:extLst>
      <p:ext uri="{BB962C8B-B14F-4D97-AF65-F5344CB8AC3E}">
        <p14:creationId xmlns:p14="http://schemas.microsoft.com/office/powerpoint/2010/main" val="388740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BLANK">
    <p:spTree>
      <p:nvGrpSpPr>
        <p:cNvPr id="1" name=""/>
        <p:cNvGrpSpPr/>
        <p:nvPr/>
      </p:nvGrpSpPr>
      <p:grpSpPr>
        <a:xfrm>
          <a:off x="0" y="0"/>
          <a:ext cx="0" cy="0"/>
          <a:chOff x="0" y="0"/>
          <a:chExt cx="0" cy="0"/>
        </a:xfrm>
      </p:grpSpPr>
      <p:sp>
        <p:nvSpPr>
          <p:cNvPr id="6" name="Title 15"/>
          <p:cNvSpPr>
            <a:spLocks noGrp="1"/>
          </p:cNvSpPr>
          <p:nvPr>
            <p:ph type="title" hasCustomPrompt="1"/>
          </p:nvPr>
        </p:nvSpPr>
        <p:spPr>
          <a:xfrm>
            <a:off x="454675" y="59531"/>
            <a:ext cx="8229600" cy="414526"/>
          </a:xfrm>
          <a:prstGeom prst="rect">
            <a:avLst/>
          </a:prstGeom>
        </p:spPr>
        <p:txBody>
          <a:bodyPr lIns="64008">
            <a:noAutofit/>
          </a:bodyPr>
          <a:lstStyle>
            <a:lvl1pPr algn="l">
              <a:defRPr sz="2800">
                <a:solidFill>
                  <a:schemeClr val="accent1"/>
                </a:solidFill>
              </a:defRPr>
            </a:lvl1pPr>
          </a:lstStyle>
          <a:p>
            <a:pPr algn="l"/>
            <a:r>
              <a:rPr lang="en-US" dirty="0"/>
              <a:t>SLIDE </a:t>
            </a:r>
            <a:r>
              <a:rPr lang="en-US" b="0" dirty="0"/>
              <a:t>TITLE</a:t>
            </a:r>
          </a:p>
        </p:txBody>
      </p:sp>
      <p:sp>
        <p:nvSpPr>
          <p:cNvPr id="10" name="Text Placeholder 5"/>
          <p:cNvSpPr>
            <a:spLocks noGrp="1"/>
          </p:cNvSpPr>
          <p:nvPr>
            <p:ph type="body" sz="quarter" idx="15" hasCustomPrompt="1"/>
          </p:nvPr>
        </p:nvSpPr>
        <p:spPr>
          <a:xfrm>
            <a:off x="454675" y="457623"/>
            <a:ext cx="8234650" cy="286015"/>
          </a:xfrm>
          <a:prstGeom prst="rect">
            <a:avLst/>
          </a:prstGeom>
        </p:spPr>
        <p:txBody>
          <a:bodyPr lIns="64008">
            <a:noAutofit/>
          </a:bodyPr>
          <a:lstStyle>
            <a:lvl1pPr marL="0" indent="0">
              <a:buNone/>
              <a:defRPr sz="1200" b="1" baseline="0">
                <a:solidFill>
                  <a:schemeClr val="tx1"/>
                </a:solidFill>
                <a:latin typeface="+mn-lt"/>
              </a:defRPr>
            </a:lvl1pPr>
          </a:lstStyle>
          <a:p>
            <a:pPr lvl="0"/>
            <a:r>
              <a:rPr lang="en-US" dirty="0"/>
              <a:t>Optional page headline</a:t>
            </a:r>
          </a:p>
        </p:txBody>
      </p:sp>
      <p:cxnSp>
        <p:nvCxnSpPr>
          <p:cNvPr id="11" name="Straight Connector 10"/>
          <p:cNvCxnSpPr/>
          <p:nvPr userDrawn="1"/>
        </p:nvCxnSpPr>
        <p:spPr>
          <a:xfrm>
            <a:off x="533400" y="743638"/>
            <a:ext cx="652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7848599" y="4919451"/>
            <a:ext cx="1298097" cy="228812"/>
          </a:xfrm>
          <a:prstGeom prst="rect">
            <a:avLst/>
          </a:prstGeom>
        </p:spPr>
        <p:txBody>
          <a:bodyPr vert="horz" lIns="91440" tIns="45720" rIns="91440" bIns="45720" rtlCol="0" anchor="ctr"/>
          <a:lstStyle>
            <a:lvl1pPr algn="r">
              <a:defRPr sz="900">
                <a:solidFill>
                  <a:schemeClr val="bg1"/>
                </a:solidFill>
              </a:defRPr>
            </a:lvl1pPr>
          </a:lstStyle>
          <a:p>
            <a:r>
              <a:rPr lang="en-US"/>
              <a:t>PAGE </a:t>
            </a:r>
            <a:fld id="{5EDF9837-A3EE-4946-9644-5F3333319DCE}" type="slidenum">
              <a:rPr lang="en-US" smtClean="0"/>
              <a:pPr/>
              <a:t>‹#›</a:t>
            </a:fld>
            <a:endParaRPr lang="en-US" dirty="0"/>
          </a:p>
        </p:txBody>
      </p:sp>
    </p:spTree>
    <p:extLst>
      <p:ext uri="{BB962C8B-B14F-4D97-AF65-F5344CB8AC3E}">
        <p14:creationId xmlns:p14="http://schemas.microsoft.com/office/powerpoint/2010/main" val="141043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54675" y="858044"/>
            <a:ext cx="4038600" cy="3832596"/>
          </a:xfrm>
          <a:prstGeom prst="rect">
            <a:avLst/>
          </a:prstGeom>
        </p:spPr>
        <p:txBody>
          <a:bodyPr/>
          <a:lstStyle>
            <a:lvl1pPr>
              <a:defRPr sz="1200"/>
            </a:lvl1pPr>
            <a:lvl2pPr>
              <a:defRPr sz="1100"/>
            </a:lvl2pPr>
            <a:lvl3pPr>
              <a:defRPr sz="1050"/>
            </a:lvl3pPr>
            <a:lvl4pPr>
              <a:defRPr sz="10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533400" y="743638"/>
            <a:ext cx="652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15"/>
          <p:cNvSpPr>
            <a:spLocks noGrp="1"/>
          </p:cNvSpPr>
          <p:nvPr>
            <p:ph type="title" hasCustomPrompt="1"/>
          </p:nvPr>
        </p:nvSpPr>
        <p:spPr>
          <a:xfrm>
            <a:off x="454675" y="59531"/>
            <a:ext cx="8229600" cy="414526"/>
          </a:xfrm>
          <a:prstGeom prst="rect">
            <a:avLst/>
          </a:prstGeom>
        </p:spPr>
        <p:txBody>
          <a:bodyPr lIns="64008">
            <a:noAutofit/>
          </a:bodyPr>
          <a:lstStyle>
            <a:lvl1pPr algn="l">
              <a:defRPr sz="2800">
                <a:solidFill>
                  <a:schemeClr val="accent1"/>
                </a:solidFill>
              </a:defRPr>
            </a:lvl1pPr>
          </a:lstStyle>
          <a:p>
            <a:pPr algn="l"/>
            <a:r>
              <a:rPr lang="en-US" dirty="0"/>
              <a:t>SLIDE </a:t>
            </a:r>
            <a:r>
              <a:rPr lang="en-US" b="0" dirty="0"/>
              <a:t>TITLE</a:t>
            </a:r>
          </a:p>
        </p:txBody>
      </p:sp>
      <p:sp>
        <p:nvSpPr>
          <p:cNvPr id="10" name="Text Placeholder 5"/>
          <p:cNvSpPr>
            <a:spLocks noGrp="1"/>
          </p:cNvSpPr>
          <p:nvPr>
            <p:ph type="body" sz="quarter" idx="15" hasCustomPrompt="1"/>
          </p:nvPr>
        </p:nvSpPr>
        <p:spPr>
          <a:xfrm>
            <a:off x="454675" y="457623"/>
            <a:ext cx="8234650" cy="286015"/>
          </a:xfrm>
          <a:prstGeom prst="rect">
            <a:avLst/>
          </a:prstGeom>
        </p:spPr>
        <p:txBody>
          <a:bodyPr lIns="64008">
            <a:noAutofit/>
          </a:bodyPr>
          <a:lstStyle>
            <a:lvl1pPr marL="0" indent="0">
              <a:buNone/>
              <a:defRPr sz="1200" b="1" baseline="0">
                <a:solidFill>
                  <a:schemeClr val="tx1"/>
                </a:solidFill>
                <a:latin typeface="+mn-lt"/>
              </a:defRPr>
            </a:lvl1pPr>
          </a:lstStyle>
          <a:p>
            <a:pPr lvl="0"/>
            <a:r>
              <a:rPr lang="en-US" dirty="0"/>
              <a:t>Optional page headline</a:t>
            </a:r>
          </a:p>
        </p:txBody>
      </p:sp>
      <p:sp>
        <p:nvSpPr>
          <p:cNvPr id="11" name="Slide Number Placeholder 5"/>
          <p:cNvSpPr>
            <a:spLocks noGrp="1"/>
          </p:cNvSpPr>
          <p:nvPr>
            <p:ph type="sldNum" sz="quarter" idx="4"/>
          </p:nvPr>
        </p:nvSpPr>
        <p:spPr>
          <a:xfrm>
            <a:off x="7848599" y="4919451"/>
            <a:ext cx="1298097" cy="228812"/>
          </a:xfrm>
          <a:prstGeom prst="rect">
            <a:avLst/>
          </a:prstGeom>
        </p:spPr>
        <p:txBody>
          <a:bodyPr vert="horz" lIns="91440" tIns="45720" rIns="91440" bIns="45720" rtlCol="0" anchor="ctr"/>
          <a:lstStyle>
            <a:lvl1pPr algn="r">
              <a:defRPr sz="900">
                <a:solidFill>
                  <a:schemeClr val="bg1"/>
                </a:solidFill>
              </a:defRPr>
            </a:lvl1pPr>
          </a:lstStyle>
          <a:p>
            <a:r>
              <a:rPr lang="en-US"/>
              <a:t>PAGE </a:t>
            </a:r>
            <a:fld id="{5EDF9837-A3EE-4946-9644-5F3333319DCE}" type="slidenum">
              <a:rPr lang="en-US" smtClean="0"/>
              <a:pPr/>
              <a:t>‹#›</a:t>
            </a:fld>
            <a:endParaRPr lang="en-US" dirty="0"/>
          </a:p>
        </p:txBody>
      </p:sp>
    </p:spTree>
    <p:extLst>
      <p:ext uri="{BB962C8B-B14F-4D97-AF65-F5344CB8AC3E}">
        <p14:creationId xmlns:p14="http://schemas.microsoft.com/office/powerpoint/2010/main" val="66393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BLANK">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54675" y="1716088"/>
            <a:ext cx="4038600" cy="2974552"/>
          </a:xfrm>
          <a:prstGeom prst="rect">
            <a:avLst/>
          </a:prstGeom>
        </p:spPr>
        <p:txBody>
          <a:bodyPr/>
          <a:lstStyle>
            <a:lvl1pPr>
              <a:defRPr sz="1200"/>
            </a:lvl1pPr>
            <a:lvl2pPr>
              <a:defRPr sz="1100"/>
            </a:lvl2pPr>
            <a:lvl3pPr>
              <a:defRPr sz="1050"/>
            </a:lvl3pPr>
            <a:lvl4pPr>
              <a:defRPr sz="10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454675" y="915247"/>
            <a:ext cx="4038600" cy="686435"/>
          </a:xfrm>
          <a:prstGeom prst="rect">
            <a:avLst/>
          </a:prstGeom>
        </p:spPr>
        <p:txBody>
          <a:bodyPr/>
          <a:lstStyle>
            <a:lvl1pPr marL="0" indent="0">
              <a:buNone/>
              <a:defRPr sz="1600" b="1">
                <a:solidFill>
                  <a:schemeClr val="accent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Headline block area</a:t>
            </a:r>
          </a:p>
        </p:txBody>
      </p:sp>
      <p:cxnSp>
        <p:nvCxnSpPr>
          <p:cNvPr id="10" name="Straight Connector 9"/>
          <p:cNvCxnSpPr/>
          <p:nvPr userDrawn="1"/>
        </p:nvCxnSpPr>
        <p:spPr>
          <a:xfrm>
            <a:off x="533400" y="743638"/>
            <a:ext cx="652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15"/>
          <p:cNvSpPr>
            <a:spLocks noGrp="1"/>
          </p:cNvSpPr>
          <p:nvPr>
            <p:ph type="title" hasCustomPrompt="1"/>
          </p:nvPr>
        </p:nvSpPr>
        <p:spPr>
          <a:xfrm>
            <a:off x="454675" y="59531"/>
            <a:ext cx="8229600" cy="414526"/>
          </a:xfrm>
          <a:prstGeom prst="rect">
            <a:avLst/>
          </a:prstGeom>
        </p:spPr>
        <p:txBody>
          <a:bodyPr lIns="64008">
            <a:noAutofit/>
          </a:bodyPr>
          <a:lstStyle>
            <a:lvl1pPr algn="l">
              <a:defRPr sz="2800">
                <a:solidFill>
                  <a:schemeClr val="accent1"/>
                </a:solidFill>
              </a:defRPr>
            </a:lvl1pPr>
          </a:lstStyle>
          <a:p>
            <a:pPr algn="l"/>
            <a:r>
              <a:rPr lang="en-US" dirty="0"/>
              <a:t>SLIDE </a:t>
            </a:r>
            <a:r>
              <a:rPr lang="en-US" b="0" dirty="0"/>
              <a:t>TITLE</a:t>
            </a:r>
          </a:p>
        </p:txBody>
      </p:sp>
      <p:sp>
        <p:nvSpPr>
          <p:cNvPr id="12" name="Text Placeholder 5"/>
          <p:cNvSpPr>
            <a:spLocks noGrp="1"/>
          </p:cNvSpPr>
          <p:nvPr>
            <p:ph type="body" sz="quarter" idx="15" hasCustomPrompt="1"/>
          </p:nvPr>
        </p:nvSpPr>
        <p:spPr>
          <a:xfrm>
            <a:off x="454675" y="457623"/>
            <a:ext cx="8234650" cy="286015"/>
          </a:xfrm>
          <a:prstGeom prst="rect">
            <a:avLst/>
          </a:prstGeom>
        </p:spPr>
        <p:txBody>
          <a:bodyPr lIns="64008">
            <a:noAutofit/>
          </a:bodyPr>
          <a:lstStyle>
            <a:lvl1pPr marL="0" indent="0">
              <a:buNone/>
              <a:defRPr sz="1200" b="1" baseline="0">
                <a:solidFill>
                  <a:schemeClr val="tx1"/>
                </a:solidFill>
                <a:latin typeface="+mn-lt"/>
              </a:defRPr>
            </a:lvl1pPr>
          </a:lstStyle>
          <a:p>
            <a:pPr lvl="0"/>
            <a:r>
              <a:rPr lang="en-US" dirty="0"/>
              <a:t>Optional page headline</a:t>
            </a:r>
          </a:p>
        </p:txBody>
      </p:sp>
      <p:sp>
        <p:nvSpPr>
          <p:cNvPr id="14" name="Slide Number Placeholder 5"/>
          <p:cNvSpPr>
            <a:spLocks noGrp="1"/>
          </p:cNvSpPr>
          <p:nvPr>
            <p:ph type="sldNum" sz="quarter" idx="4"/>
          </p:nvPr>
        </p:nvSpPr>
        <p:spPr>
          <a:xfrm>
            <a:off x="7848599" y="4919451"/>
            <a:ext cx="1298097" cy="228812"/>
          </a:xfrm>
          <a:prstGeom prst="rect">
            <a:avLst/>
          </a:prstGeom>
        </p:spPr>
        <p:txBody>
          <a:bodyPr vert="horz" lIns="91440" tIns="45720" rIns="91440" bIns="45720" rtlCol="0" anchor="ctr"/>
          <a:lstStyle>
            <a:lvl1pPr algn="r">
              <a:defRPr sz="900">
                <a:solidFill>
                  <a:schemeClr val="bg1"/>
                </a:solidFill>
              </a:defRPr>
            </a:lvl1pPr>
          </a:lstStyle>
          <a:p>
            <a:r>
              <a:rPr lang="en-US"/>
              <a:t>PAGE </a:t>
            </a:r>
            <a:fld id="{5EDF9837-A3EE-4946-9644-5F3333319DCE}" type="slidenum">
              <a:rPr lang="en-US" smtClean="0"/>
              <a:pPr/>
              <a:t>‹#›</a:t>
            </a:fld>
            <a:endParaRPr lang="en-US" dirty="0"/>
          </a:p>
        </p:txBody>
      </p:sp>
    </p:spTree>
    <p:extLst>
      <p:ext uri="{BB962C8B-B14F-4D97-AF65-F5344CB8AC3E}">
        <p14:creationId xmlns:p14="http://schemas.microsoft.com/office/powerpoint/2010/main" val="212389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Pictures">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54675" y="1247746"/>
            <a:ext cx="4419600" cy="976545"/>
          </a:xfrm>
          <a:prstGeom prst="rect">
            <a:avLst/>
          </a:prstGeom>
        </p:spPr>
        <p:txBody>
          <a:bodyPr/>
          <a:lstStyle>
            <a:lvl1pPr marL="285750" indent="-285750">
              <a:buFont typeface="Arial" panose="020B0604020202020204" pitchFamily="34" charset="0"/>
              <a:buChar char="•"/>
              <a:defRPr sz="1200" baseline="0"/>
            </a:lvl1pPr>
            <a:lvl2pPr>
              <a:defRPr sz="1100"/>
            </a:lvl2pPr>
            <a:lvl3pPr>
              <a:defRPr sz="1400"/>
            </a:lvl3pPr>
            <a:lvl4pPr>
              <a:defRPr sz="1200"/>
            </a:lvl4pPr>
            <a:lvl5pPr>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consectetur</a:t>
            </a:r>
            <a:r>
              <a:rPr lang="en-US" dirty="0"/>
              <a:t> </a:t>
            </a:r>
            <a:r>
              <a:rPr lang="en-US" dirty="0" err="1"/>
              <a:t>aliquam</a:t>
            </a:r>
            <a:r>
              <a:rPr lang="en-US" dirty="0"/>
              <a:t> </a:t>
            </a:r>
            <a:r>
              <a:rPr lang="en-US" dirty="0" err="1"/>
              <a:t>feugiat</a:t>
            </a:r>
            <a:r>
              <a:rPr lang="en-US" dirty="0"/>
              <a:t>.</a:t>
            </a:r>
          </a:p>
          <a:p>
            <a:pPr lvl="1"/>
            <a:r>
              <a:rPr lang="en-US" dirty="0"/>
              <a:t>Integer </a:t>
            </a:r>
            <a:r>
              <a:rPr lang="en-US" dirty="0" err="1"/>
              <a:t>aliquam</a:t>
            </a:r>
            <a:r>
              <a:rPr lang="en-US" dirty="0"/>
              <a:t>, quam sit </a:t>
            </a:r>
            <a:r>
              <a:rPr lang="en-US" dirty="0" err="1"/>
              <a:t>amet</a:t>
            </a:r>
            <a:r>
              <a:rPr lang="en-US" dirty="0"/>
              <a:t> </a:t>
            </a:r>
            <a:r>
              <a:rPr lang="en-US" dirty="0" err="1"/>
              <a:t>pulvinar</a:t>
            </a:r>
            <a:r>
              <a:rPr lang="en-US" dirty="0"/>
              <a:t> maximus, </a:t>
            </a:r>
            <a:r>
              <a:rPr lang="en-US" dirty="0" err="1"/>
              <a:t>leo</a:t>
            </a:r>
            <a:r>
              <a:rPr lang="en-US" dirty="0"/>
              <a:t> </a:t>
            </a:r>
            <a:r>
              <a:rPr lang="en-US" dirty="0" err="1"/>
              <a:t>turpis</a:t>
            </a:r>
            <a:r>
              <a:rPr lang="en-US" dirty="0"/>
              <a:t> pharetra ante, </a:t>
            </a:r>
            <a:r>
              <a:rPr lang="en-US" dirty="0" err="1"/>
              <a:t>nec</a:t>
            </a:r>
            <a:r>
              <a:rPr lang="en-US" dirty="0"/>
              <a:t>.</a:t>
            </a:r>
          </a:p>
        </p:txBody>
      </p:sp>
      <p:sp>
        <p:nvSpPr>
          <p:cNvPr id="22" name="Text Placeholder 5"/>
          <p:cNvSpPr>
            <a:spLocks noGrp="1"/>
          </p:cNvSpPr>
          <p:nvPr>
            <p:ph type="body" sz="quarter" idx="12" hasCustomPrompt="1"/>
          </p:nvPr>
        </p:nvSpPr>
        <p:spPr>
          <a:xfrm>
            <a:off x="454675" y="925023"/>
            <a:ext cx="4419600" cy="367764"/>
          </a:xfrm>
          <a:prstGeom prst="rect">
            <a:avLst/>
          </a:prstGeom>
        </p:spPr>
        <p:txBody>
          <a:bodyPr>
            <a:normAutofit/>
          </a:bodyPr>
          <a:lstStyle>
            <a:lvl1pPr marL="0" indent="0">
              <a:buNone/>
              <a:defRPr sz="1400" b="1">
                <a:solidFill>
                  <a:schemeClr val="accent2"/>
                </a:solidFill>
                <a:latin typeface="+mj-lt"/>
              </a:defRPr>
            </a:lvl1pPr>
          </a:lstStyle>
          <a:p>
            <a:pPr lvl="0"/>
            <a:r>
              <a:rPr lang="en-US" dirty="0"/>
              <a:t>Headline One</a:t>
            </a:r>
          </a:p>
        </p:txBody>
      </p:sp>
      <p:cxnSp>
        <p:nvCxnSpPr>
          <p:cNvPr id="14" name="Straight Connector 13"/>
          <p:cNvCxnSpPr/>
          <p:nvPr userDrawn="1"/>
        </p:nvCxnSpPr>
        <p:spPr>
          <a:xfrm>
            <a:off x="533400" y="743638"/>
            <a:ext cx="652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6" hasCustomPrompt="1"/>
          </p:nvPr>
        </p:nvSpPr>
        <p:spPr>
          <a:xfrm>
            <a:off x="454675" y="2603766"/>
            <a:ext cx="4419600" cy="976545"/>
          </a:xfrm>
          <a:prstGeom prst="rect">
            <a:avLst/>
          </a:prstGeom>
        </p:spPr>
        <p:txBody>
          <a:bodyPr/>
          <a:lstStyle>
            <a:lvl1pPr marL="285750" indent="-285750">
              <a:buFont typeface="Arial" panose="020B0604020202020204" pitchFamily="34" charset="0"/>
              <a:buChar char="•"/>
              <a:defRPr sz="1200" baseline="0"/>
            </a:lvl1pPr>
            <a:lvl2pPr>
              <a:defRPr sz="1100"/>
            </a:lvl2pPr>
            <a:lvl3pPr>
              <a:defRPr sz="1400"/>
            </a:lvl3pPr>
            <a:lvl4pPr>
              <a:defRPr sz="1200"/>
            </a:lvl4pPr>
            <a:lvl5pPr>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consectetur</a:t>
            </a:r>
            <a:r>
              <a:rPr lang="en-US" dirty="0"/>
              <a:t> </a:t>
            </a:r>
            <a:r>
              <a:rPr lang="en-US" dirty="0" err="1"/>
              <a:t>aliquam</a:t>
            </a:r>
            <a:r>
              <a:rPr lang="en-US" dirty="0"/>
              <a:t> </a:t>
            </a:r>
            <a:r>
              <a:rPr lang="en-US" dirty="0" err="1"/>
              <a:t>feugiat</a:t>
            </a:r>
            <a:r>
              <a:rPr lang="en-US" dirty="0"/>
              <a:t>.</a:t>
            </a:r>
          </a:p>
          <a:p>
            <a:pPr lvl="1"/>
            <a:r>
              <a:rPr lang="en-US" dirty="0"/>
              <a:t>Integer </a:t>
            </a:r>
            <a:r>
              <a:rPr lang="en-US" dirty="0" err="1"/>
              <a:t>aliquam</a:t>
            </a:r>
            <a:r>
              <a:rPr lang="en-US" dirty="0"/>
              <a:t>, quam sit </a:t>
            </a:r>
            <a:r>
              <a:rPr lang="en-US" dirty="0" err="1"/>
              <a:t>amet</a:t>
            </a:r>
            <a:r>
              <a:rPr lang="en-US" dirty="0"/>
              <a:t> </a:t>
            </a:r>
            <a:r>
              <a:rPr lang="en-US" dirty="0" err="1"/>
              <a:t>pulvinar</a:t>
            </a:r>
            <a:r>
              <a:rPr lang="en-US" dirty="0"/>
              <a:t> maximus, </a:t>
            </a:r>
            <a:r>
              <a:rPr lang="en-US" dirty="0" err="1"/>
              <a:t>leo</a:t>
            </a:r>
            <a:r>
              <a:rPr lang="en-US" dirty="0"/>
              <a:t> </a:t>
            </a:r>
            <a:r>
              <a:rPr lang="en-US" dirty="0" err="1"/>
              <a:t>turpis</a:t>
            </a:r>
            <a:r>
              <a:rPr lang="en-US" dirty="0"/>
              <a:t> pharetra ante, </a:t>
            </a:r>
            <a:r>
              <a:rPr lang="en-US" dirty="0" err="1"/>
              <a:t>nec</a:t>
            </a:r>
            <a:r>
              <a:rPr lang="en-US" dirty="0"/>
              <a:t>.</a:t>
            </a:r>
          </a:p>
        </p:txBody>
      </p:sp>
      <p:sp>
        <p:nvSpPr>
          <p:cNvPr id="25" name="Text Placeholder 5"/>
          <p:cNvSpPr>
            <a:spLocks noGrp="1"/>
          </p:cNvSpPr>
          <p:nvPr>
            <p:ph type="body" sz="quarter" idx="17" hasCustomPrompt="1"/>
          </p:nvPr>
        </p:nvSpPr>
        <p:spPr>
          <a:xfrm>
            <a:off x="454675" y="2281043"/>
            <a:ext cx="4419600" cy="367764"/>
          </a:xfrm>
          <a:prstGeom prst="rect">
            <a:avLst/>
          </a:prstGeom>
        </p:spPr>
        <p:txBody>
          <a:bodyPr>
            <a:normAutofit/>
          </a:bodyPr>
          <a:lstStyle>
            <a:lvl1pPr marL="0" indent="0">
              <a:buNone/>
              <a:defRPr sz="1400" b="1">
                <a:solidFill>
                  <a:schemeClr val="accent2"/>
                </a:solidFill>
                <a:latin typeface="+mj-lt"/>
              </a:defRPr>
            </a:lvl1pPr>
          </a:lstStyle>
          <a:p>
            <a:pPr lvl="0"/>
            <a:r>
              <a:rPr lang="en-US" dirty="0"/>
              <a:t>Headline One</a:t>
            </a:r>
          </a:p>
        </p:txBody>
      </p:sp>
      <p:sp>
        <p:nvSpPr>
          <p:cNvPr id="26" name="Content Placeholder 2"/>
          <p:cNvSpPr>
            <a:spLocks noGrp="1"/>
          </p:cNvSpPr>
          <p:nvPr>
            <p:ph idx="18" hasCustomPrompt="1"/>
          </p:nvPr>
        </p:nvSpPr>
        <p:spPr>
          <a:xfrm>
            <a:off x="454675" y="3959786"/>
            <a:ext cx="4419600" cy="976545"/>
          </a:xfrm>
          <a:prstGeom prst="rect">
            <a:avLst/>
          </a:prstGeom>
        </p:spPr>
        <p:txBody>
          <a:bodyPr/>
          <a:lstStyle>
            <a:lvl1pPr marL="285750" indent="-285750">
              <a:buFont typeface="Arial" panose="020B0604020202020204" pitchFamily="34" charset="0"/>
              <a:buChar char="•"/>
              <a:defRPr sz="1200" baseline="0"/>
            </a:lvl1pPr>
            <a:lvl2pPr>
              <a:defRPr sz="1100"/>
            </a:lvl2pPr>
            <a:lvl3pPr>
              <a:defRPr sz="1400"/>
            </a:lvl3pPr>
            <a:lvl4pPr>
              <a:defRPr sz="1200"/>
            </a:lvl4pPr>
            <a:lvl5pPr>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consectetur</a:t>
            </a:r>
            <a:r>
              <a:rPr lang="en-US" dirty="0"/>
              <a:t> </a:t>
            </a:r>
            <a:r>
              <a:rPr lang="en-US" dirty="0" err="1"/>
              <a:t>aliquam</a:t>
            </a:r>
            <a:r>
              <a:rPr lang="en-US" dirty="0"/>
              <a:t> </a:t>
            </a:r>
            <a:r>
              <a:rPr lang="en-US" dirty="0" err="1"/>
              <a:t>feugiat</a:t>
            </a:r>
            <a:r>
              <a:rPr lang="en-US" dirty="0"/>
              <a:t>.</a:t>
            </a:r>
          </a:p>
          <a:p>
            <a:pPr lvl="1"/>
            <a:r>
              <a:rPr lang="en-US" dirty="0"/>
              <a:t>Integer </a:t>
            </a:r>
            <a:r>
              <a:rPr lang="en-US" dirty="0" err="1"/>
              <a:t>aliquam</a:t>
            </a:r>
            <a:r>
              <a:rPr lang="en-US" dirty="0"/>
              <a:t>, quam sit </a:t>
            </a:r>
            <a:r>
              <a:rPr lang="en-US" dirty="0" err="1"/>
              <a:t>amet</a:t>
            </a:r>
            <a:r>
              <a:rPr lang="en-US" dirty="0"/>
              <a:t> </a:t>
            </a:r>
            <a:r>
              <a:rPr lang="en-US" dirty="0" err="1"/>
              <a:t>pulvinar</a:t>
            </a:r>
            <a:r>
              <a:rPr lang="en-US" dirty="0"/>
              <a:t> maximus, </a:t>
            </a:r>
            <a:r>
              <a:rPr lang="en-US" dirty="0" err="1"/>
              <a:t>leo</a:t>
            </a:r>
            <a:r>
              <a:rPr lang="en-US" dirty="0"/>
              <a:t> </a:t>
            </a:r>
            <a:r>
              <a:rPr lang="en-US" dirty="0" err="1"/>
              <a:t>turpis</a:t>
            </a:r>
            <a:r>
              <a:rPr lang="en-US" dirty="0"/>
              <a:t> pharetra ante, </a:t>
            </a:r>
            <a:r>
              <a:rPr lang="en-US" dirty="0" err="1"/>
              <a:t>nec</a:t>
            </a:r>
            <a:r>
              <a:rPr lang="en-US" dirty="0"/>
              <a:t>.</a:t>
            </a:r>
          </a:p>
        </p:txBody>
      </p:sp>
      <p:sp>
        <p:nvSpPr>
          <p:cNvPr id="27" name="Text Placeholder 5"/>
          <p:cNvSpPr>
            <a:spLocks noGrp="1"/>
          </p:cNvSpPr>
          <p:nvPr>
            <p:ph type="body" sz="quarter" idx="19" hasCustomPrompt="1"/>
          </p:nvPr>
        </p:nvSpPr>
        <p:spPr>
          <a:xfrm>
            <a:off x="454675" y="3637063"/>
            <a:ext cx="4419600" cy="367764"/>
          </a:xfrm>
          <a:prstGeom prst="rect">
            <a:avLst/>
          </a:prstGeom>
        </p:spPr>
        <p:txBody>
          <a:bodyPr>
            <a:normAutofit/>
          </a:bodyPr>
          <a:lstStyle>
            <a:lvl1pPr marL="0" indent="0">
              <a:buNone/>
              <a:defRPr sz="1400" b="1">
                <a:solidFill>
                  <a:schemeClr val="accent2"/>
                </a:solidFill>
                <a:latin typeface="+mj-lt"/>
              </a:defRPr>
            </a:lvl1pPr>
          </a:lstStyle>
          <a:p>
            <a:pPr lvl="0"/>
            <a:r>
              <a:rPr lang="en-US" dirty="0"/>
              <a:t>Headline One</a:t>
            </a:r>
          </a:p>
        </p:txBody>
      </p:sp>
      <p:sp>
        <p:nvSpPr>
          <p:cNvPr id="28" name="Title 15"/>
          <p:cNvSpPr>
            <a:spLocks noGrp="1"/>
          </p:cNvSpPr>
          <p:nvPr>
            <p:ph type="title" hasCustomPrompt="1"/>
          </p:nvPr>
        </p:nvSpPr>
        <p:spPr>
          <a:xfrm>
            <a:off x="454675" y="59531"/>
            <a:ext cx="8229600" cy="414526"/>
          </a:xfrm>
          <a:prstGeom prst="rect">
            <a:avLst/>
          </a:prstGeom>
        </p:spPr>
        <p:txBody>
          <a:bodyPr lIns="64008">
            <a:noAutofit/>
          </a:bodyPr>
          <a:lstStyle>
            <a:lvl1pPr algn="l">
              <a:defRPr sz="2800">
                <a:solidFill>
                  <a:schemeClr val="accent1"/>
                </a:solidFill>
              </a:defRPr>
            </a:lvl1pPr>
          </a:lstStyle>
          <a:p>
            <a:pPr algn="l"/>
            <a:r>
              <a:rPr lang="en-US" dirty="0"/>
              <a:t>SLIDE </a:t>
            </a:r>
            <a:r>
              <a:rPr lang="en-US" b="0" dirty="0"/>
              <a:t>TITLE</a:t>
            </a:r>
          </a:p>
        </p:txBody>
      </p:sp>
      <p:sp>
        <p:nvSpPr>
          <p:cNvPr id="29" name="Text Placeholder 5"/>
          <p:cNvSpPr>
            <a:spLocks noGrp="1"/>
          </p:cNvSpPr>
          <p:nvPr>
            <p:ph type="body" sz="quarter" idx="15" hasCustomPrompt="1"/>
          </p:nvPr>
        </p:nvSpPr>
        <p:spPr>
          <a:xfrm>
            <a:off x="454675" y="457623"/>
            <a:ext cx="8234650" cy="286015"/>
          </a:xfrm>
          <a:prstGeom prst="rect">
            <a:avLst/>
          </a:prstGeom>
        </p:spPr>
        <p:txBody>
          <a:bodyPr lIns="64008">
            <a:noAutofit/>
          </a:bodyPr>
          <a:lstStyle>
            <a:lvl1pPr marL="0" indent="0">
              <a:buNone/>
              <a:defRPr sz="1200" b="1" baseline="0">
                <a:solidFill>
                  <a:schemeClr val="tx1"/>
                </a:solidFill>
                <a:latin typeface="+mn-lt"/>
              </a:defRPr>
            </a:lvl1pPr>
          </a:lstStyle>
          <a:p>
            <a:pPr lvl="0"/>
            <a:r>
              <a:rPr lang="en-US" dirty="0"/>
              <a:t>Optional page headline</a:t>
            </a:r>
          </a:p>
        </p:txBody>
      </p:sp>
      <p:sp>
        <p:nvSpPr>
          <p:cNvPr id="30" name="Slide Number Placeholder 5"/>
          <p:cNvSpPr>
            <a:spLocks noGrp="1"/>
          </p:cNvSpPr>
          <p:nvPr>
            <p:ph type="sldNum" sz="quarter" idx="4"/>
          </p:nvPr>
        </p:nvSpPr>
        <p:spPr>
          <a:xfrm>
            <a:off x="7848599" y="4919451"/>
            <a:ext cx="1298097" cy="228812"/>
          </a:xfrm>
          <a:prstGeom prst="rect">
            <a:avLst/>
          </a:prstGeom>
        </p:spPr>
        <p:txBody>
          <a:bodyPr vert="horz" lIns="91440" tIns="45720" rIns="91440" bIns="45720" rtlCol="0" anchor="ctr"/>
          <a:lstStyle>
            <a:lvl1pPr algn="r">
              <a:defRPr sz="900">
                <a:solidFill>
                  <a:schemeClr val="bg1"/>
                </a:solidFill>
              </a:defRPr>
            </a:lvl1pPr>
          </a:lstStyle>
          <a:p>
            <a:r>
              <a:rPr lang="en-US"/>
              <a:t>PAGE </a:t>
            </a:r>
            <a:fld id="{5EDF9837-A3EE-4946-9644-5F3333319DCE}" type="slidenum">
              <a:rPr lang="en-US" smtClean="0"/>
              <a:pPr/>
              <a:t>‹#›</a:t>
            </a:fld>
            <a:endParaRPr lang="en-US" dirty="0"/>
          </a:p>
        </p:txBody>
      </p:sp>
    </p:spTree>
    <p:extLst>
      <p:ext uri="{BB962C8B-B14F-4D97-AF65-F5344CB8AC3E}">
        <p14:creationId xmlns:p14="http://schemas.microsoft.com/office/powerpoint/2010/main" val="14268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with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4114800" y="1233691"/>
            <a:ext cx="4572000" cy="976545"/>
          </a:xfrm>
          <a:prstGeom prst="rect">
            <a:avLst/>
          </a:prstGeom>
        </p:spPr>
        <p:txBody>
          <a:bodyPr/>
          <a:lstStyle>
            <a:lvl1pPr marL="285750" indent="-285750">
              <a:buFont typeface="Arial" panose="020B0604020202020204" pitchFamily="34" charset="0"/>
              <a:buChar char="•"/>
              <a:defRPr sz="1200" baseline="0"/>
            </a:lvl1pPr>
            <a:lvl2pPr>
              <a:defRPr sz="1100"/>
            </a:lvl2pPr>
            <a:lvl3pPr>
              <a:defRPr sz="1400"/>
            </a:lvl3pPr>
            <a:lvl4pPr>
              <a:defRPr sz="1200"/>
            </a:lvl4pPr>
            <a:lvl5pPr>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consectetur</a:t>
            </a:r>
            <a:r>
              <a:rPr lang="en-US" dirty="0"/>
              <a:t> </a:t>
            </a:r>
            <a:r>
              <a:rPr lang="en-US" dirty="0" err="1"/>
              <a:t>aliquam</a:t>
            </a:r>
            <a:r>
              <a:rPr lang="en-US" dirty="0"/>
              <a:t> </a:t>
            </a:r>
            <a:r>
              <a:rPr lang="en-US" dirty="0" err="1"/>
              <a:t>feugiat</a:t>
            </a:r>
            <a:r>
              <a:rPr lang="en-US" dirty="0"/>
              <a:t>.</a:t>
            </a:r>
          </a:p>
          <a:p>
            <a:pPr lvl="1"/>
            <a:r>
              <a:rPr lang="en-US" dirty="0"/>
              <a:t>Integer </a:t>
            </a:r>
            <a:r>
              <a:rPr lang="en-US" dirty="0" err="1"/>
              <a:t>aliquam</a:t>
            </a:r>
            <a:r>
              <a:rPr lang="en-US" dirty="0"/>
              <a:t>, quam sit </a:t>
            </a:r>
            <a:r>
              <a:rPr lang="en-US" dirty="0" err="1"/>
              <a:t>amet</a:t>
            </a:r>
            <a:r>
              <a:rPr lang="en-US" dirty="0"/>
              <a:t> </a:t>
            </a:r>
            <a:r>
              <a:rPr lang="en-US" dirty="0" err="1"/>
              <a:t>pulvinar</a:t>
            </a:r>
            <a:r>
              <a:rPr lang="en-US" dirty="0"/>
              <a:t> maximus, </a:t>
            </a:r>
            <a:r>
              <a:rPr lang="en-US" dirty="0" err="1"/>
              <a:t>leo</a:t>
            </a:r>
            <a:r>
              <a:rPr lang="en-US" dirty="0"/>
              <a:t> </a:t>
            </a:r>
            <a:r>
              <a:rPr lang="en-US" dirty="0" err="1"/>
              <a:t>turpis</a:t>
            </a:r>
            <a:r>
              <a:rPr lang="en-US" dirty="0"/>
              <a:t> pharetra ante, </a:t>
            </a:r>
            <a:r>
              <a:rPr lang="en-US" dirty="0" err="1"/>
              <a:t>nec</a:t>
            </a:r>
            <a:r>
              <a:rPr lang="en-US" dirty="0"/>
              <a:t>.</a:t>
            </a:r>
          </a:p>
        </p:txBody>
      </p:sp>
      <p:sp>
        <p:nvSpPr>
          <p:cNvPr id="10" name="Text Placeholder 5"/>
          <p:cNvSpPr>
            <a:spLocks noGrp="1"/>
          </p:cNvSpPr>
          <p:nvPr>
            <p:ph type="body" sz="quarter" idx="12" hasCustomPrompt="1"/>
          </p:nvPr>
        </p:nvSpPr>
        <p:spPr>
          <a:xfrm>
            <a:off x="4114800" y="910967"/>
            <a:ext cx="4572000" cy="457993"/>
          </a:xfrm>
          <a:prstGeom prst="rect">
            <a:avLst/>
          </a:prstGeom>
        </p:spPr>
        <p:txBody>
          <a:bodyPr>
            <a:normAutofit/>
          </a:bodyPr>
          <a:lstStyle>
            <a:lvl1pPr marL="0" indent="0">
              <a:buNone/>
              <a:defRPr sz="1600" b="1">
                <a:solidFill>
                  <a:schemeClr val="accent2"/>
                </a:solidFill>
                <a:latin typeface="+mj-lt"/>
              </a:defRPr>
            </a:lvl1pPr>
          </a:lstStyle>
          <a:p>
            <a:pPr lvl="0"/>
            <a:r>
              <a:rPr lang="en-US" dirty="0"/>
              <a:t>Headline</a:t>
            </a:r>
          </a:p>
        </p:txBody>
      </p:sp>
      <p:cxnSp>
        <p:nvCxnSpPr>
          <p:cNvPr id="12" name="Straight Connector 11"/>
          <p:cNvCxnSpPr/>
          <p:nvPr userDrawn="1"/>
        </p:nvCxnSpPr>
        <p:spPr>
          <a:xfrm>
            <a:off x="533400" y="743638"/>
            <a:ext cx="652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itle 15"/>
          <p:cNvSpPr>
            <a:spLocks noGrp="1"/>
          </p:cNvSpPr>
          <p:nvPr>
            <p:ph type="title" hasCustomPrompt="1"/>
          </p:nvPr>
        </p:nvSpPr>
        <p:spPr>
          <a:xfrm>
            <a:off x="454675" y="59531"/>
            <a:ext cx="8229600" cy="414526"/>
          </a:xfrm>
          <a:prstGeom prst="rect">
            <a:avLst/>
          </a:prstGeom>
        </p:spPr>
        <p:txBody>
          <a:bodyPr lIns="64008">
            <a:noAutofit/>
          </a:bodyPr>
          <a:lstStyle>
            <a:lvl1pPr algn="l">
              <a:defRPr sz="2800">
                <a:solidFill>
                  <a:schemeClr val="accent1"/>
                </a:solidFill>
              </a:defRPr>
            </a:lvl1pPr>
          </a:lstStyle>
          <a:p>
            <a:pPr algn="l"/>
            <a:r>
              <a:rPr lang="en-US" dirty="0"/>
              <a:t>SLIDE </a:t>
            </a:r>
            <a:r>
              <a:rPr lang="en-US" b="0" dirty="0"/>
              <a:t>TITLE</a:t>
            </a:r>
          </a:p>
        </p:txBody>
      </p:sp>
      <p:sp>
        <p:nvSpPr>
          <p:cNvPr id="15" name="Text Placeholder 5"/>
          <p:cNvSpPr>
            <a:spLocks noGrp="1"/>
          </p:cNvSpPr>
          <p:nvPr>
            <p:ph type="body" sz="quarter" idx="15" hasCustomPrompt="1"/>
          </p:nvPr>
        </p:nvSpPr>
        <p:spPr>
          <a:xfrm>
            <a:off x="454675" y="457623"/>
            <a:ext cx="8234650" cy="286015"/>
          </a:xfrm>
          <a:prstGeom prst="rect">
            <a:avLst/>
          </a:prstGeom>
        </p:spPr>
        <p:txBody>
          <a:bodyPr lIns="64008">
            <a:noAutofit/>
          </a:bodyPr>
          <a:lstStyle>
            <a:lvl1pPr marL="0" indent="0">
              <a:buNone/>
              <a:defRPr sz="1200" b="1" baseline="0">
                <a:solidFill>
                  <a:schemeClr val="tx1"/>
                </a:solidFill>
                <a:latin typeface="+mn-lt"/>
              </a:defRPr>
            </a:lvl1pPr>
          </a:lstStyle>
          <a:p>
            <a:pPr lvl="0"/>
            <a:r>
              <a:rPr lang="en-US" dirty="0"/>
              <a:t>Optional page headline</a:t>
            </a:r>
          </a:p>
        </p:txBody>
      </p:sp>
      <p:sp>
        <p:nvSpPr>
          <p:cNvPr id="16" name="Slide Number Placeholder 5"/>
          <p:cNvSpPr>
            <a:spLocks noGrp="1"/>
          </p:cNvSpPr>
          <p:nvPr>
            <p:ph type="sldNum" sz="quarter" idx="4"/>
          </p:nvPr>
        </p:nvSpPr>
        <p:spPr>
          <a:xfrm>
            <a:off x="7848599" y="4919451"/>
            <a:ext cx="1298097" cy="228812"/>
          </a:xfrm>
          <a:prstGeom prst="rect">
            <a:avLst/>
          </a:prstGeom>
        </p:spPr>
        <p:txBody>
          <a:bodyPr vert="horz" lIns="91440" tIns="45720" rIns="91440" bIns="45720" rtlCol="0" anchor="ctr"/>
          <a:lstStyle>
            <a:lvl1pPr algn="r">
              <a:defRPr sz="900">
                <a:solidFill>
                  <a:schemeClr val="bg1"/>
                </a:solidFill>
              </a:defRPr>
            </a:lvl1pPr>
          </a:lstStyle>
          <a:p>
            <a:r>
              <a:rPr lang="en-US"/>
              <a:t>PAGE </a:t>
            </a:r>
            <a:fld id="{5EDF9837-A3EE-4946-9644-5F3333319DCE}" type="slidenum">
              <a:rPr lang="en-US" smtClean="0"/>
              <a:pPr/>
              <a:t>‹#›</a:t>
            </a:fld>
            <a:endParaRPr lang="en-US" dirty="0"/>
          </a:p>
        </p:txBody>
      </p:sp>
    </p:spTree>
    <p:extLst>
      <p:ext uri="{BB962C8B-B14F-4D97-AF65-F5344CB8AC3E}">
        <p14:creationId xmlns:p14="http://schemas.microsoft.com/office/powerpoint/2010/main" val="176611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rge Image with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457200" y="1548759"/>
            <a:ext cx="2590800" cy="976545"/>
          </a:xfrm>
          <a:prstGeom prst="rect">
            <a:avLst/>
          </a:prstGeom>
        </p:spPr>
        <p:txBody>
          <a:bodyPr>
            <a:noAutofit/>
          </a:bodyPr>
          <a:lstStyle>
            <a:lvl1pPr marL="0" indent="0" algn="ctr">
              <a:buFont typeface="Arial" panose="020B0604020202020204" pitchFamily="34" charset="0"/>
              <a:buNone/>
              <a:defRPr sz="1200" baseline="0"/>
            </a:lvl1pPr>
            <a:lvl2pPr marL="457200" indent="0">
              <a:buNone/>
              <a:defRPr sz="1200"/>
            </a:lvl2pPr>
            <a:lvl3pPr>
              <a:defRPr sz="1400"/>
            </a:lvl3pPr>
            <a:lvl4pPr>
              <a:defRPr sz="1200"/>
            </a:lvl4pPr>
            <a:lvl5pPr>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consectetur</a:t>
            </a:r>
            <a:r>
              <a:rPr lang="en-US" dirty="0"/>
              <a:t> </a:t>
            </a:r>
            <a:r>
              <a:rPr lang="en-US" dirty="0" err="1"/>
              <a:t>aliquam</a:t>
            </a:r>
            <a:r>
              <a:rPr lang="en-US" dirty="0"/>
              <a:t> </a:t>
            </a:r>
            <a:r>
              <a:rPr lang="en-US" dirty="0" err="1"/>
              <a:t>feugiat</a:t>
            </a:r>
            <a:r>
              <a:rPr lang="en-US" dirty="0"/>
              <a:t>. Integer </a:t>
            </a:r>
            <a:r>
              <a:rPr lang="en-US" dirty="0" err="1"/>
              <a:t>aliquam</a:t>
            </a:r>
            <a:r>
              <a:rPr lang="en-US" dirty="0"/>
              <a:t>, quam sit </a:t>
            </a:r>
            <a:r>
              <a:rPr lang="en-US" dirty="0" err="1"/>
              <a:t>amet</a:t>
            </a:r>
            <a:r>
              <a:rPr lang="en-US" dirty="0"/>
              <a:t> </a:t>
            </a:r>
            <a:r>
              <a:rPr lang="en-US" dirty="0" err="1"/>
              <a:t>pulvinar</a:t>
            </a:r>
            <a:r>
              <a:rPr lang="en-US" dirty="0"/>
              <a:t> maximus, </a:t>
            </a:r>
            <a:r>
              <a:rPr lang="en-US" dirty="0" err="1"/>
              <a:t>leo</a:t>
            </a:r>
            <a:r>
              <a:rPr lang="en-US" dirty="0"/>
              <a:t> </a:t>
            </a:r>
            <a:r>
              <a:rPr lang="en-US" dirty="0" err="1"/>
              <a:t>turpis</a:t>
            </a:r>
            <a:r>
              <a:rPr lang="en-US" dirty="0"/>
              <a:t> pharetra ante, </a:t>
            </a:r>
            <a:r>
              <a:rPr lang="en-US" dirty="0" err="1"/>
              <a:t>nec</a:t>
            </a:r>
            <a:r>
              <a:rPr lang="en-US" dirty="0"/>
              <a:t>.</a:t>
            </a:r>
          </a:p>
        </p:txBody>
      </p:sp>
      <p:sp>
        <p:nvSpPr>
          <p:cNvPr id="10" name="Text Placeholder 5"/>
          <p:cNvSpPr>
            <a:spLocks noGrp="1"/>
          </p:cNvSpPr>
          <p:nvPr>
            <p:ph type="body" sz="quarter" idx="12" hasCustomPrompt="1"/>
          </p:nvPr>
        </p:nvSpPr>
        <p:spPr>
          <a:xfrm>
            <a:off x="457200" y="1086855"/>
            <a:ext cx="2590800" cy="457993"/>
          </a:xfrm>
          <a:prstGeom prst="rect">
            <a:avLst/>
          </a:prstGeom>
        </p:spPr>
        <p:txBody>
          <a:bodyPr anchor="ctr">
            <a:normAutofit/>
          </a:bodyPr>
          <a:lstStyle>
            <a:lvl1pPr marL="0" indent="0" algn="ctr">
              <a:buNone/>
              <a:defRPr sz="1600" b="1">
                <a:solidFill>
                  <a:schemeClr val="accent2"/>
                </a:solidFill>
                <a:latin typeface="+mj-lt"/>
              </a:defRPr>
            </a:lvl1pPr>
          </a:lstStyle>
          <a:p>
            <a:pPr lvl="0"/>
            <a:r>
              <a:rPr lang="en-US" dirty="0"/>
              <a:t>Headline</a:t>
            </a:r>
          </a:p>
        </p:txBody>
      </p:sp>
      <p:sp>
        <p:nvSpPr>
          <p:cNvPr id="12" name="Content Placeholder 2"/>
          <p:cNvSpPr>
            <a:spLocks noGrp="1"/>
          </p:cNvSpPr>
          <p:nvPr>
            <p:ph idx="18" hasCustomPrompt="1"/>
          </p:nvPr>
        </p:nvSpPr>
        <p:spPr>
          <a:xfrm>
            <a:off x="457200" y="3097517"/>
            <a:ext cx="2590800" cy="976545"/>
          </a:xfrm>
          <a:prstGeom prst="rect">
            <a:avLst/>
          </a:prstGeom>
        </p:spPr>
        <p:txBody>
          <a:bodyPr>
            <a:noAutofit/>
          </a:bodyPr>
          <a:lstStyle>
            <a:lvl1pPr marL="0" indent="0" algn="ctr">
              <a:buFont typeface="Arial" panose="020B0604020202020204" pitchFamily="34" charset="0"/>
              <a:buNone/>
              <a:defRPr sz="1200" baseline="0"/>
            </a:lvl1pPr>
            <a:lvl2pPr marL="457200" indent="0">
              <a:buNone/>
              <a:defRPr sz="1200"/>
            </a:lvl2pPr>
            <a:lvl3pPr>
              <a:defRPr sz="1400"/>
            </a:lvl3pPr>
            <a:lvl4pPr>
              <a:defRPr sz="1200"/>
            </a:lvl4pPr>
            <a:lvl5pPr>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consectetur</a:t>
            </a:r>
            <a:r>
              <a:rPr lang="en-US" dirty="0"/>
              <a:t> </a:t>
            </a:r>
            <a:r>
              <a:rPr lang="en-US" dirty="0" err="1"/>
              <a:t>aliquam</a:t>
            </a:r>
            <a:r>
              <a:rPr lang="en-US" dirty="0"/>
              <a:t> </a:t>
            </a:r>
            <a:r>
              <a:rPr lang="en-US" dirty="0" err="1"/>
              <a:t>feugiat</a:t>
            </a:r>
            <a:r>
              <a:rPr lang="en-US" dirty="0"/>
              <a:t>. Integer </a:t>
            </a:r>
            <a:r>
              <a:rPr lang="en-US" dirty="0" err="1"/>
              <a:t>aliquam</a:t>
            </a:r>
            <a:r>
              <a:rPr lang="en-US" dirty="0"/>
              <a:t>, quam sit </a:t>
            </a:r>
            <a:r>
              <a:rPr lang="en-US" dirty="0" err="1"/>
              <a:t>amet</a:t>
            </a:r>
            <a:r>
              <a:rPr lang="en-US" dirty="0"/>
              <a:t> </a:t>
            </a:r>
            <a:r>
              <a:rPr lang="en-US" dirty="0" err="1"/>
              <a:t>pulvinar</a:t>
            </a:r>
            <a:r>
              <a:rPr lang="en-US" dirty="0"/>
              <a:t> maximus, </a:t>
            </a:r>
            <a:r>
              <a:rPr lang="en-US" dirty="0" err="1"/>
              <a:t>leo</a:t>
            </a:r>
            <a:r>
              <a:rPr lang="en-US" dirty="0"/>
              <a:t> </a:t>
            </a:r>
            <a:r>
              <a:rPr lang="en-US" dirty="0" err="1"/>
              <a:t>turpis</a:t>
            </a:r>
            <a:r>
              <a:rPr lang="en-US" dirty="0"/>
              <a:t> pharetra ante, </a:t>
            </a:r>
            <a:r>
              <a:rPr lang="en-US" dirty="0" err="1"/>
              <a:t>nec</a:t>
            </a:r>
            <a:r>
              <a:rPr lang="en-US" dirty="0"/>
              <a:t>.</a:t>
            </a:r>
          </a:p>
        </p:txBody>
      </p:sp>
      <p:sp>
        <p:nvSpPr>
          <p:cNvPr id="17" name="Text Placeholder 5"/>
          <p:cNvSpPr>
            <a:spLocks noGrp="1"/>
          </p:cNvSpPr>
          <p:nvPr>
            <p:ph type="body" sz="quarter" idx="19" hasCustomPrompt="1"/>
          </p:nvPr>
        </p:nvSpPr>
        <p:spPr>
          <a:xfrm>
            <a:off x="457200" y="2635614"/>
            <a:ext cx="2590800" cy="457993"/>
          </a:xfrm>
          <a:prstGeom prst="rect">
            <a:avLst/>
          </a:prstGeom>
        </p:spPr>
        <p:txBody>
          <a:bodyPr anchor="ctr">
            <a:normAutofit/>
          </a:bodyPr>
          <a:lstStyle>
            <a:lvl1pPr marL="0" indent="0" algn="ctr">
              <a:buNone/>
              <a:defRPr sz="1600" b="1">
                <a:solidFill>
                  <a:schemeClr val="accent2"/>
                </a:solidFill>
                <a:latin typeface="+mj-lt"/>
              </a:defRPr>
            </a:lvl1pPr>
          </a:lstStyle>
          <a:p>
            <a:pPr lvl="0"/>
            <a:r>
              <a:rPr lang="en-US" dirty="0"/>
              <a:t>Headline</a:t>
            </a:r>
          </a:p>
        </p:txBody>
      </p:sp>
      <p:sp>
        <p:nvSpPr>
          <p:cNvPr id="20" name="Content Placeholder 2"/>
          <p:cNvSpPr>
            <a:spLocks noGrp="1"/>
          </p:cNvSpPr>
          <p:nvPr>
            <p:ph idx="20" hasCustomPrompt="1"/>
          </p:nvPr>
        </p:nvSpPr>
        <p:spPr>
          <a:xfrm>
            <a:off x="3352800" y="1548759"/>
            <a:ext cx="2590800" cy="976545"/>
          </a:xfrm>
          <a:prstGeom prst="rect">
            <a:avLst/>
          </a:prstGeom>
        </p:spPr>
        <p:txBody>
          <a:bodyPr>
            <a:noAutofit/>
          </a:bodyPr>
          <a:lstStyle>
            <a:lvl1pPr marL="0" indent="0" algn="ctr">
              <a:buFont typeface="Arial" panose="020B0604020202020204" pitchFamily="34" charset="0"/>
              <a:buNone/>
              <a:defRPr sz="1200" baseline="0"/>
            </a:lvl1pPr>
            <a:lvl2pPr marL="457200" indent="0">
              <a:buNone/>
              <a:defRPr sz="1200"/>
            </a:lvl2pPr>
            <a:lvl3pPr>
              <a:defRPr sz="1400"/>
            </a:lvl3pPr>
            <a:lvl4pPr>
              <a:defRPr sz="1200"/>
            </a:lvl4pPr>
            <a:lvl5pPr>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consectetur</a:t>
            </a:r>
            <a:r>
              <a:rPr lang="en-US" dirty="0"/>
              <a:t> </a:t>
            </a:r>
            <a:r>
              <a:rPr lang="en-US" dirty="0" err="1"/>
              <a:t>aliquam</a:t>
            </a:r>
            <a:r>
              <a:rPr lang="en-US" dirty="0"/>
              <a:t> </a:t>
            </a:r>
            <a:r>
              <a:rPr lang="en-US" dirty="0" err="1"/>
              <a:t>feugiat</a:t>
            </a:r>
            <a:r>
              <a:rPr lang="en-US" dirty="0"/>
              <a:t>. Integer </a:t>
            </a:r>
            <a:r>
              <a:rPr lang="en-US" dirty="0" err="1"/>
              <a:t>aliquam</a:t>
            </a:r>
            <a:r>
              <a:rPr lang="en-US" dirty="0"/>
              <a:t>, quam sit </a:t>
            </a:r>
            <a:r>
              <a:rPr lang="en-US" dirty="0" err="1"/>
              <a:t>amet</a:t>
            </a:r>
            <a:r>
              <a:rPr lang="en-US" dirty="0"/>
              <a:t> </a:t>
            </a:r>
            <a:r>
              <a:rPr lang="en-US" dirty="0" err="1"/>
              <a:t>pulvinar</a:t>
            </a:r>
            <a:r>
              <a:rPr lang="en-US" dirty="0"/>
              <a:t> maximus, </a:t>
            </a:r>
            <a:r>
              <a:rPr lang="en-US" dirty="0" err="1"/>
              <a:t>leo</a:t>
            </a:r>
            <a:r>
              <a:rPr lang="en-US" dirty="0"/>
              <a:t> </a:t>
            </a:r>
            <a:r>
              <a:rPr lang="en-US" dirty="0" err="1"/>
              <a:t>turpis</a:t>
            </a:r>
            <a:r>
              <a:rPr lang="en-US" dirty="0"/>
              <a:t> pharetra ante, </a:t>
            </a:r>
            <a:r>
              <a:rPr lang="en-US" dirty="0" err="1"/>
              <a:t>nec</a:t>
            </a:r>
            <a:r>
              <a:rPr lang="en-US" dirty="0"/>
              <a:t>.</a:t>
            </a:r>
          </a:p>
        </p:txBody>
      </p:sp>
      <p:sp>
        <p:nvSpPr>
          <p:cNvPr id="21" name="Text Placeholder 5"/>
          <p:cNvSpPr>
            <a:spLocks noGrp="1"/>
          </p:cNvSpPr>
          <p:nvPr>
            <p:ph type="body" sz="quarter" idx="21" hasCustomPrompt="1"/>
          </p:nvPr>
        </p:nvSpPr>
        <p:spPr>
          <a:xfrm>
            <a:off x="3352800" y="1086855"/>
            <a:ext cx="2590800" cy="457993"/>
          </a:xfrm>
          <a:prstGeom prst="rect">
            <a:avLst/>
          </a:prstGeom>
        </p:spPr>
        <p:txBody>
          <a:bodyPr anchor="ctr">
            <a:normAutofit/>
          </a:bodyPr>
          <a:lstStyle>
            <a:lvl1pPr marL="0" indent="0" algn="ctr">
              <a:buNone/>
              <a:defRPr sz="1600" b="1">
                <a:solidFill>
                  <a:schemeClr val="accent2"/>
                </a:solidFill>
                <a:latin typeface="+mj-lt"/>
              </a:defRPr>
            </a:lvl1pPr>
          </a:lstStyle>
          <a:p>
            <a:pPr lvl="0"/>
            <a:r>
              <a:rPr lang="en-US" dirty="0"/>
              <a:t>Headline</a:t>
            </a:r>
          </a:p>
        </p:txBody>
      </p:sp>
      <p:sp>
        <p:nvSpPr>
          <p:cNvPr id="22" name="Content Placeholder 2"/>
          <p:cNvSpPr>
            <a:spLocks noGrp="1"/>
          </p:cNvSpPr>
          <p:nvPr>
            <p:ph idx="22" hasCustomPrompt="1"/>
          </p:nvPr>
        </p:nvSpPr>
        <p:spPr>
          <a:xfrm>
            <a:off x="3352800" y="3097517"/>
            <a:ext cx="2590800" cy="976545"/>
          </a:xfrm>
          <a:prstGeom prst="rect">
            <a:avLst/>
          </a:prstGeom>
        </p:spPr>
        <p:txBody>
          <a:bodyPr>
            <a:noAutofit/>
          </a:bodyPr>
          <a:lstStyle>
            <a:lvl1pPr marL="0" indent="0" algn="ctr">
              <a:buFont typeface="Arial" panose="020B0604020202020204" pitchFamily="34" charset="0"/>
              <a:buNone/>
              <a:defRPr sz="1200" baseline="0"/>
            </a:lvl1pPr>
            <a:lvl2pPr marL="457200" indent="0">
              <a:buNone/>
              <a:defRPr sz="1200"/>
            </a:lvl2pPr>
            <a:lvl3pPr>
              <a:defRPr sz="1400"/>
            </a:lvl3pPr>
            <a:lvl4pPr>
              <a:defRPr sz="1200"/>
            </a:lvl4pPr>
            <a:lvl5pPr>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consectetur</a:t>
            </a:r>
            <a:r>
              <a:rPr lang="en-US" dirty="0"/>
              <a:t> </a:t>
            </a:r>
            <a:r>
              <a:rPr lang="en-US" dirty="0" err="1"/>
              <a:t>aliquam</a:t>
            </a:r>
            <a:r>
              <a:rPr lang="en-US" dirty="0"/>
              <a:t> </a:t>
            </a:r>
            <a:r>
              <a:rPr lang="en-US" dirty="0" err="1"/>
              <a:t>feugiat</a:t>
            </a:r>
            <a:r>
              <a:rPr lang="en-US" dirty="0"/>
              <a:t>. Integer </a:t>
            </a:r>
            <a:r>
              <a:rPr lang="en-US" dirty="0" err="1"/>
              <a:t>aliquam</a:t>
            </a:r>
            <a:r>
              <a:rPr lang="en-US" dirty="0"/>
              <a:t>, quam sit </a:t>
            </a:r>
            <a:r>
              <a:rPr lang="en-US" dirty="0" err="1"/>
              <a:t>amet</a:t>
            </a:r>
            <a:r>
              <a:rPr lang="en-US" dirty="0"/>
              <a:t> </a:t>
            </a:r>
            <a:r>
              <a:rPr lang="en-US" dirty="0" err="1"/>
              <a:t>pulvinar</a:t>
            </a:r>
            <a:r>
              <a:rPr lang="en-US" dirty="0"/>
              <a:t> maximus, </a:t>
            </a:r>
            <a:r>
              <a:rPr lang="en-US" dirty="0" err="1"/>
              <a:t>leo</a:t>
            </a:r>
            <a:r>
              <a:rPr lang="en-US" dirty="0"/>
              <a:t> </a:t>
            </a:r>
            <a:r>
              <a:rPr lang="en-US" dirty="0" err="1"/>
              <a:t>turpis</a:t>
            </a:r>
            <a:r>
              <a:rPr lang="en-US" dirty="0"/>
              <a:t> pharetra ante, </a:t>
            </a:r>
            <a:r>
              <a:rPr lang="en-US" dirty="0" err="1"/>
              <a:t>nec</a:t>
            </a:r>
            <a:r>
              <a:rPr lang="en-US" dirty="0"/>
              <a:t>.</a:t>
            </a:r>
          </a:p>
        </p:txBody>
      </p:sp>
      <p:sp>
        <p:nvSpPr>
          <p:cNvPr id="23" name="Text Placeholder 5"/>
          <p:cNvSpPr>
            <a:spLocks noGrp="1"/>
          </p:cNvSpPr>
          <p:nvPr>
            <p:ph type="body" sz="quarter" idx="23" hasCustomPrompt="1"/>
          </p:nvPr>
        </p:nvSpPr>
        <p:spPr>
          <a:xfrm>
            <a:off x="3352800" y="2635614"/>
            <a:ext cx="2590800" cy="457993"/>
          </a:xfrm>
          <a:prstGeom prst="rect">
            <a:avLst/>
          </a:prstGeom>
        </p:spPr>
        <p:txBody>
          <a:bodyPr anchor="ctr">
            <a:normAutofit/>
          </a:bodyPr>
          <a:lstStyle>
            <a:lvl1pPr marL="0" indent="0" algn="ctr">
              <a:buNone/>
              <a:defRPr sz="1600" b="1">
                <a:solidFill>
                  <a:schemeClr val="accent2"/>
                </a:solidFill>
                <a:latin typeface="+mj-lt"/>
              </a:defRPr>
            </a:lvl1pPr>
          </a:lstStyle>
          <a:p>
            <a:pPr lvl="0"/>
            <a:r>
              <a:rPr lang="en-US" dirty="0"/>
              <a:t>Headline</a:t>
            </a:r>
          </a:p>
        </p:txBody>
      </p:sp>
      <p:cxnSp>
        <p:nvCxnSpPr>
          <p:cNvPr id="16" name="Straight Connector 15"/>
          <p:cNvCxnSpPr/>
          <p:nvPr userDrawn="1"/>
        </p:nvCxnSpPr>
        <p:spPr>
          <a:xfrm>
            <a:off x="533400" y="743638"/>
            <a:ext cx="652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itle 15"/>
          <p:cNvSpPr>
            <a:spLocks noGrp="1"/>
          </p:cNvSpPr>
          <p:nvPr>
            <p:ph type="title" hasCustomPrompt="1"/>
          </p:nvPr>
        </p:nvSpPr>
        <p:spPr>
          <a:xfrm>
            <a:off x="454675" y="59531"/>
            <a:ext cx="8229600" cy="414526"/>
          </a:xfrm>
          <a:prstGeom prst="rect">
            <a:avLst/>
          </a:prstGeom>
        </p:spPr>
        <p:txBody>
          <a:bodyPr lIns="64008">
            <a:noAutofit/>
          </a:bodyPr>
          <a:lstStyle>
            <a:lvl1pPr algn="l">
              <a:defRPr sz="2800">
                <a:solidFill>
                  <a:schemeClr val="accent1"/>
                </a:solidFill>
              </a:defRPr>
            </a:lvl1pPr>
          </a:lstStyle>
          <a:p>
            <a:pPr algn="l"/>
            <a:r>
              <a:rPr lang="en-US" dirty="0"/>
              <a:t>SLIDE </a:t>
            </a:r>
            <a:r>
              <a:rPr lang="en-US" b="0" dirty="0"/>
              <a:t>TITLE</a:t>
            </a:r>
          </a:p>
        </p:txBody>
      </p:sp>
      <p:sp>
        <p:nvSpPr>
          <p:cNvPr id="19" name="Text Placeholder 5"/>
          <p:cNvSpPr>
            <a:spLocks noGrp="1"/>
          </p:cNvSpPr>
          <p:nvPr>
            <p:ph type="body" sz="quarter" idx="15" hasCustomPrompt="1"/>
          </p:nvPr>
        </p:nvSpPr>
        <p:spPr>
          <a:xfrm>
            <a:off x="454675" y="457623"/>
            <a:ext cx="8234650" cy="286015"/>
          </a:xfrm>
          <a:prstGeom prst="rect">
            <a:avLst/>
          </a:prstGeom>
        </p:spPr>
        <p:txBody>
          <a:bodyPr lIns="64008">
            <a:noAutofit/>
          </a:bodyPr>
          <a:lstStyle>
            <a:lvl1pPr marL="0" indent="0">
              <a:buNone/>
              <a:defRPr sz="1200" b="1" baseline="0">
                <a:solidFill>
                  <a:schemeClr val="tx1"/>
                </a:solidFill>
                <a:latin typeface="+mn-lt"/>
              </a:defRPr>
            </a:lvl1pPr>
          </a:lstStyle>
          <a:p>
            <a:pPr lvl="0"/>
            <a:r>
              <a:rPr lang="en-US" dirty="0"/>
              <a:t>Optional page headline</a:t>
            </a:r>
          </a:p>
        </p:txBody>
      </p:sp>
      <p:sp>
        <p:nvSpPr>
          <p:cNvPr id="24" name="Slide Number Placeholder 5"/>
          <p:cNvSpPr>
            <a:spLocks noGrp="1"/>
          </p:cNvSpPr>
          <p:nvPr>
            <p:ph type="sldNum" sz="quarter" idx="4"/>
          </p:nvPr>
        </p:nvSpPr>
        <p:spPr>
          <a:xfrm>
            <a:off x="7848599" y="4919451"/>
            <a:ext cx="1298097" cy="228812"/>
          </a:xfrm>
          <a:prstGeom prst="rect">
            <a:avLst/>
          </a:prstGeom>
        </p:spPr>
        <p:txBody>
          <a:bodyPr vert="horz" lIns="91440" tIns="45720" rIns="91440" bIns="45720" rtlCol="0" anchor="ctr"/>
          <a:lstStyle>
            <a:lvl1pPr algn="r">
              <a:defRPr sz="900">
                <a:solidFill>
                  <a:schemeClr val="bg1"/>
                </a:solidFill>
              </a:defRPr>
            </a:lvl1pPr>
          </a:lstStyle>
          <a:p>
            <a:r>
              <a:rPr lang="en-US"/>
              <a:t>PAGE </a:t>
            </a:r>
            <a:fld id="{5EDF9837-A3EE-4946-9644-5F3333319DCE}" type="slidenum">
              <a:rPr lang="en-US" smtClean="0"/>
              <a:pPr/>
              <a:t>‹#›</a:t>
            </a:fld>
            <a:endParaRPr lang="en-US" dirty="0"/>
          </a:p>
        </p:txBody>
      </p:sp>
    </p:spTree>
    <p:extLst>
      <p:ext uri="{BB962C8B-B14F-4D97-AF65-F5344CB8AC3E}">
        <p14:creationId xmlns:p14="http://schemas.microsoft.com/office/powerpoint/2010/main" val="304774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Large Image with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457200" y="1548759"/>
            <a:ext cx="2590800" cy="976545"/>
          </a:xfrm>
          <a:prstGeom prst="rect">
            <a:avLst/>
          </a:prstGeom>
        </p:spPr>
        <p:txBody>
          <a:bodyPr>
            <a:noAutofit/>
          </a:bodyPr>
          <a:lstStyle>
            <a:lvl1pPr marL="0" indent="0" algn="ctr">
              <a:buFont typeface="Arial" panose="020B0604020202020204" pitchFamily="34" charset="0"/>
              <a:buNone/>
              <a:defRPr sz="1200" baseline="0"/>
            </a:lvl1pPr>
            <a:lvl2pPr marL="457200" indent="0">
              <a:buNone/>
              <a:defRPr sz="1200"/>
            </a:lvl2pPr>
            <a:lvl3pPr>
              <a:defRPr sz="1400"/>
            </a:lvl3pPr>
            <a:lvl4pPr>
              <a:defRPr sz="1200"/>
            </a:lvl4pPr>
            <a:lvl5pPr>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consectetur</a:t>
            </a:r>
            <a:r>
              <a:rPr lang="en-US" dirty="0"/>
              <a:t> </a:t>
            </a:r>
            <a:r>
              <a:rPr lang="en-US" dirty="0" err="1"/>
              <a:t>aliquam</a:t>
            </a:r>
            <a:r>
              <a:rPr lang="en-US" dirty="0"/>
              <a:t> </a:t>
            </a:r>
            <a:r>
              <a:rPr lang="en-US" dirty="0" err="1"/>
              <a:t>feugiat</a:t>
            </a:r>
            <a:r>
              <a:rPr lang="en-US" dirty="0"/>
              <a:t>. Integer </a:t>
            </a:r>
            <a:r>
              <a:rPr lang="en-US" dirty="0" err="1"/>
              <a:t>aliquam</a:t>
            </a:r>
            <a:r>
              <a:rPr lang="en-US" dirty="0"/>
              <a:t>, quam sit </a:t>
            </a:r>
            <a:r>
              <a:rPr lang="en-US" dirty="0" err="1"/>
              <a:t>amet</a:t>
            </a:r>
            <a:r>
              <a:rPr lang="en-US" dirty="0"/>
              <a:t> </a:t>
            </a:r>
            <a:r>
              <a:rPr lang="en-US" dirty="0" err="1"/>
              <a:t>pulvinar</a:t>
            </a:r>
            <a:r>
              <a:rPr lang="en-US" dirty="0"/>
              <a:t> maximus, </a:t>
            </a:r>
            <a:r>
              <a:rPr lang="en-US" dirty="0" err="1"/>
              <a:t>leo</a:t>
            </a:r>
            <a:r>
              <a:rPr lang="en-US" dirty="0"/>
              <a:t> </a:t>
            </a:r>
            <a:r>
              <a:rPr lang="en-US" dirty="0" err="1"/>
              <a:t>turpis</a:t>
            </a:r>
            <a:r>
              <a:rPr lang="en-US" dirty="0"/>
              <a:t> pharetra ante, </a:t>
            </a:r>
            <a:r>
              <a:rPr lang="en-US" dirty="0" err="1"/>
              <a:t>nec</a:t>
            </a:r>
            <a:r>
              <a:rPr lang="en-US" dirty="0"/>
              <a:t>.</a:t>
            </a:r>
          </a:p>
        </p:txBody>
      </p:sp>
      <p:sp>
        <p:nvSpPr>
          <p:cNvPr id="10" name="Text Placeholder 5"/>
          <p:cNvSpPr>
            <a:spLocks noGrp="1"/>
          </p:cNvSpPr>
          <p:nvPr>
            <p:ph type="body" sz="quarter" idx="12" hasCustomPrompt="1"/>
          </p:nvPr>
        </p:nvSpPr>
        <p:spPr>
          <a:xfrm>
            <a:off x="457200" y="1086855"/>
            <a:ext cx="2590800" cy="457993"/>
          </a:xfrm>
          <a:prstGeom prst="rect">
            <a:avLst/>
          </a:prstGeom>
        </p:spPr>
        <p:txBody>
          <a:bodyPr anchor="ctr">
            <a:normAutofit/>
          </a:bodyPr>
          <a:lstStyle>
            <a:lvl1pPr marL="0" indent="0" algn="ctr">
              <a:buNone/>
              <a:defRPr sz="1600" b="1">
                <a:solidFill>
                  <a:schemeClr val="accent2"/>
                </a:solidFill>
                <a:latin typeface="+mj-lt"/>
              </a:defRPr>
            </a:lvl1pPr>
          </a:lstStyle>
          <a:p>
            <a:pPr lvl="0"/>
            <a:r>
              <a:rPr lang="en-US" dirty="0"/>
              <a:t>Headline</a:t>
            </a:r>
          </a:p>
        </p:txBody>
      </p:sp>
      <p:sp>
        <p:nvSpPr>
          <p:cNvPr id="13" name="Slide Number Placeholder 5"/>
          <p:cNvSpPr>
            <a:spLocks noGrp="1"/>
          </p:cNvSpPr>
          <p:nvPr>
            <p:ph type="sldNum" sz="quarter" idx="4"/>
          </p:nvPr>
        </p:nvSpPr>
        <p:spPr>
          <a:xfrm>
            <a:off x="7013097" y="4919451"/>
            <a:ext cx="2133600" cy="228812"/>
          </a:xfrm>
          <a:prstGeom prst="rect">
            <a:avLst/>
          </a:prstGeom>
        </p:spPr>
        <p:txBody>
          <a:bodyPr vert="horz" lIns="91440" tIns="45720" rIns="91440" bIns="45720" rtlCol="0" anchor="ctr"/>
          <a:lstStyle>
            <a:lvl1pPr algn="r">
              <a:defRPr sz="1100">
                <a:solidFill>
                  <a:schemeClr val="bg1"/>
                </a:solidFill>
              </a:defRPr>
            </a:lvl1pPr>
          </a:lstStyle>
          <a:p>
            <a:r>
              <a:rPr lang="en-US"/>
              <a:t>PAGE </a:t>
            </a:r>
            <a:fld id="{5EDF9837-A3EE-4946-9644-5F3333319DCE}" type="slidenum">
              <a:rPr lang="en-US" smtClean="0"/>
              <a:pPr/>
              <a:t>‹#›</a:t>
            </a:fld>
            <a:endParaRPr lang="en-US" dirty="0"/>
          </a:p>
        </p:txBody>
      </p:sp>
      <p:sp>
        <p:nvSpPr>
          <p:cNvPr id="20" name="Content Placeholder 2"/>
          <p:cNvSpPr>
            <a:spLocks noGrp="1"/>
          </p:cNvSpPr>
          <p:nvPr>
            <p:ph idx="20" hasCustomPrompt="1"/>
          </p:nvPr>
        </p:nvSpPr>
        <p:spPr>
          <a:xfrm>
            <a:off x="3276600" y="1548759"/>
            <a:ext cx="2590800" cy="976545"/>
          </a:xfrm>
          <a:prstGeom prst="rect">
            <a:avLst/>
          </a:prstGeom>
        </p:spPr>
        <p:txBody>
          <a:bodyPr>
            <a:noAutofit/>
          </a:bodyPr>
          <a:lstStyle>
            <a:lvl1pPr marL="0" indent="0" algn="ctr">
              <a:buFont typeface="Arial" panose="020B0604020202020204" pitchFamily="34" charset="0"/>
              <a:buNone/>
              <a:defRPr sz="1200" baseline="0"/>
            </a:lvl1pPr>
            <a:lvl2pPr marL="457200" indent="0">
              <a:buNone/>
              <a:defRPr sz="1200"/>
            </a:lvl2pPr>
            <a:lvl3pPr>
              <a:defRPr sz="1400"/>
            </a:lvl3pPr>
            <a:lvl4pPr>
              <a:defRPr sz="1200"/>
            </a:lvl4pPr>
            <a:lvl5pPr>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consectetur</a:t>
            </a:r>
            <a:r>
              <a:rPr lang="en-US" dirty="0"/>
              <a:t> </a:t>
            </a:r>
            <a:r>
              <a:rPr lang="en-US" dirty="0" err="1"/>
              <a:t>aliquam</a:t>
            </a:r>
            <a:r>
              <a:rPr lang="en-US" dirty="0"/>
              <a:t> </a:t>
            </a:r>
            <a:r>
              <a:rPr lang="en-US" dirty="0" err="1"/>
              <a:t>feugiat</a:t>
            </a:r>
            <a:r>
              <a:rPr lang="en-US" dirty="0"/>
              <a:t>. Integer </a:t>
            </a:r>
            <a:r>
              <a:rPr lang="en-US" dirty="0" err="1"/>
              <a:t>aliquam</a:t>
            </a:r>
            <a:r>
              <a:rPr lang="en-US" dirty="0"/>
              <a:t>, quam sit </a:t>
            </a:r>
            <a:r>
              <a:rPr lang="en-US" dirty="0" err="1"/>
              <a:t>amet</a:t>
            </a:r>
            <a:r>
              <a:rPr lang="en-US" dirty="0"/>
              <a:t> </a:t>
            </a:r>
            <a:r>
              <a:rPr lang="en-US" dirty="0" err="1"/>
              <a:t>pulvinar</a:t>
            </a:r>
            <a:r>
              <a:rPr lang="en-US" dirty="0"/>
              <a:t> maximus, </a:t>
            </a:r>
            <a:r>
              <a:rPr lang="en-US" dirty="0" err="1"/>
              <a:t>leo</a:t>
            </a:r>
            <a:r>
              <a:rPr lang="en-US" dirty="0"/>
              <a:t> </a:t>
            </a:r>
            <a:r>
              <a:rPr lang="en-US" dirty="0" err="1"/>
              <a:t>turpis</a:t>
            </a:r>
            <a:r>
              <a:rPr lang="en-US" dirty="0"/>
              <a:t> pharetra ante, </a:t>
            </a:r>
            <a:r>
              <a:rPr lang="en-US" dirty="0" err="1"/>
              <a:t>nec</a:t>
            </a:r>
            <a:r>
              <a:rPr lang="en-US" dirty="0"/>
              <a:t>.</a:t>
            </a:r>
          </a:p>
        </p:txBody>
      </p:sp>
      <p:sp>
        <p:nvSpPr>
          <p:cNvPr id="14" name="Content Placeholder 2"/>
          <p:cNvSpPr>
            <a:spLocks noGrp="1"/>
          </p:cNvSpPr>
          <p:nvPr>
            <p:ph idx="22" hasCustomPrompt="1"/>
          </p:nvPr>
        </p:nvSpPr>
        <p:spPr>
          <a:xfrm>
            <a:off x="6096000" y="1548759"/>
            <a:ext cx="2590800" cy="976545"/>
          </a:xfrm>
          <a:prstGeom prst="rect">
            <a:avLst/>
          </a:prstGeom>
        </p:spPr>
        <p:txBody>
          <a:bodyPr>
            <a:noAutofit/>
          </a:bodyPr>
          <a:lstStyle>
            <a:lvl1pPr marL="0" indent="0" algn="ctr">
              <a:buFont typeface="Arial" panose="020B0604020202020204" pitchFamily="34" charset="0"/>
              <a:buNone/>
              <a:defRPr sz="1200" baseline="0"/>
            </a:lvl1pPr>
            <a:lvl2pPr marL="457200" indent="0">
              <a:buNone/>
              <a:defRPr sz="1200"/>
            </a:lvl2pPr>
            <a:lvl3pPr>
              <a:defRPr sz="1400"/>
            </a:lvl3pPr>
            <a:lvl4pPr>
              <a:defRPr sz="1200"/>
            </a:lvl4pPr>
            <a:lvl5pPr>
              <a:defRPr sz="12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consectetur</a:t>
            </a:r>
            <a:r>
              <a:rPr lang="en-US" dirty="0"/>
              <a:t> </a:t>
            </a:r>
            <a:r>
              <a:rPr lang="en-US" dirty="0" err="1"/>
              <a:t>aliquam</a:t>
            </a:r>
            <a:r>
              <a:rPr lang="en-US" dirty="0"/>
              <a:t> </a:t>
            </a:r>
            <a:r>
              <a:rPr lang="en-US" dirty="0" err="1"/>
              <a:t>feugiat</a:t>
            </a:r>
            <a:r>
              <a:rPr lang="en-US" dirty="0"/>
              <a:t>. Integer </a:t>
            </a:r>
            <a:r>
              <a:rPr lang="en-US" dirty="0" err="1"/>
              <a:t>aliquam</a:t>
            </a:r>
            <a:r>
              <a:rPr lang="en-US" dirty="0"/>
              <a:t>, quam sit </a:t>
            </a:r>
            <a:r>
              <a:rPr lang="en-US" dirty="0" err="1"/>
              <a:t>amet</a:t>
            </a:r>
            <a:r>
              <a:rPr lang="en-US" dirty="0"/>
              <a:t> </a:t>
            </a:r>
            <a:r>
              <a:rPr lang="en-US" dirty="0" err="1"/>
              <a:t>pulvinar</a:t>
            </a:r>
            <a:r>
              <a:rPr lang="en-US" dirty="0"/>
              <a:t> maximus, </a:t>
            </a:r>
            <a:r>
              <a:rPr lang="en-US" dirty="0" err="1"/>
              <a:t>leo</a:t>
            </a:r>
            <a:r>
              <a:rPr lang="en-US" dirty="0"/>
              <a:t> </a:t>
            </a:r>
            <a:r>
              <a:rPr lang="en-US" dirty="0" err="1"/>
              <a:t>turpis</a:t>
            </a:r>
            <a:r>
              <a:rPr lang="en-US" dirty="0"/>
              <a:t> pharetra ante, </a:t>
            </a:r>
            <a:r>
              <a:rPr lang="en-US" dirty="0" err="1"/>
              <a:t>nec</a:t>
            </a:r>
            <a:r>
              <a:rPr lang="en-US" dirty="0"/>
              <a:t>.</a:t>
            </a:r>
          </a:p>
        </p:txBody>
      </p:sp>
      <p:sp>
        <p:nvSpPr>
          <p:cNvPr id="16" name="Text Placeholder 5"/>
          <p:cNvSpPr>
            <a:spLocks noGrp="1"/>
          </p:cNvSpPr>
          <p:nvPr>
            <p:ph type="body" sz="quarter" idx="23" hasCustomPrompt="1"/>
          </p:nvPr>
        </p:nvSpPr>
        <p:spPr>
          <a:xfrm>
            <a:off x="3276600" y="1086855"/>
            <a:ext cx="2590800" cy="457993"/>
          </a:xfrm>
          <a:prstGeom prst="rect">
            <a:avLst/>
          </a:prstGeom>
        </p:spPr>
        <p:txBody>
          <a:bodyPr anchor="ctr">
            <a:normAutofit/>
          </a:bodyPr>
          <a:lstStyle>
            <a:lvl1pPr marL="0" indent="0" algn="ctr">
              <a:buNone/>
              <a:defRPr sz="1600" b="1">
                <a:solidFill>
                  <a:schemeClr val="accent2"/>
                </a:solidFill>
                <a:latin typeface="+mj-lt"/>
              </a:defRPr>
            </a:lvl1pPr>
          </a:lstStyle>
          <a:p>
            <a:pPr lvl="0"/>
            <a:r>
              <a:rPr lang="en-US" dirty="0"/>
              <a:t>Headline</a:t>
            </a:r>
          </a:p>
        </p:txBody>
      </p:sp>
      <p:sp>
        <p:nvSpPr>
          <p:cNvPr id="18" name="Text Placeholder 5"/>
          <p:cNvSpPr>
            <a:spLocks noGrp="1"/>
          </p:cNvSpPr>
          <p:nvPr>
            <p:ph type="body" sz="quarter" idx="24" hasCustomPrompt="1"/>
          </p:nvPr>
        </p:nvSpPr>
        <p:spPr>
          <a:xfrm>
            <a:off x="6096000" y="1086855"/>
            <a:ext cx="2590800" cy="457993"/>
          </a:xfrm>
          <a:prstGeom prst="rect">
            <a:avLst/>
          </a:prstGeom>
        </p:spPr>
        <p:txBody>
          <a:bodyPr anchor="ctr">
            <a:normAutofit/>
          </a:bodyPr>
          <a:lstStyle>
            <a:lvl1pPr marL="0" indent="0" algn="ctr">
              <a:buNone/>
              <a:defRPr sz="1600" b="1">
                <a:solidFill>
                  <a:schemeClr val="accent2"/>
                </a:solidFill>
                <a:latin typeface="+mj-lt"/>
              </a:defRPr>
            </a:lvl1pPr>
          </a:lstStyle>
          <a:p>
            <a:pPr lvl="0"/>
            <a:r>
              <a:rPr lang="en-US" dirty="0"/>
              <a:t>Headline</a:t>
            </a:r>
          </a:p>
        </p:txBody>
      </p:sp>
      <p:cxnSp>
        <p:nvCxnSpPr>
          <p:cNvPr id="17" name="Straight Connector 16"/>
          <p:cNvCxnSpPr/>
          <p:nvPr userDrawn="1"/>
        </p:nvCxnSpPr>
        <p:spPr>
          <a:xfrm>
            <a:off x="533400" y="743638"/>
            <a:ext cx="65225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itle 15"/>
          <p:cNvSpPr>
            <a:spLocks noGrp="1"/>
          </p:cNvSpPr>
          <p:nvPr>
            <p:ph type="title" hasCustomPrompt="1"/>
          </p:nvPr>
        </p:nvSpPr>
        <p:spPr>
          <a:xfrm>
            <a:off x="454675" y="59531"/>
            <a:ext cx="8229600" cy="414526"/>
          </a:xfrm>
          <a:prstGeom prst="rect">
            <a:avLst/>
          </a:prstGeom>
        </p:spPr>
        <p:txBody>
          <a:bodyPr lIns="64008">
            <a:noAutofit/>
          </a:bodyPr>
          <a:lstStyle>
            <a:lvl1pPr algn="l">
              <a:defRPr sz="2800">
                <a:solidFill>
                  <a:schemeClr val="accent1"/>
                </a:solidFill>
              </a:defRPr>
            </a:lvl1pPr>
          </a:lstStyle>
          <a:p>
            <a:pPr algn="l"/>
            <a:r>
              <a:rPr lang="en-US" dirty="0"/>
              <a:t>SLIDE </a:t>
            </a:r>
            <a:r>
              <a:rPr lang="en-US" b="0" dirty="0"/>
              <a:t>TITLE</a:t>
            </a:r>
          </a:p>
        </p:txBody>
      </p:sp>
      <p:sp>
        <p:nvSpPr>
          <p:cNvPr id="21" name="Text Placeholder 5"/>
          <p:cNvSpPr>
            <a:spLocks noGrp="1"/>
          </p:cNvSpPr>
          <p:nvPr>
            <p:ph type="body" sz="quarter" idx="15" hasCustomPrompt="1"/>
          </p:nvPr>
        </p:nvSpPr>
        <p:spPr>
          <a:xfrm>
            <a:off x="454675" y="457623"/>
            <a:ext cx="8234650" cy="286015"/>
          </a:xfrm>
          <a:prstGeom prst="rect">
            <a:avLst/>
          </a:prstGeom>
        </p:spPr>
        <p:txBody>
          <a:bodyPr lIns="64008">
            <a:noAutofit/>
          </a:bodyPr>
          <a:lstStyle>
            <a:lvl1pPr marL="0" indent="0">
              <a:buNone/>
              <a:defRPr sz="1200" b="1" baseline="0">
                <a:solidFill>
                  <a:schemeClr val="tx1"/>
                </a:solidFill>
                <a:latin typeface="+mn-lt"/>
              </a:defRPr>
            </a:lvl1pPr>
          </a:lstStyle>
          <a:p>
            <a:pPr lvl="0"/>
            <a:r>
              <a:rPr lang="en-US" dirty="0"/>
              <a:t>Optional page headline</a:t>
            </a:r>
          </a:p>
        </p:txBody>
      </p:sp>
    </p:spTree>
    <p:extLst>
      <p:ext uri="{BB962C8B-B14F-4D97-AF65-F5344CB8AC3E}">
        <p14:creationId xmlns:p14="http://schemas.microsoft.com/office/powerpoint/2010/main" val="229501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7013097" y="4919451"/>
            <a:ext cx="2133600" cy="228812"/>
          </a:xfrm>
          <a:prstGeom prst="rect">
            <a:avLst/>
          </a:prstGeom>
        </p:spPr>
        <p:txBody>
          <a:bodyPr vert="horz" lIns="91440" tIns="45720" rIns="91440" bIns="45720" rtlCol="0" anchor="ctr"/>
          <a:lstStyle>
            <a:lvl1pPr algn="r">
              <a:defRPr sz="1100">
                <a:solidFill>
                  <a:schemeClr val="bg1"/>
                </a:solidFill>
              </a:defRPr>
            </a:lvl1pPr>
          </a:lstStyle>
          <a:p>
            <a:r>
              <a:rPr lang="en-US"/>
              <a:t>PAGE </a:t>
            </a:r>
            <a:fld id="{5EDF9837-A3EE-4946-9644-5F3333319DCE}" type="slidenum">
              <a:rPr lang="en-US" smtClean="0"/>
              <a:pPr/>
              <a:t>‹#›</a:t>
            </a:fld>
            <a:endParaRPr lang="en-US" dirty="0"/>
          </a:p>
        </p:txBody>
      </p:sp>
    </p:spTree>
    <p:extLst>
      <p:ext uri="{BB962C8B-B14F-4D97-AF65-F5344CB8AC3E}">
        <p14:creationId xmlns:p14="http://schemas.microsoft.com/office/powerpoint/2010/main" val="3514960763"/>
      </p:ext>
    </p:extLst>
  </p:cSld>
  <p:clrMap bg1="lt1" tx1="dk1" bg2="lt2" tx2="dk2" accent1="accent1" accent2="accent2" accent3="accent3" accent4="accent4" accent5="accent5" accent6="accent6" hlink="hlink" folHlink="folHlink"/>
  <p:sldLayoutIdLst>
    <p:sldLayoutId id="2147483692" r:id="rId1"/>
    <p:sldLayoutId id="2147483685" r:id="rId2"/>
    <p:sldLayoutId id="2147483699" r:id="rId3"/>
    <p:sldLayoutId id="2147483695" r:id="rId4"/>
    <p:sldLayoutId id="2147483697" r:id="rId5"/>
    <p:sldLayoutId id="2147483686" r:id="rId6"/>
    <p:sldLayoutId id="2147483688" r:id="rId7"/>
    <p:sldLayoutId id="2147483696" r:id="rId8"/>
    <p:sldLayoutId id="2147483698" r:id="rId9"/>
  </p:sldLayoutIdLst>
  <p:txStyles>
    <p:titleStyle>
      <a:lvl1pPr algn="l" defTabSz="914400" rtl="0" eaLnBrk="1" latinLnBrk="0" hangingPunct="1">
        <a:spcBef>
          <a:spcPct val="0"/>
        </a:spcBef>
        <a:buNone/>
        <a:defRPr sz="4000" b="1" kern="1200">
          <a:solidFill>
            <a:srgbClr val="707372"/>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Clr>
          <a:schemeClr val="accent2"/>
        </a:buClr>
        <a:buFont typeface="Arial" panose="020B0604020202020204" pitchFamily="34" charset="0"/>
        <a:buChar char="•"/>
        <a:defRPr sz="2400" kern="120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0" y="3259931"/>
            <a:ext cx="5715000" cy="1600200"/>
          </a:xfrm>
          <a:prstGeom prst="rect">
            <a:avLst/>
          </a:prstGeom>
          <a:solidFill>
            <a:schemeClr val="accent1">
              <a:alpha val="9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Title 9"/>
          <p:cNvSpPr>
            <a:spLocks noGrp="1"/>
          </p:cNvSpPr>
          <p:nvPr>
            <p:ph type="title"/>
          </p:nvPr>
        </p:nvSpPr>
        <p:spPr>
          <a:xfrm>
            <a:off x="369380" y="3564731"/>
            <a:ext cx="4953000" cy="400420"/>
          </a:xfrm>
        </p:spPr>
        <p:txBody>
          <a:bodyPr/>
          <a:lstStyle/>
          <a:p>
            <a:pPr algn="r"/>
            <a:r>
              <a:rPr lang="en-US" sz="2000" dirty="0"/>
              <a:t>Distributed Energy Resources Interconnection</a:t>
            </a:r>
          </a:p>
        </p:txBody>
      </p:sp>
      <p:sp>
        <p:nvSpPr>
          <p:cNvPr id="11" name="Text Placeholder 10"/>
          <p:cNvSpPr>
            <a:spLocks noGrp="1"/>
          </p:cNvSpPr>
          <p:nvPr>
            <p:ph type="body" sz="quarter" idx="15"/>
          </p:nvPr>
        </p:nvSpPr>
        <p:spPr>
          <a:xfrm>
            <a:off x="369380" y="3888316"/>
            <a:ext cx="4953000" cy="286015"/>
          </a:xfrm>
        </p:spPr>
        <p:txBody>
          <a:bodyPr>
            <a:normAutofit lnSpcReduction="10000"/>
          </a:bodyPr>
          <a:lstStyle/>
          <a:p>
            <a:pPr algn="r"/>
            <a:r>
              <a:rPr lang="en-US" dirty="0"/>
              <a:t>Massachusetts</a:t>
            </a:r>
          </a:p>
        </p:txBody>
      </p:sp>
      <p:sp>
        <p:nvSpPr>
          <p:cNvPr id="15" name="Text Placeholder 14"/>
          <p:cNvSpPr>
            <a:spLocks noGrp="1"/>
          </p:cNvSpPr>
          <p:nvPr>
            <p:ph type="body" sz="quarter" idx="16"/>
          </p:nvPr>
        </p:nvSpPr>
        <p:spPr>
          <a:xfrm>
            <a:off x="369380" y="4269316"/>
            <a:ext cx="4953000" cy="286015"/>
          </a:xfrm>
        </p:spPr>
        <p:txBody>
          <a:bodyPr>
            <a:normAutofit lnSpcReduction="10000"/>
          </a:bodyPr>
          <a:lstStyle/>
          <a:p>
            <a:pPr algn="r"/>
            <a:r>
              <a:rPr lang="en-US" dirty="0"/>
              <a:t>August 28, 2025</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16731"/>
            <a:ext cx="1258830" cy="500048"/>
          </a:xfrm>
          <a:prstGeom prst="rect">
            <a:avLst/>
          </a:prstGeom>
        </p:spPr>
      </p:pic>
    </p:spTree>
    <p:extLst>
      <p:ext uri="{BB962C8B-B14F-4D97-AF65-F5344CB8AC3E}">
        <p14:creationId xmlns:p14="http://schemas.microsoft.com/office/powerpoint/2010/main" val="2962915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3FE8CF-811A-4E62-A58E-54814472D63D}"/>
              </a:ext>
            </a:extLst>
          </p:cNvPr>
          <p:cNvSpPr/>
          <p:nvPr/>
        </p:nvSpPr>
        <p:spPr>
          <a:xfrm>
            <a:off x="0" y="798724"/>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Technical Screening Cont.</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10</a:t>
            </a:fld>
            <a:endParaRPr lang="en-US" dirty="0"/>
          </a:p>
        </p:txBody>
      </p:sp>
      <p:cxnSp>
        <p:nvCxnSpPr>
          <p:cNvPr id="12" name="Straight Connector 11">
            <a:extLst>
              <a:ext uri="{FF2B5EF4-FFF2-40B4-BE49-F238E27FC236}">
                <a16:creationId xmlns:a16="http://schemas.microsoft.com/office/drawing/2014/main" id="{7AB7C38D-2B32-4DFC-82EE-41F64B0EA858}"/>
              </a:ext>
            </a:extLst>
          </p:cNvPr>
          <p:cNvCxnSpPr/>
          <p:nvPr/>
        </p:nvCxnSpPr>
        <p:spPr>
          <a:xfrm>
            <a:off x="7239000" y="2868087"/>
            <a:ext cx="0" cy="239444"/>
          </a:xfrm>
          <a:prstGeom prst="line">
            <a:avLst/>
          </a:prstGeom>
          <a:solidFill>
            <a:schemeClr val="accent2"/>
          </a:solidFill>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E2AEBC5-4A9A-49D1-A6C5-AD130140E6AE}"/>
              </a:ext>
            </a:extLst>
          </p:cNvPr>
          <p:cNvSpPr/>
          <p:nvPr/>
        </p:nvSpPr>
        <p:spPr>
          <a:xfrm>
            <a:off x="7043589" y="3116693"/>
            <a:ext cx="390821" cy="38430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0">
            <a:extLst>
              <a:ext uri="{FF2B5EF4-FFF2-40B4-BE49-F238E27FC236}">
                <a16:creationId xmlns:a16="http://schemas.microsoft.com/office/drawing/2014/main" id="{FE9C46B9-2176-4424-9C7F-EC3B7CEEB5AE}"/>
              </a:ext>
            </a:extLst>
          </p:cNvPr>
          <p:cNvSpPr/>
          <p:nvPr/>
        </p:nvSpPr>
        <p:spPr>
          <a:xfrm>
            <a:off x="6115348" y="1278731"/>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483810 w 2419052"/>
              <a:gd name="connsiteY5" fmla="*/ 483810 h 967620"/>
              <a:gd name="connsiteX6" fmla="*/ 0 w 2419052"/>
              <a:gd name="connsiteY6"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052" h="967620">
                <a:moveTo>
                  <a:pt x="0" y="0"/>
                </a:moveTo>
                <a:lnTo>
                  <a:pt x="1935242" y="0"/>
                </a:lnTo>
                <a:lnTo>
                  <a:pt x="2419052" y="483810"/>
                </a:lnTo>
                <a:lnTo>
                  <a:pt x="1935242" y="967620"/>
                </a:lnTo>
                <a:lnTo>
                  <a:pt x="0" y="967620"/>
                </a:lnTo>
                <a:lnTo>
                  <a:pt x="483810" y="483810"/>
                </a:lnTo>
                <a:lnTo>
                  <a:pt x="0" y="0"/>
                </a:lnTo>
                <a:close/>
              </a:path>
            </a:pathLst>
          </a:cu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7818" tIns="45720" rIns="505146"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Two</a:t>
            </a:r>
          </a:p>
          <a:p>
            <a:pPr lvl="0" algn="ctr" defTabSz="711200">
              <a:lnSpc>
                <a:spcPct val="90000"/>
              </a:lnSpc>
              <a:spcBef>
                <a:spcPct val="0"/>
              </a:spcBef>
              <a:spcAft>
                <a:spcPct val="35000"/>
              </a:spcAft>
            </a:pPr>
            <a:r>
              <a:rPr lang="en-US" sz="1200" dirty="0">
                <a:solidFill>
                  <a:schemeClr val="bg1"/>
                </a:solidFill>
                <a:latin typeface="Arial Narrow"/>
                <a:cs typeface="Arial Narrow"/>
              </a:rPr>
              <a:t>Application Processing</a:t>
            </a:r>
          </a:p>
        </p:txBody>
      </p:sp>
      <p:sp>
        <p:nvSpPr>
          <p:cNvPr id="16" name="TextBox 15">
            <a:extLst>
              <a:ext uri="{FF2B5EF4-FFF2-40B4-BE49-F238E27FC236}">
                <a16:creationId xmlns:a16="http://schemas.microsoft.com/office/drawing/2014/main" id="{53B44D58-60F5-4385-91B8-8E10182F4DEF}"/>
              </a:ext>
            </a:extLst>
          </p:cNvPr>
          <p:cNvSpPr txBox="1"/>
          <p:nvPr/>
        </p:nvSpPr>
        <p:spPr>
          <a:xfrm>
            <a:off x="6362699" y="3595254"/>
            <a:ext cx="1981200" cy="430887"/>
          </a:xfrm>
          <a:prstGeom prst="rect">
            <a:avLst/>
          </a:prstGeom>
          <a:noFill/>
        </p:spPr>
        <p:txBody>
          <a:bodyPr wrap="square" rtlCol="0">
            <a:spAutoFit/>
          </a:bodyPr>
          <a:lstStyle/>
          <a:p>
            <a:r>
              <a:rPr lang="en-US" sz="1100" dirty="0">
                <a:solidFill>
                  <a:srgbClr val="898989"/>
                </a:solidFill>
                <a:latin typeface="Arial Narrow"/>
                <a:cs typeface="Arial Narrow"/>
              </a:rPr>
              <a:t>Unitil processes application through applicable process track</a:t>
            </a:r>
          </a:p>
        </p:txBody>
      </p:sp>
      <p:pic>
        <p:nvPicPr>
          <p:cNvPr id="18" name="Picture 17">
            <a:extLst>
              <a:ext uri="{FF2B5EF4-FFF2-40B4-BE49-F238E27FC236}">
                <a16:creationId xmlns:a16="http://schemas.microsoft.com/office/drawing/2014/main" id="{1BDE1D5A-7062-4C6B-9429-0FA90A500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699" y="3163396"/>
            <a:ext cx="228600" cy="242662"/>
          </a:xfrm>
          <a:prstGeom prst="rect">
            <a:avLst/>
          </a:prstGeom>
        </p:spPr>
      </p:pic>
      <p:sp>
        <p:nvSpPr>
          <p:cNvPr id="29" name="Text Placeholder 14">
            <a:extLst>
              <a:ext uri="{FF2B5EF4-FFF2-40B4-BE49-F238E27FC236}">
                <a16:creationId xmlns:a16="http://schemas.microsoft.com/office/drawing/2014/main" id="{FB2ACF63-AD33-4E5E-9130-A9C1ED76F8C3}"/>
              </a:ext>
            </a:extLst>
          </p:cNvPr>
          <p:cNvSpPr>
            <a:spLocks noGrp="1"/>
          </p:cNvSpPr>
          <p:nvPr>
            <p:ph type="body" sz="quarter" idx="12"/>
          </p:nvPr>
        </p:nvSpPr>
        <p:spPr>
          <a:xfrm>
            <a:off x="454675" y="925023"/>
            <a:ext cx="4419600" cy="367764"/>
          </a:xfrm>
        </p:spPr>
        <p:txBody>
          <a:bodyPr/>
          <a:lstStyle/>
          <a:p>
            <a:r>
              <a:rPr lang="en-US" dirty="0"/>
              <a:t>Expedited Track </a:t>
            </a:r>
          </a:p>
        </p:txBody>
      </p:sp>
      <p:sp>
        <p:nvSpPr>
          <p:cNvPr id="19" name="Content Placeholder 4">
            <a:extLst>
              <a:ext uri="{FF2B5EF4-FFF2-40B4-BE49-F238E27FC236}">
                <a16:creationId xmlns:a16="http://schemas.microsoft.com/office/drawing/2014/main" id="{53932252-20AB-4493-AD48-C4B289114898}"/>
              </a:ext>
            </a:extLst>
          </p:cNvPr>
          <p:cNvSpPr txBox="1">
            <a:spLocks/>
          </p:cNvSpPr>
          <p:nvPr/>
        </p:nvSpPr>
        <p:spPr>
          <a:xfrm>
            <a:off x="454674" y="1183109"/>
            <a:ext cx="5200018" cy="857622"/>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Initial Screens</a:t>
            </a:r>
          </a:p>
          <a:p>
            <a:pPr lvl="1"/>
            <a:r>
              <a:rPr lang="en-US" sz="1050" dirty="0"/>
              <a:t>Aggregate generation on circuit less than 15% of circuit peak load</a:t>
            </a:r>
          </a:p>
          <a:p>
            <a:pPr lvl="1"/>
            <a:r>
              <a:rPr lang="en-US" sz="1050" dirty="0"/>
              <a:t>Listed Equipment</a:t>
            </a:r>
          </a:p>
          <a:p>
            <a:pPr lvl="1"/>
            <a:r>
              <a:rPr lang="en-US" sz="1050" dirty="0"/>
              <a:t>Service type </a:t>
            </a:r>
          </a:p>
          <a:p>
            <a:pPr lvl="1"/>
            <a:r>
              <a:rPr lang="en-US" sz="1050" dirty="0"/>
              <a:t>Starting Voltage Drop – Spinning Machines</a:t>
            </a:r>
          </a:p>
          <a:p>
            <a:pPr lvl="1"/>
            <a:r>
              <a:rPr lang="en-US" sz="1050" dirty="0"/>
              <a:t>Fault Current Contribution</a:t>
            </a:r>
          </a:p>
          <a:p>
            <a:pPr lvl="1"/>
            <a:r>
              <a:rPr lang="en-US" sz="1050" dirty="0"/>
              <a:t>Service Configuration </a:t>
            </a:r>
          </a:p>
          <a:p>
            <a:pPr lvl="1"/>
            <a:r>
              <a:rPr lang="en-US" sz="1050" dirty="0"/>
              <a:t>Transient Stability – Known Concern</a:t>
            </a:r>
          </a:p>
        </p:txBody>
      </p:sp>
      <p:sp>
        <p:nvSpPr>
          <p:cNvPr id="23" name="Content Placeholder 4">
            <a:extLst>
              <a:ext uri="{FF2B5EF4-FFF2-40B4-BE49-F238E27FC236}">
                <a16:creationId xmlns:a16="http://schemas.microsoft.com/office/drawing/2014/main" id="{5FB81216-A0AD-4926-B042-84C76C4B3507}"/>
              </a:ext>
            </a:extLst>
          </p:cNvPr>
          <p:cNvSpPr txBox="1">
            <a:spLocks/>
          </p:cNvSpPr>
          <p:nvPr/>
        </p:nvSpPr>
        <p:spPr>
          <a:xfrm>
            <a:off x="548172" y="2829427"/>
            <a:ext cx="5200018" cy="1116304"/>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Enhanced Screens in Supplemental Review</a:t>
            </a:r>
          </a:p>
          <a:p>
            <a:pPr lvl="1"/>
            <a:r>
              <a:rPr lang="en-US" sz="1050" dirty="0"/>
              <a:t>Penetration Test</a:t>
            </a:r>
            <a:endParaRPr lang="en-US" dirty="0"/>
          </a:p>
          <a:p>
            <a:pPr lvl="1"/>
            <a:r>
              <a:rPr lang="en-US" sz="1050" dirty="0"/>
              <a:t>Power Quality and Voltage Test</a:t>
            </a:r>
          </a:p>
          <a:p>
            <a:pPr lvl="1"/>
            <a:r>
              <a:rPr lang="en-US" sz="1050" dirty="0"/>
              <a:t>Safety and Reliability Test</a:t>
            </a:r>
          </a:p>
          <a:p>
            <a:pPr lvl="1"/>
            <a:r>
              <a:rPr lang="en-US" sz="1050" dirty="0"/>
              <a:t>System Modifications Determined without Impact Study</a:t>
            </a:r>
          </a:p>
          <a:p>
            <a:pPr marL="457200" lvl="1" indent="0">
              <a:buNone/>
            </a:pPr>
            <a:endParaRPr lang="en-US" sz="1050" dirty="0"/>
          </a:p>
          <a:p>
            <a:pPr marL="283464" lvl="1">
              <a:spcBef>
                <a:spcPts val="275"/>
              </a:spcBef>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428465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3FE8CF-811A-4E62-A58E-54814472D63D}"/>
              </a:ext>
            </a:extLst>
          </p:cNvPr>
          <p:cNvSpPr/>
          <p:nvPr/>
        </p:nvSpPr>
        <p:spPr>
          <a:xfrm>
            <a:off x="0" y="785823"/>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Impact Studies</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11</a:t>
            </a:fld>
            <a:endParaRPr lang="en-US" dirty="0"/>
          </a:p>
        </p:txBody>
      </p:sp>
      <p:cxnSp>
        <p:nvCxnSpPr>
          <p:cNvPr id="12" name="Straight Connector 11">
            <a:extLst>
              <a:ext uri="{FF2B5EF4-FFF2-40B4-BE49-F238E27FC236}">
                <a16:creationId xmlns:a16="http://schemas.microsoft.com/office/drawing/2014/main" id="{7AB7C38D-2B32-4DFC-82EE-41F64B0EA858}"/>
              </a:ext>
            </a:extLst>
          </p:cNvPr>
          <p:cNvCxnSpPr/>
          <p:nvPr/>
        </p:nvCxnSpPr>
        <p:spPr>
          <a:xfrm>
            <a:off x="7239000" y="2868087"/>
            <a:ext cx="0" cy="239444"/>
          </a:xfrm>
          <a:prstGeom prst="line">
            <a:avLst/>
          </a:prstGeom>
          <a:solidFill>
            <a:schemeClr val="accent2"/>
          </a:solidFill>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E2AEBC5-4A9A-49D1-A6C5-AD130140E6AE}"/>
              </a:ext>
            </a:extLst>
          </p:cNvPr>
          <p:cNvSpPr/>
          <p:nvPr/>
        </p:nvSpPr>
        <p:spPr>
          <a:xfrm>
            <a:off x="7043589" y="3116693"/>
            <a:ext cx="390821" cy="38430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0">
            <a:extLst>
              <a:ext uri="{FF2B5EF4-FFF2-40B4-BE49-F238E27FC236}">
                <a16:creationId xmlns:a16="http://schemas.microsoft.com/office/drawing/2014/main" id="{FE9C46B9-2176-4424-9C7F-EC3B7CEEB5AE}"/>
              </a:ext>
            </a:extLst>
          </p:cNvPr>
          <p:cNvSpPr/>
          <p:nvPr/>
        </p:nvSpPr>
        <p:spPr>
          <a:xfrm>
            <a:off x="6115348" y="1278731"/>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483810 w 2419052"/>
              <a:gd name="connsiteY5" fmla="*/ 483810 h 967620"/>
              <a:gd name="connsiteX6" fmla="*/ 0 w 2419052"/>
              <a:gd name="connsiteY6"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052" h="967620">
                <a:moveTo>
                  <a:pt x="0" y="0"/>
                </a:moveTo>
                <a:lnTo>
                  <a:pt x="1935242" y="0"/>
                </a:lnTo>
                <a:lnTo>
                  <a:pt x="2419052" y="483810"/>
                </a:lnTo>
                <a:lnTo>
                  <a:pt x="1935242" y="967620"/>
                </a:lnTo>
                <a:lnTo>
                  <a:pt x="0" y="967620"/>
                </a:lnTo>
                <a:lnTo>
                  <a:pt x="483810" y="483810"/>
                </a:lnTo>
                <a:lnTo>
                  <a:pt x="0" y="0"/>
                </a:lnTo>
                <a:close/>
              </a:path>
            </a:pathLst>
          </a:cu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7818" tIns="45720" rIns="505146"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Two</a:t>
            </a:r>
          </a:p>
          <a:p>
            <a:pPr lvl="0" algn="ctr" defTabSz="711200">
              <a:lnSpc>
                <a:spcPct val="90000"/>
              </a:lnSpc>
              <a:spcBef>
                <a:spcPct val="0"/>
              </a:spcBef>
              <a:spcAft>
                <a:spcPct val="35000"/>
              </a:spcAft>
            </a:pPr>
            <a:r>
              <a:rPr lang="en-US" sz="1200" dirty="0">
                <a:solidFill>
                  <a:schemeClr val="bg1"/>
                </a:solidFill>
                <a:latin typeface="Arial Narrow"/>
                <a:cs typeface="Arial Narrow"/>
              </a:rPr>
              <a:t>Application Processing</a:t>
            </a:r>
          </a:p>
        </p:txBody>
      </p:sp>
      <p:sp>
        <p:nvSpPr>
          <p:cNvPr id="16" name="TextBox 15">
            <a:extLst>
              <a:ext uri="{FF2B5EF4-FFF2-40B4-BE49-F238E27FC236}">
                <a16:creationId xmlns:a16="http://schemas.microsoft.com/office/drawing/2014/main" id="{53B44D58-60F5-4385-91B8-8E10182F4DEF}"/>
              </a:ext>
            </a:extLst>
          </p:cNvPr>
          <p:cNvSpPr txBox="1"/>
          <p:nvPr/>
        </p:nvSpPr>
        <p:spPr>
          <a:xfrm>
            <a:off x="6362699" y="3595254"/>
            <a:ext cx="1981200" cy="430887"/>
          </a:xfrm>
          <a:prstGeom prst="rect">
            <a:avLst/>
          </a:prstGeom>
          <a:noFill/>
        </p:spPr>
        <p:txBody>
          <a:bodyPr wrap="square" rtlCol="0">
            <a:spAutoFit/>
          </a:bodyPr>
          <a:lstStyle/>
          <a:p>
            <a:r>
              <a:rPr lang="en-US" sz="1100" dirty="0">
                <a:solidFill>
                  <a:srgbClr val="898989"/>
                </a:solidFill>
                <a:latin typeface="Arial Narrow"/>
                <a:cs typeface="Arial Narrow"/>
              </a:rPr>
              <a:t>Unitil processes application through applicable process track</a:t>
            </a:r>
          </a:p>
        </p:txBody>
      </p:sp>
      <p:pic>
        <p:nvPicPr>
          <p:cNvPr id="18" name="Picture 17">
            <a:extLst>
              <a:ext uri="{FF2B5EF4-FFF2-40B4-BE49-F238E27FC236}">
                <a16:creationId xmlns:a16="http://schemas.microsoft.com/office/drawing/2014/main" id="{1BDE1D5A-7062-4C6B-9429-0FA90A500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699" y="3163396"/>
            <a:ext cx="228600" cy="242662"/>
          </a:xfrm>
          <a:prstGeom prst="rect">
            <a:avLst/>
          </a:prstGeom>
        </p:spPr>
      </p:pic>
      <p:sp>
        <p:nvSpPr>
          <p:cNvPr id="29" name="Text Placeholder 14">
            <a:extLst>
              <a:ext uri="{FF2B5EF4-FFF2-40B4-BE49-F238E27FC236}">
                <a16:creationId xmlns:a16="http://schemas.microsoft.com/office/drawing/2014/main" id="{FB2ACF63-AD33-4E5E-9130-A9C1ED76F8C3}"/>
              </a:ext>
            </a:extLst>
          </p:cNvPr>
          <p:cNvSpPr>
            <a:spLocks noGrp="1"/>
          </p:cNvSpPr>
          <p:nvPr>
            <p:ph type="body" sz="quarter" idx="12"/>
          </p:nvPr>
        </p:nvSpPr>
        <p:spPr>
          <a:xfrm>
            <a:off x="454675" y="925023"/>
            <a:ext cx="4419600" cy="367764"/>
          </a:xfrm>
        </p:spPr>
        <p:txBody>
          <a:bodyPr/>
          <a:lstStyle/>
          <a:p>
            <a:r>
              <a:rPr lang="en-US" dirty="0"/>
              <a:t> Standard Track </a:t>
            </a:r>
          </a:p>
        </p:txBody>
      </p:sp>
      <p:sp>
        <p:nvSpPr>
          <p:cNvPr id="19" name="Content Placeholder 4">
            <a:extLst>
              <a:ext uri="{FF2B5EF4-FFF2-40B4-BE49-F238E27FC236}">
                <a16:creationId xmlns:a16="http://schemas.microsoft.com/office/drawing/2014/main" id="{53932252-20AB-4493-AD48-C4B289114898}"/>
              </a:ext>
            </a:extLst>
          </p:cNvPr>
          <p:cNvSpPr txBox="1">
            <a:spLocks/>
          </p:cNvSpPr>
          <p:nvPr/>
        </p:nvSpPr>
        <p:spPr>
          <a:xfrm>
            <a:off x="454674" y="1183109"/>
            <a:ext cx="5200018" cy="1633418"/>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Distribution Impact Studies </a:t>
            </a:r>
          </a:p>
          <a:p>
            <a:pPr lvl="1"/>
            <a:r>
              <a:rPr lang="en-US" sz="950" dirty="0"/>
              <a:t>Performed on an Individual application or group of applications</a:t>
            </a:r>
          </a:p>
          <a:p>
            <a:pPr lvl="1"/>
            <a:r>
              <a:rPr lang="en-US" sz="1050" dirty="0"/>
              <a:t>Study scope may include but is not limited to:</a:t>
            </a:r>
          </a:p>
          <a:p>
            <a:pPr lvl="2">
              <a:buSzPct val="120000"/>
              <a:buFont typeface="Arial Narrow" panose="020B0606020202030204" pitchFamily="34" charset="0"/>
              <a:buChar char="∙"/>
            </a:pPr>
            <a:r>
              <a:rPr lang="en-US" sz="1050" dirty="0"/>
              <a:t>Steady State Analysis – Voltage and Thermal </a:t>
            </a:r>
          </a:p>
          <a:p>
            <a:pPr lvl="2">
              <a:buSzPct val="120000"/>
              <a:buFont typeface="Arial Narrow" panose="020B0606020202030204" pitchFamily="34" charset="0"/>
              <a:buChar char="∙"/>
            </a:pPr>
            <a:r>
              <a:rPr lang="en-US" sz="1050" dirty="0"/>
              <a:t>Protection and Short Circuit Analysis</a:t>
            </a:r>
          </a:p>
          <a:p>
            <a:pPr lvl="2">
              <a:buSzPct val="120000"/>
              <a:buFont typeface="Arial Narrow" panose="020B0606020202030204" pitchFamily="34" charset="0"/>
              <a:buChar char="∙"/>
            </a:pPr>
            <a:r>
              <a:rPr lang="en-US" sz="1050" dirty="0"/>
              <a:t>Stability Analysis </a:t>
            </a:r>
          </a:p>
          <a:p>
            <a:pPr lvl="2">
              <a:buSzPct val="120000"/>
              <a:buFont typeface="Arial Narrow" panose="020B0606020202030204" pitchFamily="34" charset="0"/>
              <a:buChar char="∙"/>
            </a:pPr>
            <a:r>
              <a:rPr lang="en-US" sz="1050" dirty="0"/>
              <a:t>Risk of Islanding</a:t>
            </a:r>
          </a:p>
          <a:p>
            <a:pPr lvl="2">
              <a:buSzPct val="120000"/>
              <a:buFont typeface="Arial Narrow" panose="020B0606020202030204" pitchFamily="34" charset="0"/>
              <a:buChar char="∙"/>
            </a:pPr>
            <a:r>
              <a:rPr lang="en-US" sz="1050" dirty="0"/>
              <a:t>Facility Grounding</a:t>
            </a:r>
          </a:p>
        </p:txBody>
      </p:sp>
      <p:sp>
        <p:nvSpPr>
          <p:cNvPr id="15" name="Content Placeholder 4">
            <a:extLst>
              <a:ext uri="{FF2B5EF4-FFF2-40B4-BE49-F238E27FC236}">
                <a16:creationId xmlns:a16="http://schemas.microsoft.com/office/drawing/2014/main" id="{A71EBAD7-9C77-4ACC-A8AB-C7DA1F64F143}"/>
              </a:ext>
            </a:extLst>
          </p:cNvPr>
          <p:cNvSpPr txBox="1">
            <a:spLocks/>
          </p:cNvSpPr>
          <p:nvPr/>
        </p:nvSpPr>
        <p:spPr>
          <a:xfrm>
            <a:off x="451078" y="2785002"/>
            <a:ext cx="5200018" cy="857622"/>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Affected System Operator Impact Studies</a:t>
            </a:r>
          </a:p>
          <a:p>
            <a:pPr marL="740664">
              <a:buFont typeface="Arial Narrow" panose="020B0606020202030204" pitchFamily="34" charset="0"/>
              <a:buChar char="–"/>
            </a:pPr>
            <a:r>
              <a:rPr lang="en-US" sz="1050" dirty="0"/>
              <a:t>An Affected System Operator such as the owner of the Transmission System or ISO-NE may require an impact study of the transmission system. </a:t>
            </a:r>
          </a:p>
          <a:p>
            <a:pPr marL="740664">
              <a:buFont typeface="Arial Narrow" panose="020B0606020202030204" pitchFamily="34" charset="0"/>
              <a:buChar char="–"/>
            </a:pPr>
            <a:r>
              <a:rPr lang="en-US" sz="1050" dirty="0"/>
              <a:t>Unitil will assist in coordinating as necessary. All related costs are Applicants responsibility</a:t>
            </a:r>
          </a:p>
          <a:p>
            <a:pPr marL="0" indent="0">
              <a:buNone/>
            </a:pPr>
            <a:endParaRPr lang="en-US" sz="1100" dirty="0"/>
          </a:p>
        </p:txBody>
      </p:sp>
    </p:spTree>
    <p:extLst>
      <p:ext uri="{BB962C8B-B14F-4D97-AF65-F5344CB8AC3E}">
        <p14:creationId xmlns:p14="http://schemas.microsoft.com/office/powerpoint/2010/main" val="359277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3FE8CF-811A-4E62-A58E-54814472D63D}"/>
              </a:ext>
            </a:extLst>
          </p:cNvPr>
          <p:cNvSpPr/>
          <p:nvPr/>
        </p:nvSpPr>
        <p:spPr>
          <a:xfrm>
            <a:off x="0" y="785823"/>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System Modification Estimates</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12</a:t>
            </a:fld>
            <a:endParaRPr lang="en-US" dirty="0"/>
          </a:p>
        </p:txBody>
      </p:sp>
      <p:cxnSp>
        <p:nvCxnSpPr>
          <p:cNvPr id="12" name="Straight Connector 11">
            <a:extLst>
              <a:ext uri="{FF2B5EF4-FFF2-40B4-BE49-F238E27FC236}">
                <a16:creationId xmlns:a16="http://schemas.microsoft.com/office/drawing/2014/main" id="{7AB7C38D-2B32-4DFC-82EE-41F64B0EA858}"/>
              </a:ext>
            </a:extLst>
          </p:cNvPr>
          <p:cNvCxnSpPr/>
          <p:nvPr/>
        </p:nvCxnSpPr>
        <p:spPr>
          <a:xfrm>
            <a:off x="7239000" y="2868087"/>
            <a:ext cx="0" cy="239444"/>
          </a:xfrm>
          <a:prstGeom prst="line">
            <a:avLst/>
          </a:prstGeom>
          <a:solidFill>
            <a:schemeClr val="accent2"/>
          </a:solidFill>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E2AEBC5-4A9A-49D1-A6C5-AD130140E6AE}"/>
              </a:ext>
            </a:extLst>
          </p:cNvPr>
          <p:cNvSpPr/>
          <p:nvPr/>
        </p:nvSpPr>
        <p:spPr>
          <a:xfrm>
            <a:off x="7043589" y="3116693"/>
            <a:ext cx="390821" cy="38430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0">
            <a:extLst>
              <a:ext uri="{FF2B5EF4-FFF2-40B4-BE49-F238E27FC236}">
                <a16:creationId xmlns:a16="http://schemas.microsoft.com/office/drawing/2014/main" id="{FE9C46B9-2176-4424-9C7F-EC3B7CEEB5AE}"/>
              </a:ext>
            </a:extLst>
          </p:cNvPr>
          <p:cNvSpPr/>
          <p:nvPr/>
        </p:nvSpPr>
        <p:spPr>
          <a:xfrm>
            <a:off x="6115348" y="1278731"/>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483810 w 2419052"/>
              <a:gd name="connsiteY5" fmla="*/ 483810 h 967620"/>
              <a:gd name="connsiteX6" fmla="*/ 0 w 2419052"/>
              <a:gd name="connsiteY6"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052" h="967620">
                <a:moveTo>
                  <a:pt x="0" y="0"/>
                </a:moveTo>
                <a:lnTo>
                  <a:pt x="1935242" y="0"/>
                </a:lnTo>
                <a:lnTo>
                  <a:pt x="2419052" y="483810"/>
                </a:lnTo>
                <a:lnTo>
                  <a:pt x="1935242" y="967620"/>
                </a:lnTo>
                <a:lnTo>
                  <a:pt x="0" y="967620"/>
                </a:lnTo>
                <a:lnTo>
                  <a:pt x="483810" y="483810"/>
                </a:lnTo>
                <a:lnTo>
                  <a:pt x="0" y="0"/>
                </a:lnTo>
                <a:close/>
              </a:path>
            </a:pathLst>
          </a:cu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7818" tIns="45720" rIns="505146"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Two</a:t>
            </a:r>
          </a:p>
          <a:p>
            <a:pPr lvl="0" algn="ctr" defTabSz="711200">
              <a:lnSpc>
                <a:spcPct val="90000"/>
              </a:lnSpc>
              <a:spcBef>
                <a:spcPct val="0"/>
              </a:spcBef>
              <a:spcAft>
                <a:spcPct val="35000"/>
              </a:spcAft>
            </a:pPr>
            <a:r>
              <a:rPr lang="en-US" sz="1200" dirty="0">
                <a:solidFill>
                  <a:schemeClr val="bg1"/>
                </a:solidFill>
                <a:latin typeface="Arial Narrow"/>
                <a:cs typeface="Arial Narrow"/>
              </a:rPr>
              <a:t>Application Processing</a:t>
            </a:r>
          </a:p>
        </p:txBody>
      </p:sp>
      <p:sp>
        <p:nvSpPr>
          <p:cNvPr id="16" name="TextBox 15">
            <a:extLst>
              <a:ext uri="{FF2B5EF4-FFF2-40B4-BE49-F238E27FC236}">
                <a16:creationId xmlns:a16="http://schemas.microsoft.com/office/drawing/2014/main" id="{53B44D58-60F5-4385-91B8-8E10182F4DEF}"/>
              </a:ext>
            </a:extLst>
          </p:cNvPr>
          <p:cNvSpPr txBox="1"/>
          <p:nvPr/>
        </p:nvSpPr>
        <p:spPr>
          <a:xfrm>
            <a:off x="6362699" y="3595254"/>
            <a:ext cx="1981200" cy="430887"/>
          </a:xfrm>
          <a:prstGeom prst="rect">
            <a:avLst/>
          </a:prstGeom>
          <a:noFill/>
        </p:spPr>
        <p:txBody>
          <a:bodyPr wrap="square" rtlCol="0">
            <a:spAutoFit/>
          </a:bodyPr>
          <a:lstStyle/>
          <a:p>
            <a:r>
              <a:rPr lang="en-US" sz="1100" dirty="0">
                <a:solidFill>
                  <a:srgbClr val="898989"/>
                </a:solidFill>
                <a:latin typeface="Arial Narrow"/>
                <a:cs typeface="Arial Narrow"/>
              </a:rPr>
              <a:t>Unitil processes application through applicable process track</a:t>
            </a:r>
          </a:p>
        </p:txBody>
      </p:sp>
      <p:pic>
        <p:nvPicPr>
          <p:cNvPr id="18" name="Picture 17">
            <a:extLst>
              <a:ext uri="{FF2B5EF4-FFF2-40B4-BE49-F238E27FC236}">
                <a16:creationId xmlns:a16="http://schemas.microsoft.com/office/drawing/2014/main" id="{1BDE1D5A-7062-4C6B-9429-0FA90A500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699" y="3163396"/>
            <a:ext cx="228600" cy="242662"/>
          </a:xfrm>
          <a:prstGeom prst="rect">
            <a:avLst/>
          </a:prstGeom>
        </p:spPr>
      </p:pic>
      <p:sp>
        <p:nvSpPr>
          <p:cNvPr id="29" name="Text Placeholder 14">
            <a:extLst>
              <a:ext uri="{FF2B5EF4-FFF2-40B4-BE49-F238E27FC236}">
                <a16:creationId xmlns:a16="http://schemas.microsoft.com/office/drawing/2014/main" id="{FB2ACF63-AD33-4E5E-9130-A9C1ED76F8C3}"/>
              </a:ext>
            </a:extLst>
          </p:cNvPr>
          <p:cNvSpPr>
            <a:spLocks noGrp="1"/>
          </p:cNvSpPr>
          <p:nvPr>
            <p:ph type="body" sz="quarter" idx="12"/>
          </p:nvPr>
        </p:nvSpPr>
        <p:spPr>
          <a:xfrm>
            <a:off x="454675" y="925023"/>
            <a:ext cx="4419600" cy="367764"/>
          </a:xfrm>
        </p:spPr>
        <p:txBody>
          <a:bodyPr/>
          <a:lstStyle/>
          <a:p>
            <a:r>
              <a:rPr lang="en-US" dirty="0"/>
              <a:t> System Modification Estimates</a:t>
            </a:r>
          </a:p>
        </p:txBody>
      </p:sp>
      <p:sp>
        <p:nvSpPr>
          <p:cNvPr id="19" name="Content Placeholder 4">
            <a:extLst>
              <a:ext uri="{FF2B5EF4-FFF2-40B4-BE49-F238E27FC236}">
                <a16:creationId xmlns:a16="http://schemas.microsoft.com/office/drawing/2014/main" id="{53932252-20AB-4493-AD48-C4B289114898}"/>
              </a:ext>
            </a:extLst>
          </p:cNvPr>
          <p:cNvSpPr txBox="1">
            <a:spLocks/>
          </p:cNvSpPr>
          <p:nvPr/>
        </p:nvSpPr>
        <p:spPr>
          <a:xfrm>
            <a:off x="454674" y="1183109"/>
            <a:ext cx="5200018" cy="1633418"/>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Technical Screening or Impact Studies may identify system modifications are required</a:t>
            </a:r>
          </a:p>
          <a:p>
            <a:pPr lvl="1"/>
            <a:r>
              <a:rPr lang="en-US" sz="1050" dirty="0"/>
              <a:t>Estimates are +/- 25%</a:t>
            </a:r>
          </a:p>
          <a:p>
            <a:pPr lvl="1"/>
            <a:r>
              <a:rPr lang="en-US" sz="1050" dirty="0"/>
              <a:t>Valid for 60 Days</a:t>
            </a:r>
          </a:p>
          <a:p>
            <a:pPr marL="0" lvl="1" indent="0">
              <a:buNone/>
            </a:pPr>
            <a:endParaRPr lang="en-US" dirty="0"/>
          </a:p>
          <a:p>
            <a:pPr marL="0" lvl="1" indent="0">
              <a:buNone/>
            </a:pPr>
            <a:endParaRPr lang="en-US" sz="1050" dirty="0"/>
          </a:p>
          <a:p>
            <a:pPr lvl="1"/>
            <a:endParaRPr lang="en-US" sz="1000" dirty="0"/>
          </a:p>
          <a:p>
            <a:endParaRPr lang="en-US" sz="1100" dirty="0"/>
          </a:p>
        </p:txBody>
      </p:sp>
    </p:spTree>
    <p:extLst>
      <p:ext uri="{BB962C8B-B14F-4D97-AF65-F5344CB8AC3E}">
        <p14:creationId xmlns:p14="http://schemas.microsoft.com/office/powerpoint/2010/main" val="417455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3FE8CF-811A-4E62-A58E-54814472D63D}"/>
              </a:ext>
            </a:extLst>
          </p:cNvPr>
          <p:cNvSpPr/>
          <p:nvPr/>
        </p:nvSpPr>
        <p:spPr>
          <a:xfrm>
            <a:off x="0" y="785823"/>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Management Review and Approval</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13</a:t>
            </a:fld>
            <a:endParaRPr lang="en-US" dirty="0"/>
          </a:p>
        </p:txBody>
      </p:sp>
      <p:cxnSp>
        <p:nvCxnSpPr>
          <p:cNvPr id="12" name="Straight Connector 11">
            <a:extLst>
              <a:ext uri="{FF2B5EF4-FFF2-40B4-BE49-F238E27FC236}">
                <a16:creationId xmlns:a16="http://schemas.microsoft.com/office/drawing/2014/main" id="{7AB7C38D-2B32-4DFC-82EE-41F64B0EA858}"/>
              </a:ext>
            </a:extLst>
          </p:cNvPr>
          <p:cNvCxnSpPr/>
          <p:nvPr/>
        </p:nvCxnSpPr>
        <p:spPr>
          <a:xfrm>
            <a:off x="7239000" y="2868087"/>
            <a:ext cx="0" cy="239444"/>
          </a:xfrm>
          <a:prstGeom prst="line">
            <a:avLst/>
          </a:prstGeom>
          <a:solidFill>
            <a:schemeClr val="accent2"/>
          </a:solidFill>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E2AEBC5-4A9A-49D1-A6C5-AD130140E6AE}"/>
              </a:ext>
            </a:extLst>
          </p:cNvPr>
          <p:cNvSpPr/>
          <p:nvPr/>
        </p:nvSpPr>
        <p:spPr>
          <a:xfrm>
            <a:off x="7043589" y="3116693"/>
            <a:ext cx="390821" cy="38430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0">
            <a:extLst>
              <a:ext uri="{FF2B5EF4-FFF2-40B4-BE49-F238E27FC236}">
                <a16:creationId xmlns:a16="http://schemas.microsoft.com/office/drawing/2014/main" id="{FE9C46B9-2176-4424-9C7F-EC3B7CEEB5AE}"/>
              </a:ext>
            </a:extLst>
          </p:cNvPr>
          <p:cNvSpPr/>
          <p:nvPr/>
        </p:nvSpPr>
        <p:spPr>
          <a:xfrm>
            <a:off x="6115348" y="1278731"/>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483810 w 2419052"/>
              <a:gd name="connsiteY5" fmla="*/ 483810 h 967620"/>
              <a:gd name="connsiteX6" fmla="*/ 0 w 2419052"/>
              <a:gd name="connsiteY6"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052" h="967620">
                <a:moveTo>
                  <a:pt x="0" y="0"/>
                </a:moveTo>
                <a:lnTo>
                  <a:pt x="1935242" y="0"/>
                </a:lnTo>
                <a:lnTo>
                  <a:pt x="2419052" y="483810"/>
                </a:lnTo>
                <a:lnTo>
                  <a:pt x="1935242" y="967620"/>
                </a:lnTo>
                <a:lnTo>
                  <a:pt x="0" y="967620"/>
                </a:lnTo>
                <a:lnTo>
                  <a:pt x="483810" y="483810"/>
                </a:lnTo>
                <a:lnTo>
                  <a:pt x="0" y="0"/>
                </a:lnTo>
                <a:close/>
              </a:path>
            </a:pathLst>
          </a:cu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7818" tIns="45720" rIns="505146"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Two</a:t>
            </a:r>
          </a:p>
          <a:p>
            <a:pPr lvl="0" algn="ctr" defTabSz="711200">
              <a:lnSpc>
                <a:spcPct val="90000"/>
              </a:lnSpc>
              <a:spcBef>
                <a:spcPct val="0"/>
              </a:spcBef>
              <a:spcAft>
                <a:spcPct val="35000"/>
              </a:spcAft>
            </a:pPr>
            <a:r>
              <a:rPr lang="en-US" sz="1200" dirty="0">
                <a:solidFill>
                  <a:schemeClr val="bg1"/>
                </a:solidFill>
                <a:latin typeface="Arial Narrow"/>
                <a:cs typeface="Arial Narrow"/>
              </a:rPr>
              <a:t>Application Processing</a:t>
            </a:r>
          </a:p>
        </p:txBody>
      </p:sp>
      <p:sp>
        <p:nvSpPr>
          <p:cNvPr id="16" name="TextBox 15">
            <a:extLst>
              <a:ext uri="{FF2B5EF4-FFF2-40B4-BE49-F238E27FC236}">
                <a16:creationId xmlns:a16="http://schemas.microsoft.com/office/drawing/2014/main" id="{53B44D58-60F5-4385-91B8-8E10182F4DEF}"/>
              </a:ext>
            </a:extLst>
          </p:cNvPr>
          <p:cNvSpPr txBox="1"/>
          <p:nvPr/>
        </p:nvSpPr>
        <p:spPr>
          <a:xfrm>
            <a:off x="6362699" y="3595254"/>
            <a:ext cx="1981200" cy="430887"/>
          </a:xfrm>
          <a:prstGeom prst="rect">
            <a:avLst/>
          </a:prstGeom>
          <a:noFill/>
        </p:spPr>
        <p:txBody>
          <a:bodyPr wrap="square" rtlCol="0">
            <a:spAutoFit/>
          </a:bodyPr>
          <a:lstStyle/>
          <a:p>
            <a:r>
              <a:rPr lang="en-US" sz="1100" dirty="0">
                <a:solidFill>
                  <a:srgbClr val="898989"/>
                </a:solidFill>
                <a:latin typeface="Arial Narrow"/>
                <a:cs typeface="Arial Narrow"/>
              </a:rPr>
              <a:t>Unitil processes application through applicable process track</a:t>
            </a:r>
          </a:p>
        </p:txBody>
      </p:sp>
      <p:pic>
        <p:nvPicPr>
          <p:cNvPr id="18" name="Picture 17">
            <a:extLst>
              <a:ext uri="{FF2B5EF4-FFF2-40B4-BE49-F238E27FC236}">
                <a16:creationId xmlns:a16="http://schemas.microsoft.com/office/drawing/2014/main" id="{1BDE1D5A-7062-4C6B-9429-0FA90A500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699" y="3163396"/>
            <a:ext cx="228600" cy="242662"/>
          </a:xfrm>
          <a:prstGeom prst="rect">
            <a:avLst/>
          </a:prstGeom>
        </p:spPr>
      </p:pic>
      <p:sp>
        <p:nvSpPr>
          <p:cNvPr id="29" name="Text Placeholder 14">
            <a:extLst>
              <a:ext uri="{FF2B5EF4-FFF2-40B4-BE49-F238E27FC236}">
                <a16:creationId xmlns:a16="http://schemas.microsoft.com/office/drawing/2014/main" id="{FB2ACF63-AD33-4E5E-9130-A9C1ED76F8C3}"/>
              </a:ext>
            </a:extLst>
          </p:cNvPr>
          <p:cNvSpPr>
            <a:spLocks noGrp="1"/>
          </p:cNvSpPr>
          <p:nvPr>
            <p:ph type="body" sz="quarter" idx="12"/>
          </p:nvPr>
        </p:nvSpPr>
        <p:spPr>
          <a:xfrm>
            <a:off x="454675" y="925023"/>
            <a:ext cx="4419600" cy="367764"/>
          </a:xfrm>
        </p:spPr>
        <p:txBody>
          <a:bodyPr/>
          <a:lstStyle/>
          <a:p>
            <a:r>
              <a:rPr lang="en-US" dirty="0"/>
              <a:t>Final Review of the Application</a:t>
            </a:r>
          </a:p>
        </p:txBody>
      </p:sp>
      <p:sp>
        <p:nvSpPr>
          <p:cNvPr id="19" name="Content Placeholder 4">
            <a:extLst>
              <a:ext uri="{FF2B5EF4-FFF2-40B4-BE49-F238E27FC236}">
                <a16:creationId xmlns:a16="http://schemas.microsoft.com/office/drawing/2014/main" id="{53932252-20AB-4493-AD48-C4B289114898}"/>
              </a:ext>
            </a:extLst>
          </p:cNvPr>
          <p:cNvSpPr txBox="1">
            <a:spLocks/>
          </p:cNvSpPr>
          <p:nvPr/>
        </p:nvSpPr>
        <p:spPr>
          <a:xfrm>
            <a:off x="454674" y="1183109"/>
            <a:ext cx="5200018" cy="1633418"/>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Management review of the application package including applicable screening and study results takes place </a:t>
            </a:r>
          </a:p>
          <a:p>
            <a:r>
              <a:rPr lang="en-US" sz="1100" dirty="0"/>
              <a:t>Applicant receives Contingent Approval to Install once Management review is complete</a:t>
            </a:r>
          </a:p>
          <a:p>
            <a:pPr marL="683514" lvl="2">
              <a:buFont typeface="Arial Narrow" panose="020B0606020202030204" pitchFamily="34" charset="0"/>
              <a:buChar char="–"/>
            </a:pPr>
            <a:r>
              <a:rPr lang="en-US" sz="1050" dirty="0"/>
              <a:t>If  system modifications are required the Contingent Approval to Install will be accompanied by an Interconnection Service Agreement (ISA).</a:t>
            </a:r>
          </a:p>
          <a:p>
            <a:pPr marL="683514" lvl="2">
              <a:buFont typeface="Arial Narrow" panose="020B0606020202030204" pitchFamily="34" charset="0"/>
              <a:buChar char="–"/>
            </a:pPr>
            <a:r>
              <a:rPr lang="en-US" sz="1050" dirty="0"/>
              <a:t>ISA will outline the required system modifications and applicable costs</a:t>
            </a:r>
          </a:p>
          <a:p>
            <a:pPr marL="683514" lvl="2"/>
            <a:endParaRPr lang="en-US" dirty="0"/>
          </a:p>
          <a:p>
            <a:pPr marL="0" lvl="1" indent="0">
              <a:buNone/>
            </a:pPr>
            <a:endParaRPr lang="en-US" sz="1050" dirty="0"/>
          </a:p>
          <a:p>
            <a:pPr lvl="1"/>
            <a:endParaRPr lang="en-US" sz="1000" dirty="0"/>
          </a:p>
          <a:p>
            <a:endParaRPr lang="en-US" sz="1100" dirty="0"/>
          </a:p>
        </p:txBody>
      </p:sp>
    </p:spTree>
    <p:extLst>
      <p:ext uri="{BB962C8B-B14F-4D97-AF65-F5344CB8AC3E}">
        <p14:creationId xmlns:p14="http://schemas.microsoft.com/office/powerpoint/2010/main" val="323086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3FE8CF-811A-4E62-A58E-54814472D63D}"/>
              </a:ext>
            </a:extLst>
          </p:cNvPr>
          <p:cNvSpPr/>
          <p:nvPr/>
        </p:nvSpPr>
        <p:spPr>
          <a:xfrm>
            <a:off x="0" y="798724"/>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System Installation</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14</a:t>
            </a:fld>
            <a:endParaRPr lang="en-US" dirty="0"/>
          </a:p>
        </p:txBody>
      </p:sp>
      <p:cxnSp>
        <p:nvCxnSpPr>
          <p:cNvPr id="12" name="Straight Connector 11">
            <a:extLst>
              <a:ext uri="{FF2B5EF4-FFF2-40B4-BE49-F238E27FC236}">
                <a16:creationId xmlns:a16="http://schemas.microsoft.com/office/drawing/2014/main" id="{7AB7C38D-2B32-4DFC-82EE-41F64B0EA858}"/>
              </a:ext>
            </a:extLst>
          </p:cNvPr>
          <p:cNvCxnSpPr/>
          <p:nvPr/>
        </p:nvCxnSpPr>
        <p:spPr>
          <a:xfrm>
            <a:off x="7239000" y="2868087"/>
            <a:ext cx="0" cy="239444"/>
          </a:xfrm>
          <a:prstGeom prst="line">
            <a:avLst/>
          </a:prstGeom>
          <a:solidFill>
            <a:schemeClr val="accent2"/>
          </a:solidFill>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3B44D58-60F5-4385-91B8-8E10182F4DEF}"/>
              </a:ext>
            </a:extLst>
          </p:cNvPr>
          <p:cNvSpPr txBox="1"/>
          <p:nvPr/>
        </p:nvSpPr>
        <p:spPr>
          <a:xfrm>
            <a:off x="6248400" y="3595254"/>
            <a:ext cx="1981200" cy="430887"/>
          </a:xfrm>
          <a:prstGeom prst="rect">
            <a:avLst/>
          </a:prstGeom>
          <a:noFill/>
        </p:spPr>
        <p:txBody>
          <a:bodyPr wrap="square" rtlCol="0">
            <a:spAutoFit/>
          </a:bodyPr>
          <a:lstStyle/>
          <a:p>
            <a:r>
              <a:rPr lang="en-US" sz="1100" dirty="0">
                <a:solidFill>
                  <a:srgbClr val="898989"/>
                </a:solidFill>
                <a:cs typeface="Arial Narrow"/>
              </a:rPr>
              <a:t>Applicant installs system and Utility completes system upgrades</a:t>
            </a:r>
          </a:p>
        </p:txBody>
      </p:sp>
      <p:sp>
        <p:nvSpPr>
          <p:cNvPr id="29" name="Text Placeholder 14">
            <a:extLst>
              <a:ext uri="{FF2B5EF4-FFF2-40B4-BE49-F238E27FC236}">
                <a16:creationId xmlns:a16="http://schemas.microsoft.com/office/drawing/2014/main" id="{FB2ACF63-AD33-4E5E-9130-A9C1ED76F8C3}"/>
              </a:ext>
            </a:extLst>
          </p:cNvPr>
          <p:cNvSpPr>
            <a:spLocks noGrp="1"/>
          </p:cNvSpPr>
          <p:nvPr>
            <p:ph type="body" sz="quarter" idx="12"/>
          </p:nvPr>
        </p:nvSpPr>
        <p:spPr>
          <a:xfrm>
            <a:off x="454675" y="925023"/>
            <a:ext cx="4419600" cy="367764"/>
          </a:xfrm>
        </p:spPr>
        <p:txBody>
          <a:bodyPr/>
          <a:lstStyle/>
          <a:p>
            <a:r>
              <a:rPr lang="en-US" dirty="0"/>
              <a:t>System Installation</a:t>
            </a:r>
          </a:p>
        </p:txBody>
      </p:sp>
      <p:sp>
        <p:nvSpPr>
          <p:cNvPr id="19" name="Content Placeholder 4">
            <a:extLst>
              <a:ext uri="{FF2B5EF4-FFF2-40B4-BE49-F238E27FC236}">
                <a16:creationId xmlns:a16="http://schemas.microsoft.com/office/drawing/2014/main" id="{53932252-20AB-4493-AD48-C4B289114898}"/>
              </a:ext>
            </a:extLst>
          </p:cNvPr>
          <p:cNvSpPr txBox="1">
            <a:spLocks/>
          </p:cNvSpPr>
          <p:nvPr/>
        </p:nvSpPr>
        <p:spPr>
          <a:xfrm>
            <a:off x="454674" y="1183109"/>
            <a:ext cx="5200018" cy="248878"/>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Installation of the Facility can begin once the Contingent Approval to Install is received</a:t>
            </a:r>
          </a:p>
          <a:p>
            <a:endParaRPr lang="en-US" sz="1100" dirty="0"/>
          </a:p>
          <a:p>
            <a:pPr marL="0" indent="0">
              <a:buNone/>
            </a:pPr>
            <a:endParaRPr lang="en-US" sz="1050" dirty="0"/>
          </a:p>
          <a:p>
            <a:pPr marL="683514" lvl="2"/>
            <a:endParaRPr lang="en-US" dirty="0"/>
          </a:p>
          <a:p>
            <a:pPr marL="0" lvl="1" indent="0">
              <a:buNone/>
            </a:pPr>
            <a:endParaRPr lang="en-US" sz="1050" dirty="0"/>
          </a:p>
          <a:p>
            <a:pPr lvl="1"/>
            <a:endParaRPr lang="en-US" sz="1000" dirty="0"/>
          </a:p>
          <a:p>
            <a:endParaRPr lang="en-US" sz="1100" dirty="0"/>
          </a:p>
        </p:txBody>
      </p:sp>
      <p:sp>
        <p:nvSpPr>
          <p:cNvPr id="17" name="Oval 16">
            <a:extLst>
              <a:ext uri="{FF2B5EF4-FFF2-40B4-BE49-F238E27FC236}">
                <a16:creationId xmlns:a16="http://schemas.microsoft.com/office/drawing/2014/main" id="{8A801529-5529-4D1A-9FC8-C132BB9B17F7}"/>
              </a:ext>
            </a:extLst>
          </p:cNvPr>
          <p:cNvSpPr/>
          <p:nvPr/>
        </p:nvSpPr>
        <p:spPr>
          <a:xfrm>
            <a:off x="7046241" y="3114571"/>
            <a:ext cx="384048" cy="38430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1">
            <a:extLst>
              <a:ext uri="{FF2B5EF4-FFF2-40B4-BE49-F238E27FC236}">
                <a16:creationId xmlns:a16="http://schemas.microsoft.com/office/drawing/2014/main" id="{45081E87-D80A-4CA4-8365-C7F7D2A98332}"/>
              </a:ext>
            </a:extLst>
          </p:cNvPr>
          <p:cNvSpPr/>
          <p:nvPr/>
        </p:nvSpPr>
        <p:spPr>
          <a:xfrm>
            <a:off x="6115348" y="1269569"/>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483810 w 2419052"/>
              <a:gd name="connsiteY5" fmla="*/ 483810 h 967620"/>
              <a:gd name="connsiteX6" fmla="*/ 0 w 2419052"/>
              <a:gd name="connsiteY6"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052" h="967620">
                <a:moveTo>
                  <a:pt x="0" y="0"/>
                </a:moveTo>
                <a:lnTo>
                  <a:pt x="1935242" y="0"/>
                </a:lnTo>
                <a:lnTo>
                  <a:pt x="2419052" y="483810"/>
                </a:lnTo>
                <a:lnTo>
                  <a:pt x="1935242" y="967620"/>
                </a:lnTo>
                <a:lnTo>
                  <a:pt x="0" y="967620"/>
                </a:lnTo>
                <a:lnTo>
                  <a:pt x="483810" y="48381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7818" tIns="45720" rIns="505146"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Three</a:t>
            </a:r>
          </a:p>
          <a:p>
            <a:pPr lvl="0" algn="ctr" defTabSz="711200">
              <a:lnSpc>
                <a:spcPct val="90000"/>
              </a:lnSpc>
              <a:spcBef>
                <a:spcPct val="0"/>
              </a:spcBef>
              <a:spcAft>
                <a:spcPct val="35000"/>
              </a:spcAft>
            </a:pPr>
            <a:r>
              <a:rPr lang="en-US" sz="1200" dirty="0">
                <a:solidFill>
                  <a:schemeClr val="bg1"/>
                </a:solidFill>
                <a:latin typeface="Arial Narrow"/>
                <a:cs typeface="Arial Narrow"/>
              </a:rPr>
              <a:t>System Installation</a:t>
            </a:r>
          </a:p>
        </p:txBody>
      </p:sp>
      <p:pic>
        <p:nvPicPr>
          <p:cNvPr id="22" name="Picture 21">
            <a:extLst>
              <a:ext uri="{FF2B5EF4-FFF2-40B4-BE49-F238E27FC236}">
                <a16:creationId xmlns:a16="http://schemas.microsoft.com/office/drawing/2014/main" id="{CFF59CA6-A6D0-43D1-BCBE-A0E27ECB91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270" y="3150993"/>
            <a:ext cx="311459" cy="311459"/>
          </a:xfrm>
          <a:prstGeom prst="rect">
            <a:avLst/>
          </a:prstGeom>
        </p:spPr>
      </p:pic>
      <p:sp>
        <p:nvSpPr>
          <p:cNvPr id="24" name="Content Placeholder 4">
            <a:extLst>
              <a:ext uri="{FF2B5EF4-FFF2-40B4-BE49-F238E27FC236}">
                <a16:creationId xmlns:a16="http://schemas.microsoft.com/office/drawing/2014/main" id="{BC516549-3DF1-4F30-BDB1-EF206A20902C}"/>
              </a:ext>
            </a:extLst>
          </p:cNvPr>
          <p:cNvSpPr txBox="1">
            <a:spLocks/>
          </p:cNvSpPr>
          <p:nvPr/>
        </p:nvSpPr>
        <p:spPr>
          <a:xfrm>
            <a:off x="471607" y="1416471"/>
            <a:ext cx="5200018" cy="248878"/>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System Modifications that are the responsibility of the applicant are addressed</a:t>
            </a:r>
          </a:p>
          <a:p>
            <a:pPr lvl="1"/>
            <a:r>
              <a:rPr lang="en-US" sz="1050" dirty="0"/>
              <a:t>This typically involves addressing deficiencies identified during the Meter Inspection</a:t>
            </a:r>
          </a:p>
          <a:p>
            <a:pPr marL="0" lvl="1" indent="0">
              <a:buNone/>
            </a:pPr>
            <a:endParaRPr lang="en-US" sz="1050" dirty="0"/>
          </a:p>
          <a:p>
            <a:pPr marL="457200" lvl="1" indent="0">
              <a:buNone/>
            </a:pPr>
            <a:endParaRPr lang="en-US" sz="1000" dirty="0"/>
          </a:p>
          <a:p>
            <a:endParaRPr lang="en-US" sz="1100" dirty="0"/>
          </a:p>
        </p:txBody>
      </p:sp>
      <p:sp>
        <p:nvSpPr>
          <p:cNvPr id="25" name="Text Placeholder 14">
            <a:extLst>
              <a:ext uri="{FF2B5EF4-FFF2-40B4-BE49-F238E27FC236}">
                <a16:creationId xmlns:a16="http://schemas.microsoft.com/office/drawing/2014/main" id="{BAF27A9F-F998-41CB-9DF0-72391471ED4F}"/>
              </a:ext>
            </a:extLst>
          </p:cNvPr>
          <p:cNvSpPr txBox="1">
            <a:spLocks/>
          </p:cNvSpPr>
          <p:nvPr/>
        </p:nvSpPr>
        <p:spPr>
          <a:xfrm>
            <a:off x="471607" y="1886811"/>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26" name="Content Placeholder 4">
            <a:extLst>
              <a:ext uri="{FF2B5EF4-FFF2-40B4-BE49-F238E27FC236}">
                <a16:creationId xmlns:a16="http://schemas.microsoft.com/office/drawing/2014/main" id="{E3CCB579-94F5-4B8E-8605-0A6EFA3D7ADB}"/>
              </a:ext>
            </a:extLst>
          </p:cNvPr>
          <p:cNvSpPr txBox="1">
            <a:spLocks/>
          </p:cNvSpPr>
          <p:nvPr/>
        </p:nvSpPr>
        <p:spPr>
          <a:xfrm>
            <a:off x="503780" y="1838065"/>
            <a:ext cx="5200018" cy="248878"/>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Equipment labeling – Permanent</a:t>
            </a:r>
          </a:p>
          <a:p>
            <a:pPr lvl="1"/>
            <a:r>
              <a:rPr lang="en-US" sz="1050" dirty="0"/>
              <a:t>Meter Socket – Net Meter Alternate Power Source</a:t>
            </a:r>
          </a:p>
          <a:p>
            <a:pPr lvl="1"/>
            <a:r>
              <a:rPr lang="en-US" sz="1050" dirty="0"/>
              <a:t>AC Disconnect – Description of source being disconnected</a:t>
            </a:r>
          </a:p>
          <a:p>
            <a:pPr marL="683514" lvl="2"/>
            <a:endParaRPr lang="en-US" dirty="0"/>
          </a:p>
          <a:p>
            <a:pPr marL="0" lvl="1" indent="0">
              <a:buNone/>
            </a:pPr>
            <a:endParaRPr lang="en-US" sz="1050" dirty="0"/>
          </a:p>
          <a:p>
            <a:pPr lvl="1"/>
            <a:endParaRPr lang="en-US" sz="1000" dirty="0"/>
          </a:p>
          <a:p>
            <a:endParaRPr lang="en-US" sz="1100" dirty="0"/>
          </a:p>
        </p:txBody>
      </p:sp>
      <p:sp>
        <p:nvSpPr>
          <p:cNvPr id="15" name="Text Placeholder 14">
            <a:extLst>
              <a:ext uri="{FF2B5EF4-FFF2-40B4-BE49-F238E27FC236}">
                <a16:creationId xmlns:a16="http://schemas.microsoft.com/office/drawing/2014/main" id="{C9804FA3-1858-4397-A1AA-00646FFCC5FF}"/>
              </a:ext>
            </a:extLst>
          </p:cNvPr>
          <p:cNvSpPr txBox="1">
            <a:spLocks/>
          </p:cNvSpPr>
          <p:nvPr/>
        </p:nvSpPr>
        <p:spPr>
          <a:xfrm>
            <a:off x="503780" y="2394066"/>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Unitil System Upgrades</a:t>
            </a:r>
          </a:p>
        </p:txBody>
      </p:sp>
      <p:sp>
        <p:nvSpPr>
          <p:cNvPr id="18" name="Content Placeholder 4">
            <a:extLst>
              <a:ext uri="{FF2B5EF4-FFF2-40B4-BE49-F238E27FC236}">
                <a16:creationId xmlns:a16="http://schemas.microsoft.com/office/drawing/2014/main" id="{67818AC3-96D9-46B1-B0D4-168E16882B81}"/>
              </a:ext>
            </a:extLst>
          </p:cNvPr>
          <p:cNvSpPr txBox="1">
            <a:spLocks/>
          </p:cNvSpPr>
          <p:nvPr/>
        </p:nvSpPr>
        <p:spPr>
          <a:xfrm>
            <a:off x="537647" y="2629633"/>
            <a:ext cx="5200018" cy="630298"/>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If applicable, Unitil will complete system modifications required to accommodate the DER</a:t>
            </a:r>
          </a:p>
          <a:p>
            <a:pPr lvl="1"/>
            <a:r>
              <a:rPr lang="en-US" sz="1050" dirty="0"/>
              <a:t>Utility work does not begin until applicant pays for estimated costs related to system modifications</a:t>
            </a:r>
          </a:p>
          <a:p>
            <a:endParaRPr lang="en-US" sz="1100" dirty="0"/>
          </a:p>
          <a:p>
            <a:pPr marL="0" indent="0">
              <a:buNone/>
            </a:pPr>
            <a:endParaRPr lang="en-US" sz="1050" dirty="0"/>
          </a:p>
          <a:p>
            <a:pPr marL="683514" lvl="2"/>
            <a:endParaRPr lang="en-US" dirty="0"/>
          </a:p>
          <a:p>
            <a:pPr marL="0" lvl="1" indent="0">
              <a:buNone/>
            </a:pPr>
            <a:endParaRPr lang="en-US" sz="1050" dirty="0"/>
          </a:p>
          <a:p>
            <a:pPr lvl="1"/>
            <a:endParaRPr lang="en-US" sz="1000" dirty="0"/>
          </a:p>
          <a:p>
            <a:endParaRPr lang="en-US" sz="1100" dirty="0"/>
          </a:p>
        </p:txBody>
      </p:sp>
    </p:spTree>
    <p:extLst>
      <p:ext uri="{BB962C8B-B14F-4D97-AF65-F5344CB8AC3E}">
        <p14:creationId xmlns:p14="http://schemas.microsoft.com/office/powerpoint/2010/main" val="85137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3FE8CF-811A-4E62-A58E-54814472D63D}"/>
              </a:ext>
            </a:extLst>
          </p:cNvPr>
          <p:cNvSpPr/>
          <p:nvPr/>
        </p:nvSpPr>
        <p:spPr>
          <a:xfrm>
            <a:off x="0" y="798724"/>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Permission to Operate</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15</a:t>
            </a:fld>
            <a:endParaRPr lang="en-US" dirty="0"/>
          </a:p>
        </p:txBody>
      </p:sp>
      <p:cxnSp>
        <p:nvCxnSpPr>
          <p:cNvPr id="12" name="Straight Connector 11">
            <a:extLst>
              <a:ext uri="{FF2B5EF4-FFF2-40B4-BE49-F238E27FC236}">
                <a16:creationId xmlns:a16="http://schemas.microsoft.com/office/drawing/2014/main" id="{7AB7C38D-2B32-4DFC-82EE-41F64B0EA858}"/>
              </a:ext>
            </a:extLst>
          </p:cNvPr>
          <p:cNvCxnSpPr/>
          <p:nvPr/>
        </p:nvCxnSpPr>
        <p:spPr>
          <a:xfrm>
            <a:off x="7239000" y="2868087"/>
            <a:ext cx="0" cy="239444"/>
          </a:xfrm>
          <a:prstGeom prst="line">
            <a:avLst/>
          </a:prstGeom>
          <a:solidFill>
            <a:schemeClr val="accent2"/>
          </a:solidFill>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3B44D58-60F5-4385-91B8-8E10182F4DEF}"/>
              </a:ext>
            </a:extLst>
          </p:cNvPr>
          <p:cNvSpPr txBox="1"/>
          <p:nvPr/>
        </p:nvSpPr>
        <p:spPr>
          <a:xfrm>
            <a:off x="6248400" y="3595254"/>
            <a:ext cx="1981200" cy="600164"/>
          </a:xfrm>
          <a:prstGeom prst="rect">
            <a:avLst/>
          </a:prstGeom>
          <a:noFill/>
        </p:spPr>
        <p:txBody>
          <a:bodyPr wrap="square" rtlCol="0">
            <a:spAutoFit/>
          </a:bodyPr>
          <a:lstStyle/>
          <a:p>
            <a:r>
              <a:rPr lang="en-US" sz="1100" dirty="0">
                <a:solidFill>
                  <a:srgbClr val="898989"/>
                </a:solidFill>
                <a:cs typeface="Arial Narrow"/>
              </a:rPr>
              <a:t>Permission to Operate system is granted after system is installed and all approval conditions are met</a:t>
            </a:r>
          </a:p>
        </p:txBody>
      </p:sp>
      <p:sp>
        <p:nvSpPr>
          <p:cNvPr id="29" name="Text Placeholder 14">
            <a:extLst>
              <a:ext uri="{FF2B5EF4-FFF2-40B4-BE49-F238E27FC236}">
                <a16:creationId xmlns:a16="http://schemas.microsoft.com/office/drawing/2014/main" id="{FB2ACF63-AD33-4E5E-9130-A9C1ED76F8C3}"/>
              </a:ext>
            </a:extLst>
          </p:cNvPr>
          <p:cNvSpPr>
            <a:spLocks noGrp="1"/>
          </p:cNvSpPr>
          <p:nvPr>
            <p:ph type="body" sz="quarter" idx="12"/>
          </p:nvPr>
        </p:nvSpPr>
        <p:spPr>
          <a:xfrm>
            <a:off x="454675" y="925023"/>
            <a:ext cx="4419600" cy="367764"/>
          </a:xfrm>
        </p:spPr>
        <p:txBody>
          <a:bodyPr/>
          <a:lstStyle/>
          <a:p>
            <a:r>
              <a:rPr lang="en-US" dirty="0"/>
              <a:t>Completion Documentation</a:t>
            </a:r>
          </a:p>
        </p:txBody>
      </p:sp>
      <p:sp>
        <p:nvSpPr>
          <p:cNvPr id="24" name="Content Placeholder 4">
            <a:extLst>
              <a:ext uri="{FF2B5EF4-FFF2-40B4-BE49-F238E27FC236}">
                <a16:creationId xmlns:a16="http://schemas.microsoft.com/office/drawing/2014/main" id="{BC516549-3DF1-4F30-BDB1-EF206A20902C}"/>
              </a:ext>
            </a:extLst>
          </p:cNvPr>
          <p:cNvSpPr txBox="1">
            <a:spLocks/>
          </p:cNvSpPr>
          <p:nvPr/>
        </p:nvSpPr>
        <p:spPr>
          <a:xfrm>
            <a:off x="471607" y="1182253"/>
            <a:ext cx="5200018" cy="248878"/>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After system installation is complete the following documentation is submitted to </a:t>
            </a:r>
            <a:r>
              <a:rPr lang="en-US" sz="1100" dirty="0" err="1"/>
              <a:t>PowerClerk</a:t>
            </a:r>
            <a:endParaRPr lang="en-US" sz="1100" dirty="0"/>
          </a:p>
          <a:p>
            <a:pPr lvl="1"/>
            <a:r>
              <a:rPr lang="en-US" sz="1050" dirty="0"/>
              <a:t>Certificate of Completion</a:t>
            </a:r>
          </a:p>
          <a:p>
            <a:pPr lvl="1"/>
            <a:r>
              <a:rPr lang="en-US" sz="1050" dirty="0"/>
              <a:t>Photos to include</a:t>
            </a:r>
          </a:p>
          <a:p>
            <a:pPr marL="914400" lvl="2"/>
            <a:r>
              <a:rPr lang="en-US" sz="1000" dirty="0"/>
              <a:t>Service meter and production meter if applicable. Capture meter number and labeling</a:t>
            </a:r>
          </a:p>
          <a:p>
            <a:pPr marL="914400" lvl="2"/>
            <a:r>
              <a:rPr lang="en-US" sz="1000" dirty="0"/>
              <a:t>Disconnect Switches. Capture labeling</a:t>
            </a:r>
          </a:p>
          <a:p>
            <a:pPr marL="914400" lvl="2"/>
            <a:r>
              <a:rPr lang="en-US" sz="1000" dirty="0"/>
              <a:t>Inverter Nameplate/s</a:t>
            </a:r>
          </a:p>
          <a:p>
            <a:pPr marL="914400" lvl="2"/>
            <a:r>
              <a:rPr lang="en-US" sz="1000" dirty="0"/>
              <a:t>ESS Nameplates/s if applicable</a:t>
            </a:r>
          </a:p>
          <a:p>
            <a:pPr marL="914400" lvl="2"/>
            <a:r>
              <a:rPr lang="en-US" sz="1000" dirty="0"/>
              <a:t>Wide view photo that captures all equipment</a:t>
            </a:r>
          </a:p>
          <a:p>
            <a:pPr marL="914400" lvl="2"/>
            <a:endParaRPr lang="en-US" sz="1000" dirty="0"/>
          </a:p>
          <a:p>
            <a:pPr marL="0" lvl="1" indent="0">
              <a:buNone/>
            </a:pPr>
            <a:endParaRPr lang="en-US" sz="1050" dirty="0"/>
          </a:p>
          <a:p>
            <a:pPr marL="457200" lvl="1" indent="0">
              <a:buNone/>
            </a:pPr>
            <a:endParaRPr lang="en-US" sz="1000" dirty="0"/>
          </a:p>
          <a:p>
            <a:endParaRPr lang="en-US" sz="1100" dirty="0"/>
          </a:p>
        </p:txBody>
      </p:sp>
      <p:sp>
        <p:nvSpPr>
          <p:cNvPr id="25" name="Text Placeholder 14">
            <a:extLst>
              <a:ext uri="{FF2B5EF4-FFF2-40B4-BE49-F238E27FC236}">
                <a16:creationId xmlns:a16="http://schemas.microsoft.com/office/drawing/2014/main" id="{BAF27A9F-F998-41CB-9DF0-72391471ED4F}"/>
              </a:ext>
            </a:extLst>
          </p:cNvPr>
          <p:cNvSpPr txBox="1">
            <a:spLocks/>
          </p:cNvSpPr>
          <p:nvPr/>
        </p:nvSpPr>
        <p:spPr>
          <a:xfrm>
            <a:off x="473302" y="2731021"/>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Witness Test</a:t>
            </a:r>
          </a:p>
        </p:txBody>
      </p:sp>
      <p:sp>
        <p:nvSpPr>
          <p:cNvPr id="26" name="Content Placeholder 4">
            <a:extLst>
              <a:ext uri="{FF2B5EF4-FFF2-40B4-BE49-F238E27FC236}">
                <a16:creationId xmlns:a16="http://schemas.microsoft.com/office/drawing/2014/main" id="{E3CCB579-94F5-4B8E-8605-0A6EFA3D7ADB}"/>
              </a:ext>
            </a:extLst>
          </p:cNvPr>
          <p:cNvSpPr txBox="1">
            <a:spLocks/>
          </p:cNvSpPr>
          <p:nvPr/>
        </p:nvSpPr>
        <p:spPr>
          <a:xfrm>
            <a:off x="507169" y="2966588"/>
            <a:ext cx="5200018" cy="248878"/>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For certain Facilities a Witness Test will be required</a:t>
            </a:r>
          </a:p>
          <a:p>
            <a:pPr marL="0" indent="0">
              <a:buNone/>
            </a:pPr>
            <a:endParaRPr lang="en-US" sz="1100" dirty="0"/>
          </a:p>
          <a:p>
            <a:pPr marL="0" indent="0">
              <a:buNone/>
            </a:pPr>
            <a:endParaRPr lang="en-US" sz="1050" dirty="0"/>
          </a:p>
          <a:p>
            <a:pPr marL="683514" lvl="2"/>
            <a:endParaRPr lang="en-US" dirty="0"/>
          </a:p>
          <a:p>
            <a:pPr marL="0" lvl="1" indent="0">
              <a:buNone/>
            </a:pPr>
            <a:endParaRPr lang="en-US" sz="1050" dirty="0"/>
          </a:p>
          <a:p>
            <a:pPr lvl="1"/>
            <a:endParaRPr lang="en-US" sz="1000" dirty="0"/>
          </a:p>
          <a:p>
            <a:endParaRPr lang="en-US" sz="1100" dirty="0"/>
          </a:p>
        </p:txBody>
      </p:sp>
      <p:sp>
        <p:nvSpPr>
          <p:cNvPr id="15" name="Freeform 12">
            <a:extLst>
              <a:ext uri="{FF2B5EF4-FFF2-40B4-BE49-F238E27FC236}">
                <a16:creationId xmlns:a16="http://schemas.microsoft.com/office/drawing/2014/main" id="{DB5EA721-9395-4A6B-A20D-AB9700D193D6}"/>
              </a:ext>
            </a:extLst>
          </p:cNvPr>
          <p:cNvSpPr/>
          <p:nvPr/>
        </p:nvSpPr>
        <p:spPr>
          <a:xfrm>
            <a:off x="6115348" y="1256646"/>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483810 w 2419052"/>
              <a:gd name="connsiteY5" fmla="*/ 483810 h 967620"/>
              <a:gd name="connsiteX6" fmla="*/ 0 w 2419052"/>
              <a:gd name="connsiteY6"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052" h="967620">
                <a:moveTo>
                  <a:pt x="0" y="0"/>
                </a:moveTo>
                <a:lnTo>
                  <a:pt x="1935242" y="0"/>
                </a:lnTo>
                <a:lnTo>
                  <a:pt x="2419052" y="483810"/>
                </a:lnTo>
                <a:lnTo>
                  <a:pt x="1935242" y="967620"/>
                </a:lnTo>
                <a:lnTo>
                  <a:pt x="0" y="967620"/>
                </a:lnTo>
                <a:lnTo>
                  <a:pt x="483810" y="483810"/>
                </a:lnTo>
                <a:lnTo>
                  <a:pt x="0" y="0"/>
                </a:lnTo>
                <a:close/>
              </a:path>
            </a:pathLst>
          </a:custGeom>
          <a:solidFill>
            <a:schemeClr val="accent3"/>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7818" tIns="45720" rIns="505146" bIns="42672"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Arial Narrow"/>
                <a:cs typeface="Arial Narrow"/>
              </a:rPr>
              <a:t>Step Four</a:t>
            </a:r>
          </a:p>
          <a:p>
            <a:pPr lvl="0" algn="ctr" defTabSz="711200">
              <a:lnSpc>
                <a:spcPct val="90000"/>
              </a:lnSpc>
              <a:spcBef>
                <a:spcPct val="0"/>
              </a:spcBef>
              <a:spcAft>
                <a:spcPct val="35000"/>
              </a:spcAft>
            </a:pPr>
            <a:r>
              <a:rPr lang="en-US" sz="1200" dirty="0">
                <a:solidFill>
                  <a:schemeClr val="bg1"/>
                </a:solidFill>
                <a:latin typeface="Arial Narrow"/>
                <a:cs typeface="Arial Narrow"/>
              </a:rPr>
              <a:t>Permission to Operate</a:t>
            </a:r>
            <a:endParaRPr lang="en-US" sz="1200" kern="1200" dirty="0">
              <a:solidFill>
                <a:schemeClr val="bg1"/>
              </a:solidFill>
              <a:latin typeface="Arial Narrow"/>
              <a:cs typeface="Arial Narrow"/>
            </a:endParaRPr>
          </a:p>
        </p:txBody>
      </p:sp>
      <p:sp>
        <p:nvSpPr>
          <p:cNvPr id="18" name="Oval 17">
            <a:extLst>
              <a:ext uri="{FF2B5EF4-FFF2-40B4-BE49-F238E27FC236}">
                <a16:creationId xmlns:a16="http://schemas.microsoft.com/office/drawing/2014/main" id="{515A171D-0B8E-4C90-AE30-F45B70386283}"/>
              </a:ext>
            </a:extLst>
          </p:cNvPr>
          <p:cNvSpPr/>
          <p:nvPr/>
        </p:nvSpPr>
        <p:spPr>
          <a:xfrm>
            <a:off x="7046976" y="3100632"/>
            <a:ext cx="384048" cy="38430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6FABD1A-4116-4BFF-93D3-37D4695CB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027" y="3121813"/>
            <a:ext cx="341946" cy="341946"/>
          </a:xfrm>
          <a:prstGeom prst="rect">
            <a:avLst/>
          </a:prstGeom>
        </p:spPr>
      </p:pic>
      <p:sp>
        <p:nvSpPr>
          <p:cNvPr id="30" name="Text Placeholder 14">
            <a:extLst>
              <a:ext uri="{FF2B5EF4-FFF2-40B4-BE49-F238E27FC236}">
                <a16:creationId xmlns:a16="http://schemas.microsoft.com/office/drawing/2014/main" id="{BC4F2F00-B4ED-4E56-8214-9B9767E3A9FE}"/>
              </a:ext>
            </a:extLst>
          </p:cNvPr>
          <p:cNvSpPr txBox="1">
            <a:spLocks/>
          </p:cNvSpPr>
          <p:nvPr/>
        </p:nvSpPr>
        <p:spPr>
          <a:xfrm>
            <a:off x="407051" y="3204515"/>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Net and Production Meter Set</a:t>
            </a:r>
          </a:p>
        </p:txBody>
      </p:sp>
      <p:sp>
        <p:nvSpPr>
          <p:cNvPr id="31" name="Content Placeholder 4">
            <a:extLst>
              <a:ext uri="{FF2B5EF4-FFF2-40B4-BE49-F238E27FC236}">
                <a16:creationId xmlns:a16="http://schemas.microsoft.com/office/drawing/2014/main" id="{BBE8E08E-CBF0-4731-A06D-B9BF7018F656}"/>
              </a:ext>
            </a:extLst>
          </p:cNvPr>
          <p:cNvSpPr txBox="1">
            <a:spLocks/>
          </p:cNvSpPr>
          <p:nvPr/>
        </p:nvSpPr>
        <p:spPr>
          <a:xfrm>
            <a:off x="440099" y="3477500"/>
            <a:ext cx="5200018" cy="248878"/>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After completion documentation is approved including the Witness Test if applicable appropriate metering will be installed</a:t>
            </a:r>
          </a:p>
          <a:p>
            <a:pPr marL="0" indent="0">
              <a:buNone/>
            </a:pPr>
            <a:endParaRPr lang="en-US" sz="1100" dirty="0"/>
          </a:p>
          <a:p>
            <a:pPr marL="0" indent="0">
              <a:buNone/>
            </a:pPr>
            <a:endParaRPr lang="en-US" sz="1050" dirty="0"/>
          </a:p>
          <a:p>
            <a:pPr marL="454914" lvl="2" indent="0">
              <a:buNone/>
            </a:pPr>
            <a:endParaRPr lang="en-US" dirty="0"/>
          </a:p>
          <a:p>
            <a:pPr marL="0" lvl="1" indent="0">
              <a:buNone/>
            </a:pPr>
            <a:endParaRPr lang="en-US" sz="1050" dirty="0"/>
          </a:p>
          <a:p>
            <a:pPr lvl="1"/>
            <a:endParaRPr lang="en-US" sz="1000" dirty="0"/>
          </a:p>
          <a:p>
            <a:endParaRPr lang="en-US" sz="1100" dirty="0"/>
          </a:p>
        </p:txBody>
      </p:sp>
      <p:sp>
        <p:nvSpPr>
          <p:cNvPr id="32" name="Text Placeholder 14">
            <a:extLst>
              <a:ext uri="{FF2B5EF4-FFF2-40B4-BE49-F238E27FC236}">
                <a16:creationId xmlns:a16="http://schemas.microsoft.com/office/drawing/2014/main" id="{59603A1B-0332-4480-AAA3-F196803810FD}"/>
              </a:ext>
            </a:extLst>
          </p:cNvPr>
          <p:cNvSpPr txBox="1">
            <a:spLocks/>
          </p:cNvSpPr>
          <p:nvPr/>
        </p:nvSpPr>
        <p:spPr>
          <a:xfrm>
            <a:off x="407051" y="3867274"/>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Permission to Operate</a:t>
            </a:r>
          </a:p>
        </p:txBody>
      </p:sp>
      <p:sp>
        <p:nvSpPr>
          <p:cNvPr id="33" name="Content Placeholder 4">
            <a:extLst>
              <a:ext uri="{FF2B5EF4-FFF2-40B4-BE49-F238E27FC236}">
                <a16:creationId xmlns:a16="http://schemas.microsoft.com/office/drawing/2014/main" id="{63A299E1-B028-4D80-8163-8AD4C74C4C7E}"/>
              </a:ext>
            </a:extLst>
          </p:cNvPr>
          <p:cNvSpPr txBox="1">
            <a:spLocks/>
          </p:cNvSpPr>
          <p:nvPr/>
        </p:nvSpPr>
        <p:spPr>
          <a:xfrm>
            <a:off x="426552" y="4080939"/>
            <a:ext cx="5200018" cy="248878"/>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After appropriate metering is installed an Approval to Interconnect will be sent authorizing the Facility to commence operation</a:t>
            </a:r>
          </a:p>
          <a:p>
            <a:pPr marL="0" indent="0">
              <a:buNone/>
            </a:pPr>
            <a:endParaRPr lang="en-US" sz="1100" dirty="0"/>
          </a:p>
          <a:p>
            <a:pPr marL="0" indent="0">
              <a:buNone/>
            </a:pPr>
            <a:endParaRPr lang="en-US" sz="1050" dirty="0"/>
          </a:p>
          <a:p>
            <a:pPr marL="454914" lvl="2" indent="0">
              <a:buNone/>
            </a:pPr>
            <a:endParaRPr lang="en-US" dirty="0"/>
          </a:p>
          <a:p>
            <a:pPr marL="0" lvl="1" indent="0">
              <a:buNone/>
            </a:pPr>
            <a:endParaRPr lang="en-US" sz="1050" dirty="0"/>
          </a:p>
          <a:p>
            <a:pPr lvl="1"/>
            <a:endParaRPr lang="en-US" sz="1000" dirty="0"/>
          </a:p>
          <a:p>
            <a:endParaRPr lang="en-US" sz="1100" dirty="0"/>
          </a:p>
        </p:txBody>
      </p:sp>
    </p:spTree>
    <p:extLst>
      <p:ext uri="{BB962C8B-B14F-4D97-AF65-F5344CB8AC3E}">
        <p14:creationId xmlns:p14="http://schemas.microsoft.com/office/powerpoint/2010/main" val="80296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E00B43-4143-4F41-9F4C-F04EF8AFEC39}"/>
              </a:ext>
            </a:extLst>
          </p:cNvPr>
          <p:cNvSpPr/>
          <p:nvPr/>
        </p:nvSpPr>
        <p:spPr>
          <a:xfrm>
            <a:off x="0" y="821531"/>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54675" y="1152468"/>
            <a:ext cx="4419600" cy="431064"/>
          </a:xfrm>
        </p:spPr>
        <p:txBody>
          <a:bodyPr/>
          <a:lstStyle/>
          <a:p>
            <a:pPr lvl="0"/>
            <a:r>
              <a:rPr lang="en-US" sz="1100" dirty="0"/>
              <a:t>Incorrect Account or Meter number</a:t>
            </a:r>
          </a:p>
          <a:p>
            <a:pPr lvl="1"/>
            <a:r>
              <a:rPr lang="en-US" sz="1050" dirty="0"/>
              <a:t>Account and Meter number should come from a current electric bill</a:t>
            </a:r>
          </a:p>
        </p:txBody>
      </p:sp>
      <p:sp>
        <p:nvSpPr>
          <p:cNvPr id="15" name="Text Placeholder 14"/>
          <p:cNvSpPr>
            <a:spLocks noGrp="1"/>
          </p:cNvSpPr>
          <p:nvPr>
            <p:ph type="body" sz="quarter" idx="12"/>
          </p:nvPr>
        </p:nvSpPr>
        <p:spPr/>
        <p:txBody>
          <a:bodyPr/>
          <a:lstStyle/>
          <a:p>
            <a:r>
              <a:rPr lang="en-US" dirty="0"/>
              <a:t>Incomplete Application Submission</a:t>
            </a:r>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Common Errors</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16</a:t>
            </a:fld>
            <a:endParaRPr lang="en-US" dirty="0"/>
          </a:p>
        </p:txBody>
      </p:sp>
      <p:sp>
        <p:nvSpPr>
          <p:cNvPr id="9" name="Content Placeholder 4">
            <a:extLst>
              <a:ext uri="{FF2B5EF4-FFF2-40B4-BE49-F238E27FC236}">
                <a16:creationId xmlns:a16="http://schemas.microsoft.com/office/drawing/2014/main" id="{2859300B-7AFC-4CDF-B4D0-B70E6787B6DE}"/>
              </a:ext>
            </a:extLst>
          </p:cNvPr>
          <p:cNvSpPr txBox="1">
            <a:spLocks/>
          </p:cNvSpPr>
          <p:nvPr/>
        </p:nvSpPr>
        <p:spPr>
          <a:xfrm>
            <a:off x="370425" y="3874713"/>
            <a:ext cx="4419600" cy="976545"/>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Errors cause delays in processing the application and/or approving the Facility to begin operation</a:t>
            </a:r>
          </a:p>
        </p:txBody>
      </p:sp>
      <p:sp>
        <p:nvSpPr>
          <p:cNvPr id="10" name="Text Placeholder 14">
            <a:extLst>
              <a:ext uri="{FF2B5EF4-FFF2-40B4-BE49-F238E27FC236}">
                <a16:creationId xmlns:a16="http://schemas.microsoft.com/office/drawing/2014/main" id="{CBBF2823-677C-4667-9600-A82EA66E7277}"/>
              </a:ext>
            </a:extLst>
          </p:cNvPr>
          <p:cNvSpPr txBox="1">
            <a:spLocks/>
          </p:cNvSpPr>
          <p:nvPr/>
        </p:nvSpPr>
        <p:spPr>
          <a:xfrm>
            <a:off x="377198" y="3613137"/>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Impact of Errors</a:t>
            </a:r>
          </a:p>
        </p:txBody>
      </p:sp>
      <p:sp>
        <p:nvSpPr>
          <p:cNvPr id="11" name="Content Placeholder 4">
            <a:extLst>
              <a:ext uri="{FF2B5EF4-FFF2-40B4-BE49-F238E27FC236}">
                <a16:creationId xmlns:a16="http://schemas.microsoft.com/office/drawing/2014/main" id="{F73BC42F-1A27-42AA-959B-FC512AAC4939}"/>
              </a:ext>
            </a:extLst>
          </p:cNvPr>
          <p:cNvSpPr txBox="1">
            <a:spLocks/>
          </p:cNvSpPr>
          <p:nvPr/>
        </p:nvSpPr>
        <p:spPr>
          <a:xfrm>
            <a:off x="454675" y="1582612"/>
            <a:ext cx="4419600" cy="431064"/>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Incorrect Supporting Documentation</a:t>
            </a:r>
            <a:r>
              <a:rPr lang="en-US" dirty="0"/>
              <a:t> </a:t>
            </a:r>
          </a:p>
          <a:p>
            <a:pPr lvl="1"/>
            <a:r>
              <a:rPr lang="en-US" sz="1050" dirty="0"/>
              <a:t>Equipment Specification Sheets do not match the equipment in the application</a:t>
            </a:r>
          </a:p>
          <a:p>
            <a:pPr lvl="1"/>
            <a:r>
              <a:rPr lang="en-US" sz="1050" dirty="0"/>
              <a:t>One-line and/or Site Plan do not include required details as outlined in the Unitil Guideline for Design and Interconnection of DG section 4.2 (e.g. driveway and street not labeled on site plan etc.)</a:t>
            </a:r>
          </a:p>
        </p:txBody>
      </p:sp>
      <p:sp>
        <p:nvSpPr>
          <p:cNvPr id="12" name="Content Placeholder 4">
            <a:extLst>
              <a:ext uri="{FF2B5EF4-FFF2-40B4-BE49-F238E27FC236}">
                <a16:creationId xmlns:a16="http://schemas.microsoft.com/office/drawing/2014/main" id="{958D088D-2741-4DBF-AFEF-ECF7CE75B64B}"/>
              </a:ext>
            </a:extLst>
          </p:cNvPr>
          <p:cNvSpPr txBox="1">
            <a:spLocks/>
          </p:cNvSpPr>
          <p:nvPr/>
        </p:nvSpPr>
        <p:spPr>
          <a:xfrm>
            <a:off x="435617" y="2962818"/>
            <a:ext cx="4419600" cy="431064"/>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Photo Quality</a:t>
            </a:r>
          </a:p>
          <a:p>
            <a:pPr lvl="1"/>
            <a:r>
              <a:rPr lang="en-US" sz="1050" dirty="0"/>
              <a:t>Photos are out of focus and text can’t be read</a:t>
            </a:r>
          </a:p>
        </p:txBody>
      </p:sp>
      <p:sp>
        <p:nvSpPr>
          <p:cNvPr id="13" name="Text Placeholder 14">
            <a:extLst>
              <a:ext uri="{FF2B5EF4-FFF2-40B4-BE49-F238E27FC236}">
                <a16:creationId xmlns:a16="http://schemas.microsoft.com/office/drawing/2014/main" id="{987E8161-948D-459D-8ECF-EBC4DE5F5813}"/>
              </a:ext>
            </a:extLst>
          </p:cNvPr>
          <p:cNvSpPr txBox="1">
            <a:spLocks/>
          </p:cNvSpPr>
          <p:nvPr/>
        </p:nvSpPr>
        <p:spPr>
          <a:xfrm>
            <a:off x="435617" y="2735373"/>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Incomplete Completion Documentation Submission</a:t>
            </a:r>
          </a:p>
        </p:txBody>
      </p:sp>
      <p:sp>
        <p:nvSpPr>
          <p:cNvPr id="14" name="Content Placeholder 4">
            <a:extLst>
              <a:ext uri="{FF2B5EF4-FFF2-40B4-BE49-F238E27FC236}">
                <a16:creationId xmlns:a16="http://schemas.microsoft.com/office/drawing/2014/main" id="{13A8FD60-9916-43EE-A737-3393E08D982D}"/>
              </a:ext>
            </a:extLst>
          </p:cNvPr>
          <p:cNvSpPr txBox="1">
            <a:spLocks/>
          </p:cNvSpPr>
          <p:nvPr/>
        </p:nvSpPr>
        <p:spPr>
          <a:xfrm>
            <a:off x="446208" y="3341237"/>
            <a:ext cx="4419600" cy="431064"/>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Incorrect Equipment in Photos </a:t>
            </a:r>
          </a:p>
        </p:txBody>
      </p:sp>
    </p:spTree>
    <p:extLst>
      <p:ext uri="{BB962C8B-B14F-4D97-AF65-F5344CB8AC3E}">
        <p14:creationId xmlns:p14="http://schemas.microsoft.com/office/powerpoint/2010/main" val="377753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3A113BA-236E-4736-9C66-F2FB6E690FEA}"/>
              </a:ext>
            </a:extLst>
          </p:cNvPr>
          <p:cNvSpPr/>
          <p:nvPr/>
        </p:nvSpPr>
        <p:spPr>
          <a:xfrm>
            <a:off x="3387" y="808256"/>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4"/>
          <p:cNvSpPr>
            <a:spLocks noGrp="1"/>
          </p:cNvSpPr>
          <p:nvPr>
            <p:ph idx="1"/>
          </p:nvPr>
        </p:nvSpPr>
        <p:spPr>
          <a:xfrm>
            <a:off x="454674" y="1247744"/>
            <a:ext cx="5107925" cy="2155305"/>
          </a:xfrm>
        </p:spPr>
        <p:txBody>
          <a:bodyPr/>
          <a:lstStyle/>
          <a:p>
            <a:pPr lvl="0"/>
            <a:r>
              <a:rPr lang="en-US" sz="1100" dirty="0"/>
              <a:t>Helpful resources located on </a:t>
            </a:r>
            <a:r>
              <a:rPr lang="en-US" sz="1100" dirty="0" err="1"/>
              <a:t>Unitil’s</a:t>
            </a:r>
            <a:r>
              <a:rPr lang="en-US" sz="1100" dirty="0"/>
              <a:t> website:</a:t>
            </a:r>
          </a:p>
          <a:p>
            <a:pPr lvl="1"/>
            <a:r>
              <a:rPr lang="en-US" sz="1050" dirty="0"/>
              <a:t>MA Distributed Generation Interconnection Tariff</a:t>
            </a:r>
          </a:p>
          <a:p>
            <a:pPr lvl="1"/>
            <a:r>
              <a:rPr lang="en-US" sz="1050" dirty="0"/>
              <a:t>MA Hosting Capacity Map</a:t>
            </a:r>
          </a:p>
          <a:p>
            <a:pPr lvl="1"/>
            <a:r>
              <a:rPr lang="en-US" sz="1050" dirty="0"/>
              <a:t>Guideline for Design and Interconnection of Distributed Generation (</a:t>
            </a:r>
            <a:r>
              <a:rPr lang="en-US" sz="1050" i="1" dirty="0"/>
              <a:t>Update Pending</a:t>
            </a:r>
            <a:r>
              <a:rPr lang="en-US" sz="1050" dirty="0"/>
              <a:t>)</a:t>
            </a:r>
          </a:p>
          <a:p>
            <a:pPr lvl="1"/>
            <a:r>
              <a:rPr lang="en-US" sz="1050" dirty="0"/>
              <a:t>Unitil Metering Requirements</a:t>
            </a:r>
          </a:p>
          <a:p>
            <a:pPr marL="283464" lvl="1">
              <a:spcBef>
                <a:spcPts val="275"/>
              </a:spcBef>
              <a:buSzPct val="100000"/>
              <a:buFont typeface="Arial" panose="020B0604020202020204" pitchFamily="34" charset="0"/>
              <a:buChar char="•"/>
            </a:pPr>
            <a:r>
              <a:rPr lang="en-US" dirty="0"/>
              <a:t>Unitil DER Website URL</a:t>
            </a:r>
          </a:p>
          <a:p>
            <a:pPr marL="740664" lvl="2" indent="-285750">
              <a:buSzPct val="80000"/>
              <a:buFont typeface="Arial Narrow" panose="020B0606020202030204" pitchFamily="34" charset="0"/>
              <a:buChar char="–"/>
            </a:pPr>
            <a:r>
              <a:rPr lang="en-US" sz="1050" dirty="0"/>
              <a:t>https://unitil.com/ways-to-save/solar-private-generation</a:t>
            </a:r>
          </a:p>
          <a:p>
            <a:pPr marL="283464" lvl="2" indent="-285750">
              <a:buSzPct val="80000"/>
            </a:pPr>
            <a:r>
              <a:rPr lang="en-US" sz="1100" dirty="0"/>
              <a:t>General Interconnection Questions</a:t>
            </a:r>
          </a:p>
          <a:p>
            <a:pPr marL="740664" lvl="3" indent="-285750"/>
            <a:r>
              <a:rPr lang="en-US" sz="1050" dirty="0"/>
              <a:t>Generator@Unitil.com</a:t>
            </a:r>
          </a:p>
          <a:p>
            <a:pPr marL="283464" lvl="2" indent="-285750">
              <a:buSzPct val="80000"/>
            </a:pPr>
            <a:r>
              <a:rPr lang="en-US" sz="1100" dirty="0"/>
              <a:t>Service Transformer Query Tool</a:t>
            </a:r>
          </a:p>
          <a:p>
            <a:pPr marL="740664" lvl="3" indent="-285750"/>
            <a:r>
              <a:rPr lang="en-US" sz="1050" dirty="0"/>
              <a:t>Located at the start of all application types in </a:t>
            </a:r>
            <a:r>
              <a:rPr lang="en-US" sz="1050" dirty="0" err="1"/>
              <a:t>PowerClerk</a:t>
            </a:r>
            <a:r>
              <a:rPr lang="en-US" sz="1050" dirty="0"/>
              <a:t> except pre-applications</a:t>
            </a:r>
          </a:p>
          <a:p>
            <a:pPr marL="454914" lvl="2" indent="0">
              <a:buSzPct val="80000"/>
              <a:buNone/>
            </a:pPr>
            <a:endParaRPr lang="en-US" sz="1050" dirty="0"/>
          </a:p>
          <a:p>
            <a:pPr marL="454914" lvl="2" indent="0">
              <a:buSzPct val="100000"/>
              <a:buNone/>
            </a:pPr>
            <a:endParaRPr lang="en-US" dirty="0"/>
          </a:p>
          <a:p>
            <a:pPr lvl="1"/>
            <a:endParaRPr lang="en-US" dirty="0"/>
          </a:p>
        </p:txBody>
      </p:sp>
      <p:sp>
        <p:nvSpPr>
          <p:cNvPr id="32" name="Text Placeholder 14"/>
          <p:cNvSpPr>
            <a:spLocks noGrp="1"/>
          </p:cNvSpPr>
          <p:nvPr>
            <p:ph type="body" sz="quarter" idx="12"/>
          </p:nvPr>
        </p:nvSpPr>
        <p:spPr/>
        <p:txBody>
          <a:bodyPr/>
          <a:lstStyle/>
          <a:p>
            <a:r>
              <a:rPr lang="en-US" dirty="0"/>
              <a:t>Interconnection Resources</a:t>
            </a:r>
          </a:p>
        </p:txBody>
      </p:sp>
      <p:sp>
        <p:nvSpPr>
          <p:cNvPr id="30" name="Content Placeholder 5"/>
          <p:cNvSpPr>
            <a:spLocks noGrp="1"/>
          </p:cNvSpPr>
          <p:nvPr>
            <p:ph idx="16"/>
          </p:nvPr>
        </p:nvSpPr>
        <p:spPr>
          <a:xfrm>
            <a:off x="512248" y="3731186"/>
            <a:ext cx="4419600" cy="976545"/>
          </a:xfrm>
        </p:spPr>
        <p:txBody>
          <a:bodyPr/>
          <a:lstStyle/>
          <a:p>
            <a:pPr lvl="0"/>
            <a:r>
              <a:rPr lang="en-US" sz="1100" dirty="0"/>
              <a:t>MA SMART Program</a:t>
            </a:r>
          </a:p>
          <a:p>
            <a:pPr lvl="1"/>
            <a:r>
              <a:rPr lang="en-US" sz="1050" dirty="0"/>
              <a:t>SMART@Unitil.com</a:t>
            </a:r>
          </a:p>
          <a:p>
            <a:pPr lvl="0"/>
            <a:r>
              <a:rPr lang="en-US" sz="1100" dirty="0"/>
              <a:t>MA Net Metering</a:t>
            </a:r>
          </a:p>
          <a:p>
            <a:pPr lvl="1"/>
            <a:r>
              <a:rPr lang="en-US" sz="1050" dirty="0"/>
              <a:t>https://www.mass.gov/net-metering</a:t>
            </a:r>
          </a:p>
        </p:txBody>
      </p:sp>
      <p:sp>
        <p:nvSpPr>
          <p:cNvPr id="34" name="Text Placeholder 16"/>
          <p:cNvSpPr>
            <a:spLocks noGrp="1"/>
          </p:cNvSpPr>
          <p:nvPr>
            <p:ph type="body" sz="quarter" idx="17"/>
          </p:nvPr>
        </p:nvSpPr>
        <p:spPr>
          <a:xfrm>
            <a:off x="454675" y="3403049"/>
            <a:ext cx="4419600" cy="367764"/>
          </a:xfrm>
        </p:spPr>
        <p:txBody>
          <a:bodyPr/>
          <a:lstStyle/>
          <a:p>
            <a:r>
              <a:rPr lang="en-US" dirty="0"/>
              <a:t>Programs</a:t>
            </a:r>
          </a:p>
        </p:txBody>
      </p:sp>
      <p:sp>
        <p:nvSpPr>
          <p:cNvPr id="7" name="Title 1"/>
          <p:cNvSpPr>
            <a:spLocks noGrp="1"/>
          </p:cNvSpPr>
          <p:nvPr>
            <p:ph type="title"/>
          </p:nvPr>
        </p:nvSpPr>
        <p:spPr>
          <a:xfrm>
            <a:off x="457200" y="212372"/>
            <a:ext cx="8229600" cy="414526"/>
          </a:xfrm>
        </p:spPr>
        <p:txBody>
          <a:bodyPr/>
          <a:lstStyle>
            <a:lvl1pPr>
              <a:defRPr/>
            </a:lvl1pPr>
          </a:lstStyle>
          <a:p>
            <a:r>
              <a:rPr lang="en-US" b="0" dirty="0"/>
              <a:t>Additional Resources</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17</a:t>
            </a:fld>
            <a:endParaRPr lang="en-US" dirty="0"/>
          </a:p>
        </p:txBody>
      </p:sp>
    </p:spTree>
    <p:extLst>
      <p:ext uri="{BB962C8B-B14F-4D97-AF65-F5344CB8AC3E}">
        <p14:creationId xmlns:p14="http://schemas.microsoft.com/office/powerpoint/2010/main" val="963765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3A113BA-236E-4736-9C66-F2FB6E690FEA}"/>
              </a:ext>
            </a:extLst>
          </p:cNvPr>
          <p:cNvSpPr/>
          <p:nvPr/>
        </p:nvSpPr>
        <p:spPr>
          <a:xfrm>
            <a:off x="3387" y="808256"/>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4"/>
          <p:cNvSpPr>
            <a:spLocks noGrp="1"/>
          </p:cNvSpPr>
          <p:nvPr>
            <p:ph idx="1"/>
          </p:nvPr>
        </p:nvSpPr>
        <p:spPr>
          <a:xfrm>
            <a:off x="454675" y="1247745"/>
            <a:ext cx="4419600" cy="1478785"/>
          </a:xfrm>
        </p:spPr>
        <p:txBody>
          <a:bodyPr/>
          <a:lstStyle/>
          <a:p>
            <a:pPr lvl="0"/>
            <a:r>
              <a:rPr lang="en-US" sz="1100" dirty="0"/>
              <a:t>Updates to the Model Interconnection Tariff</a:t>
            </a:r>
          </a:p>
          <a:p>
            <a:pPr marL="454914" lvl="2" indent="0">
              <a:buSzPct val="100000"/>
              <a:buNone/>
            </a:pPr>
            <a:endParaRPr lang="en-US" dirty="0"/>
          </a:p>
          <a:p>
            <a:pPr lvl="1"/>
            <a:endParaRPr lang="en-US" dirty="0"/>
          </a:p>
        </p:txBody>
      </p:sp>
      <p:sp>
        <p:nvSpPr>
          <p:cNvPr id="32" name="Text Placeholder 14"/>
          <p:cNvSpPr>
            <a:spLocks noGrp="1"/>
          </p:cNvSpPr>
          <p:nvPr>
            <p:ph type="body" sz="quarter" idx="12"/>
          </p:nvPr>
        </p:nvSpPr>
        <p:spPr/>
        <p:txBody>
          <a:bodyPr/>
          <a:lstStyle/>
          <a:p>
            <a:r>
              <a:rPr lang="en-US" dirty="0"/>
              <a:t>Interconnection Tariff</a:t>
            </a:r>
          </a:p>
        </p:txBody>
      </p:sp>
      <p:sp>
        <p:nvSpPr>
          <p:cNvPr id="30" name="Content Placeholder 5"/>
          <p:cNvSpPr>
            <a:spLocks noGrp="1"/>
          </p:cNvSpPr>
          <p:nvPr>
            <p:ph idx="16"/>
          </p:nvPr>
        </p:nvSpPr>
        <p:spPr>
          <a:xfrm>
            <a:off x="512248" y="2033640"/>
            <a:ext cx="4419600" cy="1105606"/>
          </a:xfrm>
        </p:spPr>
        <p:txBody>
          <a:bodyPr/>
          <a:lstStyle/>
          <a:p>
            <a:pPr lvl="0"/>
            <a:r>
              <a:rPr lang="en-US" sz="1100" dirty="0"/>
              <a:t>ESS Operational Tariff in development for ESS larger than 250kW</a:t>
            </a:r>
          </a:p>
        </p:txBody>
      </p:sp>
      <p:sp>
        <p:nvSpPr>
          <p:cNvPr id="34" name="Text Placeholder 16"/>
          <p:cNvSpPr>
            <a:spLocks noGrp="1"/>
          </p:cNvSpPr>
          <p:nvPr>
            <p:ph type="body" sz="quarter" idx="17"/>
          </p:nvPr>
        </p:nvSpPr>
        <p:spPr>
          <a:xfrm>
            <a:off x="454675" y="1705503"/>
            <a:ext cx="4419600" cy="367764"/>
          </a:xfrm>
        </p:spPr>
        <p:txBody>
          <a:bodyPr/>
          <a:lstStyle/>
          <a:p>
            <a:r>
              <a:rPr lang="en-US" dirty="0"/>
              <a:t>ESS Operational Tariff</a:t>
            </a:r>
          </a:p>
        </p:txBody>
      </p:sp>
      <p:sp>
        <p:nvSpPr>
          <p:cNvPr id="7" name="Title 1"/>
          <p:cNvSpPr>
            <a:spLocks noGrp="1"/>
          </p:cNvSpPr>
          <p:nvPr>
            <p:ph type="title"/>
          </p:nvPr>
        </p:nvSpPr>
        <p:spPr>
          <a:xfrm>
            <a:off x="457200" y="212372"/>
            <a:ext cx="8229600" cy="414526"/>
          </a:xfrm>
        </p:spPr>
        <p:txBody>
          <a:bodyPr/>
          <a:lstStyle>
            <a:lvl1pPr>
              <a:defRPr/>
            </a:lvl1pPr>
          </a:lstStyle>
          <a:p>
            <a:r>
              <a:rPr lang="en-US" b="0" dirty="0"/>
              <a:t>Ongoing Efforts</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18</a:t>
            </a:fld>
            <a:endParaRPr lang="en-US" dirty="0"/>
          </a:p>
        </p:txBody>
      </p:sp>
      <p:sp>
        <p:nvSpPr>
          <p:cNvPr id="9" name="Content Placeholder 4">
            <a:extLst>
              <a:ext uri="{FF2B5EF4-FFF2-40B4-BE49-F238E27FC236}">
                <a16:creationId xmlns:a16="http://schemas.microsoft.com/office/drawing/2014/main" id="{0B6FC627-EC89-448F-AA24-4BDFF9B96820}"/>
              </a:ext>
            </a:extLst>
          </p:cNvPr>
          <p:cNvSpPr txBox="1">
            <a:spLocks/>
          </p:cNvSpPr>
          <p:nvPr/>
        </p:nvSpPr>
        <p:spPr>
          <a:xfrm>
            <a:off x="454675" y="2681488"/>
            <a:ext cx="4419600" cy="1478785"/>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err="1"/>
              <a:t>PowerClerk</a:t>
            </a:r>
            <a:r>
              <a:rPr lang="en-US" sz="1100" dirty="0"/>
              <a:t> Improvements – Feedback welcomed!</a:t>
            </a:r>
          </a:p>
          <a:p>
            <a:pPr marL="454914" lvl="2" indent="0">
              <a:buSzPct val="100000"/>
              <a:buFont typeface="Arial" panose="020B0604020202020204" pitchFamily="34" charset="0"/>
              <a:buNone/>
            </a:pPr>
            <a:endParaRPr lang="en-US" dirty="0"/>
          </a:p>
          <a:p>
            <a:pPr lvl="1"/>
            <a:endParaRPr lang="en-US" dirty="0"/>
          </a:p>
        </p:txBody>
      </p:sp>
      <p:sp>
        <p:nvSpPr>
          <p:cNvPr id="10" name="Text Placeholder 14">
            <a:extLst>
              <a:ext uri="{FF2B5EF4-FFF2-40B4-BE49-F238E27FC236}">
                <a16:creationId xmlns:a16="http://schemas.microsoft.com/office/drawing/2014/main" id="{05A43531-A659-4405-94CF-CE3781C5D13D}"/>
              </a:ext>
            </a:extLst>
          </p:cNvPr>
          <p:cNvSpPr txBox="1">
            <a:spLocks/>
          </p:cNvSpPr>
          <p:nvPr/>
        </p:nvSpPr>
        <p:spPr>
          <a:xfrm>
            <a:off x="454675" y="2358766"/>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Unitil Efforts</a:t>
            </a:r>
          </a:p>
        </p:txBody>
      </p:sp>
    </p:spTree>
    <p:extLst>
      <p:ext uri="{BB962C8B-B14F-4D97-AF65-F5344CB8AC3E}">
        <p14:creationId xmlns:p14="http://schemas.microsoft.com/office/powerpoint/2010/main" val="70502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583628" y="2851595"/>
            <a:ext cx="0" cy="239444"/>
          </a:xfrm>
          <a:prstGeom prst="line">
            <a:avLst/>
          </a:prstGeom>
          <a:solidFill>
            <a:schemeClr val="accent1"/>
          </a:solidFill>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1391604" y="3105072"/>
            <a:ext cx="384048" cy="38430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544824" y="2851595"/>
            <a:ext cx="0" cy="239444"/>
          </a:xfrm>
          <a:prstGeom prst="line">
            <a:avLst/>
          </a:prstGeom>
          <a:solidFill>
            <a:schemeClr val="accent2"/>
          </a:solidFill>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346027" y="3105072"/>
            <a:ext cx="390821" cy="38430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5506020" y="2851595"/>
            <a:ext cx="0" cy="239444"/>
          </a:xfrm>
          <a:prstGeom prst="line">
            <a:avLst/>
          </a:prstGeom>
          <a:solidFill>
            <a:schemeClr val="accent4"/>
          </a:solidFill>
          <a:effectLst/>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5313996" y="3105072"/>
            <a:ext cx="384048" cy="38430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7467215" y="2851595"/>
            <a:ext cx="0" cy="239444"/>
          </a:xfrm>
          <a:prstGeom prst="line">
            <a:avLst/>
          </a:prstGeom>
          <a:solidFill>
            <a:schemeClr val="accent3"/>
          </a:solidFill>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7275191" y="3105072"/>
            <a:ext cx="384048" cy="38430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526447" y="1256646"/>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0 w 2419052"/>
              <a:gd name="connsiteY5"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052" h="967620">
                <a:moveTo>
                  <a:pt x="0" y="0"/>
                </a:moveTo>
                <a:lnTo>
                  <a:pt x="1935242" y="0"/>
                </a:lnTo>
                <a:lnTo>
                  <a:pt x="2419052" y="483810"/>
                </a:lnTo>
                <a:lnTo>
                  <a:pt x="1935242" y="967620"/>
                </a:lnTo>
                <a:lnTo>
                  <a:pt x="0" y="967620"/>
                </a:lnTo>
                <a:lnTo>
                  <a:pt x="0" y="0"/>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5760" tIns="45720" rIns="365760"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One</a:t>
            </a:r>
          </a:p>
          <a:p>
            <a:pPr lvl="0" algn="ctr" defTabSz="711200">
              <a:lnSpc>
                <a:spcPct val="90000"/>
              </a:lnSpc>
              <a:spcBef>
                <a:spcPct val="0"/>
              </a:spcBef>
              <a:spcAft>
                <a:spcPct val="35000"/>
              </a:spcAft>
            </a:pPr>
            <a:r>
              <a:rPr lang="en-US" sz="1200" dirty="0">
                <a:solidFill>
                  <a:schemeClr val="bg1"/>
                </a:solidFill>
                <a:latin typeface="Arial Narrow"/>
                <a:cs typeface="Arial Narrow"/>
              </a:rPr>
              <a:t>Submit Application with Supporting Documents</a:t>
            </a:r>
          </a:p>
        </p:txBody>
      </p:sp>
      <p:sp>
        <p:nvSpPr>
          <p:cNvPr id="11" name="Freeform 10"/>
          <p:cNvSpPr/>
          <p:nvPr/>
        </p:nvSpPr>
        <p:spPr>
          <a:xfrm>
            <a:off x="2461688" y="1256646"/>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483810 w 2419052"/>
              <a:gd name="connsiteY5" fmla="*/ 483810 h 967620"/>
              <a:gd name="connsiteX6" fmla="*/ 0 w 2419052"/>
              <a:gd name="connsiteY6"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052" h="967620">
                <a:moveTo>
                  <a:pt x="0" y="0"/>
                </a:moveTo>
                <a:lnTo>
                  <a:pt x="1935242" y="0"/>
                </a:lnTo>
                <a:lnTo>
                  <a:pt x="2419052" y="483810"/>
                </a:lnTo>
                <a:lnTo>
                  <a:pt x="1935242" y="967620"/>
                </a:lnTo>
                <a:lnTo>
                  <a:pt x="0" y="967620"/>
                </a:lnTo>
                <a:lnTo>
                  <a:pt x="483810" y="483810"/>
                </a:lnTo>
                <a:lnTo>
                  <a:pt x="0" y="0"/>
                </a:lnTo>
                <a:close/>
              </a:path>
            </a:pathLst>
          </a:cu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7818" tIns="45720" rIns="505146"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Two</a:t>
            </a:r>
          </a:p>
          <a:p>
            <a:pPr lvl="0" algn="ctr" defTabSz="711200">
              <a:lnSpc>
                <a:spcPct val="90000"/>
              </a:lnSpc>
              <a:spcBef>
                <a:spcPct val="0"/>
              </a:spcBef>
              <a:spcAft>
                <a:spcPct val="35000"/>
              </a:spcAft>
            </a:pPr>
            <a:r>
              <a:rPr lang="en-US" sz="1200" dirty="0">
                <a:solidFill>
                  <a:schemeClr val="bg1"/>
                </a:solidFill>
                <a:latin typeface="Arial Narrow"/>
                <a:cs typeface="Arial Narrow"/>
              </a:rPr>
              <a:t>Application Processing</a:t>
            </a:r>
          </a:p>
        </p:txBody>
      </p:sp>
      <p:sp>
        <p:nvSpPr>
          <p:cNvPr id="12" name="Freeform 11"/>
          <p:cNvSpPr/>
          <p:nvPr/>
        </p:nvSpPr>
        <p:spPr>
          <a:xfrm>
            <a:off x="4396930" y="1256646"/>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483810 w 2419052"/>
              <a:gd name="connsiteY5" fmla="*/ 483810 h 967620"/>
              <a:gd name="connsiteX6" fmla="*/ 0 w 2419052"/>
              <a:gd name="connsiteY6"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052" h="967620">
                <a:moveTo>
                  <a:pt x="0" y="0"/>
                </a:moveTo>
                <a:lnTo>
                  <a:pt x="1935242" y="0"/>
                </a:lnTo>
                <a:lnTo>
                  <a:pt x="2419052" y="483810"/>
                </a:lnTo>
                <a:lnTo>
                  <a:pt x="1935242" y="967620"/>
                </a:lnTo>
                <a:lnTo>
                  <a:pt x="0" y="967620"/>
                </a:lnTo>
                <a:lnTo>
                  <a:pt x="483810" y="48381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7818" tIns="45720" rIns="505146"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Three</a:t>
            </a:r>
          </a:p>
          <a:p>
            <a:pPr lvl="0" algn="ctr" defTabSz="711200">
              <a:lnSpc>
                <a:spcPct val="90000"/>
              </a:lnSpc>
              <a:spcBef>
                <a:spcPct val="0"/>
              </a:spcBef>
              <a:spcAft>
                <a:spcPct val="35000"/>
              </a:spcAft>
            </a:pPr>
            <a:r>
              <a:rPr lang="en-US" sz="1200" dirty="0">
                <a:solidFill>
                  <a:schemeClr val="bg1"/>
                </a:solidFill>
                <a:latin typeface="Arial Narrow"/>
                <a:cs typeface="Arial Narrow"/>
              </a:rPr>
              <a:t>System Installation</a:t>
            </a:r>
          </a:p>
        </p:txBody>
      </p:sp>
      <p:sp>
        <p:nvSpPr>
          <p:cNvPr id="13" name="Freeform 12"/>
          <p:cNvSpPr/>
          <p:nvPr/>
        </p:nvSpPr>
        <p:spPr>
          <a:xfrm>
            <a:off x="6332172" y="1256646"/>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483810 w 2419052"/>
              <a:gd name="connsiteY5" fmla="*/ 483810 h 967620"/>
              <a:gd name="connsiteX6" fmla="*/ 0 w 2419052"/>
              <a:gd name="connsiteY6"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052" h="967620">
                <a:moveTo>
                  <a:pt x="0" y="0"/>
                </a:moveTo>
                <a:lnTo>
                  <a:pt x="1935242" y="0"/>
                </a:lnTo>
                <a:lnTo>
                  <a:pt x="2419052" y="483810"/>
                </a:lnTo>
                <a:lnTo>
                  <a:pt x="1935242" y="967620"/>
                </a:lnTo>
                <a:lnTo>
                  <a:pt x="0" y="967620"/>
                </a:lnTo>
                <a:lnTo>
                  <a:pt x="483810" y="483810"/>
                </a:lnTo>
                <a:lnTo>
                  <a:pt x="0" y="0"/>
                </a:lnTo>
                <a:close/>
              </a:path>
            </a:pathLst>
          </a:custGeom>
          <a:solidFill>
            <a:schemeClr val="accent3"/>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7818" tIns="45720" rIns="505146" bIns="42672" numCol="1" spcCol="1270" anchor="ctr" anchorCtr="0">
            <a:noAutofit/>
          </a:bodyPr>
          <a:lstStyle/>
          <a:p>
            <a:pPr lvl="0" algn="ctr" defTabSz="711200">
              <a:lnSpc>
                <a:spcPct val="90000"/>
              </a:lnSpc>
              <a:spcBef>
                <a:spcPct val="0"/>
              </a:spcBef>
              <a:spcAft>
                <a:spcPct val="35000"/>
              </a:spcAft>
            </a:pPr>
            <a:r>
              <a:rPr lang="en-US" sz="1600" b="1" kern="1200" dirty="0">
                <a:solidFill>
                  <a:schemeClr val="bg1"/>
                </a:solidFill>
                <a:latin typeface="Arial Narrow"/>
                <a:cs typeface="Arial Narrow"/>
              </a:rPr>
              <a:t>Step Four</a:t>
            </a:r>
          </a:p>
          <a:p>
            <a:pPr lvl="0" algn="ctr" defTabSz="711200">
              <a:lnSpc>
                <a:spcPct val="90000"/>
              </a:lnSpc>
              <a:spcBef>
                <a:spcPct val="0"/>
              </a:spcBef>
              <a:spcAft>
                <a:spcPct val="35000"/>
              </a:spcAft>
            </a:pPr>
            <a:r>
              <a:rPr lang="en-US" sz="1200" dirty="0">
                <a:solidFill>
                  <a:schemeClr val="bg1"/>
                </a:solidFill>
                <a:latin typeface="Arial Narrow"/>
                <a:cs typeface="Arial Narrow"/>
              </a:rPr>
              <a:t>Permission to Operate</a:t>
            </a:r>
            <a:endParaRPr lang="en-US" sz="1200" kern="1200" dirty="0">
              <a:solidFill>
                <a:schemeClr val="bg1"/>
              </a:solidFill>
              <a:latin typeface="Arial Narrow"/>
              <a:cs typeface="Arial Narrow"/>
            </a:endParaRPr>
          </a:p>
        </p:txBody>
      </p:sp>
      <p:sp>
        <p:nvSpPr>
          <p:cNvPr id="26" name="TextBox 25"/>
          <p:cNvSpPr txBox="1"/>
          <p:nvPr/>
        </p:nvSpPr>
        <p:spPr>
          <a:xfrm>
            <a:off x="753351" y="3714139"/>
            <a:ext cx="1837449" cy="430887"/>
          </a:xfrm>
          <a:prstGeom prst="rect">
            <a:avLst/>
          </a:prstGeom>
          <a:noFill/>
        </p:spPr>
        <p:txBody>
          <a:bodyPr wrap="square" rtlCol="0">
            <a:spAutoFit/>
          </a:bodyPr>
          <a:lstStyle/>
          <a:p>
            <a:r>
              <a:rPr lang="en-US" sz="1100" dirty="0">
                <a:solidFill>
                  <a:srgbClr val="898989"/>
                </a:solidFill>
                <a:latin typeface="Arial Narrow"/>
                <a:cs typeface="Arial Narrow"/>
              </a:rPr>
              <a:t>Utilize </a:t>
            </a:r>
            <a:r>
              <a:rPr lang="en-US" sz="1100" dirty="0" err="1">
                <a:solidFill>
                  <a:srgbClr val="898989"/>
                </a:solidFill>
                <a:latin typeface="Arial Narrow"/>
                <a:cs typeface="Arial Narrow"/>
              </a:rPr>
              <a:t>PowerClerk</a:t>
            </a:r>
            <a:r>
              <a:rPr lang="en-US" sz="1100" dirty="0">
                <a:solidFill>
                  <a:srgbClr val="898989"/>
                </a:solidFill>
                <a:latin typeface="Arial Narrow"/>
                <a:cs typeface="Arial Narrow"/>
              </a:rPr>
              <a:t> to submit and manage your application</a:t>
            </a:r>
          </a:p>
        </p:txBody>
      </p:sp>
      <p:sp>
        <p:nvSpPr>
          <p:cNvPr id="27" name="TextBox 26"/>
          <p:cNvSpPr txBox="1"/>
          <p:nvPr/>
        </p:nvSpPr>
        <p:spPr>
          <a:xfrm>
            <a:off x="2632669" y="3716491"/>
            <a:ext cx="1981200" cy="430887"/>
          </a:xfrm>
          <a:prstGeom prst="rect">
            <a:avLst/>
          </a:prstGeom>
          <a:noFill/>
        </p:spPr>
        <p:txBody>
          <a:bodyPr wrap="square" rtlCol="0">
            <a:spAutoFit/>
          </a:bodyPr>
          <a:lstStyle/>
          <a:p>
            <a:r>
              <a:rPr lang="en-US" sz="1100" dirty="0">
                <a:solidFill>
                  <a:srgbClr val="898989"/>
                </a:solidFill>
                <a:latin typeface="Arial Narrow"/>
                <a:cs typeface="Arial Narrow"/>
              </a:rPr>
              <a:t>Unitil processes application through applicable process track</a:t>
            </a:r>
          </a:p>
        </p:txBody>
      </p:sp>
      <p:sp>
        <p:nvSpPr>
          <p:cNvPr id="28" name="TextBox 27"/>
          <p:cNvSpPr txBox="1"/>
          <p:nvPr/>
        </p:nvSpPr>
        <p:spPr>
          <a:xfrm>
            <a:off x="4473550" y="3714139"/>
            <a:ext cx="2079651" cy="430887"/>
          </a:xfrm>
          <a:prstGeom prst="rect">
            <a:avLst/>
          </a:prstGeom>
          <a:noFill/>
        </p:spPr>
        <p:txBody>
          <a:bodyPr wrap="square" rtlCol="0">
            <a:spAutoFit/>
          </a:bodyPr>
          <a:lstStyle/>
          <a:p>
            <a:r>
              <a:rPr lang="en-US" sz="1100" dirty="0">
                <a:solidFill>
                  <a:srgbClr val="898989"/>
                </a:solidFill>
                <a:latin typeface="Arial Narrow"/>
                <a:cs typeface="Arial Narrow"/>
              </a:rPr>
              <a:t>Applicant installs system and Utility completes system upgrades</a:t>
            </a:r>
          </a:p>
        </p:txBody>
      </p:sp>
      <p:sp>
        <p:nvSpPr>
          <p:cNvPr id="29" name="TextBox 28"/>
          <p:cNvSpPr txBox="1"/>
          <p:nvPr/>
        </p:nvSpPr>
        <p:spPr>
          <a:xfrm>
            <a:off x="6496620" y="3714139"/>
            <a:ext cx="1981200" cy="600164"/>
          </a:xfrm>
          <a:prstGeom prst="rect">
            <a:avLst/>
          </a:prstGeom>
          <a:noFill/>
        </p:spPr>
        <p:txBody>
          <a:bodyPr wrap="square" rtlCol="0">
            <a:spAutoFit/>
          </a:bodyPr>
          <a:lstStyle/>
          <a:p>
            <a:r>
              <a:rPr lang="en-US" sz="1100" dirty="0">
                <a:solidFill>
                  <a:srgbClr val="898989"/>
                </a:solidFill>
                <a:latin typeface="Arial Narrow"/>
                <a:cs typeface="Arial Narrow"/>
              </a:rPr>
              <a:t>Permission to Operate system is granted after system is installed and all approval conditions are met</a:t>
            </a:r>
          </a:p>
        </p:txBody>
      </p:sp>
      <p:sp>
        <p:nvSpPr>
          <p:cNvPr id="36" name="Title 5"/>
          <p:cNvSpPr>
            <a:spLocks noGrp="1"/>
          </p:cNvSpPr>
          <p:nvPr>
            <p:ph type="title"/>
          </p:nvPr>
        </p:nvSpPr>
        <p:spPr>
          <a:xfrm>
            <a:off x="457200" y="226638"/>
            <a:ext cx="8229600" cy="414526"/>
          </a:xfrm>
        </p:spPr>
        <p:txBody>
          <a:bodyPr/>
          <a:lstStyle/>
          <a:p>
            <a:r>
              <a:rPr lang="en-US" dirty="0"/>
              <a:t>Steps to Interconnection</a:t>
            </a:r>
            <a:endParaRPr lang="en-US" b="0" dirty="0"/>
          </a:p>
        </p:txBody>
      </p:sp>
      <p:sp>
        <p:nvSpPr>
          <p:cNvPr id="35"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2</a:t>
            </a:fld>
            <a:endParaRPr lang="en-US" dirty="0"/>
          </a:p>
        </p:txBody>
      </p:sp>
      <p:pic>
        <p:nvPicPr>
          <p:cNvPr id="38" name="Picture 37">
            <a:extLst>
              <a:ext uri="{FF2B5EF4-FFF2-40B4-BE49-F238E27FC236}">
                <a16:creationId xmlns:a16="http://schemas.microsoft.com/office/drawing/2014/main" id="{160A77E8-F489-4C92-AB8B-022C7C66B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356" y="3147780"/>
            <a:ext cx="345244" cy="276999"/>
          </a:xfrm>
          <a:prstGeom prst="rect">
            <a:avLst/>
          </a:prstGeom>
        </p:spPr>
      </p:pic>
      <p:pic>
        <p:nvPicPr>
          <p:cNvPr id="39" name="Picture 38">
            <a:extLst>
              <a:ext uri="{FF2B5EF4-FFF2-40B4-BE49-F238E27FC236}">
                <a16:creationId xmlns:a16="http://schemas.microsoft.com/office/drawing/2014/main" id="{97C8E710-479B-4B2B-AE5A-BE44E33FD4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614" y="3161740"/>
            <a:ext cx="228600" cy="242662"/>
          </a:xfrm>
          <a:prstGeom prst="rect">
            <a:avLst/>
          </a:prstGeom>
        </p:spPr>
      </p:pic>
      <p:pic>
        <p:nvPicPr>
          <p:cNvPr id="40" name="Picture 39">
            <a:extLst>
              <a:ext uri="{FF2B5EF4-FFF2-40B4-BE49-F238E27FC236}">
                <a16:creationId xmlns:a16="http://schemas.microsoft.com/office/drawing/2014/main" id="{C5196492-E1B6-4C8F-92B3-EEC95B4245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1025" y="3141494"/>
            <a:ext cx="311459" cy="311459"/>
          </a:xfrm>
          <a:prstGeom prst="rect">
            <a:avLst/>
          </a:prstGeom>
        </p:spPr>
      </p:pic>
      <p:pic>
        <p:nvPicPr>
          <p:cNvPr id="41" name="Picture 40">
            <a:extLst>
              <a:ext uri="{FF2B5EF4-FFF2-40B4-BE49-F238E27FC236}">
                <a16:creationId xmlns:a16="http://schemas.microsoft.com/office/drawing/2014/main" id="{A905A219-8A92-46FF-97EA-E8413BB51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6242" y="3123498"/>
            <a:ext cx="341946" cy="341946"/>
          </a:xfrm>
          <a:prstGeom prst="rect">
            <a:avLst/>
          </a:prstGeom>
        </p:spPr>
      </p:pic>
    </p:spTree>
    <p:extLst>
      <p:ext uri="{BB962C8B-B14F-4D97-AF65-F5344CB8AC3E}">
        <p14:creationId xmlns:p14="http://schemas.microsoft.com/office/powerpoint/2010/main" val="67845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E00B43-4143-4F41-9F4C-F04EF8AFEC39}"/>
              </a:ext>
            </a:extLst>
          </p:cNvPr>
          <p:cNvSpPr/>
          <p:nvPr/>
        </p:nvSpPr>
        <p:spPr>
          <a:xfrm>
            <a:off x="0" y="798724"/>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49483" y="1193815"/>
            <a:ext cx="4419600" cy="276179"/>
          </a:xfrm>
        </p:spPr>
        <p:txBody>
          <a:bodyPr/>
          <a:lstStyle/>
          <a:p>
            <a:pPr lvl="0"/>
            <a:r>
              <a:rPr lang="en-US" sz="1100" dirty="0"/>
              <a:t>Applications are submitted online in the </a:t>
            </a:r>
            <a:r>
              <a:rPr lang="en-US" sz="1100" dirty="0" err="1"/>
              <a:t>Unitil</a:t>
            </a:r>
            <a:r>
              <a:rPr lang="en-US" sz="1100" dirty="0"/>
              <a:t> Interconnection Program Portal</a:t>
            </a:r>
          </a:p>
          <a:p>
            <a:pPr lvl="0"/>
            <a:r>
              <a:rPr lang="en-US" sz="1100" dirty="0"/>
              <a:t>Software used is </a:t>
            </a:r>
            <a:r>
              <a:rPr lang="en-US" sz="1100" dirty="0" err="1"/>
              <a:t>PowerClerk</a:t>
            </a:r>
            <a:endParaRPr lang="en-US" sz="1100" dirty="0"/>
          </a:p>
          <a:p>
            <a:pPr lvl="0"/>
            <a:r>
              <a:rPr lang="en-US" sz="1100" dirty="0" err="1"/>
              <a:t>PowerClerk</a:t>
            </a:r>
            <a:r>
              <a:rPr lang="en-US" sz="1100" dirty="0"/>
              <a:t> will assist you in entering the correct application and applicable supporting documents</a:t>
            </a:r>
          </a:p>
          <a:p>
            <a:pPr lvl="0"/>
            <a:r>
              <a:rPr lang="en-US" sz="1100" dirty="0"/>
              <a:t>URL for </a:t>
            </a:r>
            <a:r>
              <a:rPr lang="en-US" sz="1100" dirty="0" err="1"/>
              <a:t>PowerClerk</a:t>
            </a:r>
            <a:r>
              <a:rPr lang="en-US" sz="1100" dirty="0"/>
              <a:t> login page with instructions to register for new users</a:t>
            </a:r>
          </a:p>
          <a:p>
            <a:pPr lvl="1"/>
            <a:r>
              <a:rPr lang="en-US" sz="1050" dirty="0"/>
              <a:t>https://unitil-eri.powerclerk.com/MvcAccount/Login</a:t>
            </a:r>
          </a:p>
          <a:p>
            <a:pPr lvl="0"/>
            <a:endParaRPr lang="en-US" dirty="0"/>
          </a:p>
        </p:txBody>
      </p:sp>
      <p:sp>
        <p:nvSpPr>
          <p:cNvPr id="15" name="Text Placeholder 14"/>
          <p:cNvSpPr>
            <a:spLocks noGrp="1"/>
          </p:cNvSpPr>
          <p:nvPr>
            <p:ph type="body" sz="quarter" idx="12"/>
          </p:nvPr>
        </p:nvSpPr>
        <p:spPr/>
        <p:txBody>
          <a:bodyPr/>
          <a:lstStyle/>
          <a:p>
            <a:r>
              <a:rPr lang="en-US" dirty="0"/>
              <a:t>How to Submit your Application Package</a:t>
            </a:r>
          </a:p>
        </p:txBody>
      </p:sp>
      <p:sp>
        <p:nvSpPr>
          <p:cNvPr id="17" name="Text Placeholder 16"/>
          <p:cNvSpPr>
            <a:spLocks noGrp="1"/>
          </p:cNvSpPr>
          <p:nvPr>
            <p:ph type="body" sz="quarter" idx="17"/>
          </p:nvPr>
        </p:nvSpPr>
        <p:spPr>
          <a:xfrm>
            <a:off x="447692" y="2486804"/>
            <a:ext cx="4419600" cy="367764"/>
          </a:xfrm>
        </p:spPr>
        <p:txBody>
          <a:bodyPr/>
          <a:lstStyle/>
          <a:p>
            <a:r>
              <a:rPr lang="en-US" dirty="0"/>
              <a:t>How to Submit your Application Fee</a:t>
            </a:r>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Application Submission</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3</a:t>
            </a:fld>
            <a:endParaRPr lang="en-US" dirty="0"/>
          </a:p>
        </p:txBody>
      </p:sp>
      <p:sp>
        <p:nvSpPr>
          <p:cNvPr id="19" name="Text Placeholder 16">
            <a:extLst>
              <a:ext uri="{FF2B5EF4-FFF2-40B4-BE49-F238E27FC236}">
                <a16:creationId xmlns:a16="http://schemas.microsoft.com/office/drawing/2014/main" id="{7D014207-E48B-42C4-BC1F-E2662BDAE705}"/>
              </a:ext>
            </a:extLst>
          </p:cNvPr>
          <p:cNvSpPr txBox="1">
            <a:spLocks/>
          </p:cNvSpPr>
          <p:nvPr/>
        </p:nvSpPr>
        <p:spPr>
          <a:xfrm>
            <a:off x="457200" y="2602809"/>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20" name="Content Placeholder 5">
            <a:extLst>
              <a:ext uri="{FF2B5EF4-FFF2-40B4-BE49-F238E27FC236}">
                <a16:creationId xmlns:a16="http://schemas.microsoft.com/office/drawing/2014/main" id="{8E4DF237-4243-44A9-BB32-13E5E2785421}"/>
              </a:ext>
            </a:extLst>
          </p:cNvPr>
          <p:cNvSpPr txBox="1">
            <a:spLocks/>
          </p:cNvSpPr>
          <p:nvPr/>
        </p:nvSpPr>
        <p:spPr>
          <a:xfrm>
            <a:off x="454675" y="2876630"/>
            <a:ext cx="4419600" cy="976545"/>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050" dirty="0"/>
          </a:p>
        </p:txBody>
      </p:sp>
      <p:sp>
        <p:nvSpPr>
          <p:cNvPr id="12" name="Freeform 9">
            <a:extLst>
              <a:ext uri="{FF2B5EF4-FFF2-40B4-BE49-F238E27FC236}">
                <a16:creationId xmlns:a16="http://schemas.microsoft.com/office/drawing/2014/main" id="{D69CC46E-64E0-4A87-8197-5D748DF40711}"/>
              </a:ext>
            </a:extLst>
          </p:cNvPr>
          <p:cNvSpPr/>
          <p:nvPr/>
        </p:nvSpPr>
        <p:spPr>
          <a:xfrm>
            <a:off x="6186198" y="1144529"/>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0 w 2419052"/>
              <a:gd name="connsiteY5"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052" h="967620">
                <a:moveTo>
                  <a:pt x="0" y="0"/>
                </a:moveTo>
                <a:lnTo>
                  <a:pt x="1935242" y="0"/>
                </a:lnTo>
                <a:lnTo>
                  <a:pt x="2419052" y="483810"/>
                </a:lnTo>
                <a:lnTo>
                  <a:pt x="1935242" y="967620"/>
                </a:lnTo>
                <a:lnTo>
                  <a:pt x="0" y="967620"/>
                </a:lnTo>
                <a:lnTo>
                  <a:pt x="0" y="0"/>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5760" tIns="45720" rIns="365760"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One</a:t>
            </a:r>
          </a:p>
          <a:p>
            <a:pPr lvl="0" algn="ctr" defTabSz="711200">
              <a:lnSpc>
                <a:spcPct val="90000"/>
              </a:lnSpc>
              <a:spcBef>
                <a:spcPct val="0"/>
              </a:spcBef>
              <a:spcAft>
                <a:spcPct val="35000"/>
              </a:spcAft>
            </a:pPr>
            <a:r>
              <a:rPr lang="en-US" sz="1200" dirty="0">
                <a:solidFill>
                  <a:schemeClr val="bg1"/>
                </a:solidFill>
                <a:latin typeface="Arial Narrow"/>
                <a:cs typeface="Arial Narrow"/>
              </a:rPr>
              <a:t>Submit Application with Supporting Documents</a:t>
            </a:r>
          </a:p>
        </p:txBody>
      </p:sp>
      <p:cxnSp>
        <p:nvCxnSpPr>
          <p:cNvPr id="14" name="Straight Connector 13">
            <a:extLst>
              <a:ext uri="{FF2B5EF4-FFF2-40B4-BE49-F238E27FC236}">
                <a16:creationId xmlns:a16="http://schemas.microsoft.com/office/drawing/2014/main" id="{17690768-9490-40E4-9102-A46CC97828EB}"/>
              </a:ext>
            </a:extLst>
          </p:cNvPr>
          <p:cNvCxnSpPr/>
          <p:nvPr/>
        </p:nvCxnSpPr>
        <p:spPr>
          <a:xfrm>
            <a:off x="7266023" y="2750144"/>
            <a:ext cx="0" cy="239444"/>
          </a:xfrm>
          <a:prstGeom prst="line">
            <a:avLst/>
          </a:prstGeom>
          <a:solidFill>
            <a:schemeClr val="accent1"/>
          </a:solidFill>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A571E9A4-09C4-40C1-9FD3-A0F297DE6172}"/>
              </a:ext>
            </a:extLst>
          </p:cNvPr>
          <p:cNvSpPr/>
          <p:nvPr/>
        </p:nvSpPr>
        <p:spPr>
          <a:xfrm>
            <a:off x="7073999" y="3003621"/>
            <a:ext cx="384048" cy="38430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6B37C8A-DCAF-4C8A-B1A8-D65A0070A7D6}"/>
              </a:ext>
            </a:extLst>
          </p:cNvPr>
          <p:cNvSpPr txBox="1"/>
          <p:nvPr/>
        </p:nvSpPr>
        <p:spPr>
          <a:xfrm>
            <a:off x="6343648" y="3564731"/>
            <a:ext cx="1837449" cy="430887"/>
          </a:xfrm>
          <a:prstGeom prst="rect">
            <a:avLst/>
          </a:prstGeom>
          <a:noFill/>
        </p:spPr>
        <p:txBody>
          <a:bodyPr wrap="square" rtlCol="0">
            <a:spAutoFit/>
          </a:bodyPr>
          <a:lstStyle/>
          <a:p>
            <a:r>
              <a:rPr lang="en-US" sz="1100" dirty="0">
                <a:solidFill>
                  <a:srgbClr val="898989"/>
                </a:solidFill>
                <a:latin typeface="Arial Narrow"/>
                <a:cs typeface="Arial Narrow"/>
              </a:rPr>
              <a:t>Utilize </a:t>
            </a:r>
            <a:r>
              <a:rPr lang="en-US" sz="1100" dirty="0" err="1">
                <a:solidFill>
                  <a:srgbClr val="898989"/>
                </a:solidFill>
                <a:latin typeface="Arial Narrow"/>
                <a:cs typeface="Arial Narrow"/>
              </a:rPr>
              <a:t>PowerClerk</a:t>
            </a:r>
            <a:r>
              <a:rPr lang="en-US" sz="1100" dirty="0">
                <a:solidFill>
                  <a:srgbClr val="898989"/>
                </a:solidFill>
                <a:latin typeface="Arial Narrow"/>
                <a:cs typeface="Arial Narrow"/>
              </a:rPr>
              <a:t> to submit and manage your application</a:t>
            </a:r>
          </a:p>
        </p:txBody>
      </p:sp>
      <p:pic>
        <p:nvPicPr>
          <p:cNvPr id="21" name="Picture 20">
            <a:extLst>
              <a:ext uri="{FF2B5EF4-FFF2-40B4-BE49-F238E27FC236}">
                <a16:creationId xmlns:a16="http://schemas.microsoft.com/office/drawing/2014/main" id="{7169FD04-F40E-4005-9F04-D8289D610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751" y="3046329"/>
            <a:ext cx="345244" cy="276999"/>
          </a:xfrm>
          <a:prstGeom prst="rect">
            <a:avLst/>
          </a:prstGeom>
        </p:spPr>
      </p:pic>
      <p:sp>
        <p:nvSpPr>
          <p:cNvPr id="26" name="Content Placeholder 4">
            <a:extLst>
              <a:ext uri="{FF2B5EF4-FFF2-40B4-BE49-F238E27FC236}">
                <a16:creationId xmlns:a16="http://schemas.microsoft.com/office/drawing/2014/main" id="{D21124F5-1EA8-4950-88F4-F68D6DFD9EFB}"/>
              </a:ext>
            </a:extLst>
          </p:cNvPr>
          <p:cNvSpPr txBox="1">
            <a:spLocks/>
          </p:cNvSpPr>
          <p:nvPr/>
        </p:nvSpPr>
        <p:spPr>
          <a:xfrm>
            <a:off x="445167" y="2746139"/>
            <a:ext cx="4419600" cy="276179"/>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Check is the only payment method available </a:t>
            </a:r>
          </a:p>
          <a:p>
            <a:r>
              <a:rPr lang="en-US" sz="1100" dirty="0"/>
              <a:t>Check made out to Unitil with ERI # on memo line</a:t>
            </a:r>
          </a:p>
          <a:p>
            <a:r>
              <a:rPr lang="en-US" sz="1100" dirty="0"/>
              <a:t>Check is mailed to:</a:t>
            </a:r>
          </a:p>
          <a:p>
            <a:pPr marL="457200" lvl="1" indent="0">
              <a:buNone/>
            </a:pPr>
            <a:r>
              <a:rPr lang="en-US" sz="1050" dirty="0"/>
              <a:t>Unitil DER Interconnections</a:t>
            </a:r>
          </a:p>
          <a:p>
            <a:pPr marL="457200" lvl="1" indent="0">
              <a:buNone/>
            </a:pPr>
            <a:r>
              <a:rPr lang="en-US" sz="1050" dirty="0"/>
              <a:t>30 Energy Way</a:t>
            </a:r>
          </a:p>
          <a:p>
            <a:pPr marL="457200" lvl="1" indent="0">
              <a:buNone/>
            </a:pPr>
            <a:r>
              <a:rPr lang="en-US" sz="1050" dirty="0"/>
              <a:t>Exeter, NH 03833</a:t>
            </a:r>
          </a:p>
          <a:p>
            <a:pPr lvl="1"/>
            <a:endParaRPr lang="en-US" dirty="0"/>
          </a:p>
          <a:p>
            <a:endParaRPr lang="en-US" dirty="0"/>
          </a:p>
        </p:txBody>
      </p:sp>
    </p:spTree>
    <p:extLst>
      <p:ext uri="{BB962C8B-B14F-4D97-AF65-F5344CB8AC3E}">
        <p14:creationId xmlns:p14="http://schemas.microsoft.com/office/powerpoint/2010/main" val="339527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E00B43-4143-4F41-9F4C-F04EF8AFEC39}"/>
              </a:ext>
            </a:extLst>
          </p:cNvPr>
          <p:cNvSpPr/>
          <p:nvPr/>
        </p:nvSpPr>
        <p:spPr>
          <a:xfrm>
            <a:off x="0" y="798724"/>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54675" y="1140386"/>
            <a:ext cx="4419600" cy="976545"/>
          </a:xfrm>
        </p:spPr>
        <p:txBody>
          <a:bodyPr/>
          <a:lstStyle/>
          <a:p>
            <a:pPr lvl="0"/>
            <a:r>
              <a:rPr lang="en-US" sz="1100" dirty="0"/>
              <a:t>Listed Inverter Based Facilities Less Than or Equal to</a:t>
            </a:r>
          </a:p>
          <a:p>
            <a:pPr lvl="1"/>
            <a:r>
              <a:rPr lang="en-US" sz="1050" dirty="0"/>
              <a:t>15 kW (AC) Single Phase</a:t>
            </a:r>
          </a:p>
          <a:p>
            <a:pPr lvl="1"/>
            <a:r>
              <a:rPr lang="en-US" sz="1050" dirty="0"/>
              <a:t>25 kW (AC) Three Phase</a:t>
            </a:r>
          </a:p>
          <a:p>
            <a:pPr marL="283464" lvl="1">
              <a:spcBef>
                <a:spcPts val="275"/>
              </a:spcBef>
              <a:buSzPct val="100000"/>
              <a:buFont typeface="Arial" panose="020B0604020202020204" pitchFamily="34" charset="0"/>
              <a:buChar char="•"/>
            </a:pPr>
            <a:r>
              <a:rPr lang="en-US" dirty="0"/>
              <a:t>Area Network Exceptions May Apply</a:t>
            </a:r>
          </a:p>
        </p:txBody>
      </p:sp>
      <p:sp>
        <p:nvSpPr>
          <p:cNvPr id="15" name="Text Placeholder 14"/>
          <p:cNvSpPr>
            <a:spLocks noGrp="1"/>
          </p:cNvSpPr>
          <p:nvPr>
            <p:ph type="body" sz="quarter" idx="12"/>
          </p:nvPr>
        </p:nvSpPr>
        <p:spPr/>
        <p:txBody>
          <a:bodyPr/>
          <a:lstStyle/>
          <a:p>
            <a:r>
              <a:rPr lang="en-US" dirty="0"/>
              <a:t>Simplified Application</a:t>
            </a:r>
          </a:p>
        </p:txBody>
      </p:sp>
      <p:sp>
        <p:nvSpPr>
          <p:cNvPr id="6" name="Content Placeholder 5"/>
          <p:cNvSpPr>
            <a:spLocks noGrp="1"/>
          </p:cNvSpPr>
          <p:nvPr>
            <p:ph idx="16"/>
          </p:nvPr>
        </p:nvSpPr>
        <p:spPr>
          <a:xfrm>
            <a:off x="457200" y="2304084"/>
            <a:ext cx="4419600" cy="976545"/>
          </a:xfrm>
        </p:spPr>
        <p:txBody>
          <a:bodyPr/>
          <a:lstStyle/>
          <a:p>
            <a:pPr lvl="0"/>
            <a:r>
              <a:rPr lang="en-US" sz="1100" dirty="0"/>
              <a:t>Listed Facilities which do not qualify for Simplified Process</a:t>
            </a:r>
          </a:p>
          <a:p>
            <a:pPr lvl="1"/>
            <a:endParaRPr lang="en-US" sz="1050" dirty="0"/>
          </a:p>
        </p:txBody>
      </p:sp>
      <p:sp>
        <p:nvSpPr>
          <p:cNvPr id="17" name="Text Placeholder 16"/>
          <p:cNvSpPr>
            <a:spLocks noGrp="1"/>
          </p:cNvSpPr>
          <p:nvPr>
            <p:ph type="body" sz="quarter" idx="17"/>
          </p:nvPr>
        </p:nvSpPr>
        <p:spPr>
          <a:xfrm>
            <a:off x="457200" y="2051148"/>
            <a:ext cx="4419600" cy="367764"/>
          </a:xfrm>
        </p:spPr>
        <p:txBody>
          <a:bodyPr/>
          <a:lstStyle/>
          <a:p>
            <a:r>
              <a:rPr lang="en-US" dirty="0"/>
              <a:t>Expedited/Standard Application</a:t>
            </a:r>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Application Types</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4</a:t>
            </a:fld>
            <a:endParaRPr lang="en-US" dirty="0"/>
          </a:p>
        </p:txBody>
      </p:sp>
      <p:sp>
        <p:nvSpPr>
          <p:cNvPr id="19" name="Text Placeholder 16">
            <a:extLst>
              <a:ext uri="{FF2B5EF4-FFF2-40B4-BE49-F238E27FC236}">
                <a16:creationId xmlns:a16="http://schemas.microsoft.com/office/drawing/2014/main" id="{7D014207-E48B-42C4-BC1F-E2662BDAE705}"/>
              </a:ext>
            </a:extLst>
          </p:cNvPr>
          <p:cNvSpPr txBox="1">
            <a:spLocks/>
          </p:cNvSpPr>
          <p:nvPr/>
        </p:nvSpPr>
        <p:spPr>
          <a:xfrm>
            <a:off x="457200" y="2602809"/>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20" name="Content Placeholder 5">
            <a:extLst>
              <a:ext uri="{FF2B5EF4-FFF2-40B4-BE49-F238E27FC236}">
                <a16:creationId xmlns:a16="http://schemas.microsoft.com/office/drawing/2014/main" id="{8E4DF237-4243-44A9-BB32-13E5E2785421}"/>
              </a:ext>
            </a:extLst>
          </p:cNvPr>
          <p:cNvSpPr txBox="1">
            <a:spLocks/>
          </p:cNvSpPr>
          <p:nvPr/>
        </p:nvSpPr>
        <p:spPr>
          <a:xfrm>
            <a:off x="454675" y="2876630"/>
            <a:ext cx="4419600" cy="976545"/>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050" dirty="0"/>
          </a:p>
        </p:txBody>
      </p:sp>
      <p:sp>
        <p:nvSpPr>
          <p:cNvPr id="12" name="Freeform 9">
            <a:extLst>
              <a:ext uri="{FF2B5EF4-FFF2-40B4-BE49-F238E27FC236}">
                <a16:creationId xmlns:a16="http://schemas.microsoft.com/office/drawing/2014/main" id="{D69CC46E-64E0-4A87-8197-5D748DF40711}"/>
              </a:ext>
            </a:extLst>
          </p:cNvPr>
          <p:cNvSpPr/>
          <p:nvPr/>
        </p:nvSpPr>
        <p:spPr>
          <a:xfrm>
            <a:off x="6186198" y="1144529"/>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0 w 2419052"/>
              <a:gd name="connsiteY5"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052" h="967620">
                <a:moveTo>
                  <a:pt x="0" y="0"/>
                </a:moveTo>
                <a:lnTo>
                  <a:pt x="1935242" y="0"/>
                </a:lnTo>
                <a:lnTo>
                  <a:pt x="2419052" y="483810"/>
                </a:lnTo>
                <a:lnTo>
                  <a:pt x="1935242" y="967620"/>
                </a:lnTo>
                <a:lnTo>
                  <a:pt x="0" y="967620"/>
                </a:lnTo>
                <a:lnTo>
                  <a:pt x="0" y="0"/>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5760" tIns="45720" rIns="365760"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One</a:t>
            </a:r>
          </a:p>
          <a:p>
            <a:pPr lvl="0" algn="ctr" defTabSz="711200">
              <a:lnSpc>
                <a:spcPct val="90000"/>
              </a:lnSpc>
              <a:spcBef>
                <a:spcPct val="0"/>
              </a:spcBef>
              <a:spcAft>
                <a:spcPct val="35000"/>
              </a:spcAft>
            </a:pPr>
            <a:r>
              <a:rPr lang="en-US" sz="1200" dirty="0">
                <a:solidFill>
                  <a:schemeClr val="bg1"/>
                </a:solidFill>
                <a:latin typeface="Arial Narrow"/>
                <a:cs typeface="Arial Narrow"/>
              </a:rPr>
              <a:t>Submit Application with Supporting Documents</a:t>
            </a:r>
          </a:p>
        </p:txBody>
      </p:sp>
      <p:pic>
        <p:nvPicPr>
          <p:cNvPr id="13" name="Picture 12">
            <a:extLst>
              <a:ext uri="{FF2B5EF4-FFF2-40B4-BE49-F238E27FC236}">
                <a16:creationId xmlns:a16="http://schemas.microsoft.com/office/drawing/2014/main" id="{A79D423E-D1A8-438F-82C8-881B2FE71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356" y="3147780"/>
            <a:ext cx="345244" cy="276999"/>
          </a:xfrm>
          <a:prstGeom prst="rect">
            <a:avLst/>
          </a:prstGeom>
        </p:spPr>
      </p:pic>
      <p:cxnSp>
        <p:nvCxnSpPr>
          <p:cNvPr id="14" name="Straight Connector 13">
            <a:extLst>
              <a:ext uri="{FF2B5EF4-FFF2-40B4-BE49-F238E27FC236}">
                <a16:creationId xmlns:a16="http://schemas.microsoft.com/office/drawing/2014/main" id="{17690768-9490-40E4-9102-A46CC97828EB}"/>
              </a:ext>
            </a:extLst>
          </p:cNvPr>
          <p:cNvCxnSpPr/>
          <p:nvPr/>
        </p:nvCxnSpPr>
        <p:spPr>
          <a:xfrm>
            <a:off x="7266023" y="2750144"/>
            <a:ext cx="0" cy="239444"/>
          </a:xfrm>
          <a:prstGeom prst="line">
            <a:avLst/>
          </a:prstGeom>
          <a:solidFill>
            <a:schemeClr val="accent1"/>
          </a:solidFill>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A571E9A4-09C4-40C1-9FD3-A0F297DE6172}"/>
              </a:ext>
            </a:extLst>
          </p:cNvPr>
          <p:cNvSpPr/>
          <p:nvPr/>
        </p:nvSpPr>
        <p:spPr>
          <a:xfrm>
            <a:off x="7073999" y="3003621"/>
            <a:ext cx="384048" cy="38430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6B37C8A-DCAF-4C8A-B1A8-D65A0070A7D6}"/>
              </a:ext>
            </a:extLst>
          </p:cNvPr>
          <p:cNvSpPr txBox="1"/>
          <p:nvPr/>
        </p:nvSpPr>
        <p:spPr>
          <a:xfrm>
            <a:off x="6343648" y="3564731"/>
            <a:ext cx="1837449" cy="430887"/>
          </a:xfrm>
          <a:prstGeom prst="rect">
            <a:avLst/>
          </a:prstGeom>
          <a:noFill/>
        </p:spPr>
        <p:txBody>
          <a:bodyPr wrap="square" rtlCol="0">
            <a:spAutoFit/>
          </a:bodyPr>
          <a:lstStyle/>
          <a:p>
            <a:r>
              <a:rPr lang="en-US" sz="1100" dirty="0">
                <a:solidFill>
                  <a:srgbClr val="898989"/>
                </a:solidFill>
                <a:latin typeface="Arial Narrow"/>
                <a:cs typeface="Arial Narrow"/>
              </a:rPr>
              <a:t>Utilize </a:t>
            </a:r>
            <a:r>
              <a:rPr lang="en-US" sz="1100" dirty="0" err="1">
                <a:solidFill>
                  <a:srgbClr val="898989"/>
                </a:solidFill>
                <a:latin typeface="Arial Narrow"/>
                <a:cs typeface="Arial Narrow"/>
              </a:rPr>
              <a:t>PowerClerk</a:t>
            </a:r>
            <a:r>
              <a:rPr lang="en-US" sz="1100" dirty="0">
                <a:solidFill>
                  <a:srgbClr val="898989"/>
                </a:solidFill>
                <a:latin typeface="Arial Narrow"/>
                <a:cs typeface="Arial Narrow"/>
              </a:rPr>
              <a:t> to submit and manage your application</a:t>
            </a:r>
          </a:p>
        </p:txBody>
      </p:sp>
      <p:pic>
        <p:nvPicPr>
          <p:cNvPr id="21" name="Picture 20">
            <a:extLst>
              <a:ext uri="{FF2B5EF4-FFF2-40B4-BE49-F238E27FC236}">
                <a16:creationId xmlns:a16="http://schemas.microsoft.com/office/drawing/2014/main" id="{7169FD04-F40E-4005-9F04-D8289D610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751" y="3046329"/>
            <a:ext cx="345244" cy="276999"/>
          </a:xfrm>
          <a:prstGeom prst="rect">
            <a:avLst/>
          </a:prstGeom>
        </p:spPr>
      </p:pic>
      <p:sp>
        <p:nvSpPr>
          <p:cNvPr id="23" name="Text Placeholder 16">
            <a:extLst>
              <a:ext uri="{FF2B5EF4-FFF2-40B4-BE49-F238E27FC236}">
                <a16:creationId xmlns:a16="http://schemas.microsoft.com/office/drawing/2014/main" id="{F0139057-66CC-4A50-8583-2CA887D00F9B}"/>
              </a:ext>
            </a:extLst>
          </p:cNvPr>
          <p:cNvSpPr txBox="1">
            <a:spLocks/>
          </p:cNvSpPr>
          <p:nvPr/>
        </p:nvSpPr>
        <p:spPr>
          <a:xfrm>
            <a:off x="427372" y="2595395"/>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Pre-Application</a:t>
            </a:r>
          </a:p>
        </p:txBody>
      </p:sp>
      <p:sp>
        <p:nvSpPr>
          <p:cNvPr id="26" name="Content Placeholder 4">
            <a:extLst>
              <a:ext uri="{FF2B5EF4-FFF2-40B4-BE49-F238E27FC236}">
                <a16:creationId xmlns:a16="http://schemas.microsoft.com/office/drawing/2014/main" id="{5D3095AD-0156-413F-BE3B-C28EFB0140E6}"/>
              </a:ext>
            </a:extLst>
          </p:cNvPr>
          <p:cNvSpPr txBox="1">
            <a:spLocks/>
          </p:cNvSpPr>
          <p:nvPr/>
        </p:nvSpPr>
        <p:spPr>
          <a:xfrm>
            <a:off x="452475" y="2818720"/>
            <a:ext cx="4419600" cy="976545"/>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Required for all applications 250 kW (AC) or larger prior to submission of an Expedited/Standard application</a:t>
            </a:r>
          </a:p>
          <a:p>
            <a:r>
              <a:rPr lang="en-US" sz="1100" dirty="0"/>
              <a:t>Optional for all applications smaller than 250 kW (AC)</a:t>
            </a:r>
          </a:p>
        </p:txBody>
      </p:sp>
      <p:sp>
        <p:nvSpPr>
          <p:cNvPr id="24" name="Content Placeholder 5">
            <a:extLst>
              <a:ext uri="{FF2B5EF4-FFF2-40B4-BE49-F238E27FC236}">
                <a16:creationId xmlns:a16="http://schemas.microsoft.com/office/drawing/2014/main" id="{95F0B4A6-234E-42BB-9226-F73C7741AB58}"/>
              </a:ext>
            </a:extLst>
          </p:cNvPr>
          <p:cNvSpPr txBox="1">
            <a:spLocks/>
          </p:cNvSpPr>
          <p:nvPr/>
        </p:nvSpPr>
        <p:spPr>
          <a:xfrm>
            <a:off x="447750" y="3460980"/>
            <a:ext cx="4419600" cy="976545"/>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Report containing non-binding information for the location of Facility</a:t>
            </a:r>
          </a:p>
          <a:p>
            <a:pPr lvl="1"/>
            <a:r>
              <a:rPr lang="en-US" sz="1050" dirty="0"/>
              <a:t>Circuit Characteristics (e.g. Voltage at substation and location, phasing at location, distances to substation and </a:t>
            </a:r>
            <a:r>
              <a:rPr lang="en-US" sz="1050" dirty="0" err="1"/>
              <a:t>stepdowns</a:t>
            </a:r>
            <a:r>
              <a:rPr lang="en-US" sz="1050" dirty="0"/>
              <a:t>, loading)</a:t>
            </a:r>
          </a:p>
          <a:p>
            <a:pPr lvl="1"/>
            <a:r>
              <a:rPr lang="en-US" sz="1050" dirty="0"/>
              <a:t>Substation Characteristics (e.g. Transformer rating, 3V0 status)</a:t>
            </a:r>
          </a:p>
          <a:p>
            <a:pPr lvl="1"/>
            <a:r>
              <a:rPr lang="en-US" sz="1050" dirty="0"/>
              <a:t>Aggregate kW of in service and queued DER on the circuit and substation transformer</a:t>
            </a:r>
          </a:p>
          <a:p>
            <a:pPr lvl="1"/>
            <a:endParaRPr lang="en-US" dirty="0"/>
          </a:p>
          <a:p>
            <a:pPr lvl="1"/>
            <a:endParaRPr lang="en-US" sz="1050" dirty="0"/>
          </a:p>
        </p:txBody>
      </p:sp>
    </p:spTree>
    <p:extLst>
      <p:ext uri="{BB962C8B-B14F-4D97-AF65-F5344CB8AC3E}">
        <p14:creationId xmlns:p14="http://schemas.microsoft.com/office/powerpoint/2010/main" val="1160610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E00B43-4143-4F41-9F4C-F04EF8AFEC39}"/>
              </a:ext>
            </a:extLst>
          </p:cNvPr>
          <p:cNvSpPr/>
          <p:nvPr/>
        </p:nvSpPr>
        <p:spPr>
          <a:xfrm>
            <a:off x="0" y="798724"/>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54675" y="1164185"/>
            <a:ext cx="4419600" cy="1105146"/>
          </a:xfrm>
        </p:spPr>
        <p:txBody>
          <a:bodyPr/>
          <a:lstStyle/>
          <a:p>
            <a:pPr lvl="0"/>
            <a:r>
              <a:rPr lang="en-US" sz="1100" dirty="0"/>
              <a:t>Exhibit H </a:t>
            </a:r>
            <a:r>
              <a:rPr lang="en-US" dirty="0"/>
              <a:t>- </a:t>
            </a:r>
            <a:r>
              <a:rPr lang="en-US" sz="1050" dirty="0"/>
              <a:t>Agreement between Company (Unitil) and Retail Customer</a:t>
            </a:r>
          </a:p>
          <a:p>
            <a:pPr marL="283464" lvl="1">
              <a:spcBef>
                <a:spcPts val="275"/>
              </a:spcBef>
              <a:buSzPct val="100000"/>
              <a:buFont typeface="Arial" panose="020B0604020202020204" pitchFamily="34" charset="0"/>
              <a:buChar char="•"/>
            </a:pPr>
            <a:r>
              <a:rPr lang="en-US" dirty="0"/>
              <a:t>Exhibit I – </a:t>
            </a:r>
            <a:r>
              <a:rPr lang="en-US" sz="1050" dirty="0"/>
              <a:t>Landowner Consent</a:t>
            </a:r>
          </a:p>
          <a:p>
            <a:pPr marL="283464" lvl="1">
              <a:spcBef>
                <a:spcPts val="275"/>
              </a:spcBef>
              <a:buSzPct val="100000"/>
              <a:buFont typeface="Arial" panose="020B0604020202020204" pitchFamily="34" charset="0"/>
              <a:buChar char="•"/>
            </a:pPr>
            <a:r>
              <a:rPr lang="en-US" dirty="0"/>
              <a:t>Exhibit A/C Attachment 1A and 1B – </a:t>
            </a:r>
            <a:r>
              <a:rPr lang="en-US" sz="1050" dirty="0"/>
              <a:t>Landownership Self-Certification/Consent</a:t>
            </a:r>
          </a:p>
          <a:p>
            <a:pPr marL="283464" lvl="1">
              <a:spcBef>
                <a:spcPts val="275"/>
              </a:spcBef>
              <a:buSzPct val="100000"/>
              <a:buFont typeface="Arial" panose="020B0604020202020204" pitchFamily="34" charset="0"/>
              <a:buChar char="•"/>
            </a:pPr>
            <a:r>
              <a:rPr lang="en-US" dirty="0"/>
              <a:t>Schedule Z – </a:t>
            </a:r>
            <a:r>
              <a:rPr lang="en-US" sz="1050" dirty="0"/>
              <a:t>Net Metering</a:t>
            </a:r>
          </a:p>
          <a:p>
            <a:pPr marL="283464" lvl="1">
              <a:spcBef>
                <a:spcPts val="275"/>
              </a:spcBef>
              <a:buSzPct val="100000"/>
              <a:buFont typeface="Arial" panose="020B0604020202020204" pitchFamily="34" charset="0"/>
              <a:buChar char="•"/>
            </a:pPr>
            <a:r>
              <a:rPr lang="en-US" dirty="0"/>
              <a:t>Energy Storage System Survey – </a:t>
            </a:r>
            <a:r>
              <a:rPr lang="en-US" sz="1050" dirty="0"/>
              <a:t>ESS Questionnaire</a:t>
            </a:r>
          </a:p>
        </p:txBody>
      </p:sp>
      <p:sp>
        <p:nvSpPr>
          <p:cNvPr id="15" name="Text Placeholder 14"/>
          <p:cNvSpPr>
            <a:spLocks noGrp="1"/>
          </p:cNvSpPr>
          <p:nvPr>
            <p:ph type="body" sz="quarter" idx="12"/>
          </p:nvPr>
        </p:nvSpPr>
        <p:spPr/>
        <p:txBody>
          <a:bodyPr/>
          <a:lstStyle/>
          <a:p>
            <a:r>
              <a:rPr lang="en-US" dirty="0"/>
              <a:t>Agreement, Consent, and Informational Forms</a:t>
            </a:r>
          </a:p>
        </p:txBody>
      </p:sp>
      <p:sp>
        <p:nvSpPr>
          <p:cNvPr id="6" name="Content Placeholder 5"/>
          <p:cNvSpPr>
            <a:spLocks noGrp="1"/>
          </p:cNvSpPr>
          <p:nvPr>
            <p:ph idx="16"/>
          </p:nvPr>
        </p:nvSpPr>
        <p:spPr>
          <a:xfrm>
            <a:off x="458922" y="2567306"/>
            <a:ext cx="4422117" cy="1149825"/>
          </a:xfrm>
        </p:spPr>
        <p:txBody>
          <a:bodyPr/>
          <a:lstStyle/>
          <a:p>
            <a:pPr lvl="0"/>
            <a:r>
              <a:rPr lang="en-US" sz="1100" dirty="0"/>
              <a:t>System One-Line or Three-Line Diagram</a:t>
            </a:r>
          </a:p>
          <a:p>
            <a:pPr lvl="1"/>
            <a:r>
              <a:rPr lang="en-US" sz="1050" dirty="0"/>
              <a:t>Minimum Design Requirements outlined in Unitil Guideline for Design and Interconnection of Distributed Generation Section 4.2</a:t>
            </a:r>
          </a:p>
          <a:p>
            <a:pPr marL="283464" lvl="1">
              <a:buSzPct val="100000"/>
              <a:buFont typeface="Arial" panose="020B0604020202020204" pitchFamily="34" charset="0"/>
              <a:buChar char="•"/>
            </a:pPr>
            <a:r>
              <a:rPr lang="en-US" dirty="0"/>
              <a:t>Site Plan</a:t>
            </a:r>
          </a:p>
          <a:p>
            <a:pPr marL="683514" lvl="2">
              <a:buSzPct val="100000"/>
              <a:buFont typeface="Arial Narrow" panose="020B0606020202030204" pitchFamily="34" charset="0"/>
              <a:buChar char="–"/>
            </a:pPr>
            <a:r>
              <a:rPr lang="en-US" sz="1050" dirty="0"/>
              <a:t>Minimum Site Plan Requirements outlined in Unitil Guideline for Design and Interconnection of Distributed Generation Section 4.2</a:t>
            </a:r>
          </a:p>
          <a:p>
            <a:pPr marL="283464" lvl="1">
              <a:buSzPct val="100000"/>
              <a:buFont typeface="Arial" panose="020B0604020202020204" pitchFamily="34" charset="0"/>
              <a:buChar char="•"/>
            </a:pPr>
            <a:endParaRPr lang="en-US" sz="1200" dirty="0"/>
          </a:p>
          <a:p>
            <a:pPr marL="283464" lvl="1">
              <a:buSzPct val="100000"/>
              <a:buFont typeface="Arial" panose="020B0604020202020204" pitchFamily="34" charset="0"/>
              <a:buChar char="•"/>
            </a:pPr>
            <a:endParaRPr lang="en-US" sz="1200" dirty="0"/>
          </a:p>
          <a:p>
            <a:pPr marL="457200" lvl="1" indent="0">
              <a:buNone/>
            </a:pPr>
            <a:endParaRPr lang="en-US" sz="1050" dirty="0"/>
          </a:p>
          <a:p>
            <a:pPr lvl="1"/>
            <a:endParaRPr lang="en-US" sz="1050" dirty="0"/>
          </a:p>
        </p:txBody>
      </p:sp>
      <p:sp>
        <p:nvSpPr>
          <p:cNvPr id="17" name="Text Placeholder 16"/>
          <p:cNvSpPr>
            <a:spLocks noGrp="1"/>
          </p:cNvSpPr>
          <p:nvPr>
            <p:ph type="body" sz="quarter" idx="17"/>
          </p:nvPr>
        </p:nvSpPr>
        <p:spPr>
          <a:xfrm>
            <a:off x="461448" y="2305469"/>
            <a:ext cx="4419600" cy="367764"/>
          </a:xfrm>
        </p:spPr>
        <p:txBody>
          <a:bodyPr/>
          <a:lstStyle/>
          <a:p>
            <a:r>
              <a:rPr lang="en-US" dirty="0"/>
              <a:t>Facility Design Drawings</a:t>
            </a:r>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Supporting Documents</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5</a:t>
            </a:fld>
            <a:endParaRPr lang="en-US" dirty="0"/>
          </a:p>
        </p:txBody>
      </p:sp>
      <p:sp>
        <p:nvSpPr>
          <p:cNvPr id="19" name="Text Placeholder 16">
            <a:extLst>
              <a:ext uri="{FF2B5EF4-FFF2-40B4-BE49-F238E27FC236}">
                <a16:creationId xmlns:a16="http://schemas.microsoft.com/office/drawing/2014/main" id="{7D014207-E48B-42C4-BC1F-E2662BDAE705}"/>
              </a:ext>
            </a:extLst>
          </p:cNvPr>
          <p:cNvSpPr txBox="1">
            <a:spLocks/>
          </p:cNvSpPr>
          <p:nvPr/>
        </p:nvSpPr>
        <p:spPr>
          <a:xfrm>
            <a:off x="457200" y="2602809"/>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20" name="Content Placeholder 5">
            <a:extLst>
              <a:ext uri="{FF2B5EF4-FFF2-40B4-BE49-F238E27FC236}">
                <a16:creationId xmlns:a16="http://schemas.microsoft.com/office/drawing/2014/main" id="{8E4DF237-4243-44A9-BB32-13E5E2785421}"/>
              </a:ext>
            </a:extLst>
          </p:cNvPr>
          <p:cNvSpPr txBox="1">
            <a:spLocks/>
          </p:cNvSpPr>
          <p:nvPr/>
        </p:nvSpPr>
        <p:spPr>
          <a:xfrm>
            <a:off x="454675" y="2876630"/>
            <a:ext cx="4419600" cy="976545"/>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050" dirty="0"/>
          </a:p>
        </p:txBody>
      </p:sp>
      <p:sp>
        <p:nvSpPr>
          <p:cNvPr id="12" name="Freeform 9">
            <a:extLst>
              <a:ext uri="{FF2B5EF4-FFF2-40B4-BE49-F238E27FC236}">
                <a16:creationId xmlns:a16="http://schemas.microsoft.com/office/drawing/2014/main" id="{D69CC46E-64E0-4A87-8197-5D748DF40711}"/>
              </a:ext>
            </a:extLst>
          </p:cNvPr>
          <p:cNvSpPr/>
          <p:nvPr/>
        </p:nvSpPr>
        <p:spPr>
          <a:xfrm>
            <a:off x="6186198" y="1144529"/>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0 w 2419052"/>
              <a:gd name="connsiteY5"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052" h="967620">
                <a:moveTo>
                  <a:pt x="0" y="0"/>
                </a:moveTo>
                <a:lnTo>
                  <a:pt x="1935242" y="0"/>
                </a:lnTo>
                <a:lnTo>
                  <a:pt x="2419052" y="483810"/>
                </a:lnTo>
                <a:lnTo>
                  <a:pt x="1935242" y="967620"/>
                </a:lnTo>
                <a:lnTo>
                  <a:pt x="0" y="967620"/>
                </a:lnTo>
                <a:lnTo>
                  <a:pt x="0" y="0"/>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5760" tIns="45720" rIns="365760"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One</a:t>
            </a:r>
          </a:p>
          <a:p>
            <a:pPr lvl="0" algn="ctr" defTabSz="711200">
              <a:lnSpc>
                <a:spcPct val="90000"/>
              </a:lnSpc>
              <a:spcBef>
                <a:spcPct val="0"/>
              </a:spcBef>
              <a:spcAft>
                <a:spcPct val="35000"/>
              </a:spcAft>
            </a:pPr>
            <a:r>
              <a:rPr lang="en-US" sz="1200" dirty="0">
                <a:solidFill>
                  <a:schemeClr val="bg1"/>
                </a:solidFill>
                <a:latin typeface="Arial Narrow"/>
                <a:cs typeface="Arial Narrow"/>
              </a:rPr>
              <a:t>Submit Application with Supporting Documents</a:t>
            </a:r>
          </a:p>
        </p:txBody>
      </p:sp>
      <p:cxnSp>
        <p:nvCxnSpPr>
          <p:cNvPr id="14" name="Straight Connector 13">
            <a:extLst>
              <a:ext uri="{FF2B5EF4-FFF2-40B4-BE49-F238E27FC236}">
                <a16:creationId xmlns:a16="http://schemas.microsoft.com/office/drawing/2014/main" id="{17690768-9490-40E4-9102-A46CC97828EB}"/>
              </a:ext>
            </a:extLst>
          </p:cNvPr>
          <p:cNvCxnSpPr/>
          <p:nvPr/>
        </p:nvCxnSpPr>
        <p:spPr>
          <a:xfrm>
            <a:off x="7266023" y="2750144"/>
            <a:ext cx="0" cy="239444"/>
          </a:xfrm>
          <a:prstGeom prst="line">
            <a:avLst/>
          </a:prstGeom>
          <a:solidFill>
            <a:schemeClr val="accent1"/>
          </a:solidFill>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A571E9A4-09C4-40C1-9FD3-A0F297DE6172}"/>
              </a:ext>
            </a:extLst>
          </p:cNvPr>
          <p:cNvSpPr/>
          <p:nvPr/>
        </p:nvSpPr>
        <p:spPr>
          <a:xfrm>
            <a:off x="7073999" y="3003621"/>
            <a:ext cx="384048" cy="38430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6B37C8A-DCAF-4C8A-B1A8-D65A0070A7D6}"/>
              </a:ext>
            </a:extLst>
          </p:cNvPr>
          <p:cNvSpPr txBox="1"/>
          <p:nvPr/>
        </p:nvSpPr>
        <p:spPr>
          <a:xfrm>
            <a:off x="6343648" y="3564731"/>
            <a:ext cx="1837449" cy="430887"/>
          </a:xfrm>
          <a:prstGeom prst="rect">
            <a:avLst/>
          </a:prstGeom>
          <a:noFill/>
        </p:spPr>
        <p:txBody>
          <a:bodyPr wrap="square" rtlCol="0">
            <a:spAutoFit/>
          </a:bodyPr>
          <a:lstStyle/>
          <a:p>
            <a:r>
              <a:rPr lang="en-US" sz="1100" dirty="0">
                <a:solidFill>
                  <a:srgbClr val="898989"/>
                </a:solidFill>
                <a:latin typeface="Arial Narrow"/>
                <a:cs typeface="Arial Narrow"/>
              </a:rPr>
              <a:t>Utilize </a:t>
            </a:r>
            <a:r>
              <a:rPr lang="en-US" sz="1100" dirty="0" err="1">
                <a:solidFill>
                  <a:srgbClr val="898989"/>
                </a:solidFill>
                <a:latin typeface="Arial Narrow"/>
                <a:cs typeface="Arial Narrow"/>
              </a:rPr>
              <a:t>PowerClerk</a:t>
            </a:r>
            <a:r>
              <a:rPr lang="en-US" sz="1100" dirty="0">
                <a:solidFill>
                  <a:srgbClr val="898989"/>
                </a:solidFill>
                <a:latin typeface="Arial Narrow"/>
                <a:cs typeface="Arial Narrow"/>
              </a:rPr>
              <a:t> to submit and manage your application</a:t>
            </a:r>
          </a:p>
        </p:txBody>
      </p:sp>
      <p:pic>
        <p:nvPicPr>
          <p:cNvPr id="21" name="Picture 20">
            <a:extLst>
              <a:ext uri="{FF2B5EF4-FFF2-40B4-BE49-F238E27FC236}">
                <a16:creationId xmlns:a16="http://schemas.microsoft.com/office/drawing/2014/main" id="{7169FD04-F40E-4005-9F04-D8289D610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751" y="3046329"/>
            <a:ext cx="345244" cy="276999"/>
          </a:xfrm>
          <a:prstGeom prst="rect">
            <a:avLst/>
          </a:prstGeom>
        </p:spPr>
      </p:pic>
      <p:sp>
        <p:nvSpPr>
          <p:cNvPr id="23" name="Text Placeholder 16">
            <a:extLst>
              <a:ext uri="{FF2B5EF4-FFF2-40B4-BE49-F238E27FC236}">
                <a16:creationId xmlns:a16="http://schemas.microsoft.com/office/drawing/2014/main" id="{F0139057-66CC-4A50-8583-2CA887D00F9B}"/>
              </a:ext>
            </a:extLst>
          </p:cNvPr>
          <p:cNvSpPr txBox="1">
            <a:spLocks/>
          </p:cNvSpPr>
          <p:nvPr/>
        </p:nvSpPr>
        <p:spPr>
          <a:xfrm>
            <a:off x="498455" y="3793331"/>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Facility Equipment Specification Sheets</a:t>
            </a:r>
          </a:p>
        </p:txBody>
      </p:sp>
      <p:sp>
        <p:nvSpPr>
          <p:cNvPr id="26" name="Content Placeholder 4">
            <a:extLst>
              <a:ext uri="{FF2B5EF4-FFF2-40B4-BE49-F238E27FC236}">
                <a16:creationId xmlns:a16="http://schemas.microsoft.com/office/drawing/2014/main" id="{5D3095AD-0156-413F-BE3B-C28EFB0140E6}"/>
              </a:ext>
            </a:extLst>
          </p:cNvPr>
          <p:cNvSpPr txBox="1">
            <a:spLocks/>
          </p:cNvSpPr>
          <p:nvPr/>
        </p:nvSpPr>
        <p:spPr>
          <a:xfrm>
            <a:off x="512002" y="4035986"/>
            <a:ext cx="4419600" cy="976545"/>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Manufacturers Technical Documentation for installed equipment (e.g. Inverter Data Sheets, Battery data sheets, Power Control Systems etc.)</a:t>
            </a:r>
          </a:p>
        </p:txBody>
      </p:sp>
    </p:spTree>
    <p:extLst>
      <p:ext uri="{BB962C8B-B14F-4D97-AF65-F5344CB8AC3E}">
        <p14:creationId xmlns:p14="http://schemas.microsoft.com/office/powerpoint/2010/main" val="287322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E00B43-4143-4F41-9F4C-F04EF8AFEC39}"/>
              </a:ext>
            </a:extLst>
          </p:cNvPr>
          <p:cNvSpPr/>
          <p:nvPr/>
        </p:nvSpPr>
        <p:spPr>
          <a:xfrm>
            <a:off x="0" y="798724"/>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49483" y="1193815"/>
            <a:ext cx="4419600" cy="276179"/>
          </a:xfrm>
        </p:spPr>
        <p:txBody>
          <a:bodyPr/>
          <a:lstStyle/>
          <a:p>
            <a:pPr lvl="0"/>
            <a:r>
              <a:rPr lang="en-US" sz="1100" dirty="0"/>
              <a:t>No Fee Required for Application</a:t>
            </a:r>
          </a:p>
        </p:txBody>
      </p:sp>
      <p:sp>
        <p:nvSpPr>
          <p:cNvPr id="15" name="Text Placeholder 14"/>
          <p:cNvSpPr>
            <a:spLocks noGrp="1"/>
          </p:cNvSpPr>
          <p:nvPr>
            <p:ph type="body" sz="quarter" idx="12"/>
          </p:nvPr>
        </p:nvSpPr>
        <p:spPr/>
        <p:txBody>
          <a:bodyPr/>
          <a:lstStyle/>
          <a:p>
            <a:r>
              <a:rPr lang="en-US" dirty="0"/>
              <a:t>Simplified Application</a:t>
            </a:r>
          </a:p>
        </p:txBody>
      </p:sp>
      <p:sp>
        <p:nvSpPr>
          <p:cNvPr id="17" name="Text Placeholder 16"/>
          <p:cNvSpPr>
            <a:spLocks noGrp="1"/>
          </p:cNvSpPr>
          <p:nvPr>
            <p:ph type="body" sz="quarter" idx="17"/>
          </p:nvPr>
        </p:nvSpPr>
        <p:spPr>
          <a:xfrm>
            <a:off x="454675" y="1583531"/>
            <a:ext cx="4419600" cy="367764"/>
          </a:xfrm>
        </p:spPr>
        <p:txBody>
          <a:bodyPr/>
          <a:lstStyle/>
          <a:p>
            <a:r>
              <a:rPr lang="en-US" dirty="0"/>
              <a:t>Expedited/Standard Application</a:t>
            </a:r>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Application Fees</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6</a:t>
            </a:fld>
            <a:endParaRPr lang="en-US" dirty="0"/>
          </a:p>
        </p:txBody>
      </p:sp>
      <p:sp>
        <p:nvSpPr>
          <p:cNvPr id="19" name="Text Placeholder 16">
            <a:extLst>
              <a:ext uri="{FF2B5EF4-FFF2-40B4-BE49-F238E27FC236}">
                <a16:creationId xmlns:a16="http://schemas.microsoft.com/office/drawing/2014/main" id="{7D014207-E48B-42C4-BC1F-E2662BDAE705}"/>
              </a:ext>
            </a:extLst>
          </p:cNvPr>
          <p:cNvSpPr txBox="1">
            <a:spLocks/>
          </p:cNvSpPr>
          <p:nvPr/>
        </p:nvSpPr>
        <p:spPr>
          <a:xfrm>
            <a:off x="457200" y="2602809"/>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20" name="Content Placeholder 5">
            <a:extLst>
              <a:ext uri="{FF2B5EF4-FFF2-40B4-BE49-F238E27FC236}">
                <a16:creationId xmlns:a16="http://schemas.microsoft.com/office/drawing/2014/main" id="{8E4DF237-4243-44A9-BB32-13E5E2785421}"/>
              </a:ext>
            </a:extLst>
          </p:cNvPr>
          <p:cNvSpPr txBox="1">
            <a:spLocks/>
          </p:cNvSpPr>
          <p:nvPr/>
        </p:nvSpPr>
        <p:spPr>
          <a:xfrm>
            <a:off x="454675" y="2876630"/>
            <a:ext cx="4419600" cy="976545"/>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050" dirty="0"/>
          </a:p>
        </p:txBody>
      </p:sp>
      <p:sp>
        <p:nvSpPr>
          <p:cNvPr id="12" name="Freeform 9">
            <a:extLst>
              <a:ext uri="{FF2B5EF4-FFF2-40B4-BE49-F238E27FC236}">
                <a16:creationId xmlns:a16="http://schemas.microsoft.com/office/drawing/2014/main" id="{D69CC46E-64E0-4A87-8197-5D748DF40711}"/>
              </a:ext>
            </a:extLst>
          </p:cNvPr>
          <p:cNvSpPr/>
          <p:nvPr/>
        </p:nvSpPr>
        <p:spPr>
          <a:xfrm>
            <a:off x="6186198" y="1144529"/>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0 w 2419052"/>
              <a:gd name="connsiteY5"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052" h="967620">
                <a:moveTo>
                  <a:pt x="0" y="0"/>
                </a:moveTo>
                <a:lnTo>
                  <a:pt x="1935242" y="0"/>
                </a:lnTo>
                <a:lnTo>
                  <a:pt x="2419052" y="483810"/>
                </a:lnTo>
                <a:lnTo>
                  <a:pt x="1935242" y="967620"/>
                </a:lnTo>
                <a:lnTo>
                  <a:pt x="0" y="967620"/>
                </a:lnTo>
                <a:lnTo>
                  <a:pt x="0" y="0"/>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5760" tIns="45720" rIns="365760"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One</a:t>
            </a:r>
          </a:p>
          <a:p>
            <a:pPr lvl="0" algn="ctr" defTabSz="711200">
              <a:lnSpc>
                <a:spcPct val="90000"/>
              </a:lnSpc>
              <a:spcBef>
                <a:spcPct val="0"/>
              </a:spcBef>
              <a:spcAft>
                <a:spcPct val="35000"/>
              </a:spcAft>
            </a:pPr>
            <a:r>
              <a:rPr lang="en-US" sz="1200" dirty="0">
                <a:solidFill>
                  <a:schemeClr val="bg1"/>
                </a:solidFill>
                <a:latin typeface="Arial Narrow"/>
                <a:cs typeface="Arial Narrow"/>
              </a:rPr>
              <a:t>Submit Application with Supporting Documents</a:t>
            </a:r>
          </a:p>
        </p:txBody>
      </p:sp>
      <p:pic>
        <p:nvPicPr>
          <p:cNvPr id="13" name="Picture 12">
            <a:extLst>
              <a:ext uri="{FF2B5EF4-FFF2-40B4-BE49-F238E27FC236}">
                <a16:creationId xmlns:a16="http://schemas.microsoft.com/office/drawing/2014/main" id="{A79D423E-D1A8-438F-82C8-881B2FE71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356" y="3147780"/>
            <a:ext cx="345244" cy="276999"/>
          </a:xfrm>
          <a:prstGeom prst="rect">
            <a:avLst/>
          </a:prstGeom>
        </p:spPr>
      </p:pic>
      <p:cxnSp>
        <p:nvCxnSpPr>
          <p:cNvPr id="14" name="Straight Connector 13">
            <a:extLst>
              <a:ext uri="{FF2B5EF4-FFF2-40B4-BE49-F238E27FC236}">
                <a16:creationId xmlns:a16="http://schemas.microsoft.com/office/drawing/2014/main" id="{17690768-9490-40E4-9102-A46CC97828EB}"/>
              </a:ext>
            </a:extLst>
          </p:cNvPr>
          <p:cNvCxnSpPr/>
          <p:nvPr/>
        </p:nvCxnSpPr>
        <p:spPr>
          <a:xfrm>
            <a:off x="7266023" y="2750144"/>
            <a:ext cx="0" cy="239444"/>
          </a:xfrm>
          <a:prstGeom prst="line">
            <a:avLst/>
          </a:prstGeom>
          <a:solidFill>
            <a:schemeClr val="accent1"/>
          </a:solidFill>
          <a:effectLst/>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A571E9A4-09C4-40C1-9FD3-A0F297DE6172}"/>
              </a:ext>
            </a:extLst>
          </p:cNvPr>
          <p:cNvSpPr/>
          <p:nvPr/>
        </p:nvSpPr>
        <p:spPr>
          <a:xfrm>
            <a:off x="7073999" y="3003621"/>
            <a:ext cx="384048" cy="38430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6B37C8A-DCAF-4C8A-B1A8-D65A0070A7D6}"/>
              </a:ext>
            </a:extLst>
          </p:cNvPr>
          <p:cNvSpPr txBox="1"/>
          <p:nvPr/>
        </p:nvSpPr>
        <p:spPr>
          <a:xfrm>
            <a:off x="6351836" y="3564731"/>
            <a:ext cx="1837449" cy="430887"/>
          </a:xfrm>
          <a:prstGeom prst="rect">
            <a:avLst/>
          </a:prstGeom>
          <a:noFill/>
        </p:spPr>
        <p:txBody>
          <a:bodyPr wrap="square" rtlCol="0">
            <a:spAutoFit/>
          </a:bodyPr>
          <a:lstStyle/>
          <a:p>
            <a:r>
              <a:rPr lang="en-US" sz="1100" dirty="0">
                <a:solidFill>
                  <a:srgbClr val="898989"/>
                </a:solidFill>
                <a:latin typeface="Arial Narrow"/>
                <a:cs typeface="Arial Narrow"/>
              </a:rPr>
              <a:t>Utilize </a:t>
            </a:r>
            <a:r>
              <a:rPr lang="en-US" sz="1100" dirty="0" err="1">
                <a:solidFill>
                  <a:srgbClr val="898989"/>
                </a:solidFill>
                <a:latin typeface="Arial Narrow"/>
                <a:cs typeface="Arial Narrow"/>
              </a:rPr>
              <a:t>PowerClerk</a:t>
            </a:r>
            <a:r>
              <a:rPr lang="en-US" sz="1100" dirty="0">
                <a:solidFill>
                  <a:srgbClr val="898989"/>
                </a:solidFill>
                <a:latin typeface="Arial Narrow"/>
                <a:cs typeface="Arial Narrow"/>
              </a:rPr>
              <a:t> to submit and manage your application</a:t>
            </a:r>
          </a:p>
        </p:txBody>
      </p:sp>
      <p:pic>
        <p:nvPicPr>
          <p:cNvPr id="21" name="Picture 20">
            <a:extLst>
              <a:ext uri="{FF2B5EF4-FFF2-40B4-BE49-F238E27FC236}">
                <a16:creationId xmlns:a16="http://schemas.microsoft.com/office/drawing/2014/main" id="{7169FD04-F40E-4005-9F04-D8289D610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751" y="3046329"/>
            <a:ext cx="345244" cy="276999"/>
          </a:xfrm>
          <a:prstGeom prst="rect">
            <a:avLst/>
          </a:prstGeom>
        </p:spPr>
      </p:pic>
      <p:sp>
        <p:nvSpPr>
          <p:cNvPr id="23" name="Text Placeholder 16">
            <a:extLst>
              <a:ext uri="{FF2B5EF4-FFF2-40B4-BE49-F238E27FC236}">
                <a16:creationId xmlns:a16="http://schemas.microsoft.com/office/drawing/2014/main" id="{F0139057-66CC-4A50-8583-2CA887D00F9B}"/>
              </a:ext>
            </a:extLst>
          </p:cNvPr>
          <p:cNvSpPr txBox="1">
            <a:spLocks/>
          </p:cNvSpPr>
          <p:nvPr/>
        </p:nvSpPr>
        <p:spPr>
          <a:xfrm>
            <a:off x="449483" y="2130167"/>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Pre-Application</a:t>
            </a:r>
          </a:p>
        </p:txBody>
      </p:sp>
      <p:pic>
        <p:nvPicPr>
          <p:cNvPr id="24" name="Picture 23">
            <a:extLst>
              <a:ext uri="{FF2B5EF4-FFF2-40B4-BE49-F238E27FC236}">
                <a16:creationId xmlns:a16="http://schemas.microsoft.com/office/drawing/2014/main" id="{808051F3-0E8F-48A0-A094-63BD8BBA08E7}"/>
              </a:ext>
            </a:extLst>
          </p:cNvPr>
          <p:cNvPicPr>
            <a:picLocks noChangeAspect="1"/>
          </p:cNvPicPr>
          <p:nvPr/>
        </p:nvPicPr>
        <p:blipFill>
          <a:blip r:embed="rId4"/>
          <a:stretch>
            <a:fillRect/>
          </a:stretch>
        </p:blipFill>
        <p:spPr>
          <a:xfrm>
            <a:off x="851357" y="2727067"/>
            <a:ext cx="3551310" cy="785169"/>
          </a:xfrm>
          <a:prstGeom prst="rect">
            <a:avLst/>
          </a:prstGeom>
        </p:spPr>
      </p:pic>
      <p:sp>
        <p:nvSpPr>
          <p:cNvPr id="25" name="Content Placeholder 5">
            <a:extLst>
              <a:ext uri="{FF2B5EF4-FFF2-40B4-BE49-F238E27FC236}">
                <a16:creationId xmlns:a16="http://schemas.microsoft.com/office/drawing/2014/main" id="{4D482E42-DE81-4416-A9CD-11044B2A8193}"/>
              </a:ext>
            </a:extLst>
          </p:cNvPr>
          <p:cNvSpPr txBox="1">
            <a:spLocks/>
          </p:cNvSpPr>
          <p:nvPr/>
        </p:nvSpPr>
        <p:spPr>
          <a:xfrm>
            <a:off x="457200" y="2381593"/>
            <a:ext cx="4419600" cy="976545"/>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Tiered fee based on Facility size</a:t>
            </a:r>
          </a:p>
          <a:p>
            <a:pPr lvl="1"/>
            <a:endParaRPr lang="en-US" sz="1050" dirty="0"/>
          </a:p>
        </p:txBody>
      </p:sp>
      <p:sp>
        <p:nvSpPr>
          <p:cNvPr id="26" name="Content Placeholder 4">
            <a:extLst>
              <a:ext uri="{FF2B5EF4-FFF2-40B4-BE49-F238E27FC236}">
                <a16:creationId xmlns:a16="http://schemas.microsoft.com/office/drawing/2014/main" id="{D21124F5-1EA8-4950-88F4-F68D6DFD9EFB}"/>
              </a:ext>
            </a:extLst>
          </p:cNvPr>
          <p:cNvSpPr txBox="1">
            <a:spLocks/>
          </p:cNvSpPr>
          <p:nvPr/>
        </p:nvSpPr>
        <p:spPr>
          <a:xfrm>
            <a:off x="449483" y="1840752"/>
            <a:ext cx="4419600" cy="276179"/>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$4.50/kW(AC) with $300 Minimum and $7,500 Maximum</a:t>
            </a:r>
          </a:p>
        </p:txBody>
      </p:sp>
    </p:spTree>
    <p:extLst>
      <p:ext uri="{BB962C8B-B14F-4D97-AF65-F5344CB8AC3E}">
        <p14:creationId xmlns:p14="http://schemas.microsoft.com/office/powerpoint/2010/main" val="159900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6BB636B-2DF0-41AB-9D10-284253E0CC6C}"/>
              </a:ext>
            </a:extLst>
          </p:cNvPr>
          <p:cNvSpPr/>
          <p:nvPr/>
        </p:nvSpPr>
        <p:spPr>
          <a:xfrm>
            <a:off x="0" y="798724"/>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54673" y="1126331"/>
            <a:ext cx="4765021" cy="3781003"/>
          </a:xfrm>
        </p:spPr>
        <p:txBody>
          <a:bodyPr/>
          <a:lstStyle/>
          <a:p>
            <a:pPr lvl="0"/>
            <a:r>
              <a:rPr lang="en-US" sz="1100" dirty="0"/>
              <a:t>Processing Track Assigned</a:t>
            </a:r>
          </a:p>
          <a:p>
            <a:pPr lvl="1"/>
            <a:r>
              <a:rPr lang="en-US" sz="1050" dirty="0"/>
              <a:t>Application type submitted determines initial processing track</a:t>
            </a:r>
            <a:endParaRPr lang="en-US" dirty="0"/>
          </a:p>
          <a:p>
            <a:pPr lvl="0"/>
            <a:r>
              <a:rPr lang="en-US" sz="1100" dirty="0"/>
              <a:t>Meter Inspection</a:t>
            </a:r>
          </a:p>
          <a:p>
            <a:pPr lvl="1"/>
            <a:r>
              <a:rPr lang="en-US" sz="1050" dirty="0"/>
              <a:t>A Unitil employee will visit the location to inspect the existing metering </a:t>
            </a:r>
            <a:endParaRPr lang="en-US" dirty="0"/>
          </a:p>
          <a:p>
            <a:pPr marL="283464" lvl="1">
              <a:spcBef>
                <a:spcPts val="350"/>
              </a:spcBef>
              <a:buSzPct val="100000"/>
              <a:buFont typeface="Arial" panose="020B0604020202020204" pitchFamily="34" charset="0"/>
              <a:buChar char="•"/>
            </a:pPr>
            <a:r>
              <a:rPr lang="en-US" dirty="0"/>
              <a:t>Technical Screening</a:t>
            </a:r>
          </a:p>
          <a:p>
            <a:pPr marL="683514" lvl="2">
              <a:spcBef>
                <a:spcPts val="275"/>
              </a:spcBef>
              <a:buSzPct val="100000"/>
              <a:buFont typeface="Arial Narrow" panose="020B0606020202030204" pitchFamily="34" charset="0"/>
              <a:buChar char="–"/>
            </a:pPr>
            <a:r>
              <a:rPr lang="en-US" sz="1050" dirty="0"/>
              <a:t>Screening of the Facility is performed. Screens are technical in nature and vary in complexity based on Processing Track.  </a:t>
            </a:r>
          </a:p>
          <a:p>
            <a:pPr marL="283464" lvl="2">
              <a:spcBef>
                <a:spcPts val="350"/>
              </a:spcBef>
              <a:buSzPct val="100000"/>
            </a:pPr>
            <a:r>
              <a:rPr lang="en-US" sz="1100" dirty="0"/>
              <a:t>If applicable - Supplemental Review and/or Impact Studies</a:t>
            </a:r>
          </a:p>
          <a:p>
            <a:pPr marL="740664" lvl="3">
              <a:spcBef>
                <a:spcPts val="275"/>
              </a:spcBef>
              <a:buSzPct val="100000"/>
            </a:pPr>
            <a:r>
              <a:rPr lang="en-US" sz="1050" dirty="0"/>
              <a:t>If initial technical screening fails or system upgrades can’t be determined by screening an enhanced screening and/or an impact study will be performed </a:t>
            </a:r>
          </a:p>
          <a:p>
            <a:pPr marL="740664" lvl="3">
              <a:spcBef>
                <a:spcPts val="275"/>
              </a:spcBef>
              <a:buSzPct val="100000"/>
            </a:pPr>
            <a:r>
              <a:rPr lang="en-US" sz="1050" dirty="0"/>
              <a:t>Enhanced screening is called a Supplemental Review and performed for a fee</a:t>
            </a:r>
          </a:p>
          <a:p>
            <a:pPr marL="740664" lvl="3">
              <a:spcBef>
                <a:spcPts val="275"/>
              </a:spcBef>
              <a:buSzPct val="100000"/>
            </a:pPr>
            <a:r>
              <a:rPr lang="en-US" sz="1050" dirty="0"/>
              <a:t>Impact Studies are performed for a fee. Standard Process Track bypasses screening and proceeds directly to impact study</a:t>
            </a:r>
          </a:p>
          <a:p>
            <a:pPr marL="283464" lvl="3">
              <a:spcBef>
                <a:spcPts val="350"/>
              </a:spcBef>
              <a:buSzPct val="100000"/>
              <a:buFont typeface="Arial" panose="020B0604020202020204" pitchFamily="34" charset="0"/>
              <a:buChar char="•"/>
            </a:pPr>
            <a:r>
              <a:rPr lang="en-US" sz="1100" dirty="0"/>
              <a:t>If applicable - Estimating for Unitil System Upgrades</a:t>
            </a:r>
          </a:p>
          <a:p>
            <a:pPr marL="740664" lvl="4">
              <a:spcBef>
                <a:spcPts val="275"/>
              </a:spcBef>
              <a:buSzPct val="100000"/>
              <a:buFont typeface="Arial Narrow" panose="020B0606020202030204" pitchFamily="34" charset="0"/>
              <a:buChar char="–"/>
            </a:pPr>
            <a:r>
              <a:rPr lang="en-US" sz="1050" dirty="0"/>
              <a:t>Technical Screens or Studies may identify upgrades to </a:t>
            </a:r>
            <a:r>
              <a:rPr lang="en-US" sz="1050" dirty="0" err="1"/>
              <a:t>Unitil’s</a:t>
            </a:r>
            <a:r>
              <a:rPr lang="en-US" sz="1050" dirty="0"/>
              <a:t> infrastructure are required to accommodate the DER</a:t>
            </a:r>
          </a:p>
          <a:p>
            <a:pPr marL="283464" lvl="4" indent="-171450">
              <a:spcBef>
                <a:spcPts val="350"/>
              </a:spcBef>
              <a:buSzPct val="100000"/>
              <a:buFont typeface="Arial" panose="020B0604020202020204" pitchFamily="34" charset="0"/>
              <a:buChar char="•"/>
            </a:pPr>
            <a:r>
              <a:rPr lang="en-US" sz="1100" dirty="0"/>
              <a:t>Management Review and Approval</a:t>
            </a:r>
          </a:p>
          <a:p>
            <a:pPr marL="740664" lvl="3">
              <a:spcBef>
                <a:spcPts val="275"/>
              </a:spcBef>
              <a:buSzPct val="100000"/>
            </a:pPr>
            <a:r>
              <a:rPr lang="en-US" sz="1050" dirty="0"/>
              <a:t>Final results of technical screens, study reports, and/or estimates receive a final management review and followed by contingent Approval to Install</a:t>
            </a:r>
          </a:p>
          <a:p>
            <a:pPr marL="512064" lvl="3" indent="0">
              <a:spcBef>
                <a:spcPts val="275"/>
              </a:spcBef>
              <a:buSzPct val="100000"/>
              <a:buNone/>
            </a:pPr>
            <a:endParaRPr lang="en-US" sz="1000" dirty="0"/>
          </a:p>
          <a:p>
            <a:pPr marL="740664" lvl="3">
              <a:spcBef>
                <a:spcPts val="275"/>
              </a:spcBef>
              <a:buSzPct val="100000"/>
            </a:pPr>
            <a:endParaRPr lang="en-US" sz="1000" dirty="0"/>
          </a:p>
        </p:txBody>
      </p:sp>
      <p:sp>
        <p:nvSpPr>
          <p:cNvPr id="15" name="Text Placeholder 14"/>
          <p:cNvSpPr>
            <a:spLocks noGrp="1"/>
          </p:cNvSpPr>
          <p:nvPr>
            <p:ph type="body" sz="quarter" idx="12"/>
          </p:nvPr>
        </p:nvSpPr>
        <p:spPr>
          <a:xfrm>
            <a:off x="454673" y="848822"/>
            <a:ext cx="4419600" cy="367764"/>
          </a:xfrm>
        </p:spPr>
        <p:txBody>
          <a:bodyPr>
            <a:normAutofit/>
          </a:bodyPr>
          <a:lstStyle/>
          <a:p>
            <a:r>
              <a:rPr lang="en-US" dirty="0"/>
              <a:t>Steps Involved to Process an Application</a:t>
            </a:r>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Application Processing</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7</a:t>
            </a:fld>
            <a:endParaRPr lang="en-US" dirty="0"/>
          </a:p>
        </p:txBody>
      </p:sp>
      <p:cxnSp>
        <p:nvCxnSpPr>
          <p:cNvPr id="12" name="Straight Connector 11">
            <a:extLst>
              <a:ext uri="{FF2B5EF4-FFF2-40B4-BE49-F238E27FC236}">
                <a16:creationId xmlns:a16="http://schemas.microsoft.com/office/drawing/2014/main" id="{7AB7C38D-2B32-4DFC-82EE-41F64B0EA858}"/>
              </a:ext>
            </a:extLst>
          </p:cNvPr>
          <p:cNvCxnSpPr/>
          <p:nvPr/>
        </p:nvCxnSpPr>
        <p:spPr>
          <a:xfrm>
            <a:off x="7239000" y="2868087"/>
            <a:ext cx="0" cy="239444"/>
          </a:xfrm>
          <a:prstGeom prst="line">
            <a:avLst/>
          </a:prstGeom>
          <a:solidFill>
            <a:schemeClr val="accent2"/>
          </a:solidFill>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E2AEBC5-4A9A-49D1-A6C5-AD130140E6AE}"/>
              </a:ext>
            </a:extLst>
          </p:cNvPr>
          <p:cNvSpPr/>
          <p:nvPr/>
        </p:nvSpPr>
        <p:spPr>
          <a:xfrm>
            <a:off x="7043589" y="3116693"/>
            <a:ext cx="390821" cy="38430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0">
            <a:extLst>
              <a:ext uri="{FF2B5EF4-FFF2-40B4-BE49-F238E27FC236}">
                <a16:creationId xmlns:a16="http://schemas.microsoft.com/office/drawing/2014/main" id="{FE9C46B9-2176-4424-9C7F-EC3B7CEEB5AE}"/>
              </a:ext>
            </a:extLst>
          </p:cNvPr>
          <p:cNvSpPr/>
          <p:nvPr/>
        </p:nvSpPr>
        <p:spPr>
          <a:xfrm>
            <a:off x="6115348" y="1278731"/>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483810 w 2419052"/>
              <a:gd name="connsiteY5" fmla="*/ 483810 h 967620"/>
              <a:gd name="connsiteX6" fmla="*/ 0 w 2419052"/>
              <a:gd name="connsiteY6"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052" h="967620">
                <a:moveTo>
                  <a:pt x="0" y="0"/>
                </a:moveTo>
                <a:lnTo>
                  <a:pt x="1935242" y="0"/>
                </a:lnTo>
                <a:lnTo>
                  <a:pt x="2419052" y="483810"/>
                </a:lnTo>
                <a:lnTo>
                  <a:pt x="1935242" y="967620"/>
                </a:lnTo>
                <a:lnTo>
                  <a:pt x="0" y="967620"/>
                </a:lnTo>
                <a:lnTo>
                  <a:pt x="483810" y="483810"/>
                </a:lnTo>
                <a:lnTo>
                  <a:pt x="0" y="0"/>
                </a:lnTo>
                <a:close/>
              </a:path>
            </a:pathLst>
          </a:cu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7818" tIns="45720" rIns="505146"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Two</a:t>
            </a:r>
          </a:p>
          <a:p>
            <a:pPr lvl="0" algn="ctr" defTabSz="711200">
              <a:lnSpc>
                <a:spcPct val="90000"/>
              </a:lnSpc>
              <a:spcBef>
                <a:spcPct val="0"/>
              </a:spcBef>
              <a:spcAft>
                <a:spcPct val="35000"/>
              </a:spcAft>
            </a:pPr>
            <a:r>
              <a:rPr lang="en-US" sz="1200" dirty="0">
                <a:solidFill>
                  <a:schemeClr val="bg1"/>
                </a:solidFill>
                <a:latin typeface="Arial Narrow"/>
                <a:cs typeface="Arial Narrow"/>
              </a:rPr>
              <a:t>Application Processing</a:t>
            </a:r>
          </a:p>
        </p:txBody>
      </p:sp>
      <p:sp>
        <p:nvSpPr>
          <p:cNvPr id="16" name="TextBox 15">
            <a:extLst>
              <a:ext uri="{FF2B5EF4-FFF2-40B4-BE49-F238E27FC236}">
                <a16:creationId xmlns:a16="http://schemas.microsoft.com/office/drawing/2014/main" id="{53B44D58-60F5-4385-91B8-8E10182F4DEF}"/>
              </a:ext>
            </a:extLst>
          </p:cNvPr>
          <p:cNvSpPr txBox="1"/>
          <p:nvPr/>
        </p:nvSpPr>
        <p:spPr>
          <a:xfrm>
            <a:off x="6362699" y="3595254"/>
            <a:ext cx="1981200" cy="430887"/>
          </a:xfrm>
          <a:prstGeom prst="rect">
            <a:avLst/>
          </a:prstGeom>
          <a:noFill/>
        </p:spPr>
        <p:txBody>
          <a:bodyPr wrap="square" rtlCol="0">
            <a:spAutoFit/>
          </a:bodyPr>
          <a:lstStyle/>
          <a:p>
            <a:r>
              <a:rPr lang="en-US" sz="1100" dirty="0">
                <a:solidFill>
                  <a:srgbClr val="898989"/>
                </a:solidFill>
                <a:latin typeface="Arial Narrow"/>
                <a:cs typeface="Arial Narrow"/>
              </a:rPr>
              <a:t>Unitil processes application through applicable process track</a:t>
            </a:r>
          </a:p>
        </p:txBody>
      </p:sp>
      <p:pic>
        <p:nvPicPr>
          <p:cNvPr id="18" name="Picture 17">
            <a:extLst>
              <a:ext uri="{FF2B5EF4-FFF2-40B4-BE49-F238E27FC236}">
                <a16:creationId xmlns:a16="http://schemas.microsoft.com/office/drawing/2014/main" id="{1BDE1D5A-7062-4C6B-9429-0FA90A500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699" y="3163396"/>
            <a:ext cx="228600" cy="242662"/>
          </a:xfrm>
          <a:prstGeom prst="rect">
            <a:avLst/>
          </a:prstGeom>
        </p:spPr>
      </p:pic>
    </p:spTree>
    <p:extLst>
      <p:ext uri="{BB962C8B-B14F-4D97-AF65-F5344CB8AC3E}">
        <p14:creationId xmlns:p14="http://schemas.microsoft.com/office/powerpoint/2010/main" val="102848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B4A5637-CFB0-4956-AA7B-CA4ACD75E03A}"/>
              </a:ext>
            </a:extLst>
          </p:cNvPr>
          <p:cNvSpPr/>
          <p:nvPr/>
        </p:nvSpPr>
        <p:spPr>
          <a:xfrm>
            <a:off x="0" y="798724"/>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Processing Tracks</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8</a:t>
            </a:fld>
            <a:endParaRPr lang="en-US" dirty="0"/>
          </a:p>
        </p:txBody>
      </p:sp>
      <p:cxnSp>
        <p:nvCxnSpPr>
          <p:cNvPr id="12" name="Straight Connector 11">
            <a:extLst>
              <a:ext uri="{FF2B5EF4-FFF2-40B4-BE49-F238E27FC236}">
                <a16:creationId xmlns:a16="http://schemas.microsoft.com/office/drawing/2014/main" id="{7AB7C38D-2B32-4DFC-82EE-41F64B0EA858}"/>
              </a:ext>
            </a:extLst>
          </p:cNvPr>
          <p:cNvCxnSpPr/>
          <p:nvPr/>
        </p:nvCxnSpPr>
        <p:spPr>
          <a:xfrm>
            <a:off x="7239000" y="2868087"/>
            <a:ext cx="0" cy="239444"/>
          </a:xfrm>
          <a:prstGeom prst="line">
            <a:avLst/>
          </a:prstGeom>
          <a:solidFill>
            <a:schemeClr val="accent2"/>
          </a:solidFill>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E2AEBC5-4A9A-49D1-A6C5-AD130140E6AE}"/>
              </a:ext>
            </a:extLst>
          </p:cNvPr>
          <p:cNvSpPr/>
          <p:nvPr/>
        </p:nvSpPr>
        <p:spPr>
          <a:xfrm>
            <a:off x="7043589" y="3116693"/>
            <a:ext cx="390821" cy="38430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0">
            <a:extLst>
              <a:ext uri="{FF2B5EF4-FFF2-40B4-BE49-F238E27FC236}">
                <a16:creationId xmlns:a16="http://schemas.microsoft.com/office/drawing/2014/main" id="{FE9C46B9-2176-4424-9C7F-EC3B7CEEB5AE}"/>
              </a:ext>
            </a:extLst>
          </p:cNvPr>
          <p:cNvSpPr/>
          <p:nvPr/>
        </p:nvSpPr>
        <p:spPr>
          <a:xfrm>
            <a:off x="6115348" y="1278731"/>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483810 w 2419052"/>
              <a:gd name="connsiteY5" fmla="*/ 483810 h 967620"/>
              <a:gd name="connsiteX6" fmla="*/ 0 w 2419052"/>
              <a:gd name="connsiteY6"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052" h="967620">
                <a:moveTo>
                  <a:pt x="0" y="0"/>
                </a:moveTo>
                <a:lnTo>
                  <a:pt x="1935242" y="0"/>
                </a:lnTo>
                <a:lnTo>
                  <a:pt x="2419052" y="483810"/>
                </a:lnTo>
                <a:lnTo>
                  <a:pt x="1935242" y="967620"/>
                </a:lnTo>
                <a:lnTo>
                  <a:pt x="0" y="967620"/>
                </a:lnTo>
                <a:lnTo>
                  <a:pt x="483810" y="483810"/>
                </a:lnTo>
                <a:lnTo>
                  <a:pt x="0" y="0"/>
                </a:lnTo>
                <a:close/>
              </a:path>
            </a:pathLst>
          </a:cu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7818" tIns="45720" rIns="505146"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Two</a:t>
            </a:r>
          </a:p>
          <a:p>
            <a:pPr lvl="0" algn="ctr" defTabSz="711200">
              <a:lnSpc>
                <a:spcPct val="90000"/>
              </a:lnSpc>
              <a:spcBef>
                <a:spcPct val="0"/>
              </a:spcBef>
              <a:spcAft>
                <a:spcPct val="35000"/>
              </a:spcAft>
            </a:pPr>
            <a:r>
              <a:rPr lang="en-US" sz="1200" dirty="0">
                <a:solidFill>
                  <a:schemeClr val="bg1"/>
                </a:solidFill>
                <a:latin typeface="Arial Narrow"/>
                <a:cs typeface="Arial Narrow"/>
              </a:rPr>
              <a:t>Application Processing</a:t>
            </a:r>
          </a:p>
        </p:txBody>
      </p:sp>
      <p:sp>
        <p:nvSpPr>
          <p:cNvPr id="16" name="TextBox 15">
            <a:extLst>
              <a:ext uri="{FF2B5EF4-FFF2-40B4-BE49-F238E27FC236}">
                <a16:creationId xmlns:a16="http://schemas.microsoft.com/office/drawing/2014/main" id="{53B44D58-60F5-4385-91B8-8E10182F4DEF}"/>
              </a:ext>
            </a:extLst>
          </p:cNvPr>
          <p:cNvSpPr txBox="1"/>
          <p:nvPr/>
        </p:nvSpPr>
        <p:spPr>
          <a:xfrm>
            <a:off x="6362699" y="3595254"/>
            <a:ext cx="1981200" cy="430887"/>
          </a:xfrm>
          <a:prstGeom prst="rect">
            <a:avLst/>
          </a:prstGeom>
          <a:noFill/>
        </p:spPr>
        <p:txBody>
          <a:bodyPr wrap="square" rtlCol="0">
            <a:spAutoFit/>
          </a:bodyPr>
          <a:lstStyle/>
          <a:p>
            <a:r>
              <a:rPr lang="en-US" sz="1100" dirty="0">
                <a:solidFill>
                  <a:srgbClr val="898989"/>
                </a:solidFill>
                <a:latin typeface="Arial Narrow"/>
                <a:cs typeface="Arial Narrow"/>
              </a:rPr>
              <a:t>Unitil processes application through applicable process track</a:t>
            </a:r>
          </a:p>
        </p:txBody>
      </p:sp>
      <p:pic>
        <p:nvPicPr>
          <p:cNvPr id="18" name="Picture 17">
            <a:extLst>
              <a:ext uri="{FF2B5EF4-FFF2-40B4-BE49-F238E27FC236}">
                <a16:creationId xmlns:a16="http://schemas.microsoft.com/office/drawing/2014/main" id="{1BDE1D5A-7062-4C6B-9429-0FA90A500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699" y="3163396"/>
            <a:ext cx="228600" cy="242662"/>
          </a:xfrm>
          <a:prstGeom prst="rect">
            <a:avLst/>
          </a:prstGeom>
        </p:spPr>
      </p:pic>
      <p:sp>
        <p:nvSpPr>
          <p:cNvPr id="28" name="Content Placeholder 4">
            <a:extLst>
              <a:ext uri="{FF2B5EF4-FFF2-40B4-BE49-F238E27FC236}">
                <a16:creationId xmlns:a16="http://schemas.microsoft.com/office/drawing/2014/main" id="{B358FF44-D5BD-455D-BDC7-52A85D5C3D09}"/>
              </a:ext>
            </a:extLst>
          </p:cNvPr>
          <p:cNvSpPr>
            <a:spLocks noGrp="1"/>
          </p:cNvSpPr>
          <p:nvPr>
            <p:ph idx="1"/>
          </p:nvPr>
        </p:nvSpPr>
        <p:spPr>
          <a:xfrm>
            <a:off x="454675" y="1183109"/>
            <a:ext cx="4419600" cy="1391022"/>
          </a:xfrm>
        </p:spPr>
        <p:txBody>
          <a:bodyPr/>
          <a:lstStyle/>
          <a:p>
            <a:pPr lvl="0"/>
            <a:r>
              <a:rPr lang="en-US" sz="1100" dirty="0"/>
              <a:t>Simplified Track</a:t>
            </a:r>
          </a:p>
          <a:p>
            <a:pPr lvl="1"/>
            <a:r>
              <a:rPr lang="en-US" sz="1050" dirty="0"/>
              <a:t>25-30 Business Days for Approval to Install</a:t>
            </a:r>
          </a:p>
          <a:p>
            <a:pPr marL="283464" lvl="1">
              <a:spcBef>
                <a:spcPts val="275"/>
              </a:spcBef>
              <a:buSzPct val="100000"/>
              <a:buFont typeface="Arial" panose="020B0604020202020204" pitchFamily="34" charset="0"/>
              <a:buChar char="•"/>
            </a:pPr>
            <a:r>
              <a:rPr lang="en-US" dirty="0"/>
              <a:t>Expedited Track</a:t>
            </a:r>
          </a:p>
          <a:p>
            <a:pPr lvl="1"/>
            <a:r>
              <a:rPr lang="en-US" sz="1050" dirty="0"/>
              <a:t>45-65 Business Days for Approval to Install</a:t>
            </a:r>
          </a:p>
          <a:p>
            <a:pPr marL="283464" lvl="1">
              <a:spcBef>
                <a:spcPts val="275"/>
              </a:spcBef>
              <a:buSzPct val="100000"/>
              <a:buFont typeface="Arial" panose="020B0604020202020204" pitchFamily="34" charset="0"/>
              <a:buChar char="•"/>
            </a:pPr>
            <a:r>
              <a:rPr lang="en-US" dirty="0"/>
              <a:t>Standard Track</a:t>
            </a:r>
          </a:p>
          <a:p>
            <a:pPr lvl="1"/>
            <a:r>
              <a:rPr lang="en-US" sz="1050" dirty="0"/>
              <a:t>135-160 Business Days for Approval to Install</a:t>
            </a:r>
          </a:p>
          <a:p>
            <a:pPr marL="283464" lvl="1">
              <a:spcBef>
                <a:spcPts val="275"/>
              </a:spcBef>
              <a:buSzPct val="100000"/>
              <a:buFont typeface="Arial" panose="020B0604020202020204" pitchFamily="34" charset="0"/>
              <a:buChar char="•"/>
            </a:pPr>
            <a:endParaRPr lang="en-US" dirty="0"/>
          </a:p>
        </p:txBody>
      </p:sp>
      <p:sp>
        <p:nvSpPr>
          <p:cNvPr id="29" name="Text Placeholder 14">
            <a:extLst>
              <a:ext uri="{FF2B5EF4-FFF2-40B4-BE49-F238E27FC236}">
                <a16:creationId xmlns:a16="http://schemas.microsoft.com/office/drawing/2014/main" id="{FB2ACF63-AD33-4E5E-9130-A9C1ED76F8C3}"/>
              </a:ext>
            </a:extLst>
          </p:cNvPr>
          <p:cNvSpPr>
            <a:spLocks noGrp="1"/>
          </p:cNvSpPr>
          <p:nvPr>
            <p:ph type="body" sz="quarter" idx="12"/>
          </p:nvPr>
        </p:nvSpPr>
        <p:spPr>
          <a:xfrm>
            <a:off x="454675" y="925023"/>
            <a:ext cx="4419600" cy="367764"/>
          </a:xfrm>
        </p:spPr>
        <p:txBody>
          <a:bodyPr/>
          <a:lstStyle/>
          <a:p>
            <a:r>
              <a:rPr lang="en-US" dirty="0"/>
              <a:t>Three Processing Tracks for Applications</a:t>
            </a:r>
          </a:p>
        </p:txBody>
      </p:sp>
      <p:sp>
        <p:nvSpPr>
          <p:cNvPr id="30" name="Content Placeholder 5">
            <a:extLst>
              <a:ext uri="{FF2B5EF4-FFF2-40B4-BE49-F238E27FC236}">
                <a16:creationId xmlns:a16="http://schemas.microsoft.com/office/drawing/2014/main" id="{9C38BFDF-F6B3-4874-9A1B-57229C4809C1}"/>
              </a:ext>
            </a:extLst>
          </p:cNvPr>
          <p:cNvSpPr>
            <a:spLocks noGrp="1"/>
          </p:cNvSpPr>
          <p:nvPr>
            <p:ph idx="16"/>
          </p:nvPr>
        </p:nvSpPr>
        <p:spPr>
          <a:xfrm>
            <a:off x="457200" y="3476881"/>
            <a:ext cx="4419600" cy="976545"/>
          </a:xfrm>
        </p:spPr>
        <p:txBody>
          <a:bodyPr/>
          <a:lstStyle/>
          <a:p>
            <a:pPr lvl="0"/>
            <a:r>
              <a:rPr lang="en-US" sz="1100" dirty="0"/>
              <a:t>Application type submitted determines the initial processing track </a:t>
            </a:r>
            <a:endParaRPr lang="en-US" sz="1050" dirty="0"/>
          </a:p>
          <a:p>
            <a:r>
              <a:rPr lang="en-US" sz="1100" dirty="0"/>
              <a:t>An application may be moved from one process track to another based on screening failures or other circumstances</a:t>
            </a:r>
          </a:p>
          <a:p>
            <a:pPr marL="0" lvl="0" indent="0">
              <a:buNone/>
            </a:pPr>
            <a:endParaRPr lang="en-US" sz="1100" dirty="0"/>
          </a:p>
        </p:txBody>
      </p:sp>
      <p:sp>
        <p:nvSpPr>
          <p:cNvPr id="31" name="Text Placeholder 16">
            <a:extLst>
              <a:ext uri="{FF2B5EF4-FFF2-40B4-BE49-F238E27FC236}">
                <a16:creationId xmlns:a16="http://schemas.microsoft.com/office/drawing/2014/main" id="{60EDBFA0-F400-4821-A2F8-F471B961FB88}"/>
              </a:ext>
            </a:extLst>
          </p:cNvPr>
          <p:cNvSpPr>
            <a:spLocks noGrp="1"/>
          </p:cNvSpPr>
          <p:nvPr>
            <p:ph type="body" sz="quarter" idx="17"/>
          </p:nvPr>
        </p:nvSpPr>
        <p:spPr>
          <a:xfrm>
            <a:off x="490320" y="3163396"/>
            <a:ext cx="4419600" cy="367764"/>
          </a:xfrm>
        </p:spPr>
        <p:txBody>
          <a:bodyPr/>
          <a:lstStyle/>
          <a:p>
            <a:r>
              <a:rPr lang="en-US" dirty="0"/>
              <a:t>Determining Process Track and Changing Process Track</a:t>
            </a:r>
          </a:p>
        </p:txBody>
      </p:sp>
      <p:sp>
        <p:nvSpPr>
          <p:cNvPr id="32" name="Text Placeholder 16">
            <a:extLst>
              <a:ext uri="{FF2B5EF4-FFF2-40B4-BE49-F238E27FC236}">
                <a16:creationId xmlns:a16="http://schemas.microsoft.com/office/drawing/2014/main" id="{94E020FE-DDE7-4623-AB06-9871D8CCA7DA}"/>
              </a:ext>
            </a:extLst>
          </p:cNvPr>
          <p:cNvSpPr txBox="1">
            <a:spLocks/>
          </p:cNvSpPr>
          <p:nvPr/>
        </p:nvSpPr>
        <p:spPr>
          <a:xfrm>
            <a:off x="496147" y="2456153"/>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Timeframes</a:t>
            </a:r>
          </a:p>
        </p:txBody>
      </p:sp>
      <p:sp>
        <p:nvSpPr>
          <p:cNvPr id="33" name="Content Placeholder 5">
            <a:extLst>
              <a:ext uri="{FF2B5EF4-FFF2-40B4-BE49-F238E27FC236}">
                <a16:creationId xmlns:a16="http://schemas.microsoft.com/office/drawing/2014/main" id="{C69591AF-A1CB-49AA-A4B5-E411363108DE}"/>
              </a:ext>
            </a:extLst>
          </p:cNvPr>
          <p:cNvSpPr txBox="1">
            <a:spLocks/>
          </p:cNvSpPr>
          <p:nvPr/>
        </p:nvSpPr>
        <p:spPr>
          <a:xfrm>
            <a:off x="449764" y="2739792"/>
            <a:ext cx="4419600" cy="976545"/>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Timeframes to process are net of Applicant hold periods. Exceptions apply to timeframes as outlined in MA Interconnection Tariff </a:t>
            </a:r>
          </a:p>
        </p:txBody>
      </p:sp>
    </p:spTree>
    <p:extLst>
      <p:ext uri="{BB962C8B-B14F-4D97-AF65-F5344CB8AC3E}">
        <p14:creationId xmlns:p14="http://schemas.microsoft.com/office/powerpoint/2010/main" val="286131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3FE8CF-811A-4E62-A58E-54814472D63D}"/>
              </a:ext>
            </a:extLst>
          </p:cNvPr>
          <p:cNvSpPr/>
          <p:nvPr/>
        </p:nvSpPr>
        <p:spPr>
          <a:xfrm>
            <a:off x="0" y="798724"/>
            <a:ext cx="9144000" cy="4061407"/>
          </a:xfrm>
          <a:prstGeom prst="rect">
            <a:avLst/>
          </a:prstGeom>
          <a:solidFill>
            <a:srgbClr val="EEF4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240929"/>
            <a:ext cx="8229600" cy="414526"/>
          </a:xfrm>
        </p:spPr>
        <p:txBody>
          <a:bodyPr/>
          <a:lstStyle>
            <a:lvl1pPr>
              <a:defRPr/>
            </a:lvl1pPr>
          </a:lstStyle>
          <a:p>
            <a:r>
              <a:rPr lang="en-US" b="0" dirty="0"/>
              <a:t>Technical Screening</a:t>
            </a:r>
          </a:p>
        </p:txBody>
      </p:sp>
      <p:sp>
        <p:nvSpPr>
          <p:cNvPr id="8" name="Slide Number Placeholder 5"/>
          <p:cNvSpPr>
            <a:spLocks noGrp="1"/>
          </p:cNvSpPr>
          <p:nvPr>
            <p:ph type="sldNum" sz="quarter" idx="4"/>
          </p:nvPr>
        </p:nvSpPr>
        <p:spPr/>
        <p:txBody>
          <a:bodyPr/>
          <a:lstStyle>
            <a:lvl1pPr algn="r">
              <a:defRPr sz="1200">
                <a:solidFill>
                  <a:schemeClr val="bg1"/>
                </a:solidFill>
              </a:defRPr>
            </a:lvl1pPr>
          </a:lstStyle>
          <a:p>
            <a:r>
              <a:rPr lang="en-US"/>
              <a:t>PAGE </a:t>
            </a:r>
            <a:fld id="{5EDF9837-A3EE-4946-9644-5F3333319DCE}" type="slidenum">
              <a:rPr lang="en-US" smtClean="0"/>
              <a:pPr/>
              <a:t>9</a:t>
            </a:fld>
            <a:endParaRPr lang="en-US" dirty="0"/>
          </a:p>
        </p:txBody>
      </p:sp>
      <p:cxnSp>
        <p:nvCxnSpPr>
          <p:cNvPr id="12" name="Straight Connector 11">
            <a:extLst>
              <a:ext uri="{FF2B5EF4-FFF2-40B4-BE49-F238E27FC236}">
                <a16:creationId xmlns:a16="http://schemas.microsoft.com/office/drawing/2014/main" id="{7AB7C38D-2B32-4DFC-82EE-41F64B0EA858}"/>
              </a:ext>
            </a:extLst>
          </p:cNvPr>
          <p:cNvCxnSpPr/>
          <p:nvPr/>
        </p:nvCxnSpPr>
        <p:spPr>
          <a:xfrm>
            <a:off x="7239000" y="2868087"/>
            <a:ext cx="0" cy="239444"/>
          </a:xfrm>
          <a:prstGeom prst="line">
            <a:avLst/>
          </a:prstGeom>
          <a:solidFill>
            <a:schemeClr val="accent2"/>
          </a:solidFill>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BE2AEBC5-4A9A-49D1-A6C5-AD130140E6AE}"/>
              </a:ext>
            </a:extLst>
          </p:cNvPr>
          <p:cNvSpPr/>
          <p:nvPr/>
        </p:nvSpPr>
        <p:spPr>
          <a:xfrm>
            <a:off x="7043589" y="3116693"/>
            <a:ext cx="390821" cy="38430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0">
            <a:extLst>
              <a:ext uri="{FF2B5EF4-FFF2-40B4-BE49-F238E27FC236}">
                <a16:creationId xmlns:a16="http://schemas.microsoft.com/office/drawing/2014/main" id="{FE9C46B9-2176-4424-9C7F-EC3B7CEEB5AE}"/>
              </a:ext>
            </a:extLst>
          </p:cNvPr>
          <p:cNvSpPr/>
          <p:nvPr/>
        </p:nvSpPr>
        <p:spPr>
          <a:xfrm>
            <a:off x="6115348" y="1278731"/>
            <a:ext cx="2419052" cy="1634748"/>
          </a:xfrm>
          <a:custGeom>
            <a:avLst/>
            <a:gdLst>
              <a:gd name="connsiteX0" fmla="*/ 0 w 2419052"/>
              <a:gd name="connsiteY0" fmla="*/ 0 h 967620"/>
              <a:gd name="connsiteX1" fmla="*/ 1935242 w 2419052"/>
              <a:gd name="connsiteY1" fmla="*/ 0 h 967620"/>
              <a:gd name="connsiteX2" fmla="*/ 2419052 w 2419052"/>
              <a:gd name="connsiteY2" fmla="*/ 483810 h 967620"/>
              <a:gd name="connsiteX3" fmla="*/ 1935242 w 2419052"/>
              <a:gd name="connsiteY3" fmla="*/ 967620 h 967620"/>
              <a:gd name="connsiteX4" fmla="*/ 0 w 2419052"/>
              <a:gd name="connsiteY4" fmla="*/ 967620 h 967620"/>
              <a:gd name="connsiteX5" fmla="*/ 483810 w 2419052"/>
              <a:gd name="connsiteY5" fmla="*/ 483810 h 967620"/>
              <a:gd name="connsiteX6" fmla="*/ 0 w 2419052"/>
              <a:gd name="connsiteY6" fmla="*/ 0 h 96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052" h="967620">
                <a:moveTo>
                  <a:pt x="0" y="0"/>
                </a:moveTo>
                <a:lnTo>
                  <a:pt x="1935242" y="0"/>
                </a:lnTo>
                <a:lnTo>
                  <a:pt x="2419052" y="483810"/>
                </a:lnTo>
                <a:lnTo>
                  <a:pt x="1935242" y="967620"/>
                </a:lnTo>
                <a:lnTo>
                  <a:pt x="0" y="967620"/>
                </a:lnTo>
                <a:lnTo>
                  <a:pt x="483810" y="483810"/>
                </a:lnTo>
                <a:lnTo>
                  <a:pt x="0" y="0"/>
                </a:lnTo>
                <a:close/>
              </a:path>
            </a:pathLst>
          </a:custGeom>
          <a:solidFill>
            <a:schemeClr val="accent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7818" tIns="45720" rIns="505146" bIns="42672" numCol="1" spcCol="1270" anchor="ctr" anchorCtr="0">
            <a:noAutofit/>
          </a:bodyPr>
          <a:lstStyle/>
          <a:p>
            <a:pPr lvl="0" algn="ctr" defTabSz="711200">
              <a:lnSpc>
                <a:spcPct val="90000"/>
              </a:lnSpc>
              <a:spcBef>
                <a:spcPct val="0"/>
              </a:spcBef>
              <a:spcAft>
                <a:spcPct val="35000"/>
              </a:spcAft>
            </a:pPr>
            <a:r>
              <a:rPr lang="en-US" sz="1600" b="1" dirty="0">
                <a:solidFill>
                  <a:schemeClr val="bg1"/>
                </a:solidFill>
                <a:latin typeface="Arial Narrow"/>
                <a:cs typeface="Arial Narrow"/>
              </a:rPr>
              <a:t>Step Two</a:t>
            </a:r>
          </a:p>
          <a:p>
            <a:pPr lvl="0" algn="ctr" defTabSz="711200">
              <a:lnSpc>
                <a:spcPct val="90000"/>
              </a:lnSpc>
              <a:spcBef>
                <a:spcPct val="0"/>
              </a:spcBef>
              <a:spcAft>
                <a:spcPct val="35000"/>
              </a:spcAft>
            </a:pPr>
            <a:r>
              <a:rPr lang="en-US" sz="1200" dirty="0">
                <a:solidFill>
                  <a:schemeClr val="bg1"/>
                </a:solidFill>
                <a:latin typeface="Arial Narrow"/>
                <a:cs typeface="Arial Narrow"/>
              </a:rPr>
              <a:t>Application Processing</a:t>
            </a:r>
          </a:p>
        </p:txBody>
      </p:sp>
      <p:sp>
        <p:nvSpPr>
          <p:cNvPr id="16" name="TextBox 15">
            <a:extLst>
              <a:ext uri="{FF2B5EF4-FFF2-40B4-BE49-F238E27FC236}">
                <a16:creationId xmlns:a16="http://schemas.microsoft.com/office/drawing/2014/main" id="{53B44D58-60F5-4385-91B8-8E10182F4DEF}"/>
              </a:ext>
            </a:extLst>
          </p:cNvPr>
          <p:cNvSpPr txBox="1"/>
          <p:nvPr/>
        </p:nvSpPr>
        <p:spPr>
          <a:xfrm>
            <a:off x="6362699" y="3595254"/>
            <a:ext cx="1981200" cy="430887"/>
          </a:xfrm>
          <a:prstGeom prst="rect">
            <a:avLst/>
          </a:prstGeom>
          <a:noFill/>
        </p:spPr>
        <p:txBody>
          <a:bodyPr wrap="square" rtlCol="0">
            <a:spAutoFit/>
          </a:bodyPr>
          <a:lstStyle/>
          <a:p>
            <a:r>
              <a:rPr lang="en-US" sz="1100" dirty="0">
                <a:solidFill>
                  <a:srgbClr val="898989"/>
                </a:solidFill>
                <a:latin typeface="Arial Narrow"/>
                <a:cs typeface="Arial Narrow"/>
              </a:rPr>
              <a:t>Unitil processes application through applicable process track</a:t>
            </a:r>
          </a:p>
        </p:txBody>
      </p:sp>
      <p:pic>
        <p:nvPicPr>
          <p:cNvPr id="18" name="Picture 17">
            <a:extLst>
              <a:ext uri="{FF2B5EF4-FFF2-40B4-BE49-F238E27FC236}">
                <a16:creationId xmlns:a16="http://schemas.microsoft.com/office/drawing/2014/main" id="{1BDE1D5A-7062-4C6B-9429-0FA90A500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699" y="3163396"/>
            <a:ext cx="228600" cy="242662"/>
          </a:xfrm>
          <a:prstGeom prst="rect">
            <a:avLst/>
          </a:prstGeom>
        </p:spPr>
      </p:pic>
      <p:sp>
        <p:nvSpPr>
          <p:cNvPr id="29" name="Text Placeholder 14">
            <a:extLst>
              <a:ext uri="{FF2B5EF4-FFF2-40B4-BE49-F238E27FC236}">
                <a16:creationId xmlns:a16="http://schemas.microsoft.com/office/drawing/2014/main" id="{FB2ACF63-AD33-4E5E-9130-A9C1ED76F8C3}"/>
              </a:ext>
            </a:extLst>
          </p:cNvPr>
          <p:cNvSpPr>
            <a:spLocks noGrp="1"/>
          </p:cNvSpPr>
          <p:nvPr>
            <p:ph type="body" sz="quarter" idx="12"/>
          </p:nvPr>
        </p:nvSpPr>
        <p:spPr>
          <a:xfrm>
            <a:off x="454675" y="925023"/>
            <a:ext cx="4419600" cy="367764"/>
          </a:xfrm>
        </p:spPr>
        <p:txBody>
          <a:bodyPr/>
          <a:lstStyle/>
          <a:p>
            <a:r>
              <a:rPr lang="en-US" dirty="0"/>
              <a:t>Simplified Track </a:t>
            </a:r>
          </a:p>
        </p:txBody>
      </p:sp>
      <p:sp>
        <p:nvSpPr>
          <p:cNvPr id="19" name="Content Placeholder 4">
            <a:extLst>
              <a:ext uri="{FF2B5EF4-FFF2-40B4-BE49-F238E27FC236}">
                <a16:creationId xmlns:a16="http://schemas.microsoft.com/office/drawing/2014/main" id="{53932252-20AB-4493-AD48-C4B289114898}"/>
              </a:ext>
            </a:extLst>
          </p:cNvPr>
          <p:cNvSpPr txBox="1">
            <a:spLocks/>
          </p:cNvSpPr>
          <p:nvPr/>
        </p:nvSpPr>
        <p:spPr>
          <a:xfrm>
            <a:off x="454674" y="1183109"/>
            <a:ext cx="5200018" cy="857622"/>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Three qualification screens (i.e. the application meets Simplified Track criteria)</a:t>
            </a:r>
          </a:p>
          <a:p>
            <a:pPr lvl="1"/>
            <a:r>
              <a:rPr lang="en-US" sz="1050" dirty="0"/>
              <a:t>Facility size is ≤15 kW (AC) Single Phase or ≤25 kW (AC) Three Phase</a:t>
            </a:r>
            <a:endParaRPr lang="en-US" dirty="0"/>
          </a:p>
          <a:p>
            <a:pPr lvl="1"/>
            <a:r>
              <a:rPr lang="en-US" sz="1050" dirty="0"/>
              <a:t>Connecting to a radial distribution circuit (provisions for Simplified Area Network track)</a:t>
            </a:r>
          </a:p>
          <a:p>
            <a:pPr lvl="1"/>
            <a:r>
              <a:rPr lang="en-US" sz="1050" dirty="0"/>
              <a:t>Listed Inverter based generator</a:t>
            </a:r>
          </a:p>
          <a:p>
            <a:pPr marL="283464" lvl="1">
              <a:spcBef>
                <a:spcPts val="275"/>
              </a:spcBef>
              <a:buSzPct val="100000"/>
              <a:buFont typeface="Arial" panose="020B0604020202020204" pitchFamily="34" charset="0"/>
              <a:buChar char="•"/>
            </a:pPr>
            <a:endParaRPr lang="en-US" dirty="0"/>
          </a:p>
        </p:txBody>
      </p:sp>
      <p:sp>
        <p:nvSpPr>
          <p:cNvPr id="20" name="Content Placeholder 4">
            <a:extLst>
              <a:ext uri="{FF2B5EF4-FFF2-40B4-BE49-F238E27FC236}">
                <a16:creationId xmlns:a16="http://schemas.microsoft.com/office/drawing/2014/main" id="{3062F470-ED1B-4BF1-A561-EAF6DC3EB26D}"/>
              </a:ext>
            </a:extLst>
          </p:cNvPr>
          <p:cNvSpPr txBox="1">
            <a:spLocks/>
          </p:cNvSpPr>
          <p:nvPr/>
        </p:nvSpPr>
        <p:spPr>
          <a:xfrm>
            <a:off x="488541" y="1934839"/>
            <a:ext cx="5200018" cy="857622"/>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Two additional screens</a:t>
            </a:r>
          </a:p>
          <a:p>
            <a:pPr lvl="1"/>
            <a:r>
              <a:rPr lang="en-US" sz="1050" dirty="0"/>
              <a:t>Aggregate generation on circuit less than 15% of circuit peak load</a:t>
            </a:r>
          </a:p>
          <a:p>
            <a:pPr lvl="1"/>
            <a:r>
              <a:rPr lang="en-US" sz="1050" dirty="0"/>
              <a:t>Service type – Verifies electric service is the correct type for the DER</a:t>
            </a:r>
          </a:p>
          <a:p>
            <a:pPr marL="283464" lvl="1">
              <a:spcBef>
                <a:spcPts val="275"/>
              </a:spcBef>
              <a:buSzPct val="100000"/>
              <a:buFont typeface="Arial" panose="020B0604020202020204" pitchFamily="34" charset="0"/>
              <a:buChar char="•"/>
            </a:pPr>
            <a:endParaRPr lang="en-US" dirty="0"/>
          </a:p>
        </p:txBody>
      </p:sp>
      <p:sp>
        <p:nvSpPr>
          <p:cNvPr id="22" name="Text Placeholder 14">
            <a:extLst>
              <a:ext uri="{FF2B5EF4-FFF2-40B4-BE49-F238E27FC236}">
                <a16:creationId xmlns:a16="http://schemas.microsoft.com/office/drawing/2014/main" id="{B0439967-6F81-4850-AB2E-DBA038CE79A2}"/>
              </a:ext>
            </a:extLst>
          </p:cNvPr>
          <p:cNvSpPr txBox="1">
            <a:spLocks/>
          </p:cNvSpPr>
          <p:nvPr/>
        </p:nvSpPr>
        <p:spPr>
          <a:xfrm>
            <a:off x="488541" y="2655954"/>
            <a:ext cx="4419600" cy="367764"/>
          </a:xfrm>
          <a:prstGeom prst="rect">
            <a:avLst/>
          </a:prstGeom>
        </p:spPr>
        <p:txBody>
          <a:bodyPr>
            <a:normAutofit/>
          </a:bodyPr>
          <a:lstStyle>
            <a:lvl1pPr marL="0" indent="0" algn="l" defTabSz="914400" rtl="0" eaLnBrk="1" latinLnBrk="0" hangingPunct="1">
              <a:spcBef>
                <a:spcPct val="20000"/>
              </a:spcBef>
              <a:buClr>
                <a:schemeClr val="accent2"/>
              </a:buClr>
              <a:buFont typeface="Arial" panose="020B0604020202020204" pitchFamily="34" charset="0"/>
              <a:buNone/>
              <a:defRPr sz="1400" b="1" kern="1200">
                <a:solidFill>
                  <a:schemeClr val="accent2"/>
                </a:solidFill>
                <a:latin typeface="+mj-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20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8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6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Service Transformer Criteria</a:t>
            </a:r>
          </a:p>
        </p:txBody>
      </p:sp>
      <p:sp>
        <p:nvSpPr>
          <p:cNvPr id="23" name="Content Placeholder 4">
            <a:extLst>
              <a:ext uri="{FF2B5EF4-FFF2-40B4-BE49-F238E27FC236}">
                <a16:creationId xmlns:a16="http://schemas.microsoft.com/office/drawing/2014/main" id="{5FB81216-A0AD-4926-B042-84C76C4B3507}"/>
              </a:ext>
            </a:extLst>
          </p:cNvPr>
          <p:cNvSpPr txBox="1">
            <a:spLocks/>
          </p:cNvSpPr>
          <p:nvPr/>
        </p:nvSpPr>
        <p:spPr>
          <a:xfrm>
            <a:off x="522704" y="2913478"/>
            <a:ext cx="5225457" cy="1309762"/>
          </a:xfrm>
          <a:prstGeom prst="rect">
            <a:avLst/>
          </a:prstGeom>
        </p:spPr>
        <p:txBody>
          <a:bodyPr/>
          <a:lstStyle>
            <a:lvl1pPr marL="285750" indent="-285750" algn="l" defTabSz="914400" rtl="0" eaLnBrk="1" latinLnBrk="0" hangingPunct="1">
              <a:spcBef>
                <a:spcPct val="20000"/>
              </a:spcBef>
              <a:buClr>
                <a:schemeClr val="accent2"/>
              </a:buClr>
              <a:buFont typeface="Arial" panose="020B0604020202020204" pitchFamily="34" charset="0"/>
              <a:buChar char="•"/>
              <a:defRPr sz="1200" kern="1200" baseline="0">
                <a:solidFill>
                  <a:srgbClr val="707372"/>
                </a:solidFill>
                <a:latin typeface="+mn-lt"/>
                <a:ea typeface="+mn-ea"/>
                <a:cs typeface="+mn-cs"/>
              </a:defRPr>
            </a:lvl1pPr>
            <a:lvl2pPr marL="742950" indent="-285750" algn="l" defTabSz="914400" rtl="0" eaLnBrk="1" latinLnBrk="0" hangingPunct="1">
              <a:spcBef>
                <a:spcPct val="20000"/>
              </a:spcBef>
              <a:buClr>
                <a:schemeClr val="accent2"/>
              </a:buClr>
              <a:buSzPct val="80000"/>
              <a:buFont typeface="Arial" panose="020B0604020202020204" pitchFamily="34" charset="0"/>
              <a:buChar char="–"/>
              <a:defRPr sz="1100" kern="1200">
                <a:solidFill>
                  <a:srgbClr val="707372"/>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1400" kern="1200">
                <a:solidFill>
                  <a:srgbClr val="707372"/>
                </a:solidFill>
                <a:latin typeface="+mn-lt"/>
                <a:ea typeface="+mn-ea"/>
                <a:cs typeface="+mn-cs"/>
              </a:defRPr>
            </a:lvl3pPr>
            <a:lvl4pPr marL="1600200" indent="-228600" algn="l" defTabSz="914400" rtl="0" eaLnBrk="1" latinLnBrk="0" hangingPunct="1">
              <a:spcBef>
                <a:spcPct val="20000"/>
              </a:spcBef>
              <a:buClr>
                <a:schemeClr val="accent2"/>
              </a:buClr>
              <a:buSzPct val="80000"/>
              <a:buFont typeface="Arial" panose="020B0604020202020204" pitchFamily="34" charset="0"/>
              <a:buChar char="–"/>
              <a:defRPr sz="1200" kern="1200">
                <a:solidFill>
                  <a:srgbClr val="707372"/>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200" kern="1200">
                <a:solidFill>
                  <a:srgbClr val="70737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dirty="0"/>
              <a:t>Service Type Screen will verify the service transformer can accommodate the DER</a:t>
            </a:r>
          </a:p>
          <a:p>
            <a:pPr lvl="1"/>
            <a:r>
              <a:rPr lang="en-US" sz="1050" dirty="0"/>
              <a:t>Aggregate generation on the service transformer is 120% of nameplate or less</a:t>
            </a:r>
            <a:endParaRPr lang="en-US" dirty="0"/>
          </a:p>
          <a:p>
            <a:pPr lvl="1"/>
            <a:r>
              <a:rPr lang="en-US" sz="1050" dirty="0"/>
              <a:t>Aggregate generation on the service transformer does not exceed 25 kW (AC) if there is a shared secondary</a:t>
            </a:r>
          </a:p>
          <a:p>
            <a:pPr marL="283464" lvl="1">
              <a:buFont typeface="Arial" panose="020B0604020202020204" pitchFamily="34" charset="0"/>
              <a:buChar char="•"/>
            </a:pPr>
            <a:r>
              <a:rPr lang="en-US" dirty="0"/>
              <a:t>Service Transformer Query Tool</a:t>
            </a:r>
          </a:p>
          <a:p>
            <a:pPr marL="740664" lvl="1">
              <a:buFont typeface="Arial Narrow" panose="020B0606020202030204" pitchFamily="34" charset="0"/>
              <a:buChar char="–"/>
            </a:pPr>
            <a:r>
              <a:rPr lang="en-US" sz="1050" dirty="0"/>
              <a:t>New </a:t>
            </a:r>
            <a:r>
              <a:rPr lang="en-US" sz="1050" dirty="0" err="1"/>
              <a:t>PowerClerk</a:t>
            </a:r>
            <a:r>
              <a:rPr lang="en-US" sz="1050" dirty="0"/>
              <a:t> feature for checking the service transformer rating and aggregate generation prior to submitting an application</a:t>
            </a:r>
          </a:p>
          <a:p>
            <a:pPr marL="283464" lvl="1">
              <a:buFont typeface="Arial" panose="020B0604020202020204" pitchFamily="34" charset="0"/>
              <a:buChar char="•"/>
            </a:pPr>
            <a:endParaRPr lang="en-US" sz="1050" dirty="0"/>
          </a:p>
          <a:p>
            <a:pPr marL="457200" lvl="1" indent="0">
              <a:buNone/>
            </a:pPr>
            <a:endParaRPr lang="en-US" sz="1050" dirty="0"/>
          </a:p>
          <a:p>
            <a:pPr marL="283464" lvl="1">
              <a:spcBef>
                <a:spcPts val="275"/>
              </a:spcBef>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1257137759"/>
      </p:ext>
    </p:extLst>
  </p:cSld>
  <p:clrMapOvr>
    <a:masterClrMapping/>
  </p:clrMapOvr>
</p:sld>
</file>

<file path=ppt/theme/theme1.xml><?xml version="1.0" encoding="utf-8"?>
<a:theme xmlns:a="http://schemas.openxmlformats.org/drawingml/2006/main" name="Office Theme">
  <a:themeElements>
    <a:clrScheme name="Custom 1">
      <a:dk1>
        <a:srgbClr val="282A33"/>
      </a:dk1>
      <a:lt1>
        <a:srgbClr val="FFFFFF"/>
      </a:lt1>
      <a:dk2>
        <a:srgbClr val="0070C0"/>
      </a:dk2>
      <a:lt2>
        <a:srgbClr val="FFFFFF"/>
      </a:lt2>
      <a:accent1>
        <a:srgbClr val="233E99"/>
      </a:accent1>
      <a:accent2>
        <a:srgbClr val="E57200"/>
      </a:accent2>
      <a:accent3>
        <a:srgbClr val="418FDE"/>
      </a:accent3>
      <a:accent4>
        <a:srgbClr val="70AB37"/>
      </a:accent4>
      <a:accent5>
        <a:srgbClr val="00B0F0"/>
      </a:accent5>
      <a:accent6>
        <a:srgbClr val="A9431E"/>
      </a:accent6>
      <a:hlink>
        <a:srgbClr val="00B0F0"/>
      </a:hlink>
      <a:folHlink>
        <a:srgbClr val="70AB37"/>
      </a:folHlink>
    </a:clrScheme>
    <a:fontScheme name="Unitil Financial - Body / Header">
      <a:majorFont>
        <a:latin typeface="Calibri"/>
        <a:ea typeface=""/>
        <a:cs typeface=""/>
      </a:majorFont>
      <a:minorFont>
        <a:latin typeface="Arial Narrow"/>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a42f558a-0144-4866-aee3-a1ea5e1f29fe">USHARE-1599076771-4</_dlc_DocId>
    <_dlc_DocIdUrl xmlns="a42f558a-0144-4866-aee3-a1ea5e1f29fe">
      <Url>https://u-share.unitil.com/brand/_layouts/15/DocIdRedir.aspx?ID=USHARE-1599076771-4</Url>
      <Description>USHARE-1599076771-4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B8452D2D30BBD469E05B622D1EE3665" ma:contentTypeVersion="1" ma:contentTypeDescription="Create a new document." ma:contentTypeScope="" ma:versionID="4160dbf620fdb94bdb977f4cb7cbb314">
  <xsd:schema xmlns:xsd="http://www.w3.org/2001/XMLSchema" xmlns:xs="http://www.w3.org/2001/XMLSchema" xmlns:p="http://schemas.microsoft.com/office/2006/metadata/properties" xmlns:ns2="a42f558a-0144-4866-aee3-a1ea5e1f29fe" targetNamespace="http://schemas.microsoft.com/office/2006/metadata/properties" ma:root="true" ma:fieldsID="b47a3d49ddc46ef5039958d7086a7004" ns2:_="">
    <xsd:import namespace="a42f558a-0144-4866-aee3-a1ea5e1f29f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f558a-0144-4866-aee3-a1ea5e1f29fe"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6CB484-49D2-4969-934C-6E539FD78EB2}">
  <ds:schemaRefs>
    <ds:schemaRef ds:uri="http://schemas.microsoft.com/sharepoint/v3/contenttype/forms"/>
  </ds:schemaRefs>
</ds:datastoreItem>
</file>

<file path=customXml/itemProps2.xml><?xml version="1.0" encoding="utf-8"?>
<ds:datastoreItem xmlns:ds="http://schemas.openxmlformats.org/officeDocument/2006/customXml" ds:itemID="{800DFFA5-DD06-42A1-8398-26434EE053D5}">
  <ds:schemaRefs>
    <ds:schemaRef ds:uri="http://schemas.microsoft.com/sharepoint/events"/>
  </ds:schemaRefs>
</ds:datastoreItem>
</file>

<file path=customXml/itemProps3.xml><?xml version="1.0" encoding="utf-8"?>
<ds:datastoreItem xmlns:ds="http://schemas.openxmlformats.org/officeDocument/2006/customXml" ds:itemID="{DA9FDAE3-5E2A-49FC-9467-AA986EF8D383}">
  <ds:schemaRefs>
    <ds:schemaRef ds:uri="http://schemas.microsoft.com/office/2006/metadata/properties"/>
    <ds:schemaRef ds:uri="http://schemas.microsoft.com/office/2006/documentManagement/types"/>
    <ds:schemaRef ds:uri="http://purl.org/dc/terms/"/>
    <ds:schemaRef ds:uri="http://purl.org/dc/elements/1.1/"/>
    <ds:schemaRef ds:uri="http://purl.org/dc/dcmitype/"/>
    <ds:schemaRef ds:uri="a42f558a-0144-4866-aee3-a1ea5e1f29fe"/>
    <ds:schemaRef ds:uri="http://schemas.openxmlformats.org/package/2006/metadata/core-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05EF7775-3F91-4B31-9612-2FCA1286C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2f558a-0144-4866-aee3-a1ea5e1f29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11198</TotalTime>
  <Words>1783</Words>
  <Application>Microsoft Office PowerPoint</Application>
  <PresentationFormat>Custom</PresentationFormat>
  <Paragraphs>321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Narrow</vt:lpstr>
      <vt:lpstr>Calibri</vt:lpstr>
      <vt:lpstr>Office Theme</vt:lpstr>
      <vt:lpstr>Distributed Energy Resources Interconnection</vt:lpstr>
      <vt:lpstr>Steps to Interconnection</vt:lpstr>
      <vt:lpstr>Application Submission</vt:lpstr>
      <vt:lpstr>Application Types</vt:lpstr>
      <vt:lpstr>Supporting Documents</vt:lpstr>
      <vt:lpstr>Application Fees</vt:lpstr>
      <vt:lpstr>Application Processing</vt:lpstr>
      <vt:lpstr>Processing Tracks</vt:lpstr>
      <vt:lpstr>Technical Screening</vt:lpstr>
      <vt:lpstr>Technical Screening Cont.</vt:lpstr>
      <vt:lpstr>Impact Studies</vt:lpstr>
      <vt:lpstr>System Modification Estimates</vt:lpstr>
      <vt:lpstr>Management Review and Approval</vt:lpstr>
      <vt:lpstr>System Installation</vt:lpstr>
      <vt:lpstr>Permission to Operate</vt:lpstr>
      <vt:lpstr>Common Errors</vt:lpstr>
      <vt:lpstr>Additional Resources</vt:lpstr>
      <vt:lpstr>Ongoing Efforts</vt:lpstr>
    </vt:vector>
  </TitlesOfParts>
  <Company>Unitil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Slide Subtitle</dc:title>
  <dc:creator>Prest, Matthew</dc:creator>
  <cp:lastModifiedBy>Kites, Jeremy</cp:lastModifiedBy>
  <cp:revision>292</cp:revision>
  <dcterms:created xsi:type="dcterms:W3CDTF">2019-03-01T20:03:13Z</dcterms:created>
  <dcterms:modified xsi:type="dcterms:W3CDTF">2025-08-28T12:53:38Z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0x0101002B8452D2D30BBD469E05B622D1EE3665</vt:lpwstr>
  </property>
  <property fmtid="{D5CDD505-2E9C-101B-9397-08002B2CF9AE}" pid="3" name="_dlc_DocIdItemGuid">
    <vt:lpwstr>5caac3f9-e80d-4432-a235-c99784fc4b0d</vt:lpwstr>
  </property>
</Properties>
</file>