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68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60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05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Interstate Data Sharing</a:t>
            </a:r>
            <a:r>
              <a:rPr lang="en-US" smtClean="0"/>
              <a:t/>
            </a:r>
            <a:br>
              <a:rPr lang="en-US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3811308" y="4310061"/>
            <a:ext cx="2021728" cy="1979613"/>
          </a:xfrm>
          <a:custGeom>
            <a:avLst/>
            <a:gdLst>
              <a:gd name="T0" fmla="*/ 603 w 1282"/>
              <a:gd name="T1" fmla="*/ 963 h 1247"/>
              <a:gd name="T2" fmla="*/ 557 w 1282"/>
              <a:gd name="T3" fmla="*/ 853 h 1247"/>
              <a:gd name="T4" fmla="*/ 511 w 1282"/>
              <a:gd name="T5" fmla="*/ 807 h 1247"/>
              <a:gd name="T6" fmla="*/ 435 w 1282"/>
              <a:gd name="T7" fmla="*/ 772 h 1247"/>
              <a:gd name="T8" fmla="*/ 354 w 1282"/>
              <a:gd name="T9" fmla="*/ 789 h 1247"/>
              <a:gd name="T10" fmla="*/ 273 w 1282"/>
              <a:gd name="T11" fmla="*/ 836 h 1247"/>
              <a:gd name="T12" fmla="*/ 203 w 1282"/>
              <a:gd name="T13" fmla="*/ 789 h 1247"/>
              <a:gd name="T14" fmla="*/ 145 w 1282"/>
              <a:gd name="T15" fmla="*/ 650 h 1247"/>
              <a:gd name="T16" fmla="*/ 52 w 1282"/>
              <a:gd name="T17" fmla="*/ 551 h 1247"/>
              <a:gd name="T18" fmla="*/ 6 w 1282"/>
              <a:gd name="T19" fmla="*/ 499 h 1247"/>
              <a:gd name="T20" fmla="*/ 52 w 1282"/>
              <a:gd name="T21" fmla="*/ 482 h 1247"/>
              <a:gd name="T22" fmla="*/ 174 w 1282"/>
              <a:gd name="T23" fmla="*/ 493 h 1247"/>
              <a:gd name="T24" fmla="*/ 278 w 1282"/>
              <a:gd name="T25" fmla="*/ 505 h 1247"/>
              <a:gd name="T26" fmla="*/ 342 w 1282"/>
              <a:gd name="T27" fmla="*/ 511 h 1247"/>
              <a:gd name="T28" fmla="*/ 354 w 1282"/>
              <a:gd name="T29" fmla="*/ 453 h 1247"/>
              <a:gd name="T30" fmla="*/ 360 w 1282"/>
              <a:gd name="T31" fmla="*/ 354 h 1247"/>
              <a:gd name="T32" fmla="*/ 365 w 1282"/>
              <a:gd name="T33" fmla="*/ 302 h 1247"/>
              <a:gd name="T34" fmla="*/ 371 w 1282"/>
              <a:gd name="T35" fmla="*/ 232 h 1247"/>
              <a:gd name="T36" fmla="*/ 377 w 1282"/>
              <a:gd name="T37" fmla="*/ 174 h 1247"/>
              <a:gd name="T38" fmla="*/ 383 w 1282"/>
              <a:gd name="T39" fmla="*/ 128 h 1247"/>
              <a:gd name="T40" fmla="*/ 429 w 1282"/>
              <a:gd name="T41" fmla="*/ 0 h 1247"/>
              <a:gd name="T42" fmla="*/ 499 w 1282"/>
              <a:gd name="T43" fmla="*/ 6 h 1247"/>
              <a:gd name="T44" fmla="*/ 580 w 1282"/>
              <a:gd name="T45" fmla="*/ 12 h 1247"/>
              <a:gd name="T46" fmla="*/ 638 w 1282"/>
              <a:gd name="T47" fmla="*/ 12 h 1247"/>
              <a:gd name="T48" fmla="*/ 667 w 1282"/>
              <a:gd name="T49" fmla="*/ 81 h 1247"/>
              <a:gd name="T50" fmla="*/ 667 w 1282"/>
              <a:gd name="T51" fmla="*/ 128 h 1247"/>
              <a:gd name="T52" fmla="*/ 667 w 1282"/>
              <a:gd name="T53" fmla="*/ 163 h 1247"/>
              <a:gd name="T54" fmla="*/ 661 w 1282"/>
              <a:gd name="T55" fmla="*/ 215 h 1247"/>
              <a:gd name="T56" fmla="*/ 708 w 1282"/>
              <a:gd name="T57" fmla="*/ 255 h 1247"/>
              <a:gd name="T58" fmla="*/ 748 w 1282"/>
              <a:gd name="T59" fmla="*/ 279 h 1247"/>
              <a:gd name="T60" fmla="*/ 801 w 1282"/>
              <a:gd name="T61" fmla="*/ 296 h 1247"/>
              <a:gd name="T62" fmla="*/ 841 w 1282"/>
              <a:gd name="T63" fmla="*/ 290 h 1247"/>
              <a:gd name="T64" fmla="*/ 882 w 1282"/>
              <a:gd name="T65" fmla="*/ 313 h 1247"/>
              <a:gd name="T66" fmla="*/ 928 w 1282"/>
              <a:gd name="T67" fmla="*/ 337 h 1247"/>
              <a:gd name="T68" fmla="*/ 986 w 1282"/>
              <a:gd name="T69" fmla="*/ 319 h 1247"/>
              <a:gd name="T70" fmla="*/ 1015 w 1282"/>
              <a:gd name="T71" fmla="*/ 337 h 1247"/>
              <a:gd name="T72" fmla="*/ 1079 w 1282"/>
              <a:gd name="T73" fmla="*/ 319 h 1247"/>
              <a:gd name="T74" fmla="*/ 1108 w 1282"/>
              <a:gd name="T75" fmla="*/ 325 h 1247"/>
              <a:gd name="T76" fmla="*/ 1137 w 1282"/>
              <a:gd name="T77" fmla="*/ 325 h 1247"/>
              <a:gd name="T78" fmla="*/ 1172 w 1282"/>
              <a:gd name="T79" fmla="*/ 342 h 1247"/>
              <a:gd name="T80" fmla="*/ 1230 w 1282"/>
              <a:gd name="T81" fmla="*/ 360 h 1247"/>
              <a:gd name="T82" fmla="*/ 1230 w 1282"/>
              <a:gd name="T83" fmla="*/ 418 h 1247"/>
              <a:gd name="T84" fmla="*/ 1230 w 1282"/>
              <a:gd name="T85" fmla="*/ 464 h 1247"/>
              <a:gd name="T86" fmla="*/ 1230 w 1282"/>
              <a:gd name="T87" fmla="*/ 534 h 1247"/>
              <a:gd name="T88" fmla="*/ 1265 w 1282"/>
              <a:gd name="T89" fmla="*/ 592 h 1247"/>
              <a:gd name="T90" fmla="*/ 1282 w 1282"/>
              <a:gd name="T91" fmla="*/ 667 h 1247"/>
              <a:gd name="T92" fmla="*/ 1271 w 1282"/>
              <a:gd name="T93" fmla="*/ 737 h 1247"/>
              <a:gd name="T94" fmla="*/ 1253 w 1282"/>
              <a:gd name="T95" fmla="*/ 783 h 1247"/>
              <a:gd name="T96" fmla="*/ 1207 w 1282"/>
              <a:gd name="T97" fmla="*/ 818 h 1247"/>
              <a:gd name="T98" fmla="*/ 1190 w 1282"/>
              <a:gd name="T99" fmla="*/ 818 h 1247"/>
              <a:gd name="T100" fmla="*/ 1155 w 1282"/>
              <a:gd name="T101" fmla="*/ 807 h 1247"/>
              <a:gd name="T102" fmla="*/ 1137 w 1282"/>
              <a:gd name="T103" fmla="*/ 818 h 1247"/>
              <a:gd name="T104" fmla="*/ 1132 w 1282"/>
              <a:gd name="T105" fmla="*/ 876 h 1247"/>
              <a:gd name="T106" fmla="*/ 998 w 1282"/>
              <a:gd name="T107" fmla="*/ 957 h 1247"/>
              <a:gd name="T108" fmla="*/ 934 w 1282"/>
              <a:gd name="T109" fmla="*/ 1021 h 1247"/>
              <a:gd name="T110" fmla="*/ 905 w 1282"/>
              <a:gd name="T111" fmla="*/ 1166 h 1247"/>
              <a:gd name="T112" fmla="*/ 870 w 1282"/>
              <a:gd name="T113" fmla="*/ 1236 h 1247"/>
              <a:gd name="T114" fmla="*/ 766 w 1282"/>
              <a:gd name="T115" fmla="*/ 1201 h 1247"/>
              <a:gd name="T116" fmla="*/ 708 w 1282"/>
              <a:gd name="T117" fmla="*/ 1160 h 1247"/>
              <a:gd name="T118" fmla="*/ 661 w 1282"/>
              <a:gd name="T119" fmla="*/ 1033 h 124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282"/>
              <a:gd name="T181" fmla="*/ 0 h 1247"/>
              <a:gd name="T182" fmla="*/ 1282 w 1282"/>
              <a:gd name="T183" fmla="*/ 1247 h 124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282" h="1247">
                <a:moveTo>
                  <a:pt x="650" y="1021"/>
                </a:moveTo>
                <a:lnTo>
                  <a:pt x="638" y="1010"/>
                </a:lnTo>
                <a:lnTo>
                  <a:pt x="627" y="992"/>
                </a:lnTo>
                <a:lnTo>
                  <a:pt x="603" y="969"/>
                </a:lnTo>
                <a:lnTo>
                  <a:pt x="603" y="963"/>
                </a:lnTo>
                <a:lnTo>
                  <a:pt x="592" y="934"/>
                </a:lnTo>
                <a:lnTo>
                  <a:pt x="598" y="934"/>
                </a:lnTo>
                <a:lnTo>
                  <a:pt x="569" y="882"/>
                </a:lnTo>
                <a:lnTo>
                  <a:pt x="563" y="865"/>
                </a:lnTo>
                <a:lnTo>
                  <a:pt x="557" y="853"/>
                </a:lnTo>
                <a:lnTo>
                  <a:pt x="551" y="841"/>
                </a:lnTo>
                <a:lnTo>
                  <a:pt x="534" y="830"/>
                </a:lnTo>
                <a:lnTo>
                  <a:pt x="528" y="818"/>
                </a:lnTo>
                <a:lnTo>
                  <a:pt x="516" y="812"/>
                </a:lnTo>
                <a:lnTo>
                  <a:pt x="511" y="807"/>
                </a:lnTo>
                <a:lnTo>
                  <a:pt x="505" y="795"/>
                </a:lnTo>
                <a:lnTo>
                  <a:pt x="493" y="783"/>
                </a:lnTo>
                <a:lnTo>
                  <a:pt x="481" y="778"/>
                </a:lnTo>
                <a:lnTo>
                  <a:pt x="458" y="778"/>
                </a:lnTo>
                <a:lnTo>
                  <a:pt x="435" y="772"/>
                </a:lnTo>
                <a:lnTo>
                  <a:pt x="429" y="772"/>
                </a:lnTo>
                <a:lnTo>
                  <a:pt x="400" y="760"/>
                </a:lnTo>
                <a:lnTo>
                  <a:pt x="383" y="772"/>
                </a:lnTo>
                <a:lnTo>
                  <a:pt x="371" y="772"/>
                </a:lnTo>
                <a:lnTo>
                  <a:pt x="354" y="789"/>
                </a:lnTo>
                <a:lnTo>
                  <a:pt x="342" y="830"/>
                </a:lnTo>
                <a:lnTo>
                  <a:pt x="319" y="847"/>
                </a:lnTo>
                <a:lnTo>
                  <a:pt x="313" y="859"/>
                </a:lnTo>
                <a:lnTo>
                  <a:pt x="290" y="853"/>
                </a:lnTo>
                <a:lnTo>
                  <a:pt x="273" y="836"/>
                </a:lnTo>
                <a:lnTo>
                  <a:pt x="255" y="824"/>
                </a:lnTo>
                <a:lnTo>
                  <a:pt x="249" y="818"/>
                </a:lnTo>
                <a:lnTo>
                  <a:pt x="226" y="812"/>
                </a:lnTo>
                <a:lnTo>
                  <a:pt x="215" y="801"/>
                </a:lnTo>
                <a:lnTo>
                  <a:pt x="203" y="789"/>
                </a:lnTo>
                <a:lnTo>
                  <a:pt x="180" y="772"/>
                </a:lnTo>
                <a:lnTo>
                  <a:pt x="168" y="725"/>
                </a:lnTo>
                <a:lnTo>
                  <a:pt x="168" y="696"/>
                </a:lnTo>
                <a:lnTo>
                  <a:pt x="151" y="661"/>
                </a:lnTo>
                <a:lnTo>
                  <a:pt x="145" y="650"/>
                </a:lnTo>
                <a:lnTo>
                  <a:pt x="145" y="644"/>
                </a:lnTo>
                <a:lnTo>
                  <a:pt x="110" y="621"/>
                </a:lnTo>
                <a:lnTo>
                  <a:pt x="87" y="592"/>
                </a:lnTo>
                <a:lnTo>
                  <a:pt x="75" y="580"/>
                </a:lnTo>
                <a:lnTo>
                  <a:pt x="52" y="551"/>
                </a:lnTo>
                <a:lnTo>
                  <a:pt x="40" y="545"/>
                </a:lnTo>
                <a:lnTo>
                  <a:pt x="35" y="540"/>
                </a:lnTo>
                <a:lnTo>
                  <a:pt x="17" y="505"/>
                </a:lnTo>
                <a:lnTo>
                  <a:pt x="11" y="505"/>
                </a:lnTo>
                <a:lnTo>
                  <a:pt x="6" y="499"/>
                </a:lnTo>
                <a:lnTo>
                  <a:pt x="0" y="487"/>
                </a:lnTo>
                <a:lnTo>
                  <a:pt x="0" y="476"/>
                </a:lnTo>
                <a:lnTo>
                  <a:pt x="23" y="476"/>
                </a:lnTo>
                <a:lnTo>
                  <a:pt x="40" y="482"/>
                </a:lnTo>
                <a:lnTo>
                  <a:pt x="52" y="482"/>
                </a:lnTo>
                <a:lnTo>
                  <a:pt x="64" y="482"/>
                </a:lnTo>
                <a:lnTo>
                  <a:pt x="122" y="487"/>
                </a:lnTo>
                <a:lnTo>
                  <a:pt x="151" y="493"/>
                </a:lnTo>
                <a:lnTo>
                  <a:pt x="168" y="493"/>
                </a:lnTo>
                <a:lnTo>
                  <a:pt x="174" y="493"/>
                </a:lnTo>
                <a:lnTo>
                  <a:pt x="220" y="499"/>
                </a:lnTo>
                <a:lnTo>
                  <a:pt x="232" y="499"/>
                </a:lnTo>
                <a:lnTo>
                  <a:pt x="255" y="505"/>
                </a:lnTo>
                <a:lnTo>
                  <a:pt x="261" y="505"/>
                </a:lnTo>
                <a:lnTo>
                  <a:pt x="278" y="505"/>
                </a:lnTo>
                <a:lnTo>
                  <a:pt x="284" y="505"/>
                </a:lnTo>
                <a:lnTo>
                  <a:pt x="296" y="505"/>
                </a:lnTo>
                <a:lnTo>
                  <a:pt x="319" y="511"/>
                </a:lnTo>
                <a:lnTo>
                  <a:pt x="325" y="511"/>
                </a:lnTo>
                <a:lnTo>
                  <a:pt x="342" y="511"/>
                </a:lnTo>
                <a:lnTo>
                  <a:pt x="348" y="511"/>
                </a:lnTo>
                <a:lnTo>
                  <a:pt x="348" y="499"/>
                </a:lnTo>
                <a:lnTo>
                  <a:pt x="348" y="482"/>
                </a:lnTo>
                <a:lnTo>
                  <a:pt x="354" y="458"/>
                </a:lnTo>
                <a:lnTo>
                  <a:pt x="354" y="453"/>
                </a:lnTo>
                <a:lnTo>
                  <a:pt x="354" y="441"/>
                </a:lnTo>
                <a:lnTo>
                  <a:pt x="354" y="418"/>
                </a:lnTo>
                <a:lnTo>
                  <a:pt x="360" y="400"/>
                </a:lnTo>
                <a:lnTo>
                  <a:pt x="360" y="383"/>
                </a:lnTo>
                <a:lnTo>
                  <a:pt x="360" y="354"/>
                </a:lnTo>
                <a:lnTo>
                  <a:pt x="365" y="337"/>
                </a:lnTo>
                <a:lnTo>
                  <a:pt x="365" y="331"/>
                </a:lnTo>
                <a:lnTo>
                  <a:pt x="365" y="319"/>
                </a:lnTo>
                <a:lnTo>
                  <a:pt x="365" y="313"/>
                </a:lnTo>
                <a:lnTo>
                  <a:pt x="365" y="302"/>
                </a:lnTo>
                <a:lnTo>
                  <a:pt x="371" y="284"/>
                </a:lnTo>
                <a:lnTo>
                  <a:pt x="371" y="255"/>
                </a:lnTo>
                <a:lnTo>
                  <a:pt x="371" y="250"/>
                </a:lnTo>
                <a:lnTo>
                  <a:pt x="371" y="244"/>
                </a:lnTo>
                <a:lnTo>
                  <a:pt x="371" y="232"/>
                </a:lnTo>
                <a:lnTo>
                  <a:pt x="371" y="226"/>
                </a:lnTo>
                <a:lnTo>
                  <a:pt x="377" y="197"/>
                </a:lnTo>
                <a:lnTo>
                  <a:pt x="377" y="186"/>
                </a:lnTo>
                <a:lnTo>
                  <a:pt x="377" y="180"/>
                </a:lnTo>
                <a:lnTo>
                  <a:pt x="377" y="174"/>
                </a:lnTo>
                <a:lnTo>
                  <a:pt x="377" y="168"/>
                </a:lnTo>
                <a:lnTo>
                  <a:pt x="377" y="157"/>
                </a:lnTo>
                <a:lnTo>
                  <a:pt x="377" y="145"/>
                </a:lnTo>
                <a:lnTo>
                  <a:pt x="383" y="139"/>
                </a:lnTo>
                <a:lnTo>
                  <a:pt x="383" y="128"/>
                </a:lnTo>
                <a:lnTo>
                  <a:pt x="383" y="99"/>
                </a:lnTo>
                <a:lnTo>
                  <a:pt x="383" y="81"/>
                </a:lnTo>
                <a:lnTo>
                  <a:pt x="389" y="47"/>
                </a:lnTo>
                <a:lnTo>
                  <a:pt x="394" y="0"/>
                </a:lnTo>
                <a:lnTo>
                  <a:pt x="429" y="0"/>
                </a:lnTo>
                <a:lnTo>
                  <a:pt x="452" y="0"/>
                </a:lnTo>
                <a:lnTo>
                  <a:pt x="470" y="6"/>
                </a:lnTo>
                <a:lnTo>
                  <a:pt x="476" y="6"/>
                </a:lnTo>
                <a:lnTo>
                  <a:pt x="487" y="6"/>
                </a:lnTo>
                <a:lnTo>
                  <a:pt x="499" y="6"/>
                </a:lnTo>
                <a:lnTo>
                  <a:pt x="522" y="6"/>
                </a:lnTo>
                <a:lnTo>
                  <a:pt x="545" y="6"/>
                </a:lnTo>
                <a:lnTo>
                  <a:pt x="557" y="12"/>
                </a:lnTo>
                <a:lnTo>
                  <a:pt x="574" y="12"/>
                </a:lnTo>
                <a:lnTo>
                  <a:pt x="580" y="12"/>
                </a:lnTo>
                <a:lnTo>
                  <a:pt x="586" y="12"/>
                </a:lnTo>
                <a:lnTo>
                  <a:pt x="592" y="12"/>
                </a:lnTo>
                <a:lnTo>
                  <a:pt x="615" y="12"/>
                </a:lnTo>
                <a:lnTo>
                  <a:pt x="621" y="12"/>
                </a:lnTo>
                <a:lnTo>
                  <a:pt x="638" y="12"/>
                </a:lnTo>
                <a:lnTo>
                  <a:pt x="673" y="18"/>
                </a:lnTo>
                <a:lnTo>
                  <a:pt x="673" y="29"/>
                </a:lnTo>
                <a:lnTo>
                  <a:pt x="667" y="64"/>
                </a:lnTo>
                <a:lnTo>
                  <a:pt x="667" y="70"/>
                </a:lnTo>
                <a:lnTo>
                  <a:pt x="667" y="81"/>
                </a:lnTo>
                <a:lnTo>
                  <a:pt x="667" y="87"/>
                </a:lnTo>
                <a:lnTo>
                  <a:pt x="667" y="93"/>
                </a:lnTo>
                <a:lnTo>
                  <a:pt x="667" y="99"/>
                </a:lnTo>
                <a:lnTo>
                  <a:pt x="667" y="116"/>
                </a:lnTo>
                <a:lnTo>
                  <a:pt x="667" y="128"/>
                </a:lnTo>
                <a:lnTo>
                  <a:pt x="667" y="134"/>
                </a:lnTo>
                <a:lnTo>
                  <a:pt x="667" y="139"/>
                </a:lnTo>
                <a:lnTo>
                  <a:pt x="667" y="151"/>
                </a:lnTo>
                <a:lnTo>
                  <a:pt x="667" y="157"/>
                </a:lnTo>
                <a:lnTo>
                  <a:pt x="667" y="163"/>
                </a:lnTo>
                <a:lnTo>
                  <a:pt x="667" y="174"/>
                </a:lnTo>
                <a:lnTo>
                  <a:pt x="661" y="180"/>
                </a:lnTo>
                <a:lnTo>
                  <a:pt x="661" y="203"/>
                </a:lnTo>
                <a:lnTo>
                  <a:pt x="661" y="209"/>
                </a:lnTo>
                <a:lnTo>
                  <a:pt x="661" y="215"/>
                </a:lnTo>
                <a:lnTo>
                  <a:pt x="661" y="238"/>
                </a:lnTo>
                <a:lnTo>
                  <a:pt x="667" y="238"/>
                </a:lnTo>
                <a:lnTo>
                  <a:pt x="673" y="244"/>
                </a:lnTo>
                <a:lnTo>
                  <a:pt x="685" y="255"/>
                </a:lnTo>
                <a:lnTo>
                  <a:pt x="708" y="255"/>
                </a:lnTo>
                <a:lnTo>
                  <a:pt x="731" y="261"/>
                </a:lnTo>
                <a:lnTo>
                  <a:pt x="737" y="267"/>
                </a:lnTo>
                <a:lnTo>
                  <a:pt x="737" y="279"/>
                </a:lnTo>
                <a:lnTo>
                  <a:pt x="743" y="284"/>
                </a:lnTo>
                <a:lnTo>
                  <a:pt x="748" y="279"/>
                </a:lnTo>
                <a:lnTo>
                  <a:pt x="760" y="284"/>
                </a:lnTo>
                <a:lnTo>
                  <a:pt x="777" y="290"/>
                </a:lnTo>
                <a:lnTo>
                  <a:pt x="789" y="290"/>
                </a:lnTo>
                <a:lnTo>
                  <a:pt x="795" y="290"/>
                </a:lnTo>
                <a:lnTo>
                  <a:pt x="801" y="296"/>
                </a:lnTo>
                <a:lnTo>
                  <a:pt x="807" y="296"/>
                </a:lnTo>
                <a:lnTo>
                  <a:pt x="824" y="290"/>
                </a:lnTo>
                <a:lnTo>
                  <a:pt x="836" y="296"/>
                </a:lnTo>
                <a:lnTo>
                  <a:pt x="836" y="290"/>
                </a:lnTo>
                <a:lnTo>
                  <a:pt x="841" y="290"/>
                </a:lnTo>
                <a:lnTo>
                  <a:pt x="841" y="308"/>
                </a:lnTo>
                <a:lnTo>
                  <a:pt x="853" y="308"/>
                </a:lnTo>
                <a:lnTo>
                  <a:pt x="853" y="319"/>
                </a:lnTo>
                <a:lnTo>
                  <a:pt x="859" y="325"/>
                </a:lnTo>
                <a:lnTo>
                  <a:pt x="882" y="313"/>
                </a:lnTo>
                <a:lnTo>
                  <a:pt x="894" y="319"/>
                </a:lnTo>
                <a:lnTo>
                  <a:pt x="899" y="319"/>
                </a:lnTo>
                <a:lnTo>
                  <a:pt x="911" y="331"/>
                </a:lnTo>
                <a:lnTo>
                  <a:pt x="928" y="325"/>
                </a:lnTo>
                <a:lnTo>
                  <a:pt x="928" y="337"/>
                </a:lnTo>
                <a:lnTo>
                  <a:pt x="934" y="342"/>
                </a:lnTo>
                <a:lnTo>
                  <a:pt x="952" y="313"/>
                </a:lnTo>
                <a:lnTo>
                  <a:pt x="969" y="331"/>
                </a:lnTo>
                <a:lnTo>
                  <a:pt x="981" y="319"/>
                </a:lnTo>
                <a:lnTo>
                  <a:pt x="986" y="319"/>
                </a:lnTo>
                <a:lnTo>
                  <a:pt x="981" y="325"/>
                </a:lnTo>
                <a:lnTo>
                  <a:pt x="992" y="337"/>
                </a:lnTo>
                <a:lnTo>
                  <a:pt x="998" y="337"/>
                </a:lnTo>
                <a:lnTo>
                  <a:pt x="1004" y="342"/>
                </a:lnTo>
                <a:lnTo>
                  <a:pt x="1015" y="337"/>
                </a:lnTo>
                <a:lnTo>
                  <a:pt x="1039" y="325"/>
                </a:lnTo>
                <a:lnTo>
                  <a:pt x="1056" y="325"/>
                </a:lnTo>
                <a:lnTo>
                  <a:pt x="1062" y="325"/>
                </a:lnTo>
                <a:lnTo>
                  <a:pt x="1062" y="319"/>
                </a:lnTo>
                <a:lnTo>
                  <a:pt x="1079" y="319"/>
                </a:lnTo>
                <a:lnTo>
                  <a:pt x="1079" y="313"/>
                </a:lnTo>
                <a:lnTo>
                  <a:pt x="1079" y="319"/>
                </a:lnTo>
                <a:lnTo>
                  <a:pt x="1085" y="319"/>
                </a:lnTo>
                <a:lnTo>
                  <a:pt x="1085" y="325"/>
                </a:lnTo>
                <a:lnTo>
                  <a:pt x="1108" y="325"/>
                </a:lnTo>
                <a:lnTo>
                  <a:pt x="1114" y="319"/>
                </a:lnTo>
                <a:lnTo>
                  <a:pt x="1120" y="313"/>
                </a:lnTo>
                <a:lnTo>
                  <a:pt x="1126" y="313"/>
                </a:lnTo>
                <a:lnTo>
                  <a:pt x="1126" y="319"/>
                </a:lnTo>
                <a:lnTo>
                  <a:pt x="1137" y="325"/>
                </a:lnTo>
                <a:lnTo>
                  <a:pt x="1149" y="337"/>
                </a:lnTo>
                <a:lnTo>
                  <a:pt x="1155" y="337"/>
                </a:lnTo>
                <a:lnTo>
                  <a:pt x="1161" y="337"/>
                </a:lnTo>
                <a:lnTo>
                  <a:pt x="1161" y="342"/>
                </a:lnTo>
                <a:lnTo>
                  <a:pt x="1172" y="342"/>
                </a:lnTo>
                <a:lnTo>
                  <a:pt x="1184" y="354"/>
                </a:lnTo>
                <a:lnTo>
                  <a:pt x="1184" y="348"/>
                </a:lnTo>
                <a:lnTo>
                  <a:pt x="1195" y="360"/>
                </a:lnTo>
                <a:lnTo>
                  <a:pt x="1207" y="354"/>
                </a:lnTo>
                <a:lnTo>
                  <a:pt x="1230" y="360"/>
                </a:lnTo>
                <a:lnTo>
                  <a:pt x="1230" y="377"/>
                </a:lnTo>
                <a:lnTo>
                  <a:pt x="1230" y="389"/>
                </a:lnTo>
                <a:lnTo>
                  <a:pt x="1230" y="395"/>
                </a:lnTo>
                <a:lnTo>
                  <a:pt x="1230" y="406"/>
                </a:lnTo>
                <a:lnTo>
                  <a:pt x="1230" y="418"/>
                </a:lnTo>
                <a:lnTo>
                  <a:pt x="1230" y="424"/>
                </a:lnTo>
                <a:lnTo>
                  <a:pt x="1230" y="435"/>
                </a:lnTo>
                <a:lnTo>
                  <a:pt x="1230" y="453"/>
                </a:lnTo>
                <a:lnTo>
                  <a:pt x="1230" y="458"/>
                </a:lnTo>
                <a:lnTo>
                  <a:pt x="1230" y="464"/>
                </a:lnTo>
                <a:lnTo>
                  <a:pt x="1230" y="482"/>
                </a:lnTo>
                <a:lnTo>
                  <a:pt x="1230" y="493"/>
                </a:lnTo>
                <a:lnTo>
                  <a:pt x="1230" y="511"/>
                </a:lnTo>
                <a:lnTo>
                  <a:pt x="1230" y="516"/>
                </a:lnTo>
                <a:lnTo>
                  <a:pt x="1230" y="534"/>
                </a:lnTo>
                <a:lnTo>
                  <a:pt x="1236" y="540"/>
                </a:lnTo>
                <a:lnTo>
                  <a:pt x="1248" y="551"/>
                </a:lnTo>
                <a:lnTo>
                  <a:pt x="1253" y="563"/>
                </a:lnTo>
                <a:lnTo>
                  <a:pt x="1253" y="586"/>
                </a:lnTo>
                <a:lnTo>
                  <a:pt x="1265" y="592"/>
                </a:lnTo>
                <a:lnTo>
                  <a:pt x="1259" y="598"/>
                </a:lnTo>
                <a:lnTo>
                  <a:pt x="1277" y="632"/>
                </a:lnTo>
                <a:lnTo>
                  <a:pt x="1282" y="627"/>
                </a:lnTo>
                <a:lnTo>
                  <a:pt x="1282" y="650"/>
                </a:lnTo>
                <a:lnTo>
                  <a:pt x="1282" y="667"/>
                </a:lnTo>
                <a:lnTo>
                  <a:pt x="1277" y="679"/>
                </a:lnTo>
                <a:lnTo>
                  <a:pt x="1271" y="708"/>
                </a:lnTo>
                <a:lnTo>
                  <a:pt x="1265" y="719"/>
                </a:lnTo>
                <a:lnTo>
                  <a:pt x="1265" y="731"/>
                </a:lnTo>
                <a:lnTo>
                  <a:pt x="1271" y="737"/>
                </a:lnTo>
                <a:lnTo>
                  <a:pt x="1271" y="754"/>
                </a:lnTo>
                <a:lnTo>
                  <a:pt x="1271" y="760"/>
                </a:lnTo>
                <a:lnTo>
                  <a:pt x="1265" y="760"/>
                </a:lnTo>
                <a:lnTo>
                  <a:pt x="1265" y="766"/>
                </a:lnTo>
                <a:lnTo>
                  <a:pt x="1253" y="783"/>
                </a:lnTo>
                <a:lnTo>
                  <a:pt x="1253" y="795"/>
                </a:lnTo>
                <a:lnTo>
                  <a:pt x="1259" y="807"/>
                </a:lnTo>
                <a:lnTo>
                  <a:pt x="1253" y="807"/>
                </a:lnTo>
                <a:lnTo>
                  <a:pt x="1236" y="807"/>
                </a:lnTo>
                <a:lnTo>
                  <a:pt x="1207" y="818"/>
                </a:lnTo>
                <a:lnTo>
                  <a:pt x="1166" y="841"/>
                </a:lnTo>
                <a:lnTo>
                  <a:pt x="1161" y="841"/>
                </a:lnTo>
                <a:lnTo>
                  <a:pt x="1184" y="824"/>
                </a:lnTo>
                <a:lnTo>
                  <a:pt x="1190" y="824"/>
                </a:lnTo>
                <a:lnTo>
                  <a:pt x="1190" y="818"/>
                </a:lnTo>
                <a:lnTo>
                  <a:pt x="1178" y="818"/>
                </a:lnTo>
                <a:lnTo>
                  <a:pt x="1166" y="824"/>
                </a:lnTo>
                <a:lnTo>
                  <a:pt x="1166" y="795"/>
                </a:lnTo>
                <a:lnTo>
                  <a:pt x="1161" y="795"/>
                </a:lnTo>
                <a:lnTo>
                  <a:pt x="1155" y="807"/>
                </a:lnTo>
                <a:lnTo>
                  <a:pt x="1149" y="807"/>
                </a:lnTo>
                <a:lnTo>
                  <a:pt x="1143" y="807"/>
                </a:lnTo>
                <a:lnTo>
                  <a:pt x="1137" y="812"/>
                </a:lnTo>
                <a:lnTo>
                  <a:pt x="1143" y="818"/>
                </a:lnTo>
                <a:lnTo>
                  <a:pt x="1137" y="818"/>
                </a:lnTo>
                <a:lnTo>
                  <a:pt x="1143" y="824"/>
                </a:lnTo>
                <a:lnTo>
                  <a:pt x="1149" y="824"/>
                </a:lnTo>
                <a:lnTo>
                  <a:pt x="1155" y="841"/>
                </a:lnTo>
                <a:lnTo>
                  <a:pt x="1166" y="847"/>
                </a:lnTo>
                <a:lnTo>
                  <a:pt x="1132" y="876"/>
                </a:lnTo>
                <a:lnTo>
                  <a:pt x="1103" y="899"/>
                </a:lnTo>
                <a:lnTo>
                  <a:pt x="1091" y="905"/>
                </a:lnTo>
                <a:lnTo>
                  <a:pt x="1050" y="928"/>
                </a:lnTo>
                <a:lnTo>
                  <a:pt x="1015" y="946"/>
                </a:lnTo>
                <a:lnTo>
                  <a:pt x="998" y="957"/>
                </a:lnTo>
                <a:lnTo>
                  <a:pt x="986" y="969"/>
                </a:lnTo>
                <a:lnTo>
                  <a:pt x="975" y="975"/>
                </a:lnTo>
                <a:lnTo>
                  <a:pt x="952" y="992"/>
                </a:lnTo>
                <a:lnTo>
                  <a:pt x="934" y="1015"/>
                </a:lnTo>
                <a:lnTo>
                  <a:pt x="934" y="1021"/>
                </a:lnTo>
                <a:lnTo>
                  <a:pt x="923" y="1033"/>
                </a:lnTo>
                <a:lnTo>
                  <a:pt x="911" y="1050"/>
                </a:lnTo>
                <a:lnTo>
                  <a:pt x="899" y="1085"/>
                </a:lnTo>
                <a:lnTo>
                  <a:pt x="894" y="1114"/>
                </a:lnTo>
                <a:lnTo>
                  <a:pt x="905" y="1166"/>
                </a:lnTo>
                <a:lnTo>
                  <a:pt x="911" y="1184"/>
                </a:lnTo>
                <a:lnTo>
                  <a:pt x="917" y="1236"/>
                </a:lnTo>
                <a:lnTo>
                  <a:pt x="894" y="1247"/>
                </a:lnTo>
                <a:lnTo>
                  <a:pt x="882" y="1247"/>
                </a:lnTo>
                <a:lnTo>
                  <a:pt x="870" y="1236"/>
                </a:lnTo>
                <a:lnTo>
                  <a:pt x="841" y="1224"/>
                </a:lnTo>
                <a:lnTo>
                  <a:pt x="801" y="1224"/>
                </a:lnTo>
                <a:lnTo>
                  <a:pt x="801" y="1218"/>
                </a:lnTo>
                <a:lnTo>
                  <a:pt x="795" y="1218"/>
                </a:lnTo>
                <a:lnTo>
                  <a:pt x="766" y="1201"/>
                </a:lnTo>
                <a:lnTo>
                  <a:pt x="754" y="1201"/>
                </a:lnTo>
                <a:lnTo>
                  <a:pt x="748" y="1195"/>
                </a:lnTo>
                <a:lnTo>
                  <a:pt x="748" y="1189"/>
                </a:lnTo>
                <a:lnTo>
                  <a:pt x="725" y="1184"/>
                </a:lnTo>
                <a:lnTo>
                  <a:pt x="708" y="1160"/>
                </a:lnTo>
                <a:lnTo>
                  <a:pt x="696" y="1131"/>
                </a:lnTo>
                <a:lnTo>
                  <a:pt x="685" y="1108"/>
                </a:lnTo>
                <a:lnTo>
                  <a:pt x="679" y="1079"/>
                </a:lnTo>
                <a:lnTo>
                  <a:pt x="679" y="1050"/>
                </a:lnTo>
                <a:lnTo>
                  <a:pt x="661" y="1033"/>
                </a:lnTo>
                <a:lnTo>
                  <a:pt x="650" y="1027"/>
                </a:lnTo>
                <a:lnTo>
                  <a:pt x="650" y="1021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432894" y="2903536"/>
            <a:ext cx="243167" cy="247650"/>
          </a:xfrm>
          <a:custGeom>
            <a:avLst/>
            <a:gdLst>
              <a:gd name="T0" fmla="*/ 92075 w 156"/>
              <a:gd name="T1" fmla="*/ 193622 h 156"/>
              <a:gd name="T2" fmla="*/ 101600 w 156"/>
              <a:gd name="T3" fmla="*/ 174577 h 156"/>
              <a:gd name="T4" fmla="*/ 128588 w 156"/>
              <a:gd name="T5" fmla="*/ 165055 h 156"/>
              <a:gd name="T6" fmla="*/ 147638 w 156"/>
              <a:gd name="T7" fmla="*/ 155532 h 156"/>
              <a:gd name="T8" fmla="*/ 155575 w 156"/>
              <a:gd name="T9" fmla="*/ 155532 h 156"/>
              <a:gd name="T10" fmla="*/ 165100 w 156"/>
              <a:gd name="T11" fmla="*/ 155532 h 156"/>
              <a:gd name="T12" fmla="*/ 184150 w 156"/>
              <a:gd name="T13" fmla="*/ 147597 h 156"/>
              <a:gd name="T14" fmla="*/ 230188 w 156"/>
              <a:gd name="T15" fmla="*/ 128552 h 156"/>
              <a:gd name="T16" fmla="*/ 239713 w 156"/>
              <a:gd name="T17" fmla="*/ 128552 h 156"/>
              <a:gd name="T18" fmla="*/ 239713 w 156"/>
              <a:gd name="T19" fmla="*/ 119030 h 156"/>
              <a:gd name="T20" fmla="*/ 247650 w 156"/>
              <a:gd name="T21" fmla="*/ 101572 h 156"/>
              <a:gd name="T22" fmla="*/ 239713 w 156"/>
              <a:gd name="T23" fmla="*/ 73005 h 156"/>
              <a:gd name="T24" fmla="*/ 239713 w 156"/>
              <a:gd name="T25" fmla="*/ 63483 h 156"/>
              <a:gd name="T26" fmla="*/ 230188 w 156"/>
              <a:gd name="T27" fmla="*/ 46025 h 156"/>
              <a:gd name="T28" fmla="*/ 220663 w 156"/>
              <a:gd name="T29" fmla="*/ 17458 h 156"/>
              <a:gd name="T30" fmla="*/ 220663 w 156"/>
              <a:gd name="T31" fmla="*/ 0 h 156"/>
              <a:gd name="T32" fmla="*/ 184150 w 156"/>
              <a:gd name="T33" fmla="*/ 9522 h 156"/>
              <a:gd name="T34" fmla="*/ 174625 w 156"/>
              <a:gd name="T35" fmla="*/ 9522 h 156"/>
              <a:gd name="T36" fmla="*/ 147638 w 156"/>
              <a:gd name="T37" fmla="*/ 17458 h 156"/>
              <a:gd name="T38" fmla="*/ 128588 w 156"/>
              <a:gd name="T39" fmla="*/ 17458 h 156"/>
              <a:gd name="T40" fmla="*/ 82550 w 156"/>
              <a:gd name="T41" fmla="*/ 36502 h 156"/>
              <a:gd name="T42" fmla="*/ 63500 w 156"/>
              <a:gd name="T43" fmla="*/ 36502 h 156"/>
              <a:gd name="T44" fmla="*/ 55563 w 156"/>
              <a:gd name="T45" fmla="*/ 36502 h 156"/>
              <a:gd name="T46" fmla="*/ 9525 w 156"/>
              <a:gd name="T47" fmla="*/ 55547 h 156"/>
              <a:gd name="T48" fmla="*/ 0 w 156"/>
              <a:gd name="T49" fmla="*/ 55547 h 156"/>
              <a:gd name="T50" fmla="*/ 0 w 156"/>
              <a:gd name="T51" fmla="*/ 63483 h 156"/>
              <a:gd name="T52" fmla="*/ 9525 w 156"/>
              <a:gd name="T53" fmla="*/ 109507 h 156"/>
              <a:gd name="T54" fmla="*/ 9525 w 156"/>
              <a:gd name="T55" fmla="*/ 119030 h 156"/>
              <a:gd name="T56" fmla="*/ 9525 w 156"/>
              <a:gd name="T57" fmla="*/ 128552 h 156"/>
              <a:gd name="T58" fmla="*/ 9525 w 156"/>
              <a:gd name="T59" fmla="*/ 138075 h 156"/>
              <a:gd name="T60" fmla="*/ 17463 w 156"/>
              <a:gd name="T61" fmla="*/ 147597 h 156"/>
              <a:gd name="T62" fmla="*/ 17463 w 156"/>
              <a:gd name="T63" fmla="*/ 165055 h 156"/>
              <a:gd name="T64" fmla="*/ 17463 w 156"/>
              <a:gd name="T65" fmla="*/ 174577 h 156"/>
              <a:gd name="T66" fmla="*/ 36513 w 156"/>
              <a:gd name="T67" fmla="*/ 201557 h 156"/>
              <a:gd name="T68" fmla="*/ 9525 w 156"/>
              <a:gd name="T69" fmla="*/ 230124 h 156"/>
              <a:gd name="T70" fmla="*/ 26988 w 156"/>
              <a:gd name="T71" fmla="*/ 247582 h 156"/>
              <a:gd name="T72" fmla="*/ 55563 w 156"/>
              <a:gd name="T73" fmla="*/ 220602 h 156"/>
              <a:gd name="T74" fmla="*/ 73025 w 156"/>
              <a:gd name="T75" fmla="*/ 211080 h 156"/>
              <a:gd name="T76" fmla="*/ 92075 w 156"/>
              <a:gd name="T77" fmla="*/ 193622 h 15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56"/>
              <a:gd name="T118" fmla="*/ 0 h 156"/>
              <a:gd name="T119" fmla="*/ 156 w 156"/>
              <a:gd name="T120" fmla="*/ 156 h 15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56" h="156">
                <a:moveTo>
                  <a:pt x="58" y="122"/>
                </a:moveTo>
                <a:lnTo>
                  <a:pt x="64" y="110"/>
                </a:lnTo>
                <a:lnTo>
                  <a:pt x="81" y="104"/>
                </a:lnTo>
                <a:lnTo>
                  <a:pt x="93" y="98"/>
                </a:lnTo>
                <a:lnTo>
                  <a:pt x="98" y="98"/>
                </a:lnTo>
                <a:lnTo>
                  <a:pt x="104" y="98"/>
                </a:lnTo>
                <a:lnTo>
                  <a:pt x="116" y="93"/>
                </a:lnTo>
                <a:lnTo>
                  <a:pt x="145" y="81"/>
                </a:lnTo>
                <a:lnTo>
                  <a:pt x="151" y="81"/>
                </a:lnTo>
                <a:lnTo>
                  <a:pt x="151" y="75"/>
                </a:lnTo>
                <a:lnTo>
                  <a:pt x="156" y="64"/>
                </a:lnTo>
                <a:lnTo>
                  <a:pt x="151" y="46"/>
                </a:lnTo>
                <a:lnTo>
                  <a:pt x="151" y="40"/>
                </a:lnTo>
                <a:lnTo>
                  <a:pt x="145" y="29"/>
                </a:lnTo>
                <a:lnTo>
                  <a:pt x="139" y="11"/>
                </a:lnTo>
                <a:lnTo>
                  <a:pt x="139" y="0"/>
                </a:lnTo>
                <a:lnTo>
                  <a:pt x="116" y="6"/>
                </a:lnTo>
                <a:lnTo>
                  <a:pt x="110" y="6"/>
                </a:lnTo>
                <a:lnTo>
                  <a:pt x="93" y="11"/>
                </a:lnTo>
                <a:lnTo>
                  <a:pt x="81" y="11"/>
                </a:lnTo>
                <a:lnTo>
                  <a:pt x="52" y="23"/>
                </a:lnTo>
                <a:lnTo>
                  <a:pt x="40" y="23"/>
                </a:lnTo>
                <a:lnTo>
                  <a:pt x="35" y="23"/>
                </a:lnTo>
                <a:lnTo>
                  <a:pt x="6" y="35"/>
                </a:lnTo>
                <a:lnTo>
                  <a:pt x="0" y="35"/>
                </a:lnTo>
                <a:lnTo>
                  <a:pt x="0" y="40"/>
                </a:lnTo>
                <a:lnTo>
                  <a:pt x="6" y="69"/>
                </a:lnTo>
                <a:lnTo>
                  <a:pt x="6" y="75"/>
                </a:lnTo>
                <a:lnTo>
                  <a:pt x="6" y="81"/>
                </a:lnTo>
                <a:lnTo>
                  <a:pt x="6" y="87"/>
                </a:lnTo>
                <a:lnTo>
                  <a:pt x="11" y="93"/>
                </a:lnTo>
                <a:lnTo>
                  <a:pt x="11" y="104"/>
                </a:lnTo>
                <a:lnTo>
                  <a:pt x="11" y="110"/>
                </a:lnTo>
                <a:lnTo>
                  <a:pt x="23" y="127"/>
                </a:lnTo>
                <a:lnTo>
                  <a:pt x="6" y="145"/>
                </a:lnTo>
                <a:lnTo>
                  <a:pt x="17" y="156"/>
                </a:lnTo>
                <a:lnTo>
                  <a:pt x="35" y="139"/>
                </a:lnTo>
                <a:lnTo>
                  <a:pt x="46" y="133"/>
                </a:lnTo>
                <a:lnTo>
                  <a:pt x="58" y="12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072532" y="3611561"/>
            <a:ext cx="38100" cy="38100"/>
          </a:xfrm>
          <a:custGeom>
            <a:avLst/>
            <a:gdLst>
              <a:gd name="T0" fmla="*/ 0 w 24"/>
              <a:gd name="T1" fmla="*/ 9523 h 24"/>
              <a:gd name="T2" fmla="*/ 9525 w 24"/>
              <a:gd name="T3" fmla="*/ 19045 h 24"/>
              <a:gd name="T4" fmla="*/ 19050 w 24"/>
              <a:gd name="T5" fmla="*/ 19045 h 24"/>
              <a:gd name="T6" fmla="*/ 19050 w 24"/>
              <a:gd name="T7" fmla="*/ 28568 h 24"/>
              <a:gd name="T8" fmla="*/ 19050 w 24"/>
              <a:gd name="T9" fmla="*/ 38090 h 24"/>
              <a:gd name="T10" fmla="*/ 28575 w 24"/>
              <a:gd name="T11" fmla="*/ 19045 h 24"/>
              <a:gd name="T12" fmla="*/ 38100 w 24"/>
              <a:gd name="T13" fmla="*/ 9523 h 24"/>
              <a:gd name="T14" fmla="*/ 19050 w 24"/>
              <a:gd name="T15" fmla="*/ 0 h 24"/>
              <a:gd name="T16" fmla="*/ 9525 w 24"/>
              <a:gd name="T17" fmla="*/ 0 h 24"/>
              <a:gd name="T18" fmla="*/ 9525 w 24"/>
              <a:gd name="T19" fmla="*/ 9523 h 24"/>
              <a:gd name="T20" fmla="*/ 0 w 24"/>
              <a:gd name="T21" fmla="*/ 9523 h 2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"/>
              <a:gd name="T34" fmla="*/ 0 h 24"/>
              <a:gd name="T35" fmla="*/ 24 w 24"/>
              <a:gd name="T36" fmla="*/ 24 h 2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" h="24">
                <a:moveTo>
                  <a:pt x="0" y="6"/>
                </a:moveTo>
                <a:lnTo>
                  <a:pt x="6" y="12"/>
                </a:lnTo>
                <a:lnTo>
                  <a:pt x="12" y="12"/>
                </a:lnTo>
                <a:lnTo>
                  <a:pt x="12" y="18"/>
                </a:lnTo>
                <a:lnTo>
                  <a:pt x="12" y="24"/>
                </a:lnTo>
                <a:lnTo>
                  <a:pt x="18" y="12"/>
                </a:lnTo>
                <a:lnTo>
                  <a:pt x="24" y="6"/>
                </a:lnTo>
                <a:lnTo>
                  <a:pt x="12" y="0"/>
                </a:lnTo>
                <a:lnTo>
                  <a:pt x="6" y="0"/>
                </a:lnTo>
                <a:lnTo>
                  <a:pt x="6" y="6"/>
                </a:lnTo>
                <a:lnTo>
                  <a:pt x="0" y="6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229694" y="3409949"/>
            <a:ext cx="147638" cy="247650"/>
          </a:xfrm>
          <a:custGeom>
            <a:avLst/>
            <a:gdLst>
              <a:gd name="T0" fmla="*/ 46038 w 93"/>
              <a:gd name="T1" fmla="*/ 82527 h 156"/>
              <a:gd name="T2" fmla="*/ 36513 w 93"/>
              <a:gd name="T3" fmla="*/ 63483 h 156"/>
              <a:gd name="T4" fmla="*/ 26988 w 93"/>
              <a:gd name="T5" fmla="*/ 46025 h 156"/>
              <a:gd name="T6" fmla="*/ 36513 w 93"/>
              <a:gd name="T7" fmla="*/ 46025 h 156"/>
              <a:gd name="T8" fmla="*/ 26988 w 93"/>
              <a:gd name="T9" fmla="*/ 36502 h 156"/>
              <a:gd name="T10" fmla="*/ 36513 w 93"/>
              <a:gd name="T11" fmla="*/ 26980 h 156"/>
              <a:gd name="T12" fmla="*/ 36513 w 93"/>
              <a:gd name="T13" fmla="*/ 9522 h 156"/>
              <a:gd name="T14" fmla="*/ 46038 w 93"/>
              <a:gd name="T15" fmla="*/ 9522 h 156"/>
              <a:gd name="T16" fmla="*/ 26988 w 93"/>
              <a:gd name="T17" fmla="*/ 0 h 156"/>
              <a:gd name="T18" fmla="*/ 19050 w 93"/>
              <a:gd name="T19" fmla="*/ 9522 h 156"/>
              <a:gd name="T20" fmla="*/ 0 w 93"/>
              <a:gd name="T21" fmla="*/ 26980 h 156"/>
              <a:gd name="T22" fmla="*/ 0 w 93"/>
              <a:gd name="T23" fmla="*/ 36502 h 156"/>
              <a:gd name="T24" fmla="*/ 0 w 93"/>
              <a:gd name="T25" fmla="*/ 46025 h 156"/>
              <a:gd name="T26" fmla="*/ 9525 w 93"/>
              <a:gd name="T27" fmla="*/ 92050 h 156"/>
              <a:gd name="T28" fmla="*/ 19050 w 93"/>
              <a:gd name="T29" fmla="*/ 101572 h 156"/>
              <a:gd name="T30" fmla="*/ 19050 w 93"/>
              <a:gd name="T31" fmla="*/ 109507 h 156"/>
              <a:gd name="T32" fmla="*/ 19050 w 93"/>
              <a:gd name="T33" fmla="*/ 119030 h 156"/>
              <a:gd name="T34" fmla="*/ 26988 w 93"/>
              <a:gd name="T35" fmla="*/ 128552 h 156"/>
              <a:gd name="T36" fmla="*/ 36513 w 93"/>
              <a:gd name="T37" fmla="*/ 155532 h 156"/>
              <a:gd name="T38" fmla="*/ 46038 w 93"/>
              <a:gd name="T39" fmla="*/ 184099 h 156"/>
              <a:gd name="T40" fmla="*/ 46038 w 93"/>
              <a:gd name="T41" fmla="*/ 201557 h 156"/>
              <a:gd name="T42" fmla="*/ 46038 w 93"/>
              <a:gd name="T43" fmla="*/ 211080 h 156"/>
              <a:gd name="T44" fmla="*/ 55563 w 93"/>
              <a:gd name="T45" fmla="*/ 220602 h 156"/>
              <a:gd name="T46" fmla="*/ 55563 w 93"/>
              <a:gd name="T47" fmla="*/ 230124 h 156"/>
              <a:gd name="T48" fmla="*/ 65088 w 93"/>
              <a:gd name="T49" fmla="*/ 247582 h 156"/>
              <a:gd name="T50" fmla="*/ 92075 w 93"/>
              <a:gd name="T51" fmla="*/ 247582 h 156"/>
              <a:gd name="T52" fmla="*/ 111125 w 93"/>
              <a:gd name="T53" fmla="*/ 239647 h 156"/>
              <a:gd name="T54" fmla="*/ 128588 w 93"/>
              <a:gd name="T55" fmla="*/ 239647 h 156"/>
              <a:gd name="T56" fmla="*/ 138113 w 93"/>
              <a:gd name="T57" fmla="*/ 230124 h 156"/>
              <a:gd name="T58" fmla="*/ 147638 w 93"/>
              <a:gd name="T59" fmla="*/ 230124 h 156"/>
              <a:gd name="T60" fmla="*/ 128588 w 93"/>
              <a:gd name="T61" fmla="*/ 174577 h 156"/>
              <a:gd name="T62" fmla="*/ 92075 w 93"/>
              <a:gd name="T63" fmla="*/ 155532 h 156"/>
              <a:gd name="T64" fmla="*/ 82550 w 93"/>
              <a:gd name="T65" fmla="*/ 138075 h 156"/>
              <a:gd name="T66" fmla="*/ 65088 w 93"/>
              <a:gd name="T67" fmla="*/ 101572 h 156"/>
              <a:gd name="T68" fmla="*/ 46038 w 93"/>
              <a:gd name="T69" fmla="*/ 82527 h 1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93"/>
              <a:gd name="T106" fmla="*/ 0 h 156"/>
              <a:gd name="T107" fmla="*/ 93 w 93"/>
              <a:gd name="T108" fmla="*/ 156 h 1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93" h="156">
                <a:moveTo>
                  <a:pt x="29" y="52"/>
                </a:moveTo>
                <a:lnTo>
                  <a:pt x="23" y="40"/>
                </a:lnTo>
                <a:lnTo>
                  <a:pt x="17" y="29"/>
                </a:lnTo>
                <a:lnTo>
                  <a:pt x="23" y="29"/>
                </a:lnTo>
                <a:lnTo>
                  <a:pt x="17" y="23"/>
                </a:lnTo>
                <a:lnTo>
                  <a:pt x="23" y="17"/>
                </a:lnTo>
                <a:lnTo>
                  <a:pt x="23" y="6"/>
                </a:lnTo>
                <a:lnTo>
                  <a:pt x="29" y="6"/>
                </a:lnTo>
                <a:lnTo>
                  <a:pt x="17" y="0"/>
                </a:lnTo>
                <a:lnTo>
                  <a:pt x="12" y="6"/>
                </a:lnTo>
                <a:lnTo>
                  <a:pt x="0" y="17"/>
                </a:lnTo>
                <a:lnTo>
                  <a:pt x="0" y="23"/>
                </a:lnTo>
                <a:lnTo>
                  <a:pt x="0" y="29"/>
                </a:lnTo>
                <a:lnTo>
                  <a:pt x="6" y="58"/>
                </a:lnTo>
                <a:lnTo>
                  <a:pt x="12" y="64"/>
                </a:lnTo>
                <a:lnTo>
                  <a:pt x="12" y="69"/>
                </a:lnTo>
                <a:lnTo>
                  <a:pt x="12" y="75"/>
                </a:lnTo>
                <a:lnTo>
                  <a:pt x="17" y="81"/>
                </a:lnTo>
                <a:lnTo>
                  <a:pt x="23" y="98"/>
                </a:lnTo>
                <a:lnTo>
                  <a:pt x="29" y="116"/>
                </a:lnTo>
                <a:lnTo>
                  <a:pt x="29" y="127"/>
                </a:lnTo>
                <a:lnTo>
                  <a:pt x="29" y="133"/>
                </a:lnTo>
                <a:lnTo>
                  <a:pt x="35" y="139"/>
                </a:lnTo>
                <a:lnTo>
                  <a:pt x="35" y="145"/>
                </a:lnTo>
                <a:lnTo>
                  <a:pt x="41" y="156"/>
                </a:lnTo>
                <a:lnTo>
                  <a:pt x="58" y="156"/>
                </a:lnTo>
                <a:lnTo>
                  <a:pt x="70" y="151"/>
                </a:lnTo>
                <a:lnTo>
                  <a:pt x="81" y="151"/>
                </a:lnTo>
                <a:lnTo>
                  <a:pt x="87" y="145"/>
                </a:lnTo>
                <a:lnTo>
                  <a:pt x="93" y="145"/>
                </a:lnTo>
                <a:lnTo>
                  <a:pt x="81" y="110"/>
                </a:lnTo>
                <a:lnTo>
                  <a:pt x="58" y="98"/>
                </a:lnTo>
                <a:lnTo>
                  <a:pt x="52" y="87"/>
                </a:lnTo>
                <a:lnTo>
                  <a:pt x="41" y="64"/>
                </a:lnTo>
                <a:lnTo>
                  <a:pt x="29" y="52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8423369" y="2719386"/>
            <a:ext cx="484467" cy="257175"/>
          </a:xfrm>
          <a:custGeom>
            <a:avLst/>
            <a:gdLst>
              <a:gd name="T0" fmla="*/ 377825 w 308"/>
              <a:gd name="T1" fmla="*/ 201557 h 162"/>
              <a:gd name="T2" fmla="*/ 358775 w 308"/>
              <a:gd name="T3" fmla="*/ 239646 h 162"/>
              <a:gd name="T4" fmla="*/ 341313 w 308"/>
              <a:gd name="T5" fmla="*/ 247582 h 162"/>
              <a:gd name="T6" fmla="*/ 331788 w 308"/>
              <a:gd name="T7" fmla="*/ 220602 h 162"/>
              <a:gd name="T8" fmla="*/ 312738 w 308"/>
              <a:gd name="T9" fmla="*/ 211079 h 162"/>
              <a:gd name="T10" fmla="*/ 295275 w 308"/>
              <a:gd name="T11" fmla="*/ 184099 h 162"/>
              <a:gd name="T12" fmla="*/ 285750 w 308"/>
              <a:gd name="T13" fmla="*/ 174577 h 162"/>
              <a:gd name="T14" fmla="*/ 276225 w 308"/>
              <a:gd name="T15" fmla="*/ 174577 h 162"/>
              <a:gd name="T16" fmla="*/ 257175 w 308"/>
              <a:gd name="T17" fmla="*/ 174577 h 162"/>
              <a:gd name="T18" fmla="*/ 193675 w 308"/>
              <a:gd name="T19" fmla="*/ 193622 h 162"/>
              <a:gd name="T20" fmla="*/ 157163 w 308"/>
              <a:gd name="T21" fmla="*/ 201557 h 162"/>
              <a:gd name="T22" fmla="*/ 92075 w 308"/>
              <a:gd name="T23" fmla="*/ 220602 h 162"/>
              <a:gd name="T24" fmla="*/ 65088 w 308"/>
              <a:gd name="T25" fmla="*/ 220602 h 162"/>
              <a:gd name="T26" fmla="*/ 9525 w 308"/>
              <a:gd name="T27" fmla="*/ 239646 h 162"/>
              <a:gd name="T28" fmla="*/ 0 w 308"/>
              <a:gd name="T29" fmla="*/ 155532 h 162"/>
              <a:gd name="T30" fmla="*/ 0 w 308"/>
              <a:gd name="T31" fmla="*/ 119030 h 162"/>
              <a:gd name="T32" fmla="*/ 26988 w 308"/>
              <a:gd name="T33" fmla="*/ 101572 h 162"/>
              <a:gd name="T34" fmla="*/ 46038 w 308"/>
              <a:gd name="T35" fmla="*/ 101572 h 162"/>
              <a:gd name="T36" fmla="*/ 101600 w 308"/>
              <a:gd name="T37" fmla="*/ 82527 h 162"/>
              <a:gd name="T38" fmla="*/ 119063 w 308"/>
              <a:gd name="T39" fmla="*/ 82527 h 162"/>
              <a:gd name="T40" fmla="*/ 157163 w 308"/>
              <a:gd name="T41" fmla="*/ 73005 h 162"/>
              <a:gd name="T42" fmla="*/ 174625 w 308"/>
              <a:gd name="T43" fmla="*/ 63482 h 162"/>
              <a:gd name="T44" fmla="*/ 257175 w 308"/>
              <a:gd name="T45" fmla="*/ 46025 h 162"/>
              <a:gd name="T46" fmla="*/ 285750 w 308"/>
              <a:gd name="T47" fmla="*/ 17458 h 162"/>
              <a:gd name="T48" fmla="*/ 312738 w 308"/>
              <a:gd name="T49" fmla="*/ 0 h 162"/>
              <a:gd name="T50" fmla="*/ 341313 w 308"/>
              <a:gd name="T51" fmla="*/ 26980 h 162"/>
              <a:gd name="T52" fmla="*/ 331788 w 308"/>
              <a:gd name="T53" fmla="*/ 55547 h 162"/>
              <a:gd name="T54" fmla="*/ 312738 w 308"/>
              <a:gd name="T55" fmla="*/ 82527 h 162"/>
              <a:gd name="T56" fmla="*/ 322263 w 308"/>
              <a:gd name="T57" fmla="*/ 101572 h 162"/>
              <a:gd name="T58" fmla="*/ 349250 w 308"/>
              <a:gd name="T59" fmla="*/ 101572 h 162"/>
              <a:gd name="T60" fmla="*/ 368300 w 308"/>
              <a:gd name="T61" fmla="*/ 147597 h 162"/>
              <a:gd name="T62" fmla="*/ 387350 w 308"/>
              <a:gd name="T63" fmla="*/ 147597 h 162"/>
              <a:gd name="T64" fmla="*/ 441325 w 308"/>
              <a:gd name="T65" fmla="*/ 174577 h 162"/>
              <a:gd name="T66" fmla="*/ 469900 w 308"/>
              <a:gd name="T67" fmla="*/ 138074 h 162"/>
              <a:gd name="T68" fmla="*/ 441325 w 308"/>
              <a:gd name="T69" fmla="*/ 109507 h 162"/>
              <a:gd name="T70" fmla="*/ 488950 w 308"/>
              <a:gd name="T71" fmla="*/ 174577 h 162"/>
              <a:gd name="T72" fmla="*/ 479425 w 308"/>
              <a:gd name="T73" fmla="*/ 174577 h 162"/>
              <a:gd name="T74" fmla="*/ 423863 w 308"/>
              <a:gd name="T75" fmla="*/ 211079 h 162"/>
              <a:gd name="T76" fmla="*/ 395288 w 308"/>
              <a:gd name="T77" fmla="*/ 230124 h 162"/>
              <a:gd name="T78" fmla="*/ 368300 w 308"/>
              <a:gd name="T79" fmla="*/ 247582 h 162"/>
              <a:gd name="T80" fmla="*/ 395288 w 308"/>
              <a:gd name="T81" fmla="*/ 211079 h 16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08"/>
              <a:gd name="T124" fmla="*/ 0 h 162"/>
              <a:gd name="T125" fmla="*/ 308 w 308"/>
              <a:gd name="T126" fmla="*/ 162 h 162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08" h="162">
                <a:moveTo>
                  <a:pt x="244" y="127"/>
                </a:moveTo>
                <a:lnTo>
                  <a:pt x="238" y="127"/>
                </a:lnTo>
                <a:lnTo>
                  <a:pt x="232" y="139"/>
                </a:lnTo>
                <a:lnTo>
                  <a:pt x="226" y="151"/>
                </a:lnTo>
                <a:lnTo>
                  <a:pt x="220" y="156"/>
                </a:lnTo>
                <a:lnTo>
                  <a:pt x="215" y="156"/>
                </a:lnTo>
                <a:lnTo>
                  <a:pt x="209" y="145"/>
                </a:lnTo>
                <a:lnTo>
                  <a:pt x="209" y="139"/>
                </a:lnTo>
                <a:lnTo>
                  <a:pt x="203" y="139"/>
                </a:lnTo>
                <a:lnTo>
                  <a:pt x="197" y="133"/>
                </a:lnTo>
                <a:lnTo>
                  <a:pt x="191" y="133"/>
                </a:lnTo>
                <a:lnTo>
                  <a:pt x="186" y="116"/>
                </a:lnTo>
                <a:lnTo>
                  <a:pt x="180" y="122"/>
                </a:lnTo>
                <a:lnTo>
                  <a:pt x="180" y="110"/>
                </a:lnTo>
                <a:lnTo>
                  <a:pt x="180" y="104"/>
                </a:lnTo>
                <a:lnTo>
                  <a:pt x="174" y="110"/>
                </a:lnTo>
                <a:lnTo>
                  <a:pt x="168" y="110"/>
                </a:lnTo>
                <a:lnTo>
                  <a:pt x="162" y="110"/>
                </a:lnTo>
                <a:lnTo>
                  <a:pt x="145" y="116"/>
                </a:lnTo>
                <a:lnTo>
                  <a:pt x="122" y="122"/>
                </a:lnTo>
                <a:lnTo>
                  <a:pt x="116" y="122"/>
                </a:lnTo>
                <a:lnTo>
                  <a:pt x="99" y="127"/>
                </a:lnTo>
                <a:lnTo>
                  <a:pt x="87" y="127"/>
                </a:lnTo>
                <a:lnTo>
                  <a:pt x="58" y="139"/>
                </a:lnTo>
                <a:lnTo>
                  <a:pt x="46" y="139"/>
                </a:lnTo>
                <a:lnTo>
                  <a:pt x="41" y="139"/>
                </a:lnTo>
                <a:lnTo>
                  <a:pt x="12" y="151"/>
                </a:lnTo>
                <a:lnTo>
                  <a:pt x="6" y="151"/>
                </a:lnTo>
                <a:lnTo>
                  <a:pt x="0" y="145"/>
                </a:lnTo>
                <a:lnTo>
                  <a:pt x="0" y="98"/>
                </a:lnTo>
                <a:lnTo>
                  <a:pt x="0" y="81"/>
                </a:lnTo>
                <a:lnTo>
                  <a:pt x="0" y="75"/>
                </a:lnTo>
                <a:lnTo>
                  <a:pt x="0" y="69"/>
                </a:lnTo>
                <a:lnTo>
                  <a:pt x="17" y="64"/>
                </a:lnTo>
                <a:lnTo>
                  <a:pt x="23" y="64"/>
                </a:lnTo>
                <a:lnTo>
                  <a:pt x="29" y="64"/>
                </a:lnTo>
                <a:lnTo>
                  <a:pt x="46" y="58"/>
                </a:lnTo>
                <a:lnTo>
                  <a:pt x="64" y="52"/>
                </a:lnTo>
                <a:lnTo>
                  <a:pt x="70" y="52"/>
                </a:lnTo>
                <a:lnTo>
                  <a:pt x="75" y="52"/>
                </a:lnTo>
                <a:lnTo>
                  <a:pt x="81" y="52"/>
                </a:lnTo>
                <a:lnTo>
                  <a:pt x="99" y="46"/>
                </a:lnTo>
                <a:lnTo>
                  <a:pt x="110" y="46"/>
                </a:lnTo>
                <a:lnTo>
                  <a:pt x="110" y="40"/>
                </a:lnTo>
                <a:lnTo>
                  <a:pt x="116" y="40"/>
                </a:lnTo>
                <a:lnTo>
                  <a:pt x="162" y="29"/>
                </a:lnTo>
                <a:lnTo>
                  <a:pt x="162" y="23"/>
                </a:lnTo>
                <a:lnTo>
                  <a:pt x="180" y="11"/>
                </a:lnTo>
                <a:lnTo>
                  <a:pt x="180" y="6"/>
                </a:lnTo>
                <a:lnTo>
                  <a:pt x="197" y="0"/>
                </a:lnTo>
                <a:lnTo>
                  <a:pt x="209" y="17"/>
                </a:lnTo>
                <a:lnTo>
                  <a:pt x="215" y="17"/>
                </a:lnTo>
                <a:lnTo>
                  <a:pt x="220" y="23"/>
                </a:lnTo>
                <a:lnTo>
                  <a:pt x="209" y="35"/>
                </a:lnTo>
                <a:lnTo>
                  <a:pt x="203" y="52"/>
                </a:lnTo>
                <a:lnTo>
                  <a:pt x="197" y="52"/>
                </a:lnTo>
                <a:lnTo>
                  <a:pt x="197" y="58"/>
                </a:lnTo>
                <a:lnTo>
                  <a:pt x="203" y="64"/>
                </a:lnTo>
                <a:lnTo>
                  <a:pt x="215" y="64"/>
                </a:lnTo>
                <a:lnTo>
                  <a:pt x="220" y="64"/>
                </a:lnTo>
                <a:lnTo>
                  <a:pt x="244" y="87"/>
                </a:lnTo>
                <a:lnTo>
                  <a:pt x="232" y="93"/>
                </a:lnTo>
                <a:lnTo>
                  <a:pt x="244" y="98"/>
                </a:lnTo>
                <a:lnTo>
                  <a:pt x="244" y="93"/>
                </a:lnTo>
                <a:lnTo>
                  <a:pt x="255" y="110"/>
                </a:lnTo>
                <a:lnTo>
                  <a:pt x="278" y="110"/>
                </a:lnTo>
                <a:lnTo>
                  <a:pt x="296" y="98"/>
                </a:lnTo>
                <a:lnTo>
                  <a:pt x="296" y="87"/>
                </a:lnTo>
                <a:lnTo>
                  <a:pt x="290" y="87"/>
                </a:lnTo>
                <a:lnTo>
                  <a:pt x="278" y="69"/>
                </a:lnTo>
                <a:lnTo>
                  <a:pt x="290" y="75"/>
                </a:lnTo>
                <a:lnTo>
                  <a:pt x="308" y="110"/>
                </a:lnTo>
                <a:lnTo>
                  <a:pt x="308" y="122"/>
                </a:lnTo>
                <a:lnTo>
                  <a:pt x="302" y="110"/>
                </a:lnTo>
                <a:lnTo>
                  <a:pt x="273" y="127"/>
                </a:lnTo>
                <a:lnTo>
                  <a:pt x="267" y="133"/>
                </a:lnTo>
                <a:lnTo>
                  <a:pt x="255" y="139"/>
                </a:lnTo>
                <a:lnTo>
                  <a:pt x="249" y="145"/>
                </a:lnTo>
                <a:lnTo>
                  <a:pt x="232" y="162"/>
                </a:lnTo>
                <a:lnTo>
                  <a:pt x="232" y="156"/>
                </a:lnTo>
                <a:lnTo>
                  <a:pt x="249" y="145"/>
                </a:lnTo>
                <a:lnTo>
                  <a:pt x="249" y="133"/>
                </a:lnTo>
                <a:lnTo>
                  <a:pt x="244" y="127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8806554" y="2949573"/>
            <a:ext cx="45719" cy="45719"/>
          </a:xfrm>
          <a:custGeom>
            <a:avLst/>
            <a:gdLst>
              <a:gd name="T0" fmla="*/ 0 w 29"/>
              <a:gd name="T1" fmla="*/ 36502 h 23"/>
              <a:gd name="T2" fmla="*/ 7938 w 29"/>
              <a:gd name="T3" fmla="*/ 36502 h 23"/>
              <a:gd name="T4" fmla="*/ 46038 w 29"/>
              <a:gd name="T5" fmla="*/ 17457 h 23"/>
              <a:gd name="T6" fmla="*/ 46038 w 29"/>
              <a:gd name="T7" fmla="*/ 9522 h 23"/>
              <a:gd name="T8" fmla="*/ 26988 w 29"/>
              <a:gd name="T9" fmla="*/ 0 h 23"/>
              <a:gd name="T10" fmla="*/ 7938 w 29"/>
              <a:gd name="T11" fmla="*/ 26980 h 23"/>
              <a:gd name="T12" fmla="*/ 0 w 29"/>
              <a:gd name="T13" fmla="*/ 36502 h 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"/>
              <a:gd name="T22" fmla="*/ 0 h 23"/>
              <a:gd name="T23" fmla="*/ 29 w 29"/>
              <a:gd name="T24" fmla="*/ 23 h 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" h="23">
                <a:moveTo>
                  <a:pt x="0" y="23"/>
                </a:moveTo>
                <a:lnTo>
                  <a:pt x="5" y="23"/>
                </a:lnTo>
                <a:lnTo>
                  <a:pt x="29" y="11"/>
                </a:lnTo>
                <a:lnTo>
                  <a:pt x="29" y="6"/>
                </a:lnTo>
                <a:lnTo>
                  <a:pt x="17" y="0"/>
                </a:lnTo>
                <a:lnTo>
                  <a:pt x="5" y="17"/>
                </a:lnTo>
                <a:lnTo>
                  <a:pt x="0" y="23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8879261" y="2940049"/>
            <a:ext cx="36513" cy="26987"/>
          </a:xfrm>
          <a:custGeom>
            <a:avLst/>
            <a:gdLst>
              <a:gd name="T0" fmla="*/ 0 w 23"/>
              <a:gd name="T1" fmla="*/ 26980 h 17"/>
              <a:gd name="T2" fmla="*/ 28575 w 23"/>
              <a:gd name="T3" fmla="*/ 26980 h 17"/>
              <a:gd name="T4" fmla="*/ 36513 w 23"/>
              <a:gd name="T5" fmla="*/ 19045 h 17"/>
              <a:gd name="T6" fmla="*/ 36513 w 23"/>
              <a:gd name="T7" fmla="*/ 9522 h 17"/>
              <a:gd name="T8" fmla="*/ 28575 w 23"/>
              <a:gd name="T9" fmla="*/ 0 h 17"/>
              <a:gd name="T10" fmla="*/ 28575 w 23"/>
              <a:gd name="T11" fmla="*/ 19045 h 17"/>
              <a:gd name="T12" fmla="*/ 9525 w 23"/>
              <a:gd name="T13" fmla="*/ 26980 h 17"/>
              <a:gd name="T14" fmla="*/ 0 w 23"/>
              <a:gd name="T15" fmla="*/ 26980 h 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"/>
              <a:gd name="T25" fmla="*/ 0 h 17"/>
              <a:gd name="T26" fmla="*/ 23 w 23"/>
              <a:gd name="T27" fmla="*/ 17 h 1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" h="17">
                <a:moveTo>
                  <a:pt x="0" y="17"/>
                </a:moveTo>
                <a:lnTo>
                  <a:pt x="18" y="17"/>
                </a:lnTo>
                <a:lnTo>
                  <a:pt x="23" y="12"/>
                </a:lnTo>
                <a:lnTo>
                  <a:pt x="23" y="6"/>
                </a:lnTo>
                <a:lnTo>
                  <a:pt x="18" y="0"/>
                </a:lnTo>
                <a:lnTo>
                  <a:pt x="18" y="12"/>
                </a:lnTo>
                <a:lnTo>
                  <a:pt x="6" y="17"/>
                </a:lnTo>
                <a:lnTo>
                  <a:pt x="0" y="17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7727764" y="3446461"/>
            <a:ext cx="649568" cy="320675"/>
          </a:xfrm>
          <a:custGeom>
            <a:avLst/>
            <a:gdLst>
              <a:gd name="T0" fmla="*/ 184150 w 412"/>
              <a:gd name="T1" fmla="*/ 65070 h 203"/>
              <a:gd name="T2" fmla="*/ 276225 w 412"/>
              <a:gd name="T3" fmla="*/ 46025 h 203"/>
              <a:gd name="T4" fmla="*/ 331788 w 412"/>
              <a:gd name="T5" fmla="*/ 36502 h 203"/>
              <a:gd name="T6" fmla="*/ 368300 w 412"/>
              <a:gd name="T7" fmla="*/ 26980 h 203"/>
              <a:gd name="T8" fmla="*/ 395288 w 412"/>
              <a:gd name="T9" fmla="*/ 19045 h 203"/>
              <a:gd name="T10" fmla="*/ 450850 w 412"/>
              <a:gd name="T11" fmla="*/ 9522 h 203"/>
              <a:gd name="T12" fmla="*/ 506413 w 412"/>
              <a:gd name="T13" fmla="*/ 0 h 203"/>
              <a:gd name="T14" fmla="*/ 525463 w 412"/>
              <a:gd name="T15" fmla="*/ 65070 h 203"/>
              <a:gd name="T16" fmla="*/ 533400 w 412"/>
              <a:gd name="T17" fmla="*/ 92050 h 203"/>
              <a:gd name="T18" fmla="*/ 552450 w 412"/>
              <a:gd name="T19" fmla="*/ 165055 h 203"/>
              <a:gd name="T20" fmla="*/ 561975 w 412"/>
              <a:gd name="T21" fmla="*/ 193622 h 203"/>
              <a:gd name="T22" fmla="*/ 617538 w 412"/>
              <a:gd name="T23" fmla="*/ 203144 h 203"/>
              <a:gd name="T24" fmla="*/ 654050 w 412"/>
              <a:gd name="T25" fmla="*/ 193622 h 203"/>
              <a:gd name="T26" fmla="*/ 625475 w 412"/>
              <a:gd name="T27" fmla="*/ 285672 h 203"/>
              <a:gd name="T28" fmla="*/ 588963 w 412"/>
              <a:gd name="T29" fmla="*/ 303129 h 203"/>
              <a:gd name="T30" fmla="*/ 561975 w 412"/>
              <a:gd name="T31" fmla="*/ 276149 h 203"/>
              <a:gd name="T32" fmla="*/ 542925 w 412"/>
              <a:gd name="T33" fmla="*/ 257104 h 203"/>
              <a:gd name="T34" fmla="*/ 525463 w 412"/>
              <a:gd name="T35" fmla="*/ 266627 h 203"/>
              <a:gd name="T36" fmla="*/ 479425 w 412"/>
              <a:gd name="T37" fmla="*/ 230124 h 203"/>
              <a:gd name="T38" fmla="*/ 496888 w 412"/>
              <a:gd name="T39" fmla="*/ 203144 h 203"/>
              <a:gd name="T40" fmla="*/ 469900 w 412"/>
              <a:gd name="T41" fmla="*/ 184099 h 203"/>
              <a:gd name="T42" fmla="*/ 469900 w 412"/>
              <a:gd name="T43" fmla="*/ 157119 h 203"/>
              <a:gd name="T44" fmla="*/ 469900 w 412"/>
              <a:gd name="T45" fmla="*/ 138075 h 203"/>
              <a:gd name="T46" fmla="*/ 460375 w 412"/>
              <a:gd name="T47" fmla="*/ 119030 h 203"/>
              <a:gd name="T48" fmla="*/ 487363 w 412"/>
              <a:gd name="T49" fmla="*/ 65070 h 203"/>
              <a:gd name="T50" fmla="*/ 469900 w 412"/>
              <a:gd name="T51" fmla="*/ 55547 h 203"/>
              <a:gd name="T52" fmla="*/ 441325 w 412"/>
              <a:gd name="T53" fmla="*/ 73005 h 203"/>
              <a:gd name="T54" fmla="*/ 423863 w 412"/>
              <a:gd name="T55" fmla="*/ 111094 h 203"/>
              <a:gd name="T56" fmla="*/ 433388 w 412"/>
              <a:gd name="T57" fmla="*/ 184099 h 203"/>
              <a:gd name="T58" fmla="*/ 479425 w 412"/>
              <a:gd name="T59" fmla="*/ 249169 h 203"/>
              <a:gd name="T60" fmla="*/ 479425 w 412"/>
              <a:gd name="T61" fmla="*/ 276149 h 203"/>
              <a:gd name="T62" fmla="*/ 479425 w 412"/>
              <a:gd name="T63" fmla="*/ 295194 h 203"/>
              <a:gd name="T64" fmla="*/ 423863 w 412"/>
              <a:gd name="T65" fmla="*/ 285672 h 203"/>
              <a:gd name="T66" fmla="*/ 404813 w 412"/>
              <a:gd name="T67" fmla="*/ 285672 h 203"/>
              <a:gd name="T68" fmla="*/ 368300 w 412"/>
              <a:gd name="T69" fmla="*/ 276149 h 203"/>
              <a:gd name="T70" fmla="*/ 358775 w 412"/>
              <a:gd name="T71" fmla="*/ 230124 h 203"/>
              <a:gd name="T72" fmla="*/ 368300 w 412"/>
              <a:gd name="T73" fmla="*/ 203144 h 203"/>
              <a:gd name="T74" fmla="*/ 368300 w 412"/>
              <a:gd name="T75" fmla="*/ 165055 h 203"/>
              <a:gd name="T76" fmla="*/ 349250 w 412"/>
              <a:gd name="T77" fmla="*/ 174577 h 203"/>
              <a:gd name="T78" fmla="*/ 312738 w 412"/>
              <a:gd name="T79" fmla="*/ 157119 h 203"/>
              <a:gd name="T80" fmla="*/ 285750 w 412"/>
              <a:gd name="T81" fmla="*/ 128552 h 203"/>
              <a:gd name="T82" fmla="*/ 257175 w 412"/>
              <a:gd name="T83" fmla="*/ 128552 h 203"/>
              <a:gd name="T84" fmla="*/ 230188 w 412"/>
              <a:gd name="T85" fmla="*/ 101572 h 203"/>
              <a:gd name="T86" fmla="*/ 184150 w 412"/>
              <a:gd name="T87" fmla="*/ 73005 h 203"/>
              <a:gd name="T88" fmla="*/ 155575 w 412"/>
              <a:gd name="T89" fmla="*/ 92050 h 203"/>
              <a:gd name="T90" fmla="*/ 119063 w 412"/>
              <a:gd name="T91" fmla="*/ 111094 h 203"/>
              <a:gd name="T92" fmla="*/ 63500 w 412"/>
              <a:gd name="T93" fmla="*/ 138075 h 203"/>
              <a:gd name="T94" fmla="*/ 36513 w 412"/>
              <a:gd name="T95" fmla="*/ 165055 h 203"/>
              <a:gd name="T96" fmla="*/ 9525 w 412"/>
              <a:gd name="T97" fmla="*/ 138075 h 203"/>
              <a:gd name="T98" fmla="*/ 55563 w 412"/>
              <a:gd name="T99" fmla="*/ 92050 h 203"/>
              <a:gd name="T100" fmla="*/ 92075 w 412"/>
              <a:gd name="T101" fmla="*/ 82527 h 203"/>
              <a:gd name="T102" fmla="*/ 155575 w 412"/>
              <a:gd name="T103" fmla="*/ 73005 h 20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12"/>
              <a:gd name="T157" fmla="*/ 0 h 203"/>
              <a:gd name="T158" fmla="*/ 412 w 412"/>
              <a:gd name="T159" fmla="*/ 203 h 20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12" h="203">
                <a:moveTo>
                  <a:pt x="98" y="46"/>
                </a:moveTo>
                <a:lnTo>
                  <a:pt x="104" y="46"/>
                </a:lnTo>
                <a:lnTo>
                  <a:pt x="116" y="41"/>
                </a:lnTo>
                <a:lnTo>
                  <a:pt x="128" y="41"/>
                </a:lnTo>
                <a:lnTo>
                  <a:pt x="168" y="29"/>
                </a:lnTo>
                <a:lnTo>
                  <a:pt x="174" y="29"/>
                </a:lnTo>
                <a:lnTo>
                  <a:pt x="186" y="29"/>
                </a:lnTo>
                <a:lnTo>
                  <a:pt x="191" y="23"/>
                </a:lnTo>
                <a:lnTo>
                  <a:pt x="209" y="23"/>
                </a:lnTo>
                <a:lnTo>
                  <a:pt x="215" y="23"/>
                </a:lnTo>
                <a:lnTo>
                  <a:pt x="220" y="17"/>
                </a:lnTo>
                <a:lnTo>
                  <a:pt x="232" y="17"/>
                </a:lnTo>
                <a:lnTo>
                  <a:pt x="238" y="17"/>
                </a:lnTo>
                <a:lnTo>
                  <a:pt x="244" y="12"/>
                </a:lnTo>
                <a:lnTo>
                  <a:pt x="249" y="12"/>
                </a:lnTo>
                <a:lnTo>
                  <a:pt x="255" y="12"/>
                </a:lnTo>
                <a:lnTo>
                  <a:pt x="278" y="6"/>
                </a:lnTo>
                <a:lnTo>
                  <a:pt x="284" y="6"/>
                </a:lnTo>
                <a:lnTo>
                  <a:pt x="302" y="0"/>
                </a:lnTo>
                <a:lnTo>
                  <a:pt x="307" y="0"/>
                </a:lnTo>
                <a:lnTo>
                  <a:pt x="319" y="0"/>
                </a:lnTo>
                <a:lnTo>
                  <a:pt x="319" y="6"/>
                </a:lnTo>
                <a:lnTo>
                  <a:pt x="325" y="35"/>
                </a:lnTo>
                <a:lnTo>
                  <a:pt x="331" y="41"/>
                </a:lnTo>
                <a:lnTo>
                  <a:pt x="331" y="46"/>
                </a:lnTo>
                <a:lnTo>
                  <a:pt x="331" y="52"/>
                </a:lnTo>
                <a:lnTo>
                  <a:pt x="336" y="58"/>
                </a:lnTo>
                <a:lnTo>
                  <a:pt x="342" y="75"/>
                </a:lnTo>
                <a:lnTo>
                  <a:pt x="348" y="93"/>
                </a:lnTo>
                <a:lnTo>
                  <a:pt x="348" y="104"/>
                </a:lnTo>
                <a:lnTo>
                  <a:pt x="348" y="110"/>
                </a:lnTo>
                <a:lnTo>
                  <a:pt x="354" y="116"/>
                </a:lnTo>
                <a:lnTo>
                  <a:pt x="354" y="122"/>
                </a:lnTo>
                <a:lnTo>
                  <a:pt x="360" y="133"/>
                </a:lnTo>
                <a:lnTo>
                  <a:pt x="377" y="133"/>
                </a:lnTo>
                <a:lnTo>
                  <a:pt x="389" y="128"/>
                </a:lnTo>
                <a:lnTo>
                  <a:pt x="400" y="128"/>
                </a:lnTo>
                <a:lnTo>
                  <a:pt x="406" y="122"/>
                </a:lnTo>
                <a:lnTo>
                  <a:pt x="412" y="122"/>
                </a:lnTo>
                <a:lnTo>
                  <a:pt x="412" y="133"/>
                </a:lnTo>
                <a:lnTo>
                  <a:pt x="406" y="174"/>
                </a:lnTo>
                <a:lnTo>
                  <a:pt x="394" y="180"/>
                </a:lnTo>
                <a:lnTo>
                  <a:pt x="389" y="180"/>
                </a:lnTo>
                <a:lnTo>
                  <a:pt x="377" y="186"/>
                </a:lnTo>
                <a:lnTo>
                  <a:pt x="371" y="191"/>
                </a:lnTo>
                <a:lnTo>
                  <a:pt x="365" y="191"/>
                </a:lnTo>
                <a:lnTo>
                  <a:pt x="354" y="203"/>
                </a:lnTo>
                <a:lnTo>
                  <a:pt x="354" y="174"/>
                </a:lnTo>
                <a:lnTo>
                  <a:pt x="342" y="180"/>
                </a:lnTo>
                <a:lnTo>
                  <a:pt x="348" y="162"/>
                </a:lnTo>
                <a:lnTo>
                  <a:pt x="342" y="162"/>
                </a:lnTo>
                <a:lnTo>
                  <a:pt x="336" y="162"/>
                </a:lnTo>
                <a:lnTo>
                  <a:pt x="336" y="151"/>
                </a:lnTo>
                <a:lnTo>
                  <a:pt x="331" y="168"/>
                </a:lnTo>
                <a:lnTo>
                  <a:pt x="319" y="168"/>
                </a:lnTo>
                <a:lnTo>
                  <a:pt x="313" y="162"/>
                </a:lnTo>
                <a:lnTo>
                  <a:pt x="302" y="145"/>
                </a:lnTo>
                <a:lnTo>
                  <a:pt x="307" y="139"/>
                </a:lnTo>
                <a:lnTo>
                  <a:pt x="302" y="128"/>
                </a:lnTo>
                <a:lnTo>
                  <a:pt x="313" y="128"/>
                </a:lnTo>
                <a:lnTo>
                  <a:pt x="302" y="116"/>
                </a:lnTo>
                <a:lnTo>
                  <a:pt x="296" y="122"/>
                </a:lnTo>
                <a:lnTo>
                  <a:pt x="296" y="116"/>
                </a:lnTo>
                <a:lnTo>
                  <a:pt x="302" y="104"/>
                </a:lnTo>
                <a:lnTo>
                  <a:pt x="296" y="93"/>
                </a:lnTo>
                <a:lnTo>
                  <a:pt x="296" y="99"/>
                </a:lnTo>
                <a:lnTo>
                  <a:pt x="290" y="104"/>
                </a:lnTo>
                <a:lnTo>
                  <a:pt x="290" y="81"/>
                </a:lnTo>
                <a:lnTo>
                  <a:pt x="296" y="87"/>
                </a:lnTo>
                <a:lnTo>
                  <a:pt x="302" y="87"/>
                </a:lnTo>
                <a:lnTo>
                  <a:pt x="302" y="75"/>
                </a:lnTo>
                <a:lnTo>
                  <a:pt x="290" y="75"/>
                </a:lnTo>
                <a:lnTo>
                  <a:pt x="290" y="64"/>
                </a:lnTo>
                <a:lnTo>
                  <a:pt x="296" y="46"/>
                </a:lnTo>
                <a:lnTo>
                  <a:pt x="307" y="41"/>
                </a:lnTo>
                <a:lnTo>
                  <a:pt x="302" y="17"/>
                </a:lnTo>
                <a:lnTo>
                  <a:pt x="296" y="23"/>
                </a:lnTo>
                <a:lnTo>
                  <a:pt x="296" y="35"/>
                </a:lnTo>
                <a:lnTo>
                  <a:pt x="284" y="46"/>
                </a:lnTo>
                <a:lnTo>
                  <a:pt x="284" y="52"/>
                </a:lnTo>
                <a:lnTo>
                  <a:pt x="278" y="46"/>
                </a:lnTo>
                <a:lnTo>
                  <a:pt x="278" y="58"/>
                </a:lnTo>
                <a:lnTo>
                  <a:pt x="278" y="64"/>
                </a:lnTo>
                <a:lnTo>
                  <a:pt x="267" y="70"/>
                </a:lnTo>
                <a:lnTo>
                  <a:pt x="278" y="75"/>
                </a:lnTo>
                <a:lnTo>
                  <a:pt x="278" y="87"/>
                </a:lnTo>
                <a:lnTo>
                  <a:pt x="273" y="116"/>
                </a:lnTo>
                <a:lnTo>
                  <a:pt x="278" y="122"/>
                </a:lnTo>
                <a:lnTo>
                  <a:pt x="284" y="145"/>
                </a:lnTo>
                <a:lnTo>
                  <a:pt x="302" y="157"/>
                </a:lnTo>
                <a:lnTo>
                  <a:pt x="296" y="168"/>
                </a:lnTo>
                <a:lnTo>
                  <a:pt x="302" y="168"/>
                </a:lnTo>
                <a:lnTo>
                  <a:pt x="302" y="174"/>
                </a:lnTo>
                <a:lnTo>
                  <a:pt x="313" y="186"/>
                </a:lnTo>
                <a:lnTo>
                  <a:pt x="313" y="197"/>
                </a:lnTo>
                <a:lnTo>
                  <a:pt x="302" y="186"/>
                </a:lnTo>
                <a:lnTo>
                  <a:pt x="302" y="191"/>
                </a:lnTo>
                <a:lnTo>
                  <a:pt x="284" y="180"/>
                </a:lnTo>
                <a:lnTo>
                  <a:pt x="267" y="180"/>
                </a:lnTo>
                <a:lnTo>
                  <a:pt x="261" y="174"/>
                </a:lnTo>
                <a:lnTo>
                  <a:pt x="261" y="180"/>
                </a:lnTo>
                <a:lnTo>
                  <a:pt x="255" y="180"/>
                </a:lnTo>
                <a:lnTo>
                  <a:pt x="244" y="168"/>
                </a:lnTo>
                <a:lnTo>
                  <a:pt x="232" y="168"/>
                </a:lnTo>
                <a:lnTo>
                  <a:pt x="232" y="174"/>
                </a:lnTo>
                <a:lnTo>
                  <a:pt x="226" y="174"/>
                </a:lnTo>
                <a:lnTo>
                  <a:pt x="220" y="157"/>
                </a:lnTo>
                <a:lnTo>
                  <a:pt x="226" y="145"/>
                </a:lnTo>
                <a:lnTo>
                  <a:pt x="226" y="139"/>
                </a:lnTo>
                <a:lnTo>
                  <a:pt x="232" y="133"/>
                </a:lnTo>
                <a:lnTo>
                  <a:pt x="232" y="128"/>
                </a:lnTo>
                <a:lnTo>
                  <a:pt x="238" y="116"/>
                </a:lnTo>
                <a:lnTo>
                  <a:pt x="244" y="110"/>
                </a:lnTo>
                <a:lnTo>
                  <a:pt x="232" y="104"/>
                </a:lnTo>
                <a:lnTo>
                  <a:pt x="226" y="104"/>
                </a:lnTo>
                <a:lnTo>
                  <a:pt x="226" y="110"/>
                </a:lnTo>
                <a:lnTo>
                  <a:pt x="220" y="110"/>
                </a:lnTo>
                <a:lnTo>
                  <a:pt x="209" y="104"/>
                </a:lnTo>
                <a:lnTo>
                  <a:pt x="203" y="99"/>
                </a:lnTo>
                <a:lnTo>
                  <a:pt x="197" y="99"/>
                </a:lnTo>
                <a:lnTo>
                  <a:pt x="180" y="99"/>
                </a:lnTo>
                <a:lnTo>
                  <a:pt x="186" y="87"/>
                </a:lnTo>
                <a:lnTo>
                  <a:pt x="180" y="81"/>
                </a:lnTo>
                <a:lnTo>
                  <a:pt x="168" y="81"/>
                </a:lnTo>
                <a:lnTo>
                  <a:pt x="162" y="75"/>
                </a:lnTo>
                <a:lnTo>
                  <a:pt x="162" y="81"/>
                </a:lnTo>
                <a:lnTo>
                  <a:pt x="157" y="75"/>
                </a:lnTo>
                <a:lnTo>
                  <a:pt x="157" y="70"/>
                </a:lnTo>
                <a:lnTo>
                  <a:pt x="145" y="64"/>
                </a:lnTo>
                <a:lnTo>
                  <a:pt x="139" y="46"/>
                </a:lnTo>
                <a:lnTo>
                  <a:pt x="128" y="52"/>
                </a:lnTo>
                <a:lnTo>
                  <a:pt x="116" y="46"/>
                </a:lnTo>
                <a:lnTo>
                  <a:pt x="104" y="52"/>
                </a:lnTo>
                <a:lnTo>
                  <a:pt x="98" y="52"/>
                </a:lnTo>
                <a:lnTo>
                  <a:pt x="98" y="58"/>
                </a:lnTo>
                <a:lnTo>
                  <a:pt x="93" y="70"/>
                </a:lnTo>
                <a:lnTo>
                  <a:pt x="87" y="70"/>
                </a:lnTo>
                <a:lnTo>
                  <a:pt x="75" y="70"/>
                </a:lnTo>
                <a:lnTo>
                  <a:pt x="58" y="64"/>
                </a:lnTo>
                <a:lnTo>
                  <a:pt x="46" y="87"/>
                </a:lnTo>
                <a:lnTo>
                  <a:pt x="40" y="87"/>
                </a:lnTo>
                <a:lnTo>
                  <a:pt x="29" y="99"/>
                </a:lnTo>
                <a:lnTo>
                  <a:pt x="29" y="104"/>
                </a:lnTo>
                <a:lnTo>
                  <a:pt x="23" y="104"/>
                </a:lnTo>
                <a:lnTo>
                  <a:pt x="17" y="116"/>
                </a:lnTo>
                <a:lnTo>
                  <a:pt x="11" y="122"/>
                </a:lnTo>
                <a:lnTo>
                  <a:pt x="6" y="87"/>
                </a:lnTo>
                <a:lnTo>
                  <a:pt x="0" y="64"/>
                </a:lnTo>
                <a:lnTo>
                  <a:pt x="6" y="64"/>
                </a:lnTo>
                <a:lnTo>
                  <a:pt x="35" y="58"/>
                </a:lnTo>
                <a:lnTo>
                  <a:pt x="46" y="58"/>
                </a:lnTo>
                <a:lnTo>
                  <a:pt x="52" y="52"/>
                </a:lnTo>
                <a:lnTo>
                  <a:pt x="58" y="52"/>
                </a:lnTo>
                <a:lnTo>
                  <a:pt x="81" y="46"/>
                </a:lnTo>
                <a:lnTo>
                  <a:pt x="93" y="46"/>
                </a:lnTo>
                <a:lnTo>
                  <a:pt x="98" y="46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8576049" y="1844674"/>
            <a:ext cx="523875" cy="838200"/>
          </a:xfrm>
          <a:custGeom>
            <a:avLst/>
            <a:gdLst>
              <a:gd name="T0" fmla="*/ 46 w 330"/>
              <a:gd name="T1" fmla="*/ 429 h 528"/>
              <a:gd name="T2" fmla="*/ 34 w 330"/>
              <a:gd name="T3" fmla="*/ 400 h 528"/>
              <a:gd name="T4" fmla="*/ 0 w 330"/>
              <a:gd name="T5" fmla="*/ 301 h 528"/>
              <a:gd name="T6" fmla="*/ 0 w 330"/>
              <a:gd name="T7" fmla="*/ 284 h 528"/>
              <a:gd name="T8" fmla="*/ 17 w 330"/>
              <a:gd name="T9" fmla="*/ 290 h 528"/>
              <a:gd name="T10" fmla="*/ 29 w 330"/>
              <a:gd name="T11" fmla="*/ 272 h 528"/>
              <a:gd name="T12" fmla="*/ 29 w 330"/>
              <a:gd name="T13" fmla="*/ 237 h 528"/>
              <a:gd name="T14" fmla="*/ 40 w 330"/>
              <a:gd name="T15" fmla="*/ 203 h 528"/>
              <a:gd name="T16" fmla="*/ 34 w 330"/>
              <a:gd name="T17" fmla="*/ 179 h 528"/>
              <a:gd name="T18" fmla="*/ 40 w 330"/>
              <a:gd name="T19" fmla="*/ 145 h 528"/>
              <a:gd name="T20" fmla="*/ 34 w 330"/>
              <a:gd name="T21" fmla="*/ 116 h 528"/>
              <a:gd name="T22" fmla="*/ 81 w 330"/>
              <a:gd name="T23" fmla="*/ 29 h 528"/>
              <a:gd name="T24" fmla="*/ 121 w 330"/>
              <a:gd name="T25" fmla="*/ 23 h 528"/>
              <a:gd name="T26" fmla="*/ 139 w 330"/>
              <a:gd name="T27" fmla="*/ 0 h 528"/>
              <a:gd name="T28" fmla="*/ 179 w 330"/>
              <a:gd name="T29" fmla="*/ 17 h 528"/>
              <a:gd name="T30" fmla="*/ 238 w 330"/>
              <a:gd name="T31" fmla="*/ 168 h 528"/>
              <a:gd name="T32" fmla="*/ 267 w 330"/>
              <a:gd name="T33" fmla="*/ 168 h 528"/>
              <a:gd name="T34" fmla="*/ 290 w 330"/>
              <a:gd name="T35" fmla="*/ 220 h 528"/>
              <a:gd name="T36" fmla="*/ 290 w 330"/>
              <a:gd name="T37" fmla="*/ 208 h 528"/>
              <a:gd name="T38" fmla="*/ 325 w 330"/>
              <a:gd name="T39" fmla="*/ 232 h 528"/>
              <a:gd name="T40" fmla="*/ 319 w 330"/>
              <a:gd name="T41" fmla="*/ 272 h 528"/>
              <a:gd name="T42" fmla="*/ 319 w 330"/>
              <a:gd name="T43" fmla="*/ 272 h 528"/>
              <a:gd name="T44" fmla="*/ 307 w 330"/>
              <a:gd name="T45" fmla="*/ 272 h 528"/>
              <a:gd name="T46" fmla="*/ 301 w 330"/>
              <a:gd name="T47" fmla="*/ 284 h 528"/>
              <a:gd name="T48" fmla="*/ 296 w 330"/>
              <a:gd name="T49" fmla="*/ 301 h 528"/>
              <a:gd name="T50" fmla="*/ 278 w 330"/>
              <a:gd name="T51" fmla="*/ 295 h 528"/>
              <a:gd name="T52" fmla="*/ 272 w 330"/>
              <a:gd name="T53" fmla="*/ 313 h 528"/>
              <a:gd name="T54" fmla="*/ 267 w 330"/>
              <a:gd name="T55" fmla="*/ 324 h 528"/>
              <a:gd name="T56" fmla="*/ 243 w 330"/>
              <a:gd name="T57" fmla="*/ 342 h 528"/>
              <a:gd name="T58" fmla="*/ 232 w 330"/>
              <a:gd name="T59" fmla="*/ 336 h 528"/>
              <a:gd name="T60" fmla="*/ 209 w 330"/>
              <a:gd name="T61" fmla="*/ 342 h 528"/>
              <a:gd name="T62" fmla="*/ 197 w 330"/>
              <a:gd name="T63" fmla="*/ 330 h 528"/>
              <a:gd name="T64" fmla="*/ 191 w 330"/>
              <a:gd name="T65" fmla="*/ 359 h 528"/>
              <a:gd name="T66" fmla="*/ 197 w 330"/>
              <a:gd name="T67" fmla="*/ 382 h 528"/>
              <a:gd name="T68" fmla="*/ 174 w 330"/>
              <a:gd name="T69" fmla="*/ 406 h 528"/>
              <a:gd name="T70" fmla="*/ 162 w 330"/>
              <a:gd name="T71" fmla="*/ 417 h 528"/>
              <a:gd name="T72" fmla="*/ 150 w 330"/>
              <a:gd name="T73" fmla="*/ 429 h 528"/>
              <a:gd name="T74" fmla="*/ 139 w 330"/>
              <a:gd name="T75" fmla="*/ 435 h 528"/>
              <a:gd name="T76" fmla="*/ 133 w 330"/>
              <a:gd name="T77" fmla="*/ 440 h 528"/>
              <a:gd name="T78" fmla="*/ 121 w 330"/>
              <a:gd name="T79" fmla="*/ 452 h 528"/>
              <a:gd name="T80" fmla="*/ 121 w 330"/>
              <a:gd name="T81" fmla="*/ 464 h 528"/>
              <a:gd name="T82" fmla="*/ 110 w 330"/>
              <a:gd name="T83" fmla="*/ 469 h 528"/>
              <a:gd name="T84" fmla="*/ 116 w 330"/>
              <a:gd name="T85" fmla="*/ 475 h 528"/>
              <a:gd name="T86" fmla="*/ 104 w 330"/>
              <a:gd name="T87" fmla="*/ 510 h 528"/>
              <a:gd name="T88" fmla="*/ 92 w 330"/>
              <a:gd name="T89" fmla="*/ 528 h 528"/>
              <a:gd name="T90" fmla="*/ 81 w 330"/>
              <a:gd name="T91" fmla="*/ 510 h 528"/>
              <a:gd name="T92" fmla="*/ 63 w 330"/>
              <a:gd name="T93" fmla="*/ 481 h 528"/>
              <a:gd name="T94" fmla="*/ 52 w 330"/>
              <a:gd name="T95" fmla="*/ 452 h 52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330"/>
              <a:gd name="T145" fmla="*/ 0 h 528"/>
              <a:gd name="T146" fmla="*/ 330 w 330"/>
              <a:gd name="T147" fmla="*/ 528 h 52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330" h="528">
                <a:moveTo>
                  <a:pt x="52" y="452"/>
                </a:moveTo>
                <a:lnTo>
                  <a:pt x="46" y="429"/>
                </a:lnTo>
                <a:lnTo>
                  <a:pt x="34" y="406"/>
                </a:lnTo>
                <a:lnTo>
                  <a:pt x="34" y="400"/>
                </a:lnTo>
                <a:lnTo>
                  <a:pt x="17" y="348"/>
                </a:lnTo>
                <a:lnTo>
                  <a:pt x="0" y="301"/>
                </a:lnTo>
                <a:lnTo>
                  <a:pt x="0" y="295"/>
                </a:lnTo>
                <a:lnTo>
                  <a:pt x="0" y="284"/>
                </a:lnTo>
                <a:lnTo>
                  <a:pt x="17" y="295"/>
                </a:lnTo>
                <a:lnTo>
                  <a:pt x="17" y="290"/>
                </a:lnTo>
                <a:lnTo>
                  <a:pt x="17" y="272"/>
                </a:lnTo>
                <a:lnTo>
                  <a:pt x="29" y="272"/>
                </a:lnTo>
                <a:lnTo>
                  <a:pt x="23" y="249"/>
                </a:lnTo>
                <a:lnTo>
                  <a:pt x="29" y="237"/>
                </a:lnTo>
                <a:lnTo>
                  <a:pt x="34" y="226"/>
                </a:lnTo>
                <a:lnTo>
                  <a:pt x="40" y="203"/>
                </a:lnTo>
                <a:lnTo>
                  <a:pt x="34" y="197"/>
                </a:lnTo>
                <a:lnTo>
                  <a:pt x="34" y="179"/>
                </a:lnTo>
                <a:lnTo>
                  <a:pt x="29" y="168"/>
                </a:lnTo>
                <a:lnTo>
                  <a:pt x="40" y="145"/>
                </a:lnTo>
                <a:lnTo>
                  <a:pt x="34" y="127"/>
                </a:lnTo>
                <a:lnTo>
                  <a:pt x="34" y="116"/>
                </a:lnTo>
                <a:lnTo>
                  <a:pt x="63" y="11"/>
                </a:lnTo>
                <a:lnTo>
                  <a:pt x="81" y="29"/>
                </a:lnTo>
                <a:lnTo>
                  <a:pt x="92" y="34"/>
                </a:lnTo>
                <a:lnTo>
                  <a:pt x="121" y="23"/>
                </a:lnTo>
                <a:lnTo>
                  <a:pt x="133" y="0"/>
                </a:lnTo>
                <a:lnTo>
                  <a:pt x="139" y="0"/>
                </a:lnTo>
                <a:lnTo>
                  <a:pt x="168" y="11"/>
                </a:lnTo>
                <a:lnTo>
                  <a:pt x="179" y="17"/>
                </a:lnTo>
                <a:lnTo>
                  <a:pt x="185" y="17"/>
                </a:lnTo>
                <a:lnTo>
                  <a:pt x="238" y="168"/>
                </a:lnTo>
                <a:lnTo>
                  <a:pt x="261" y="174"/>
                </a:lnTo>
                <a:lnTo>
                  <a:pt x="267" y="168"/>
                </a:lnTo>
                <a:lnTo>
                  <a:pt x="278" y="208"/>
                </a:lnTo>
                <a:lnTo>
                  <a:pt x="290" y="220"/>
                </a:lnTo>
                <a:lnTo>
                  <a:pt x="290" y="214"/>
                </a:lnTo>
                <a:lnTo>
                  <a:pt x="290" y="208"/>
                </a:lnTo>
                <a:lnTo>
                  <a:pt x="307" y="214"/>
                </a:lnTo>
                <a:lnTo>
                  <a:pt x="325" y="232"/>
                </a:lnTo>
                <a:lnTo>
                  <a:pt x="330" y="243"/>
                </a:lnTo>
                <a:lnTo>
                  <a:pt x="319" y="272"/>
                </a:lnTo>
                <a:lnTo>
                  <a:pt x="313" y="272"/>
                </a:lnTo>
                <a:lnTo>
                  <a:pt x="319" y="272"/>
                </a:lnTo>
                <a:lnTo>
                  <a:pt x="313" y="272"/>
                </a:lnTo>
                <a:lnTo>
                  <a:pt x="307" y="272"/>
                </a:lnTo>
                <a:lnTo>
                  <a:pt x="307" y="278"/>
                </a:lnTo>
                <a:lnTo>
                  <a:pt x="301" y="284"/>
                </a:lnTo>
                <a:lnTo>
                  <a:pt x="301" y="290"/>
                </a:lnTo>
                <a:lnTo>
                  <a:pt x="296" y="301"/>
                </a:lnTo>
                <a:lnTo>
                  <a:pt x="296" y="295"/>
                </a:lnTo>
                <a:lnTo>
                  <a:pt x="278" y="295"/>
                </a:lnTo>
                <a:lnTo>
                  <a:pt x="278" y="313"/>
                </a:lnTo>
                <a:lnTo>
                  <a:pt x="272" y="313"/>
                </a:lnTo>
                <a:lnTo>
                  <a:pt x="267" y="313"/>
                </a:lnTo>
                <a:lnTo>
                  <a:pt x="267" y="324"/>
                </a:lnTo>
                <a:lnTo>
                  <a:pt x="255" y="336"/>
                </a:lnTo>
                <a:lnTo>
                  <a:pt x="243" y="342"/>
                </a:lnTo>
                <a:lnTo>
                  <a:pt x="226" y="324"/>
                </a:lnTo>
                <a:lnTo>
                  <a:pt x="232" y="336"/>
                </a:lnTo>
                <a:lnTo>
                  <a:pt x="220" y="365"/>
                </a:lnTo>
                <a:lnTo>
                  <a:pt x="209" y="342"/>
                </a:lnTo>
                <a:lnTo>
                  <a:pt x="203" y="324"/>
                </a:lnTo>
                <a:lnTo>
                  <a:pt x="197" y="330"/>
                </a:lnTo>
                <a:lnTo>
                  <a:pt x="191" y="342"/>
                </a:lnTo>
                <a:lnTo>
                  <a:pt x="191" y="359"/>
                </a:lnTo>
                <a:lnTo>
                  <a:pt x="191" y="371"/>
                </a:lnTo>
                <a:lnTo>
                  <a:pt x="197" y="382"/>
                </a:lnTo>
                <a:lnTo>
                  <a:pt x="179" y="406"/>
                </a:lnTo>
                <a:lnTo>
                  <a:pt x="174" y="406"/>
                </a:lnTo>
                <a:lnTo>
                  <a:pt x="168" y="411"/>
                </a:lnTo>
                <a:lnTo>
                  <a:pt x="162" y="417"/>
                </a:lnTo>
                <a:lnTo>
                  <a:pt x="156" y="417"/>
                </a:lnTo>
                <a:lnTo>
                  <a:pt x="150" y="429"/>
                </a:lnTo>
                <a:lnTo>
                  <a:pt x="150" y="435"/>
                </a:lnTo>
                <a:lnTo>
                  <a:pt x="139" y="435"/>
                </a:lnTo>
                <a:lnTo>
                  <a:pt x="139" y="429"/>
                </a:lnTo>
                <a:lnTo>
                  <a:pt x="133" y="440"/>
                </a:lnTo>
                <a:lnTo>
                  <a:pt x="121" y="446"/>
                </a:lnTo>
                <a:lnTo>
                  <a:pt x="121" y="452"/>
                </a:lnTo>
                <a:lnTo>
                  <a:pt x="121" y="458"/>
                </a:lnTo>
                <a:lnTo>
                  <a:pt x="121" y="464"/>
                </a:lnTo>
                <a:lnTo>
                  <a:pt x="116" y="464"/>
                </a:lnTo>
                <a:lnTo>
                  <a:pt x="110" y="469"/>
                </a:lnTo>
                <a:lnTo>
                  <a:pt x="110" y="475"/>
                </a:lnTo>
                <a:lnTo>
                  <a:pt x="116" y="475"/>
                </a:lnTo>
                <a:lnTo>
                  <a:pt x="104" y="504"/>
                </a:lnTo>
                <a:lnTo>
                  <a:pt x="104" y="510"/>
                </a:lnTo>
                <a:lnTo>
                  <a:pt x="98" y="528"/>
                </a:lnTo>
                <a:lnTo>
                  <a:pt x="92" y="528"/>
                </a:lnTo>
                <a:lnTo>
                  <a:pt x="87" y="522"/>
                </a:lnTo>
                <a:lnTo>
                  <a:pt x="81" y="510"/>
                </a:lnTo>
                <a:lnTo>
                  <a:pt x="69" y="504"/>
                </a:lnTo>
                <a:lnTo>
                  <a:pt x="63" y="481"/>
                </a:lnTo>
                <a:lnTo>
                  <a:pt x="52" y="458"/>
                </a:lnTo>
                <a:lnTo>
                  <a:pt x="52" y="45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8953874" y="2397124"/>
            <a:ext cx="17462" cy="17462"/>
          </a:xfrm>
          <a:custGeom>
            <a:avLst/>
            <a:gdLst>
              <a:gd name="T0" fmla="*/ 0 w 11"/>
              <a:gd name="T1" fmla="*/ 17458 h 11"/>
              <a:gd name="T2" fmla="*/ 17463 w 11"/>
              <a:gd name="T3" fmla="*/ 7935 h 11"/>
              <a:gd name="T4" fmla="*/ 7938 w 11"/>
              <a:gd name="T5" fmla="*/ 0 h 11"/>
              <a:gd name="T6" fmla="*/ 0 w 11"/>
              <a:gd name="T7" fmla="*/ 7935 h 11"/>
              <a:gd name="T8" fmla="*/ 0 w 11"/>
              <a:gd name="T9" fmla="*/ 17458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"/>
              <a:gd name="T16" fmla="*/ 0 h 11"/>
              <a:gd name="T17" fmla="*/ 11 w 11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" h="11">
                <a:moveTo>
                  <a:pt x="0" y="11"/>
                </a:moveTo>
                <a:lnTo>
                  <a:pt x="11" y="5"/>
                </a:lnTo>
                <a:lnTo>
                  <a:pt x="5" y="0"/>
                </a:lnTo>
                <a:lnTo>
                  <a:pt x="0" y="5"/>
                </a:lnTo>
                <a:lnTo>
                  <a:pt x="0" y="11"/>
                </a:lnTo>
                <a:close/>
              </a:path>
            </a:pathLst>
          </a:custGeom>
          <a:solidFill>
            <a:srgbClr val="99CC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8496394" y="2305049"/>
            <a:ext cx="235230" cy="496887"/>
          </a:xfrm>
          <a:custGeom>
            <a:avLst/>
            <a:gdLst>
              <a:gd name="T0" fmla="*/ 6 w 151"/>
              <a:gd name="T1" fmla="*/ 214 h 313"/>
              <a:gd name="T2" fmla="*/ 6 w 151"/>
              <a:gd name="T3" fmla="*/ 197 h 313"/>
              <a:gd name="T4" fmla="*/ 12 w 151"/>
              <a:gd name="T5" fmla="*/ 191 h 313"/>
              <a:gd name="T6" fmla="*/ 12 w 151"/>
              <a:gd name="T7" fmla="*/ 168 h 313"/>
              <a:gd name="T8" fmla="*/ 12 w 151"/>
              <a:gd name="T9" fmla="*/ 150 h 313"/>
              <a:gd name="T10" fmla="*/ 6 w 151"/>
              <a:gd name="T11" fmla="*/ 139 h 313"/>
              <a:gd name="T12" fmla="*/ 12 w 151"/>
              <a:gd name="T13" fmla="*/ 127 h 313"/>
              <a:gd name="T14" fmla="*/ 24 w 151"/>
              <a:gd name="T15" fmla="*/ 121 h 313"/>
              <a:gd name="T16" fmla="*/ 24 w 151"/>
              <a:gd name="T17" fmla="*/ 116 h 313"/>
              <a:gd name="T18" fmla="*/ 35 w 151"/>
              <a:gd name="T19" fmla="*/ 98 h 313"/>
              <a:gd name="T20" fmla="*/ 24 w 151"/>
              <a:gd name="T21" fmla="*/ 75 h 313"/>
              <a:gd name="T22" fmla="*/ 29 w 151"/>
              <a:gd name="T23" fmla="*/ 52 h 313"/>
              <a:gd name="T24" fmla="*/ 29 w 151"/>
              <a:gd name="T25" fmla="*/ 40 h 313"/>
              <a:gd name="T26" fmla="*/ 24 w 151"/>
              <a:gd name="T27" fmla="*/ 17 h 313"/>
              <a:gd name="T28" fmla="*/ 41 w 151"/>
              <a:gd name="T29" fmla="*/ 5 h 313"/>
              <a:gd name="T30" fmla="*/ 41 w 151"/>
              <a:gd name="T31" fmla="*/ 11 h 313"/>
              <a:gd name="T32" fmla="*/ 47 w 151"/>
              <a:gd name="T33" fmla="*/ 5 h 313"/>
              <a:gd name="T34" fmla="*/ 47 w 151"/>
              <a:gd name="T35" fmla="*/ 0 h 313"/>
              <a:gd name="T36" fmla="*/ 53 w 151"/>
              <a:gd name="T37" fmla="*/ 5 h 313"/>
              <a:gd name="T38" fmla="*/ 53 w 151"/>
              <a:gd name="T39" fmla="*/ 11 h 313"/>
              <a:gd name="T40" fmla="*/ 70 w 151"/>
              <a:gd name="T41" fmla="*/ 58 h 313"/>
              <a:gd name="T42" fmla="*/ 87 w 151"/>
              <a:gd name="T43" fmla="*/ 110 h 313"/>
              <a:gd name="T44" fmla="*/ 87 w 151"/>
              <a:gd name="T45" fmla="*/ 116 h 313"/>
              <a:gd name="T46" fmla="*/ 99 w 151"/>
              <a:gd name="T47" fmla="*/ 139 h 313"/>
              <a:gd name="T48" fmla="*/ 105 w 151"/>
              <a:gd name="T49" fmla="*/ 162 h 313"/>
              <a:gd name="T50" fmla="*/ 105 w 151"/>
              <a:gd name="T51" fmla="*/ 168 h 313"/>
              <a:gd name="T52" fmla="*/ 116 w 151"/>
              <a:gd name="T53" fmla="*/ 191 h 313"/>
              <a:gd name="T54" fmla="*/ 122 w 151"/>
              <a:gd name="T55" fmla="*/ 214 h 313"/>
              <a:gd name="T56" fmla="*/ 134 w 151"/>
              <a:gd name="T57" fmla="*/ 220 h 313"/>
              <a:gd name="T58" fmla="*/ 140 w 151"/>
              <a:gd name="T59" fmla="*/ 232 h 313"/>
              <a:gd name="T60" fmla="*/ 145 w 151"/>
              <a:gd name="T61" fmla="*/ 238 h 313"/>
              <a:gd name="T62" fmla="*/ 151 w 151"/>
              <a:gd name="T63" fmla="*/ 238 h 313"/>
              <a:gd name="T64" fmla="*/ 151 w 151"/>
              <a:gd name="T65" fmla="*/ 255 h 313"/>
              <a:gd name="T66" fmla="*/ 151 w 151"/>
              <a:gd name="T67" fmla="*/ 261 h 313"/>
              <a:gd name="T68" fmla="*/ 134 w 151"/>
              <a:gd name="T69" fmla="*/ 267 h 313"/>
              <a:gd name="T70" fmla="*/ 134 w 151"/>
              <a:gd name="T71" fmla="*/ 272 h 313"/>
              <a:gd name="T72" fmla="*/ 116 w 151"/>
              <a:gd name="T73" fmla="*/ 284 h 313"/>
              <a:gd name="T74" fmla="*/ 116 w 151"/>
              <a:gd name="T75" fmla="*/ 290 h 313"/>
              <a:gd name="T76" fmla="*/ 70 w 151"/>
              <a:gd name="T77" fmla="*/ 301 h 313"/>
              <a:gd name="T78" fmla="*/ 64 w 151"/>
              <a:gd name="T79" fmla="*/ 301 h 313"/>
              <a:gd name="T80" fmla="*/ 64 w 151"/>
              <a:gd name="T81" fmla="*/ 307 h 313"/>
              <a:gd name="T82" fmla="*/ 53 w 151"/>
              <a:gd name="T83" fmla="*/ 307 h 313"/>
              <a:gd name="T84" fmla="*/ 35 w 151"/>
              <a:gd name="T85" fmla="*/ 313 h 313"/>
              <a:gd name="T86" fmla="*/ 29 w 151"/>
              <a:gd name="T87" fmla="*/ 313 h 313"/>
              <a:gd name="T88" fmla="*/ 24 w 151"/>
              <a:gd name="T89" fmla="*/ 313 h 313"/>
              <a:gd name="T90" fmla="*/ 6 w 151"/>
              <a:gd name="T91" fmla="*/ 290 h 313"/>
              <a:gd name="T92" fmla="*/ 12 w 151"/>
              <a:gd name="T93" fmla="*/ 284 h 313"/>
              <a:gd name="T94" fmla="*/ 12 w 151"/>
              <a:gd name="T95" fmla="*/ 267 h 313"/>
              <a:gd name="T96" fmla="*/ 6 w 151"/>
              <a:gd name="T97" fmla="*/ 261 h 313"/>
              <a:gd name="T98" fmla="*/ 6 w 151"/>
              <a:gd name="T99" fmla="*/ 226 h 313"/>
              <a:gd name="T100" fmla="*/ 0 w 151"/>
              <a:gd name="T101" fmla="*/ 220 h 313"/>
              <a:gd name="T102" fmla="*/ 6 w 151"/>
              <a:gd name="T103" fmla="*/ 214 h 31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1"/>
              <a:gd name="T157" fmla="*/ 0 h 313"/>
              <a:gd name="T158" fmla="*/ 151 w 151"/>
              <a:gd name="T159" fmla="*/ 313 h 31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1" h="313">
                <a:moveTo>
                  <a:pt x="6" y="214"/>
                </a:moveTo>
                <a:lnTo>
                  <a:pt x="6" y="197"/>
                </a:lnTo>
                <a:lnTo>
                  <a:pt x="12" y="191"/>
                </a:lnTo>
                <a:lnTo>
                  <a:pt x="12" y="168"/>
                </a:lnTo>
                <a:lnTo>
                  <a:pt x="12" y="150"/>
                </a:lnTo>
                <a:lnTo>
                  <a:pt x="6" y="139"/>
                </a:lnTo>
                <a:lnTo>
                  <a:pt x="12" y="127"/>
                </a:lnTo>
                <a:lnTo>
                  <a:pt x="24" y="121"/>
                </a:lnTo>
                <a:lnTo>
                  <a:pt x="24" y="116"/>
                </a:lnTo>
                <a:lnTo>
                  <a:pt x="35" y="98"/>
                </a:lnTo>
                <a:lnTo>
                  <a:pt x="24" y="75"/>
                </a:lnTo>
                <a:lnTo>
                  <a:pt x="29" y="52"/>
                </a:lnTo>
                <a:lnTo>
                  <a:pt x="29" y="40"/>
                </a:lnTo>
                <a:lnTo>
                  <a:pt x="24" y="17"/>
                </a:lnTo>
                <a:lnTo>
                  <a:pt x="41" y="5"/>
                </a:lnTo>
                <a:lnTo>
                  <a:pt x="41" y="11"/>
                </a:lnTo>
                <a:lnTo>
                  <a:pt x="47" y="5"/>
                </a:lnTo>
                <a:lnTo>
                  <a:pt x="47" y="0"/>
                </a:lnTo>
                <a:lnTo>
                  <a:pt x="53" y="5"/>
                </a:lnTo>
                <a:lnTo>
                  <a:pt x="53" y="11"/>
                </a:lnTo>
                <a:lnTo>
                  <a:pt x="70" y="58"/>
                </a:lnTo>
                <a:lnTo>
                  <a:pt x="87" y="110"/>
                </a:lnTo>
                <a:lnTo>
                  <a:pt x="87" y="116"/>
                </a:lnTo>
                <a:lnTo>
                  <a:pt x="99" y="139"/>
                </a:lnTo>
                <a:lnTo>
                  <a:pt x="105" y="162"/>
                </a:lnTo>
                <a:lnTo>
                  <a:pt x="105" y="168"/>
                </a:lnTo>
                <a:lnTo>
                  <a:pt x="116" y="191"/>
                </a:lnTo>
                <a:lnTo>
                  <a:pt x="122" y="214"/>
                </a:lnTo>
                <a:lnTo>
                  <a:pt x="134" y="220"/>
                </a:lnTo>
                <a:lnTo>
                  <a:pt x="140" y="232"/>
                </a:lnTo>
                <a:lnTo>
                  <a:pt x="145" y="238"/>
                </a:lnTo>
                <a:lnTo>
                  <a:pt x="151" y="238"/>
                </a:lnTo>
                <a:lnTo>
                  <a:pt x="151" y="255"/>
                </a:lnTo>
                <a:lnTo>
                  <a:pt x="151" y="261"/>
                </a:lnTo>
                <a:lnTo>
                  <a:pt x="134" y="267"/>
                </a:lnTo>
                <a:lnTo>
                  <a:pt x="134" y="272"/>
                </a:lnTo>
                <a:lnTo>
                  <a:pt x="116" y="284"/>
                </a:lnTo>
                <a:lnTo>
                  <a:pt x="116" y="290"/>
                </a:lnTo>
                <a:lnTo>
                  <a:pt x="70" y="301"/>
                </a:lnTo>
                <a:lnTo>
                  <a:pt x="64" y="301"/>
                </a:lnTo>
                <a:lnTo>
                  <a:pt x="64" y="307"/>
                </a:lnTo>
                <a:lnTo>
                  <a:pt x="53" y="307"/>
                </a:lnTo>
                <a:lnTo>
                  <a:pt x="35" y="313"/>
                </a:lnTo>
                <a:lnTo>
                  <a:pt x="29" y="313"/>
                </a:lnTo>
                <a:lnTo>
                  <a:pt x="24" y="313"/>
                </a:lnTo>
                <a:lnTo>
                  <a:pt x="6" y="290"/>
                </a:lnTo>
                <a:lnTo>
                  <a:pt x="12" y="284"/>
                </a:lnTo>
                <a:lnTo>
                  <a:pt x="12" y="267"/>
                </a:lnTo>
                <a:lnTo>
                  <a:pt x="6" y="261"/>
                </a:lnTo>
                <a:lnTo>
                  <a:pt x="6" y="226"/>
                </a:lnTo>
                <a:lnTo>
                  <a:pt x="0" y="220"/>
                </a:lnTo>
                <a:lnTo>
                  <a:pt x="6" y="21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8256682" y="3114674"/>
            <a:ext cx="193675" cy="442912"/>
          </a:xfrm>
          <a:custGeom>
            <a:avLst/>
            <a:gdLst>
              <a:gd name="T0" fmla="*/ 185738 w 122"/>
              <a:gd name="T1" fmla="*/ 312652 h 279"/>
              <a:gd name="T2" fmla="*/ 193675 w 122"/>
              <a:gd name="T3" fmla="*/ 203144 h 279"/>
              <a:gd name="T4" fmla="*/ 176213 w 122"/>
              <a:gd name="T5" fmla="*/ 138075 h 279"/>
              <a:gd name="T6" fmla="*/ 157163 w 122"/>
              <a:gd name="T7" fmla="*/ 147597 h 279"/>
              <a:gd name="T8" fmla="*/ 138113 w 122"/>
              <a:gd name="T9" fmla="*/ 138075 h 279"/>
              <a:gd name="T10" fmla="*/ 147638 w 122"/>
              <a:gd name="T11" fmla="*/ 120617 h 279"/>
              <a:gd name="T12" fmla="*/ 147638 w 122"/>
              <a:gd name="T13" fmla="*/ 111095 h 279"/>
              <a:gd name="T14" fmla="*/ 166688 w 122"/>
              <a:gd name="T15" fmla="*/ 101572 h 279"/>
              <a:gd name="T16" fmla="*/ 166688 w 122"/>
              <a:gd name="T17" fmla="*/ 82527 h 279"/>
              <a:gd name="T18" fmla="*/ 166688 w 122"/>
              <a:gd name="T19" fmla="*/ 55547 h 279"/>
              <a:gd name="T20" fmla="*/ 166688 w 122"/>
              <a:gd name="T21" fmla="*/ 36502 h 279"/>
              <a:gd name="T22" fmla="*/ 120650 w 122"/>
              <a:gd name="T23" fmla="*/ 28567 h 279"/>
              <a:gd name="T24" fmla="*/ 101600 w 122"/>
              <a:gd name="T25" fmla="*/ 19045 h 279"/>
              <a:gd name="T26" fmla="*/ 84138 w 122"/>
              <a:gd name="T27" fmla="*/ 19045 h 279"/>
              <a:gd name="T28" fmla="*/ 46038 w 122"/>
              <a:gd name="T29" fmla="*/ 0 h 279"/>
              <a:gd name="T30" fmla="*/ 28575 w 122"/>
              <a:gd name="T31" fmla="*/ 28567 h 279"/>
              <a:gd name="T32" fmla="*/ 19050 w 122"/>
              <a:gd name="T33" fmla="*/ 65070 h 279"/>
              <a:gd name="T34" fmla="*/ 19050 w 122"/>
              <a:gd name="T35" fmla="*/ 65070 h 279"/>
              <a:gd name="T36" fmla="*/ 9525 w 122"/>
              <a:gd name="T37" fmla="*/ 82527 h 279"/>
              <a:gd name="T38" fmla="*/ 0 w 122"/>
              <a:gd name="T39" fmla="*/ 128552 h 279"/>
              <a:gd name="T40" fmla="*/ 19050 w 122"/>
              <a:gd name="T41" fmla="*/ 157119 h 279"/>
              <a:gd name="T42" fmla="*/ 55563 w 122"/>
              <a:gd name="T43" fmla="*/ 193622 h 279"/>
              <a:gd name="T44" fmla="*/ 74613 w 122"/>
              <a:gd name="T45" fmla="*/ 203144 h 279"/>
              <a:gd name="T46" fmla="*/ 84138 w 122"/>
              <a:gd name="T47" fmla="*/ 220602 h 279"/>
              <a:gd name="T48" fmla="*/ 65088 w 122"/>
              <a:gd name="T49" fmla="*/ 239647 h 279"/>
              <a:gd name="T50" fmla="*/ 55563 w 122"/>
              <a:gd name="T51" fmla="*/ 258692 h 279"/>
              <a:gd name="T52" fmla="*/ 46038 w 122"/>
              <a:gd name="T53" fmla="*/ 276149 h 279"/>
              <a:gd name="T54" fmla="*/ 38100 w 122"/>
              <a:gd name="T55" fmla="*/ 285672 h 279"/>
              <a:gd name="T56" fmla="*/ 19050 w 122"/>
              <a:gd name="T57" fmla="*/ 304716 h 279"/>
              <a:gd name="T58" fmla="*/ 9525 w 122"/>
              <a:gd name="T59" fmla="*/ 322174 h 279"/>
              <a:gd name="T60" fmla="*/ 9525 w 122"/>
              <a:gd name="T61" fmla="*/ 341219 h 279"/>
              <a:gd name="T62" fmla="*/ 38100 w 122"/>
              <a:gd name="T63" fmla="*/ 377721 h 279"/>
              <a:gd name="T64" fmla="*/ 84138 w 122"/>
              <a:gd name="T65" fmla="*/ 396766 h 279"/>
              <a:gd name="T66" fmla="*/ 111125 w 122"/>
              <a:gd name="T67" fmla="*/ 442791 h 279"/>
              <a:gd name="T68" fmla="*/ 138113 w 122"/>
              <a:gd name="T69" fmla="*/ 423746 h 279"/>
              <a:gd name="T70" fmla="*/ 176213 w 122"/>
              <a:gd name="T71" fmla="*/ 322174 h 27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2"/>
              <a:gd name="T109" fmla="*/ 0 h 279"/>
              <a:gd name="T110" fmla="*/ 122 w 122"/>
              <a:gd name="T111" fmla="*/ 279 h 27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2" h="279">
                <a:moveTo>
                  <a:pt x="111" y="197"/>
                </a:moveTo>
                <a:lnTo>
                  <a:pt x="117" y="197"/>
                </a:lnTo>
                <a:lnTo>
                  <a:pt x="122" y="168"/>
                </a:lnTo>
                <a:lnTo>
                  <a:pt x="122" y="128"/>
                </a:lnTo>
                <a:lnTo>
                  <a:pt x="117" y="99"/>
                </a:lnTo>
                <a:lnTo>
                  <a:pt x="111" y="87"/>
                </a:lnTo>
                <a:lnTo>
                  <a:pt x="111" y="93"/>
                </a:lnTo>
                <a:lnTo>
                  <a:pt x="99" y="93"/>
                </a:lnTo>
                <a:lnTo>
                  <a:pt x="93" y="93"/>
                </a:lnTo>
                <a:lnTo>
                  <a:pt x="87" y="87"/>
                </a:lnTo>
                <a:lnTo>
                  <a:pt x="87" y="81"/>
                </a:lnTo>
                <a:lnTo>
                  <a:pt x="93" y="76"/>
                </a:lnTo>
                <a:lnTo>
                  <a:pt x="87" y="76"/>
                </a:lnTo>
                <a:lnTo>
                  <a:pt x="93" y="70"/>
                </a:lnTo>
                <a:lnTo>
                  <a:pt x="99" y="70"/>
                </a:lnTo>
                <a:lnTo>
                  <a:pt x="105" y="64"/>
                </a:lnTo>
                <a:lnTo>
                  <a:pt x="105" y="58"/>
                </a:lnTo>
                <a:lnTo>
                  <a:pt x="105" y="52"/>
                </a:lnTo>
                <a:lnTo>
                  <a:pt x="105" y="41"/>
                </a:lnTo>
                <a:lnTo>
                  <a:pt x="105" y="35"/>
                </a:lnTo>
                <a:lnTo>
                  <a:pt x="105" y="29"/>
                </a:lnTo>
                <a:lnTo>
                  <a:pt x="105" y="23"/>
                </a:lnTo>
                <a:lnTo>
                  <a:pt x="82" y="18"/>
                </a:lnTo>
                <a:lnTo>
                  <a:pt x="76" y="18"/>
                </a:lnTo>
                <a:lnTo>
                  <a:pt x="70" y="18"/>
                </a:lnTo>
                <a:lnTo>
                  <a:pt x="64" y="12"/>
                </a:lnTo>
                <a:lnTo>
                  <a:pt x="58" y="12"/>
                </a:lnTo>
                <a:lnTo>
                  <a:pt x="53" y="12"/>
                </a:lnTo>
                <a:lnTo>
                  <a:pt x="41" y="6"/>
                </a:lnTo>
                <a:lnTo>
                  <a:pt x="29" y="0"/>
                </a:lnTo>
                <a:lnTo>
                  <a:pt x="24" y="6"/>
                </a:lnTo>
                <a:lnTo>
                  <a:pt x="18" y="18"/>
                </a:lnTo>
                <a:lnTo>
                  <a:pt x="18" y="29"/>
                </a:lnTo>
                <a:lnTo>
                  <a:pt x="12" y="41"/>
                </a:lnTo>
                <a:lnTo>
                  <a:pt x="12" y="35"/>
                </a:lnTo>
                <a:lnTo>
                  <a:pt x="12" y="41"/>
                </a:lnTo>
                <a:lnTo>
                  <a:pt x="0" y="52"/>
                </a:lnTo>
                <a:lnTo>
                  <a:pt x="6" y="52"/>
                </a:lnTo>
                <a:lnTo>
                  <a:pt x="12" y="64"/>
                </a:lnTo>
                <a:lnTo>
                  <a:pt x="0" y="81"/>
                </a:lnTo>
                <a:lnTo>
                  <a:pt x="6" y="99"/>
                </a:lnTo>
                <a:lnTo>
                  <a:pt x="12" y="99"/>
                </a:lnTo>
                <a:lnTo>
                  <a:pt x="35" y="116"/>
                </a:lnTo>
                <a:lnTo>
                  <a:pt x="35" y="122"/>
                </a:lnTo>
                <a:lnTo>
                  <a:pt x="41" y="122"/>
                </a:lnTo>
                <a:lnTo>
                  <a:pt x="47" y="128"/>
                </a:lnTo>
                <a:lnTo>
                  <a:pt x="58" y="139"/>
                </a:lnTo>
                <a:lnTo>
                  <a:pt x="53" y="139"/>
                </a:lnTo>
                <a:lnTo>
                  <a:pt x="47" y="145"/>
                </a:lnTo>
                <a:lnTo>
                  <a:pt x="41" y="151"/>
                </a:lnTo>
                <a:lnTo>
                  <a:pt x="41" y="157"/>
                </a:lnTo>
                <a:lnTo>
                  <a:pt x="35" y="163"/>
                </a:lnTo>
                <a:lnTo>
                  <a:pt x="29" y="168"/>
                </a:lnTo>
                <a:lnTo>
                  <a:pt x="29" y="174"/>
                </a:lnTo>
                <a:lnTo>
                  <a:pt x="29" y="180"/>
                </a:lnTo>
                <a:lnTo>
                  <a:pt x="24" y="180"/>
                </a:lnTo>
                <a:lnTo>
                  <a:pt x="12" y="186"/>
                </a:lnTo>
                <a:lnTo>
                  <a:pt x="12" y="192"/>
                </a:lnTo>
                <a:lnTo>
                  <a:pt x="6" y="192"/>
                </a:lnTo>
                <a:lnTo>
                  <a:pt x="6" y="203"/>
                </a:lnTo>
                <a:lnTo>
                  <a:pt x="0" y="209"/>
                </a:lnTo>
                <a:lnTo>
                  <a:pt x="6" y="215"/>
                </a:lnTo>
                <a:lnTo>
                  <a:pt x="6" y="226"/>
                </a:lnTo>
                <a:lnTo>
                  <a:pt x="24" y="238"/>
                </a:lnTo>
                <a:lnTo>
                  <a:pt x="35" y="244"/>
                </a:lnTo>
                <a:lnTo>
                  <a:pt x="53" y="250"/>
                </a:lnTo>
                <a:lnTo>
                  <a:pt x="70" y="250"/>
                </a:lnTo>
                <a:lnTo>
                  <a:pt x="70" y="279"/>
                </a:lnTo>
                <a:lnTo>
                  <a:pt x="82" y="273"/>
                </a:lnTo>
                <a:lnTo>
                  <a:pt x="87" y="267"/>
                </a:lnTo>
                <a:lnTo>
                  <a:pt x="99" y="226"/>
                </a:lnTo>
                <a:lnTo>
                  <a:pt x="111" y="203"/>
                </a:lnTo>
                <a:lnTo>
                  <a:pt x="111" y="197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599176" y="2433636"/>
            <a:ext cx="1076885" cy="819150"/>
          </a:xfrm>
          <a:custGeom>
            <a:avLst/>
            <a:gdLst>
              <a:gd name="T0" fmla="*/ 782638 w 684"/>
              <a:gd name="T1" fmla="*/ 709418 h 516"/>
              <a:gd name="T2" fmla="*/ 754063 w 684"/>
              <a:gd name="T3" fmla="*/ 699895 h 516"/>
              <a:gd name="T4" fmla="*/ 708025 w 684"/>
              <a:gd name="T5" fmla="*/ 680850 h 516"/>
              <a:gd name="T6" fmla="*/ 661988 w 684"/>
              <a:gd name="T7" fmla="*/ 671328 h 516"/>
              <a:gd name="T8" fmla="*/ 644525 w 684"/>
              <a:gd name="T9" fmla="*/ 625303 h 516"/>
              <a:gd name="T10" fmla="*/ 615950 w 684"/>
              <a:gd name="T11" fmla="*/ 617368 h 516"/>
              <a:gd name="T12" fmla="*/ 533400 w 684"/>
              <a:gd name="T13" fmla="*/ 607845 h 516"/>
              <a:gd name="T14" fmla="*/ 487363 w 684"/>
              <a:gd name="T15" fmla="*/ 617368 h 516"/>
              <a:gd name="T16" fmla="*/ 431800 w 684"/>
              <a:gd name="T17" fmla="*/ 634826 h 516"/>
              <a:gd name="T18" fmla="*/ 385763 w 684"/>
              <a:gd name="T19" fmla="*/ 644348 h 516"/>
              <a:gd name="T20" fmla="*/ 312738 w 684"/>
              <a:gd name="T21" fmla="*/ 663393 h 516"/>
              <a:gd name="T22" fmla="*/ 276225 w 684"/>
              <a:gd name="T23" fmla="*/ 663393 h 516"/>
              <a:gd name="T24" fmla="*/ 220663 w 684"/>
              <a:gd name="T25" fmla="*/ 680850 h 516"/>
              <a:gd name="T26" fmla="*/ 165100 w 684"/>
              <a:gd name="T27" fmla="*/ 690373 h 516"/>
              <a:gd name="T28" fmla="*/ 109538 w 684"/>
              <a:gd name="T29" fmla="*/ 699895 h 516"/>
              <a:gd name="T30" fmla="*/ 53975 w 684"/>
              <a:gd name="T31" fmla="*/ 709418 h 516"/>
              <a:gd name="T32" fmla="*/ 7938 w 684"/>
              <a:gd name="T33" fmla="*/ 717353 h 516"/>
              <a:gd name="T34" fmla="*/ 53975 w 684"/>
              <a:gd name="T35" fmla="*/ 617368 h 516"/>
              <a:gd name="T36" fmla="*/ 100013 w 684"/>
              <a:gd name="T37" fmla="*/ 561821 h 516"/>
              <a:gd name="T38" fmla="*/ 73025 w 684"/>
              <a:gd name="T39" fmla="*/ 506273 h 516"/>
              <a:gd name="T40" fmla="*/ 138113 w 684"/>
              <a:gd name="T41" fmla="*/ 441204 h 516"/>
              <a:gd name="T42" fmla="*/ 230188 w 684"/>
              <a:gd name="T43" fmla="*/ 433268 h 516"/>
              <a:gd name="T44" fmla="*/ 312738 w 684"/>
              <a:gd name="T45" fmla="*/ 423746 h 516"/>
              <a:gd name="T46" fmla="*/ 368300 w 684"/>
              <a:gd name="T47" fmla="*/ 395179 h 516"/>
              <a:gd name="T48" fmla="*/ 414338 w 684"/>
              <a:gd name="T49" fmla="*/ 349154 h 516"/>
              <a:gd name="T50" fmla="*/ 404813 w 684"/>
              <a:gd name="T51" fmla="*/ 303129 h 516"/>
              <a:gd name="T52" fmla="*/ 404813 w 684"/>
              <a:gd name="T53" fmla="*/ 295194 h 516"/>
              <a:gd name="T54" fmla="*/ 395288 w 684"/>
              <a:gd name="T55" fmla="*/ 266627 h 516"/>
              <a:gd name="T56" fmla="*/ 395288 w 684"/>
              <a:gd name="T57" fmla="*/ 220602 h 516"/>
              <a:gd name="T58" fmla="*/ 431800 w 684"/>
              <a:gd name="T59" fmla="*/ 174577 h 516"/>
              <a:gd name="T60" fmla="*/ 496888 w 684"/>
              <a:gd name="T61" fmla="*/ 73005 h 516"/>
              <a:gd name="T62" fmla="*/ 635000 w 684"/>
              <a:gd name="T63" fmla="*/ 26980 h 516"/>
              <a:gd name="T64" fmla="*/ 717550 w 684"/>
              <a:gd name="T65" fmla="*/ 26980 h 516"/>
              <a:gd name="T66" fmla="*/ 754063 w 684"/>
              <a:gd name="T67" fmla="*/ 128552 h 516"/>
              <a:gd name="T68" fmla="*/ 763588 w 684"/>
              <a:gd name="T69" fmla="*/ 211080 h 516"/>
              <a:gd name="T70" fmla="*/ 773113 w 684"/>
              <a:gd name="T71" fmla="*/ 249169 h 516"/>
              <a:gd name="T72" fmla="*/ 809625 w 684"/>
              <a:gd name="T73" fmla="*/ 303129 h 516"/>
              <a:gd name="T74" fmla="*/ 828675 w 684"/>
              <a:gd name="T75" fmla="*/ 377721 h 516"/>
              <a:gd name="T76" fmla="*/ 828675 w 684"/>
              <a:gd name="T77" fmla="*/ 414224 h 516"/>
              <a:gd name="T78" fmla="*/ 838200 w 684"/>
              <a:gd name="T79" fmla="*/ 525318 h 516"/>
              <a:gd name="T80" fmla="*/ 847725 w 684"/>
              <a:gd name="T81" fmla="*/ 588801 h 516"/>
              <a:gd name="T82" fmla="*/ 855663 w 684"/>
              <a:gd name="T83" fmla="*/ 617368 h 516"/>
              <a:gd name="T84" fmla="*/ 874713 w 684"/>
              <a:gd name="T85" fmla="*/ 671328 h 516"/>
              <a:gd name="T86" fmla="*/ 855663 w 684"/>
              <a:gd name="T87" fmla="*/ 726875 h 516"/>
              <a:gd name="T88" fmla="*/ 855663 w 684"/>
              <a:gd name="T89" fmla="*/ 745920 h 516"/>
              <a:gd name="T90" fmla="*/ 884238 w 684"/>
              <a:gd name="T91" fmla="*/ 717353 h 516"/>
              <a:gd name="T92" fmla="*/ 930275 w 684"/>
              <a:gd name="T93" fmla="*/ 699895 h 516"/>
              <a:gd name="T94" fmla="*/ 1039813 w 684"/>
              <a:gd name="T95" fmla="*/ 634826 h 516"/>
              <a:gd name="T96" fmla="*/ 1068388 w 684"/>
              <a:gd name="T97" fmla="*/ 653870 h 516"/>
              <a:gd name="T98" fmla="*/ 1049338 w 684"/>
              <a:gd name="T99" fmla="*/ 671328 h 516"/>
              <a:gd name="T100" fmla="*/ 884238 w 684"/>
              <a:gd name="T101" fmla="*/ 782423 h 516"/>
              <a:gd name="T102" fmla="*/ 847725 w 684"/>
              <a:gd name="T103" fmla="*/ 801467 h 516"/>
              <a:gd name="T104" fmla="*/ 819150 w 684"/>
              <a:gd name="T105" fmla="*/ 809403 h 516"/>
              <a:gd name="T106" fmla="*/ 809625 w 684"/>
              <a:gd name="T107" fmla="*/ 801467 h 516"/>
              <a:gd name="T108" fmla="*/ 819150 w 684"/>
              <a:gd name="T109" fmla="*/ 791945 h 516"/>
              <a:gd name="T110" fmla="*/ 828675 w 684"/>
              <a:gd name="T111" fmla="*/ 763378 h 516"/>
              <a:gd name="T112" fmla="*/ 828675 w 684"/>
              <a:gd name="T113" fmla="*/ 726875 h 51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84"/>
              <a:gd name="T172" fmla="*/ 0 h 516"/>
              <a:gd name="T173" fmla="*/ 684 w 684"/>
              <a:gd name="T174" fmla="*/ 516 h 51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84" h="516">
                <a:moveTo>
                  <a:pt x="522" y="452"/>
                </a:moveTo>
                <a:lnTo>
                  <a:pt x="499" y="447"/>
                </a:lnTo>
                <a:lnTo>
                  <a:pt x="493" y="447"/>
                </a:lnTo>
                <a:lnTo>
                  <a:pt x="487" y="447"/>
                </a:lnTo>
                <a:lnTo>
                  <a:pt x="481" y="441"/>
                </a:lnTo>
                <a:lnTo>
                  <a:pt x="475" y="441"/>
                </a:lnTo>
                <a:lnTo>
                  <a:pt x="470" y="441"/>
                </a:lnTo>
                <a:lnTo>
                  <a:pt x="458" y="435"/>
                </a:lnTo>
                <a:lnTo>
                  <a:pt x="446" y="429"/>
                </a:lnTo>
                <a:lnTo>
                  <a:pt x="441" y="423"/>
                </a:lnTo>
                <a:lnTo>
                  <a:pt x="429" y="429"/>
                </a:lnTo>
                <a:lnTo>
                  <a:pt x="417" y="423"/>
                </a:lnTo>
                <a:lnTo>
                  <a:pt x="406" y="412"/>
                </a:lnTo>
                <a:lnTo>
                  <a:pt x="412" y="412"/>
                </a:lnTo>
                <a:lnTo>
                  <a:pt x="406" y="394"/>
                </a:lnTo>
                <a:lnTo>
                  <a:pt x="394" y="389"/>
                </a:lnTo>
                <a:lnTo>
                  <a:pt x="394" y="383"/>
                </a:lnTo>
                <a:lnTo>
                  <a:pt x="388" y="389"/>
                </a:lnTo>
                <a:lnTo>
                  <a:pt x="371" y="377"/>
                </a:lnTo>
                <a:lnTo>
                  <a:pt x="365" y="377"/>
                </a:lnTo>
                <a:lnTo>
                  <a:pt x="336" y="383"/>
                </a:lnTo>
                <a:lnTo>
                  <a:pt x="319" y="389"/>
                </a:lnTo>
                <a:lnTo>
                  <a:pt x="313" y="389"/>
                </a:lnTo>
                <a:lnTo>
                  <a:pt x="307" y="389"/>
                </a:lnTo>
                <a:lnTo>
                  <a:pt x="301" y="394"/>
                </a:lnTo>
                <a:lnTo>
                  <a:pt x="290" y="394"/>
                </a:lnTo>
                <a:lnTo>
                  <a:pt x="272" y="400"/>
                </a:lnTo>
                <a:lnTo>
                  <a:pt x="255" y="400"/>
                </a:lnTo>
                <a:lnTo>
                  <a:pt x="249" y="406"/>
                </a:lnTo>
                <a:lnTo>
                  <a:pt x="243" y="406"/>
                </a:lnTo>
                <a:lnTo>
                  <a:pt x="238" y="406"/>
                </a:lnTo>
                <a:lnTo>
                  <a:pt x="232" y="406"/>
                </a:lnTo>
                <a:lnTo>
                  <a:pt x="197" y="418"/>
                </a:lnTo>
                <a:lnTo>
                  <a:pt x="185" y="418"/>
                </a:lnTo>
                <a:lnTo>
                  <a:pt x="179" y="418"/>
                </a:lnTo>
                <a:lnTo>
                  <a:pt x="174" y="418"/>
                </a:lnTo>
                <a:lnTo>
                  <a:pt x="162" y="423"/>
                </a:lnTo>
                <a:lnTo>
                  <a:pt x="145" y="423"/>
                </a:lnTo>
                <a:lnTo>
                  <a:pt x="139" y="429"/>
                </a:lnTo>
                <a:lnTo>
                  <a:pt x="133" y="429"/>
                </a:lnTo>
                <a:lnTo>
                  <a:pt x="127" y="429"/>
                </a:lnTo>
                <a:lnTo>
                  <a:pt x="104" y="435"/>
                </a:lnTo>
                <a:lnTo>
                  <a:pt x="81" y="441"/>
                </a:lnTo>
                <a:lnTo>
                  <a:pt x="75" y="441"/>
                </a:lnTo>
                <a:lnTo>
                  <a:pt x="69" y="441"/>
                </a:lnTo>
                <a:lnTo>
                  <a:pt x="63" y="441"/>
                </a:lnTo>
                <a:lnTo>
                  <a:pt x="58" y="447"/>
                </a:lnTo>
                <a:lnTo>
                  <a:pt x="34" y="447"/>
                </a:lnTo>
                <a:lnTo>
                  <a:pt x="23" y="452"/>
                </a:lnTo>
                <a:lnTo>
                  <a:pt x="17" y="452"/>
                </a:lnTo>
                <a:lnTo>
                  <a:pt x="5" y="452"/>
                </a:lnTo>
                <a:lnTo>
                  <a:pt x="0" y="423"/>
                </a:lnTo>
                <a:lnTo>
                  <a:pt x="11" y="412"/>
                </a:lnTo>
                <a:lnTo>
                  <a:pt x="34" y="389"/>
                </a:lnTo>
                <a:lnTo>
                  <a:pt x="46" y="377"/>
                </a:lnTo>
                <a:lnTo>
                  <a:pt x="58" y="360"/>
                </a:lnTo>
                <a:lnTo>
                  <a:pt x="63" y="354"/>
                </a:lnTo>
                <a:lnTo>
                  <a:pt x="58" y="336"/>
                </a:lnTo>
                <a:lnTo>
                  <a:pt x="46" y="331"/>
                </a:lnTo>
                <a:lnTo>
                  <a:pt x="46" y="319"/>
                </a:lnTo>
                <a:lnTo>
                  <a:pt x="40" y="319"/>
                </a:lnTo>
                <a:lnTo>
                  <a:pt x="40" y="302"/>
                </a:lnTo>
                <a:lnTo>
                  <a:pt x="87" y="278"/>
                </a:lnTo>
                <a:lnTo>
                  <a:pt x="110" y="273"/>
                </a:lnTo>
                <a:lnTo>
                  <a:pt x="121" y="273"/>
                </a:lnTo>
                <a:lnTo>
                  <a:pt x="145" y="273"/>
                </a:lnTo>
                <a:lnTo>
                  <a:pt x="162" y="278"/>
                </a:lnTo>
                <a:lnTo>
                  <a:pt x="174" y="273"/>
                </a:lnTo>
                <a:lnTo>
                  <a:pt x="197" y="267"/>
                </a:lnTo>
                <a:lnTo>
                  <a:pt x="209" y="267"/>
                </a:lnTo>
                <a:lnTo>
                  <a:pt x="226" y="249"/>
                </a:lnTo>
                <a:lnTo>
                  <a:pt x="232" y="249"/>
                </a:lnTo>
                <a:lnTo>
                  <a:pt x="232" y="244"/>
                </a:lnTo>
                <a:lnTo>
                  <a:pt x="243" y="232"/>
                </a:lnTo>
                <a:lnTo>
                  <a:pt x="261" y="220"/>
                </a:lnTo>
                <a:lnTo>
                  <a:pt x="261" y="209"/>
                </a:lnTo>
                <a:lnTo>
                  <a:pt x="261" y="203"/>
                </a:lnTo>
                <a:lnTo>
                  <a:pt x="255" y="191"/>
                </a:lnTo>
                <a:lnTo>
                  <a:pt x="249" y="191"/>
                </a:lnTo>
                <a:lnTo>
                  <a:pt x="249" y="186"/>
                </a:lnTo>
                <a:lnTo>
                  <a:pt x="255" y="186"/>
                </a:lnTo>
                <a:lnTo>
                  <a:pt x="261" y="180"/>
                </a:lnTo>
                <a:lnTo>
                  <a:pt x="249" y="174"/>
                </a:lnTo>
                <a:lnTo>
                  <a:pt x="249" y="168"/>
                </a:lnTo>
                <a:lnTo>
                  <a:pt x="238" y="168"/>
                </a:lnTo>
                <a:lnTo>
                  <a:pt x="238" y="151"/>
                </a:lnTo>
                <a:lnTo>
                  <a:pt x="249" y="139"/>
                </a:lnTo>
                <a:lnTo>
                  <a:pt x="267" y="122"/>
                </a:lnTo>
                <a:lnTo>
                  <a:pt x="267" y="116"/>
                </a:lnTo>
                <a:lnTo>
                  <a:pt x="272" y="110"/>
                </a:lnTo>
                <a:lnTo>
                  <a:pt x="301" y="58"/>
                </a:lnTo>
                <a:lnTo>
                  <a:pt x="313" y="52"/>
                </a:lnTo>
                <a:lnTo>
                  <a:pt x="313" y="46"/>
                </a:lnTo>
                <a:lnTo>
                  <a:pt x="330" y="35"/>
                </a:lnTo>
                <a:lnTo>
                  <a:pt x="342" y="29"/>
                </a:lnTo>
                <a:lnTo>
                  <a:pt x="400" y="17"/>
                </a:lnTo>
                <a:lnTo>
                  <a:pt x="429" y="6"/>
                </a:lnTo>
                <a:lnTo>
                  <a:pt x="452" y="0"/>
                </a:lnTo>
                <a:lnTo>
                  <a:pt x="452" y="17"/>
                </a:lnTo>
                <a:lnTo>
                  <a:pt x="464" y="52"/>
                </a:lnTo>
                <a:lnTo>
                  <a:pt x="470" y="58"/>
                </a:lnTo>
                <a:lnTo>
                  <a:pt x="475" y="81"/>
                </a:lnTo>
                <a:lnTo>
                  <a:pt x="470" y="93"/>
                </a:lnTo>
                <a:lnTo>
                  <a:pt x="470" y="104"/>
                </a:lnTo>
                <a:lnTo>
                  <a:pt x="481" y="133"/>
                </a:lnTo>
                <a:lnTo>
                  <a:pt x="487" y="133"/>
                </a:lnTo>
                <a:lnTo>
                  <a:pt x="487" y="139"/>
                </a:lnTo>
                <a:lnTo>
                  <a:pt x="487" y="157"/>
                </a:lnTo>
                <a:lnTo>
                  <a:pt x="493" y="151"/>
                </a:lnTo>
                <a:lnTo>
                  <a:pt x="510" y="186"/>
                </a:lnTo>
                <a:lnTo>
                  <a:pt x="510" y="191"/>
                </a:lnTo>
                <a:lnTo>
                  <a:pt x="510" y="209"/>
                </a:lnTo>
                <a:lnTo>
                  <a:pt x="516" y="226"/>
                </a:lnTo>
                <a:lnTo>
                  <a:pt x="522" y="238"/>
                </a:lnTo>
                <a:lnTo>
                  <a:pt x="522" y="249"/>
                </a:lnTo>
                <a:lnTo>
                  <a:pt x="522" y="255"/>
                </a:lnTo>
                <a:lnTo>
                  <a:pt x="522" y="261"/>
                </a:lnTo>
                <a:lnTo>
                  <a:pt x="522" y="278"/>
                </a:lnTo>
                <a:lnTo>
                  <a:pt x="522" y="325"/>
                </a:lnTo>
                <a:lnTo>
                  <a:pt x="528" y="331"/>
                </a:lnTo>
                <a:lnTo>
                  <a:pt x="528" y="336"/>
                </a:lnTo>
                <a:lnTo>
                  <a:pt x="534" y="365"/>
                </a:lnTo>
                <a:lnTo>
                  <a:pt x="534" y="371"/>
                </a:lnTo>
                <a:lnTo>
                  <a:pt x="534" y="377"/>
                </a:lnTo>
                <a:lnTo>
                  <a:pt x="534" y="383"/>
                </a:lnTo>
                <a:lnTo>
                  <a:pt x="539" y="389"/>
                </a:lnTo>
                <a:lnTo>
                  <a:pt x="539" y="400"/>
                </a:lnTo>
                <a:lnTo>
                  <a:pt x="539" y="406"/>
                </a:lnTo>
                <a:lnTo>
                  <a:pt x="551" y="423"/>
                </a:lnTo>
                <a:lnTo>
                  <a:pt x="534" y="441"/>
                </a:lnTo>
                <a:lnTo>
                  <a:pt x="545" y="452"/>
                </a:lnTo>
                <a:lnTo>
                  <a:pt x="539" y="458"/>
                </a:lnTo>
                <a:lnTo>
                  <a:pt x="539" y="464"/>
                </a:lnTo>
                <a:lnTo>
                  <a:pt x="534" y="464"/>
                </a:lnTo>
                <a:lnTo>
                  <a:pt x="539" y="470"/>
                </a:lnTo>
                <a:lnTo>
                  <a:pt x="545" y="464"/>
                </a:lnTo>
                <a:lnTo>
                  <a:pt x="545" y="458"/>
                </a:lnTo>
                <a:lnTo>
                  <a:pt x="557" y="452"/>
                </a:lnTo>
                <a:lnTo>
                  <a:pt x="568" y="447"/>
                </a:lnTo>
                <a:lnTo>
                  <a:pt x="580" y="452"/>
                </a:lnTo>
                <a:lnTo>
                  <a:pt x="586" y="441"/>
                </a:lnTo>
                <a:lnTo>
                  <a:pt x="626" y="429"/>
                </a:lnTo>
                <a:lnTo>
                  <a:pt x="644" y="406"/>
                </a:lnTo>
                <a:lnTo>
                  <a:pt x="655" y="400"/>
                </a:lnTo>
                <a:lnTo>
                  <a:pt x="655" y="406"/>
                </a:lnTo>
                <a:lnTo>
                  <a:pt x="655" y="412"/>
                </a:lnTo>
                <a:lnTo>
                  <a:pt x="673" y="412"/>
                </a:lnTo>
                <a:lnTo>
                  <a:pt x="679" y="406"/>
                </a:lnTo>
                <a:lnTo>
                  <a:pt x="684" y="406"/>
                </a:lnTo>
                <a:lnTo>
                  <a:pt x="661" y="423"/>
                </a:lnTo>
                <a:lnTo>
                  <a:pt x="586" y="481"/>
                </a:lnTo>
                <a:lnTo>
                  <a:pt x="574" y="487"/>
                </a:lnTo>
                <a:lnTo>
                  <a:pt x="557" y="493"/>
                </a:lnTo>
                <a:lnTo>
                  <a:pt x="545" y="499"/>
                </a:lnTo>
                <a:lnTo>
                  <a:pt x="539" y="505"/>
                </a:lnTo>
                <a:lnTo>
                  <a:pt x="534" y="505"/>
                </a:lnTo>
                <a:lnTo>
                  <a:pt x="528" y="505"/>
                </a:lnTo>
                <a:lnTo>
                  <a:pt x="522" y="499"/>
                </a:lnTo>
                <a:lnTo>
                  <a:pt x="516" y="510"/>
                </a:lnTo>
                <a:lnTo>
                  <a:pt x="504" y="516"/>
                </a:lnTo>
                <a:lnTo>
                  <a:pt x="504" y="510"/>
                </a:lnTo>
                <a:lnTo>
                  <a:pt x="510" y="505"/>
                </a:lnTo>
                <a:lnTo>
                  <a:pt x="504" y="505"/>
                </a:lnTo>
                <a:lnTo>
                  <a:pt x="510" y="499"/>
                </a:lnTo>
                <a:lnTo>
                  <a:pt x="516" y="499"/>
                </a:lnTo>
                <a:lnTo>
                  <a:pt x="522" y="493"/>
                </a:lnTo>
                <a:lnTo>
                  <a:pt x="522" y="487"/>
                </a:lnTo>
                <a:lnTo>
                  <a:pt x="522" y="481"/>
                </a:lnTo>
                <a:lnTo>
                  <a:pt x="522" y="470"/>
                </a:lnTo>
                <a:lnTo>
                  <a:pt x="522" y="464"/>
                </a:lnTo>
                <a:lnTo>
                  <a:pt x="522" y="458"/>
                </a:lnTo>
                <a:lnTo>
                  <a:pt x="522" y="45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515039" y="3032124"/>
            <a:ext cx="833718" cy="542925"/>
          </a:xfrm>
          <a:custGeom>
            <a:avLst/>
            <a:gdLst>
              <a:gd name="T0" fmla="*/ 366 w 528"/>
              <a:gd name="T1" fmla="*/ 278 h 342"/>
              <a:gd name="T2" fmla="*/ 383 w 528"/>
              <a:gd name="T3" fmla="*/ 273 h 342"/>
              <a:gd name="T4" fmla="*/ 418 w 528"/>
              <a:gd name="T5" fmla="*/ 267 h 342"/>
              <a:gd name="T6" fmla="*/ 453 w 528"/>
              <a:gd name="T7" fmla="*/ 261 h 342"/>
              <a:gd name="T8" fmla="*/ 470 w 528"/>
              <a:gd name="T9" fmla="*/ 238 h 342"/>
              <a:gd name="T10" fmla="*/ 494 w 528"/>
              <a:gd name="T11" fmla="*/ 232 h 342"/>
              <a:gd name="T12" fmla="*/ 499 w 528"/>
              <a:gd name="T13" fmla="*/ 220 h 342"/>
              <a:gd name="T14" fmla="*/ 511 w 528"/>
              <a:gd name="T15" fmla="*/ 203 h 342"/>
              <a:gd name="T16" fmla="*/ 528 w 528"/>
              <a:gd name="T17" fmla="*/ 191 h 342"/>
              <a:gd name="T18" fmla="*/ 505 w 528"/>
              <a:gd name="T19" fmla="*/ 174 h 342"/>
              <a:gd name="T20" fmla="*/ 476 w 528"/>
              <a:gd name="T21" fmla="*/ 151 h 342"/>
              <a:gd name="T22" fmla="*/ 476 w 528"/>
              <a:gd name="T23" fmla="*/ 104 h 342"/>
              <a:gd name="T24" fmla="*/ 482 w 528"/>
              <a:gd name="T25" fmla="*/ 87 h 342"/>
              <a:gd name="T26" fmla="*/ 488 w 528"/>
              <a:gd name="T27" fmla="*/ 70 h 342"/>
              <a:gd name="T28" fmla="*/ 494 w 528"/>
              <a:gd name="T29" fmla="*/ 46 h 342"/>
              <a:gd name="T30" fmla="*/ 459 w 528"/>
              <a:gd name="T31" fmla="*/ 35 h 342"/>
              <a:gd name="T32" fmla="*/ 447 w 528"/>
              <a:gd name="T33" fmla="*/ 12 h 342"/>
              <a:gd name="T34" fmla="*/ 424 w 528"/>
              <a:gd name="T35" fmla="*/ 0 h 342"/>
              <a:gd name="T36" fmla="*/ 372 w 528"/>
              <a:gd name="T37" fmla="*/ 12 h 342"/>
              <a:gd name="T38" fmla="*/ 354 w 528"/>
              <a:gd name="T39" fmla="*/ 17 h 342"/>
              <a:gd name="T40" fmla="*/ 308 w 528"/>
              <a:gd name="T41" fmla="*/ 23 h 342"/>
              <a:gd name="T42" fmla="*/ 291 w 528"/>
              <a:gd name="T43" fmla="*/ 29 h 342"/>
              <a:gd name="T44" fmla="*/ 238 w 528"/>
              <a:gd name="T45" fmla="*/ 41 h 342"/>
              <a:gd name="T46" fmla="*/ 215 w 528"/>
              <a:gd name="T47" fmla="*/ 46 h 342"/>
              <a:gd name="T48" fmla="*/ 186 w 528"/>
              <a:gd name="T49" fmla="*/ 52 h 342"/>
              <a:gd name="T50" fmla="*/ 134 w 528"/>
              <a:gd name="T51" fmla="*/ 64 h 342"/>
              <a:gd name="T52" fmla="*/ 116 w 528"/>
              <a:gd name="T53" fmla="*/ 64 h 342"/>
              <a:gd name="T54" fmla="*/ 76 w 528"/>
              <a:gd name="T55" fmla="*/ 75 h 342"/>
              <a:gd name="T56" fmla="*/ 53 w 528"/>
              <a:gd name="T57" fmla="*/ 46 h 342"/>
              <a:gd name="T58" fmla="*/ 0 w 528"/>
              <a:gd name="T59" fmla="*/ 93 h 342"/>
              <a:gd name="T60" fmla="*/ 6 w 528"/>
              <a:gd name="T61" fmla="*/ 128 h 342"/>
              <a:gd name="T62" fmla="*/ 12 w 528"/>
              <a:gd name="T63" fmla="*/ 168 h 342"/>
              <a:gd name="T64" fmla="*/ 18 w 528"/>
              <a:gd name="T65" fmla="*/ 203 h 342"/>
              <a:gd name="T66" fmla="*/ 24 w 528"/>
              <a:gd name="T67" fmla="*/ 220 h 342"/>
              <a:gd name="T68" fmla="*/ 24 w 528"/>
              <a:gd name="T69" fmla="*/ 244 h 342"/>
              <a:gd name="T70" fmla="*/ 29 w 528"/>
              <a:gd name="T71" fmla="*/ 267 h 342"/>
              <a:gd name="T72" fmla="*/ 35 w 528"/>
              <a:gd name="T73" fmla="*/ 302 h 342"/>
              <a:gd name="T74" fmla="*/ 41 w 528"/>
              <a:gd name="T75" fmla="*/ 313 h 342"/>
              <a:gd name="T76" fmla="*/ 53 w 528"/>
              <a:gd name="T77" fmla="*/ 342 h 342"/>
              <a:gd name="T78" fmla="*/ 99 w 528"/>
              <a:gd name="T79" fmla="*/ 331 h 342"/>
              <a:gd name="T80" fmla="*/ 122 w 528"/>
              <a:gd name="T81" fmla="*/ 331 h 342"/>
              <a:gd name="T82" fmla="*/ 140 w 528"/>
              <a:gd name="T83" fmla="*/ 325 h 342"/>
              <a:gd name="T84" fmla="*/ 186 w 528"/>
              <a:gd name="T85" fmla="*/ 313 h 342"/>
              <a:gd name="T86" fmla="*/ 227 w 528"/>
              <a:gd name="T87" fmla="*/ 307 h 342"/>
              <a:gd name="T88" fmla="*/ 250 w 528"/>
              <a:gd name="T89" fmla="*/ 302 h 342"/>
              <a:gd name="T90" fmla="*/ 308 w 528"/>
              <a:gd name="T91" fmla="*/ 290 h 342"/>
              <a:gd name="T92" fmla="*/ 343 w 528"/>
              <a:gd name="T93" fmla="*/ 284 h 34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528"/>
              <a:gd name="T142" fmla="*/ 0 h 342"/>
              <a:gd name="T143" fmla="*/ 528 w 528"/>
              <a:gd name="T144" fmla="*/ 342 h 34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528" h="342">
                <a:moveTo>
                  <a:pt x="349" y="284"/>
                </a:moveTo>
                <a:lnTo>
                  <a:pt x="354" y="278"/>
                </a:lnTo>
                <a:lnTo>
                  <a:pt x="366" y="278"/>
                </a:lnTo>
                <a:lnTo>
                  <a:pt x="372" y="278"/>
                </a:lnTo>
                <a:lnTo>
                  <a:pt x="378" y="273"/>
                </a:lnTo>
                <a:lnTo>
                  <a:pt x="383" y="273"/>
                </a:lnTo>
                <a:lnTo>
                  <a:pt x="389" y="273"/>
                </a:lnTo>
                <a:lnTo>
                  <a:pt x="412" y="267"/>
                </a:lnTo>
                <a:lnTo>
                  <a:pt x="418" y="267"/>
                </a:lnTo>
                <a:lnTo>
                  <a:pt x="436" y="261"/>
                </a:lnTo>
                <a:lnTo>
                  <a:pt x="441" y="261"/>
                </a:lnTo>
                <a:lnTo>
                  <a:pt x="453" y="261"/>
                </a:lnTo>
                <a:lnTo>
                  <a:pt x="453" y="255"/>
                </a:lnTo>
                <a:lnTo>
                  <a:pt x="465" y="244"/>
                </a:lnTo>
                <a:lnTo>
                  <a:pt x="470" y="238"/>
                </a:lnTo>
                <a:lnTo>
                  <a:pt x="482" y="244"/>
                </a:lnTo>
                <a:lnTo>
                  <a:pt x="482" y="238"/>
                </a:lnTo>
                <a:lnTo>
                  <a:pt x="494" y="232"/>
                </a:lnTo>
                <a:lnTo>
                  <a:pt x="499" y="232"/>
                </a:lnTo>
                <a:lnTo>
                  <a:pt x="499" y="226"/>
                </a:lnTo>
                <a:lnTo>
                  <a:pt x="499" y="220"/>
                </a:lnTo>
                <a:lnTo>
                  <a:pt x="505" y="215"/>
                </a:lnTo>
                <a:lnTo>
                  <a:pt x="511" y="209"/>
                </a:lnTo>
                <a:lnTo>
                  <a:pt x="511" y="203"/>
                </a:lnTo>
                <a:lnTo>
                  <a:pt x="517" y="197"/>
                </a:lnTo>
                <a:lnTo>
                  <a:pt x="523" y="191"/>
                </a:lnTo>
                <a:lnTo>
                  <a:pt x="528" y="191"/>
                </a:lnTo>
                <a:lnTo>
                  <a:pt x="517" y="180"/>
                </a:lnTo>
                <a:lnTo>
                  <a:pt x="511" y="174"/>
                </a:lnTo>
                <a:lnTo>
                  <a:pt x="505" y="174"/>
                </a:lnTo>
                <a:lnTo>
                  <a:pt x="505" y="168"/>
                </a:lnTo>
                <a:lnTo>
                  <a:pt x="482" y="151"/>
                </a:lnTo>
                <a:lnTo>
                  <a:pt x="476" y="151"/>
                </a:lnTo>
                <a:lnTo>
                  <a:pt x="470" y="133"/>
                </a:lnTo>
                <a:lnTo>
                  <a:pt x="482" y="116"/>
                </a:lnTo>
                <a:lnTo>
                  <a:pt x="476" y="104"/>
                </a:lnTo>
                <a:lnTo>
                  <a:pt x="470" y="104"/>
                </a:lnTo>
                <a:lnTo>
                  <a:pt x="482" y="93"/>
                </a:lnTo>
                <a:lnTo>
                  <a:pt x="482" y="87"/>
                </a:lnTo>
                <a:lnTo>
                  <a:pt x="482" y="93"/>
                </a:lnTo>
                <a:lnTo>
                  <a:pt x="488" y="81"/>
                </a:lnTo>
                <a:lnTo>
                  <a:pt x="488" y="70"/>
                </a:lnTo>
                <a:lnTo>
                  <a:pt x="494" y="58"/>
                </a:lnTo>
                <a:lnTo>
                  <a:pt x="499" y="52"/>
                </a:lnTo>
                <a:lnTo>
                  <a:pt x="494" y="46"/>
                </a:lnTo>
                <a:lnTo>
                  <a:pt x="482" y="52"/>
                </a:lnTo>
                <a:lnTo>
                  <a:pt x="470" y="46"/>
                </a:lnTo>
                <a:lnTo>
                  <a:pt x="459" y="35"/>
                </a:lnTo>
                <a:lnTo>
                  <a:pt x="465" y="35"/>
                </a:lnTo>
                <a:lnTo>
                  <a:pt x="459" y="17"/>
                </a:lnTo>
                <a:lnTo>
                  <a:pt x="447" y="12"/>
                </a:lnTo>
                <a:lnTo>
                  <a:pt x="447" y="6"/>
                </a:lnTo>
                <a:lnTo>
                  <a:pt x="441" y="12"/>
                </a:lnTo>
                <a:lnTo>
                  <a:pt x="424" y="0"/>
                </a:lnTo>
                <a:lnTo>
                  <a:pt x="418" y="0"/>
                </a:lnTo>
                <a:lnTo>
                  <a:pt x="389" y="6"/>
                </a:lnTo>
                <a:lnTo>
                  <a:pt x="372" y="12"/>
                </a:lnTo>
                <a:lnTo>
                  <a:pt x="366" y="12"/>
                </a:lnTo>
                <a:lnTo>
                  <a:pt x="360" y="12"/>
                </a:lnTo>
                <a:lnTo>
                  <a:pt x="354" y="17"/>
                </a:lnTo>
                <a:lnTo>
                  <a:pt x="343" y="17"/>
                </a:lnTo>
                <a:lnTo>
                  <a:pt x="325" y="23"/>
                </a:lnTo>
                <a:lnTo>
                  <a:pt x="308" y="23"/>
                </a:lnTo>
                <a:lnTo>
                  <a:pt x="302" y="29"/>
                </a:lnTo>
                <a:lnTo>
                  <a:pt x="296" y="29"/>
                </a:lnTo>
                <a:lnTo>
                  <a:pt x="291" y="29"/>
                </a:lnTo>
                <a:lnTo>
                  <a:pt x="285" y="29"/>
                </a:lnTo>
                <a:lnTo>
                  <a:pt x="250" y="41"/>
                </a:lnTo>
                <a:lnTo>
                  <a:pt x="238" y="41"/>
                </a:lnTo>
                <a:lnTo>
                  <a:pt x="232" y="41"/>
                </a:lnTo>
                <a:lnTo>
                  <a:pt x="227" y="41"/>
                </a:lnTo>
                <a:lnTo>
                  <a:pt x="215" y="46"/>
                </a:lnTo>
                <a:lnTo>
                  <a:pt x="198" y="46"/>
                </a:lnTo>
                <a:lnTo>
                  <a:pt x="192" y="52"/>
                </a:lnTo>
                <a:lnTo>
                  <a:pt x="186" y="52"/>
                </a:lnTo>
                <a:lnTo>
                  <a:pt x="180" y="52"/>
                </a:lnTo>
                <a:lnTo>
                  <a:pt x="157" y="58"/>
                </a:lnTo>
                <a:lnTo>
                  <a:pt x="134" y="64"/>
                </a:lnTo>
                <a:lnTo>
                  <a:pt x="128" y="64"/>
                </a:lnTo>
                <a:lnTo>
                  <a:pt x="122" y="64"/>
                </a:lnTo>
                <a:lnTo>
                  <a:pt x="116" y="64"/>
                </a:lnTo>
                <a:lnTo>
                  <a:pt x="111" y="70"/>
                </a:lnTo>
                <a:lnTo>
                  <a:pt x="87" y="70"/>
                </a:lnTo>
                <a:lnTo>
                  <a:pt x="76" y="75"/>
                </a:lnTo>
                <a:lnTo>
                  <a:pt x="70" y="75"/>
                </a:lnTo>
                <a:lnTo>
                  <a:pt x="58" y="75"/>
                </a:lnTo>
                <a:lnTo>
                  <a:pt x="53" y="46"/>
                </a:lnTo>
                <a:lnTo>
                  <a:pt x="24" y="70"/>
                </a:lnTo>
                <a:lnTo>
                  <a:pt x="0" y="87"/>
                </a:lnTo>
                <a:lnTo>
                  <a:pt x="0" y="93"/>
                </a:lnTo>
                <a:lnTo>
                  <a:pt x="0" y="104"/>
                </a:lnTo>
                <a:lnTo>
                  <a:pt x="6" y="122"/>
                </a:lnTo>
                <a:lnTo>
                  <a:pt x="6" y="128"/>
                </a:lnTo>
                <a:lnTo>
                  <a:pt x="6" y="145"/>
                </a:lnTo>
                <a:lnTo>
                  <a:pt x="12" y="157"/>
                </a:lnTo>
                <a:lnTo>
                  <a:pt x="12" y="168"/>
                </a:lnTo>
                <a:lnTo>
                  <a:pt x="18" y="186"/>
                </a:lnTo>
                <a:lnTo>
                  <a:pt x="18" y="197"/>
                </a:lnTo>
                <a:lnTo>
                  <a:pt x="18" y="203"/>
                </a:lnTo>
                <a:lnTo>
                  <a:pt x="18" y="209"/>
                </a:lnTo>
                <a:lnTo>
                  <a:pt x="18" y="215"/>
                </a:lnTo>
                <a:lnTo>
                  <a:pt x="24" y="220"/>
                </a:lnTo>
                <a:lnTo>
                  <a:pt x="24" y="232"/>
                </a:lnTo>
                <a:lnTo>
                  <a:pt x="24" y="238"/>
                </a:lnTo>
                <a:lnTo>
                  <a:pt x="24" y="244"/>
                </a:lnTo>
                <a:lnTo>
                  <a:pt x="29" y="255"/>
                </a:lnTo>
                <a:lnTo>
                  <a:pt x="29" y="261"/>
                </a:lnTo>
                <a:lnTo>
                  <a:pt x="29" y="267"/>
                </a:lnTo>
                <a:lnTo>
                  <a:pt x="35" y="284"/>
                </a:lnTo>
                <a:lnTo>
                  <a:pt x="35" y="296"/>
                </a:lnTo>
                <a:lnTo>
                  <a:pt x="35" y="302"/>
                </a:lnTo>
                <a:lnTo>
                  <a:pt x="35" y="307"/>
                </a:lnTo>
                <a:lnTo>
                  <a:pt x="35" y="313"/>
                </a:lnTo>
                <a:lnTo>
                  <a:pt x="41" y="313"/>
                </a:lnTo>
                <a:lnTo>
                  <a:pt x="41" y="342"/>
                </a:lnTo>
                <a:lnTo>
                  <a:pt x="47" y="342"/>
                </a:lnTo>
                <a:lnTo>
                  <a:pt x="53" y="342"/>
                </a:lnTo>
                <a:lnTo>
                  <a:pt x="58" y="342"/>
                </a:lnTo>
                <a:lnTo>
                  <a:pt x="93" y="331"/>
                </a:lnTo>
                <a:lnTo>
                  <a:pt x="99" y="331"/>
                </a:lnTo>
                <a:lnTo>
                  <a:pt x="105" y="331"/>
                </a:lnTo>
                <a:lnTo>
                  <a:pt x="111" y="331"/>
                </a:lnTo>
                <a:lnTo>
                  <a:pt x="122" y="331"/>
                </a:lnTo>
                <a:lnTo>
                  <a:pt x="128" y="325"/>
                </a:lnTo>
                <a:lnTo>
                  <a:pt x="134" y="325"/>
                </a:lnTo>
                <a:lnTo>
                  <a:pt x="140" y="325"/>
                </a:lnTo>
                <a:lnTo>
                  <a:pt x="169" y="319"/>
                </a:lnTo>
                <a:lnTo>
                  <a:pt x="180" y="319"/>
                </a:lnTo>
                <a:lnTo>
                  <a:pt x="186" y="313"/>
                </a:lnTo>
                <a:lnTo>
                  <a:pt x="192" y="313"/>
                </a:lnTo>
                <a:lnTo>
                  <a:pt x="215" y="307"/>
                </a:lnTo>
                <a:lnTo>
                  <a:pt x="227" y="307"/>
                </a:lnTo>
                <a:lnTo>
                  <a:pt x="232" y="307"/>
                </a:lnTo>
                <a:lnTo>
                  <a:pt x="238" y="307"/>
                </a:lnTo>
                <a:lnTo>
                  <a:pt x="250" y="302"/>
                </a:lnTo>
                <a:lnTo>
                  <a:pt x="262" y="302"/>
                </a:lnTo>
                <a:lnTo>
                  <a:pt x="302" y="290"/>
                </a:lnTo>
                <a:lnTo>
                  <a:pt x="308" y="290"/>
                </a:lnTo>
                <a:lnTo>
                  <a:pt x="320" y="290"/>
                </a:lnTo>
                <a:lnTo>
                  <a:pt x="325" y="284"/>
                </a:lnTo>
                <a:lnTo>
                  <a:pt x="343" y="284"/>
                </a:lnTo>
                <a:lnTo>
                  <a:pt x="349" y="28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8649074" y="2884486"/>
            <a:ext cx="111125" cy="147638"/>
          </a:xfrm>
          <a:custGeom>
            <a:avLst/>
            <a:gdLst>
              <a:gd name="T0" fmla="*/ 92075 w 70"/>
              <a:gd name="T1" fmla="*/ 55547 h 93"/>
              <a:gd name="T2" fmla="*/ 101600 w 70"/>
              <a:gd name="T3" fmla="*/ 55547 h 93"/>
              <a:gd name="T4" fmla="*/ 101600 w 70"/>
              <a:gd name="T5" fmla="*/ 65070 h 93"/>
              <a:gd name="T6" fmla="*/ 111125 w 70"/>
              <a:gd name="T7" fmla="*/ 82527 h 93"/>
              <a:gd name="T8" fmla="*/ 101600 w 70"/>
              <a:gd name="T9" fmla="*/ 92050 h 93"/>
              <a:gd name="T10" fmla="*/ 101600 w 70"/>
              <a:gd name="T11" fmla="*/ 82527 h 93"/>
              <a:gd name="T12" fmla="*/ 92075 w 70"/>
              <a:gd name="T13" fmla="*/ 82527 h 93"/>
              <a:gd name="T14" fmla="*/ 92075 w 70"/>
              <a:gd name="T15" fmla="*/ 101572 h 93"/>
              <a:gd name="T16" fmla="*/ 73025 w 70"/>
              <a:gd name="T17" fmla="*/ 101572 h 93"/>
              <a:gd name="T18" fmla="*/ 73025 w 70"/>
              <a:gd name="T19" fmla="*/ 120617 h 93"/>
              <a:gd name="T20" fmla="*/ 55563 w 70"/>
              <a:gd name="T21" fmla="*/ 128552 h 93"/>
              <a:gd name="T22" fmla="*/ 19050 w 70"/>
              <a:gd name="T23" fmla="*/ 147597 h 93"/>
              <a:gd name="T24" fmla="*/ 19050 w 70"/>
              <a:gd name="T25" fmla="*/ 138075 h 93"/>
              <a:gd name="T26" fmla="*/ 26988 w 70"/>
              <a:gd name="T27" fmla="*/ 120617 h 93"/>
              <a:gd name="T28" fmla="*/ 19050 w 70"/>
              <a:gd name="T29" fmla="*/ 92050 h 93"/>
              <a:gd name="T30" fmla="*/ 19050 w 70"/>
              <a:gd name="T31" fmla="*/ 82527 h 93"/>
              <a:gd name="T32" fmla="*/ 9525 w 70"/>
              <a:gd name="T33" fmla="*/ 65070 h 93"/>
              <a:gd name="T34" fmla="*/ 0 w 70"/>
              <a:gd name="T35" fmla="*/ 36502 h 93"/>
              <a:gd name="T36" fmla="*/ 0 w 70"/>
              <a:gd name="T37" fmla="*/ 19045 h 93"/>
              <a:gd name="T38" fmla="*/ 26988 w 70"/>
              <a:gd name="T39" fmla="*/ 9522 h 93"/>
              <a:gd name="T40" fmla="*/ 36513 w 70"/>
              <a:gd name="T41" fmla="*/ 9522 h 93"/>
              <a:gd name="T42" fmla="*/ 46038 w 70"/>
              <a:gd name="T43" fmla="*/ 9522 h 93"/>
              <a:gd name="T44" fmla="*/ 55563 w 70"/>
              <a:gd name="T45" fmla="*/ 0 h 93"/>
              <a:gd name="T46" fmla="*/ 55563 w 70"/>
              <a:gd name="T47" fmla="*/ 9522 h 93"/>
              <a:gd name="T48" fmla="*/ 55563 w 70"/>
              <a:gd name="T49" fmla="*/ 28567 h 93"/>
              <a:gd name="T50" fmla="*/ 65088 w 70"/>
              <a:gd name="T51" fmla="*/ 19045 h 93"/>
              <a:gd name="T52" fmla="*/ 73025 w 70"/>
              <a:gd name="T53" fmla="*/ 46025 h 93"/>
              <a:gd name="T54" fmla="*/ 82550 w 70"/>
              <a:gd name="T55" fmla="*/ 46025 h 93"/>
              <a:gd name="T56" fmla="*/ 92075 w 70"/>
              <a:gd name="T57" fmla="*/ 55547 h 9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0"/>
              <a:gd name="T88" fmla="*/ 0 h 93"/>
              <a:gd name="T89" fmla="*/ 70 w 70"/>
              <a:gd name="T90" fmla="*/ 93 h 9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0" h="93">
                <a:moveTo>
                  <a:pt x="58" y="35"/>
                </a:moveTo>
                <a:lnTo>
                  <a:pt x="64" y="35"/>
                </a:lnTo>
                <a:lnTo>
                  <a:pt x="64" y="41"/>
                </a:lnTo>
                <a:lnTo>
                  <a:pt x="70" y="52"/>
                </a:lnTo>
                <a:lnTo>
                  <a:pt x="64" y="58"/>
                </a:lnTo>
                <a:lnTo>
                  <a:pt x="64" y="52"/>
                </a:lnTo>
                <a:lnTo>
                  <a:pt x="58" y="52"/>
                </a:lnTo>
                <a:lnTo>
                  <a:pt x="58" y="64"/>
                </a:lnTo>
                <a:lnTo>
                  <a:pt x="46" y="64"/>
                </a:lnTo>
                <a:lnTo>
                  <a:pt x="46" y="76"/>
                </a:lnTo>
                <a:lnTo>
                  <a:pt x="35" y="81"/>
                </a:lnTo>
                <a:lnTo>
                  <a:pt x="12" y="93"/>
                </a:lnTo>
                <a:lnTo>
                  <a:pt x="12" y="87"/>
                </a:lnTo>
                <a:lnTo>
                  <a:pt x="17" y="76"/>
                </a:lnTo>
                <a:lnTo>
                  <a:pt x="12" y="58"/>
                </a:lnTo>
                <a:lnTo>
                  <a:pt x="12" y="52"/>
                </a:lnTo>
                <a:lnTo>
                  <a:pt x="6" y="41"/>
                </a:lnTo>
                <a:lnTo>
                  <a:pt x="0" y="23"/>
                </a:lnTo>
                <a:lnTo>
                  <a:pt x="0" y="12"/>
                </a:lnTo>
                <a:lnTo>
                  <a:pt x="17" y="6"/>
                </a:lnTo>
                <a:lnTo>
                  <a:pt x="23" y="6"/>
                </a:lnTo>
                <a:lnTo>
                  <a:pt x="29" y="6"/>
                </a:lnTo>
                <a:lnTo>
                  <a:pt x="35" y="0"/>
                </a:lnTo>
                <a:lnTo>
                  <a:pt x="35" y="6"/>
                </a:lnTo>
                <a:lnTo>
                  <a:pt x="35" y="18"/>
                </a:lnTo>
                <a:lnTo>
                  <a:pt x="41" y="12"/>
                </a:lnTo>
                <a:lnTo>
                  <a:pt x="46" y="29"/>
                </a:lnTo>
                <a:lnTo>
                  <a:pt x="52" y="29"/>
                </a:lnTo>
                <a:lnTo>
                  <a:pt x="58" y="35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8312244" y="2368549"/>
            <a:ext cx="235230" cy="460375"/>
          </a:xfrm>
          <a:custGeom>
            <a:avLst/>
            <a:gdLst>
              <a:gd name="T0" fmla="*/ 55563 w 151"/>
              <a:gd name="T1" fmla="*/ 285672 h 290"/>
              <a:gd name="T2" fmla="*/ 55563 w 151"/>
              <a:gd name="T3" fmla="*/ 314239 h 290"/>
              <a:gd name="T4" fmla="*/ 65088 w 151"/>
              <a:gd name="T5" fmla="*/ 304717 h 290"/>
              <a:gd name="T6" fmla="*/ 92075 w 151"/>
              <a:gd name="T7" fmla="*/ 360264 h 290"/>
              <a:gd name="T8" fmla="*/ 92075 w 151"/>
              <a:gd name="T9" fmla="*/ 368199 h 290"/>
              <a:gd name="T10" fmla="*/ 92075 w 151"/>
              <a:gd name="T11" fmla="*/ 396766 h 290"/>
              <a:gd name="T12" fmla="*/ 101600 w 151"/>
              <a:gd name="T13" fmla="*/ 423746 h 290"/>
              <a:gd name="T14" fmla="*/ 111125 w 151"/>
              <a:gd name="T15" fmla="*/ 442791 h 290"/>
              <a:gd name="T16" fmla="*/ 111125 w 151"/>
              <a:gd name="T17" fmla="*/ 460249 h 290"/>
              <a:gd name="T18" fmla="*/ 138113 w 151"/>
              <a:gd name="T19" fmla="*/ 452314 h 290"/>
              <a:gd name="T20" fmla="*/ 147638 w 151"/>
              <a:gd name="T21" fmla="*/ 452314 h 290"/>
              <a:gd name="T22" fmla="*/ 157163 w 151"/>
              <a:gd name="T23" fmla="*/ 452314 h 290"/>
              <a:gd name="T24" fmla="*/ 184150 w 151"/>
              <a:gd name="T25" fmla="*/ 442791 h 290"/>
              <a:gd name="T26" fmla="*/ 212725 w 151"/>
              <a:gd name="T27" fmla="*/ 433269 h 290"/>
              <a:gd name="T28" fmla="*/ 222250 w 151"/>
              <a:gd name="T29" fmla="*/ 433269 h 290"/>
              <a:gd name="T30" fmla="*/ 193675 w 151"/>
              <a:gd name="T31" fmla="*/ 396766 h 290"/>
              <a:gd name="T32" fmla="*/ 203200 w 151"/>
              <a:gd name="T33" fmla="*/ 387244 h 290"/>
              <a:gd name="T34" fmla="*/ 203200 w 151"/>
              <a:gd name="T35" fmla="*/ 360264 h 290"/>
              <a:gd name="T36" fmla="*/ 193675 w 151"/>
              <a:gd name="T37" fmla="*/ 350741 h 290"/>
              <a:gd name="T38" fmla="*/ 193675 w 151"/>
              <a:gd name="T39" fmla="*/ 295194 h 290"/>
              <a:gd name="T40" fmla="*/ 184150 w 151"/>
              <a:gd name="T41" fmla="*/ 285672 h 290"/>
              <a:gd name="T42" fmla="*/ 193675 w 151"/>
              <a:gd name="T43" fmla="*/ 276149 h 290"/>
              <a:gd name="T44" fmla="*/ 193675 w 151"/>
              <a:gd name="T45" fmla="*/ 249169 h 290"/>
              <a:gd name="T46" fmla="*/ 203200 w 151"/>
              <a:gd name="T47" fmla="*/ 239647 h 290"/>
              <a:gd name="T48" fmla="*/ 203200 w 151"/>
              <a:gd name="T49" fmla="*/ 203144 h 290"/>
              <a:gd name="T50" fmla="*/ 203200 w 151"/>
              <a:gd name="T51" fmla="*/ 174577 h 290"/>
              <a:gd name="T52" fmla="*/ 193675 w 151"/>
              <a:gd name="T53" fmla="*/ 157119 h 290"/>
              <a:gd name="T54" fmla="*/ 203200 w 151"/>
              <a:gd name="T55" fmla="*/ 138075 h 290"/>
              <a:gd name="T56" fmla="*/ 222250 w 151"/>
              <a:gd name="T57" fmla="*/ 128552 h 290"/>
              <a:gd name="T58" fmla="*/ 222250 w 151"/>
              <a:gd name="T59" fmla="*/ 120617 h 290"/>
              <a:gd name="T60" fmla="*/ 239713 w 151"/>
              <a:gd name="T61" fmla="*/ 92050 h 290"/>
              <a:gd name="T62" fmla="*/ 222250 w 151"/>
              <a:gd name="T63" fmla="*/ 55547 h 290"/>
              <a:gd name="T64" fmla="*/ 230188 w 151"/>
              <a:gd name="T65" fmla="*/ 19045 h 290"/>
              <a:gd name="T66" fmla="*/ 230188 w 151"/>
              <a:gd name="T67" fmla="*/ 0 h 290"/>
              <a:gd name="T68" fmla="*/ 176213 w 151"/>
              <a:gd name="T69" fmla="*/ 19045 h 290"/>
              <a:gd name="T70" fmla="*/ 92075 w 151"/>
              <a:gd name="T71" fmla="*/ 36503 h 290"/>
              <a:gd name="T72" fmla="*/ 19050 w 151"/>
              <a:gd name="T73" fmla="*/ 65070 h 290"/>
              <a:gd name="T74" fmla="*/ 9525 w 151"/>
              <a:gd name="T75" fmla="*/ 65070 h 290"/>
              <a:gd name="T76" fmla="*/ 0 w 151"/>
              <a:gd name="T77" fmla="*/ 65070 h 290"/>
              <a:gd name="T78" fmla="*/ 0 w 151"/>
              <a:gd name="T79" fmla="*/ 92050 h 290"/>
              <a:gd name="T80" fmla="*/ 19050 w 151"/>
              <a:gd name="T81" fmla="*/ 147597 h 290"/>
              <a:gd name="T82" fmla="*/ 28575 w 151"/>
              <a:gd name="T83" fmla="*/ 157119 h 290"/>
              <a:gd name="T84" fmla="*/ 36513 w 151"/>
              <a:gd name="T85" fmla="*/ 193622 h 290"/>
              <a:gd name="T86" fmla="*/ 28575 w 151"/>
              <a:gd name="T87" fmla="*/ 212667 h 290"/>
              <a:gd name="T88" fmla="*/ 28575 w 151"/>
              <a:gd name="T89" fmla="*/ 230125 h 290"/>
              <a:gd name="T90" fmla="*/ 46038 w 151"/>
              <a:gd name="T91" fmla="*/ 276149 h 290"/>
              <a:gd name="T92" fmla="*/ 55563 w 151"/>
              <a:gd name="T93" fmla="*/ 276149 h 290"/>
              <a:gd name="T94" fmla="*/ 55563 w 151"/>
              <a:gd name="T95" fmla="*/ 285672 h 29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51"/>
              <a:gd name="T145" fmla="*/ 0 h 290"/>
              <a:gd name="T146" fmla="*/ 151 w 151"/>
              <a:gd name="T147" fmla="*/ 290 h 29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51" h="290">
                <a:moveTo>
                  <a:pt x="35" y="180"/>
                </a:moveTo>
                <a:lnTo>
                  <a:pt x="35" y="198"/>
                </a:lnTo>
                <a:lnTo>
                  <a:pt x="41" y="192"/>
                </a:lnTo>
                <a:lnTo>
                  <a:pt x="58" y="227"/>
                </a:lnTo>
                <a:lnTo>
                  <a:pt x="58" y="232"/>
                </a:lnTo>
                <a:lnTo>
                  <a:pt x="58" y="250"/>
                </a:lnTo>
                <a:lnTo>
                  <a:pt x="64" y="267"/>
                </a:lnTo>
                <a:lnTo>
                  <a:pt x="70" y="279"/>
                </a:lnTo>
                <a:lnTo>
                  <a:pt x="70" y="290"/>
                </a:lnTo>
                <a:lnTo>
                  <a:pt x="87" y="285"/>
                </a:lnTo>
                <a:lnTo>
                  <a:pt x="93" y="285"/>
                </a:lnTo>
                <a:lnTo>
                  <a:pt x="99" y="285"/>
                </a:lnTo>
                <a:lnTo>
                  <a:pt x="116" y="279"/>
                </a:lnTo>
                <a:lnTo>
                  <a:pt x="134" y="273"/>
                </a:lnTo>
                <a:lnTo>
                  <a:pt x="140" y="273"/>
                </a:lnTo>
                <a:lnTo>
                  <a:pt x="122" y="250"/>
                </a:lnTo>
                <a:lnTo>
                  <a:pt x="128" y="244"/>
                </a:lnTo>
                <a:lnTo>
                  <a:pt x="128" y="227"/>
                </a:lnTo>
                <a:lnTo>
                  <a:pt x="122" y="221"/>
                </a:lnTo>
                <a:lnTo>
                  <a:pt x="122" y="186"/>
                </a:lnTo>
                <a:lnTo>
                  <a:pt x="116" y="180"/>
                </a:lnTo>
                <a:lnTo>
                  <a:pt x="122" y="174"/>
                </a:lnTo>
                <a:lnTo>
                  <a:pt x="122" y="157"/>
                </a:lnTo>
                <a:lnTo>
                  <a:pt x="128" y="151"/>
                </a:lnTo>
                <a:lnTo>
                  <a:pt x="128" y="128"/>
                </a:lnTo>
                <a:lnTo>
                  <a:pt x="128" y="110"/>
                </a:lnTo>
                <a:lnTo>
                  <a:pt x="122" y="99"/>
                </a:lnTo>
                <a:lnTo>
                  <a:pt x="128" y="87"/>
                </a:lnTo>
                <a:lnTo>
                  <a:pt x="140" y="81"/>
                </a:lnTo>
                <a:lnTo>
                  <a:pt x="140" y="76"/>
                </a:lnTo>
                <a:lnTo>
                  <a:pt x="151" y="58"/>
                </a:lnTo>
                <a:lnTo>
                  <a:pt x="140" y="35"/>
                </a:lnTo>
                <a:lnTo>
                  <a:pt x="145" y="12"/>
                </a:lnTo>
                <a:lnTo>
                  <a:pt x="145" y="0"/>
                </a:lnTo>
                <a:lnTo>
                  <a:pt x="111" y="12"/>
                </a:lnTo>
                <a:lnTo>
                  <a:pt x="58" y="23"/>
                </a:lnTo>
                <a:lnTo>
                  <a:pt x="12" y="41"/>
                </a:lnTo>
                <a:lnTo>
                  <a:pt x="6" y="41"/>
                </a:lnTo>
                <a:lnTo>
                  <a:pt x="0" y="41"/>
                </a:lnTo>
                <a:lnTo>
                  <a:pt x="0" y="58"/>
                </a:lnTo>
                <a:lnTo>
                  <a:pt x="12" y="93"/>
                </a:lnTo>
                <a:lnTo>
                  <a:pt x="18" y="99"/>
                </a:lnTo>
                <a:lnTo>
                  <a:pt x="23" y="122"/>
                </a:lnTo>
                <a:lnTo>
                  <a:pt x="18" y="134"/>
                </a:lnTo>
                <a:lnTo>
                  <a:pt x="18" y="145"/>
                </a:lnTo>
                <a:lnTo>
                  <a:pt x="29" y="174"/>
                </a:lnTo>
                <a:lnTo>
                  <a:pt x="35" y="174"/>
                </a:lnTo>
                <a:lnTo>
                  <a:pt x="35" y="180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179796" y="3997324"/>
            <a:ext cx="1270561" cy="571500"/>
          </a:xfrm>
          <a:custGeom>
            <a:avLst/>
            <a:gdLst>
              <a:gd name="T0" fmla="*/ 174 w 806"/>
              <a:gd name="T1" fmla="*/ 162 h 360"/>
              <a:gd name="T2" fmla="*/ 185 w 806"/>
              <a:gd name="T3" fmla="*/ 162 h 360"/>
              <a:gd name="T4" fmla="*/ 197 w 806"/>
              <a:gd name="T5" fmla="*/ 139 h 360"/>
              <a:gd name="T6" fmla="*/ 214 w 806"/>
              <a:gd name="T7" fmla="*/ 128 h 360"/>
              <a:gd name="T8" fmla="*/ 220 w 806"/>
              <a:gd name="T9" fmla="*/ 104 h 360"/>
              <a:gd name="T10" fmla="*/ 243 w 806"/>
              <a:gd name="T11" fmla="*/ 99 h 360"/>
              <a:gd name="T12" fmla="*/ 284 w 806"/>
              <a:gd name="T13" fmla="*/ 93 h 360"/>
              <a:gd name="T14" fmla="*/ 301 w 806"/>
              <a:gd name="T15" fmla="*/ 93 h 360"/>
              <a:gd name="T16" fmla="*/ 325 w 806"/>
              <a:gd name="T17" fmla="*/ 87 h 360"/>
              <a:gd name="T18" fmla="*/ 359 w 806"/>
              <a:gd name="T19" fmla="*/ 81 h 360"/>
              <a:gd name="T20" fmla="*/ 377 w 806"/>
              <a:gd name="T21" fmla="*/ 81 h 360"/>
              <a:gd name="T22" fmla="*/ 406 w 806"/>
              <a:gd name="T23" fmla="*/ 75 h 360"/>
              <a:gd name="T24" fmla="*/ 435 w 806"/>
              <a:gd name="T25" fmla="*/ 70 h 360"/>
              <a:gd name="T26" fmla="*/ 476 w 806"/>
              <a:gd name="T27" fmla="*/ 64 h 360"/>
              <a:gd name="T28" fmla="*/ 493 w 806"/>
              <a:gd name="T29" fmla="*/ 58 h 360"/>
              <a:gd name="T30" fmla="*/ 516 w 806"/>
              <a:gd name="T31" fmla="*/ 52 h 360"/>
              <a:gd name="T32" fmla="*/ 545 w 806"/>
              <a:gd name="T33" fmla="*/ 46 h 360"/>
              <a:gd name="T34" fmla="*/ 563 w 806"/>
              <a:gd name="T35" fmla="*/ 41 h 360"/>
              <a:gd name="T36" fmla="*/ 592 w 806"/>
              <a:gd name="T37" fmla="*/ 35 h 360"/>
              <a:gd name="T38" fmla="*/ 632 w 806"/>
              <a:gd name="T39" fmla="*/ 29 h 360"/>
              <a:gd name="T40" fmla="*/ 661 w 806"/>
              <a:gd name="T41" fmla="*/ 23 h 360"/>
              <a:gd name="T42" fmla="*/ 696 w 806"/>
              <a:gd name="T43" fmla="*/ 12 h 360"/>
              <a:gd name="T44" fmla="*/ 719 w 806"/>
              <a:gd name="T45" fmla="*/ 6 h 360"/>
              <a:gd name="T46" fmla="*/ 742 w 806"/>
              <a:gd name="T47" fmla="*/ 6 h 360"/>
              <a:gd name="T48" fmla="*/ 806 w 806"/>
              <a:gd name="T49" fmla="*/ 139 h 360"/>
              <a:gd name="T50" fmla="*/ 748 w 806"/>
              <a:gd name="T51" fmla="*/ 197 h 360"/>
              <a:gd name="T52" fmla="*/ 708 w 806"/>
              <a:gd name="T53" fmla="*/ 226 h 360"/>
              <a:gd name="T54" fmla="*/ 644 w 806"/>
              <a:gd name="T55" fmla="*/ 273 h 360"/>
              <a:gd name="T56" fmla="*/ 615 w 806"/>
              <a:gd name="T57" fmla="*/ 336 h 360"/>
              <a:gd name="T58" fmla="*/ 574 w 806"/>
              <a:gd name="T59" fmla="*/ 348 h 360"/>
              <a:gd name="T60" fmla="*/ 551 w 806"/>
              <a:gd name="T61" fmla="*/ 348 h 360"/>
              <a:gd name="T62" fmla="*/ 505 w 806"/>
              <a:gd name="T63" fmla="*/ 319 h 360"/>
              <a:gd name="T64" fmla="*/ 458 w 806"/>
              <a:gd name="T65" fmla="*/ 290 h 360"/>
              <a:gd name="T66" fmla="*/ 435 w 806"/>
              <a:gd name="T67" fmla="*/ 273 h 360"/>
              <a:gd name="T68" fmla="*/ 412 w 806"/>
              <a:gd name="T69" fmla="*/ 273 h 360"/>
              <a:gd name="T70" fmla="*/ 371 w 806"/>
              <a:gd name="T71" fmla="*/ 278 h 360"/>
              <a:gd name="T72" fmla="*/ 330 w 806"/>
              <a:gd name="T73" fmla="*/ 290 h 360"/>
              <a:gd name="T74" fmla="*/ 319 w 806"/>
              <a:gd name="T75" fmla="*/ 267 h 360"/>
              <a:gd name="T76" fmla="*/ 301 w 806"/>
              <a:gd name="T77" fmla="*/ 255 h 360"/>
              <a:gd name="T78" fmla="*/ 272 w 806"/>
              <a:gd name="T79" fmla="*/ 255 h 360"/>
              <a:gd name="T80" fmla="*/ 238 w 806"/>
              <a:gd name="T81" fmla="*/ 261 h 360"/>
              <a:gd name="T82" fmla="*/ 214 w 806"/>
              <a:gd name="T83" fmla="*/ 267 h 360"/>
              <a:gd name="T84" fmla="*/ 191 w 806"/>
              <a:gd name="T85" fmla="*/ 267 h 360"/>
              <a:gd name="T86" fmla="*/ 156 w 806"/>
              <a:gd name="T87" fmla="*/ 278 h 360"/>
              <a:gd name="T88" fmla="*/ 133 w 806"/>
              <a:gd name="T89" fmla="*/ 290 h 360"/>
              <a:gd name="T90" fmla="*/ 110 w 806"/>
              <a:gd name="T91" fmla="*/ 302 h 360"/>
              <a:gd name="T92" fmla="*/ 75 w 806"/>
              <a:gd name="T93" fmla="*/ 307 h 360"/>
              <a:gd name="T94" fmla="*/ 34 w 806"/>
              <a:gd name="T95" fmla="*/ 313 h 360"/>
              <a:gd name="T96" fmla="*/ 5 w 806"/>
              <a:gd name="T97" fmla="*/ 319 h 360"/>
              <a:gd name="T98" fmla="*/ 0 w 806"/>
              <a:gd name="T99" fmla="*/ 296 h 360"/>
              <a:gd name="T100" fmla="*/ 23 w 806"/>
              <a:gd name="T101" fmla="*/ 284 h 360"/>
              <a:gd name="T102" fmla="*/ 23 w 806"/>
              <a:gd name="T103" fmla="*/ 261 h 360"/>
              <a:gd name="T104" fmla="*/ 46 w 806"/>
              <a:gd name="T105" fmla="*/ 249 h 360"/>
              <a:gd name="T106" fmla="*/ 87 w 806"/>
              <a:gd name="T107" fmla="*/ 226 h 360"/>
              <a:gd name="T108" fmla="*/ 110 w 806"/>
              <a:gd name="T109" fmla="*/ 209 h 360"/>
              <a:gd name="T110" fmla="*/ 116 w 806"/>
              <a:gd name="T111" fmla="*/ 191 h 360"/>
              <a:gd name="T112" fmla="*/ 139 w 806"/>
              <a:gd name="T113" fmla="*/ 180 h 360"/>
              <a:gd name="T114" fmla="*/ 156 w 806"/>
              <a:gd name="T115" fmla="*/ 180 h 3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06"/>
              <a:gd name="T175" fmla="*/ 0 h 360"/>
              <a:gd name="T176" fmla="*/ 806 w 806"/>
              <a:gd name="T177" fmla="*/ 360 h 3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06" h="360">
                <a:moveTo>
                  <a:pt x="156" y="174"/>
                </a:moveTo>
                <a:lnTo>
                  <a:pt x="162" y="168"/>
                </a:lnTo>
                <a:lnTo>
                  <a:pt x="174" y="162"/>
                </a:lnTo>
                <a:lnTo>
                  <a:pt x="174" y="157"/>
                </a:lnTo>
                <a:lnTo>
                  <a:pt x="180" y="162"/>
                </a:lnTo>
                <a:lnTo>
                  <a:pt x="185" y="162"/>
                </a:lnTo>
                <a:lnTo>
                  <a:pt x="191" y="162"/>
                </a:lnTo>
                <a:lnTo>
                  <a:pt x="197" y="145"/>
                </a:lnTo>
                <a:lnTo>
                  <a:pt x="197" y="139"/>
                </a:lnTo>
                <a:lnTo>
                  <a:pt x="203" y="133"/>
                </a:lnTo>
                <a:lnTo>
                  <a:pt x="214" y="133"/>
                </a:lnTo>
                <a:lnTo>
                  <a:pt x="214" y="128"/>
                </a:lnTo>
                <a:lnTo>
                  <a:pt x="214" y="110"/>
                </a:lnTo>
                <a:lnTo>
                  <a:pt x="214" y="104"/>
                </a:lnTo>
                <a:lnTo>
                  <a:pt x="220" y="104"/>
                </a:lnTo>
                <a:lnTo>
                  <a:pt x="232" y="99"/>
                </a:lnTo>
                <a:lnTo>
                  <a:pt x="238" y="99"/>
                </a:lnTo>
                <a:lnTo>
                  <a:pt x="243" y="99"/>
                </a:lnTo>
                <a:lnTo>
                  <a:pt x="249" y="99"/>
                </a:lnTo>
                <a:lnTo>
                  <a:pt x="272" y="93"/>
                </a:lnTo>
                <a:lnTo>
                  <a:pt x="284" y="93"/>
                </a:lnTo>
                <a:lnTo>
                  <a:pt x="290" y="93"/>
                </a:lnTo>
                <a:lnTo>
                  <a:pt x="296" y="93"/>
                </a:lnTo>
                <a:lnTo>
                  <a:pt x="301" y="93"/>
                </a:lnTo>
                <a:lnTo>
                  <a:pt x="313" y="87"/>
                </a:lnTo>
                <a:lnTo>
                  <a:pt x="319" y="87"/>
                </a:lnTo>
                <a:lnTo>
                  <a:pt x="325" y="87"/>
                </a:lnTo>
                <a:lnTo>
                  <a:pt x="330" y="87"/>
                </a:lnTo>
                <a:lnTo>
                  <a:pt x="342" y="87"/>
                </a:lnTo>
                <a:lnTo>
                  <a:pt x="359" y="81"/>
                </a:lnTo>
                <a:lnTo>
                  <a:pt x="365" y="81"/>
                </a:lnTo>
                <a:lnTo>
                  <a:pt x="371" y="81"/>
                </a:lnTo>
                <a:lnTo>
                  <a:pt x="377" y="81"/>
                </a:lnTo>
                <a:lnTo>
                  <a:pt x="394" y="75"/>
                </a:lnTo>
                <a:lnTo>
                  <a:pt x="400" y="75"/>
                </a:lnTo>
                <a:lnTo>
                  <a:pt x="406" y="75"/>
                </a:lnTo>
                <a:lnTo>
                  <a:pt x="412" y="75"/>
                </a:lnTo>
                <a:lnTo>
                  <a:pt x="423" y="70"/>
                </a:lnTo>
                <a:lnTo>
                  <a:pt x="435" y="70"/>
                </a:lnTo>
                <a:lnTo>
                  <a:pt x="441" y="70"/>
                </a:lnTo>
                <a:lnTo>
                  <a:pt x="446" y="64"/>
                </a:lnTo>
                <a:lnTo>
                  <a:pt x="476" y="64"/>
                </a:lnTo>
                <a:lnTo>
                  <a:pt x="476" y="58"/>
                </a:lnTo>
                <a:lnTo>
                  <a:pt x="481" y="58"/>
                </a:lnTo>
                <a:lnTo>
                  <a:pt x="493" y="58"/>
                </a:lnTo>
                <a:lnTo>
                  <a:pt x="505" y="52"/>
                </a:lnTo>
                <a:lnTo>
                  <a:pt x="510" y="52"/>
                </a:lnTo>
                <a:lnTo>
                  <a:pt x="516" y="52"/>
                </a:lnTo>
                <a:lnTo>
                  <a:pt x="522" y="52"/>
                </a:lnTo>
                <a:lnTo>
                  <a:pt x="528" y="52"/>
                </a:lnTo>
                <a:lnTo>
                  <a:pt x="545" y="46"/>
                </a:lnTo>
                <a:lnTo>
                  <a:pt x="551" y="46"/>
                </a:lnTo>
                <a:lnTo>
                  <a:pt x="557" y="46"/>
                </a:lnTo>
                <a:lnTo>
                  <a:pt x="563" y="41"/>
                </a:lnTo>
                <a:lnTo>
                  <a:pt x="568" y="41"/>
                </a:lnTo>
                <a:lnTo>
                  <a:pt x="586" y="35"/>
                </a:lnTo>
                <a:lnTo>
                  <a:pt x="592" y="35"/>
                </a:lnTo>
                <a:lnTo>
                  <a:pt x="615" y="29"/>
                </a:lnTo>
                <a:lnTo>
                  <a:pt x="626" y="29"/>
                </a:lnTo>
                <a:lnTo>
                  <a:pt x="632" y="29"/>
                </a:lnTo>
                <a:lnTo>
                  <a:pt x="644" y="23"/>
                </a:lnTo>
                <a:lnTo>
                  <a:pt x="650" y="23"/>
                </a:lnTo>
                <a:lnTo>
                  <a:pt x="661" y="23"/>
                </a:lnTo>
                <a:lnTo>
                  <a:pt x="679" y="17"/>
                </a:lnTo>
                <a:lnTo>
                  <a:pt x="684" y="17"/>
                </a:lnTo>
                <a:lnTo>
                  <a:pt x="696" y="12"/>
                </a:lnTo>
                <a:lnTo>
                  <a:pt x="702" y="12"/>
                </a:lnTo>
                <a:lnTo>
                  <a:pt x="708" y="12"/>
                </a:lnTo>
                <a:lnTo>
                  <a:pt x="719" y="6"/>
                </a:lnTo>
                <a:lnTo>
                  <a:pt x="731" y="6"/>
                </a:lnTo>
                <a:lnTo>
                  <a:pt x="742" y="0"/>
                </a:lnTo>
                <a:lnTo>
                  <a:pt x="742" y="6"/>
                </a:lnTo>
                <a:lnTo>
                  <a:pt x="760" y="35"/>
                </a:lnTo>
                <a:lnTo>
                  <a:pt x="801" y="99"/>
                </a:lnTo>
                <a:lnTo>
                  <a:pt x="806" y="139"/>
                </a:lnTo>
                <a:lnTo>
                  <a:pt x="789" y="151"/>
                </a:lnTo>
                <a:lnTo>
                  <a:pt x="766" y="168"/>
                </a:lnTo>
                <a:lnTo>
                  <a:pt x="748" y="197"/>
                </a:lnTo>
                <a:lnTo>
                  <a:pt x="731" y="232"/>
                </a:lnTo>
                <a:lnTo>
                  <a:pt x="719" y="226"/>
                </a:lnTo>
                <a:lnTo>
                  <a:pt x="708" y="226"/>
                </a:lnTo>
                <a:lnTo>
                  <a:pt x="673" y="238"/>
                </a:lnTo>
                <a:lnTo>
                  <a:pt x="667" y="249"/>
                </a:lnTo>
                <a:lnTo>
                  <a:pt x="644" y="273"/>
                </a:lnTo>
                <a:lnTo>
                  <a:pt x="626" y="290"/>
                </a:lnTo>
                <a:lnTo>
                  <a:pt x="626" y="296"/>
                </a:lnTo>
                <a:lnTo>
                  <a:pt x="615" y="336"/>
                </a:lnTo>
                <a:lnTo>
                  <a:pt x="615" y="342"/>
                </a:lnTo>
                <a:lnTo>
                  <a:pt x="597" y="342"/>
                </a:lnTo>
                <a:lnTo>
                  <a:pt x="574" y="348"/>
                </a:lnTo>
                <a:lnTo>
                  <a:pt x="563" y="360"/>
                </a:lnTo>
                <a:lnTo>
                  <a:pt x="557" y="354"/>
                </a:lnTo>
                <a:lnTo>
                  <a:pt x="551" y="348"/>
                </a:lnTo>
                <a:lnTo>
                  <a:pt x="522" y="331"/>
                </a:lnTo>
                <a:lnTo>
                  <a:pt x="510" y="319"/>
                </a:lnTo>
                <a:lnTo>
                  <a:pt x="505" y="319"/>
                </a:lnTo>
                <a:lnTo>
                  <a:pt x="481" y="302"/>
                </a:lnTo>
                <a:lnTo>
                  <a:pt x="470" y="296"/>
                </a:lnTo>
                <a:lnTo>
                  <a:pt x="458" y="290"/>
                </a:lnTo>
                <a:lnTo>
                  <a:pt x="458" y="284"/>
                </a:lnTo>
                <a:lnTo>
                  <a:pt x="441" y="278"/>
                </a:lnTo>
                <a:lnTo>
                  <a:pt x="435" y="273"/>
                </a:lnTo>
                <a:lnTo>
                  <a:pt x="429" y="273"/>
                </a:lnTo>
                <a:lnTo>
                  <a:pt x="417" y="273"/>
                </a:lnTo>
                <a:lnTo>
                  <a:pt x="412" y="273"/>
                </a:lnTo>
                <a:lnTo>
                  <a:pt x="406" y="278"/>
                </a:lnTo>
                <a:lnTo>
                  <a:pt x="377" y="278"/>
                </a:lnTo>
                <a:lnTo>
                  <a:pt x="371" y="278"/>
                </a:lnTo>
                <a:lnTo>
                  <a:pt x="359" y="284"/>
                </a:lnTo>
                <a:lnTo>
                  <a:pt x="354" y="284"/>
                </a:lnTo>
                <a:lnTo>
                  <a:pt x="330" y="290"/>
                </a:lnTo>
                <a:lnTo>
                  <a:pt x="330" y="273"/>
                </a:lnTo>
                <a:lnTo>
                  <a:pt x="325" y="267"/>
                </a:lnTo>
                <a:lnTo>
                  <a:pt x="319" y="267"/>
                </a:lnTo>
                <a:lnTo>
                  <a:pt x="313" y="261"/>
                </a:lnTo>
                <a:lnTo>
                  <a:pt x="307" y="261"/>
                </a:lnTo>
                <a:lnTo>
                  <a:pt x="301" y="255"/>
                </a:lnTo>
                <a:lnTo>
                  <a:pt x="290" y="255"/>
                </a:lnTo>
                <a:lnTo>
                  <a:pt x="284" y="255"/>
                </a:lnTo>
                <a:lnTo>
                  <a:pt x="272" y="255"/>
                </a:lnTo>
                <a:lnTo>
                  <a:pt x="272" y="261"/>
                </a:lnTo>
                <a:lnTo>
                  <a:pt x="261" y="261"/>
                </a:lnTo>
                <a:lnTo>
                  <a:pt x="238" y="261"/>
                </a:lnTo>
                <a:lnTo>
                  <a:pt x="232" y="261"/>
                </a:lnTo>
                <a:lnTo>
                  <a:pt x="226" y="267"/>
                </a:lnTo>
                <a:lnTo>
                  <a:pt x="214" y="267"/>
                </a:lnTo>
                <a:lnTo>
                  <a:pt x="209" y="267"/>
                </a:lnTo>
                <a:lnTo>
                  <a:pt x="197" y="267"/>
                </a:lnTo>
                <a:lnTo>
                  <a:pt x="191" y="267"/>
                </a:lnTo>
                <a:lnTo>
                  <a:pt x="180" y="273"/>
                </a:lnTo>
                <a:lnTo>
                  <a:pt x="168" y="273"/>
                </a:lnTo>
                <a:lnTo>
                  <a:pt x="156" y="278"/>
                </a:lnTo>
                <a:lnTo>
                  <a:pt x="150" y="284"/>
                </a:lnTo>
                <a:lnTo>
                  <a:pt x="145" y="290"/>
                </a:lnTo>
                <a:lnTo>
                  <a:pt x="133" y="290"/>
                </a:lnTo>
                <a:lnTo>
                  <a:pt x="133" y="296"/>
                </a:lnTo>
                <a:lnTo>
                  <a:pt x="121" y="296"/>
                </a:lnTo>
                <a:lnTo>
                  <a:pt x="110" y="302"/>
                </a:lnTo>
                <a:lnTo>
                  <a:pt x="104" y="302"/>
                </a:lnTo>
                <a:lnTo>
                  <a:pt x="92" y="307"/>
                </a:lnTo>
                <a:lnTo>
                  <a:pt x="75" y="307"/>
                </a:lnTo>
                <a:lnTo>
                  <a:pt x="69" y="307"/>
                </a:lnTo>
                <a:lnTo>
                  <a:pt x="63" y="313"/>
                </a:lnTo>
                <a:lnTo>
                  <a:pt x="34" y="313"/>
                </a:lnTo>
                <a:lnTo>
                  <a:pt x="29" y="313"/>
                </a:lnTo>
                <a:lnTo>
                  <a:pt x="17" y="319"/>
                </a:lnTo>
                <a:lnTo>
                  <a:pt x="5" y="319"/>
                </a:lnTo>
                <a:lnTo>
                  <a:pt x="0" y="319"/>
                </a:lnTo>
                <a:lnTo>
                  <a:pt x="0" y="302"/>
                </a:lnTo>
                <a:lnTo>
                  <a:pt x="0" y="296"/>
                </a:lnTo>
                <a:lnTo>
                  <a:pt x="0" y="290"/>
                </a:lnTo>
                <a:lnTo>
                  <a:pt x="17" y="290"/>
                </a:lnTo>
                <a:lnTo>
                  <a:pt x="23" y="284"/>
                </a:lnTo>
                <a:lnTo>
                  <a:pt x="23" y="273"/>
                </a:lnTo>
                <a:lnTo>
                  <a:pt x="23" y="267"/>
                </a:lnTo>
                <a:lnTo>
                  <a:pt x="23" y="261"/>
                </a:lnTo>
                <a:lnTo>
                  <a:pt x="29" y="261"/>
                </a:lnTo>
                <a:lnTo>
                  <a:pt x="34" y="255"/>
                </a:lnTo>
                <a:lnTo>
                  <a:pt x="46" y="249"/>
                </a:lnTo>
                <a:lnTo>
                  <a:pt x="52" y="244"/>
                </a:lnTo>
                <a:lnTo>
                  <a:pt x="69" y="244"/>
                </a:lnTo>
                <a:lnTo>
                  <a:pt x="87" y="226"/>
                </a:lnTo>
                <a:lnTo>
                  <a:pt x="98" y="215"/>
                </a:lnTo>
                <a:lnTo>
                  <a:pt x="110" y="215"/>
                </a:lnTo>
                <a:lnTo>
                  <a:pt x="110" y="209"/>
                </a:lnTo>
                <a:lnTo>
                  <a:pt x="116" y="203"/>
                </a:lnTo>
                <a:lnTo>
                  <a:pt x="116" y="197"/>
                </a:lnTo>
                <a:lnTo>
                  <a:pt x="116" y="191"/>
                </a:lnTo>
                <a:lnTo>
                  <a:pt x="127" y="186"/>
                </a:lnTo>
                <a:lnTo>
                  <a:pt x="139" y="174"/>
                </a:lnTo>
                <a:lnTo>
                  <a:pt x="139" y="180"/>
                </a:lnTo>
                <a:lnTo>
                  <a:pt x="139" y="186"/>
                </a:lnTo>
                <a:lnTo>
                  <a:pt x="150" y="186"/>
                </a:lnTo>
                <a:lnTo>
                  <a:pt x="156" y="180"/>
                </a:lnTo>
                <a:lnTo>
                  <a:pt x="156" y="174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603254" y="4530724"/>
            <a:ext cx="567017" cy="903287"/>
          </a:xfrm>
          <a:custGeom>
            <a:avLst/>
            <a:gdLst>
              <a:gd name="T0" fmla="*/ 36513 w 360"/>
              <a:gd name="T1" fmla="*/ 764965 h 569"/>
              <a:gd name="T2" fmla="*/ 46038 w 360"/>
              <a:gd name="T3" fmla="*/ 857015 h 569"/>
              <a:gd name="T4" fmla="*/ 73025 w 360"/>
              <a:gd name="T5" fmla="*/ 874473 h 569"/>
              <a:gd name="T6" fmla="*/ 92075 w 360"/>
              <a:gd name="T7" fmla="*/ 847493 h 569"/>
              <a:gd name="T8" fmla="*/ 119063 w 360"/>
              <a:gd name="T9" fmla="*/ 847493 h 569"/>
              <a:gd name="T10" fmla="*/ 211138 w 360"/>
              <a:gd name="T11" fmla="*/ 847493 h 569"/>
              <a:gd name="T12" fmla="*/ 165100 w 360"/>
              <a:gd name="T13" fmla="*/ 782423 h 569"/>
              <a:gd name="T14" fmla="*/ 230188 w 360"/>
              <a:gd name="T15" fmla="*/ 745921 h 569"/>
              <a:gd name="T16" fmla="*/ 295275 w 360"/>
              <a:gd name="T17" fmla="*/ 736398 h 569"/>
              <a:gd name="T18" fmla="*/ 331788 w 360"/>
              <a:gd name="T19" fmla="*/ 736398 h 569"/>
              <a:gd name="T20" fmla="*/ 377825 w 360"/>
              <a:gd name="T21" fmla="*/ 728463 h 569"/>
              <a:gd name="T22" fmla="*/ 404813 w 360"/>
              <a:gd name="T23" fmla="*/ 728463 h 569"/>
              <a:gd name="T24" fmla="*/ 496888 w 360"/>
              <a:gd name="T25" fmla="*/ 718940 h 569"/>
              <a:gd name="T26" fmla="*/ 571500 w 360"/>
              <a:gd name="T27" fmla="*/ 709418 h 569"/>
              <a:gd name="T28" fmla="*/ 552450 w 360"/>
              <a:gd name="T29" fmla="*/ 663393 h 569"/>
              <a:gd name="T30" fmla="*/ 552450 w 360"/>
              <a:gd name="T31" fmla="*/ 617368 h 569"/>
              <a:gd name="T32" fmla="*/ 534988 w 360"/>
              <a:gd name="T33" fmla="*/ 571343 h 569"/>
              <a:gd name="T34" fmla="*/ 534988 w 360"/>
              <a:gd name="T35" fmla="*/ 515796 h 569"/>
              <a:gd name="T36" fmla="*/ 552450 w 360"/>
              <a:gd name="T37" fmla="*/ 479294 h 569"/>
              <a:gd name="T38" fmla="*/ 534988 w 360"/>
              <a:gd name="T39" fmla="*/ 433269 h 569"/>
              <a:gd name="T40" fmla="*/ 515938 w 360"/>
              <a:gd name="T41" fmla="*/ 396766 h 569"/>
              <a:gd name="T42" fmla="*/ 496888 w 360"/>
              <a:gd name="T43" fmla="*/ 368199 h 569"/>
              <a:gd name="T44" fmla="*/ 488950 w 360"/>
              <a:gd name="T45" fmla="*/ 331697 h 569"/>
              <a:gd name="T46" fmla="*/ 469900 w 360"/>
              <a:gd name="T47" fmla="*/ 285672 h 569"/>
              <a:gd name="T48" fmla="*/ 469900 w 360"/>
              <a:gd name="T49" fmla="*/ 258692 h 569"/>
              <a:gd name="T50" fmla="*/ 450850 w 360"/>
              <a:gd name="T51" fmla="*/ 203144 h 569"/>
              <a:gd name="T52" fmla="*/ 442913 w 360"/>
              <a:gd name="T53" fmla="*/ 176164 h 569"/>
              <a:gd name="T54" fmla="*/ 433388 w 360"/>
              <a:gd name="T55" fmla="*/ 147597 h 569"/>
              <a:gd name="T56" fmla="*/ 423863 w 360"/>
              <a:gd name="T57" fmla="*/ 101572 h 569"/>
              <a:gd name="T58" fmla="*/ 404813 w 360"/>
              <a:gd name="T59" fmla="*/ 65070 h 569"/>
              <a:gd name="T60" fmla="*/ 396875 w 360"/>
              <a:gd name="T61" fmla="*/ 19045 h 569"/>
              <a:gd name="T62" fmla="*/ 349250 w 360"/>
              <a:gd name="T63" fmla="*/ 0 h 569"/>
              <a:gd name="T64" fmla="*/ 285750 w 360"/>
              <a:gd name="T65" fmla="*/ 9522 h 569"/>
              <a:gd name="T66" fmla="*/ 211138 w 360"/>
              <a:gd name="T67" fmla="*/ 19045 h 569"/>
              <a:gd name="T68" fmla="*/ 147638 w 360"/>
              <a:gd name="T69" fmla="*/ 19045 h 569"/>
              <a:gd name="T70" fmla="*/ 82550 w 360"/>
              <a:gd name="T71" fmla="*/ 28567 h 569"/>
              <a:gd name="T72" fmla="*/ 0 w 360"/>
              <a:gd name="T73" fmla="*/ 38090 h 569"/>
              <a:gd name="T74" fmla="*/ 19050 w 360"/>
              <a:gd name="T75" fmla="*/ 92050 h 569"/>
              <a:gd name="T76" fmla="*/ 19050 w 360"/>
              <a:gd name="T77" fmla="*/ 138075 h 569"/>
              <a:gd name="T78" fmla="*/ 19050 w 360"/>
              <a:gd name="T79" fmla="*/ 184100 h 569"/>
              <a:gd name="T80" fmla="*/ 19050 w 360"/>
              <a:gd name="T81" fmla="*/ 249169 h 569"/>
              <a:gd name="T82" fmla="*/ 19050 w 360"/>
              <a:gd name="T83" fmla="*/ 314239 h 569"/>
              <a:gd name="T84" fmla="*/ 19050 w 360"/>
              <a:gd name="T85" fmla="*/ 360264 h 569"/>
              <a:gd name="T86" fmla="*/ 19050 w 360"/>
              <a:gd name="T87" fmla="*/ 452314 h 569"/>
              <a:gd name="T88" fmla="*/ 19050 w 360"/>
              <a:gd name="T89" fmla="*/ 506274 h 569"/>
              <a:gd name="T90" fmla="*/ 9525 w 360"/>
              <a:gd name="T91" fmla="*/ 534841 h 569"/>
              <a:gd name="T92" fmla="*/ 9525 w 360"/>
              <a:gd name="T93" fmla="*/ 598324 h 569"/>
              <a:gd name="T94" fmla="*/ 19050 w 360"/>
              <a:gd name="T95" fmla="*/ 672916 h 569"/>
              <a:gd name="T96" fmla="*/ 26988 w 360"/>
              <a:gd name="T97" fmla="*/ 699896 h 56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60"/>
              <a:gd name="T148" fmla="*/ 0 h 569"/>
              <a:gd name="T149" fmla="*/ 360 w 360"/>
              <a:gd name="T150" fmla="*/ 569 h 56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60" h="569">
                <a:moveTo>
                  <a:pt x="17" y="470"/>
                </a:moveTo>
                <a:lnTo>
                  <a:pt x="23" y="476"/>
                </a:lnTo>
                <a:lnTo>
                  <a:pt x="23" y="482"/>
                </a:lnTo>
                <a:lnTo>
                  <a:pt x="23" y="511"/>
                </a:lnTo>
                <a:lnTo>
                  <a:pt x="29" y="528"/>
                </a:lnTo>
                <a:lnTo>
                  <a:pt x="29" y="540"/>
                </a:lnTo>
                <a:lnTo>
                  <a:pt x="29" y="557"/>
                </a:lnTo>
                <a:lnTo>
                  <a:pt x="35" y="551"/>
                </a:lnTo>
                <a:lnTo>
                  <a:pt x="46" y="551"/>
                </a:lnTo>
                <a:lnTo>
                  <a:pt x="52" y="557"/>
                </a:lnTo>
                <a:lnTo>
                  <a:pt x="58" y="557"/>
                </a:lnTo>
                <a:lnTo>
                  <a:pt x="58" y="534"/>
                </a:lnTo>
                <a:lnTo>
                  <a:pt x="64" y="517"/>
                </a:lnTo>
                <a:lnTo>
                  <a:pt x="75" y="522"/>
                </a:lnTo>
                <a:lnTo>
                  <a:pt x="75" y="534"/>
                </a:lnTo>
                <a:lnTo>
                  <a:pt x="70" y="569"/>
                </a:lnTo>
                <a:lnTo>
                  <a:pt x="116" y="557"/>
                </a:lnTo>
                <a:lnTo>
                  <a:pt x="133" y="534"/>
                </a:lnTo>
                <a:lnTo>
                  <a:pt x="128" y="528"/>
                </a:lnTo>
                <a:lnTo>
                  <a:pt x="128" y="517"/>
                </a:lnTo>
                <a:lnTo>
                  <a:pt x="104" y="493"/>
                </a:lnTo>
                <a:lnTo>
                  <a:pt x="104" y="476"/>
                </a:lnTo>
                <a:lnTo>
                  <a:pt x="139" y="470"/>
                </a:lnTo>
                <a:lnTo>
                  <a:pt x="145" y="470"/>
                </a:lnTo>
                <a:lnTo>
                  <a:pt x="151" y="470"/>
                </a:lnTo>
                <a:lnTo>
                  <a:pt x="162" y="470"/>
                </a:lnTo>
                <a:lnTo>
                  <a:pt x="186" y="464"/>
                </a:lnTo>
                <a:lnTo>
                  <a:pt x="191" y="464"/>
                </a:lnTo>
                <a:lnTo>
                  <a:pt x="203" y="464"/>
                </a:lnTo>
                <a:lnTo>
                  <a:pt x="209" y="464"/>
                </a:lnTo>
                <a:lnTo>
                  <a:pt x="220" y="464"/>
                </a:lnTo>
                <a:lnTo>
                  <a:pt x="226" y="464"/>
                </a:lnTo>
                <a:lnTo>
                  <a:pt x="238" y="459"/>
                </a:lnTo>
                <a:lnTo>
                  <a:pt x="244" y="459"/>
                </a:lnTo>
                <a:lnTo>
                  <a:pt x="250" y="459"/>
                </a:lnTo>
                <a:lnTo>
                  <a:pt x="255" y="459"/>
                </a:lnTo>
                <a:lnTo>
                  <a:pt x="267" y="459"/>
                </a:lnTo>
                <a:lnTo>
                  <a:pt x="284" y="459"/>
                </a:lnTo>
                <a:lnTo>
                  <a:pt x="313" y="453"/>
                </a:lnTo>
                <a:lnTo>
                  <a:pt x="337" y="447"/>
                </a:lnTo>
                <a:lnTo>
                  <a:pt x="342" y="447"/>
                </a:lnTo>
                <a:lnTo>
                  <a:pt x="360" y="447"/>
                </a:lnTo>
                <a:lnTo>
                  <a:pt x="354" y="435"/>
                </a:lnTo>
                <a:lnTo>
                  <a:pt x="354" y="430"/>
                </a:lnTo>
                <a:lnTo>
                  <a:pt x="348" y="418"/>
                </a:lnTo>
                <a:lnTo>
                  <a:pt x="348" y="412"/>
                </a:lnTo>
                <a:lnTo>
                  <a:pt x="348" y="406"/>
                </a:lnTo>
                <a:lnTo>
                  <a:pt x="348" y="389"/>
                </a:lnTo>
                <a:lnTo>
                  <a:pt x="342" y="377"/>
                </a:lnTo>
                <a:lnTo>
                  <a:pt x="337" y="366"/>
                </a:lnTo>
                <a:lnTo>
                  <a:pt x="337" y="360"/>
                </a:lnTo>
                <a:lnTo>
                  <a:pt x="337" y="348"/>
                </a:lnTo>
                <a:lnTo>
                  <a:pt x="337" y="331"/>
                </a:lnTo>
                <a:lnTo>
                  <a:pt x="337" y="325"/>
                </a:lnTo>
                <a:lnTo>
                  <a:pt x="337" y="319"/>
                </a:lnTo>
                <a:lnTo>
                  <a:pt x="342" y="314"/>
                </a:lnTo>
                <a:lnTo>
                  <a:pt x="348" y="302"/>
                </a:lnTo>
                <a:lnTo>
                  <a:pt x="342" y="296"/>
                </a:lnTo>
                <a:lnTo>
                  <a:pt x="342" y="290"/>
                </a:lnTo>
                <a:lnTo>
                  <a:pt x="337" y="273"/>
                </a:lnTo>
                <a:lnTo>
                  <a:pt x="331" y="261"/>
                </a:lnTo>
                <a:lnTo>
                  <a:pt x="325" y="261"/>
                </a:lnTo>
                <a:lnTo>
                  <a:pt x="325" y="250"/>
                </a:lnTo>
                <a:lnTo>
                  <a:pt x="319" y="250"/>
                </a:lnTo>
                <a:lnTo>
                  <a:pt x="319" y="244"/>
                </a:lnTo>
                <a:lnTo>
                  <a:pt x="313" y="232"/>
                </a:lnTo>
                <a:lnTo>
                  <a:pt x="313" y="227"/>
                </a:lnTo>
                <a:lnTo>
                  <a:pt x="313" y="221"/>
                </a:lnTo>
                <a:lnTo>
                  <a:pt x="308" y="209"/>
                </a:lnTo>
                <a:lnTo>
                  <a:pt x="308" y="203"/>
                </a:lnTo>
                <a:lnTo>
                  <a:pt x="302" y="198"/>
                </a:lnTo>
                <a:lnTo>
                  <a:pt x="296" y="180"/>
                </a:lnTo>
                <a:lnTo>
                  <a:pt x="296" y="174"/>
                </a:lnTo>
                <a:lnTo>
                  <a:pt x="296" y="169"/>
                </a:lnTo>
                <a:lnTo>
                  <a:pt x="296" y="163"/>
                </a:lnTo>
                <a:lnTo>
                  <a:pt x="290" y="151"/>
                </a:lnTo>
                <a:lnTo>
                  <a:pt x="290" y="145"/>
                </a:lnTo>
                <a:lnTo>
                  <a:pt x="284" y="128"/>
                </a:lnTo>
                <a:lnTo>
                  <a:pt x="284" y="122"/>
                </a:lnTo>
                <a:lnTo>
                  <a:pt x="279" y="122"/>
                </a:lnTo>
                <a:lnTo>
                  <a:pt x="279" y="111"/>
                </a:lnTo>
                <a:lnTo>
                  <a:pt x="279" y="105"/>
                </a:lnTo>
                <a:lnTo>
                  <a:pt x="273" y="99"/>
                </a:lnTo>
                <a:lnTo>
                  <a:pt x="273" y="93"/>
                </a:lnTo>
                <a:lnTo>
                  <a:pt x="273" y="82"/>
                </a:lnTo>
                <a:lnTo>
                  <a:pt x="267" y="76"/>
                </a:lnTo>
                <a:lnTo>
                  <a:pt x="267" y="64"/>
                </a:lnTo>
                <a:lnTo>
                  <a:pt x="261" y="58"/>
                </a:lnTo>
                <a:lnTo>
                  <a:pt x="261" y="53"/>
                </a:lnTo>
                <a:lnTo>
                  <a:pt x="255" y="41"/>
                </a:lnTo>
                <a:lnTo>
                  <a:pt x="255" y="24"/>
                </a:lnTo>
                <a:lnTo>
                  <a:pt x="250" y="18"/>
                </a:lnTo>
                <a:lnTo>
                  <a:pt x="250" y="12"/>
                </a:lnTo>
                <a:lnTo>
                  <a:pt x="244" y="0"/>
                </a:lnTo>
                <a:lnTo>
                  <a:pt x="226" y="0"/>
                </a:lnTo>
                <a:lnTo>
                  <a:pt x="220" y="0"/>
                </a:lnTo>
                <a:lnTo>
                  <a:pt x="203" y="6"/>
                </a:lnTo>
                <a:lnTo>
                  <a:pt x="186" y="6"/>
                </a:lnTo>
                <a:lnTo>
                  <a:pt x="180" y="6"/>
                </a:lnTo>
                <a:lnTo>
                  <a:pt x="174" y="6"/>
                </a:lnTo>
                <a:lnTo>
                  <a:pt x="162" y="6"/>
                </a:lnTo>
                <a:lnTo>
                  <a:pt x="133" y="12"/>
                </a:lnTo>
                <a:lnTo>
                  <a:pt x="128" y="12"/>
                </a:lnTo>
                <a:lnTo>
                  <a:pt x="122" y="12"/>
                </a:lnTo>
                <a:lnTo>
                  <a:pt x="93" y="12"/>
                </a:lnTo>
                <a:lnTo>
                  <a:pt x="81" y="18"/>
                </a:lnTo>
                <a:lnTo>
                  <a:pt x="58" y="18"/>
                </a:lnTo>
                <a:lnTo>
                  <a:pt x="52" y="18"/>
                </a:lnTo>
                <a:lnTo>
                  <a:pt x="29" y="18"/>
                </a:lnTo>
                <a:lnTo>
                  <a:pt x="23" y="18"/>
                </a:lnTo>
                <a:lnTo>
                  <a:pt x="0" y="24"/>
                </a:lnTo>
                <a:lnTo>
                  <a:pt x="12" y="35"/>
                </a:lnTo>
                <a:lnTo>
                  <a:pt x="12" y="41"/>
                </a:lnTo>
                <a:lnTo>
                  <a:pt x="12" y="58"/>
                </a:lnTo>
                <a:lnTo>
                  <a:pt x="12" y="70"/>
                </a:lnTo>
                <a:lnTo>
                  <a:pt x="12" y="82"/>
                </a:lnTo>
                <a:lnTo>
                  <a:pt x="12" y="87"/>
                </a:lnTo>
                <a:lnTo>
                  <a:pt x="12" y="93"/>
                </a:lnTo>
                <a:lnTo>
                  <a:pt x="12" y="99"/>
                </a:lnTo>
                <a:lnTo>
                  <a:pt x="12" y="116"/>
                </a:lnTo>
                <a:lnTo>
                  <a:pt x="12" y="128"/>
                </a:lnTo>
                <a:lnTo>
                  <a:pt x="12" y="140"/>
                </a:lnTo>
                <a:lnTo>
                  <a:pt x="12" y="157"/>
                </a:lnTo>
                <a:lnTo>
                  <a:pt x="12" y="169"/>
                </a:lnTo>
                <a:lnTo>
                  <a:pt x="12" y="192"/>
                </a:lnTo>
                <a:lnTo>
                  <a:pt x="12" y="198"/>
                </a:lnTo>
                <a:lnTo>
                  <a:pt x="12" y="203"/>
                </a:lnTo>
                <a:lnTo>
                  <a:pt x="12" y="221"/>
                </a:lnTo>
                <a:lnTo>
                  <a:pt x="12" y="227"/>
                </a:lnTo>
                <a:lnTo>
                  <a:pt x="12" y="256"/>
                </a:lnTo>
                <a:lnTo>
                  <a:pt x="12" y="261"/>
                </a:lnTo>
                <a:lnTo>
                  <a:pt x="12" y="285"/>
                </a:lnTo>
                <a:lnTo>
                  <a:pt x="12" y="290"/>
                </a:lnTo>
                <a:lnTo>
                  <a:pt x="12" y="302"/>
                </a:lnTo>
                <a:lnTo>
                  <a:pt x="12" y="319"/>
                </a:lnTo>
                <a:lnTo>
                  <a:pt x="12" y="325"/>
                </a:lnTo>
                <a:lnTo>
                  <a:pt x="6" y="331"/>
                </a:lnTo>
                <a:lnTo>
                  <a:pt x="6" y="337"/>
                </a:lnTo>
                <a:lnTo>
                  <a:pt x="6" y="343"/>
                </a:lnTo>
                <a:lnTo>
                  <a:pt x="6" y="354"/>
                </a:lnTo>
                <a:lnTo>
                  <a:pt x="6" y="377"/>
                </a:lnTo>
                <a:lnTo>
                  <a:pt x="6" y="383"/>
                </a:lnTo>
                <a:lnTo>
                  <a:pt x="12" y="401"/>
                </a:lnTo>
                <a:lnTo>
                  <a:pt x="12" y="424"/>
                </a:lnTo>
                <a:lnTo>
                  <a:pt x="12" y="430"/>
                </a:lnTo>
                <a:lnTo>
                  <a:pt x="17" y="430"/>
                </a:lnTo>
                <a:lnTo>
                  <a:pt x="17" y="441"/>
                </a:lnTo>
                <a:lnTo>
                  <a:pt x="17" y="453"/>
                </a:lnTo>
                <a:lnTo>
                  <a:pt x="17" y="470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763871" y="5203824"/>
            <a:ext cx="1327711" cy="1039812"/>
          </a:xfrm>
          <a:custGeom>
            <a:avLst/>
            <a:gdLst>
              <a:gd name="T0" fmla="*/ 233 w 842"/>
              <a:gd name="T1" fmla="*/ 151 h 655"/>
              <a:gd name="T2" fmla="*/ 250 w 842"/>
              <a:gd name="T3" fmla="*/ 174 h 655"/>
              <a:gd name="T4" fmla="*/ 285 w 842"/>
              <a:gd name="T5" fmla="*/ 162 h 655"/>
              <a:gd name="T6" fmla="*/ 337 w 842"/>
              <a:gd name="T7" fmla="*/ 133 h 655"/>
              <a:gd name="T8" fmla="*/ 366 w 842"/>
              <a:gd name="T9" fmla="*/ 116 h 655"/>
              <a:gd name="T10" fmla="*/ 430 w 842"/>
              <a:gd name="T11" fmla="*/ 156 h 655"/>
              <a:gd name="T12" fmla="*/ 476 w 842"/>
              <a:gd name="T13" fmla="*/ 197 h 655"/>
              <a:gd name="T14" fmla="*/ 494 w 842"/>
              <a:gd name="T15" fmla="*/ 203 h 655"/>
              <a:gd name="T16" fmla="*/ 517 w 842"/>
              <a:gd name="T17" fmla="*/ 244 h 655"/>
              <a:gd name="T18" fmla="*/ 529 w 842"/>
              <a:gd name="T19" fmla="*/ 284 h 655"/>
              <a:gd name="T20" fmla="*/ 517 w 842"/>
              <a:gd name="T21" fmla="*/ 325 h 655"/>
              <a:gd name="T22" fmla="*/ 540 w 842"/>
              <a:gd name="T23" fmla="*/ 377 h 655"/>
              <a:gd name="T24" fmla="*/ 534 w 842"/>
              <a:gd name="T25" fmla="*/ 342 h 655"/>
              <a:gd name="T26" fmla="*/ 569 w 842"/>
              <a:gd name="T27" fmla="*/ 342 h 655"/>
              <a:gd name="T28" fmla="*/ 540 w 842"/>
              <a:gd name="T29" fmla="*/ 389 h 655"/>
              <a:gd name="T30" fmla="*/ 592 w 842"/>
              <a:gd name="T31" fmla="*/ 458 h 655"/>
              <a:gd name="T32" fmla="*/ 633 w 842"/>
              <a:gd name="T33" fmla="*/ 499 h 655"/>
              <a:gd name="T34" fmla="*/ 685 w 842"/>
              <a:gd name="T35" fmla="*/ 557 h 655"/>
              <a:gd name="T36" fmla="*/ 749 w 842"/>
              <a:gd name="T37" fmla="*/ 615 h 655"/>
              <a:gd name="T38" fmla="*/ 767 w 842"/>
              <a:gd name="T39" fmla="*/ 638 h 655"/>
              <a:gd name="T40" fmla="*/ 796 w 842"/>
              <a:gd name="T41" fmla="*/ 626 h 655"/>
              <a:gd name="T42" fmla="*/ 801 w 842"/>
              <a:gd name="T43" fmla="*/ 621 h 655"/>
              <a:gd name="T44" fmla="*/ 813 w 842"/>
              <a:gd name="T45" fmla="*/ 644 h 655"/>
              <a:gd name="T46" fmla="*/ 842 w 842"/>
              <a:gd name="T47" fmla="*/ 597 h 655"/>
              <a:gd name="T48" fmla="*/ 830 w 842"/>
              <a:gd name="T49" fmla="*/ 603 h 655"/>
              <a:gd name="T50" fmla="*/ 842 w 842"/>
              <a:gd name="T51" fmla="*/ 551 h 655"/>
              <a:gd name="T52" fmla="*/ 836 w 842"/>
              <a:gd name="T53" fmla="*/ 481 h 655"/>
              <a:gd name="T54" fmla="*/ 784 w 842"/>
              <a:gd name="T55" fmla="*/ 342 h 655"/>
              <a:gd name="T56" fmla="*/ 743 w 842"/>
              <a:gd name="T57" fmla="*/ 238 h 655"/>
              <a:gd name="T58" fmla="*/ 656 w 842"/>
              <a:gd name="T59" fmla="*/ 116 h 655"/>
              <a:gd name="T60" fmla="*/ 627 w 842"/>
              <a:gd name="T61" fmla="*/ 52 h 655"/>
              <a:gd name="T62" fmla="*/ 569 w 842"/>
              <a:gd name="T63" fmla="*/ 0 h 655"/>
              <a:gd name="T64" fmla="*/ 558 w 842"/>
              <a:gd name="T65" fmla="*/ 52 h 655"/>
              <a:gd name="T66" fmla="*/ 523 w 842"/>
              <a:gd name="T67" fmla="*/ 35 h 655"/>
              <a:gd name="T68" fmla="*/ 494 w 842"/>
              <a:gd name="T69" fmla="*/ 35 h 655"/>
              <a:gd name="T70" fmla="*/ 447 w 842"/>
              <a:gd name="T71" fmla="*/ 40 h 655"/>
              <a:gd name="T72" fmla="*/ 424 w 842"/>
              <a:gd name="T73" fmla="*/ 40 h 655"/>
              <a:gd name="T74" fmla="*/ 389 w 842"/>
              <a:gd name="T75" fmla="*/ 46 h 655"/>
              <a:gd name="T76" fmla="*/ 360 w 842"/>
              <a:gd name="T77" fmla="*/ 46 h 655"/>
              <a:gd name="T78" fmla="*/ 331 w 842"/>
              <a:gd name="T79" fmla="*/ 46 h 655"/>
              <a:gd name="T80" fmla="*/ 296 w 842"/>
              <a:gd name="T81" fmla="*/ 52 h 655"/>
              <a:gd name="T82" fmla="*/ 233 w 842"/>
              <a:gd name="T83" fmla="*/ 23 h 655"/>
              <a:gd name="T84" fmla="*/ 151 w 842"/>
              <a:gd name="T85" fmla="*/ 35 h 655"/>
              <a:gd name="T86" fmla="*/ 122 w 842"/>
              <a:gd name="T87" fmla="*/ 40 h 655"/>
              <a:gd name="T88" fmla="*/ 87 w 842"/>
              <a:gd name="T89" fmla="*/ 40 h 655"/>
              <a:gd name="T90" fmla="*/ 41 w 842"/>
              <a:gd name="T91" fmla="*/ 46 h 655"/>
              <a:gd name="T92" fmla="*/ 24 w 842"/>
              <a:gd name="T93" fmla="*/ 93 h 655"/>
              <a:gd name="T94" fmla="*/ 29 w 842"/>
              <a:gd name="T95" fmla="*/ 127 h 655"/>
              <a:gd name="T96" fmla="*/ 128 w 842"/>
              <a:gd name="T97" fmla="*/ 110 h 6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42"/>
              <a:gd name="T148" fmla="*/ 0 h 655"/>
              <a:gd name="T149" fmla="*/ 842 w 842"/>
              <a:gd name="T150" fmla="*/ 655 h 6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42" h="655">
                <a:moveTo>
                  <a:pt x="169" y="116"/>
                </a:moveTo>
                <a:lnTo>
                  <a:pt x="209" y="133"/>
                </a:lnTo>
                <a:lnTo>
                  <a:pt x="221" y="145"/>
                </a:lnTo>
                <a:lnTo>
                  <a:pt x="233" y="151"/>
                </a:lnTo>
                <a:lnTo>
                  <a:pt x="238" y="174"/>
                </a:lnTo>
                <a:lnTo>
                  <a:pt x="233" y="156"/>
                </a:lnTo>
                <a:lnTo>
                  <a:pt x="238" y="180"/>
                </a:lnTo>
                <a:lnTo>
                  <a:pt x="250" y="174"/>
                </a:lnTo>
                <a:lnTo>
                  <a:pt x="262" y="180"/>
                </a:lnTo>
                <a:lnTo>
                  <a:pt x="262" y="168"/>
                </a:lnTo>
                <a:lnTo>
                  <a:pt x="273" y="168"/>
                </a:lnTo>
                <a:lnTo>
                  <a:pt x="285" y="162"/>
                </a:lnTo>
                <a:lnTo>
                  <a:pt x="285" y="168"/>
                </a:lnTo>
                <a:lnTo>
                  <a:pt x="320" y="139"/>
                </a:lnTo>
                <a:lnTo>
                  <a:pt x="331" y="139"/>
                </a:lnTo>
                <a:lnTo>
                  <a:pt x="337" y="133"/>
                </a:lnTo>
                <a:lnTo>
                  <a:pt x="331" y="127"/>
                </a:lnTo>
                <a:lnTo>
                  <a:pt x="343" y="116"/>
                </a:lnTo>
                <a:lnTo>
                  <a:pt x="360" y="116"/>
                </a:lnTo>
                <a:lnTo>
                  <a:pt x="366" y="116"/>
                </a:lnTo>
                <a:lnTo>
                  <a:pt x="372" y="116"/>
                </a:lnTo>
                <a:lnTo>
                  <a:pt x="407" y="133"/>
                </a:lnTo>
                <a:lnTo>
                  <a:pt x="412" y="145"/>
                </a:lnTo>
                <a:lnTo>
                  <a:pt x="430" y="156"/>
                </a:lnTo>
                <a:lnTo>
                  <a:pt x="442" y="174"/>
                </a:lnTo>
                <a:lnTo>
                  <a:pt x="453" y="180"/>
                </a:lnTo>
                <a:lnTo>
                  <a:pt x="465" y="191"/>
                </a:lnTo>
                <a:lnTo>
                  <a:pt x="476" y="197"/>
                </a:lnTo>
                <a:lnTo>
                  <a:pt x="476" y="209"/>
                </a:lnTo>
                <a:lnTo>
                  <a:pt x="482" y="209"/>
                </a:lnTo>
                <a:lnTo>
                  <a:pt x="482" y="203"/>
                </a:lnTo>
                <a:lnTo>
                  <a:pt x="494" y="203"/>
                </a:lnTo>
                <a:lnTo>
                  <a:pt x="505" y="209"/>
                </a:lnTo>
                <a:lnTo>
                  <a:pt x="511" y="220"/>
                </a:lnTo>
                <a:lnTo>
                  <a:pt x="523" y="232"/>
                </a:lnTo>
                <a:lnTo>
                  <a:pt x="517" y="244"/>
                </a:lnTo>
                <a:lnTo>
                  <a:pt x="523" y="249"/>
                </a:lnTo>
                <a:lnTo>
                  <a:pt x="517" y="249"/>
                </a:lnTo>
                <a:lnTo>
                  <a:pt x="523" y="255"/>
                </a:lnTo>
                <a:lnTo>
                  <a:pt x="529" y="284"/>
                </a:lnTo>
                <a:lnTo>
                  <a:pt x="523" y="307"/>
                </a:lnTo>
                <a:lnTo>
                  <a:pt x="523" y="313"/>
                </a:lnTo>
                <a:lnTo>
                  <a:pt x="523" y="319"/>
                </a:lnTo>
                <a:lnTo>
                  <a:pt x="517" y="325"/>
                </a:lnTo>
                <a:lnTo>
                  <a:pt x="523" y="348"/>
                </a:lnTo>
                <a:lnTo>
                  <a:pt x="534" y="365"/>
                </a:lnTo>
                <a:lnTo>
                  <a:pt x="534" y="377"/>
                </a:lnTo>
                <a:lnTo>
                  <a:pt x="540" y="377"/>
                </a:lnTo>
                <a:lnTo>
                  <a:pt x="546" y="360"/>
                </a:lnTo>
                <a:lnTo>
                  <a:pt x="546" y="348"/>
                </a:lnTo>
                <a:lnTo>
                  <a:pt x="546" y="342"/>
                </a:lnTo>
                <a:lnTo>
                  <a:pt x="534" y="342"/>
                </a:lnTo>
                <a:lnTo>
                  <a:pt x="540" y="336"/>
                </a:lnTo>
                <a:lnTo>
                  <a:pt x="558" y="348"/>
                </a:lnTo>
                <a:lnTo>
                  <a:pt x="558" y="342"/>
                </a:lnTo>
                <a:lnTo>
                  <a:pt x="569" y="342"/>
                </a:lnTo>
                <a:lnTo>
                  <a:pt x="558" y="371"/>
                </a:lnTo>
                <a:lnTo>
                  <a:pt x="552" y="377"/>
                </a:lnTo>
                <a:lnTo>
                  <a:pt x="552" y="383"/>
                </a:lnTo>
                <a:lnTo>
                  <a:pt x="540" y="389"/>
                </a:lnTo>
                <a:lnTo>
                  <a:pt x="552" y="400"/>
                </a:lnTo>
                <a:lnTo>
                  <a:pt x="563" y="418"/>
                </a:lnTo>
                <a:lnTo>
                  <a:pt x="587" y="452"/>
                </a:lnTo>
                <a:lnTo>
                  <a:pt x="592" y="458"/>
                </a:lnTo>
                <a:lnTo>
                  <a:pt x="598" y="464"/>
                </a:lnTo>
                <a:lnTo>
                  <a:pt x="616" y="499"/>
                </a:lnTo>
                <a:lnTo>
                  <a:pt x="621" y="505"/>
                </a:lnTo>
                <a:lnTo>
                  <a:pt x="633" y="499"/>
                </a:lnTo>
                <a:lnTo>
                  <a:pt x="650" y="510"/>
                </a:lnTo>
                <a:lnTo>
                  <a:pt x="662" y="534"/>
                </a:lnTo>
                <a:lnTo>
                  <a:pt x="679" y="563"/>
                </a:lnTo>
                <a:lnTo>
                  <a:pt x="685" y="557"/>
                </a:lnTo>
                <a:lnTo>
                  <a:pt x="703" y="568"/>
                </a:lnTo>
                <a:lnTo>
                  <a:pt x="708" y="568"/>
                </a:lnTo>
                <a:lnTo>
                  <a:pt x="732" y="586"/>
                </a:lnTo>
                <a:lnTo>
                  <a:pt x="749" y="615"/>
                </a:lnTo>
                <a:lnTo>
                  <a:pt x="743" y="615"/>
                </a:lnTo>
                <a:lnTo>
                  <a:pt x="743" y="626"/>
                </a:lnTo>
                <a:lnTo>
                  <a:pt x="755" y="638"/>
                </a:lnTo>
                <a:lnTo>
                  <a:pt x="767" y="638"/>
                </a:lnTo>
                <a:lnTo>
                  <a:pt x="778" y="626"/>
                </a:lnTo>
                <a:lnTo>
                  <a:pt x="784" y="626"/>
                </a:lnTo>
                <a:lnTo>
                  <a:pt x="784" y="632"/>
                </a:lnTo>
                <a:lnTo>
                  <a:pt x="796" y="626"/>
                </a:lnTo>
                <a:lnTo>
                  <a:pt x="796" y="644"/>
                </a:lnTo>
                <a:lnTo>
                  <a:pt x="807" y="644"/>
                </a:lnTo>
                <a:lnTo>
                  <a:pt x="801" y="626"/>
                </a:lnTo>
                <a:lnTo>
                  <a:pt x="801" y="621"/>
                </a:lnTo>
                <a:lnTo>
                  <a:pt x="807" y="621"/>
                </a:lnTo>
                <a:lnTo>
                  <a:pt x="819" y="615"/>
                </a:lnTo>
                <a:lnTo>
                  <a:pt x="819" y="638"/>
                </a:lnTo>
                <a:lnTo>
                  <a:pt x="813" y="644"/>
                </a:lnTo>
                <a:lnTo>
                  <a:pt x="807" y="655"/>
                </a:lnTo>
                <a:lnTo>
                  <a:pt x="813" y="650"/>
                </a:lnTo>
                <a:lnTo>
                  <a:pt x="830" y="626"/>
                </a:lnTo>
                <a:lnTo>
                  <a:pt x="842" y="597"/>
                </a:lnTo>
                <a:lnTo>
                  <a:pt x="842" y="580"/>
                </a:lnTo>
                <a:lnTo>
                  <a:pt x="842" y="574"/>
                </a:lnTo>
                <a:lnTo>
                  <a:pt x="836" y="597"/>
                </a:lnTo>
                <a:lnTo>
                  <a:pt x="830" y="603"/>
                </a:lnTo>
                <a:lnTo>
                  <a:pt x="830" y="597"/>
                </a:lnTo>
                <a:lnTo>
                  <a:pt x="825" y="580"/>
                </a:lnTo>
                <a:lnTo>
                  <a:pt x="830" y="557"/>
                </a:lnTo>
                <a:lnTo>
                  <a:pt x="842" y="551"/>
                </a:lnTo>
                <a:lnTo>
                  <a:pt x="842" y="557"/>
                </a:lnTo>
                <a:lnTo>
                  <a:pt x="842" y="522"/>
                </a:lnTo>
                <a:lnTo>
                  <a:pt x="842" y="516"/>
                </a:lnTo>
                <a:lnTo>
                  <a:pt x="836" y="481"/>
                </a:lnTo>
                <a:lnTo>
                  <a:pt x="830" y="423"/>
                </a:lnTo>
                <a:lnTo>
                  <a:pt x="825" y="406"/>
                </a:lnTo>
                <a:lnTo>
                  <a:pt x="807" y="377"/>
                </a:lnTo>
                <a:lnTo>
                  <a:pt x="784" y="342"/>
                </a:lnTo>
                <a:lnTo>
                  <a:pt x="767" y="313"/>
                </a:lnTo>
                <a:lnTo>
                  <a:pt x="749" y="284"/>
                </a:lnTo>
                <a:lnTo>
                  <a:pt x="743" y="261"/>
                </a:lnTo>
                <a:lnTo>
                  <a:pt x="743" y="238"/>
                </a:lnTo>
                <a:lnTo>
                  <a:pt x="720" y="209"/>
                </a:lnTo>
                <a:lnTo>
                  <a:pt x="685" y="168"/>
                </a:lnTo>
                <a:lnTo>
                  <a:pt x="668" y="145"/>
                </a:lnTo>
                <a:lnTo>
                  <a:pt x="656" y="116"/>
                </a:lnTo>
                <a:lnTo>
                  <a:pt x="650" y="116"/>
                </a:lnTo>
                <a:lnTo>
                  <a:pt x="650" y="110"/>
                </a:lnTo>
                <a:lnTo>
                  <a:pt x="645" y="93"/>
                </a:lnTo>
                <a:lnTo>
                  <a:pt x="627" y="52"/>
                </a:lnTo>
                <a:lnTo>
                  <a:pt x="616" y="29"/>
                </a:lnTo>
                <a:lnTo>
                  <a:pt x="610" y="6"/>
                </a:lnTo>
                <a:lnTo>
                  <a:pt x="581" y="6"/>
                </a:lnTo>
                <a:lnTo>
                  <a:pt x="569" y="0"/>
                </a:lnTo>
                <a:lnTo>
                  <a:pt x="563" y="0"/>
                </a:lnTo>
                <a:lnTo>
                  <a:pt x="552" y="6"/>
                </a:lnTo>
                <a:lnTo>
                  <a:pt x="558" y="35"/>
                </a:lnTo>
                <a:lnTo>
                  <a:pt x="558" y="52"/>
                </a:lnTo>
                <a:lnTo>
                  <a:pt x="546" y="52"/>
                </a:lnTo>
                <a:lnTo>
                  <a:pt x="540" y="40"/>
                </a:lnTo>
                <a:lnTo>
                  <a:pt x="534" y="35"/>
                </a:lnTo>
                <a:lnTo>
                  <a:pt x="523" y="35"/>
                </a:lnTo>
                <a:lnTo>
                  <a:pt x="517" y="35"/>
                </a:lnTo>
                <a:lnTo>
                  <a:pt x="511" y="35"/>
                </a:lnTo>
                <a:lnTo>
                  <a:pt x="500" y="35"/>
                </a:lnTo>
                <a:lnTo>
                  <a:pt x="494" y="35"/>
                </a:lnTo>
                <a:lnTo>
                  <a:pt x="488" y="35"/>
                </a:lnTo>
                <a:lnTo>
                  <a:pt x="482" y="35"/>
                </a:lnTo>
                <a:lnTo>
                  <a:pt x="471" y="35"/>
                </a:lnTo>
                <a:lnTo>
                  <a:pt x="447" y="40"/>
                </a:lnTo>
                <a:lnTo>
                  <a:pt x="442" y="40"/>
                </a:lnTo>
                <a:lnTo>
                  <a:pt x="436" y="40"/>
                </a:lnTo>
                <a:lnTo>
                  <a:pt x="430" y="40"/>
                </a:lnTo>
                <a:lnTo>
                  <a:pt x="424" y="40"/>
                </a:lnTo>
                <a:lnTo>
                  <a:pt x="418" y="40"/>
                </a:lnTo>
                <a:lnTo>
                  <a:pt x="407" y="40"/>
                </a:lnTo>
                <a:lnTo>
                  <a:pt x="395" y="46"/>
                </a:lnTo>
                <a:lnTo>
                  <a:pt x="389" y="46"/>
                </a:lnTo>
                <a:lnTo>
                  <a:pt x="383" y="46"/>
                </a:lnTo>
                <a:lnTo>
                  <a:pt x="372" y="46"/>
                </a:lnTo>
                <a:lnTo>
                  <a:pt x="366" y="46"/>
                </a:lnTo>
                <a:lnTo>
                  <a:pt x="360" y="46"/>
                </a:lnTo>
                <a:lnTo>
                  <a:pt x="354" y="46"/>
                </a:lnTo>
                <a:lnTo>
                  <a:pt x="349" y="46"/>
                </a:lnTo>
                <a:lnTo>
                  <a:pt x="337" y="46"/>
                </a:lnTo>
                <a:lnTo>
                  <a:pt x="331" y="46"/>
                </a:lnTo>
                <a:lnTo>
                  <a:pt x="325" y="46"/>
                </a:lnTo>
                <a:lnTo>
                  <a:pt x="320" y="52"/>
                </a:lnTo>
                <a:lnTo>
                  <a:pt x="314" y="52"/>
                </a:lnTo>
                <a:lnTo>
                  <a:pt x="296" y="52"/>
                </a:lnTo>
                <a:lnTo>
                  <a:pt x="273" y="52"/>
                </a:lnTo>
                <a:lnTo>
                  <a:pt x="256" y="23"/>
                </a:lnTo>
                <a:lnTo>
                  <a:pt x="238" y="23"/>
                </a:lnTo>
                <a:lnTo>
                  <a:pt x="233" y="23"/>
                </a:lnTo>
                <a:lnTo>
                  <a:pt x="209" y="29"/>
                </a:lnTo>
                <a:lnTo>
                  <a:pt x="180" y="35"/>
                </a:lnTo>
                <a:lnTo>
                  <a:pt x="163" y="35"/>
                </a:lnTo>
                <a:lnTo>
                  <a:pt x="151" y="35"/>
                </a:lnTo>
                <a:lnTo>
                  <a:pt x="146" y="35"/>
                </a:lnTo>
                <a:lnTo>
                  <a:pt x="140" y="35"/>
                </a:lnTo>
                <a:lnTo>
                  <a:pt x="134" y="35"/>
                </a:lnTo>
                <a:lnTo>
                  <a:pt x="122" y="40"/>
                </a:lnTo>
                <a:lnTo>
                  <a:pt x="116" y="40"/>
                </a:lnTo>
                <a:lnTo>
                  <a:pt x="105" y="40"/>
                </a:lnTo>
                <a:lnTo>
                  <a:pt x="99" y="40"/>
                </a:lnTo>
                <a:lnTo>
                  <a:pt x="87" y="40"/>
                </a:lnTo>
                <a:lnTo>
                  <a:pt x="82" y="40"/>
                </a:lnTo>
                <a:lnTo>
                  <a:pt x="58" y="46"/>
                </a:lnTo>
                <a:lnTo>
                  <a:pt x="47" y="46"/>
                </a:lnTo>
                <a:lnTo>
                  <a:pt x="41" y="46"/>
                </a:lnTo>
                <a:lnTo>
                  <a:pt x="35" y="46"/>
                </a:lnTo>
                <a:lnTo>
                  <a:pt x="0" y="52"/>
                </a:lnTo>
                <a:lnTo>
                  <a:pt x="0" y="69"/>
                </a:lnTo>
                <a:lnTo>
                  <a:pt x="24" y="93"/>
                </a:lnTo>
                <a:lnTo>
                  <a:pt x="24" y="104"/>
                </a:lnTo>
                <a:lnTo>
                  <a:pt x="29" y="110"/>
                </a:lnTo>
                <a:lnTo>
                  <a:pt x="12" y="133"/>
                </a:lnTo>
                <a:lnTo>
                  <a:pt x="29" y="127"/>
                </a:lnTo>
                <a:lnTo>
                  <a:pt x="82" y="116"/>
                </a:lnTo>
                <a:lnTo>
                  <a:pt x="87" y="116"/>
                </a:lnTo>
                <a:lnTo>
                  <a:pt x="116" y="110"/>
                </a:lnTo>
                <a:lnTo>
                  <a:pt x="128" y="110"/>
                </a:lnTo>
                <a:lnTo>
                  <a:pt x="169" y="11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8018557" y="6253161"/>
            <a:ext cx="7937" cy="9525"/>
          </a:xfrm>
          <a:custGeom>
            <a:avLst/>
            <a:gdLst>
              <a:gd name="T0" fmla="*/ 0 w 5"/>
              <a:gd name="T1" fmla="*/ 9522 h 6"/>
              <a:gd name="T2" fmla="*/ 7938 w 5"/>
              <a:gd name="T3" fmla="*/ 0 h 6"/>
              <a:gd name="T4" fmla="*/ 0 w 5"/>
              <a:gd name="T5" fmla="*/ 9522 h 6"/>
              <a:gd name="T6" fmla="*/ 0 60000 65536"/>
              <a:gd name="T7" fmla="*/ 0 60000 65536"/>
              <a:gd name="T8" fmla="*/ 0 60000 65536"/>
              <a:gd name="T9" fmla="*/ 0 w 5"/>
              <a:gd name="T10" fmla="*/ 0 h 6"/>
              <a:gd name="T11" fmla="*/ 5 w 5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" h="6">
                <a:moveTo>
                  <a:pt x="0" y="6"/>
                </a:moveTo>
                <a:lnTo>
                  <a:pt x="5" y="0"/>
                </a:lnTo>
                <a:lnTo>
                  <a:pt x="0" y="6"/>
                </a:lnTo>
                <a:close/>
              </a:path>
            </a:pathLst>
          </a:custGeom>
          <a:solidFill>
            <a:srgbClr val="99CC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6986121" y="4476749"/>
            <a:ext cx="797205" cy="809625"/>
          </a:xfrm>
          <a:custGeom>
            <a:avLst/>
            <a:gdLst>
              <a:gd name="T0" fmla="*/ 138113 w 505"/>
              <a:gd name="T1" fmla="*/ 36502 h 510"/>
              <a:gd name="T2" fmla="*/ 184150 w 505"/>
              <a:gd name="T3" fmla="*/ 26980 h 510"/>
              <a:gd name="T4" fmla="*/ 220663 w 505"/>
              <a:gd name="T5" fmla="*/ 26980 h 510"/>
              <a:gd name="T6" fmla="*/ 293688 w 505"/>
              <a:gd name="T7" fmla="*/ 17458 h 510"/>
              <a:gd name="T8" fmla="*/ 339725 w 505"/>
              <a:gd name="T9" fmla="*/ 7935 h 510"/>
              <a:gd name="T10" fmla="*/ 368300 w 505"/>
              <a:gd name="T11" fmla="*/ 7935 h 510"/>
              <a:gd name="T12" fmla="*/ 349250 w 505"/>
              <a:gd name="T13" fmla="*/ 63483 h 510"/>
              <a:gd name="T14" fmla="*/ 385763 w 505"/>
              <a:gd name="T15" fmla="*/ 82527 h 510"/>
              <a:gd name="T16" fmla="*/ 423863 w 505"/>
              <a:gd name="T17" fmla="*/ 92050 h 510"/>
              <a:gd name="T18" fmla="*/ 441325 w 505"/>
              <a:gd name="T19" fmla="*/ 128552 h 510"/>
              <a:gd name="T20" fmla="*/ 469900 w 505"/>
              <a:gd name="T21" fmla="*/ 155532 h 510"/>
              <a:gd name="T22" fmla="*/ 515938 w 505"/>
              <a:gd name="T23" fmla="*/ 192035 h 510"/>
              <a:gd name="T24" fmla="*/ 542925 w 505"/>
              <a:gd name="T25" fmla="*/ 230124 h 510"/>
              <a:gd name="T26" fmla="*/ 588963 w 505"/>
              <a:gd name="T27" fmla="*/ 266627 h 510"/>
              <a:gd name="T28" fmla="*/ 625475 w 505"/>
              <a:gd name="T29" fmla="*/ 293607 h 510"/>
              <a:gd name="T30" fmla="*/ 644525 w 505"/>
              <a:gd name="T31" fmla="*/ 303129 h 510"/>
              <a:gd name="T32" fmla="*/ 671513 w 505"/>
              <a:gd name="T33" fmla="*/ 330109 h 510"/>
              <a:gd name="T34" fmla="*/ 700088 w 505"/>
              <a:gd name="T35" fmla="*/ 395179 h 510"/>
              <a:gd name="T36" fmla="*/ 746125 w 505"/>
              <a:gd name="T37" fmla="*/ 450726 h 510"/>
              <a:gd name="T38" fmla="*/ 792163 w 505"/>
              <a:gd name="T39" fmla="*/ 477706 h 510"/>
              <a:gd name="T40" fmla="*/ 782638 w 505"/>
              <a:gd name="T41" fmla="*/ 514209 h 510"/>
              <a:gd name="T42" fmla="*/ 763588 w 505"/>
              <a:gd name="T43" fmla="*/ 542776 h 510"/>
              <a:gd name="T44" fmla="*/ 763588 w 505"/>
              <a:gd name="T45" fmla="*/ 560234 h 510"/>
              <a:gd name="T46" fmla="*/ 746125 w 505"/>
              <a:gd name="T47" fmla="*/ 579279 h 510"/>
              <a:gd name="T48" fmla="*/ 755650 w 505"/>
              <a:gd name="T49" fmla="*/ 606259 h 510"/>
              <a:gd name="T50" fmla="*/ 746125 w 505"/>
              <a:gd name="T51" fmla="*/ 652284 h 510"/>
              <a:gd name="T52" fmla="*/ 736600 w 505"/>
              <a:gd name="T53" fmla="*/ 680851 h 510"/>
              <a:gd name="T54" fmla="*/ 700088 w 505"/>
              <a:gd name="T55" fmla="*/ 736398 h 510"/>
              <a:gd name="T56" fmla="*/ 654050 w 505"/>
              <a:gd name="T57" fmla="*/ 736398 h 510"/>
              <a:gd name="T58" fmla="*/ 644525 w 505"/>
              <a:gd name="T59" fmla="*/ 809403 h 510"/>
              <a:gd name="T60" fmla="*/ 608013 w 505"/>
              <a:gd name="T61" fmla="*/ 782423 h 510"/>
              <a:gd name="T62" fmla="*/ 571500 w 505"/>
              <a:gd name="T63" fmla="*/ 782423 h 510"/>
              <a:gd name="T64" fmla="*/ 542925 w 505"/>
              <a:gd name="T65" fmla="*/ 782423 h 510"/>
              <a:gd name="T66" fmla="*/ 479425 w 505"/>
              <a:gd name="T67" fmla="*/ 790358 h 510"/>
              <a:gd name="T68" fmla="*/ 450850 w 505"/>
              <a:gd name="T69" fmla="*/ 790358 h 510"/>
              <a:gd name="T70" fmla="*/ 404813 w 505"/>
              <a:gd name="T71" fmla="*/ 799881 h 510"/>
              <a:gd name="T72" fmla="*/ 368300 w 505"/>
              <a:gd name="T73" fmla="*/ 799881 h 510"/>
              <a:gd name="T74" fmla="*/ 339725 w 505"/>
              <a:gd name="T75" fmla="*/ 799881 h 510"/>
              <a:gd name="T76" fmla="*/ 303213 w 505"/>
              <a:gd name="T77" fmla="*/ 799881 h 510"/>
              <a:gd name="T78" fmla="*/ 276225 w 505"/>
              <a:gd name="T79" fmla="*/ 809403 h 510"/>
              <a:gd name="T80" fmla="*/ 184150 w 505"/>
              <a:gd name="T81" fmla="*/ 763378 h 510"/>
              <a:gd name="T82" fmla="*/ 165100 w 505"/>
              <a:gd name="T83" fmla="*/ 717353 h 510"/>
              <a:gd name="T84" fmla="*/ 165100 w 505"/>
              <a:gd name="T85" fmla="*/ 671328 h 510"/>
              <a:gd name="T86" fmla="*/ 147638 w 505"/>
              <a:gd name="T87" fmla="*/ 625303 h 510"/>
              <a:gd name="T88" fmla="*/ 147638 w 505"/>
              <a:gd name="T89" fmla="*/ 569756 h 510"/>
              <a:gd name="T90" fmla="*/ 165100 w 505"/>
              <a:gd name="T91" fmla="*/ 533254 h 510"/>
              <a:gd name="T92" fmla="*/ 147638 w 505"/>
              <a:gd name="T93" fmla="*/ 487229 h 510"/>
              <a:gd name="T94" fmla="*/ 128588 w 505"/>
              <a:gd name="T95" fmla="*/ 450726 h 510"/>
              <a:gd name="T96" fmla="*/ 109538 w 505"/>
              <a:gd name="T97" fmla="*/ 422159 h 510"/>
              <a:gd name="T98" fmla="*/ 101600 w 505"/>
              <a:gd name="T99" fmla="*/ 385657 h 510"/>
              <a:gd name="T100" fmla="*/ 82550 w 505"/>
              <a:gd name="T101" fmla="*/ 339632 h 510"/>
              <a:gd name="T102" fmla="*/ 82550 w 505"/>
              <a:gd name="T103" fmla="*/ 312652 h 510"/>
              <a:gd name="T104" fmla="*/ 63500 w 505"/>
              <a:gd name="T105" fmla="*/ 257104 h 510"/>
              <a:gd name="T106" fmla="*/ 55563 w 505"/>
              <a:gd name="T107" fmla="*/ 230124 h 510"/>
              <a:gd name="T108" fmla="*/ 46038 w 505"/>
              <a:gd name="T109" fmla="*/ 201557 h 510"/>
              <a:gd name="T110" fmla="*/ 36513 w 505"/>
              <a:gd name="T111" fmla="*/ 155532 h 510"/>
              <a:gd name="T112" fmla="*/ 17463 w 505"/>
              <a:gd name="T113" fmla="*/ 119030 h 510"/>
              <a:gd name="T114" fmla="*/ 9525 w 505"/>
              <a:gd name="T115" fmla="*/ 73005 h 510"/>
              <a:gd name="T116" fmla="*/ 36513 w 505"/>
              <a:gd name="T117" fmla="*/ 46025 h 510"/>
              <a:gd name="T118" fmla="*/ 92075 w 505"/>
              <a:gd name="T119" fmla="*/ 46025 h 51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5"/>
              <a:gd name="T181" fmla="*/ 0 h 510"/>
              <a:gd name="T182" fmla="*/ 505 w 505"/>
              <a:gd name="T183" fmla="*/ 510 h 51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5" h="510">
                <a:moveTo>
                  <a:pt x="75" y="23"/>
                </a:moveTo>
                <a:lnTo>
                  <a:pt x="81" y="23"/>
                </a:lnTo>
                <a:lnTo>
                  <a:pt x="87" y="23"/>
                </a:lnTo>
                <a:lnTo>
                  <a:pt x="93" y="23"/>
                </a:lnTo>
                <a:lnTo>
                  <a:pt x="104" y="17"/>
                </a:lnTo>
                <a:lnTo>
                  <a:pt x="116" y="17"/>
                </a:lnTo>
                <a:lnTo>
                  <a:pt x="122" y="17"/>
                </a:lnTo>
                <a:lnTo>
                  <a:pt x="127" y="17"/>
                </a:lnTo>
                <a:lnTo>
                  <a:pt x="139" y="17"/>
                </a:lnTo>
                <a:lnTo>
                  <a:pt x="151" y="11"/>
                </a:lnTo>
                <a:lnTo>
                  <a:pt x="156" y="11"/>
                </a:lnTo>
                <a:lnTo>
                  <a:pt x="185" y="11"/>
                </a:lnTo>
                <a:lnTo>
                  <a:pt x="191" y="5"/>
                </a:lnTo>
                <a:lnTo>
                  <a:pt x="197" y="5"/>
                </a:lnTo>
                <a:lnTo>
                  <a:pt x="214" y="5"/>
                </a:lnTo>
                <a:lnTo>
                  <a:pt x="226" y="0"/>
                </a:lnTo>
                <a:lnTo>
                  <a:pt x="232" y="0"/>
                </a:lnTo>
                <a:lnTo>
                  <a:pt x="232" y="5"/>
                </a:lnTo>
                <a:lnTo>
                  <a:pt x="220" y="17"/>
                </a:lnTo>
                <a:lnTo>
                  <a:pt x="214" y="34"/>
                </a:lnTo>
                <a:lnTo>
                  <a:pt x="220" y="40"/>
                </a:lnTo>
                <a:lnTo>
                  <a:pt x="226" y="46"/>
                </a:lnTo>
                <a:lnTo>
                  <a:pt x="238" y="52"/>
                </a:lnTo>
                <a:lnTo>
                  <a:pt x="243" y="52"/>
                </a:lnTo>
                <a:lnTo>
                  <a:pt x="249" y="58"/>
                </a:lnTo>
                <a:lnTo>
                  <a:pt x="255" y="58"/>
                </a:lnTo>
                <a:lnTo>
                  <a:pt x="267" y="58"/>
                </a:lnTo>
                <a:lnTo>
                  <a:pt x="272" y="69"/>
                </a:lnTo>
                <a:lnTo>
                  <a:pt x="278" y="75"/>
                </a:lnTo>
                <a:lnTo>
                  <a:pt x="278" y="81"/>
                </a:lnTo>
                <a:lnTo>
                  <a:pt x="284" y="87"/>
                </a:lnTo>
                <a:lnTo>
                  <a:pt x="290" y="92"/>
                </a:lnTo>
                <a:lnTo>
                  <a:pt x="296" y="98"/>
                </a:lnTo>
                <a:lnTo>
                  <a:pt x="302" y="104"/>
                </a:lnTo>
                <a:lnTo>
                  <a:pt x="302" y="110"/>
                </a:lnTo>
                <a:lnTo>
                  <a:pt x="325" y="121"/>
                </a:lnTo>
                <a:lnTo>
                  <a:pt x="336" y="127"/>
                </a:lnTo>
                <a:lnTo>
                  <a:pt x="342" y="139"/>
                </a:lnTo>
                <a:lnTo>
                  <a:pt x="342" y="145"/>
                </a:lnTo>
                <a:lnTo>
                  <a:pt x="354" y="145"/>
                </a:lnTo>
                <a:lnTo>
                  <a:pt x="360" y="150"/>
                </a:lnTo>
                <a:lnTo>
                  <a:pt x="371" y="168"/>
                </a:lnTo>
                <a:lnTo>
                  <a:pt x="383" y="174"/>
                </a:lnTo>
                <a:lnTo>
                  <a:pt x="383" y="179"/>
                </a:lnTo>
                <a:lnTo>
                  <a:pt x="394" y="185"/>
                </a:lnTo>
                <a:lnTo>
                  <a:pt x="394" y="191"/>
                </a:lnTo>
                <a:lnTo>
                  <a:pt x="400" y="191"/>
                </a:lnTo>
                <a:lnTo>
                  <a:pt x="406" y="191"/>
                </a:lnTo>
                <a:lnTo>
                  <a:pt x="418" y="197"/>
                </a:lnTo>
                <a:lnTo>
                  <a:pt x="423" y="203"/>
                </a:lnTo>
                <a:lnTo>
                  <a:pt x="423" y="208"/>
                </a:lnTo>
                <a:lnTo>
                  <a:pt x="435" y="232"/>
                </a:lnTo>
                <a:lnTo>
                  <a:pt x="435" y="243"/>
                </a:lnTo>
                <a:lnTo>
                  <a:pt x="441" y="249"/>
                </a:lnTo>
                <a:lnTo>
                  <a:pt x="452" y="249"/>
                </a:lnTo>
                <a:lnTo>
                  <a:pt x="470" y="272"/>
                </a:lnTo>
                <a:lnTo>
                  <a:pt x="470" y="284"/>
                </a:lnTo>
                <a:lnTo>
                  <a:pt x="476" y="295"/>
                </a:lnTo>
                <a:lnTo>
                  <a:pt x="487" y="295"/>
                </a:lnTo>
                <a:lnTo>
                  <a:pt x="499" y="301"/>
                </a:lnTo>
                <a:lnTo>
                  <a:pt x="505" y="301"/>
                </a:lnTo>
                <a:lnTo>
                  <a:pt x="505" y="307"/>
                </a:lnTo>
                <a:lnTo>
                  <a:pt x="493" y="324"/>
                </a:lnTo>
                <a:lnTo>
                  <a:pt x="487" y="324"/>
                </a:lnTo>
                <a:lnTo>
                  <a:pt x="487" y="330"/>
                </a:lnTo>
                <a:lnTo>
                  <a:pt x="481" y="342"/>
                </a:lnTo>
                <a:lnTo>
                  <a:pt x="476" y="342"/>
                </a:lnTo>
                <a:lnTo>
                  <a:pt x="481" y="342"/>
                </a:lnTo>
                <a:lnTo>
                  <a:pt x="481" y="353"/>
                </a:lnTo>
                <a:lnTo>
                  <a:pt x="481" y="359"/>
                </a:lnTo>
                <a:lnTo>
                  <a:pt x="476" y="359"/>
                </a:lnTo>
                <a:lnTo>
                  <a:pt x="470" y="365"/>
                </a:lnTo>
                <a:lnTo>
                  <a:pt x="476" y="365"/>
                </a:lnTo>
                <a:lnTo>
                  <a:pt x="481" y="365"/>
                </a:lnTo>
                <a:lnTo>
                  <a:pt x="476" y="382"/>
                </a:lnTo>
                <a:lnTo>
                  <a:pt x="470" y="382"/>
                </a:lnTo>
                <a:lnTo>
                  <a:pt x="476" y="394"/>
                </a:lnTo>
                <a:lnTo>
                  <a:pt x="470" y="411"/>
                </a:lnTo>
                <a:lnTo>
                  <a:pt x="464" y="417"/>
                </a:lnTo>
                <a:lnTo>
                  <a:pt x="464" y="411"/>
                </a:lnTo>
                <a:lnTo>
                  <a:pt x="464" y="429"/>
                </a:lnTo>
                <a:lnTo>
                  <a:pt x="470" y="429"/>
                </a:lnTo>
                <a:lnTo>
                  <a:pt x="470" y="464"/>
                </a:lnTo>
                <a:lnTo>
                  <a:pt x="441" y="464"/>
                </a:lnTo>
                <a:lnTo>
                  <a:pt x="429" y="458"/>
                </a:lnTo>
                <a:lnTo>
                  <a:pt x="423" y="458"/>
                </a:lnTo>
                <a:lnTo>
                  <a:pt x="412" y="464"/>
                </a:lnTo>
                <a:lnTo>
                  <a:pt x="418" y="493"/>
                </a:lnTo>
                <a:lnTo>
                  <a:pt x="418" y="510"/>
                </a:lnTo>
                <a:lnTo>
                  <a:pt x="406" y="510"/>
                </a:lnTo>
                <a:lnTo>
                  <a:pt x="400" y="498"/>
                </a:lnTo>
                <a:lnTo>
                  <a:pt x="394" y="493"/>
                </a:lnTo>
                <a:lnTo>
                  <a:pt x="383" y="493"/>
                </a:lnTo>
                <a:lnTo>
                  <a:pt x="377" y="493"/>
                </a:lnTo>
                <a:lnTo>
                  <a:pt x="371" y="493"/>
                </a:lnTo>
                <a:lnTo>
                  <a:pt x="360" y="493"/>
                </a:lnTo>
                <a:lnTo>
                  <a:pt x="354" y="493"/>
                </a:lnTo>
                <a:lnTo>
                  <a:pt x="348" y="493"/>
                </a:lnTo>
                <a:lnTo>
                  <a:pt x="342" y="493"/>
                </a:lnTo>
                <a:lnTo>
                  <a:pt x="331" y="493"/>
                </a:lnTo>
                <a:lnTo>
                  <a:pt x="307" y="498"/>
                </a:lnTo>
                <a:lnTo>
                  <a:pt x="302" y="498"/>
                </a:lnTo>
                <a:lnTo>
                  <a:pt x="296" y="498"/>
                </a:lnTo>
                <a:lnTo>
                  <a:pt x="290" y="498"/>
                </a:lnTo>
                <a:lnTo>
                  <a:pt x="284" y="498"/>
                </a:lnTo>
                <a:lnTo>
                  <a:pt x="278" y="498"/>
                </a:lnTo>
                <a:lnTo>
                  <a:pt x="267" y="498"/>
                </a:lnTo>
                <a:lnTo>
                  <a:pt x="255" y="504"/>
                </a:lnTo>
                <a:lnTo>
                  <a:pt x="249" y="504"/>
                </a:lnTo>
                <a:lnTo>
                  <a:pt x="243" y="504"/>
                </a:lnTo>
                <a:lnTo>
                  <a:pt x="232" y="504"/>
                </a:lnTo>
                <a:lnTo>
                  <a:pt x="226" y="504"/>
                </a:lnTo>
                <a:lnTo>
                  <a:pt x="220" y="504"/>
                </a:lnTo>
                <a:lnTo>
                  <a:pt x="214" y="504"/>
                </a:lnTo>
                <a:lnTo>
                  <a:pt x="209" y="504"/>
                </a:lnTo>
                <a:lnTo>
                  <a:pt x="197" y="504"/>
                </a:lnTo>
                <a:lnTo>
                  <a:pt x="191" y="504"/>
                </a:lnTo>
                <a:lnTo>
                  <a:pt x="185" y="504"/>
                </a:lnTo>
                <a:lnTo>
                  <a:pt x="180" y="510"/>
                </a:lnTo>
                <a:lnTo>
                  <a:pt x="174" y="510"/>
                </a:lnTo>
                <a:lnTo>
                  <a:pt x="156" y="510"/>
                </a:lnTo>
                <a:lnTo>
                  <a:pt x="133" y="510"/>
                </a:lnTo>
                <a:lnTo>
                  <a:pt x="116" y="481"/>
                </a:lnTo>
                <a:lnTo>
                  <a:pt x="110" y="469"/>
                </a:lnTo>
                <a:lnTo>
                  <a:pt x="110" y="464"/>
                </a:lnTo>
                <a:lnTo>
                  <a:pt x="104" y="452"/>
                </a:lnTo>
                <a:lnTo>
                  <a:pt x="104" y="446"/>
                </a:lnTo>
                <a:lnTo>
                  <a:pt x="104" y="440"/>
                </a:lnTo>
                <a:lnTo>
                  <a:pt x="104" y="423"/>
                </a:lnTo>
                <a:lnTo>
                  <a:pt x="98" y="411"/>
                </a:lnTo>
                <a:lnTo>
                  <a:pt x="93" y="400"/>
                </a:lnTo>
                <a:lnTo>
                  <a:pt x="93" y="394"/>
                </a:lnTo>
                <a:lnTo>
                  <a:pt x="93" y="382"/>
                </a:lnTo>
                <a:lnTo>
                  <a:pt x="93" y="365"/>
                </a:lnTo>
                <a:lnTo>
                  <a:pt x="93" y="359"/>
                </a:lnTo>
                <a:lnTo>
                  <a:pt x="93" y="353"/>
                </a:lnTo>
                <a:lnTo>
                  <a:pt x="98" y="348"/>
                </a:lnTo>
                <a:lnTo>
                  <a:pt x="104" y="336"/>
                </a:lnTo>
                <a:lnTo>
                  <a:pt x="98" y="330"/>
                </a:lnTo>
                <a:lnTo>
                  <a:pt x="98" y="324"/>
                </a:lnTo>
                <a:lnTo>
                  <a:pt x="93" y="307"/>
                </a:lnTo>
                <a:lnTo>
                  <a:pt x="87" y="295"/>
                </a:lnTo>
                <a:lnTo>
                  <a:pt x="81" y="295"/>
                </a:lnTo>
                <a:lnTo>
                  <a:pt x="81" y="284"/>
                </a:lnTo>
                <a:lnTo>
                  <a:pt x="75" y="284"/>
                </a:lnTo>
                <a:lnTo>
                  <a:pt x="75" y="278"/>
                </a:lnTo>
                <a:lnTo>
                  <a:pt x="69" y="266"/>
                </a:lnTo>
                <a:lnTo>
                  <a:pt x="69" y="261"/>
                </a:lnTo>
                <a:lnTo>
                  <a:pt x="69" y="255"/>
                </a:lnTo>
                <a:lnTo>
                  <a:pt x="64" y="243"/>
                </a:lnTo>
                <a:lnTo>
                  <a:pt x="64" y="237"/>
                </a:lnTo>
                <a:lnTo>
                  <a:pt x="58" y="232"/>
                </a:lnTo>
                <a:lnTo>
                  <a:pt x="52" y="214"/>
                </a:lnTo>
                <a:lnTo>
                  <a:pt x="52" y="208"/>
                </a:lnTo>
                <a:lnTo>
                  <a:pt x="52" y="203"/>
                </a:lnTo>
                <a:lnTo>
                  <a:pt x="52" y="197"/>
                </a:lnTo>
                <a:lnTo>
                  <a:pt x="46" y="185"/>
                </a:lnTo>
                <a:lnTo>
                  <a:pt x="46" y="179"/>
                </a:lnTo>
                <a:lnTo>
                  <a:pt x="40" y="162"/>
                </a:lnTo>
                <a:lnTo>
                  <a:pt x="40" y="156"/>
                </a:lnTo>
                <a:lnTo>
                  <a:pt x="35" y="156"/>
                </a:lnTo>
                <a:lnTo>
                  <a:pt x="35" y="145"/>
                </a:lnTo>
                <a:lnTo>
                  <a:pt x="35" y="139"/>
                </a:lnTo>
                <a:lnTo>
                  <a:pt x="29" y="133"/>
                </a:lnTo>
                <a:lnTo>
                  <a:pt x="29" y="127"/>
                </a:lnTo>
                <a:lnTo>
                  <a:pt x="29" y="116"/>
                </a:lnTo>
                <a:lnTo>
                  <a:pt x="23" y="110"/>
                </a:lnTo>
                <a:lnTo>
                  <a:pt x="23" y="98"/>
                </a:lnTo>
                <a:lnTo>
                  <a:pt x="17" y="92"/>
                </a:lnTo>
                <a:lnTo>
                  <a:pt x="17" y="87"/>
                </a:lnTo>
                <a:lnTo>
                  <a:pt x="11" y="75"/>
                </a:lnTo>
                <a:lnTo>
                  <a:pt x="11" y="58"/>
                </a:lnTo>
                <a:lnTo>
                  <a:pt x="6" y="52"/>
                </a:lnTo>
                <a:lnTo>
                  <a:pt x="6" y="46"/>
                </a:lnTo>
                <a:lnTo>
                  <a:pt x="0" y="34"/>
                </a:lnTo>
                <a:lnTo>
                  <a:pt x="11" y="34"/>
                </a:lnTo>
                <a:lnTo>
                  <a:pt x="23" y="29"/>
                </a:lnTo>
                <a:lnTo>
                  <a:pt x="29" y="29"/>
                </a:lnTo>
                <a:lnTo>
                  <a:pt x="35" y="29"/>
                </a:lnTo>
                <a:lnTo>
                  <a:pt x="58" y="29"/>
                </a:lnTo>
                <a:lnTo>
                  <a:pt x="64" y="23"/>
                </a:lnTo>
                <a:lnTo>
                  <a:pt x="75" y="23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7321364" y="4402136"/>
            <a:ext cx="743230" cy="552450"/>
          </a:xfrm>
          <a:custGeom>
            <a:avLst/>
            <a:gdLst>
              <a:gd name="T0" fmla="*/ 139700 w 471"/>
              <a:gd name="T1" fmla="*/ 249169 h 348"/>
              <a:gd name="T2" fmla="*/ 193675 w 471"/>
              <a:gd name="T3" fmla="*/ 276149 h 348"/>
              <a:gd name="T4" fmla="*/ 203200 w 471"/>
              <a:gd name="T5" fmla="*/ 304716 h 348"/>
              <a:gd name="T6" fmla="*/ 231775 w 471"/>
              <a:gd name="T7" fmla="*/ 312651 h 348"/>
              <a:gd name="T8" fmla="*/ 268288 w 471"/>
              <a:gd name="T9" fmla="*/ 350741 h 348"/>
              <a:gd name="T10" fmla="*/ 285750 w 471"/>
              <a:gd name="T11" fmla="*/ 368199 h 348"/>
              <a:gd name="T12" fmla="*/ 295275 w 471"/>
              <a:gd name="T13" fmla="*/ 377721 h 348"/>
              <a:gd name="T14" fmla="*/ 323850 w 471"/>
              <a:gd name="T15" fmla="*/ 387243 h 348"/>
              <a:gd name="T16" fmla="*/ 331788 w 471"/>
              <a:gd name="T17" fmla="*/ 404701 h 348"/>
              <a:gd name="T18" fmla="*/ 350838 w 471"/>
              <a:gd name="T19" fmla="*/ 460248 h 348"/>
              <a:gd name="T20" fmla="*/ 377825 w 471"/>
              <a:gd name="T21" fmla="*/ 469771 h 348"/>
              <a:gd name="T22" fmla="*/ 406400 w 471"/>
              <a:gd name="T23" fmla="*/ 525318 h 348"/>
              <a:gd name="T24" fmla="*/ 433388 w 471"/>
              <a:gd name="T25" fmla="*/ 542776 h 348"/>
              <a:gd name="T26" fmla="*/ 452438 w 471"/>
              <a:gd name="T27" fmla="*/ 542776 h 348"/>
              <a:gd name="T28" fmla="*/ 479425 w 471"/>
              <a:gd name="T29" fmla="*/ 515796 h 348"/>
              <a:gd name="T30" fmla="*/ 452438 w 471"/>
              <a:gd name="T31" fmla="*/ 488815 h 348"/>
              <a:gd name="T32" fmla="*/ 508000 w 471"/>
              <a:gd name="T33" fmla="*/ 496751 h 348"/>
              <a:gd name="T34" fmla="*/ 498475 w 471"/>
              <a:gd name="T35" fmla="*/ 460248 h 348"/>
              <a:gd name="T36" fmla="*/ 515938 w 471"/>
              <a:gd name="T37" fmla="*/ 460248 h 348"/>
              <a:gd name="T38" fmla="*/ 525463 w 471"/>
              <a:gd name="T39" fmla="*/ 450726 h 348"/>
              <a:gd name="T40" fmla="*/ 571500 w 471"/>
              <a:gd name="T41" fmla="*/ 423746 h 348"/>
              <a:gd name="T42" fmla="*/ 600075 w 471"/>
              <a:gd name="T43" fmla="*/ 387243 h 348"/>
              <a:gd name="T44" fmla="*/ 617538 w 471"/>
              <a:gd name="T45" fmla="*/ 341219 h 348"/>
              <a:gd name="T46" fmla="*/ 663575 w 471"/>
              <a:gd name="T47" fmla="*/ 312651 h 348"/>
              <a:gd name="T48" fmla="*/ 682625 w 471"/>
              <a:gd name="T49" fmla="*/ 220602 h 348"/>
              <a:gd name="T50" fmla="*/ 719138 w 471"/>
              <a:gd name="T51" fmla="*/ 184099 h 348"/>
              <a:gd name="T52" fmla="*/ 738188 w 471"/>
              <a:gd name="T53" fmla="*/ 157119 h 348"/>
              <a:gd name="T54" fmla="*/ 682625 w 471"/>
              <a:gd name="T55" fmla="*/ 120617 h 348"/>
              <a:gd name="T56" fmla="*/ 655638 w 471"/>
              <a:gd name="T57" fmla="*/ 101572 h 348"/>
              <a:gd name="T58" fmla="*/ 600075 w 471"/>
              <a:gd name="T59" fmla="*/ 65070 h 348"/>
              <a:gd name="T60" fmla="*/ 581025 w 471"/>
              <a:gd name="T61" fmla="*/ 46025 h 348"/>
              <a:gd name="T62" fmla="*/ 544513 w 471"/>
              <a:gd name="T63" fmla="*/ 28567 h 348"/>
              <a:gd name="T64" fmla="*/ 515938 w 471"/>
              <a:gd name="T65" fmla="*/ 28567 h 348"/>
              <a:gd name="T66" fmla="*/ 498475 w 471"/>
              <a:gd name="T67" fmla="*/ 36502 h 348"/>
              <a:gd name="T68" fmla="*/ 442913 w 471"/>
              <a:gd name="T69" fmla="*/ 36502 h 348"/>
              <a:gd name="T70" fmla="*/ 415925 w 471"/>
              <a:gd name="T71" fmla="*/ 46025 h 348"/>
              <a:gd name="T72" fmla="*/ 377825 w 471"/>
              <a:gd name="T73" fmla="*/ 28567 h 348"/>
              <a:gd name="T74" fmla="*/ 360363 w 471"/>
              <a:gd name="T75" fmla="*/ 19045 h 348"/>
              <a:gd name="T76" fmla="*/ 341313 w 471"/>
              <a:gd name="T77" fmla="*/ 9522 h 348"/>
              <a:gd name="T78" fmla="*/ 314325 w 471"/>
              <a:gd name="T79" fmla="*/ 0 h 348"/>
              <a:gd name="T80" fmla="*/ 285750 w 471"/>
              <a:gd name="T81" fmla="*/ 0 h 348"/>
              <a:gd name="T82" fmla="*/ 268288 w 471"/>
              <a:gd name="T83" fmla="*/ 9522 h 348"/>
              <a:gd name="T84" fmla="*/ 222250 w 471"/>
              <a:gd name="T85" fmla="*/ 9522 h 348"/>
              <a:gd name="T86" fmla="*/ 193675 w 471"/>
              <a:gd name="T87" fmla="*/ 19045 h 348"/>
              <a:gd name="T88" fmla="*/ 166688 w 471"/>
              <a:gd name="T89" fmla="*/ 19045 h 348"/>
              <a:gd name="T90" fmla="*/ 139700 w 471"/>
              <a:gd name="T91" fmla="*/ 28567 h 348"/>
              <a:gd name="T92" fmla="*/ 101600 w 471"/>
              <a:gd name="T93" fmla="*/ 36502 h 348"/>
              <a:gd name="T94" fmla="*/ 84138 w 471"/>
              <a:gd name="T95" fmla="*/ 55547 h 348"/>
              <a:gd name="T96" fmla="*/ 65088 w 471"/>
              <a:gd name="T97" fmla="*/ 65070 h 348"/>
              <a:gd name="T98" fmla="*/ 28575 w 471"/>
              <a:gd name="T99" fmla="*/ 74592 h 348"/>
              <a:gd name="T100" fmla="*/ 9525 w 471"/>
              <a:gd name="T101" fmla="*/ 101572 h 348"/>
              <a:gd name="T102" fmla="*/ 9525 w 471"/>
              <a:gd name="T103" fmla="*/ 138075 h 348"/>
              <a:gd name="T104" fmla="*/ 38100 w 471"/>
              <a:gd name="T105" fmla="*/ 157119 h 348"/>
              <a:gd name="T106" fmla="*/ 55563 w 471"/>
              <a:gd name="T107" fmla="*/ 166642 h 348"/>
              <a:gd name="T108" fmla="*/ 84138 w 471"/>
              <a:gd name="T109" fmla="*/ 166642 h 348"/>
              <a:gd name="T110" fmla="*/ 101600 w 471"/>
              <a:gd name="T111" fmla="*/ 193622 h 348"/>
              <a:gd name="T112" fmla="*/ 111125 w 471"/>
              <a:gd name="T113" fmla="*/ 212666 h 348"/>
              <a:gd name="T114" fmla="*/ 130175 w 471"/>
              <a:gd name="T115" fmla="*/ 230124 h 34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71"/>
              <a:gd name="T175" fmla="*/ 0 h 348"/>
              <a:gd name="T176" fmla="*/ 471 w 471"/>
              <a:gd name="T177" fmla="*/ 348 h 34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71" h="348">
                <a:moveTo>
                  <a:pt x="88" y="151"/>
                </a:moveTo>
                <a:lnTo>
                  <a:pt x="88" y="157"/>
                </a:lnTo>
                <a:lnTo>
                  <a:pt x="111" y="168"/>
                </a:lnTo>
                <a:lnTo>
                  <a:pt x="122" y="174"/>
                </a:lnTo>
                <a:lnTo>
                  <a:pt x="128" y="186"/>
                </a:lnTo>
                <a:lnTo>
                  <a:pt x="128" y="192"/>
                </a:lnTo>
                <a:lnTo>
                  <a:pt x="140" y="192"/>
                </a:lnTo>
                <a:lnTo>
                  <a:pt x="146" y="197"/>
                </a:lnTo>
                <a:lnTo>
                  <a:pt x="157" y="215"/>
                </a:lnTo>
                <a:lnTo>
                  <a:pt x="169" y="221"/>
                </a:lnTo>
                <a:lnTo>
                  <a:pt x="169" y="226"/>
                </a:lnTo>
                <a:lnTo>
                  <a:pt x="180" y="232"/>
                </a:lnTo>
                <a:lnTo>
                  <a:pt x="180" y="238"/>
                </a:lnTo>
                <a:lnTo>
                  <a:pt x="186" y="238"/>
                </a:lnTo>
                <a:lnTo>
                  <a:pt x="192" y="238"/>
                </a:lnTo>
                <a:lnTo>
                  <a:pt x="204" y="244"/>
                </a:lnTo>
                <a:lnTo>
                  <a:pt x="209" y="250"/>
                </a:lnTo>
                <a:lnTo>
                  <a:pt x="209" y="255"/>
                </a:lnTo>
                <a:lnTo>
                  <a:pt x="221" y="279"/>
                </a:lnTo>
                <a:lnTo>
                  <a:pt x="221" y="290"/>
                </a:lnTo>
                <a:lnTo>
                  <a:pt x="227" y="296"/>
                </a:lnTo>
                <a:lnTo>
                  <a:pt x="238" y="296"/>
                </a:lnTo>
                <a:lnTo>
                  <a:pt x="256" y="319"/>
                </a:lnTo>
                <a:lnTo>
                  <a:pt x="256" y="331"/>
                </a:lnTo>
                <a:lnTo>
                  <a:pt x="262" y="342"/>
                </a:lnTo>
                <a:lnTo>
                  <a:pt x="273" y="342"/>
                </a:lnTo>
                <a:lnTo>
                  <a:pt x="285" y="348"/>
                </a:lnTo>
                <a:lnTo>
                  <a:pt x="285" y="342"/>
                </a:lnTo>
                <a:lnTo>
                  <a:pt x="296" y="337"/>
                </a:lnTo>
                <a:lnTo>
                  <a:pt x="302" y="325"/>
                </a:lnTo>
                <a:lnTo>
                  <a:pt x="291" y="319"/>
                </a:lnTo>
                <a:lnTo>
                  <a:pt x="285" y="308"/>
                </a:lnTo>
                <a:lnTo>
                  <a:pt x="308" y="319"/>
                </a:lnTo>
                <a:lnTo>
                  <a:pt x="320" y="313"/>
                </a:lnTo>
                <a:lnTo>
                  <a:pt x="320" y="302"/>
                </a:lnTo>
                <a:lnTo>
                  <a:pt x="314" y="290"/>
                </a:lnTo>
                <a:lnTo>
                  <a:pt x="320" y="290"/>
                </a:lnTo>
                <a:lnTo>
                  <a:pt x="325" y="290"/>
                </a:lnTo>
                <a:lnTo>
                  <a:pt x="331" y="290"/>
                </a:lnTo>
                <a:lnTo>
                  <a:pt x="331" y="284"/>
                </a:lnTo>
                <a:lnTo>
                  <a:pt x="349" y="273"/>
                </a:lnTo>
                <a:lnTo>
                  <a:pt x="360" y="267"/>
                </a:lnTo>
                <a:lnTo>
                  <a:pt x="366" y="250"/>
                </a:lnTo>
                <a:lnTo>
                  <a:pt x="378" y="244"/>
                </a:lnTo>
                <a:lnTo>
                  <a:pt x="395" y="226"/>
                </a:lnTo>
                <a:lnTo>
                  <a:pt x="389" y="215"/>
                </a:lnTo>
                <a:lnTo>
                  <a:pt x="407" y="215"/>
                </a:lnTo>
                <a:lnTo>
                  <a:pt x="418" y="197"/>
                </a:lnTo>
                <a:lnTo>
                  <a:pt x="424" y="168"/>
                </a:lnTo>
                <a:lnTo>
                  <a:pt x="430" y="139"/>
                </a:lnTo>
                <a:lnTo>
                  <a:pt x="447" y="116"/>
                </a:lnTo>
                <a:lnTo>
                  <a:pt x="453" y="116"/>
                </a:lnTo>
                <a:lnTo>
                  <a:pt x="471" y="105"/>
                </a:lnTo>
                <a:lnTo>
                  <a:pt x="465" y="99"/>
                </a:lnTo>
                <a:lnTo>
                  <a:pt x="459" y="93"/>
                </a:lnTo>
                <a:lnTo>
                  <a:pt x="430" y="76"/>
                </a:lnTo>
                <a:lnTo>
                  <a:pt x="418" y="64"/>
                </a:lnTo>
                <a:lnTo>
                  <a:pt x="413" y="64"/>
                </a:lnTo>
                <a:lnTo>
                  <a:pt x="389" y="47"/>
                </a:lnTo>
                <a:lnTo>
                  <a:pt x="378" y="41"/>
                </a:lnTo>
                <a:lnTo>
                  <a:pt x="366" y="35"/>
                </a:lnTo>
                <a:lnTo>
                  <a:pt x="366" y="29"/>
                </a:lnTo>
                <a:lnTo>
                  <a:pt x="349" y="23"/>
                </a:lnTo>
                <a:lnTo>
                  <a:pt x="343" y="18"/>
                </a:lnTo>
                <a:lnTo>
                  <a:pt x="337" y="18"/>
                </a:lnTo>
                <a:lnTo>
                  <a:pt x="325" y="18"/>
                </a:lnTo>
                <a:lnTo>
                  <a:pt x="320" y="18"/>
                </a:lnTo>
                <a:lnTo>
                  <a:pt x="314" y="23"/>
                </a:lnTo>
                <a:lnTo>
                  <a:pt x="285" y="23"/>
                </a:lnTo>
                <a:lnTo>
                  <a:pt x="279" y="23"/>
                </a:lnTo>
                <a:lnTo>
                  <a:pt x="267" y="29"/>
                </a:lnTo>
                <a:lnTo>
                  <a:pt x="262" y="29"/>
                </a:lnTo>
                <a:lnTo>
                  <a:pt x="238" y="35"/>
                </a:lnTo>
                <a:lnTo>
                  <a:pt x="238" y="18"/>
                </a:lnTo>
                <a:lnTo>
                  <a:pt x="233" y="12"/>
                </a:lnTo>
                <a:lnTo>
                  <a:pt x="227" y="12"/>
                </a:lnTo>
                <a:lnTo>
                  <a:pt x="221" y="6"/>
                </a:lnTo>
                <a:lnTo>
                  <a:pt x="215" y="6"/>
                </a:lnTo>
                <a:lnTo>
                  <a:pt x="209" y="0"/>
                </a:lnTo>
                <a:lnTo>
                  <a:pt x="198" y="0"/>
                </a:lnTo>
                <a:lnTo>
                  <a:pt x="192" y="0"/>
                </a:lnTo>
                <a:lnTo>
                  <a:pt x="180" y="0"/>
                </a:lnTo>
                <a:lnTo>
                  <a:pt x="180" y="6"/>
                </a:lnTo>
                <a:lnTo>
                  <a:pt x="169" y="6"/>
                </a:lnTo>
                <a:lnTo>
                  <a:pt x="146" y="6"/>
                </a:lnTo>
                <a:lnTo>
                  <a:pt x="140" y="6"/>
                </a:lnTo>
                <a:lnTo>
                  <a:pt x="134" y="12"/>
                </a:lnTo>
                <a:lnTo>
                  <a:pt x="122" y="12"/>
                </a:lnTo>
                <a:lnTo>
                  <a:pt x="117" y="12"/>
                </a:lnTo>
                <a:lnTo>
                  <a:pt x="105" y="12"/>
                </a:lnTo>
                <a:lnTo>
                  <a:pt x="99" y="12"/>
                </a:lnTo>
                <a:lnTo>
                  <a:pt x="88" y="18"/>
                </a:lnTo>
                <a:lnTo>
                  <a:pt x="76" y="18"/>
                </a:lnTo>
                <a:lnTo>
                  <a:pt x="64" y="23"/>
                </a:lnTo>
                <a:lnTo>
                  <a:pt x="58" y="29"/>
                </a:lnTo>
                <a:lnTo>
                  <a:pt x="53" y="35"/>
                </a:lnTo>
                <a:lnTo>
                  <a:pt x="41" y="35"/>
                </a:lnTo>
                <a:lnTo>
                  <a:pt x="41" y="41"/>
                </a:lnTo>
                <a:lnTo>
                  <a:pt x="29" y="41"/>
                </a:lnTo>
                <a:lnTo>
                  <a:pt x="18" y="47"/>
                </a:lnTo>
                <a:lnTo>
                  <a:pt x="18" y="52"/>
                </a:lnTo>
                <a:lnTo>
                  <a:pt x="6" y="64"/>
                </a:lnTo>
                <a:lnTo>
                  <a:pt x="0" y="81"/>
                </a:lnTo>
                <a:lnTo>
                  <a:pt x="6" y="87"/>
                </a:lnTo>
                <a:lnTo>
                  <a:pt x="12" y="93"/>
                </a:lnTo>
                <a:lnTo>
                  <a:pt x="24" y="99"/>
                </a:lnTo>
                <a:lnTo>
                  <a:pt x="29" y="99"/>
                </a:lnTo>
                <a:lnTo>
                  <a:pt x="35" y="105"/>
                </a:lnTo>
                <a:lnTo>
                  <a:pt x="41" y="105"/>
                </a:lnTo>
                <a:lnTo>
                  <a:pt x="53" y="105"/>
                </a:lnTo>
                <a:lnTo>
                  <a:pt x="58" y="116"/>
                </a:lnTo>
                <a:lnTo>
                  <a:pt x="64" y="122"/>
                </a:lnTo>
                <a:lnTo>
                  <a:pt x="64" y="128"/>
                </a:lnTo>
                <a:lnTo>
                  <a:pt x="70" y="134"/>
                </a:lnTo>
                <a:lnTo>
                  <a:pt x="76" y="139"/>
                </a:lnTo>
                <a:lnTo>
                  <a:pt x="82" y="145"/>
                </a:lnTo>
                <a:lnTo>
                  <a:pt x="88" y="151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7233771" y="3565524"/>
            <a:ext cx="1114986" cy="635000"/>
          </a:xfrm>
          <a:custGeom>
            <a:avLst/>
            <a:gdLst>
              <a:gd name="T0" fmla="*/ 1041400 w 708"/>
              <a:gd name="T1" fmla="*/ 368199 h 401"/>
              <a:gd name="T2" fmla="*/ 1069975 w 708"/>
              <a:gd name="T3" fmla="*/ 377721 h 401"/>
              <a:gd name="T4" fmla="*/ 1087438 w 708"/>
              <a:gd name="T5" fmla="*/ 442791 h 401"/>
              <a:gd name="T6" fmla="*/ 1031875 w 708"/>
              <a:gd name="T7" fmla="*/ 460249 h 401"/>
              <a:gd name="T8" fmla="*/ 968375 w 708"/>
              <a:gd name="T9" fmla="*/ 469771 h 401"/>
              <a:gd name="T10" fmla="*/ 885825 w 708"/>
              <a:gd name="T11" fmla="*/ 488816 h 401"/>
              <a:gd name="T12" fmla="*/ 830263 w 708"/>
              <a:gd name="T13" fmla="*/ 506274 h 401"/>
              <a:gd name="T14" fmla="*/ 774700 w 708"/>
              <a:gd name="T15" fmla="*/ 515796 h 401"/>
              <a:gd name="T16" fmla="*/ 728663 w 708"/>
              <a:gd name="T17" fmla="*/ 525318 h 401"/>
              <a:gd name="T18" fmla="*/ 654050 w 708"/>
              <a:gd name="T19" fmla="*/ 534841 h 401"/>
              <a:gd name="T20" fmla="*/ 600075 w 708"/>
              <a:gd name="T21" fmla="*/ 552299 h 401"/>
              <a:gd name="T22" fmla="*/ 544513 w 708"/>
              <a:gd name="T23" fmla="*/ 561821 h 401"/>
              <a:gd name="T24" fmla="*/ 488950 w 708"/>
              <a:gd name="T25" fmla="*/ 571343 h 401"/>
              <a:gd name="T26" fmla="*/ 442913 w 708"/>
              <a:gd name="T27" fmla="*/ 571343 h 401"/>
              <a:gd name="T28" fmla="*/ 396875 w 708"/>
              <a:gd name="T29" fmla="*/ 580866 h 401"/>
              <a:gd name="T30" fmla="*/ 323850 w 708"/>
              <a:gd name="T31" fmla="*/ 590388 h 401"/>
              <a:gd name="T32" fmla="*/ 295275 w 708"/>
              <a:gd name="T33" fmla="*/ 590388 h 401"/>
              <a:gd name="T34" fmla="*/ 222250 w 708"/>
              <a:gd name="T35" fmla="*/ 607846 h 401"/>
              <a:gd name="T36" fmla="*/ 166688 w 708"/>
              <a:gd name="T37" fmla="*/ 617368 h 401"/>
              <a:gd name="T38" fmla="*/ 111125 w 708"/>
              <a:gd name="T39" fmla="*/ 626891 h 401"/>
              <a:gd name="T40" fmla="*/ 28575 w 708"/>
              <a:gd name="T41" fmla="*/ 636413 h 401"/>
              <a:gd name="T42" fmla="*/ 19050 w 708"/>
              <a:gd name="T43" fmla="*/ 626891 h 401"/>
              <a:gd name="T44" fmla="*/ 101600 w 708"/>
              <a:gd name="T45" fmla="*/ 571343 h 401"/>
              <a:gd name="T46" fmla="*/ 120650 w 708"/>
              <a:gd name="T47" fmla="*/ 525318 h 401"/>
              <a:gd name="T48" fmla="*/ 166688 w 708"/>
              <a:gd name="T49" fmla="*/ 488816 h 401"/>
              <a:gd name="T50" fmla="*/ 222250 w 708"/>
              <a:gd name="T51" fmla="*/ 433269 h 401"/>
              <a:gd name="T52" fmla="*/ 268288 w 708"/>
              <a:gd name="T53" fmla="*/ 488816 h 401"/>
              <a:gd name="T54" fmla="*/ 331788 w 708"/>
              <a:gd name="T55" fmla="*/ 469771 h 401"/>
              <a:gd name="T56" fmla="*/ 377825 w 708"/>
              <a:gd name="T57" fmla="*/ 433269 h 401"/>
              <a:gd name="T58" fmla="*/ 452438 w 708"/>
              <a:gd name="T59" fmla="*/ 396766 h 401"/>
              <a:gd name="T60" fmla="*/ 461963 w 708"/>
              <a:gd name="T61" fmla="*/ 350741 h 401"/>
              <a:gd name="T62" fmla="*/ 488950 w 708"/>
              <a:gd name="T63" fmla="*/ 295194 h 401"/>
              <a:gd name="T64" fmla="*/ 508000 w 708"/>
              <a:gd name="T65" fmla="*/ 230124 h 401"/>
              <a:gd name="T66" fmla="*/ 561975 w 708"/>
              <a:gd name="T67" fmla="*/ 212667 h 401"/>
              <a:gd name="T68" fmla="*/ 571500 w 708"/>
              <a:gd name="T69" fmla="*/ 193622 h 401"/>
              <a:gd name="T70" fmla="*/ 627063 w 708"/>
              <a:gd name="T71" fmla="*/ 111095 h 401"/>
              <a:gd name="T72" fmla="*/ 663575 w 708"/>
              <a:gd name="T73" fmla="*/ 65070 h 401"/>
              <a:gd name="T74" fmla="*/ 673100 w 708"/>
              <a:gd name="T75" fmla="*/ 9522 h 401"/>
              <a:gd name="T76" fmla="*/ 709613 w 708"/>
              <a:gd name="T77" fmla="*/ 28567 h 401"/>
              <a:gd name="T78" fmla="*/ 747713 w 708"/>
              <a:gd name="T79" fmla="*/ 9522 h 401"/>
              <a:gd name="T80" fmla="*/ 784225 w 708"/>
              <a:gd name="T81" fmla="*/ 9522 h 401"/>
              <a:gd name="T82" fmla="*/ 820738 w 708"/>
              <a:gd name="T83" fmla="*/ 38090 h 401"/>
              <a:gd name="T84" fmla="*/ 866775 w 708"/>
              <a:gd name="T85" fmla="*/ 65070 h 401"/>
              <a:gd name="T86" fmla="*/ 857250 w 708"/>
              <a:gd name="T87" fmla="*/ 101572 h 401"/>
              <a:gd name="T88" fmla="*/ 839788 w 708"/>
              <a:gd name="T89" fmla="*/ 138075 h 401"/>
              <a:gd name="T90" fmla="*/ 885825 w 708"/>
              <a:gd name="T91" fmla="*/ 147597 h 401"/>
              <a:gd name="T92" fmla="*/ 912813 w 708"/>
              <a:gd name="T93" fmla="*/ 184100 h 401"/>
              <a:gd name="T94" fmla="*/ 1004888 w 708"/>
              <a:gd name="T95" fmla="*/ 239647 h 401"/>
              <a:gd name="T96" fmla="*/ 977900 w 708"/>
              <a:gd name="T97" fmla="*/ 249169 h 401"/>
              <a:gd name="T98" fmla="*/ 958850 w 708"/>
              <a:gd name="T99" fmla="*/ 249169 h 401"/>
              <a:gd name="T100" fmla="*/ 1014413 w 708"/>
              <a:gd name="T101" fmla="*/ 285672 h 401"/>
              <a:gd name="T102" fmla="*/ 1004888 w 708"/>
              <a:gd name="T103" fmla="*/ 314239 h 401"/>
              <a:gd name="T104" fmla="*/ 1023938 w 708"/>
              <a:gd name="T105" fmla="*/ 331697 h 40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08"/>
              <a:gd name="T160" fmla="*/ 0 h 401"/>
              <a:gd name="T161" fmla="*/ 708 w 708"/>
              <a:gd name="T162" fmla="*/ 401 h 401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08" h="401">
                <a:moveTo>
                  <a:pt x="645" y="215"/>
                </a:moveTo>
                <a:lnTo>
                  <a:pt x="645" y="221"/>
                </a:lnTo>
                <a:lnTo>
                  <a:pt x="656" y="221"/>
                </a:lnTo>
                <a:lnTo>
                  <a:pt x="656" y="232"/>
                </a:lnTo>
                <a:lnTo>
                  <a:pt x="656" y="238"/>
                </a:lnTo>
                <a:lnTo>
                  <a:pt x="662" y="238"/>
                </a:lnTo>
                <a:lnTo>
                  <a:pt x="668" y="238"/>
                </a:lnTo>
                <a:lnTo>
                  <a:pt x="674" y="238"/>
                </a:lnTo>
                <a:lnTo>
                  <a:pt x="685" y="238"/>
                </a:lnTo>
                <a:lnTo>
                  <a:pt x="708" y="273"/>
                </a:lnTo>
                <a:lnTo>
                  <a:pt x="697" y="279"/>
                </a:lnTo>
                <a:lnTo>
                  <a:pt x="685" y="279"/>
                </a:lnTo>
                <a:lnTo>
                  <a:pt x="674" y="285"/>
                </a:lnTo>
                <a:lnTo>
                  <a:pt x="668" y="285"/>
                </a:lnTo>
                <a:lnTo>
                  <a:pt x="662" y="285"/>
                </a:lnTo>
                <a:lnTo>
                  <a:pt x="650" y="290"/>
                </a:lnTo>
                <a:lnTo>
                  <a:pt x="645" y="290"/>
                </a:lnTo>
                <a:lnTo>
                  <a:pt x="627" y="296"/>
                </a:lnTo>
                <a:lnTo>
                  <a:pt x="616" y="296"/>
                </a:lnTo>
                <a:lnTo>
                  <a:pt x="610" y="296"/>
                </a:lnTo>
                <a:lnTo>
                  <a:pt x="598" y="302"/>
                </a:lnTo>
                <a:lnTo>
                  <a:pt x="592" y="302"/>
                </a:lnTo>
                <a:lnTo>
                  <a:pt x="581" y="302"/>
                </a:lnTo>
                <a:lnTo>
                  <a:pt x="558" y="308"/>
                </a:lnTo>
                <a:lnTo>
                  <a:pt x="552" y="308"/>
                </a:lnTo>
                <a:lnTo>
                  <a:pt x="534" y="314"/>
                </a:lnTo>
                <a:lnTo>
                  <a:pt x="529" y="314"/>
                </a:lnTo>
                <a:lnTo>
                  <a:pt x="523" y="319"/>
                </a:lnTo>
                <a:lnTo>
                  <a:pt x="517" y="319"/>
                </a:lnTo>
                <a:lnTo>
                  <a:pt x="511" y="319"/>
                </a:lnTo>
                <a:lnTo>
                  <a:pt x="494" y="325"/>
                </a:lnTo>
                <a:lnTo>
                  <a:pt x="488" y="325"/>
                </a:lnTo>
                <a:lnTo>
                  <a:pt x="482" y="325"/>
                </a:lnTo>
                <a:lnTo>
                  <a:pt x="476" y="325"/>
                </a:lnTo>
                <a:lnTo>
                  <a:pt x="471" y="325"/>
                </a:lnTo>
                <a:lnTo>
                  <a:pt x="459" y="331"/>
                </a:lnTo>
                <a:lnTo>
                  <a:pt x="447" y="331"/>
                </a:lnTo>
                <a:lnTo>
                  <a:pt x="442" y="331"/>
                </a:lnTo>
                <a:lnTo>
                  <a:pt x="442" y="337"/>
                </a:lnTo>
                <a:lnTo>
                  <a:pt x="412" y="337"/>
                </a:lnTo>
                <a:lnTo>
                  <a:pt x="407" y="343"/>
                </a:lnTo>
                <a:lnTo>
                  <a:pt x="401" y="343"/>
                </a:lnTo>
                <a:lnTo>
                  <a:pt x="389" y="343"/>
                </a:lnTo>
                <a:lnTo>
                  <a:pt x="378" y="348"/>
                </a:lnTo>
                <a:lnTo>
                  <a:pt x="372" y="348"/>
                </a:lnTo>
                <a:lnTo>
                  <a:pt x="366" y="348"/>
                </a:lnTo>
                <a:lnTo>
                  <a:pt x="360" y="348"/>
                </a:lnTo>
                <a:lnTo>
                  <a:pt x="343" y="354"/>
                </a:lnTo>
                <a:lnTo>
                  <a:pt x="337" y="354"/>
                </a:lnTo>
                <a:lnTo>
                  <a:pt x="331" y="354"/>
                </a:lnTo>
                <a:lnTo>
                  <a:pt x="325" y="354"/>
                </a:lnTo>
                <a:lnTo>
                  <a:pt x="308" y="360"/>
                </a:lnTo>
                <a:lnTo>
                  <a:pt x="296" y="360"/>
                </a:lnTo>
                <a:lnTo>
                  <a:pt x="291" y="360"/>
                </a:lnTo>
                <a:lnTo>
                  <a:pt x="285" y="360"/>
                </a:lnTo>
                <a:lnTo>
                  <a:pt x="279" y="360"/>
                </a:lnTo>
                <a:lnTo>
                  <a:pt x="267" y="366"/>
                </a:lnTo>
                <a:lnTo>
                  <a:pt x="262" y="366"/>
                </a:lnTo>
                <a:lnTo>
                  <a:pt x="256" y="366"/>
                </a:lnTo>
                <a:lnTo>
                  <a:pt x="250" y="366"/>
                </a:lnTo>
                <a:lnTo>
                  <a:pt x="238" y="366"/>
                </a:lnTo>
                <a:lnTo>
                  <a:pt x="215" y="372"/>
                </a:lnTo>
                <a:lnTo>
                  <a:pt x="209" y="372"/>
                </a:lnTo>
                <a:lnTo>
                  <a:pt x="204" y="372"/>
                </a:lnTo>
                <a:lnTo>
                  <a:pt x="198" y="372"/>
                </a:lnTo>
                <a:lnTo>
                  <a:pt x="186" y="377"/>
                </a:lnTo>
                <a:lnTo>
                  <a:pt x="180" y="377"/>
                </a:lnTo>
                <a:lnTo>
                  <a:pt x="186" y="372"/>
                </a:lnTo>
                <a:lnTo>
                  <a:pt x="175" y="372"/>
                </a:lnTo>
                <a:lnTo>
                  <a:pt x="169" y="377"/>
                </a:lnTo>
                <a:lnTo>
                  <a:pt x="157" y="377"/>
                </a:lnTo>
                <a:lnTo>
                  <a:pt x="140" y="383"/>
                </a:lnTo>
                <a:lnTo>
                  <a:pt x="134" y="383"/>
                </a:lnTo>
                <a:lnTo>
                  <a:pt x="128" y="383"/>
                </a:lnTo>
                <a:lnTo>
                  <a:pt x="116" y="383"/>
                </a:lnTo>
                <a:lnTo>
                  <a:pt x="105" y="389"/>
                </a:lnTo>
                <a:lnTo>
                  <a:pt x="99" y="389"/>
                </a:lnTo>
                <a:lnTo>
                  <a:pt x="93" y="389"/>
                </a:lnTo>
                <a:lnTo>
                  <a:pt x="76" y="389"/>
                </a:lnTo>
                <a:lnTo>
                  <a:pt x="70" y="395"/>
                </a:lnTo>
                <a:lnTo>
                  <a:pt x="64" y="395"/>
                </a:lnTo>
                <a:lnTo>
                  <a:pt x="35" y="401"/>
                </a:lnTo>
                <a:lnTo>
                  <a:pt x="35" y="395"/>
                </a:lnTo>
                <a:lnTo>
                  <a:pt x="18" y="401"/>
                </a:lnTo>
                <a:lnTo>
                  <a:pt x="6" y="401"/>
                </a:lnTo>
                <a:lnTo>
                  <a:pt x="0" y="401"/>
                </a:lnTo>
                <a:lnTo>
                  <a:pt x="6" y="401"/>
                </a:lnTo>
                <a:lnTo>
                  <a:pt x="12" y="395"/>
                </a:lnTo>
                <a:lnTo>
                  <a:pt x="18" y="395"/>
                </a:lnTo>
                <a:lnTo>
                  <a:pt x="47" y="377"/>
                </a:lnTo>
                <a:lnTo>
                  <a:pt x="47" y="372"/>
                </a:lnTo>
                <a:lnTo>
                  <a:pt x="64" y="360"/>
                </a:lnTo>
                <a:lnTo>
                  <a:pt x="70" y="360"/>
                </a:lnTo>
                <a:lnTo>
                  <a:pt x="64" y="348"/>
                </a:lnTo>
                <a:lnTo>
                  <a:pt x="76" y="343"/>
                </a:lnTo>
                <a:lnTo>
                  <a:pt x="76" y="331"/>
                </a:lnTo>
                <a:lnTo>
                  <a:pt x="87" y="319"/>
                </a:lnTo>
                <a:lnTo>
                  <a:pt x="93" y="319"/>
                </a:lnTo>
                <a:lnTo>
                  <a:pt x="99" y="314"/>
                </a:lnTo>
                <a:lnTo>
                  <a:pt x="105" y="308"/>
                </a:lnTo>
                <a:lnTo>
                  <a:pt x="111" y="308"/>
                </a:lnTo>
                <a:lnTo>
                  <a:pt x="122" y="296"/>
                </a:lnTo>
                <a:lnTo>
                  <a:pt x="128" y="285"/>
                </a:lnTo>
                <a:lnTo>
                  <a:pt x="140" y="273"/>
                </a:lnTo>
                <a:lnTo>
                  <a:pt x="140" y="279"/>
                </a:lnTo>
                <a:lnTo>
                  <a:pt x="146" y="290"/>
                </a:lnTo>
                <a:lnTo>
                  <a:pt x="163" y="302"/>
                </a:lnTo>
                <a:lnTo>
                  <a:pt x="169" y="308"/>
                </a:lnTo>
                <a:lnTo>
                  <a:pt x="192" y="296"/>
                </a:lnTo>
                <a:lnTo>
                  <a:pt x="198" y="285"/>
                </a:lnTo>
                <a:lnTo>
                  <a:pt x="198" y="290"/>
                </a:lnTo>
                <a:lnTo>
                  <a:pt x="209" y="296"/>
                </a:lnTo>
                <a:lnTo>
                  <a:pt x="221" y="290"/>
                </a:lnTo>
                <a:lnTo>
                  <a:pt x="233" y="285"/>
                </a:lnTo>
                <a:lnTo>
                  <a:pt x="244" y="279"/>
                </a:lnTo>
                <a:lnTo>
                  <a:pt x="238" y="273"/>
                </a:lnTo>
                <a:lnTo>
                  <a:pt x="238" y="267"/>
                </a:lnTo>
                <a:lnTo>
                  <a:pt x="250" y="273"/>
                </a:lnTo>
                <a:lnTo>
                  <a:pt x="273" y="261"/>
                </a:lnTo>
                <a:lnTo>
                  <a:pt x="285" y="250"/>
                </a:lnTo>
                <a:lnTo>
                  <a:pt x="291" y="238"/>
                </a:lnTo>
                <a:lnTo>
                  <a:pt x="291" y="232"/>
                </a:lnTo>
                <a:lnTo>
                  <a:pt x="285" y="232"/>
                </a:lnTo>
                <a:lnTo>
                  <a:pt x="291" y="221"/>
                </a:lnTo>
                <a:lnTo>
                  <a:pt x="291" y="209"/>
                </a:lnTo>
                <a:lnTo>
                  <a:pt x="302" y="198"/>
                </a:lnTo>
                <a:lnTo>
                  <a:pt x="302" y="192"/>
                </a:lnTo>
                <a:lnTo>
                  <a:pt x="308" y="186"/>
                </a:lnTo>
                <a:lnTo>
                  <a:pt x="308" y="174"/>
                </a:lnTo>
                <a:lnTo>
                  <a:pt x="308" y="163"/>
                </a:lnTo>
                <a:lnTo>
                  <a:pt x="314" y="157"/>
                </a:lnTo>
                <a:lnTo>
                  <a:pt x="320" y="145"/>
                </a:lnTo>
                <a:lnTo>
                  <a:pt x="320" y="116"/>
                </a:lnTo>
                <a:lnTo>
                  <a:pt x="331" y="122"/>
                </a:lnTo>
                <a:lnTo>
                  <a:pt x="343" y="134"/>
                </a:lnTo>
                <a:lnTo>
                  <a:pt x="354" y="134"/>
                </a:lnTo>
                <a:lnTo>
                  <a:pt x="360" y="128"/>
                </a:lnTo>
                <a:lnTo>
                  <a:pt x="360" y="122"/>
                </a:lnTo>
                <a:lnTo>
                  <a:pt x="366" y="122"/>
                </a:lnTo>
                <a:lnTo>
                  <a:pt x="360" y="122"/>
                </a:lnTo>
                <a:lnTo>
                  <a:pt x="372" y="87"/>
                </a:lnTo>
                <a:lnTo>
                  <a:pt x="372" y="82"/>
                </a:lnTo>
                <a:lnTo>
                  <a:pt x="389" y="87"/>
                </a:lnTo>
                <a:lnTo>
                  <a:pt x="395" y="70"/>
                </a:lnTo>
                <a:lnTo>
                  <a:pt x="407" y="53"/>
                </a:lnTo>
                <a:lnTo>
                  <a:pt x="407" y="47"/>
                </a:lnTo>
                <a:lnTo>
                  <a:pt x="412" y="47"/>
                </a:lnTo>
                <a:lnTo>
                  <a:pt x="418" y="41"/>
                </a:lnTo>
                <a:lnTo>
                  <a:pt x="418" y="18"/>
                </a:lnTo>
                <a:lnTo>
                  <a:pt x="418" y="0"/>
                </a:lnTo>
                <a:lnTo>
                  <a:pt x="424" y="0"/>
                </a:lnTo>
                <a:lnTo>
                  <a:pt x="424" y="6"/>
                </a:lnTo>
                <a:lnTo>
                  <a:pt x="430" y="6"/>
                </a:lnTo>
                <a:lnTo>
                  <a:pt x="436" y="12"/>
                </a:lnTo>
                <a:lnTo>
                  <a:pt x="442" y="12"/>
                </a:lnTo>
                <a:lnTo>
                  <a:pt x="447" y="18"/>
                </a:lnTo>
                <a:lnTo>
                  <a:pt x="453" y="18"/>
                </a:lnTo>
                <a:lnTo>
                  <a:pt x="471" y="29"/>
                </a:lnTo>
                <a:lnTo>
                  <a:pt x="471" y="12"/>
                </a:lnTo>
                <a:lnTo>
                  <a:pt x="471" y="6"/>
                </a:lnTo>
                <a:lnTo>
                  <a:pt x="476" y="6"/>
                </a:lnTo>
                <a:lnTo>
                  <a:pt x="476" y="0"/>
                </a:lnTo>
                <a:lnTo>
                  <a:pt x="482" y="6"/>
                </a:lnTo>
                <a:lnTo>
                  <a:pt x="494" y="6"/>
                </a:lnTo>
                <a:lnTo>
                  <a:pt x="500" y="12"/>
                </a:lnTo>
                <a:lnTo>
                  <a:pt x="494" y="24"/>
                </a:lnTo>
                <a:lnTo>
                  <a:pt x="511" y="24"/>
                </a:lnTo>
                <a:lnTo>
                  <a:pt x="517" y="24"/>
                </a:lnTo>
                <a:lnTo>
                  <a:pt x="523" y="29"/>
                </a:lnTo>
                <a:lnTo>
                  <a:pt x="534" y="35"/>
                </a:lnTo>
                <a:lnTo>
                  <a:pt x="540" y="41"/>
                </a:lnTo>
                <a:lnTo>
                  <a:pt x="546" y="41"/>
                </a:lnTo>
                <a:lnTo>
                  <a:pt x="546" y="47"/>
                </a:lnTo>
                <a:lnTo>
                  <a:pt x="546" y="53"/>
                </a:lnTo>
                <a:lnTo>
                  <a:pt x="546" y="58"/>
                </a:lnTo>
                <a:lnTo>
                  <a:pt x="540" y="64"/>
                </a:lnTo>
                <a:lnTo>
                  <a:pt x="540" y="70"/>
                </a:lnTo>
                <a:lnTo>
                  <a:pt x="534" y="70"/>
                </a:lnTo>
                <a:lnTo>
                  <a:pt x="534" y="82"/>
                </a:lnTo>
                <a:lnTo>
                  <a:pt x="529" y="87"/>
                </a:lnTo>
                <a:lnTo>
                  <a:pt x="529" y="93"/>
                </a:lnTo>
                <a:lnTo>
                  <a:pt x="534" y="105"/>
                </a:lnTo>
                <a:lnTo>
                  <a:pt x="540" y="105"/>
                </a:lnTo>
                <a:lnTo>
                  <a:pt x="558" y="93"/>
                </a:lnTo>
                <a:lnTo>
                  <a:pt x="563" y="105"/>
                </a:lnTo>
                <a:lnTo>
                  <a:pt x="563" y="111"/>
                </a:lnTo>
                <a:lnTo>
                  <a:pt x="569" y="111"/>
                </a:lnTo>
                <a:lnTo>
                  <a:pt x="575" y="116"/>
                </a:lnTo>
                <a:lnTo>
                  <a:pt x="598" y="111"/>
                </a:lnTo>
                <a:lnTo>
                  <a:pt x="610" y="122"/>
                </a:lnTo>
                <a:lnTo>
                  <a:pt x="639" y="134"/>
                </a:lnTo>
                <a:lnTo>
                  <a:pt x="633" y="151"/>
                </a:lnTo>
                <a:lnTo>
                  <a:pt x="639" y="157"/>
                </a:lnTo>
                <a:lnTo>
                  <a:pt x="639" y="163"/>
                </a:lnTo>
                <a:lnTo>
                  <a:pt x="621" y="169"/>
                </a:lnTo>
                <a:lnTo>
                  <a:pt x="616" y="157"/>
                </a:lnTo>
                <a:lnTo>
                  <a:pt x="604" y="151"/>
                </a:lnTo>
                <a:lnTo>
                  <a:pt x="592" y="145"/>
                </a:lnTo>
                <a:lnTo>
                  <a:pt x="598" y="151"/>
                </a:lnTo>
                <a:lnTo>
                  <a:pt x="604" y="157"/>
                </a:lnTo>
                <a:lnTo>
                  <a:pt x="610" y="157"/>
                </a:lnTo>
                <a:lnTo>
                  <a:pt x="616" y="169"/>
                </a:lnTo>
                <a:lnTo>
                  <a:pt x="639" y="174"/>
                </a:lnTo>
                <a:lnTo>
                  <a:pt x="639" y="180"/>
                </a:lnTo>
                <a:lnTo>
                  <a:pt x="645" y="180"/>
                </a:lnTo>
                <a:lnTo>
                  <a:pt x="650" y="192"/>
                </a:lnTo>
                <a:lnTo>
                  <a:pt x="639" y="192"/>
                </a:lnTo>
                <a:lnTo>
                  <a:pt x="633" y="198"/>
                </a:lnTo>
                <a:lnTo>
                  <a:pt x="645" y="203"/>
                </a:lnTo>
                <a:lnTo>
                  <a:pt x="633" y="209"/>
                </a:lnTo>
                <a:lnTo>
                  <a:pt x="633" y="215"/>
                </a:lnTo>
                <a:lnTo>
                  <a:pt x="645" y="209"/>
                </a:lnTo>
                <a:lnTo>
                  <a:pt x="645" y="215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8294782" y="3721099"/>
            <a:ext cx="73025" cy="184150"/>
          </a:xfrm>
          <a:custGeom>
            <a:avLst/>
            <a:gdLst>
              <a:gd name="T0" fmla="*/ 0 w 46"/>
              <a:gd name="T1" fmla="*/ 111094 h 116"/>
              <a:gd name="T2" fmla="*/ 0 w 46"/>
              <a:gd name="T3" fmla="*/ 165054 h 116"/>
              <a:gd name="T4" fmla="*/ 17463 w 46"/>
              <a:gd name="T5" fmla="*/ 184099 h 116"/>
              <a:gd name="T6" fmla="*/ 36513 w 46"/>
              <a:gd name="T7" fmla="*/ 157119 h 116"/>
              <a:gd name="T8" fmla="*/ 46038 w 46"/>
              <a:gd name="T9" fmla="*/ 111094 h 116"/>
              <a:gd name="T10" fmla="*/ 46038 w 46"/>
              <a:gd name="T11" fmla="*/ 46025 h 116"/>
              <a:gd name="T12" fmla="*/ 53975 w 46"/>
              <a:gd name="T13" fmla="*/ 36502 h 116"/>
              <a:gd name="T14" fmla="*/ 63500 w 46"/>
              <a:gd name="T15" fmla="*/ 36502 h 116"/>
              <a:gd name="T16" fmla="*/ 73025 w 46"/>
              <a:gd name="T17" fmla="*/ 0 h 116"/>
              <a:gd name="T18" fmla="*/ 53975 w 46"/>
              <a:gd name="T19" fmla="*/ 9522 h 116"/>
              <a:gd name="T20" fmla="*/ 46038 w 46"/>
              <a:gd name="T21" fmla="*/ 9522 h 116"/>
              <a:gd name="T22" fmla="*/ 26988 w 46"/>
              <a:gd name="T23" fmla="*/ 19045 h 116"/>
              <a:gd name="T24" fmla="*/ 17463 w 46"/>
              <a:gd name="T25" fmla="*/ 26980 h 116"/>
              <a:gd name="T26" fmla="*/ 7938 w 46"/>
              <a:gd name="T27" fmla="*/ 36502 h 116"/>
              <a:gd name="T28" fmla="*/ 17463 w 46"/>
              <a:gd name="T29" fmla="*/ 36502 h 116"/>
              <a:gd name="T30" fmla="*/ 0 w 46"/>
              <a:gd name="T31" fmla="*/ 92050 h 116"/>
              <a:gd name="T32" fmla="*/ 0 w 46"/>
              <a:gd name="T33" fmla="*/ 111094 h 1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"/>
              <a:gd name="T52" fmla="*/ 0 h 116"/>
              <a:gd name="T53" fmla="*/ 46 w 46"/>
              <a:gd name="T54" fmla="*/ 116 h 1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" h="116">
                <a:moveTo>
                  <a:pt x="0" y="70"/>
                </a:moveTo>
                <a:lnTo>
                  <a:pt x="0" y="104"/>
                </a:lnTo>
                <a:lnTo>
                  <a:pt x="11" y="116"/>
                </a:lnTo>
                <a:lnTo>
                  <a:pt x="23" y="99"/>
                </a:lnTo>
                <a:lnTo>
                  <a:pt x="29" y="70"/>
                </a:lnTo>
                <a:lnTo>
                  <a:pt x="29" y="29"/>
                </a:lnTo>
                <a:lnTo>
                  <a:pt x="34" y="23"/>
                </a:lnTo>
                <a:lnTo>
                  <a:pt x="40" y="23"/>
                </a:lnTo>
                <a:lnTo>
                  <a:pt x="46" y="0"/>
                </a:lnTo>
                <a:lnTo>
                  <a:pt x="34" y="6"/>
                </a:lnTo>
                <a:lnTo>
                  <a:pt x="29" y="6"/>
                </a:lnTo>
                <a:lnTo>
                  <a:pt x="17" y="12"/>
                </a:lnTo>
                <a:lnTo>
                  <a:pt x="11" y="17"/>
                </a:lnTo>
                <a:lnTo>
                  <a:pt x="5" y="23"/>
                </a:lnTo>
                <a:lnTo>
                  <a:pt x="11" y="23"/>
                </a:lnTo>
                <a:lnTo>
                  <a:pt x="0" y="58"/>
                </a:lnTo>
                <a:lnTo>
                  <a:pt x="0" y="70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7330889" y="3409949"/>
            <a:ext cx="649568" cy="642937"/>
          </a:xfrm>
          <a:custGeom>
            <a:avLst/>
            <a:gdLst>
              <a:gd name="T0" fmla="*/ 166688 w 412"/>
              <a:gd name="T1" fmla="*/ 239647 h 406"/>
              <a:gd name="T2" fmla="*/ 184150 w 412"/>
              <a:gd name="T3" fmla="*/ 211080 h 406"/>
              <a:gd name="T4" fmla="*/ 203200 w 412"/>
              <a:gd name="T5" fmla="*/ 193622 h 406"/>
              <a:gd name="T6" fmla="*/ 203200 w 412"/>
              <a:gd name="T7" fmla="*/ 147597 h 406"/>
              <a:gd name="T8" fmla="*/ 212725 w 412"/>
              <a:gd name="T9" fmla="*/ 119030 h 406"/>
              <a:gd name="T10" fmla="*/ 222250 w 412"/>
              <a:gd name="T11" fmla="*/ 73005 h 406"/>
              <a:gd name="T12" fmla="*/ 222250 w 412"/>
              <a:gd name="T13" fmla="*/ 46025 h 406"/>
              <a:gd name="T14" fmla="*/ 212725 w 412"/>
              <a:gd name="T15" fmla="*/ 9522 h 406"/>
              <a:gd name="T16" fmla="*/ 222250 w 412"/>
              <a:gd name="T17" fmla="*/ 9522 h 406"/>
              <a:gd name="T18" fmla="*/ 230188 w 412"/>
              <a:gd name="T19" fmla="*/ 46025 h 406"/>
              <a:gd name="T20" fmla="*/ 239713 w 412"/>
              <a:gd name="T21" fmla="*/ 101572 h 406"/>
              <a:gd name="T22" fmla="*/ 249238 w 412"/>
              <a:gd name="T23" fmla="*/ 119030 h 406"/>
              <a:gd name="T24" fmla="*/ 268288 w 412"/>
              <a:gd name="T25" fmla="*/ 165055 h 406"/>
              <a:gd name="T26" fmla="*/ 341313 w 412"/>
              <a:gd name="T27" fmla="*/ 147597 h 406"/>
              <a:gd name="T28" fmla="*/ 377825 w 412"/>
              <a:gd name="T29" fmla="*/ 147597 h 406"/>
              <a:gd name="T30" fmla="*/ 406400 w 412"/>
              <a:gd name="T31" fmla="*/ 174577 h 406"/>
              <a:gd name="T32" fmla="*/ 433388 w 412"/>
              <a:gd name="T33" fmla="*/ 201557 h 406"/>
              <a:gd name="T34" fmla="*/ 460375 w 412"/>
              <a:gd name="T35" fmla="*/ 174577 h 406"/>
              <a:gd name="T36" fmla="*/ 515938 w 412"/>
              <a:gd name="T37" fmla="*/ 147597 h 406"/>
              <a:gd name="T38" fmla="*/ 552450 w 412"/>
              <a:gd name="T39" fmla="*/ 128552 h 406"/>
              <a:gd name="T40" fmla="*/ 581025 w 412"/>
              <a:gd name="T41" fmla="*/ 109507 h 406"/>
              <a:gd name="T42" fmla="*/ 627063 w 412"/>
              <a:gd name="T43" fmla="*/ 138075 h 406"/>
              <a:gd name="T44" fmla="*/ 654050 w 412"/>
              <a:gd name="T45" fmla="*/ 165055 h 406"/>
              <a:gd name="T46" fmla="*/ 646113 w 412"/>
              <a:gd name="T47" fmla="*/ 201557 h 406"/>
              <a:gd name="T48" fmla="*/ 600075 w 412"/>
              <a:gd name="T49" fmla="*/ 174577 h 406"/>
              <a:gd name="T50" fmla="*/ 571500 w 412"/>
              <a:gd name="T51" fmla="*/ 165055 h 406"/>
              <a:gd name="T52" fmla="*/ 561975 w 412"/>
              <a:gd name="T53" fmla="*/ 184099 h 406"/>
              <a:gd name="T54" fmla="*/ 544513 w 412"/>
              <a:gd name="T55" fmla="*/ 230124 h 406"/>
              <a:gd name="T56" fmla="*/ 515938 w 412"/>
              <a:gd name="T57" fmla="*/ 293607 h 406"/>
              <a:gd name="T58" fmla="*/ 469900 w 412"/>
              <a:gd name="T59" fmla="*/ 349154 h 406"/>
              <a:gd name="T60" fmla="*/ 469900 w 412"/>
              <a:gd name="T61" fmla="*/ 358676 h 406"/>
              <a:gd name="T62" fmla="*/ 423863 w 412"/>
              <a:gd name="T63" fmla="*/ 349154 h 406"/>
              <a:gd name="T64" fmla="*/ 396875 w 412"/>
              <a:gd name="T65" fmla="*/ 404701 h 406"/>
              <a:gd name="T66" fmla="*/ 387350 w 412"/>
              <a:gd name="T67" fmla="*/ 450726 h 406"/>
              <a:gd name="T68" fmla="*/ 360363 w 412"/>
              <a:gd name="T69" fmla="*/ 487229 h 406"/>
              <a:gd name="T70" fmla="*/ 360363 w 412"/>
              <a:gd name="T71" fmla="*/ 523731 h 406"/>
              <a:gd name="T72" fmla="*/ 331788 w 412"/>
              <a:gd name="T73" fmla="*/ 569756 h 406"/>
              <a:gd name="T74" fmla="*/ 276225 w 412"/>
              <a:gd name="T75" fmla="*/ 588801 h 406"/>
              <a:gd name="T76" fmla="*/ 249238 w 412"/>
              <a:gd name="T77" fmla="*/ 615781 h 406"/>
              <a:gd name="T78" fmla="*/ 212725 w 412"/>
              <a:gd name="T79" fmla="*/ 607846 h 406"/>
              <a:gd name="T80" fmla="*/ 157163 w 412"/>
              <a:gd name="T81" fmla="*/ 634826 h 406"/>
              <a:gd name="T82" fmla="*/ 120650 w 412"/>
              <a:gd name="T83" fmla="*/ 588801 h 406"/>
              <a:gd name="T84" fmla="*/ 55563 w 412"/>
              <a:gd name="T85" fmla="*/ 552298 h 406"/>
              <a:gd name="T86" fmla="*/ 28575 w 412"/>
              <a:gd name="T87" fmla="*/ 523731 h 406"/>
              <a:gd name="T88" fmla="*/ 9525 w 412"/>
              <a:gd name="T89" fmla="*/ 477706 h 406"/>
              <a:gd name="T90" fmla="*/ 19050 w 412"/>
              <a:gd name="T91" fmla="*/ 441204 h 406"/>
              <a:gd name="T92" fmla="*/ 46038 w 412"/>
              <a:gd name="T93" fmla="*/ 414224 h 406"/>
              <a:gd name="T94" fmla="*/ 46038 w 412"/>
              <a:gd name="T95" fmla="*/ 377721 h 406"/>
              <a:gd name="T96" fmla="*/ 65088 w 412"/>
              <a:gd name="T97" fmla="*/ 322174 h 406"/>
              <a:gd name="T98" fmla="*/ 101600 w 412"/>
              <a:gd name="T99" fmla="*/ 331696 h 406"/>
              <a:gd name="T100" fmla="*/ 101600 w 412"/>
              <a:gd name="T101" fmla="*/ 285672 h 406"/>
              <a:gd name="T102" fmla="*/ 130175 w 412"/>
              <a:gd name="T103" fmla="*/ 247582 h 40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12"/>
              <a:gd name="T157" fmla="*/ 0 h 406"/>
              <a:gd name="T158" fmla="*/ 412 w 412"/>
              <a:gd name="T159" fmla="*/ 406 h 40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12" h="406">
                <a:moveTo>
                  <a:pt x="93" y="162"/>
                </a:moveTo>
                <a:lnTo>
                  <a:pt x="99" y="156"/>
                </a:lnTo>
                <a:lnTo>
                  <a:pt x="105" y="151"/>
                </a:lnTo>
                <a:lnTo>
                  <a:pt x="111" y="145"/>
                </a:lnTo>
                <a:lnTo>
                  <a:pt x="116" y="139"/>
                </a:lnTo>
                <a:lnTo>
                  <a:pt x="116" y="133"/>
                </a:lnTo>
                <a:lnTo>
                  <a:pt x="122" y="127"/>
                </a:lnTo>
                <a:lnTo>
                  <a:pt x="122" y="122"/>
                </a:lnTo>
                <a:lnTo>
                  <a:pt x="128" y="122"/>
                </a:lnTo>
                <a:lnTo>
                  <a:pt x="134" y="110"/>
                </a:lnTo>
                <a:lnTo>
                  <a:pt x="128" y="104"/>
                </a:lnTo>
                <a:lnTo>
                  <a:pt x="128" y="93"/>
                </a:lnTo>
                <a:lnTo>
                  <a:pt x="134" y="87"/>
                </a:lnTo>
                <a:lnTo>
                  <a:pt x="134" y="81"/>
                </a:lnTo>
                <a:lnTo>
                  <a:pt x="134" y="75"/>
                </a:lnTo>
                <a:lnTo>
                  <a:pt x="134" y="64"/>
                </a:lnTo>
                <a:lnTo>
                  <a:pt x="134" y="58"/>
                </a:lnTo>
                <a:lnTo>
                  <a:pt x="140" y="46"/>
                </a:lnTo>
                <a:lnTo>
                  <a:pt x="140" y="35"/>
                </a:lnTo>
                <a:lnTo>
                  <a:pt x="134" y="29"/>
                </a:lnTo>
                <a:lnTo>
                  <a:pt x="140" y="29"/>
                </a:lnTo>
                <a:lnTo>
                  <a:pt x="134" y="17"/>
                </a:lnTo>
                <a:lnTo>
                  <a:pt x="128" y="11"/>
                </a:lnTo>
                <a:lnTo>
                  <a:pt x="134" y="6"/>
                </a:lnTo>
                <a:lnTo>
                  <a:pt x="140" y="6"/>
                </a:lnTo>
                <a:lnTo>
                  <a:pt x="140" y="0"/>
                </a:lnTo>
                <a:lnTo>
                  <a:pt x="140" y="6"/>
                </a:lnTo>
                <a:lnTo>
                  <a:pt x="145" y="17"/>
                </a:lnTo>
                <a:lnTo>
                  <a:pt x="145" y="23"/>
                </a:lnTo>
                <a:lnTo>
                  <a:pt x="145" y="29"/>
                </a:lnTo>
                <a:lnTo>
                  <a:pt x="151" y="46"/>
                </a:lnTo>
                <a:lnTo>
                  <a:pt x="151" y="58"/>
                </a:lnTo>
                <a:lnTo>
                  <a:pt x="151" y="64"/>
                </a:lnTo>
                <a:lnTo>
                  <a:pt x="151" y="69"/>
                </a:lnTo>
                <a:lnTo>
                  <a:pt x="151" y="75"/>
                </a:lnTo>
                <a:lnTo>
                  <a:pt x="157" y="75"/>
                </a:lnTo>
                <a:lnTo>
                  <a:pt x="157" y="104"/>
                </a:lnTo>
                <a:lnTo>
                  <a:pt x="163" y="104"/>
                </a:lnTo>
                <a:lnTo>
                  <a:pt x="169" y="104"/>
                </a:lnTo>
                <a:lnTo>
                  <a:pt x="174" y="104"/>
                </a:lnTo>
                <a:lnTo>
                  <a:pt x="209" y="93"/>
                </a:lnTo>
                <a:lnTo>
                  <a:pt x="215" y="93"/>
                </a:lnTo>
                <a:lnTo>
                  <a:pt x="221" y="93"/>
                </a:lnTo>
                <a:lnTo>
                  <a:pt x="227" y="93"/>
                </a:lnTo>
                <a:lnTo>
                  <a:pt x="238" y="93"/>
                </a:lnTo>
                <a:lnTo>
                  <a:pt x="244" y="87"/>
                </a:lnTo>
                <a:lnTo>
                  <a:pt x="250" y="87"/>
                </a:lnTo>
                <a:lnTo>
                  <a:pt x="256" y="110"/>
                </a:lnTo>
                <a:lnTo>
                  <a:pt x="261" y="145"/>
                </a:lnTo>
                <a:lnTo>
                  <a:pt x="267" y="139"/>
                </a:lnTo>
                <a:lnTo>
                  <a:pt x="273" y="127"/>
                </a:lnTo>
                <a:lnTo>
                  <a:pt x="279" y="127"/>
                </a:lnTo>
                <a:lnTo>
                  <a:pt x="279" y="122"/>
                </a:lnTo>
                <a:lnTo>
                  <a:pt x="290" y="110"/>
                </a:lnTo>
                <a:lnTo>
                  <a:pt x="296" y="110"/>
                </a:lnTo>
                <a:lnTo>
                  <a:pt x="308" y="87"/>
                </a:lnTo>
                <a:lnTo>
                  <a:pt x="325" y="93"/>
                </a:lnTo>
                <a:lnTo>
                  <a:pt x="337" y="93"/>
                </a:lnTo>
                <a:lnTo>
                  <a:pt x="343" y="93"/>
                </a:lnTo>
                <a:lnTo>
                  <a:pt x="348" y="81"/>
                </a:lnTo>
                <a:lnTo>
                  <a:pt x="348" y="75"/>
                </a:lnTo>
                <a:lnTo>
                  <a:pt x="354" y="75"/>
                </a:lnTo>
                <a:lnTo>
                  <a:pt x="366" y="69"/>
                </a:lnTo>
                <a:lnTo>
                  <a:pt x="378" y="75"/>
                </a:lnTo>
                <a:lnTo>
                  <a:pt x="389" y="69"/>
                </a:lnTo>
                <a:lnTo>
                  <a:pt x="395" y="87"/>
                </a:lnTo>
                <a:lnTo>
                  <a:pt x="407" y="93"/>
                </a:lnTo>
                <a:lnTo>
                  <a:pt x="407" y="98"/>
                </a:lnTo>
                <a:lnTo>
                  <a:pt x="412" y="104"/>
                </a:lnTo>
                <a:lnTo>
                  <a:pt x="407" y="104"/>
                </a:lnTo>
                <a:lnTo>
                  <a:pt x="407" y="110"/>
                </a:lnTo>
                <a:lnTo>
                  <a:pt x="407" y="127"/>
                </a:lnTo>
                <a:lnTo>
                  <a:pt x="389" y="116"/>
                </a:lnTo>
                <a:lnTo>
                  <a:pt x="383" y="116"/>
                </a:lnTo>
                <a:lnTo>
                  <a:pt x="378" y="110"/>
                </a:lnTo>
                <a:lnTo>
                  <a:pt x="372" y="110"/>
                </a:lnTo>
                <a:lnTo>
                  <a:pt x="366" y="104"/>
                </a:lnTo>
                <a:lnTo>
                  <a:pt x="360" y="104"/>
                </a:lnTo>
                <a:lnTo>
                  <a:pt x="360" y="98"/>
                </a:lnTo>
                <a:lnTo>
                  <a:pt x="354" y="98"/>
                </a:lnTo>
                <a:lnTo>
                  <a:pt x="354" y="116"/>
                </a:lnTo>
                <a:lnTo>
                  <a:pt x="354" y="139"/>
                </a:lnTo>
                <a:lnTo>
                  <a:pt x="348" y="145"/>
                </a:lnTo>
                <a:lnTo>
                  <a:pt x="343" y="145"/>
                </a:lnTo>
                <a:lnTo>
                  <a:pt x="343" y="151"/>
                </a:lnTo>
                <a:lnTo>
                  <a:pt x="331" y="168"/>
                </a:lnTo>
                <a:lnTo>
                  <a:pt x="325" y="185"/>
                </a:lnTo>
                <a:lnTo>
                  <a:pt x="308" y="180"/>
                </a:lnTo>
                <a:lnTo>
                  <a:pt x="308" y="185"/>
                </a:lnTo>
                <a:lnTo>
                  <a:pt x="296" y="220"/>
                </a:lnTo>
                <a:lnTo>
                  <a:pt x="302" y="220"/>
                </a:lnTo>
                <a:lnTo>
                  <a:pt x="296" y="220"/>
                </a:lnTo>
                <a:lnTo>
                  <a:pt x="296" y="226"/>
                </a:lnTo>
                <a:lnTo>
                  <a:pt x="290" y="232"/>
                </a:lnTo>
                <a:lnTo>
                  <a:pt x="279" y="232"/>
                </a:lnTo>
                <a:lnTo>
                  <a:pt x="267" y="220"/>
                </a:lnTo>
                <a:lnTo>
                  <a:pt x="256" y="214"/>
                </a:lnTo>
                <a:lnTo>
                  <a:pt x="256" y="243"/>
                </a:lnTo>
                <a:lnTo>
                  <a:pt x="250" y="255"/>
                </a:lnTo>
                <a:lnTo>
                  <a:pt x="244" y="261"/>
                </a:lnTo>
                <a:lnTo>
                  <a:pt x="244" y="272"/>
                </a:lnTo>
                <a:lnTo>
                  <a:pt x="244" y="284"/>
                </a:lnTo>
                <a:lnTo>
                  <a:pt x="238" y="290"/>
                </a:lnTo>
                <a:lnTo>
                  <a:pt x="238" y="296"/>
                </a:lnTo>
                <a:lnTo>
                  <a:pt x="227" y="307"/>
                </a:lnTo>
                <a:lnTo>
                  <a:pt x="227" y="319"/>
                </a:lnTo>
                <a:lnTo>
                  <a:pt x="221" y="330"/>
                </a:lnTo>
                <a:lnTo>
                  <a:pt x="227" y="330"/>
                </a:lnTo>
                <a:lnTo>
                  <a:pt x="227" y="336"/>
                </a:lnTo>
                <a:lnTo>
                  <a:pt x="221" y="348"/>
                </a:lnTo>
                <a:lnTo>
                  <a:pt x="209" y="359"/>
                </a:lnTo>
                <a:lnTo>
                  <a:pt x="186" y="371"/>
                </a:lnTo>
                <a:lnTo>
                  <a:pt x="174" y="365"/>
                </a:lnTo>
                <a:lnTo>
                  <a:pt x="174" y="371"/>
                </a:lnTo>
                <a:lnTo>
                  <a:pt x="180" y="377"/>
                </a:lnTo>
                <a:lnTo>
                  <a:pt x="169" y="383"/>
                </a:lnTo>
                <a:lnTo>
                  <a:pt x="157" y="388"/>
                </a:lnTo>
                <a:lnTo>
                  <a:pt x="145" y="394"/>
                </a:lnTo>
                <a:lnTo>
                  <a:pt x="134" y="388"/>
                </a:lnTo>
                <a:lnTo>
                  <a:pt x="134" y="383"/>
                </a:lnTo>
                <a:lnTo>
                  <a:pt x="128" y="394"/>
                </a:lnTo>
                <a:lnTo>
                  <a:pt x="105" y="406"/>
                </a:lnTo>
                <a:lnTo>
                  <a:pt x="99" y="400"/>
                </a:lnTo>
                <a:lnTo>
                  <a:pt x="82" y="388"/>
                </a:lnTo>
                <a:lnTo>
                  <a:pt x="76" y="377"/>
                </a:lnTo>
                <a:lnTo>
                  <a:pt x="76" y="371"/>
                </a:lnTo>
                <a:lnTo>
                  <a:pt x="58" y="371"/>
                </a:lnTo>
                <a:lnTo>
                  <a:pt x="35" y="354"/>
                </a:lnTo>
                <a:lnTo>
                  <a:pt x="35" y="348"/>
                </a:lnTo>
                <a:lnTo>
                  <a:pt x="29" y="342"/>
                </a:lnTo>
                <a:lnTo>
                  <a:pt x="18" y="336"/>
                </a:lnTo>
                <a:lnTo>
                  <a:pt x="18" y="330"/>
                </a:lnTo>
                <a:lnTo>
                  <a:pt x="18" y="325"/>
                </a:lnTo>
                <a:lnTo>
                  <a:pt x="6" y="313"/>
                </a:lnTo>
                <a:lnTo>
                  <a:pt x="6" y="301"/>
                </a:lnTo>
                <a:lnTo>
                  <a:pt x="0" y="284"/>
                </a:lnTo>
                <a:lnTo>
                  <a:pt x="0" y="278"/>
                </a:lnTo>
                <a:lnTo>
                  <a:pt x="12" y="278"/>
                </a:lnTo>
                <a:lnTo>
                  <a:pt x="23" y="278"/>
                </a:lnTo>
                <a:lnTo>
                  <a:pt x="29" y="267"/>
                </a:lnTo>
                <a:lnTo>
                  <a:pt x="29" y="261"/>
                </a:lnTo>
                <a:lnTo>
                  <a:pt x="29" y="255"/>
                </a:lnTo>
                <a:lnTo>
                  <a:pt x="35" y="255"/>
                </a:lnTo>
                <a:lnTo>
                  <a:pt x="29" y="238"/>
                </a:lnTo>
                <a:lnTo>
                  <a:pt x="35" y="214"/>
                </a:lnTo>
                <a:lnTo>
                  <a:pt x="41" y="209"/>
                </a:lnTo>
                <a:lnTo>
                  <a:pt x="41" y="203"/>
                </a:lnTo>
                <a:lnTo>
                  <a:pt x="52" y="220"/>
                </a:lnTo>
                <a:lnTo>
                  <a:pt x="58" y="220"/>
                </a:lnTo>
                <a:lnTo>
                  <a:pt x="64" y="209"/>
                </a:lnTo>
                <a:lnTo>
                  <a:pt x="64" y="191"/>
                </a:lnTo>
                <a:lnTo>
                  <a:pt x="64" y="185"/>
                </a:lnTo>
                <a:lnTo>
                  <a:pt x="64" y="180"/>
                </a:lnTo>
                <a:lnTo>
                  <a:pt x="64" y="174"/>
                </a:lnTo>
                <a:lnTo>
                  <a:pt x="76" y="174"/>
                </a:lnTo>
                <a:lnTo>
                  <a:pt x="82" y="156"/>
                </a:lnTo>
                <a:lnTo>
                  <a:pt x="93" y="16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948021" y="3179761"/>
            <a:ext cx="605118" cy="669925"/>
          </a:xfrm>
          <a:custGeom>
            <a:avLst/>
            <a:gdLst>
              <a:gd name="T0" fmla="*/ 203200 w 384"/>
              <a:gd name="T1" fmla="*/ 644348 h 423"/>
              <a:gd name="T2" fmla="*/ 176213 w 384"/>
              <a:gd name="T3" fmla="*/ 644348 h 423"/>
              <a:gd name="T4" fmla="*/ 147638 w 384"/>
              <a:gd name="T5" fmla="*/ 625303 h 423"/>
              <a:gd name="T6" fmla="*/ 130175 w 384"/>
              <a:gd name="T7" fmla="*/ 607845 h 423"/>
              <a:gd name="T8" fmla="*/ 101600 w 384"/>
              <a:gd name="T9" fmla="*/ 598323 h 423"/>
              <a:gd name="T10" fmla="*/ 65088 w 384"/>
              <a:gd name="T11" fmla="*/ 598323 h 423"/>
              <a:gd name="T12" fmla="*/ 55563 w 384"/>
              <a:gd name="T13" fmla="*/ 533253 h 423"/>
              <a:gd name="T14" fmla="*/ 47625 w 384"/>
              <a:gd name="T15" fmla="*/ 506273 h 423"/>
              <a:gd name="T16" fmla="*/ 47625 w 384"/>
              <a:gd name="T17" fmla="*/ 460249 h 423"/>
              <a:gd name="T18" fmla="*/ 38100 w 384"/>
              <a:gd name="T19" fmla="*/ 431681 h 423"/>
              <a:gd name="T20" fmla="*/ 38100 w 384"/>
              <a:gd name="T21" fmla="*/ 385657 h 423"/>
              <a:gd name="T22" fmla="*/ 28575 w 384"/>
              <a:gd name="T23" fmla="*/ 349154 h 423"/>
              <a:gd name="T24" fmla="*/ 28575 w 384"/>
              <a:gd name="T25" fmla="*/ 303129 h 423"/>
              <a:gd name="T26" fmla="*/ 19050 w 384"/>
              <a:gd name="T27" fmla="*/ 257104 h 423"/>
              <a:gd name="T28" fmla="*/ 9525 w 384"/>
              <a:gd name="T29" fmla="*/ 193622 h 423"/>
              <a:gd name="T30" fmla="*/ 0 w 384"/>
              <a:gd name="T31" fmla="*/ 138075 h 423"/>
              <a:gd name="T32" fmla="*/ 55563 w 384"/>
              <a:gd name="T33" fmla="*/ 128552 h 423"/>
              <a:gd name="T34" fmla="*/ 130175 w 384"/>
              <a:gd name="T35" fmla="*/ 109507 h 423"/>
              <a:gd name="T36" fmla="*/ 166688 w 384"/>
              <a:gd name="T37" fmla="*/ 101572 h 423"/>
              <a:gd name="T38" fmla="*/ 212725 w 384"/>
              <a:gd name="T39" fmla="*/ 109507 h 423"/>
              <a:gd name="T40" fmla="*/ 285750 w 384"/>
              <a:gd name="T41" fmla="*/ 119030 h 423"/>
              <a:gd name="T42" fmla="*/ 323850 w 384"/>
              <a:gd name="T43" fmla="*/ 147597 h 423"/>
              <a:gd name="T44" fmla="*/ 369888 w 384"/>
              <a:gd name="T45" fmla="*/ 119030 h 423"/>
              <a:gd name="T46" fmla="*/ 415925 w 384"/>
              <a:gd name="T47" fmla="*/ 109507 h 423"/>
              <a:gd name="T48" fmla="*/ 508000 w 384"/>
              <a:gd name="T49" fmla="*/ 26980 h 423"/>
              <a:gd name="T50" fmla="*/ 581025 w 384"/>
              <a:gd name="T51" fmla="*/ 46025 h 423"/>
              <a:gd name="T52" fmla="*/ 590550 w 384"/>
              <a:gd name="T53" fmla="*/ 101572 h 423"/>
              <a:gd name="T54" fmla="*/ 600075 w 384"/>
              <a:gd name="T55" fmla="*/ 165055 h 423"/>
              <a:gd name="T56" fmla="*/ 600075 w 384"/>
              <a:gd name="T57" fmla="*/ 193622 h 423"/>
              <a:gd name="T58" fmla="*/ 609600 w 384"/>
              <a:gd name="T59" fmla="*/ 230124 h 423"/>
              <a:gd name="T60" fmla="*/ 590550 w 384"/>
              <a:gd name="T61" fmla="*/ 247582 h 423"/>
              <a:gd name="T62" fmla="*/ 600075 w 384"/>
              <a:gd name="T63" fmla="*/ 276149 h 423"/>
              <a:gd name="T64" fmla="*/ 600075 w 384"/>
              <a:gd name="T65" fmla="*/ 322174 h 423"/>
              <a:gd name="T66" fmla="*/ 600075 w 384"/>
              <a:gd name="T67" fmla="*/ 358676 h 423"/>
              <a:gd name="T68" fmla="*/ 590550 w 384"/>
              <a:gd name="T69" fmla="*/ 395179 h 423"/>
              <a:gd name="T70" fmla="*/ 581025 w 384"/>
              <a:gd name="T71" fmla="*/ 423746 h 423"/>
              <a:gd name="T72" fmla="*/ 571500 w 384"/>
              <a:gd name="T73" fmla="*/ 450726 h 423"/>
              <a:gd name="T74" fmla="*/ 544513 w 384"/>
              <a:gd name="T75" fmla="*/ 477706 h 423"/>
              <a:gd name="T76" fmla="*/ 508000 w 384"/>
              <a:gd name="T77" fmla="*/ 506273 h 423"/>
              <a:gd name="T78" fmla="*/ 488950 w 384"/>
              <a:gd name="T79" fmla="*/ 523731 h 423"/>
              <a:gd name="T80" fmla="*/ 479425 w 384"/>
              <a:gd name="T81" fmla="*/ 579278 h 423"/>
              <a:gd name="T82" fmla="*/ 452438 w 384"/>
              <a:gd name="T83" fmla="*/ 561821 h 423"/>
              <a:gd name="T84" fmla="*/ 442913 w 384"/>
              <a:gd name="T85" fmla="*/ 634826 h 423"/>
              <a:gd name="T86" fmla="*/ 433388 w 384"/>
              <a:gd name="T87" fmla="*/ 653870 h 423"/>
              <a:gd name="T88" fmla="*/ 387350 w 384"/>
              <a:gd name="T89" fmla="*/ 671328 h 423"/>
              <a:gd name="T90" fmla="*/ 369888 w 384"/>
              <a:gd name="T91" fmla="*/ 653870 h 423"/>
              <a:gd name="T92" fmla="*/ 341313 w 384"/>
              <a:gd name="T93" fmla="*/ 625303 h 423"/>
              <a:gd name="T94" fmla="*/ 295275 w 384"/>
              <a:gd name="T95" fmla="*/ 653870 h 423"/>
              <a:gd name="T96" fmla="*/ 277813 w 384"/>
              <a:gd name="T97" fmla="*/ 653870 h 423"/>
              <a:gd name="T98" fmla="*/ 239713 w 384"/>
              <a:gd name="T99" fmla="*/ 661806 h 42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84"/>
              <a:gd name="T151" fmla="*/ 0 h 423"/>
              <a:gd name="T152" fmla="*/ 384 w 384"/>
              <a:gd name="T153" fmla="*/ 423 h 42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84" h="423">
                <a:moveTo>
                  <a:pt x="146" y="417"/>
                </a:moveTo>
                <a:lnTo>
                  <a:pt x="140" y="417"/>
                </a:lnTo>
                <a:lnTo>
                  <a:pt x="128" y="406"/>
                </a:lnTo>
                <a:lnTo>
                  <a:pt x="122" y="406"/>
                </a:lnTo>
                <a:lnTo>
                  <a:pt x="117" y="406"/>
                </a:lnTo>
                <a:lnTo>
                  <a:pt x="111" y="406"/>
                </a:lnTo>
                <a:lnTo>
                  <a:pt x="105" y="406"/>
                </a:lnTo>
                <a:lnTo>
                  <a:pt x="93" y="400"/>
                </a:lnTo>
                <a:lnTo>
                  <a:pt x="93" y="394"/>
                </a:lnTo>
                <a:lnTo>
                  <a:pt x="93" y="388"/>
                </a:lnTo>
                <a:lnTo>
                  <a:pt x="88" y="388"/>
                </a:lnTo>
                <a:lnTo>
                  <a:pt x="82" y="383"/>
                </a:lnTo>
                <a:lnTo>
                  <a:pt x="76" y="377"/>
                </a:lnTo>
                <a:lnTo>
                  <a:pt x="70" y="371"/>
                </a:lnTo>
                <a:lnTo>
                  <a:pt x="64" y="377"/>
                </a:lnTo>
                <a:lnTo>
                  <a:pt x="59" y="377"/>
                </a:lnTo>
                <a:lnTo>
                  <a:pt x="47" y="371"/>
                </a:lnTo>
                <a:lnTo>
                  <a:pt x="41" y="377"/>
                </a:lnTo>
                <a:lnTo>
                  <a:pt x="35" y="371"/>
                </a:lnTo>
                <a:lnTo>
                  <a:pt x="35" y="354"/>
                </a:lnTo>
                <a:lnTo>
                  <a:pt x="35" y="336"/>
                </a:lnTo>
                <a:lnTo>
                  <a:pt x="35" y="330"/>
                </a:lnTo>
                <a:lnTo>
                  <a:pt x="35" y="325"/>
                </a:lnTo>
                <a:lnTo>
                  <a:pt x="30" y="319"/>
                </a:lnTo>
                <a:lnTo>
                  <a:pt x="30" y="307"/>
                </a:lnTo>
                <a:lnTo>
                  <a:pt x="30" y="296"/>
                </a:lnTo>
                <a:lnTo>
                  <a:pt x="30" y="290"/>
                </a:lnTo>
                <a:lnTo>
                  <a:pt x="30" y="284"/>
                </a:lnTo>
                <a:lnTo>
                  <a:pt x="24" y="278"/>
                </a:lnTo>
                <a:lnTo>
                  <a:pt x="24" y="272"/>
                </a:lnTo>
                <a:lnTo>
                  <a:pt x="24" y="261"/>
                </a:lnTo>
                <a:lnTo>
                  <a:pt x="24" y="249"/>
                </a:lnTo>
                <a:lnTo>
                  <a:pt x="24" y="243"/>
                </a:lnTo>
                <a:lnTo>
                  <a:pt x="24" y="238"/>
                </a:lnTo>
                <a:lnTo>
                  <a:pt x="24" y="232"/>
                </a:lnTo>
                <a:lnTo>
                  <a:pt x="18" y="220"/>
                </a:lnTo>
                <a:lnTo>
                  <a:pt x="18" y="209"/>
                </a:lnTo>
                <a:lnTo>
                  <a:pt x="18" y="203"/>
                </a:lnTo>
                <a:lnTo>
                  <a:pt x="18" y="191"/>
                </a:lnTo>
                <a:lnTo>
                  <a:pt x="12" y="180"/>
                </a:lnTo>
                <a:lnTo>
                  <a:pt x="12" y="174"/>
                </a:lnTo>
                <a:lnTo>
                  <a:pt x="12" y="162"/>
                </a:lnTo>
                <a:lnTo>
                  <a:pt x="12" y="151"/>
                </a:lnTo>
                <a:lnTo>
                  <a:pt x="6" y="133"/>
                </a:lnTo>
                <a:lnTo>
                  <a:pt x="6" y="122"/>
                </a:lnTo>
                <a:lnTo>
                  <a:pt x="6" y="116"/>
                </a:lnTo>
                <a:lnTo>
                  <a:pt x="6" y="104"/>
                </a:lnTo>
                <a:lnTo>
                  <a:pt x="0" y="87"/>
                </a:lnTo>
                <a:lnTo>
                  <a:pt x="6" y="81"/>
                </a:lnTo>
                <a:lnTo>
                  <a:pt x="30" y="81"/>
                </a:lnTo>
                <a:lnTo>
                  <a:pt x="35" y="81"/>
                </a:lnTo>
                <a:lnTo>
                  <a:pt x="41" y="81"/>
                </a:lnTo>
                <a:lnTo>
                  <a:pt x="53" y="75"/>
                </a:lnTo>
                <a:lnTo>
                  <a:pt x="82" y="69"/>
                </a:lnTo>
                <a:lnTo>
                  <a:pt x="88" y="69"/>
                </a:lnTo>
                <a:lnTo>
                  <a:pt x="105" y="69"/>
                </a:lnTo>
                <a:lnTo>
                  <a:pt x="105" y="64"/>
                </a:lnTo>
                <a:lnTo>
                  <a:pt x="117" y="64"/>
                </a:lnTo>
                <a:lnTo>
                  <a:pt x="122" y="69"/>
                </a:lnTo>
                <a:lnTo>
                  <a:pt x="134" y="69"/>
                </a:lnTo>
                <a:lnTo>
                  <a:pt x="140" y="75"/>
                </a:lnTo>
                <a:lnTo>
                  <a:pt x="157" y="81"/>
                </a:lnTo>
                <a:lnTo>
                  <a:pt x="180" y="75"/>
                </a:lnTo>
                <a:lnTo>
                  <a:pt x="186" y="81"/>
                </a:lnTo>
                <a:lnTo>
                  <a:pt x="192" y="87"/>
                </a:lnTo>
                <a:lnTo>
                  <a:pt x="204" y="93"/>
                </a:lnTo>
                <a:lnTo>
                  <a:pt x="215" y="87"/>
                </a:lnTo>
                <a:lnTo>
                  <a:pt x="221" y="81"/>
                </a:lnTo>
                <a:lnTo>
                  <a:pt x="233" y="75"/>
                </a:lnTo>
                <a:lnTo>
                  <a:pt x="244" y="69"/>
                </a:lnTo>
                <a:lnTo>
                  <a:pt x="256" y="69"/>
                </a:lnTo>
                <a:lnTo>
                  <a:pt x="262" y="69"/>
                </a:lnTo>
                <a:lnTo>
                  <a:pt x="285" y="52"/>
                </a:lnTo>
                <a:lnTo>
                  <a:pt x="291" y="40"/>
                </a:lnTo>
                <a:lnTo>
                  <a:pt x="320" y="17"/>
                </a:lnTo>
                <a:lnTo>
                  <a:pt x="360" y="0"/>
                </a:lnTo>
                <a:lnTo>
                  <a:pt x="360" y="11"/>
                </a:lnTo>
                <a:lnTo>
                  <a:pt x="366" y="29"/>
                </a:lnTo>
                <a:lnTo>
                  <a:pt x="366" y="35"/>
                </a:lnTo>
                <a:lnTo>
                  <a:pt x="366" y="52"/>
                </a:lnTo>
                <a:lnTo>
                  <a:pt x="372" y="64"/>
                </a:lnTo>
                <a:lnTo>
                  <a:pt x="372" y="75"/>
                </a:lnTo>
                <a:lnTo>
                  <a:pt x="378" y="93"/>
                </a:lnTo>
                <a:lnTo>
                  <a:pt x="378" y="104"/>
                </a:lnTo>
                <a:lnTo>
                  <a:pt x="378" y="110"/>
                </a:lnTo>
                <a:lnTo>
                  <a:pt x="378" y="116"/>
                </a:lnTo>
                <a:lnTo>
                  <a:pt x="378" y="122"/>
                </a:lnTo>
                <a:lnTo>
                  <a:pt x="384" y="127"/>
                </a:lnTo>
                <a:lnTo>
                  <a:pt x="384" y="139"/>
                </a:lnTo>
                <a:lnTo>
                  <a:pt x="384" y="145"/>
                </a:lnTo>
                <a:lnTo>
                  <a:pt x="384" y="151"/>
                </a:lnTo>
                <a:lnTo>
                  <a:pt x="378" y="151"/>
                </a:lnTo>
                <a:lnTo>
                  <a:pt x="372" y="156"/>
                </a:lnTo>
                <a:lnTo>
                  <a:pt x="378" y="162"/>
                </a:lnTo>
                <a:lnTo>
                  <a:pt x="384" y="174"/>
                </a:lnTo>
                <a:lnTo>
                  <a:pt x="378" y="174"/>
                </a:lnTo>
                <a:lnTo>
                  <a:pt x="384" y="180"/>
                </a:lnTo>
                <a:lnTo>
                  <a:pt x="384" y="191"/>
                </a:lnTo>
                <a:lnTo>
                  <a:pt x="378" y="203"/>
                </a:lnTo>
                <a:lnTo>
                  <a:pt x="378" y="209"/>
                </a:lnTo>
                <a:lnTo>
                  <a:pt x="378" y="220"/>
                </a:lnTo>
                <a:lnTo>
                  <a:pt x="378" y="226"/>
                </a:lnTo>
                <a:lnTo>
                  <a:pt x="378" y="232"/>
                </a:lnTo>
                <a:lnTo>
                  <a:pt x="372" y="238"/>
                </a:lnTo>
                <a:lnTo>
                  <a:pt x="372" y="249"/>
                </a:lnTo>
                <a:lnTo>
                  <a:pt x="378" y="255"/>
                </a:lnTo>
                <a:lnTo>
                  <a:pt x="372" y="267"/>
                </a:lnTo>
                <a:lnTo>
                  <a:pt x="366" y="267"/>
                </a:lnTo>
                <a:lnTo>
                  <a:pt x="366" y="272"/>
                </a:lnTo>
                <a:lnTo>
                  <a:pt x="360" y="278"/>
                </a:lnTo>
                <a:lnTo>
                  <a:pt x="360" y="284"/>
                </a:lnTo>
                <a:lnTo>
                  <a:pt x="355" y="290"/>
                </a:lnTo>
                <a:lnTo>
                  <a:pt x="349" y="296"/>
                </a:lnTo>
                <a:lnTo>
                  <a:pt x="343" y="301"/>
                </a:lnTo>
                <a:lnTo>
                  <a:pt x="337" y="307"/>
                </a:lnTo>
                <a:lnTo>
                  <a:pt x="326" y="301"/>
                </a:lnTo>
                <a:lnTo>
                  <a:pt x="320" y="319"/>
                </a:lnTo>
                <a:lnTo>
                  <a:pt x="308" y="319"/>
                </a:lnTo>
                <a:lnTo>
                  <a:pt x="308" y="325"/>
                </a:lnTo>
                <a:lnTo>
                  <a:pt x="308" y="330"/>
                </a:lnTo>
                <a:lnTo>
                  <a:pt x="308" y="336"/>
                </a:lnTo>
                <a:lnTo>
                  <a:pt x="308" y="354"/>
                </a:lnTo>
                <a:lnTo>
                  <a:pt x="302" y="365"/>
                </a:lnTo>
                <a:lnTo>
                  <a:pt x="296" y="365"/>
                </a:lnTo>
                <a:lnTo>
                  <a:pt x="285" y="348"/>
                </a:lnTo>
                <a:lnTo>
                  <a:pt x="285" y="354"/>
                </a:lnTo>
                <a:lnTo>
                  <a:pt x="279" y="359"/>
                </a:lnTo>
                <a:lnTo>
                  <a:pt x="273" y="383"/>
                </a:lnTo>
                <a:lnTo>
                  <a:pt x="279" y="400"/>
                </a:lnTo>
                <a:lnTo>
                  <a:pt x="273" y="400"/>
                </a:lnTo>
                <a:lnTo>
                  <a:pt x="273" y="406"/>
                </a:lnTo>
                <a:lnTo>
                  <a:pt x="273" y="412"/>
                </a:lnTo>
                <a:lnTo>
                  <a:pt x="267" y="423"/>
                </a:lnTo>
                <a:lnTo>
                  <a:pt x="256" y="423"/>
                </a:lnTo>
                <a:lnTo>
                  <a:pt x="244" y="423"/>
                </a:lnTo>
                <a:lnTo>
                  <a:pt x="244" y="417"/>
                </a:lnTo>
                <a:lnTo>
                  <a:pt x="238" y="417"/>
                </a:lnTo>
                <a:lnTo>
                  <a:pt x="233" y="412"/>
                </a:lnTo>
                <a:lnTo>
                  <a:pt x="221" y="412"/>
                </a:lnTo>
                <a:lnTo>
                  <a:pt x="221" y="406"/>
                </a:lnTo>
                <a:lnTo>
                  <a:pt x="215" y="394"/>
                </a:lnTo>
                <a:lnTo>
                  <a:pt x="204" y="400"/>
                </a:lnTo>
                <a:lnTo>
                  <a:pt x="192" y="412"/>
                </a:lnTo>
                <a:lnTo>
                  <a:pt x="186" y="412"/>
                </a:lnTo>
                <a:lnTo>
                  <a:pt x="180" y="412"/>
                </a:lnTo>
                <a:lnTo>
                  <a:pt x="180" y="417"/>
                </a:lnTo>
                <a:lnTo>
                  <a:pt x="175" y="412"/>
                </a:lnTo>
                <a:lnTo>
                  <a:pt x="157" y="406"/>
                </a:lnTo>
                <a:lnTo>
                  <a:pt x="151" y="412"/>
                </a:lnTo>
                <a:lnTo>
                  <a:pt x="151" y="417"/>
                </a:lnTo>
                <a:lnTo>
                  <a:pt x="146" y="417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576266" y="3298824"/>
            <a:ext cx="446367" cy="763587"/>
          </a:xfrm>
          <a:custGeom>
            <a:avLst/>
            <a:gdLst>
              <a:gd name="T0" fmla="*/ 414338 w 284"/>
              <a:gd name="T1" fmla="*/ 249169 h 482"/>
              <a:gd name="T2" fmla="*/ 414338 w 284"/>
              <a:gd name="T3" fmla="*/ 276149 h 482"/>
              <a:gd name="T4" fmla="*/ 414338 w 284"/>
              <a:gd name="T5" fmla="*/ 322174 h 482"/>
              <a:gd name="T6" fmla="*/ 423863 w 284"/>
              <a:gd name="T7" fmla="*/ 350741 h 482"/>
              <a:gd name="T8" fmla="*/ 431800 w 284"/>
              <a:gd name="T9" fmla="*/ 396766 h 482"/>
              <a:gd name="T10" fmla="*/ 431800 w 284"/>
              <a:gd name="T11" fmla="*/ 442791 h 482"/>
              <a:gd name="T12" fmla="*/ 431800 w 284"/>
              <a:gd name="T13" fmla="*/ 488816 h 482"/>
              <a:gd name="T14" fmla="*/ 450850 w 284"/>
              <a:gd name="T15" fmla="*/ 515796 h 482"/>
              <a:gd name="T16" fmla="*/ 423863 w 284"/>
              <a:gd name="T17" fmla="*/ 542776 h 482"/>
              <a:gd name="T18" fmla="*/ 395288 w 284"/>
              <a:gd name="T19" fmla="*/ 561821 h 482"/>
              <a:gd name="T20" fmla="*/ 368300 w 284"/>
              <a:gd name="T21" fmla="*/ 552298 h 482"/>
              <a:gd name="T22" fmla="*/ 368300 w 284"/>
              <a:gd name="T23" fmla="*/ 588801 h 482"/>
              <a:gd name="T24" fmla="*/ 339725 w 284"/>
              <a:gd name="T25" fmla="*/ 626890 h 482"/>
              <a:gd name="T26" fmla="*/ 312738 w 284"/>
              <a:gd name="T27" fmla="*/ 653870 h 482"/>
              <a:gd name="T28" fmla="*/ 303213 w 284"/>
              <a:gd name="T29" fmla="*/ 699895 h 482"/>
              <a:gd name="T30" fmla="*/ 257175 w 284"/>
              <a:gd name="T31" fmla="*/ 680851 h 482"/>
              <a:gd name="T32" fmla="*/ 238125 w 284"/>
              <a:gd name="T33" fmla="*/ 680851 h 482"/>
              <a:gd name="T34" fmla="*/ 220663 w 284"/>
              <a:gd name="T35" fmla="*/ 699895 h 482"/>
              <a:gd name="T36" fmla="*/ 201613 w 284"/>
              <a:gd name="T37" fmla="*/ 726875 h 482"/>
              <a:gd name="T38" fmla="*/ 174625 w 284"/>
              <a:gd name="T39" fmla="*/ 718940 h 482"/>
              <a:gd name="T40" fmla="*/ 119063 w 284"/>
              <a:gd name="T41" fmla="*/ 736398 h 482"/>
              <a:gd name="T42" fmla="*/ 92075 w 284"/>
              <a:gd name="T43" fmla="*/ 726875 h 482"/>
              <a:gd name="T44" fmla="*/ 53975 w 284"/>
              <a:gd name="T45" fmla="*/ 736398 h 482"/>
              <a:gd name="T46" fmla="*/ 26988 w 284"/>
              <a:gd name="T47" fmla="*/ 745920 h 482"/>
              <a:gd name="T48" fmla="*/ 7938 w 284"/>
              <a:gd name="T49" fmla="*/ 764965 h 482"/>
              <a:gd name="T50" fmla="*/ 7938 w 284"/>
              <a:gd name="T51" fmla="*/ 699895 h 482"/>
              <a:gd name="T52" fmla="*/ 36513 w 284"/>
              <a:gd name="T53" fmla="*/ 644348 h 482"/>
              <a:gd name="T54" fmla="*/ 53975 w 284"/>
              <a:gd name="T55" fmla="*/ 617368 h 482"/>
              <a:gd name="T56" fmla="*/ 63500 w 284"/>
              <a:gd name="T57" fmla="*/ 561821 h 482"/>
              <a:gd name="T58" fmla="*/ 46038 w 284"/>
              <a:gd name="T59" fmla="*/ 515796 h 482"/>
              <a:gd name="T60" fmla="*/ 53975 w 284"/>
              <a:gd name="T61" fmla="*/ 450726 h 482"/>
              <a:gd name="T62" fmla="*/ 46038 w 284"/>
              <a:gd name="T63" fmla="*/ 396766 h 482"/>
              <a:gd name="T64" fmla="*/ 36513 w 284"/>
              <a:gd name="T65" fmla="*/ 341219 h 482"/>
              <a:gd name="T66" fmla="*/ 36513 w 284"/>
              <a:gd name="T67" fmla="*/ 285672 h 482"/>
              <a:gd name="T68" fmla="*/ 36513 w 284"/>
              <a:gd name="T69" fmla="*/ 249169 h 482"/>
              <a:gd name="T70" fmla="*/ 26988 w 284"/>
              <a:gd name="T71" fmla="*/ 184099 h 482"/>
              <a:gd name="T72" fmla="*/ 26988 w 284"/>
              <a:gd name="T73" fmla="*/ 157119 h 482"/>
              <a:gd name="T74" fmla="*/ 17463 w 284"/>
              <a:gd name="T75" fmla="*/ 128552 h 482"/>
              <a:gd name="T76" fmla="*/ 17463 w 284"/>
              <a:gd name="T77" fmla="*/ 92050 h 482"/>
              <a:gd name="T78" fmla="*/ 36513 w 284"/>
              <a:gd name="T79" fmla="*/ 65070 h 482"/>
              <a:gd name="T80" fmla="*/ 92075 w 284"/>
              <a:gd name="T81" fmla="*/ 46025 h 482"/>
              <a:gd name="T82" fmla="*/ 119063 w 284"/>
              <a:gd name="T83" fmla="*/ 36502 h 482"/>
              <a:gd name="T84" fmla="*/ 165100 w 284"/>
              <a:gd name="T85" fmla="*/ 28567 h 482"/>
              <a:gd name="T86" fmla="*/ 220663 w 284"/>
              <a:gd name="T87" fmla="*/ 19045 h 482"/>
              <a:gd name="T88" fmla="*/ 284163 w 284"/>
              <a:gd name="T89" fmla="*/ 19045 h 482"/>
              <a:gd name="T90" fmla="*/ 322263 w 284"/>
              <a:gd name="T91" fmla="*/ 9522 h 482"/>
              <a:gd name="T92" fmla="*/ 376238 w 284"/>
              <a:gd name="T93" fmla="*/ 0 h 482"/>
              <a:gd name="T94" fmla="*/ 385763 w 284"/>
              <a:gd name="T95" fmla="*/ 65070 h 482"/>
              <a:gd name="T96" fmla="*/ 395288 w 284"/>
              <a:gd name="T97" fmla="*/ 120617 h 482"/>
              <a:gd name="T98" fmla="*/ 395288 w 284"/>
              <a:gd name="T99" fmla="*/ 166642 h 482"/>
              <a:gd name="T100" fmla="*/ 404813 w 284"/>
              <a:gd name="T101" fmla="*/ 212667 h 4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84"/>
              <a:gd name="T154" fmla="*/ 0 h 482"/>
              <a:gd name="T155" fmla="*/ 284 w 284"/>
              <a:gd name="T156" fmla="*/ 482 h 48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84" h="482">
                <a:moveTo>
                  <a:pt x="255" y="134"/>
                </a:moveTo>
                <a:lnTo>
                  <a:pt x="255" y="145"/>
                </a:lnTo>
                <a:lnTo>
                  <a:pt x="261" y="157"/>
                </a:lnTo>
                <a:lnTo>
                  <a:pt x="261" y="163"/>
                </a:lnTo>
                <a:lnTo>
                  <a:pt x="261" y="168"/>
                </a:lnTo>
                <a:lnTo>
                  <a:pt x="261" y="174"/>
                </a:lnTo>
                <a:lnTo>
                  <a:pt x="261" y="186"/>
                </a:lnTo>
                <a:lnTo>
                  <a:pt x="261" y="197"/>
                </a:lnTo>
                <a:lnTo>
                  <a:pt x="261" y="203"/>
                </a:lnTo>
                <a:lnTo>
                  <a:pt x="267" y="209"/>
                </a:lnTo>
                <a:lnTo>
                  <a:pt x="267" y="215"/>
                </a:lnTo>
                <a:lnTo>
                  <a:pt x="267" y="221"/>
                </a:lnTo>
                <a:lnTo>
                  <a:pt x="267" y="232"/>
                </a:lnTo>
                <a:lnTo>
                  <a:pt x="267" y="244"/>
                </a:lnTo>
                <a:lnTo>
                  <a:pt x="272" y="250"/>
                </a:lnTo>
                <a:lnTo>
                  <a:pt x="272" y="255"/>
                </a:lnTo>
                <a:lnTo>
                  <a:pt x="272" y="261"/>
                </a:lnTo>
                <a:lnTo>
                  <a:pt x="272" y="279"/>
                </a:lnTo>
                <a:lnTo>
                  <a:pt x="272" y="296"/>
                </a:lnTo>
                <a:lnTo>
                  <a:pt x="278" y="302"/>
                </a:lnTo>
                <a:lnTo>
                  <a:pt x="272" y="308"/>
                </a:lnTo>
                <a:lnTo>
                  <a:pt x="272" y="313"/>
                </a:lnTo>
                <a:lnTo>
                  <a:pt x="272" y="325"/>
                </a:lnTo>
                <a:lnTo>
                  <a:pt x="284" y="325"/>
                </a:lnTo>
                <a:lnTo>
                  <a:pt x="284" y="331"/>
                </a:lnTo>
                <a:lnTo>
                  <a:pt x="278" y="337"/>
                </a:lnTo>
                <a:lnTo>
                  <a:pt x="267" y="342"/>
                </a:lnTo>
                <a:lnTo>
                  <a:pt x="261" y="342"/>
                </a:lnTo>
                <a:lnTo>
                  <a:pt x="255" y="348"/>
                </a:lnTo>
                <a:lnTo>
                  <a:pt x="249" y="354"/>
                </a:lnTo>
                <a:lnTo>
                  <a:pt x="243" y="348"/>
                </a:lnTo>
                <a:lnTo>
                  <a:pt x="237" y="348"/>
                </a:lnTo>
                <a:lnTo>
                  <a:pt x="232" y="348"/>
                </a:lnTo>
                <a:lnTo>
                  <a:pt x="226" y="366"/>
                </a:lnTo>
                <a:lnTo>
                  <a:pt x="232" y="366"/>
                </a:lnTo>
                <a:lnTo>
                  <a:pt x="232" y="371"/>
                </a:lnTo>
                <a:lnTo>
                  <a:pt x="226" y="383"/>
                </a:lnTo>
                <a:lnTo>
                  <a:pt x="214" y="389"/>
                </a:lnTo>
                <a:lnTo>
                  <a:pt x="214" y="395"/>
                </a:lnTo>
                <a:lnTo>
                  <a:pt x="203" y="406"/>
                </a:lnTo>
                <a:lnTo>
                  <a:pt x="197" y="406"/>
                </a:lnTo>
                <a:lnTo>
                  <a:pt x="197" y="412"/>
                </a:lnTo>
                <a:lnTo>
                  <a:pt x="191" y="418"/>
                </a:lnTo>
                <a:lnTo>
                  <a:pt x="191" y="424"/>
                </a:lnTo>
                <a:lnTo>
                  <a:pt x="191" y="441"/>
                </a:lnTo>
                <a:lnTo>
                  <a:pt x="185" y="441"/>
                </a:lnTo>
                <a:lnTo>
                  <a:pt x="162" y="435"/>
                </a:lnTo>
                <a:lnTo>
                  <a:pt x="162" y="429"/>
                </a:lnTo>
                <a:lnTo>
                  <a:pt x="156" y="424"/>
                </a:lnTo>
                <a:lnTo>
                  <a:pt x="150" y="424"/>
                </a:lnTo>
                <a:lnTo>
                  <a:pt x="150" y="429"/>
                </a:lnTo>
                <a:lnTo>
                  <a:pt x="145" y="429"/>
                </a:lnTo>
                <a:lnTo>
                  <a:pt x="145" y="435"/>
                </a:lnTo>
                <a:lnTo>
                  <a:pt x="139" y="441"/>
                </a:lnTo>
                <a:lnTo>
                  <a:pt x="133" y="458"/>
                </a:lnTo>
                <a:lnTo>
                  <a:pt x="127" y="464"/>
                </a:lnTo>
                <a:lnTo>
                  <a:pt x="127" y="458"/>
                </a:lnTo>
                <a:lnTo>
                  <a:pt x="121" y="458"/>
                </a:lnTo>
                <a:lnTo>
                  <a:pt x="116" y="447"/>
                </a:lnTo>
                <a:lnTo>
                  <a:pt x="110" y="453"/>
                </a:lnTo>
                <a:lnTo>
                  <a:pt x="98" y="458"/>
                </a:lnTo>
                <a:lnTo>
                  <a:pt x="87" y="476"/>
                </a:lnTo>
                <a:lnTo>
                  <a:pt x="75" y="464"/>
                </a:lnTo>
                <a:lnTo>
                  <a:pt x="69" y="464"/>
                </a:lnTo>
                <a:lnTo>
                  <a:pt x="63" y="458"/>
                </a:lnTo>
                <a:lnTo>
                  <a:pt x="58" y="458"/>
                </a:lnTo>
                <a:lnTo>
                  <a:pt x="40" y="464"/>
                </a:lnTo>
                <a:lnTo>
                  <a:pt x="40" y="476"/>
                </a:lnTo>
                <a:lnTo>
                  <a:pt x="34" y="464"/>
                </a:lnTo>
                <a:lnTo>
                  <a:pt x="29" y="470"/>
                </a:lnTo>
                <a:lnTo>
                  <a:pt x="17" y="464"/>
                </a:lnTo>
                <a:lnTo>
                  <a:pt x="17" y="470"/>
                </a:lnTo>
                <a:lnTo>
                  <a:pt x="11" y="470"/>
                </a:lnTo>
                <a:lnTo>
                  <a:pt x="11" y="482"/>
                </a:lnTo>
                <a:lnTo>
                  <a:pt x="5" y="482"/>
                </a:lnTo>
                <a:lnTo>
                  <a:pt x="0" y="470"/>
                </a:lnTo>
                <a:lnTo>
                  <a:pt x="5" y="453"/>
                </a:lnTo>
                <a:lnTo>
                  <a:pt x="5" y="441"/>
                </a:lnTo>
                <a:lnTo>
                  <a:pt x="5" y="429"/>
                </a:lnTo>
                <a:lnTo>
                  <a:pt x="23" y="412"/>
                </a:lnTo>
                <a:lnTo>
                  <a:pt x="23" y="406"/>
                </a:lnTo>
                <a:lnTo>
                  <a:pt x="23" y="400"/>
                </a:lnTo>
                <a:lnTo>
                  <a:pt x="29" y="400"/>
                </a:lnTo>
                <a:lnTo>
                  <a:pt x="34" y="389"/>
                </a:lnTo>
                <a:lnTo>
                  <a:pt x="46" y="371"/>
                </a:lnTo>
                <a:lnTo>
                  <a:pt x="40" y="360"/>
                </a:lnTo>
                <a:lnTo>
                  <a:pt x="40" y="354"/>
                </a:lnTo>
                <a:lnTo>
                  <a:pt x="34" y="342"/>
                </a:lnTo>
                <a:lnTo>
                  <a:pt x="29" y="331"/>
                </a:lnTo>
                <a:lnTo>
                  <a:pt x="29" y="325"/>
                </a:lnTo>
                <a:lnTo>
                  <a:pt x="29" y="313"/>
                </a:lnTo>
                <a:lnTo>
                  <a:pt x="34" y="302"/>
                </a:lnTo>
                <a:lnTo>
                  <a:pt x="34" y="284"/>
                </a:lnTo>
                <a:lnTo>
                  <a:pt x="29" y="273"/>
                </a:lnTo>
                <a:lnTo>
                  <a:pt x="29" y="261"/>
                </a:lnTo>
                <a:lnTo>
                  <a:pt x="29" y="250"/>
                </a:lnTo>
                <a:lnTo>
                  <a:pt x="29" y="238"/>
                </a:lnTo>
                <a:lnTo>
                  <a:pt x="29" y="221"/>
                </a:lnTo>
                <a:lnTo>
                  <a:pt x="23" y="215"/>
                </a:lnTo>
                <a:lnTo>
                  <a:pt x="23" y="209"/>
                </a:lnTo>
                <a:lnTo>
                  <a:pt x="23" y="192"/>
                </a:lnTo>
                <a:lnTo>
                  <a:pt x="23" y="180"/>
                </a:lnTo>
                <a:lnTo>
                  <a:pt x="23" y="174"/>
                </a:lnTo>
                <a:lnTo>
                  <a:pt x="23" y="163"/>
                </a:lnTo>
                <a:lnTo>
                  <a:pt x="23" y="157"/>
                </a:lnTo>
                <a:lnTo>
                  <a:pt x="17" y="145"/>
                </a:lnTo>
                <a:lnTo>
                  <a:pt x="17" y="122"/>
                </a:lnTo>
                <a:lnTo>
                  <a:pt x="17" y="116"/>
                </a:lnTo>
                <a:lnTo>
                  <a:pt x="17" y="110"/>
                </a:lnTo>
                <a:lnTo>
                  <a:pt x="17" y="105"/>
                </a:lnTo>
                <a:lnTo>
                  <a:pt x="17" y="99"/>
                </a:lnTo>
                <a:lnTo>
                  <a:pt x="17" y="93"/>
                </a:lnTo>
                <a:lnTo>
                  <a:pt x="11" y="87"/>
                </a:lnTo>
                <a:lnTo>
                  <a:pt x="11" y="81"/>
                </a:lnTo>
                <a:lnTo>
                  <a:pt x="11" y="76"/>
                </a:lnTo>
                <a:lnTo>
                  <a:pt x="11" y="70"/>
                </a:lnTo>
                <a:lnTo>
                  <a:pt x="11" y="58"/>
                </a:lnTo>
                <a:lnTo>
                  <a:pt x="11" y="52"/>
                </a:lnTo>
                <a:lnTo>
                  <a:pt x="11" y="35"/>
                </a:lnTo>
                <a:lnTo>
                  <a:pt x="23" y="41"/>
                </a:lnTo>
                <a:lnTo>
                  <a:pt x="34" y="41"/>
                </a:lnTo>
                <a:lnTo>
                  <a:pt x="40" y="41"/>
                </a:lnTo>
                <a:lnTo>
                  <a:pt x="58" y="29"/>
                </a:lnTo>
                <a:lnTo>
                  <a:pt x="63" y="23"/>
                </a:lnTo>
                <a:lnTo>
                  <a:pt x="69" y="23"/>
                </a:lnTo>
                <a:lnTo>
                  <a:pt x="75" y="23"/>
                </a:lnTo>
                <a:lnTo>
                  <a:pt x="87" y="18"/>
                </a:lnTo>
                <a:lnTo>
                  <a:pt x="92" y="18"/>
                </a:lnTo>
                <a:lnTo>
                  <a:pt x="104" y="18"/>
                </a:lnTo>
                <a:lnTo>
                  <a:pt x="116" y="18"/>
                </a:lnTo>
                <a:lnTo>
                  <a:pt x="133" y="18"/>
                </a:lnTo>
                <a:lnTo>
                  <a:pt x="139" y="12"/>
                </a:lnTo>
                <a:lnTo>
                  <a:pt x="156" y="12"/>
                </a:lnTo>
                <a:lnTo>
                  <a:pt x="168" y="12"/>
                </a:lnTo>
                <a:lnTo>
                  <a:pt x="179" y="12"/>
                </a:lnTo>
                <a:lnTo>
                  <a:pt x="191" y="6"/>
                </a:lnTo>
                <a:lnTo>
                  <a:pt x="197" y="6"/>
                </a:lnTo>
                <a:lnTo>
                  <a:pt x="203" y="6"/>
                </a:lnTo>
                <a:lnTo>
                  <a:pt x="208" y="6"/>
                </a:lnTo>
                <a:lnTo>
                  <a:pt x="220" y="6"/>
                </a:lnTo>
                <a:lnTo>
                  <a:pt x="237" y="0"/>
                </a:lnTo>
                <a:lnTo>
                  <a:pt x="237" y="12"/>
                </a:lnTo>
                <a:lnTo>
                  <a:pt x="243" y="29"/>
                </a:lnTo>
                <a:lnTo>
                  <a:pt x="243" y="41"/>
                </a:lnTo>
                <a:lnTo>
                  <a:pt x="243" y="47"/>
                </a:lnTo>
                <a:lnTo>
                  <a:pt x="243" y="58"/>
                </a:lnTo>
                <a:lnTo>
                  <a:pt x="249" y="76"/>
                </a:lnTo>
                <a:lnTo>
                  <a:pt x="249" y="87"/>
                </a:lnTo>
                <a:lnTo>
                  <a:pt x="249" y="99"/>
                </a:lnTo>
                <a:lnTo>
                  <a:pt x="249" y="105"/>
                </a:lnTo>
                <a:lnTo>
                  <a:pt x="255" y="116"/>
                </a:lnTo>
                <a:lnTo>
                  <a:pt x="255" y="128"/>
                </a:lnTo>
                <a:lnTo>
                  <a:pt x="255" y="13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6409579" y="3767136"/>
            <a:ext cx="1041960" cy="542925"/>
          </a:xfrm>
          <a:custGeom>
            <a:avLst/>
            <a:gdLst>
              <a:gd name="T0" fmla="*/ 673100 w 662"/>
              <a:gd name="T1" fmla="*/ 460249 h 342"/>
              <a:gd name="T2" fmla="*/ 636588 w 662"/>
              <a:gd name="T3" fmla="*/ 460249 h 342"/>
              <a:gd name="T4" fmla="*/ 571500 w 662"/>
              <a:gd name="T5" fmla="*/ 469771 h 342"/>
              <a:gd name="T6" fmla="*/ 515938 w 662"/>
              <a:gd name="T7" fmla="*/ 469771 h 342"/>
              <a:gd name="T8" fmla="*/ 469900 w 662"/>
              <a:gd name="T9" fmla="*/ 479293 h 342"/>
              <a:gd name="T10" fmla="*/ 433388 w 662"/>
              <a:gd name="T11" fmla="*/ 479293 h 342"/>
              <a:gd name="T12" fmla="*/ 377825 w 662"/>
              <a:gd name="T13" fmla="*/ 479293 h 342"/>
              <a:gd name="T14" fmla="*/ 331788 w 662"/>
              <a:gd name="T15" fmla="*/ 487229 h 342"/>
              <a:gd name="T16" fmla="*/ 266700 w 662"/>
              <a:gd name="T17" fmla="*/ 496751 h 342"/>
              <a:gd name="T18" fmla="*/ 193675 w 662"/>
              <a:gd name="T19" fmla="*/ 506274 h 342"/>
              <a:gd name="T20" fmla="*/ 128588 w 662"/>
              <a:gd name="T21" fmla="*/ 533254 h 342"/>
              <a:gd name="T22" fmla="*/ 65088 w 662"/>
              <a:gd name="T23" fmla="*/ 542776 h 342"/>
              <a:gd name="T24" fmla="*/ 9525 w 662"/>
              <a:gd name="T25" fmla="*/ 515796 h 342"/>
              <a:gd name="T26" fmla="*/ 36513 w 662"/>
              <a:gd name="T27" fmla="*/ 496751 h 342"/>
              <a:gd name="T28" fmla="*/ 26988 w 662"/>
              <a:gd name="T29" fmla="*/ 450726 h 342"/>
              <a:gd name="T30" fmla="*/ 46038 w 662"/>
              <a:gd name="T31" fmla="*/ 404701 h 342"/>
              <a:gd name="T32" fmla="*/ 111125 w 662"/>
              <a:gd name="T33" fmla="*/ 433269 h 342"/>
              <a:gd name="T34" fmla="*/ 128588 w 662"/>
              <a:gd name="T35" fmla="*/ 368199 h 342"/>
              <a:gd name="T36" fmla="*/ 174625 w 662"/>
              <a:gd name="T37" fmla="*/ 349154 h 342"/>
              <a:gd name="T38" fmla="*/ 174625 w 662"/>
              <a:gd name="T39" fmla="*/ 295194 h 342"/>
              <a:gd name="T40" fmla="*/ 193675 w 662"/>
              <a:gd name="T41" fmla="*/ 266627 h 342"/>
              <a:gd name="T42" fmla="*/ 230188 w 662"/>
              <a:gd name="T43" fmla="*/ 266627 h 342"/>
              <a:gd name="T44" fmla="*/ 285750 w 662"/>
              <a:gd name="T45" fmla="*/ 266627 h 342"/>
              <a:gd name="T46" fmla="*/ 350838 w 662"/>
              <a:gd name="T47" fmla="*/ 239647 h 342"/>
              <a:gd name="T48" fmla="*/ 377825 w 662"/>
              <a:gd name="T49" fmla="*/ 257104 h 342"/>
              <a:gd name="T50" fmla="*/ 404813 w 662"/>
              <a:gd name="T51" fmla="*/ 211080 h 342"/>
              <a:gd name="T52" fmla="*/ 423863 w 662"/>
              <a:gd name="T53" fmla="*/ 220602 h 342"/>
              <a:gd name="T54" fmla="*/ 469900 w 662"/>
              <a:gd name="T55" fmla="*/ 193622 h 342"/>
              <a:gd name="T56" fmla="*/ 506413 w 662"/>
              <a:gd name="T57" fmla="*/ 157119 h 342"/>
              <a:gd name="T58" fmla="*/ 534988 w 662"/>
              <a:gd name="T59" fmla="*/ 111095 h 342"/>
              <a:gd name="T60" fmla="*/ 552450 w 662"/>
              <a:gd name="T61" fmla="*/ 82527 h 342"/>
              <a:gd name="T62" fmla="*/ 590550 w 662"/>
              <a:gd name="T63" fmla="*/ 73005 h 342"/>
              <a:gd name="T64" fmla="*/ 598488 w 662"/>
              <a:gd name="T65" fmla="*/ 46025 h 342"/>
              <a:gd name="T66" fmla="*/ 617538 w 662"/>
              <a:gd name="T67" fmla="*/ 0 h 342"/>
              <a:gd name="T68" fmla="*/ 663575 w 662"/>
              <a:gd name="T69" fmla="*/ 9522 h 342"/>
              <a:gd name="T70" fmla="*/ 690563 w 662"/>
              <a:gd name="T71" fmla="*/ 36502 h 342"/>
              <a:gd name="T72" fmla="*/ 728663 w 662"/>
              <a:gd name="T73" fmla="*/ 55547 h 342"/>
              <a:gd name="T74" fmla="*/ 774700 w 662"/>
              <a:gd name="T75" fmla="*/ 73005 h 342"/>
              <a:gd name="T76" fmla="*/ 820738 w 662"/>
              <a:gd name="T77" fmla="*/ 65070 h 342"/>
              <a:gd name="T78" fmla="*/ 847725 w 662"/>
              <a:gd name="T79" fmla="*/ 65070 h 342"/>
              <a:gd name="T80" fmla="*/ 893763 w 662"/>
              <a:gd name="T81" fmla="*/ 65070 h 342"/>
              <a:gd name="T82" fmla="*/ 930275 w 662"/>
              <a:gd name="T83" fmla="*/ 82527 h 342"/>
              <a:gd name="T84" fmla="*/ 958850 w 662"/>
              <a:gd name="T85" fmla="*/ 157119 h 342"/>
              <a:gd name="T86" fmla="*/ 985838 w 662"/>
              <a:gd name="T87" fmla="*/ 193622 h 342"/>
              <a:gd name="T88" fmla="*/ 1031875 w 662"/>
              <a:gd name="T89" fmla="*/ 249169 h 342"/>
              <a:gd name="T90" fmla="*/ 985838 w 662"/>
              <a:gd name="T91" fmla="*/ 295194 h 342"/>
              <a:gd name="T92" fmla="*/ 949325 w 662"/>
              <a:gd name="T93" fmla="*/ 341219 h 342"/>
              <a:gd name="T94" fmla="*/ 903288 w 662"/>
              <a:gd name="T95" fmla="*/ 387244 h 342"/>
              <a:gd name="T96" fmla="*/ 838200 w 662"/>
              <a:gd name="T97" fmla="*/ 433269 h 342"/>
              <a:gd name="T98" fmla="*/ 792163 w 662"/>
              <a:gd name="T99" fmla="*/ 441204 h 34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62"/>
              <a:gd name="T151" fmla="*/ 0 h 342"/>
              <a:gd name="T152" fmla="*/ 662 w 662"/>
              <a:gd name="T153" fmla="*/ 342 h 34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62" h="342">
                <a:moveTo>
                  <a:pt x="470" y="284"/>
                </a:moveTo>
                <a:lnTo>
                  <a:pt x="453" y="284"/>
                </a:lnTo>
                <a:lnTo>
                  <a:pt x="441" y="284"/>
                </a:lnTo>
                <a:lnTo>
                  <a:pt x="424" y="290"/>
                </a:lnTo>
                <a:lnTo>
                  <a:pt x="418" y="290"/>
                </a:lnTo>
                <a:lnTo>
                  <a:pt x="412" y="290"/>
                </a:lnTo>
                <a:lnTo>
                  <a:pt x="406" y="290"/>
                </a:lnTo>
                <a:lnTo>
                  <a:pt x="401" y="290"/>
                </a:lnTo>
                <a:lnTo>
                  <a:pt x="389" y="290"/>
                </a:lnTo>
                <a:lnTo>
                  <a:pt x="377" y="290"/>
                </a:lnTo>
                <a:lnTo>
                  <a:pt x="372" y="290"/>
                </a:lnTo>
                <a:lnTo>
                  <a:pt x="360" y="296"/>
                </a:lnTo>
                <a:lnTo>
                  <a:pt x="354" y="296"/>
                </a:lnTo>
                <a:lnTo>
                  <a:pt x="342" y="296"/>
                </a:lnTo>
                <a:lnTo>
                  <a:pt x="331" y="296"/>
                </a:lnTo>
                <a:lnTo>
                  <a:pt x="325" y="296"/>
                </a:lnTo>
                <a:lnTo>
                  <a:pt x="319" y="296"/>
                </a:lnTo>
                <a:lnTo>
                  <a:pt x="313" y="296"/>
                </a:lnTo>
                <a:lnTo>
                  <a:pt x="308" y="296"/>
                </a:lnTo>
                <a:lnTo>
                  <a:pt x="296" y="302"/>
                </a:lnTo>
                <a:lnTo>
                  <a:pt x="290" y="302"/>
                </a:lnTo>
                <a:lnTo>
                  <a:pt x="284" y="302"/>
                </a:lnTo>
                <a:lnTo>
                  <a:pt x="279" y="302"/>
                </a:lnTo>
                <a:lnTo>
                  <a:pt x="273" y="302"/>
                </a:lnTo>
                <a:lnTo>
                  <a:pt x="261" y="302"/>
                </a:lnTo>
                <a:lnTo>
                  <a:pt x="255" y="302"/>
                </a:lnTo>
                <a:lnTo>
                  <a:pt x="244" y="302"/>
                </a:lnTo>
                <a:lnTo>
                  <a:pt x="238" y="302"/>
                </a:lnTo>
                <a:lnTo>
                  <a:pt x="232" y="307"/>
                </a:lnTo>
                <a:lnTo>
                  <a:pt x="226" y="307"/>
                </a:lnTo>
                <a:lnTo>
                  <a:pt x="215" y="307"/>
                </a:lnTo>
                <a:lnTo>
                  <a:pt x="209" y="307"/>
                </a:lnTo>
                <a:lnTo>
                  <a:pt x="197" y="307"/>
                </a:lnTo>
                <a:lnTo>
                  <a:pt x="186" y="307"/>
                </a:lnTo>
                <a:lnTo>
                  <a:pt x="174" y="313"/>
                </a:lnTo>
                <a:lnTo>
                  <a:pt x="168" y="313"/>
                </a:lnTo>
                <a:lnTo>
                  <a:pt x="157" y="313"/>
                </a:lnTo>
                <a:lnTo>
                  <a:pt x="139" y="313"/>
                </a:lnTo>
                <a:lnTo>
                  <a:pt x="122" y="313"/>
                </a:lnTo>
                <a:lnTo>
                  <a:pt x="122" y="319"/>
                </a:lnTo>
                <a:lnTo>
                  <a:pt x="122" y="331"/>
                </a:lnTo>
                <a:lnTo>
                  <a:pt x="105" y="336"/>
                </a:lnTo>
                <a:lnTo>
                  <a:pt x="93" y="336"/>
                </a:lnTo>
                <a:lnTo>
                  <a:pt x="81" y="336"/>
                </a:lnTo>
                <a:lnTo>
                  <a:pt x="76" y="336"/>
                </a:lnTo>
                <a:lnTo>
                  <a:pt x="58" y="336"/>
                </a:lnTo>
                <a:lnTo>
                  <a:pt x="52" y="336"/>
                </a:lnTo>
                <a:lnTo>
                  <a:pt x="41" y="342"/>
                </a:lnTo>
                <a:lnTo>
                  <a:pt x="6" y="342"/>
                </a:lnTo>
                <a:lnTo>
                  <a:pt x="0" y="342"/>
                </a:lnTo>
                <a:lnTo>
                  <a:pt x="0" y="331"/>
                </a:lnTo>
                <a:lnTo>
                  <a:pt x="6" y="325"/>
                </a:lnTo>
                <a:lnTo>
                  <a:pt x="12" y="336"/>
                </a:lnTo>
                <a:lnTo>
                  <a:pt x="17" y="325"/>
                </a:lnTo>
                <a:lnTo>
                  <a:pt x="17" y="313"/>
                </a:lnTo>
                <a:lnTo>
                  <a:pt x="23" y="313"/>
                </a:lnTo>
                <a:lnTo>
                  <a:pt x="23" y="307"/>
                </a:lnTo>
                <a:lnTo>
                  <a:pt x="23" y="296"/>
                </a:lnTo>
                <a:lnTo>
                  <a:pt x="23" y="290"/>
                </a:lnTo>
                <a:lnTo>
                  <a:pt x="17" y="284"/>
                </a:lnTo>
                <a:lnTo>
                  <a:pt x="12" y="278"/>
                </a:lnTo>
                <a:lnTo>
                  <a:pt x="17" y="278"/>
                </a:lnTo>
                <a:lnTo>
                  <a:pt x="17" y="273"/>
                </a:lnTo>
                <a:lnTo>
                  <a:pt x="29" y="255"/>
                </a:lnTo>
                <a:lnTo>
                  <a:pt x="35" y="255"/>
                </a:lnTo>
                <a:lnTo>
                  <a:pt x="52" y="261"/>
                </a:lnTo>
                <a:lnTo>
                  <a:pt x="64" y="267"/>
                </a:lnTo>
                <a:lnTo>
                  <a:pt x="70" y="273"/>
                </a:lnTo>
                <a:lnTo>
                  <a:pt x="76" y="273"/>
                </a:lnTo>
                <a:lnTo>
                  <a:pt x="81" y="267"/>
                </a:lnTo>
                <a:lnTo>
                  <a:pt x="76" y="249"/>
                </a:lnTo>
                <a:lnTo>
                  <a:pt x="81" y="232"/>
                </a:lnTo>
                <a:lnTo>
                  <a:pt x="87" y="232"/>
                </a:lnTo>
                <a:lnTo>
                  <a:pt x="93" y="226"/>
                </a:lnTo>
                <a:lnTo>
                  <a:pt x="105" y="220"/>
                </a:lnTo>
                <a:lnTo>
                  <a:pt x="110" y="220"/>
                </a:lnTo>
                <a:lnTo>
                  <a:pt x="105" y="209"/>
                </a:lnTo>
                <a:lnTo>
                  <a:pt x="105" y="203"/>
                </a:lnTo>
                <a:lnTo>
                  <a:pt x="105" y="197"/>
                </a:lnTo>
                <a:lnTo>
                  <a:pt x="110" y="186"/>
                </a:lnTo>
                <a:lnTo>
                  <a:pt x="116" y="186"/>
                </a:lnTo>
                <a:lnTo>
                  <a:pt x="116" y="174"/>
                </a:lnTo>
                <a:lnTo>
                  <a:pt x="122" y="174"/>
                </a:lnTo>
                <a:lnTo>
                  <a:pt x="122" y="168"/>
                </a:lnTo>
                <a:lnTo>
                  <a:pt x="134" y="174"/>
                </a:lnTo>
                <a:lnTo>
                  <a:pt x="139" y="168"/>
                </a:lnTo>
                <a:lnTo>
                  <a:pt x="145" y="180"/>
                </a:lnTo>
                <a:lnTo>
                  <a:pt x="145" y="168"/>
                </a:lnTo>
                <a:lnTo>
                  <a:pt x="163" y="162"/>
                </a:lnTo>
                <a:lnTo>
                  <a:pt x="168" y="162"/>
                </a:lnTo>
                <a:lnTo>
                  <a:pt x="174" y="168"/>
                </a:lnTo>
                <a:lnTo>
                  <a:pt x="180" y="168"/>
                </a:lnTo>
                <a:lnTo>
                  <a:pt x="192" y="180"/>
                </a:lnTo>
                <a:lnTo>
                  <a:pt x="203" y="162"/>
                </a:lnTo>
                <a:lnTo>
                  <a:pt x="215" y="157"/>
                </a:lnTo>
                <a:lnTo>
                  <a:pt x="221" y="151"/>
                </a:lnTo>
                <a:lnTo>
                  <a:pt x="226" y="162"/>
                </a:lnTo>
                <a:lnTo>
                  <a:pt x="232" y="162"/>
                </a:lnTo>
                <a:lnTo>
                  <a:pt x="232" y="168"/>
                </a:lnTo>
                <a:lnTo>
                  <a:pt x="238" y="162"/>
                </a:lnTo>
                <a:lnTo>
                  <a:pt x="244" y="145"/>
                </a:lnTo>
                <a:lnTo>
                  <a:pt x="250" y="139"/>
                </a:lnTo>
                <a:lnTo>
                  <a:pt x="250" y="133"/>
                </a:lnTo>
                <a:lnTo>
                  <a:pt x="255" y="133"/>
                </a:lnTo>
                <a:lnTo>
                  <a:pt x="255" y="128"/>
                </a:lnTo>
                <a:lnTo>
                  <a:pt x="261" y="128"/>
                </a:lnTo>
                <a:lnTo>
                  <a:pt x="267" y="133"/>
                </a:lnTo>
                <a:lnTo>
                  <a:pt x="267" y="139"/>
                </a:lnTo>
                <a:lnTo>
                  <a:pt x="290" y="145"/>
                </a:lnTo>
                <a:lnTo>
                  <a:pt x="296" y="145"/>
                </a:lnTo>
                <a:lnTo>
                  <a:pt x="296" y="128"/>
                </a:lnTo>
                <a:lnTo>
                  <a:pt x="296" y="122"/>
                </a:lnTo>
                <a:lnTo>
                  <a:pt x="302" y="116"/>
                </a:lnTo>
                <a:lnTo>
                  <a:pt x="302" y="110"/>
                </a:lnTo>
                <a:lnTo>
                  <a:pt x="308" y="110"/>
                </a:lnTo>
                <a:lnTo>
                  <a:pt x="319" y="99"/>
                </a:lnTo>
                <a:lnTo>
                  <a:pt x="319" y="93"/>
                </a:lnTo>
                <a:lnTo>
                  <a:pt x="331" y="87"/>
                </a:lnTo>
                <a:lnTo>
                  <a:pt x="337" y="75"/>
                </a:lnTo>
                <a:lnTo>
                  <a:pt x="337" y="70"/>
                </a:lnTo>
                <a:lnTo>
                  <a:pt x="331" y="70"/>
                </a:lnTo>
                <a:lnTo>
                  <a:pt x="337" y="52"/>
                </a:lnTo>
                <a:lnTo>
                  <a:pt x="342" y="52"/>
                </a:lnTo>
                <a:lnTo>
                  <a:pt x="348" y="52"/>
                </a:lnTo>
                <a:lnTo>
                  <a:pt x="354" y="58"/>
                </a:lnTo>
                <a:lnTo>
                  <a:pt x="360" y="52"/>
                </a:lnTo>
                <a:lnTo>
                  <a:pt x="366" y="46"/>
                </a:lnTo>
                <a:lnTo>
                  <a:pt x="372" y="46"/>
                </a:lnTo>
                <a:lnTo>
                  <a:pt x="383" y="41"/>
                </a:lnTo>
                <a:lnTo>
                  <a:pt x="389" y="35"/>
                </a:lnTo>
                <a:lnTo>
                  <a:pt x="389" y="29"/>
                </a:lnTo>
                <a:lnTo>
                  <a:pt x="377" y="29"/>
                </a:lnTo>
                <a:lnTo>
                  <a:pt x="377" y="17"/>
                </a:lnTo>
                <a:lnTo>
                  <a:pt x="377" y="12"/>
                </a:lnTo>
                <a:lnTo>
                  <a:pt x="383" y="6"/>
                </a:lnTo>
                <a:lnTo>
                  <a:pt x="389" y="0"/>
                </a:lnTo>
                <a:lnTo>
                  <a:pt x="401" y="6"/>
                </a:lnTo>
                <a:lnTo>
                  <a:pt x="406" y="6"/>
                </a:lnTo>
                <a:lnTo>
                  <a:pt x="412" y="0"/>
                </a:lnTo>
                <a:lnTo>
                  <a:pt x="418" y="6"/>
                </a:lnTo>
                <a:lnTo>
                  <a:pt x="424" y="12"/>
                </a:lnTo>
                <a:lnTo>
                  <a:pt x="430" y="17"/>
                </a:lnTo>
                <a:lnTo>
                  <a:pt x="435" y="17"/>
                </a:lnTo>
                <a:lnTo>
                  <a:pt x="435" y="23"/>
                </a:lnTo>
                <a:lnTo>
                  <a:pt x="435" y="29"/>
                </a:lnTo>
                <a:lnTo>
                  <a:pt x="447" y="35"/>
                </a:lnTo>
                <a:lnTo>
                  <a:pt x="453" y="35"/>
                </a:lnTo>
                <a:lnTo>
                  <a:pt x="459" y="35"/>
                </a:lnTo>
                <a:lnTo>
                  <a:pt x="464" y="35"/>
                </a:lnTo>
                <a:lnTo>
                  <a:pt x="470" y="35"/>
                </a:lnTo>
                <a:lnTo>
                  <a:pt x="482" y="46"/>
                </a:lnTo>
                <a:lnTo>
                  <a:pt x="488" y="46"/>
                </a:lnTo>
                <a:lnTo>
                  <a:pt x="493" y="46"/>
                </a:lnTo>
                <a:lnTo>
                  <a:pt x="493" y="41"/>
                </a:lnTo>
                <a:lnTo>
                  <a:pt x="499" y="35"/>
                </a:lnTo>
                <a:lnTo>
                  <a:pt x="517" y="41"/>
                </a:lnTo>
                <a:lnTo>
                  <a:pt x="522" y="46"/>
                </a:lnTo>
                <a:lnTo>
                  <a:pt x="522" y="41"/>
                </a:lnTo>
                <a:lnTo>
                  <a:pt x="528" y="41"/>
                </a:lnTo>
                <a:lnTo>
                  <a:pt x="534" y="41"/>
                </a:lnTo>
                <a:lnTo>
                  <a:pt x="546" y="29"/>
                </a:lnTo>
                <a:lnTo>
                  <a:pt x="557" y="23"/>
                </a:lnTo>
                <a:lnTo>
                  <a:pt x="563" y="35"/>
                </a:lnTo>
                <a:lnTo>
                  <a:pt x="563" y="41"/>
                </a:lnTo>
                <a:lnTo>
                  <a:pt x="575" y="41"/>
                </a:lnTo>
                <a:lnTo>
                  <a:pt x="580" y="46"/>
                </a:lnTo>
                <a:lnTo>
                  <a:pt x="586" y="46"/>
                </a:lnTo>
                <a:lnTo>
                  <a:pt x="586" y="52"/>
                </a:lnTo>
                <a:lnTo>
                  <a:pt x="586" y="58"/>
                </a:lnTo>
                <a:lnTo>
                  <a:pt x="592" y="75"/>
                </a:lnTo>
                <a:lnTo>
                  <a:pt x="592" y="87"/>
                </a:lnTo>
                <a:lnTo>
                  <a:pt x="604" y="99"/>
                </a:lnTo>
                <a:lnTo>
                  <a:pt x="604" y="104"/>
                </a:lnTo>
                <a:lnTo>
                  <a:pt x="604" y="110"/>
                </a:lnTo>
                <a:lnTo>
                  <a:pt x="615" y="116"/>
                </a:lnTo>
                <a:lnTo>
                  <a:pt x="621" y="122"/>
                </a:lnTo>
                <a:lnTo>
                  <a:pt x="621" y="128"/>
                </a:lnTo>
                <a:lnTo>
                  <a:pt x="644" y="145"/>
                </a:lnTo>
                <a:lnTo>
                  <a:pt x="662" y="145"/>
                </a:lnTo>
                <a:lnTo>
                  <a:pt x="650" y="157"/>
                </a:lnTo>
                <a:lnTo>
                  <a:pt x="644" y="168"/>
                </a:lnTo>
                <a:lnTo>
                  <a:pt x="633" y="180"/>
                </a:lnTo>
                <a:lnTo>
                  <a:pt x="627" y="180"/>
                </a:lnTo>
                <a:lnTo>
                  <a:pt x="621" y="186"/>
                </a:lnTo>
                <a:lnTo>
                  <a:pt x="615" y="191"/>
                </a:lnTo>
                <a:lnTo>
                  <a:pt x="609" y="191"/>
                </a:lnTo>
                <a:lnTo>
                  <a:pt x="598" y="203"/>
                </a:lnTo>
                <a:lnTo>
                  <a:pt x="598" y="215"/>
                </a:lnTo>
                <a:lnTo>
                  <a:pt x="586" y="220"/>
                </a:lnTo>
                <a:lnTo>
                  <a:pt x="592" y="232"/>
                </a:lnTo>
                <a:lnTo>
                  <a:pt x="586" y="232"/>
                </a:lnTo>
                <a:lnTo>
                  <a:pt x="569" y="244"/>
                </a:lnTo>
                <a:lnTo>
                  <a:pt x="569" y="249"/>
                </a:lnTo>
                <a:lnTo>
                  <a:pt x="540" y="267"/>
                </a:lnTo>
                <a:lnTo>
                  <a:pt x="534" y="267"/>
                </a:lnTo>
                <a:lnTo>
                  <a:pt x="528" y="273"/>
                </a:lnTo>
                <a:lnTo>
                  <a:pt x="522" y="273"/>
                </a:lnTo>
                <a:lnTo>
                  <a:pt x="522" y="278"/>
                </a:lnTo>
                <a:lnTo>
                  <a:pt x="511" y="278"/>
                </a:lnTo>
                <a:lnTo>
                  <a:pt x="499" y="278"/>
                </a:lnTo>
                <a:lnTo>
                  <a:pt x="493" y="278"/>
                </a:lnTo>
                <a:lnTo>
                  <a:pt x="482" y="278"/>
                </a:lnTo>
                <a:lnTo>
                  <a:pt x="470" y="284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6390529" y="4300536"/>
            <a:ext cx="1587" cy="9525"/>
          </a:xfrm>
          <a:custGeom>
            <a:avLst/>
            <a:gdLst>
              <a:gd name="T0" fmla="*/ 0 w 1"/>
              <a:gd name="T1" fmla="*/ 0 h 6"/>
              <a:gd name="T2" fmla="*/ 0 w 1"/>
              <a:gd name="T3" fmla="*/ 9522 h 6"/>
              <a:gd name="T4" fmla="*/ 0 w 1"/>
              <a:gd name="T5" fmla="*/ 0 h 6"/>
              <a:gd name="T6" fmla="*/ 0 60000 65536"/>
              <a:gd name="T7" fmla="*/ 0 60000 65536"/>
              <a:gd name="T8" fmla="*/ 0 60000 65536"/>
              <a:gd name="T9" fmla="*/ 0 w 1"/>
              <a:gd name="T10" fmla="*/ 0 h 6"/>
              <a:gd name="T11" fmla="*/ 1 w 1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">
                <a:moveTo>
                  <a:pt x="0" y="0"/>
                </a:move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6676279" y="2581274"/>
            <a:ext cx="557492" cy="754062"/>
          </a:xfrm>
          <a:custGeom>
            <a:avLst/>
            <a:gdLst>
              <a:gd name="T0" fmla="*/ 377825 w 354"/>
              <a:gd name="T1" fmla="*/ 266627 h 475"/>
              <a:gd name="T2" fmla="*/ 360363 w 354"/>
              <a:gd name="T3" fmla="*/ 303129 h 475"/>
              <a:gd name="T4" fmla="*/ 341313 w 354"/>
              <a:gd name="T5" fmla="*/ 349154 h 475"/>
              <a:gd name="T6" fmla="*/ 387350 w 354"/>
              <a:gd name="T7" fmla="*/ 368199 h 475"/>
              <a:gd name="T8" fmla="*/ 415925 w 354"/>
              <a:gd name="T9" fmla="*/ 322174 h 475"/>
              <a:gd name="T10" fmla="*/ 423863 w 354"/>
              <a:gd name="T11" fmla="*/ 303129 h 475"/>
              <a:gd name="T12" fmla="*/ 461963 w 354"/>
              <a:gd name="T13" fmla="*/ 276149 h 475"/>
              <a:gd name="T14" fmla="*/ 508000 w 354"/>
              <a:gd name="T15" fmla="*/ 303129 h 475"/>
              <a:gd name="T16" fmla="*/ 544513 w 354"/>
              <a:gd name="T17" fmla="*/ 414224 h 475"/>
              <a:gd name="T18" fmla="*/ 561975 w 354"/>
              <a:gd name="T19" fmla="*/ 523732 h 475"/>
              <a:gd name="T20" fmla="*/ 544513 w 354"/>
              <a:gd name="T21" fmla="*/ 515796 h 475"/>
              <a:gd name="T22" fmla="*/ 515938 w 354"/>
              <a:gd name="T23" fmla="*/ 552299 h 475"/>
              <a:gd name="T24" fmla="*/ 508000 w 354"/>
              <a:gd name="T25" fmla="*/ 588801 h 475"/>
              <a:gd name="T26" fmla="*/ 469900 w 354"/>
              <a:gd name="T27" fmla="*/ 671329 h 475"/>
              <a:gd name="T28" fmla="*/ 442913 w 354"/>
              <a:gd name="T29" fmla="*/ 707831 h 475"/>
              <a:gd name="T30" fmla="*/ 360363 w 354"/>
              <a:gd name="T31" fmla="*/ 717353 h 475"/>
              <a:gd name="T32" fmla="*/ 323850 w 354"/>
              <a:gd name="T33" fmla="*/ 726876 h 475"/>
              <a:gd name="T34" fmla="*/ 276225 w 354"/>
              <a:gd name="T35" fmla="*/ 717353 h 475"/>
              <a:gd name="T36" fmla="*/ 222250 w 354"/>
              <a:gd name="T37" fmla="*/ 726876 h 475"/>
              <a:gd name="T38" fmla="*/ 184150 w 354"/>
              <a:gd name="T39" fmla="*/ 736398 h 475"/>
              <a:gd name="T40" fmla="*/ 120650 w 354"/>
              <a:gd name="T41" fmla="*/ 736398 h 475"/>
              <a:gd name="T42" fmla="*/ 65088 w 354"/>
              <a:gd name="T43" fmla="*/ 745921 h 475"/>
              <a:gd name="T44" fmla="*/ 19050 w 354"/>
              <a:gd name="T45" fmla="*/ 753856 h 475"/>
              <a:gd name="T46" fmla="*/ 46038 w 354"/>
              <a:gd name="T47" fmla="*/ 690373 h 475"/>
              <a:gd name="T48" fmla="*/ 74613 w 354"/>
              <a:gd name="T49" fmla="*/ 561821 h 475"/>
              <a:gd name="T50" fmla="*/ 55563 w 354"/>
              <a:gd name="T51" fmla="*/ 496751 h 475"/>
              <a:gd name="T52" fmla="*/ 19050 w 354"/>
              <a:gd name="T53" fmla="*/ 395179 h 475"/>
              <a:gd name="T54" fmla="*/ 0 w 354"/>
              <a:gd name="T55" fmla="*/ 339632 h 475"/>
              <a:gd name="T56" fmla="*/ 28575 w 354"/>
              <a:gd name="T57" fmla="*/ 266627 h 475"/>
              <a:gd name="T58" fmla="*/ 28575 w 354"/>
              <a:gd name="T59" fmla="*/ 220602 h 475"/>
              <a:gd name="T60" fmla="*/ 55563 w 354"/>
              <a:gd name="T61" fmla="*/ 174577 h 475"/>
              <a:gd name="T62" fmla="*/ 101600 w 354"/>
              <a:gd name="T63" fmla="*/ 155532 h 475"/>
              <a:gd name="T64" fmla="*/ 120650 w 354"/>
              <a:gd name="T65" fmla="*/ 174577 h 475"/>
              <a:gd name="T66" fmla="*/ 120650 w 354"/>
              <a:gd name="T67" fmla="*/ 174577 h 475"/>
              <a:gd name="T68" fmla="*/ 120650 w 354"/>
              <a:gd name="T69" fmla="*/ 101572 h 475"/>
              <a:gd name="T70" fmla="*/ 166688 w 354"/>
              <a:gd name="T71" fmla="*/ 73005 h 475"/>
              <a:gd name="T72" fmla="*/ 157163 w 354"/>
              <a:gd name="T73" fmla="*/ 26980 h 475"/>
              <a:gd name="T74" fmla="*/ 184150 w 354"/>
              <a:gd name="T75" fmla="*/ 7935 h 475"/>
              <a:gd name="T76" fmla="*/ 222250 w 354"/>
              <a:gd name="T77" fmla="*/ 17458 h 475"/>
              <a:gd name="T78" fmla="*/ 314325 w 354"/>
              <a:gd name="T79" fmla="*/ 36503 h 475"/>
              <a:gd name="T80" fmla="*/ 377825 w 354"/>
              <a:gd name="T81" fmla="*/ 82527 h 475"/>
              <a:gd name="T82" fmla="*/ 377825 w 354"/>
              <a:gd name="T83" fmla="*/ 119030 h 475"/>
              <a:gd name="T84" fmla="*/ 406400 w 354"/>
              <a:gd name="T85" fmla="*/ 155532 h 47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54"/>
              <a:gd name="T130" fmla="*/ 0 h 475"/>
              <a:gd name="T131" fmla="*/ 354 w 354"/>
              <a:gd name="T132" fmla="*/ 475 h 47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54" h="475">
                <a:moveTo>
                  <a:pt x="256" y="127"/>
                </a:moveTo>
                <a:lnTo>
                  <a:pt x="244" y="156"/>
                </a:lnTo>
                <a:lnTo>
                  <a:pt x="238" y="168"/>
                </a:lnTo>
                <a:lnTo>
                  <a:pt x="244" y="174"/>
                </a:lnTo>
                <a:lnTo>
                  <a:pt x="238" y="180"/>
                </a:lnTo>
                <a:lnTo>
                  <a:pt x="227" y="191"/>
                </a:lnTo>
                <a:lnTo>
                  <a:pt x="221" y="197"/>
                </a:lnTo>
                <a:lnTo>
                  <a:pt x="215" y="203"/>
                </a:lnTo>
                <a:lnTo>
                  <a:pt x="215" y="220"/>
                </a:lnTo>
                <a:lnTo>
                  <a:pt x="227" y="232"/>
                </a:lnTo>
                <a:lnTo>
                  <a:pt x="238" y="232"/>
                </a:lnTo>
                <a:lnTo>
                  <a:pt x="244" y="232"/>
                </a:lnTo>
                <a:lnTo>
                  <a:pt x="256" y="220"/>
                </a:lnTo>
                <a:lnTo>
                  <a:pt x="256" y="214"/>
                </a:lnTo>
                <a:lnTo>
                  <a:pt x="262" y="203"/>
                </a:lnTo>
                <a:lnTo>
                  <a:pt x="267" y="197"/>
                </a:lnTo>
                <a:lnTo>
                  <a:pt x="262" y="197"/>
                </a:lnTo>
                <a:lnTo>
                  <a:pt x="267" y="191"/>
                </a:lnTo>
                <a:lnTo>
                  <a:pt x="267" y="185"/>
                </a:lnTo>
                <a:lnTo>
                  <a:pt x="279" y="180"/>
                </a:lnTo>
                <a:lnTo>
                  <a:pt x="291" y="174"/>
                </a:lnTo>
                <a:lnTo>
                  <a:pt x="296" y="174"/>
                </a:lnTo>
                <a:lnTo>
                  <a:pt x="308" y="180"/>
                </a:lnTo>
                <a:lnTo>
                  <a:pt x="320" y="191"/>
                </a:lnTo>
                <a:lnTo>
                  <a:pt x="325" y="209"/>
                </a:lnTo>
                <a:lnTo>
                  <a:pt x="337" y="243"/>
                </a:lnTo>
                <a:lnTo>
                  <a:pt x="343" y="261"/>
                </a:lnTo>
                <a:lnTo>
                  <a:pt x="343" y="267"/>
                </a:lnTo>
                <a:lnTo>
                  <a:pt x="354" y="290"/>
                </a:lnTo>
                <a:lnTo>
                  <a:pt x="354" y="330"/>
                </a:lnTo>
                <a:lnTo>
                  <a:pt x="343" y="342"/>
                </a:lnTo>
                <a:lnTo>
                  <a:pt x="337" y="330"/>
                </a:lnTo>
                <a:lnTo>
                  <a:pt x="343" y="325"/>
                </a:lnTo>
                <a:lnTo>
                  <a:pt x="337" y="325"/>
                </a:lnTo>
                <a:lnTo>
                  <a:pt x="325" y="330"/>
                </a:lnTo>
                <a:lnTo>
                  <a:pt x="325" y="348"/>
                </a:lnTo>
                <a:lnTo>
                  <a:pt x="325" y="354"/>
                </a:lnTo>
                <a:lnTo>
                  <a:pt x="325" y="365"/>
                </a:lnTo>
                <a:lnTo>
                  <a:pt x="320" y="371"/>
                </a:lnTo>
                <a:lnTo>
                  <a:pt x="308" y="383"/>
                </a:lnTo>
                <a:lnTo>
                  <a:pt x="308" y="406"/>
                </a:lnTo>
                <a:lnTo>
                  <a:pt x="296" y="423"/>
                </a:lnTo>
                <a:lnTo>
                  <a:pt x="291" y="441"/>
                </a:lnTo>
                <a:lnTo>
                  <a:pt x="279" y="441"/>
                </a:lnTo>
                <a:lnTo>
                  <a:pt x="279" y="446"/>
                </a:lnTo>
                <a:lnTo>
                  <a:pt x="262" y="446"/>
                </a:lnTo>
                <a:lnTo>
                  <a:pt x="256" y="446"/>
                </a:lnTo>
                <a:lnTo>
                  <a:pt x="227" y="452"/>
                </a:lnTo>
                <a:lnTo>
                  <a:pt x="215" y="458"/>
                </a:lnTo>
                <a:lnTo>
                  <a:pt x="209" y="458"/>
                </a:lnTo>
                <a:lnTo>
                  <a:pt x="204" y="458"/>
                </a:lnTo>
                <a:lnTo>
                  <a:pt x="180" y="458"/>
                </a:lnTo>
                <a:lnTo>
                  <a:pt x="174" y="464"/>
                </a:lnTo>
                <a:lnTo>
                  <a:pt x="174" y="452"/>
                </a:lnTo>
                <a:lnTo>
                  <a:pt x="157" y="458"/>
                </a:lnTo>
                <a:lnTo>
                  <a:pt x="145" y="458"/>
                </a:lnTo>
                <a:lnTo>
                  <a:pt x="140" y="458"/>
                </a:lnTo>
                <a:lnTo>
                  <a:pt x="134" y="458"/>
                </a:lnTo>
                <a:lnTo>
                  <a:pt x="128" y="458"/>
                </a:lnTo>
                <a:lnTo>
                  <a:pt x="116" y="464"/>
                </a:lnTo>
                <a:lnTo>
                  <a:pt x="105" y="464"/>
                </a:lnTo>
                <a:lnTo>
                  <a:pt x="93" y="464"/>
                </a:lnTo>
                <a:lnTo>
                  <a:pt x="76" y="464"/>
                </a:lnTo>
                <a:lnTo>
                  <a:pt x="70" y="470"/>
                </a:lnTo>
                <a:lnTo>
                  <a:pt x="53" y="470"/>
                </a:lnTo>
                <a:lnTo>
                  <a:pt x="41" y="470"/>
                </a:lnTo>
                <a:lnTo>
                  <a:pt x="29" y="470"/>
                </a:lnTo>
                <a:lnTo>
                  <a:pt x="24" y="470"/>
                </a:lnTo>
                <a:lnTo>
                  <a:pt x="12" y="475"/>
                </a:lnTo>
                <a:lnTo>
                  <a:pt x="6" y="475"/>
                </a:lnTo>
                <a:lnTo>
                  <a:pt x="18" y="464"/>
                </a:lnTo>
                <a:lnTo>
                  <a:pt x="29" y="435"/>
                </a:lnTo>
                <a:lnTo>
                  <a:pt x="35" y="417"/>
                </a:lnTo>
                <a:lnTo>
                  <a:pt x="41" y="394"/>
                </a:lnTo>
                <a:lnTo>
                  <a:pt x="47" y="354"/>
                </a:lnTo>
                <a:lnTo>
                  <a:pt x="41" y="354"/>
                </a:lnTo>
                <a:lnTo>
                  <a:pt x="41" y="330"/>
                </a:lnTo>
                <a:lnTo>
                  <a:pt x="35" y="313"/>
                </a:lnTo>
                <a:lnTo>
                  <a:pt x="12" y="278"/>
                </a:lnTo>
                <a:lnTo>
                  <a:pt x="6" y="249"/>
                </a:lnTo>
                <a:lnTo>
                  <a:pt x="12" y="249"/>
                </a:lnTo>
                <a:lnTo>
                  <a:pt x="12" y="238"/>
                </a:lnTo>
                <a:lnTo>
                  <a:pt x="6" y="220"/>
                </a:lnTo>
                <a:lnTo>
                  <a:pt x="0" y="214"/>
                </a:lnTo>
                <a:lnTo>
                  <a:pt x="12" y="197"/>
                </a:lnTo>
                <a:lnTo>
                  <a:pt x="18" y="174"/>
                </a:lnTo>
                <a:lnTo>
                  <a:pt x="18" y="168"/>
                </a:lnTo>
                <a:lnTo>
                  <a:pt x="18" y="156"/>
                </a:lnTo>
                <a:lnTo>
                  <a:pt x="18" y="151"/>
                </a:lnTo>
                <a:lnTo>
                  <a:pt x="18" y="139"/>
                </a:lnTo>
                <a:lnTo>
                  <a:pt x="29" y="127"/>
                </a:lnTo>
                <a:lnTo>
                  <a:pt x="29" y="110"/>
                </a:lnTo>
                <a:lnTo>
                  <a:pt x="35" y="110"/>
                </a:lnTo>
                <a:lnTo>
                  <a:pt x="53" y="98"/>
                </a:lnTo>
                <a:lnTo>
                  <a:pt x="64" y="81"/>
                </a:lnTo>
                <a:lnTo>
                  <a:pt x="64" y="98"/>
                </a:lnTo>
                <a:lnTo>
                  <a:pt x="64" y="122"/>
                </a:lnTo>
                <a:lnTo>
                  <a:pt x="70" y="98"/>
                </a:lnTo>
                <a:lnTo>
                  <a:pt x="76" y="110"/>
                </a:lnTo>
                <a:lnTo>
                  <a:pt x="70" y="122"/>
                </a:lnTo>
                <a:lnTo>
                  <a:pt x="76" y="122"/>
                </a:lnTo>
                <a:lnTo>
                  <a:pt x="76" y="110"/>
                </a:lnTo>
                <a:lnTo>
                  <a:pt x="82" y="93"/>
                </a:lnTo>
                <a:lnTo>
                  <a:pt x="76" y="69"/>
                </a:lnTo>
                <a:lnTo>
                  <a:pt x="76" y="64"/>
                </a:lnTo>
                <a:lnTo>
                  <a:pt x="87" y="52"/>
                </a:lnTo>
                <a:lnTo>
                  <a:pt x="99" y="52"/>
                </a:lnTo>
                <a:lnTo>
                  <a:pt x="105" y="46"/>
                </a:lnTo>
                <a:lnTo>
                  <a:pt x="105" y="40"/>
                </a:lnTo>
                <a:lnTo>
                  <a:pt x="99" y="35"/>
                </a:lnTo>
                <a:lnTo>
                  <a:pt x="99" y="17"/>
                </a:lnTo>
                <a:lnTo>
                  <a:pt x="105" y="17"/>
                </a:lnTo>
                <a:lnTo>
                  <a:pt x="99" y="5"/>
                </a:lnTo>
                <a:lnTo>
                  <a:pt x="116" y="5"/>
                </a:lnTo>
                <a:lnTo>
                  <a:pt x="122" y="0"/>
                </a:lnTo>
                <a:lnTo>
                  <a:pt x="128" y="0"/>
                </a:lnTo>
                <a:lnTo>
                  <a:pt x="140" y="11"/>
                </a:lnTo>
                <a:lnTo>
                  <a:pt x="169" y="11"/>
                </a:lnTo>
                <a:lnTo>
                  <a:pt x="174" y="23"/>
                </a:lnTo>
                <a:lnTo>
                  <a:pt x="198" y="23"/>
                </a:lnTo>
                <a:lnTo>
                  <a:pt x="215" y="35"/>
                </a:lnTo>
                <a:lnTo>
                  <a:pt x="227" y="35"/>
                </a:lnTo>
                <a:lnTo>
                  <a:pt x="238" y="52"/>
                </a:lnTo>
                <a:lnTo>
                  <a:pt x="250" y="64"/>
                </a:lnTo>
                <a:lnTo>
                  <a:pt x="238" y="64"/>
                </a:lnTo>
                <a:lnTo>
                  <a:pt x="238" y="75"/>
                </a:lnTo>
                <a:lnTo>
                  <a:pt x="244" y="81"/>
                </a:lnTo>
                <a:lnTo>
                  <a:pt x="250" y="87"/>
                </a:lnTo>
                <a:lnTo>
                  <a:pt x="256" y="98"/>
                </a:lnTo>
                <a:lnTo>
                  <a:pt x="256" y="127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6142879" y="2312986"/>
            <a:ext cx="870229" cy="433388"/>
          </a:xfrm>
          <a:custGeom>
            <a:avLst/>
            <a:gdLst>
              <a:gd name="T0" fmla="*/ 487363 w 551"/>
              <a:gd name="T1" fmla="*/ 304717 h 273"/>
              <a:gd name="T2" fmla="*/ 460375 w 551"/>
              <a:gd name="T3" fmla="*/ 304717 h 273"/>
              <a:gd name="T4" fmla="*/ 441325 w 551"/>
              <a:gd name="T5" fmla="*/ 295194 h 273"/>
              <a:gd name="T6" fmla="*/ 387350 w 551"/>
              <a:gd name="T7" fmla="*/ 406289 h 273"/>
              <a:gd name="T8" fmla="*/ 377825 w 551"/>
              <a:gd name="T9" fmla="*/ 433269 h 273"/>
              <a:gd name="T10" fmla="*/ 331788 w 551"/>
              <a:gd name="T11" fmla="*/ 323761 h 273"/>
              <a:gd name="T12" fmla="*/ 312738 w 551"/>
              <a:gd name="T13" fmla="*/ 314239 h 273"/>
              <a:gd name="T14" fmla="*/ 303213 w 551"/>
              <a:gd name="T15" fmla="*/ 304717 h 273"/>
              <a:gd name="T16" fmla="*/ 293688 w 551"/>
              <a:gd name="T17" fmla="*/ 285672 h 273"/>
              <a:gd name="T18" fmla="*/ 247650 w 551"/>
              <a:gd name="T19" fmla="*/ 276149 h 273"/>
              <a:gd name="T20" fmla="*/ 230188 w 551"/>
              <a:gd name="T21" fmla="*/ 276149 h 273"/>
              <a:gd name="T22" fmla="*/ 201613 w 551"/>
              <a:gd name="T23" fmla="*/ 276149 h 273"/>
              <a:gd name="T24" fmla="*/ 184150 w 551"/>
              <a:gd name="T25" fmla="*/ 268214 h 273"/>
              <a:gd name="T26" fmla="*/ 73025 w 551"/>
              <a:gd name="T27" fmla="*/ 239647 h 273"/>
              <a:gd name="T28" fmla="*/ 36513 w 551"/>
              <a:gd name="T29" fmla="*/ 230125 h 273"/>
              <a:gd name="T30" fmla="*/ 0 w 551"/>
              <a:gd name="T31" fmla="*/ 193622 h 273"/>
              <a:gd name="T32" fmla="*/ 55563 w 551"/>
              <a:gd name="T33" fmla="*/ 166642 h 273"/>
              <a:gd name="T34" fmla="*/ 82550 w 551"/>
              <a:gd name="T35" fmla="*/ 138075 h 273"/>
              <a:gd name="T36" fmla="*/ 138113 w 551"/>
              <a:gd name="T37" fmla="*/ 120617 h 273"/>
              <a:gd name="T38" fmla="*/ 184150 w 551"/>
              <a:gd name="T39" fmla="*/ 84114 h 273"/>
              <a:gd name="T40" fmla="*/ 230188 w 551"/>
              <a:gd name="T41" fmla="*/ 46025 h 273"/>
              <a:gd name="T42" fmla="*/ 276225 w 551"/>
              <a:gd name="T43" fmla="*/ 9522 h 273"/>
              <a:gd name="T44" fmla="*/ 322263 w 551"/>
              <a:gd name="T45" fmla="*/ 9522 h 273"/>
              <a:gd name="T46" fmla="*/ 266700 w 551"/>
              <a:gd name="T47" fmla="*/ 55547 h 273"/>
              <a:gd name="T48" fmla="*/ 247650 w 551"/>
              <a:gd name="T49" fmla="*/ 84114 h 273"/>
              <a:gd name="T50" fmla="*/ 239713 w 551"/>
              <a:gd name="T51" fmla="*/ 111095 h 273"/>
              <a:gd name="T52" fmla="*/ 293688 w 551"/>
              <a:gd name="T53" fmla="*/ 111095 h 273"/>
              <a:gd name="T54" fmla="*/ 349250 w 551"/>
              <a:gd name="T55" fmla="*/ 130139 h 273"/>
              <a:gd name="T56" fmla="*/ 414338 w 551"/>
              <a:gd name="T57" fmla="*/ 176164 h 273"/>
              <a:gd name="T58" fmla="*/ 469900 w 551"/>
              <a:gd name="T59" fmla="*/ 166642 h 273"/>
              <a:gd name="T60" fmla="*/ 469900 w 551"/>
              <a:gd name="T61" fmla="*/ 166642 h 273"/>
              <a:gd name="T62" fmla="*/ 533400 w 551"/>
              <a:gd name="T63" fmla="*/ 130139 h 273"/>
              <a:gd name="T64" fmla="*/ 579438 w 551"/>
              <a:gd name="T65" fmla="*/ 120617 h 273"/>
              <a:gd name="T66" fmla="*/ 644525 w 551"/>
              <a:gd name="T67" fmla="*/ 101572 h 273"/>
              <a:gd name="T68" fmla="*/ 671513 w 551"/>
              <a:gd name="T69" fmla="*/ 138075 h 273"/>
              <a:gd name="T70" fmla="*/ 709613 w 551"/>
              <a:gd name="T71" fmla="*/ 147597 h 273"/>
              <a:gd name="T72" fmla="*/ 736600 w 551"/>
              <a:gd name="T73" fmla="*/ 147597 h 273"/>
              <a:gd name="T74" fmla="*/ 773113 w 551"/>
              <a:gd name="T75" fmla="*/ 130139 h 273"/>
              <a:gd name="T76" fmla="*/ 782638 w 551"/>
              <a:gd name="T77" fmla="*/ 120617 h 273"/>
              <a:gd name="T78" fmla="*/ 792163 w 551"/>
              <a:gd name="T79" fmla="*/ 147597 h 273"/>
              <a:gd name="T80" fmla="*/ 809625 w 551"/>
              <a:gd name="T81" fmla="*/ 184100 h 273"/>
              <a:gd name="T82" fmla="*/ 828675 w 551"/>
              <a:gd name="T83" fmla="*/ 203144 h 273"/>
              <a:gd name="T84" fmla="*/ 847725 w 551"/>
              <a:gd name="T85" fmla="*/ 193622 h 273"/>
              <a:gd name="T86" fmla="*/ 874713 w 551"/>
              <a:gd name="T87" fmla="*/ 203144 h 273"/>
              <a:gd name="T88" fmla="*/ 847725 w 551"/>
              <a:gd name="T89" fmla="*/ 222189 h 273"/>
              <a:gd name="T90" fmla="*/ 819150 w 551"/>
              <a:gd name="T91" fmla="*/ 222189 h 273"/>
              <a:gd name="T92" fmla="*/ 763588 w 551"/>
              <a:gd name="T93" fmla="*/ 230125 h 273"/>
              <a:gd name="T94" fmla="*/ 727075 w 551"/>
              <a:gd name="T95" fmla="*/ 222189 h 273"/>
              <a:gd name="T96" fmla="*/ 690563 w 551"/>
              <a:gd name="T97" fmla="*/ 230125 h 273"/>
              <a:gd name="T98" fmla="*/ 625475 w 551"/>
              <a:gd name="T99" fmla="*/ 222189 h 273"/>
              <a:gd name="T100" fmla="*/ 598488 w 551"/>
              <a:gd name="T101" fmla="*/ 249169 h 273"/>
              <a:gd name="T102" fmla="*/ 571500 w 551"/>
              <a:gd name="T103" fmla="*/ 258692 h 273"/>
              <a:gd name="T104" fmla="*/ 533400 w 551"/>
              <a:gd name="T105" fmla="*/ 258692 h 2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51"/>
              <a:gd name="T160" fmla="*/ 0 h 273"/>
              <a:gd name="T161" fmla="*/ 551 w 551"/>
              <a:gd name="T162" fmla="*/ 273 h 2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51" h="273">
                <a:moveTo>
                  <a:pt x="319" y="186"/>
                </a:moveTo>
                <a:lnTo>
                  <a:pt x="307" y="192"/>
                </a:lnTo>
                <a:lnTo>
                  <a:pt x="296" y="174"/>
                </a:lnTo>
                <a:lnTo>
                  <a:pt x="290" y="192"/>
                </a:lnTo>
                <a:lnTo>
                  <a:pt x="278" y="192"/>
                </a:lnTo>
                <a:lnTo>
                  <a:pt x="278" y="186"/>
                </a:lnTo>
                <a:lnTo>
                  <a:pt x="261" y="215"/>
                </a:lnTo>
                <a:lnTo>
                  <a:pt x="244" y="256"/>
                </a:lnTo>
                <a:lnTo>
                  <a:pt x="238" y="267"/>
                </a:lnTo>
                <a:lnTo>
                  <a:pt x="238" y="273"/>
                </a:lnTo>
                <a:lnTo>
                  <a:pt x="232" y="267"/>
                </a:lnTo>
                <a:lnTo>
                  <a:pt x="209" y="204"/>
                </a:lnTo>
                <a:lnTo>
                  <a:pt x="209" y="198"/>
                </a:lnTo>
                <a:lnTo>
                  <a:pt x="197" y="198"/>
                </a:lnTo>
                <a:lnTo>
                  <a:pt x="191" y="198"/>
                </a:lnTo>
                <a:lnTo>
                  <a:pt x="191" y="192"/>
                </a:lnTo>
                <a:lnTo>
                  <a:pt x="191" y="186"/>
                </a:lnTo>
                <a:lnTo>
                  <a:pt x="185" y="180"/>
                </a:lnTo>
                <a:lnTo>
                  <a:pt x="180" y="180"/>
                </a:lnTo>
                <a:lnTo>
                  <a:pt x="156" y="174"/>
                </a:lnTo>
                <a:lnTo>
                  <a:pt x="145" y="180"/>
                </a:lnTo>
                <a:lnTo>
                  <a:pt x="145" y="174"/>
                </a:lnTo>
                <a:lnTo>
                  <a:pt x="139" y="174"/>
                </a:lnTo>
                <a:lnTo>
                  <a:pt x="127" y="174"/>
                </a:lnTo>
                <a:lnTo>
                  <a:pt x="122" y="169"/>
                </a:lnTo>
                <a:lnTo>
                  <a:pt x="116" y="169"/>
                </a:lnTo>
                <a:lnTo>
                  <a:pt x="110" y="163"/>
                </a:lnTo>
                <a:lnTo>
                  <a:pt x="46" y="151"/>
                </a:lnTo>
                <a:lnTo>
                  <a:pt x="40" y="151"/>
                </a:lnTo>
                <a:lnTo>
                  <a:pt x="23" y="145"/>
                </a:lnTo>
                <a:lnTo>
                  <a:pt x="17" y="128"/>
                </a:lnTo>
                <a:lnTo>
                  <a:pt x="0" y="122"/>
                </a:lnTo>
                <a:lnTo>
                  <a:pt x="11" y="116"/>
                </a:lnTo>
                <a:lnTo>
                  <a:pt x="35" y="105"/>
                </a:lnTo>
                <a:lnTo>
                  <a:pt x="40" y="99"/>
                </a:lnTo>
                <a:lnTo>
                  <a:pt x="52" y="87"/>
                </a:lnTo>
                <a:lnTo>
                  <a:pt x="58" y="87"/>
                </a:lnTo>
                <a:lnTo>
                  <a:pt x="87" y="76"/>
                </a:lnTo>
                <a:lnTo>
                  <a:pt x="110" y="58"/>
                </a:lnTo>
                <a:lnTo>
                  <a:pt x="116" y="53"/>
                </a:lnTo>
                <a:lnTo>
                  <a:pt x="133" y="35"/>
                </a:lnTo>
                <a:lnTo>
                  <a:pt x="145" y="29"/>
                </a:lnTo>
                <a:lnTo>
                  <a:pt x="151" y="18"/>
                </a:lnTo>
                <a:lnTo>
                  <a:pt x="174" y="6"/>
                </a:lnTo>
                <a:lnTo>
                  <a:pt x="180" y="0"/>
                </a:lnTo>
                <a:lnTo>
                  <a:pt x="203" y="6"/>
                </a:lnTo>
                <a:lnTo>
                  <a:pt x="185" y="24"/>
                </a:lnTo>
                <a:lnTo>
                  <a:pt x="168" y="35"/>
                </a:lnTo>
                <a:lnTo>
                  <a:pt x="162" y="41"/>
                </a:lnTo>
                <a:lnTo>
                  <a:pt x="156" y="53"/>
                </a:lnTo>
                <a:lnTo>
                  <a:pt x="156" y="58"/>
                </a:lnTo>
                <a:lnTo>
                  <a:pt x="151" y="70"/>
                </a:lnTo>
                <a:lnTo>
                  <a:pt x="168" y="70"/>
                </a:lnTo>
                <a:lnTo>
                  <a:pt x="185" y="70"/>
                </a:lnTo>
                <a:lnTo>
                  <a:pt x="209" y="70"/>
                </a:lnTo>
                <a:lnTo>
                  <a:pt x="220" y="82"/>
                </a:lnTo>
                <a:lnTo>
                  <a:pt x="244" y="111"/>
                </a:lnTo>
                <a:lnTo>
                  <a:pt x="261" y="111"/>
                </a:lnTo>
                <a:lnTo>
                  <a:pt x="290" y="105"/>
                </a:lnTo>
                <a:lnTo>
                  <a:pt x="296" y="105"/>
                </a:lnTo>
                <a:lnTo>
                  <a:pt x="290" y="99"/>
                </a:lnTo>
                <a:lnTo>
                  <a:pt x="296" y="105"/>
                </a:lnTo>
                <a:lnTo>
                  <a:pt x="307" y="105"/>
                </a:lnTo>
                <a:lnTo>
                  <a:pt x="336" y="82"/>
                </a:lnTo>
                <a:lnTo>
                  <a:pt x="354" y="76"/>
                </a:lnTo>
                <a:lnTo>
                  <a:pt x="365" y="76"/>
                </a:lnTo>
                <a:lnTo>
                  <a:pt x="383" y="76"/>
                </a:lnTo>
                <a:lnTo>
                  <a:pt x="406" y="64"/>
                </a:lnTo>
                <a:lnTo>
                  <a:pt x="423" y="58"/>
                </a:lnTo>
                <a:lnTo>
                  <a:pt x="423" y="87"/>
                </a:lnTo>
                <a:lnTo>
                  <a:pt x="429" y="93"/>
                </a:lnTo>
                <a:lnTo>
                  <a:pt x="447" y="93"/>
                </a:lnTo>
                <a:lnTo>
                  <a:pt x="458" y="87"/>
                </a:lnTo>
                <a:lnTo>
                  <a:pt x="464" y="93"/>
                </a:lnTo>
                <a:lnTo>
                  <a:pt x="470" y="82"/>
                </a:lnTo>
                <a:lnTo>
                  <a:pt x="487" y="82"/>
                </a:lnTo>
                <a:lnTo>
                  <a:pt x="487" y="76"/>
                </a:lnTo>
                <a:lnTo>
                  <a:pt x="493" y="76"/>
                </a:lnTo>
                <a:lnTo>
                  <a:pt x="499" y="82"/>
                </a:lnTo>
                <a:lnTo>
                  <a:pt x="499" y="93"/>
                </a:lnTo>
                <a:lnTo>
                  <a:pt x="505" y="116"/>
                </a:lnTo>
                <a:lnTo>
                  <a:pt x="510" y="116"/>
                </a:lnTo>
                <a:lnTo>
                  <a:pt x="516" y="128"/>
                </a:lnTo>
                <a:lnTo>
                  <a:pt x="522" y="128"/>
                </a:lnTo>
                <a:lnTo>
                  <a:pt x="522" y="122"/>
                </a:lnTo>
                <a:lnTo>
                  <a:pt x="534" y="122"/>
                </a:lnTo>
                <a:lnTo>
                  <a:pt x="540" y="122"/>
                </a:lnTo>
                <a:lnTo>
                  <a:pt x="551" y="128"/>
                </a:lnTo>
                <a:lnTo>
                  <a:pt x="545" y="140"/>
                </a:lnTo>
                <a:lnTo>
                  <a:pt x="534" y="140"/>
                </a:lnTo>
                <a:lnTo>
                  <a:pt x="522" y="140"/>
                </a:lnTo>
                <a:lnTo>
                  <a:pt x="516" y="140"/>
                </a:lnTo>
                <a:lnTo>
                  <a:pt x="505" y="140"/>
                </a:lnTo>
                <a:lnTo>
                  <a:pt x="481" y="145"/>
                </a:lnTo>
                <a:lnTo>
                  <a:pt x="464" y="140"/>
                </a:lnTo>
                <a:lnTo>
                  <a:pt x="458" y="140"/>
                </a:lnTo>
                <a:lnTo>
                  <a:pt x="458" y="163"/>
                </a:lnTo>
                <a:lnTo>
                  <a:pt x="435" y="145"/>
                </a:lnTo>
                <a:lnTo>
                  <a:pt x="423" y="140"/>
                </a:lnTo>
                <a:lnTo>
                  <a:pt x="394" y="140"/>
                </a:lnTo>
                <a:lnTo>
                  <a:pt x="383" y="151"/>
                </a:lnTo>
                <a:lnTo>
                  <a:pt x="377" y="157"/>
                </a:lnTo>
                <a:lnTo>
                  <a:pt x="365" y="157"/>
                </a:lnTo>
                <a:lnTo>
                  <a:pt x="360" y="163"/>
                </a:lnTo>
                <a:lnTo>
                  <a:pt x="348" y="163"/>
                </a:lnTo>
                <a:lnTo>
                  <a:pt x="336" y="163"/>
                </a:lnTo>
                <a:lnTo>
                  <a:pt x="319" y="186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6874996" y="2562224"/>
            <a:ext cx="36512" cy="19050"/>
          </a:xfrm>
          <a:custGeom>
            <a:avLst/>
            <a:gdLst>
              <a:gd name="T0" fmla="*/ 0 w 23"/>
              <a:gd name="T1" fmla="*/ 0 h 12"/>
              <a:gd name="T2" fmla="*/ 36513 w 23"/>
              <a:gd name="T3" fmla="*/ 19045 h 12"/>
              <a:gd name="T4" fmla="*/ 26988 w 23"/>
              <a:gd name="T5" fmla="*/ 19045 h 12"/>
              <a:gd name="T6" fmla="*/ 0 w 23"/>
              <a:gd name="T7" fmla="*/ 0 h 12"/>
              <a:gd name="T8" fmla="*/ 0 60000 65536"/>
              <a:gd name="T9" fmla="*/ 0 60000 65536"/>
              <a:gd name="T10" fmla="*/ 0 60000 65536"/>
              <a:gd name="T11" fmla="*/ 0 60000 65536"/>
              <a:gd name="T12" fmla="*/ 0 w 23"/>
              <a:gd name="T13" fmla="*/ 0 h 12"/>
              <a:gd name="T14" fmla="*/ 23 w 23"/>
              <a:gd name="T15" fmla="*/ 12 h 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" h="12">
                <a:moveTo>
                  <a:pt x="0" y="0"/>
                </a:moveTo>
                <a:lnTo>
                  <a:pt x="23" y="12"/>
                </a:lnTo>
                <a:lnTo>
                  <a:pt x="17" y="12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6290516" y="4154486"/>
            <a:ext cx="1234048" cy="441325"/>
          </a:xfrm>
          <a:custGeom>
            <a:avLst/>
            <a:gdLst>
              <a:gd name="T0" fmla="*/ 128588 w 783"/>
              <a:gd name="T1" fmla="*/ 155532 h 278"/>
              <a:gd name="T2" fmla="*/ 100013 w 783"/>
              <a:gd name="T3" fmla="*/ 184100 h 278"/>
              <a:gd name="T4" fmla="*/ 92075 w 783"/>
              <a:gd name="T5" fmla="*/ 220602 h 278"/>
              <a:gd name="T6" fmla="*/ 92075 w 783"/>
              <a:gd name="T7" fmla="*/ 266627 h 278"/>
              <a:gd name="T8" fmla="*/ 53975 w 783"/>
              <a:gd name="T9" fmla="*/ 339632 h 278"/>
              <a:gd name="T10" fmla="*/ 26988 w 783"/>
              <a:gd name="T11" fmla="*/ 358677 h 278"/>
              <a:gd name="T12" fmla="*/ 26988 w 783"/>
              <a:gd name="T13" fmla="*/ 358677 h 278"/>
              <a:gd name="T14" fmla="*/ 26988 w 783"/>
              <a:gd name="T15" fmla="*/ 414224 h 278"/>
              <a:gd name="T16" fmla="*/ 73025 w 783"/>
              <a:gd name="T17" fmla="*/ 431682 h 278"/>
              <a:gd name="T18" fmla="*/ 119063 w 783"/>
              <a:gd name="T19" fmla="*/ 431682 h 278"/>
              <a:gd name="T20" fmla="*/ 155575 w 783"/>
              <a:gd name="T21" fmla="*/ 431682 h 278"/>
              <a:gd name="T22" fmla="*/ 184150 w 783"/>
              <a:gd name="T23" fmla="*/ 422159 h 278"/>
              <a:gd name="T24" fmla="*/ 211138 w 783"/>
              <a:gd name="T25" fmla="*/ 422159 h 278"/>
              <a:gd name="T26" fmla="*/ 239713 w 783"/>
              <a:gd name="T27" fmla="*/ 422159 h 278"/>
              <a:gd name="T28" fmla="*/ 312738 w 783"/>
              <a:gd name="T29" fmla="*/ 414224 h 278"/>
              <a:gd name="T30" fmla="*/ 395288 w 783"/>
              <a:gd name="T31" fmla="*/ 404702 h 278"/>
              <a:gd name="T32" fmla="*/ 460375 w 783"/>
              <a:gd name="T33" fmla="*/ 395179 h 278"/>
              <a:gd name="T34" fmla="*/ 523875 w 783"/>
              <a:gd name="T35" fmla="*/ 395179 h 278"/>
              <a:gd name="T36" fmla="*/ 598488 w 783"/>
              <a:gd name="T37" fmla="*/ 385657 h 278"/>
              <a:gd name="T38" fmla="*/ 661988 w 783"/>
              <a:gd name="T39" fmla="*/ 376134 h 278"/>
              <a:gd name="T40" fmla="*/ 717550 w 783"/>
              <a:gd name="T41" fmla="*/ 376134 h 278"/>
              <a:gd name="T42" fmla="*/ 755650 w 783"/>
              <a:gd name="T43" fmla="*/ 368199 h 278"/>
              <a:gd name="T44" fmla="*/ 819150 w 783"/>
              <a:gd name="T45" fmla="*/ 358677 h 278"/>
              <a:gd name="T46" fmla="*/ 847725 w 783"/>
              <a:gd name="T47" fmla="*/ 358677 h 278"/>
              <a:gd name="T48" fmla="*/ 893763 w 783"/>
              <a:gd name="T49" fmla="*/ 349154 h 278"/>
              <a:gd name="T50" fmla="*/ 893763 w 783"/>
              <a:gd name="T51" fmla="*/ 303129 h 278"/>
              <a:gd name="T52" fmla="*/ 930275 w 783"/>
              <a:gd name="T53" fmla="*/ 276149 h 278"/>
              <a:gd name="T54" fmla="*/ 939800 w 783"/>
              <a:gd name="T55" fmla="*/ 257104 h 278"/>
              <a:gd name="T56" fmla="*/ 976313 w 783"/>
              <a:gd name="T57" fmla="*/ 230124 h 278"/>
              <a:gd name="T58" fmla="*/ 1049338 w 783"/>
              <a:gd name="T59" fmla="*/ 184100 h 278"/>
              <a:gd name="T60" fmla="*/ 1077913 w 783"/>
              <a:gd name="T61" fmla="*/ 165055 h 278"/>
              <a:gd name="T62" fmla="*/ 1095375 w 783"/>
              <a:gd name="T63" fmla="*/ 138075 h 278"/>
              <a:gd name="T64" fmla="*/ 1114425 w 783"/>
              <a:gd name="T65" fmla="*/ 138075 h 278"/>
              <a:gd name="T66" fmla="*/ 1141413 w 783"/>
              <a:gd name="T67" fmla="*/ 119030 h 278"/>
              <a:gd name="T68" fmla="*/ 1169988 w 783"/>
              <a:gd name="T69" fmla="*/ 92050 h 278"/>
              <a:gd name="T70" fmla="*/ 1196975 w 783"/>
              <a:gd name="T71" fmla="*/ 99985 h 278"/>
              <a:gd name="T72" fmla="*/ 1216025 w 783"/>
              <a:gd name="T73" fmla="*/ 53960 h 278"/>
              <a:gd name="T74" fmla="*/ 1233488 w 783"/>
              <a:gd name="T75" fmla="*/ 17458 h 278"/>
              <a:gd name="T76" fmla="*/ 1225550 w 783"/>
              <a:gd name="T77" fmla="*/ 0 h 278"/>
              <a:gd name="T78" fmla="*/ 1169988 w 783"/>
              <a:gd name="T79" fmla="*/ 17458 h 278"/>
              <a:gd name="T80" fmla="*/ 1131888 w 783"/>
              <a:gd name="T81" fmla="*/ 17458 h 278"/>
              <a:gd name="T82" fmla="*/ 1095375 w 783"/>
              <a:gd name="T83" fmla="*/ 26980 h 278"/>
              <a:gd name="T84" fmla="*/ 1049338 w 783"/>
              <a:gd name="T85" fmla="*/ 36502 h 278"/>
              <a:gd name="T86" fmla="*/ 976313 w 783"/>
              <a:gd name="T87" fmla="*/ 46025 h 278"/>
              <a:gd name="T88" fmla="*/ 947738 w 783"/>
              <a:gd name="T89" fmla="*/ 53960 h 278"/>
              <a:gd name="T90" fmla="*/ 901700 w 783"/>
              <a:gd name="T91" fmla="*/ 53960 h 278"/>
              <a:gd name="T92" fmla="*/ 838200 w 783"/>
              <a:gd name="T93" fmla="*/ 63483 h 278"/>
              <a:gd name="T94" fmla="*/ 782638 w 783"/>
              <a:gd name="T95" fmla="*/ 73005 h 278"/>
              <a:gd name="T96" fmla="*/ 755650 w 783"/>
              <a:gd name="T97" fmla="*/ 73005 h 278"/>
              <a:gd name="T98" fmla="*/ 709613 w 783"/>
              <a:gd name="T99" fmla="*/ 73005 h 278"/>
              <a:gd name="T100" fmla="*/ 661988 w 783"/>
              <a:gd name="T101" fmla="*/ 82527 h 278"/>
              <a:gd name="T102" fmla="*/ 625475 w 783"/>
              <a:gd name="T103" fmla="*/ 82527 h 278"/>
              <a:gd name="T104" fmla="*/ 588963 w 783"/>
              <a:gd name="T105" fmla="*/ 92050 h 278"/>
              <a:gd name="T106" fmla="*/ 561975 w 783"/>
              <a:gd name="T107" fmla="*/ 92050 h 278"/>
              <a:gd name="T108" fmla="*/ 523875 w 783"/>
              <a:gd name="T109" fmla="*/ 92050 h 278"/>
              <a:gd name="T110" fmla="*/ 487363 w 783"/>
              <a:gd name="T111" fmla="*/ 99985 h 278"/>
              <a:gd name="T112" fmla="*/ 450850 w 783"/>
              <a:gd name="T113" fmla="*/ 99985 h 278"/>
              <a:gd name="T114" fmla="*/ 395288 w 783"/>
              <a:gd name="T115" fmla="*/ 109507 h 278"/>
              <a:gd name="T116" fmla="*/ 339725 w 783"/>
              <a:gd name="T117" fmla="*/ 109507 h 278"/>
              <a:gd name="T118" fmla="*/ 312738 w 783"/>
              <a:gd name="T119" fmla="*/ 138075 h 278"/>
              <a:gd name="T120" fmla="*/ 247650 w 783"/>
              <a:gd name="T121" fmla="*/ 146010 h 278"/>
              <a:gd name="T122" fmla="*/ 201613 w 783"/>
              <a:gd name="T123" fmla="*/ 146010 h 27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83"/>
              <a:gd name="T187" fmla="*/ 0 h 278"/>
              <a:gd name="T188" fmla="*/ 783 w 783"/>
              <a:gd name="T189" fmla="*/ 278 h 27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83" h="278">
                <a:moveTo>
                  <a:pt x="127" y="92"/>
                </a:moveTo>
                <a:lnTo>
                  <a:pt x="116" y="98"/>
                </a:lnTo>
                <a:lnTo>
                  <a:pt x="81" y="98"/>
                </a:lnTo>
                <a:lnTo>
                  <a:pt x="75" y="98"/>
                </a:lnTo>
                <a:lnTo>
                  <a:pt x="63" y="98"/>
                </a:lnTo>
                <a:lnTo>
                  <a:pt x="63" y="116"/>
                </a:lnTo>
                <a:lnTo>
                  <a:pt x="63" y="127"/>
                </a:lnTo>
                <a:lnTo>
                  <a:pt x="46" y="127"/>
                </a:lnTo>
                <a:lnTo>
                  <a:pt x="58" y="139"/>
                </a:lnTo>
                <a:lnTo>
                  <a:pt x="58" y="145"/>
                </a:lnTo>
                <a:lnTo>
                  <a:pt x="46" y="156"/>
                </a:lnTo>
                <a:lnTo>
                  <a:pt x="58" y="168"/>
                </a:lnTo>
                <a:lnTo>
                  <a:pt x="46" y="168"/>
                </a:lnTo>
                <a:lnTo>
                  <a:pt x="34" y="185"/>
                </a:lnTo>
                <a:lnTo>
                  <a:pt x="34" y="214"/>
                </a:lnTo>
                <a:lnTo>
                  <a:pt x="29" y="208"/>
                </a:lnTo>
                <a:lnTo>
                  <a:pt x="23" y="214"/>
                </a:lnTo>
                <a:lnTo>
                  <a:pt x="17" y="226"/>
                </a:lnTo>
                <a:lnTo>
                  <a:pt x="11" y="232"/>
                </a:lnTo>
                <a:lnTo>
                  <a:pt x="17" y="232"/>
                </a:lnTo>
                <a:lnTo>
                  <a:pt x="17" y="226"/>
                </a:lnTo>
                <a:lnTo>
                  <a:pt x="17" y="232"/>
                </a:lnTo>
                <a:lnTo>
                  <a:pt x="23" y="261"/>
                </a:lnTo>
                <a:lnTo>
                  <a:pt x="17" y="261"/>
                </a:lnTo>
                <a:lnTo>
                  <a:pt x="0" y="278"/>
                </a:lnTo>
                <a:lnTo>
                  <a:pt x="29" y="272"/>
                </a:lnTo>
                <a:lnTo>
                  <a:pt x="46" y="272"/>
                </a:lnTo>
                <a:lnTo>
                  <a:pt x="58" y="272"/>
                </a:lnTo>
                <a:lnTo>
                  <a:pt x="63" y="272"/>
                </a:lnTo>
                <a:lnTo>
                  <a:pt x="75" y="272"/>
                </a:lnTo>
                <a:lnTo>
                  <a:pt x="81" y="272"/>
                </a:lnTo>
                <a:lnTo>
                  <a:pt x="92" y="272"/>
                </a:lnTo>
                <a:lnTo>
                  <a:pt x="98" y="272"/>
                </a:lnTo>
                <a:lnTo>
                  <a:pt x="98" y="266"/>
                </a:lnTo>
                <a:lnTo>
                  <a:pt x="104" y="266"/>
                </a:lnTo>
                <a:lnTo>
                  <a:pt x="116" y="266"/>
                </a:lnTo>
                <a:lnTo>
                  <a:pt x="121" y="266"/>
                </a:lnTo>
                <a:lnTo>
                  <a:pt x="127" y="266"/>
                </a:lnTo>
                <a:lnTo>
                  <a:pt x="133" y="266"/>
                </a:lnTo>
                <a:lnTo>
                  <a:pt x="139" y="266"/>
                </a:lnTo>
                <a:lnTo>
                  <a:pt x="145" y="266"/>
                </a:lnTo>
                <a:lnTo>
                  <a:pt x="151" y="266"/>
                </a:lnTo>
                <a:lnTo>
                  <a:pt x="162" y="266"/>
                </a:lnTo>
                <a:lnTo>
                  <a:pt x="185" y="261"/>
                </a:lnTo>
                <a:lnTo>
                  <a:pt x="197" y="261"/>
                </a:lnTo>
                <a:lnTo>
                  <a:pt x="220" y="255"/>
                </a:lnTo>
                <a:lnTo>
                  <a:pt x="226" y="255"/>
                </a:lnTo>
                <a:lnTo>
                  <a:pt x="249" y="255"/>
                </a:lnTo>
                <a:lnTo>
                  <a:pt x="255" y="255"/>
                </a:lnTo>
                <a:lnTo>
                  <a:pt x="278" y="255"/>
                </a:lnTo>
                <a:lnTo>
                  <a:pt x="290" y="249"/>
                </a:lnTo>
                <a:lnTo>
                  <a:pt x="319" y="249"/>
                </a:lnTo>
                <a:lnTo>
                  <a:pt x="325" y="249"/>
                </a:lnTo>
                <a:lnTo>
                  <a:pt x="330" y="249"/>
                </a:lnTo>
                <a:lnTo>
                  <a:pt x="359" y="243"/>
                </a:lnTo>
                <a:lnTo>
                  <a:pt x="371" y="243"/>
                </a:lnTo>
                <a:lnTo>
                  <a:pt x="377" y="243"/>
                </a:lnTo>
                <a:lnTo>
                  <a:pt x="383" y="243"/>
                </a:lnTo>
                <a:lnTo>
                  <a:pt x="400" y="243"/>
                </a:lnTo>
                <a:lnTo>
                  <a:pt x="417" y="237"/>
                </a:lnTo>
                <a:lnTo>
                  <a:pt x="423" y="237"/>
                </a:lnTo>
                <a:lnTo>
                  <a:pt x="441" y="237"/>
                </a:lnTo>
                <a:lnTo>
                  <a:pt x="452" y="237"/>
                </a:lnTo>
                <a:lnTo>
                  <a:pt x="464" y="232"/>
                </a:lnTo>
                <a:lnTo>
                  <a:pt x="470" y="232"/>
                </a:lnTo>
                <a:lnTo>
                  <a:pt x="476" y="232"/>
                </a:lnTo>
                <a:lnTo>
                  <a:pt x="499" y="232"/>
                </a:lnTo>
                <a:lnTo>
                  <a:pt x="505" y="226"/>
                </a:lnTo>
                <a:lnTo>
                  <a:pt x="516" y="226"/>
                </a:lnTo>
                <a:lnTo>
                  <a:pt x="522" y="226"/>
                </a:lnTo>
                <a:lnTo>
                  <a:pt x="528" y="226"/>
                </a:lnTo>
                <a:lnTo>
                  <a:pt x="534" y="226"/>
                </a:lnTo>
                <a:lnTo>
                  <a:pt x="545" y="220"/>
                </a:lnTo>
                <a:lnTo>
                  <a:pt x="557" y="220"/>
                </a:lnTo>
                <a:lnTo>
                  <a:pt x="563" y="220"/>
                </a:lnTo>
                <a:lnTo>
                  <a:pt x="563" y="203"/>
                </a:lnTo>
                <a:lnTo>
                  <a:pt x="563" y="197"/>
                </a:lnTo>
                <a:lnTo>
                  <a:pt x="563" y="191"/>
                </a:lnTo>
                <a:lnTo>
                  <a:pt x="580" y="191"/>
                </a:lnTo>
                <a:lnTo>
                  <a:pt x="586" y="185"/>
                </a:lnTo>
                <a:lnTo>
                  <a:pt x="586" y="174"/>
                </a:lnTo>
                <a:lnTo>
                  <a:pt x="586" y="168"/>
                </a:lnTo>
                <a:lnTo>
                  <a:pt x="586" y="162"/>
                </a:lnTo>
                <a:lnTo>
                  <a:pt x="592" y="162"/>
                </a:lnTo>
                <a:lnTo>
                  <a:pt x="597" y="156"/>
                </a:lnTo>
                <a:lnTo>
                  <a:pt x="609" y="150"/>
                </a:lnTo>
                <a:lnTo>
                  <a:pt x="615" y="145"/>
                </a:lnTo>
                <a:lnTo>
                  <a:pt x="632" y="145"/>
                </a:lnTo>
                <a:lnTo>
                  <a:pt x="650" y="127"/>
                </a:lnTo>
                <a:lnTo>
                  <a:pt x="661" y="116"/>
                </a:lnTo>
                <a:lnTo>
                  <a:pt x="673" y="116"/>
                </a:lnTo>
                <a:lnTo>
                  <a:pt x="673" y="110"/>
                </a:lnTo>
                <a:lnTo>
                  <a:pt x="679" y="104"/>
                </a:lnTo>
                <a:lnTo>
                  <a:pt x="679" y="98"/>
                </a:lnTo>
                <a:lnTo>
                  <a:pt x="679" y="92"/>
                </a:lnTo>
                <a:lnTo>
                  <a:pt x="690" y="87"/>
                </a:lnTo>
                <a:lnTo>
                  <a:pt x="702" y="75"/>
                </a:lnTo>
                <a:lnTo>
                  <a:pt x="702" y="81"/>
                </a:lnTo>
                <a:lnTo>
                  <a:pt x="702" y="87"/>
                </a:lnTo>
                <a:lnTo>
                  <a:pt x="713" y="87"/>
                </a:lnTo>
                <a:lnTo>
                  <a:pt x="719" y="81"/>
                </a:lnTo>
                <a:lnTo>
                  <a:pt x="719" y="75"/>
                </a:lnTo>
                <a:lnTo>
                  <a:pt x="725" y="69"/>
                </a:lnTo>
                <a:lnTo>
                  <a:pt x="737" y="63"/>
                </a:lnTo>
                <a:lnTo>
                  <a:pt x="737" y="58"/>
                </a:lnTo>
                <a:lnTo>
                  <a:pt x="743" y="63"/>
                </a:lnTo>
                <a:lnTo>
                  <a:pt x="748" y="63"/>
                </a:lnTo>
                <a:lnTo>
                  <a:pt x="754" y="63"/>
                </a:lnTo>
                <a:lnTo>
                  <a:pt x="760" y="46"/>
                </a:lnTo>
                <a:lnTo>
                  <a:pt x="760" y="40"/>
                </a:lnTo>
                <a:lnTo>
                  <a:pt x="766" y="34"/>
                </a:lnTo>
                <a:lnTo>
                  <a:pt x="777" y="34"/>
                </a:lnTo>
                <a:lnTo>
                  <a:pt x="777" y="29"/>
                </a:lnTo>
                <a:lnTo>
                  <a:pt x="777" y="11"/>
                </a:lnTo>
                <a:lnTo>
                  <a:pt x="777" y="5"/>
                </a:lnTo>
                <a:lnTo>
                  <a:pt x="783" y="0"/>
                </a:lnTo>
                <a:lnTo>
                  <a:pt x="772" y="0"/>
                </a:lnTo>
                <a:lnTo>
                  <a:pt x="766" y="5"/>
                </a:lnTo>
                <a:lnTo>
                  <a:pt x="754" y="5"/>
                </a:lnTo>
                <a:lnTo>
                  <a:pt x="737" y="11"/>
                </a:lnTo>
                <a:lnTo>
                  <a:pt x="731" y="11"/>
                </a:lnTo>
                <a:lnTo>
                  <a:pt x="725" y="11"/>
                </a:lnTo>
                <a:lnTo>
                  <a:pt x="713" y="11"/>
                </a:lnTo>
                <a:lnTo>
                  <a:pt x="702" y="17"/>
                </a:lnTo>
                <a:lnTo>
                  <a:pt x="696" y="17"/>
                </a:lnTo>
                <a:lnTo>
                  <a:pt x="690" y="17"/>
                </a:lnTo>
                <a:lnTo>
                  <a:pt x="673" y="17"/>
                </a:lnTo>
                <a:lnTo>
                  <a:pt x="667" y="23"/>
                </a:lnTo>
                <a:lnTo>
                  <a:pt x="661" y="23"/>
                </a:lnTo>
                <a:lnTo>
                  <a:pt x="632" y="29"/>
                </a:lnTo>
                <a:lnTo>
                  <a:pt x="632" y="23"/>
                </a:lnTo>
                <a:lnTo>
                  <a:pt x="615" y="29"/>
                </a:lnTo>
                <a:lnTo>
                  <a:pt x="603" y="29"/>
                </a:lnTo>
                <a:lnTo>
                  <a:pt x="597" y="29"/>
                </a:lnTo>
                <a:lnTo>
                  <a:pt x="597" y="34"/>
                </a:lnTo>
                <a:lnTo>
                  <a:pt x="586" y="34"/>
                </a:lnTo>
                <a:lnTo>
                  <a:pt x="574" y="34"/>
                </a:lnTo>
                <a:lnTo>
                  <a:pt x="568" y="34"/>
                </a:lnTo>
                <a:lnTo>
                  <a:pt x="557" y="34"/>
                </a:lnTo>
                <a:lnTo>
                  <a:pt x="545" y="40"/>
                </a:lnTo>
                <a:lnTo>
                  <a:pt x="528" y="40"/>
                </a:lnTo>
                <a:lnTo>
                  <a:pt x="516" y="40"/>
                </a:lnTo>
                <a:lnTo>
                  <a:pt x="499" y="46"/>
                </a:lnTo>
                <a:lnTo>
                  <a:pt x="493" y="46"/>
                </a:lnTo>
                <a:lnTo>
                  <a:pt x="487" y="46"/>
                </a:lnTo>
                <a:lnTo>
                  <a:pt x="481" y="46"/>
                </a:lnTo>
                <a:lnTo>
                  <a:pt x="476" y="46"/>
                </a:lnTo>
                <a:lnTo>
                  <a:pt x="464" y="46"/>
                </a:lnTo>
                <a:lnTo>
                  <a:pt x="452" y="46"/>
                </a:lnTo>
                <a:lnTo>
                  <a:pt x="447" y="46"/>
                </a:lnTo>
                <a:lnTo>
                  <a:pt x="435" y="52"/>
                </a:lnTo>
                <a:lnTo>
                  <a:pt x="429" y="52"/>
                </a:lnTo>
                <a:lnTo>
                  <a:pt x="417" y="52"/>
                </a:lnTo>
                <a:lnTo>
                  <a:pt x="406" y="52"/>
                </a:lnTo>
                <a:lnTo>
                  <a:pt x="400" y="52"/>
                </a:lnTo>
                <a:lnTo>
                  <a:pt x="394" y="52"/>
                </a:lnTo>
                <a:lnTo>
                  <a:pt x="388" y="52"/>
                </a:lnTo>
                <a:lnTo>
                  <a:pt x="383" y="52"/>
                </a:lnTo>
                <a:lnTo>
                  <a:pt x="371" y="58"/>
                </a:lnTo>
                <a:lnTo>
                  <a:pt x="365" y="58"/>
                </a:lnTo>
                <a:lnTo>
                  <a:pt x="359" y="58"/>
                </a:lnTo>
                <a:lnTo>
                  <a:pt x="354" y="58"/>
                </a:lnTo>
                <a:lnTo>
                  <a:pt x="348" y="58"/>
                </a:lnTo>
                <a:lnTo>
                  <a:pt x="336" y="58"/>
                </a:lnTo>
                <a:lnTo>
                  <a:pt x="330" y="58"/>
                </a:lnTo>
                <a:lnTo>
                  <a:pt x="319" y="58"/>
                </a:lnTo>
                <a:lnTo>
                  <a:pt x="313" y="58"/>
                </a:lnTo>
                <a:lnTo>
                  <a:pt x="307" y="63"/>
                </a:lnTo>
                <a:lnTo>
                  <a:pt x="301" y="63"/>
                </a:lnTo>
                <a:lnTo>
                  <a:pt x="290" y="63"/>
                </a:lnTo>
                <a:lnTo>
                  <a:pt x="284" y="63"/>
                </a:lnTo>
                <a:lnTo>
                  <a:pt x="272" y="63"/>
                </a:lnTo>
                <a:lnTo>
                  <a:pt x="261" y="63"/>
                </a:lnTo>
                <a:lnTo>
                  <a:pt x="249" y="69"/>
                </a:lnTo>
                <a:lnTo>
                  <a:pt x="243" y="69"/>
                </a:lnTo>
                <a:lnTo>
                  <a:pt x="232" y="69"/>
                </a:lnTo>
                <a:lnTo>
                  <a:pt x="214" y="69"/>
                </a:lnTo>
                <a:lnTo>
                  <a:pt x="197" y="69"/>
                </a:lnTo>
                <a:lnTo>
                  <a:pt x="197" y="75"/>
                </a:lnTo>
                <a:lnTo>
                  <a:pt x="197" y="87"/>
                </a:lnTo>
                <a:lnTo>
                  <a:pt x="180" y="92"/>
                </a:lnTo>
                <a:lnTo>
                  <a:pt x="168" y="92"/>
                </a:lnTo>
                <a:lnTo>
                  <a:pt x="156" y="92"/>
                </a:lnTo>
                <a:lnTo>
                  <a:pt x="151" y="92"/>
                </a:lnTo>
                <a:lnTo>
                  <a:pt x="133" y="92"/>
                </a:lnTo>
                <a:lnTo>
                  <a:pt x="127" y="92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6072748" y="3216274"/>
            <a:ext cx="576543" cy="1001712"/>
          </a:xfrm>
          <a:custGeom>
            <a:avLst/>
            <a:gdLst>
              <a:gd name="T0" fmla="*/ 9525 w 366"/>
              <a:gd name="T1" fmla="*/ 414224 h 632"/>
              <a:gd name="T2" fmla="*/ 38100 w 366"/>
              <a:gd name="T3" fmla="*/ 368199 h 632"/>
              <a:gd name="T4" fmla="*/ 65088 w 366"/>
              <a:gd name="T5" fmla="*/ 303129 h 632"/>
              <a:gd name="T6" fmla="*/ 38100 w 366"/>
              <a:gd name="T7" fmla="*/ 257105 h 632"/>
              <a:gd name="T8" fmla="*/ 55563 w 366"/>
              <a:gd name="T9" fmla="*/ 220602 h 632"/>
              <a:gd name="T10" fmla="*/ 138113 w 366"/>
              <a:gd name="T11" fmla="*/ 193622 h 632"/>
              <a:gd name="T12" fmla="*/ 157163 w 366"/>
              <a:gd name="T13" fmla="*/ 157119 h 632"/>
              <a:gd name="T14" fmla="*/ 166688 w 366"/>
              <a:gd name="T15" fmla="*/ 111095 h 632"/>
              <a:gd name="T16" fmla="*/ 138113 w 366"/>
              <a:gd name="T17" fmla="*/ 82527 h 632"/>
              <a:gd name="T18" fmla="*/ 92075 w 366"/>
              <a:gd name="T19" fmla="*/ 36502 h 632"/>
              <a:gd name="T20" fmla="*/ 111125 w 366"/>
              <a:gd name="T21" fmla="*/ 26980 h 632"/>
              <a:gd name="T22" fmla="*/ 166688 w 366"/>
              <a:gd name="T23" fmla="*/ 19045 h 632"/>
              <a:gd name="T24" fmla="*/ 203200 w 366"/>
              <a:gd name="T25" fmla="*/ 19045 h 632"/>
              <a:gd name="T26" fmla="*/ 258763 w 366"/>
              <a:gd name="T27" fmla="*/ 19045 h 632"/>
              <a:gd name="T28" fmla="*/ 322263 w 366"/>
              <a:gd name="T29" fmla="*/ 9522 h 632"/>
              <a:gd name="T30" fmla="*/ 350838 w 366"/>
              <a:gd name="T31" fmla="*/ 9522 h 632"/>
              <a:gd name="T32" fmla="*/ 406400 w 366"/>
              <a:gd name="T33" fmla="*/ 0 h 632"/>
              <a:gd name="T34" fmla="*/ 442913 w 366"/>
              <a:gd name="T35" fmla="*/ 0 h 632"/>
              <a:gd name="T36" fmla="*/ 469900 w 366"/>
              <a:gd name="T37" fmla="*/ 46025 h 632"/>
              <a:gd name="T38" fmla="*/ 508000 w 366"/>
              <a:gd name="T39" fmla="*/ 111095 h 632"/>
              <a:gd name="T40" fmla="*/ 525463 w 366"/>
              <a:gd name="T41" fmla="*/ 174577 h 632"/>
              <a:gd name="T42" fmla="*/ 525463 w 366"/>
              <a:gd name="T43" fmla="*/ 211080 h 632"/>
              <a:gd name="T44" fmla="*/ 534988 w 366"/>
              <a:gd name="T45" fmla="*/ 239647 h 632"/>
              <a:gd name="T46" fmla="*/ 534988 w 366"/>
              <a:gd name="T47" fmla="*/ 266627 h 632"/>
              <a:gd name="T48" fmla="*/ 544513 w 366"/>
              <a:gd name="T49" fmla="*/ 331697 h 632"/>
              <a:gd name="T50" fmla="*/ 544513 w 366"/>
              <a:gd name="T51" fmla="*/ 368199 h 632"/>
              <a:gd name="T52" fmla="*/ 544513 w 366"/>
              <a:gd name="T53" fmla="*/ 423746 h 632"/>
              <a:gd name="T54" fmla="*/ 554038 w 366"/>
              <a:gd name="T55" fmla="*/ 479294 h 632"/>
              <a:gd name="T56" fmla="*/ 561975 w 366"/>
              <a:gd name="T57" fmla="*/ 533254 h 632"/>
              <a:gd name="T58" fmla="*/ 554038 w 366"/>
              <a:gd name="T59" fmla="*/ 598323 h 632"/>
              <a:gd name="T60" fmla="*/ 571500 w 366"/>
              <a:gd name="T61" fmla="*/ 644348 h 632"/>
              <a:gd name="T62" fmla="*/ 561975 w 366"/>
              <a:gd name="T63" fmla="*/ 699896 h 632"/>
              <a:gd name="T64" fmla="*/ 544513 w 366"/>
              <a:gd name="T65" fmla="*/ 726876 h 632"/>
              <a:gd name="T66" fmla="*/ 515938 w 366"/>
              <a:gd name="T67" fmla="*/ 782423 h 632"/>
              <a:gd name="T68" fmla="*/ 515938 w 366"/>
              <a:gd name="T69" fmla="*/ 847493 h 632"/>
              <a:gd name="T70" fmla="*/ 508000 w 366"/>
              <a:gd name="T71" fmla="*/ 883995 h 632"/>
              <a:gd name="T72" fmla="*/ 488950 w 366"/>
              <a:gd name="T73" fmla="*/ 910975 h 632"/>
              <a:gd name="T74" fmla="*/ 461963 w 366"/>
              <a:gd name="T75" fmla="*/ 947478 h 632"/>
              <a:gd name="T76" fmla="*/ 452438 w 366"/>
              <a:gd name="T77" fmla="*/ 985567 h 632"/>
              <a:gd name="T78" fmla="*/ 396875 w 366"/>
              <a:gd name="T79" fmla="*/ 957000 h 632"/>
              <a:gd name="T80" fmla="*/ 368300 w 366"/>
              <a:gd name="T81" fmla="*/ 993503 h 632"/>
              <a:gd name="T82" fmla="*/ 350838 w 366"/>
              <a:gd name="T83" fmla="*/ 993503 h 632"/>
              <a:gd name="T84" fmla="*/ 331788 w 366"/>
              <a:gd name="T85" fmla="*/ 1003025 h 632"/>
              <a:gd name="T86" fmla="*/ 314325 w 366"/>
              <a:gd name="T87" fmla="*/ 947478 h 632"/>
              <a:gd name="T88" fmla="*/ 304800 w 366"/>
              <a:gd name="T89" fmla="*/ 901453 h 632"/>
              <a:gd name="T90" fmla="*/ 285750 w 366"/>
              <a:gd name="T91" fmla="*/ 864950 h 632"/>
              <a:gd name="T92" fmla="*/ 239713 w 366"/>
              <a:gd name="T93" fmla="*/ 855428 h 632"/>
              <a:gd name="T94" fmla="*/ 203200 w 366"/>
              <a:gd name="T95" fmla="*/ 818925 h 632"/>
              <a:gd name="T96" fmla="*/ 184150 w 366"/>
              <a:gd name="T97" fmla="*/ 763378 h 632"/>
              <a:gd name="T98" fmla="*/ 193675 w 366"/>
              <a:gd name="T99" fmla="*/ 736398 h 632"/>
              <a:gd name="T100" fmla="*/ 203200 w 366"/>
              <a:gd name="T101" fmla="*/ 690373 h 632"/>
              <a:gd name="T102" fmla="*/ 176213 w 366"/>
              <a:gd name="T103" fmla="*/ 663393 h 632"/>
              <a:gd name="T104" fmla="*/ 147638 w 366"/>
              <a:gd name="T105" fmla="*/ 680851 h 632"/>
              <a:gd name="T106" fmla="*/ 130175 w 366"/>
              <a:gd name="T107" fmla="*/ 663393 h 632"/>
              <a:gd name="T108" fmla="*/ 111125 w 366"/>
              <a:gd name="T109" fmla="*/ 607846 h 632"/>
              <a:gd name="T110" fmla="*/ 74613 w 366"/>
              <a:gd name="T111" fmla="*/ 579279 h 632"/>
              <a:gd name="T112" fmla="*/ 38100 w 366"/>
              <a:gd name="T113" fmla="*/ 542776 h 632"/>
              <a:gd name="T114" fmla="*/ 19050 w 366"/>
              <a:gd name="T115" fmla="*/ 515796 h 632"/>
              <a:gd name="T116" fmla="*/ 0 w 366"/>
              <a:gd name="T117" fmla="*/ 487229 h 63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66"/>
              <a:gd name="T178" fmla="*/ 0 h 632"/>
              <a:gd name="T179" fmla="*/ 366 w 366"/>
              <a:gd name="T180" fmla="*/ 632 h 63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66" h="632">
                <a:moveTo>
                  <a:pt x="0" y="284"/>
                </a:moveTo>
                <a:lnTo>
                  <a:pt x="0" y="278"/>
                </a:lnTo>
                <a:lnTo>
                  <a:pt x="6" y="261"/>
                </a:lnTo>
                <a:lnTo>
                  <a:pt x="12" y="261"/>
                </a:lnTo>
                <a:lnTo>
                  <a:pt x="6" y="238"/>
                </a:lnTo>
                <a:lnTo>
                  <a:pt x="24" y="232"/>
                </a:lnTo>
                <a:lnTo>
                  <a:pt x="29" y="226"/>
                </a:lnTo>
                <a:lnTo>
                  <a:pt x="29" y="220"/>
                </a:lnTo>
                <a:lnTo>
                  <a:pt x="41" y="191"/>
                </a:lnTo>
                <a:lnTo>
                  <a:pt x="41" y="180"/>
                </a:lnTo>
                <a:lnTo>
                  <a:pt x="35" y="168"/>
                </a:lnTo>
                <a:lnTo>
                  <a:pt x="24" y="162"/>
                </a:lnTo>
                <a:lnTo>
                  <a:pt x="29" y="151"/>
                </a:lnTo>
                <a:lnTo>
                  <a:pt x="29" y="145"/>
                </a:lnTo>
                <a:lnTo>
                  <a:pt x="35" y="139"/>
                </a:lnTo>
                <a:lnTo>
                  <a:pt x="53" y="139"/>
                </a:lnTo>
                <a:lnTo>
                  <a:pt x="76" y="128"/>
                </a:lnTo>
                <a:lnTo>
                  <a:pt x="87" y="122"/>
                </a:lnTo>
                <a:lnTo>
                  <a:pt x="93" y="104"/>
                </a:lnTo>
                <a:lnTo>
                  <a:pt x="93" y="99"/>
                </a:lnTo>
                <a:lnTo>
                  <a:pt x="99" y="99"/>
                </a:lnTo>
                <a:lnTo>
                  <a:pt x="105" y="87"/>
                </a:lnTo>
                <a:lnTo>
                  <a:pt x="105" y="81"/>
                </a:lnTo>
                <a:lnTo>
                  <a:pt x="105" y="70"/>
                </a:lnTo>
                <a:lnTo>
                  <a:pt x="99" y="58"/>
                </a:lnTo>
                <a:lnTo>
                  <a:pt x="93" y="52"/>
                </a:lnTo>
                <a:lnTo>
                  <a:pt x="87" y="52"/>
                </a:lnTo>
                <a:lnTo>
                  <a:pt x="82" y="46"/>
                </a:lnTo>
                <a:lnTo>
                  <a:pt x="76" y="29"/>
                </a:lnTo>
                <a:lnTo>
                  <a:pt x="58" y="23"/>
                </a:lnTo>
                <a:lnTo>
                  <a:pt x="58" y="17"/>
                </a:lnTo>
                <a:lnTo>
                  <a:pt x="64" y="17"/>
                </a:lnTo>
                <a:lnTo>
                  <a:pt x="70" y="17"/>
                </a:lnTo>
                <a:lnTo>
                  <a:pt x="76" y="17"/>
                </a:lnTo>
                <a:lnTo>
                  <a:pt x="99" y="12"/>
                </a:lnTo>
                <a:lnTo>
                  <a:pt x="105" y="12"/>
                </a:lnTo>
                <a:lnTo>
                  <a:pt x="116" y="12"/>
                </a:lnTo>
                <a:lnTo>
                  <a:pt x="122" y="12"/>
                </a:lnTo>
                <a:lnTo>
                  <a:pt x="128" y="12"/>
                </a:lnTo>
                <a:lnTo>
                  <a:pt x="145" y="12"/>
                </a:lnTo>
                <a:lnTo>
                  <a:pt x="151" y="12"/>
                </a:lnTo>
                <a:lnTo>
                  <a:pt x="163" y="12"/>
                </a:lnTo>
                <a:lnTo>
                  <a:pt x="174" y="12"/>
                </a:lnTo>
                <a:lnTo>
                  <a:pt x="192" y="6"/>
                </a:lnTo>
                <a:lnTo>
                  <a:pt x="203" y="6"/>
                </a:lnTo>
                <a:lnTo>
                  <a:pt x="209" y="6"/>
                </a:lnTo>
                <a:lnTo>
                  <a:pt x="215" y="6"/>
                </a:lnTo>
                <a:lnTo>
                  <a:pt x="221" y="6"/>
                </a:lnTo>
                <a:lnTo>
                  <a:pt x="227" y="6"/>
                </a:lnTo>
                <a:lnTo>
                  <a:pt x="256" y="6"/>
                </a:lnTo>
                <a:lnTo>
                  <a:pt x="256" y="0"/>
                </a:lnTo>
                <a:lnTo>
                  <a:pt x="261" y="0"/>
                </a:lnTo>
                <a:lnTo>
                  <a:pt x="267" y="0"/>
                </a:lnTo>
                <a:lnTo>
                  <a:pt x="279" y="0"/>
                </a:lnTo>
                <a:lnTo>
                  <a:pt x="296" y="0"/>
                </a:lnTo>
                <a:lnTo>
                  <a:pt x="296" y="12"/>
                </a:lnTo>
                <a:lnTo>
                  <a:pt x="296" y="29"/>
                </a:lnTo>
                <a:lnTo>
                  <a:pt x="302" y="35"/>
                </a:lnTo>
                <a:lnTo>
                  <a:pt x="314" y="52"/>
                </a:lnTo>
                <a:lnTo>
                  <a:pt x="320" y="70"/>
                </a:lnTo>
                <a:lnTo>
                  <a:pt x="331" y="87"/>
                </a:lnTo>
                <a:lnTo>
                  <a:pt x="331" y="104"/>
                </a:lnTo>
                <a:lnTo>
                  <a:pt x="331" y="110"/>
                </a:lnTo>
                <a:lnTo>
                  <a:pt x="331" y="122"/>
                </a:lnTo>
                <a:lnTo>
                  <a:pt x="331" y="128"/>
                </a:lnTo>
                <a:lnTo>
                  <a:pt x="331" y="133"/>
                </a:lnTo>
                <a:lnTo>
                  <a:pt x="331" y="139"/>
                </a:lnTo>
                <a:lnTo>
                  <a:pt x="337" y="145"/>
                </a:lnTo>
                <a:lnTo>
                  <a:pt x="337" y="151"/>
                </a:lnTo>
                <a:lnTo>
                  <a:pt x="337" y="157"/>
                </a:lnTo>
                <a:lnTo>
                  <a:pt x="337" y="162"/>
                </a:lnTo>
                <a:lnTo>
                  <a:pt x="337" y="168"/>
                </a:lnTo>
                <a:lnTo>
                  <a:pt x="337" y="174"/>
                </a:lnTo>
                <a:lnTo>
                  <a:pt x="337" y="197"/>
                </a:lnTo>
                <a:lnTo>
                  <a:pt x="343" y="209"/>
                </a:lnTo>
                <a:lnTo>
                  <a:pt x="343" y="215"/>
                </a:lnTo>
                <a:lnTo>
                  <a:pt x="343" y="226"/>
                </a:lnTo>
                <a:lnTo>
                  <a:pt x="343" y="232"/>
                </a:lnTo>
                <a:lnTo>
                  <a:pt x="343" y="244"/>
                </a:lnTo>
                <a:lnTo>
                  <a:pt x="343" y="261"/>
                </a:lnTo>
                <a:lnTo>
                  <a:pt x="343" y="267"/>
                </a:lnTo>
                <a:lnTo>
                  <a:pt x="349" y="273"/>
                </a:lnTo>
                <a:lnTo>
                  <a:pt x="349" y="290"/>
                </a:lnTo>
                <a:lnTo>
                  <a:pt x="349" y="302"/>
                </a:lnTo>
                <a:lnTo>
                  <a:pt x="349" y="313"/>
                </a:lnTo>
                <a:lnTo>
                  <a:pt x="349" y="325"/>
                </a:lnTo>
                <a:lnTo>
                  <a:pt x="354" y="336"/>
                </a:lnTo>
                <a:lnTo>
                  <a:pt x="354" y="354"/>
                </a:lnTo>
                <a:lnTo>
                  <a:pt x="349" y="365"/>
                </a:lnTo>
                <a:lnTo>
                  <a:pt x="349" y="377"/>
                </a:lnTo>
                <a:lnTo>
                  <a:pt x="349" y="383"/>
                </a:lnTo>
                <a:lnTo>
                  <a:pt x="354" y="394"/>
                </a:lnTo>
                <a:lnTo>
                  <a:pt x="360" y="406"/>
                </a:lnTo>
                <a:lnTo>
                  <a:pt x="360" y="412"/>
                </a:lnTo>
                <a:lnTo>
                  <a:pt x="366" y="423"/>
                </a:lnTo>
                <a:lnTo>
                  <a:pt x="354" y="441"/>
                </a:lnTo>
                <a:lnTo>
                  <a:pt x="349" y="452"/>
                </a:lnTo>
                <a:lnTo>
                  <a:pt x="343" y="452"/>
                </a:lnTo>
                <a:lnTo>
                  <a:pt x="343" y="458"/>
                </a:lnTo>
                <a:lnTo>
                  <a:pt x="343" y="464"/>
                </a:lnTo>
                <a:lnTo>
                  <a:pt x="325" y="481"/>
                </a:lnTo>
                <a:lnTo>
                  <a:pt x="325" y="493"/>
                </a:lnTo>
                <a:lnTo>
                  <a:pt x="325" y="505"/>
                </a:lnTo>
                <a:lnTo>
                  <a:pt x="320" y="522"/>
                </a:lnTo>
                <a:lnTo>
                  <a:pt x="325" y="534"/>
                </a:lnTo>
                <a:lnTo>
                  <a:pt x="320" y="545"/>
                </a:lnTo>
                <a:lnTo>
                  <a:pt x="320" y="551"/>
                </a:lnTo>
                <a:lnTo>
                  <a:pt x="320" y="557"/>
                </a:lnTo>
                <a:lnTo>
                  <a:pt x="325" y="568"/>
                </a:lnTo>
                <a:lnTo>
                  <a:pt x="320" y="568"/>
                </a:lnTo>
                <a:lnTo>
                  <a:pt x="308" y="574"/>
                </a:lnTo>
                <a:lnTo>
                  <a:pt x="302" y="580"/>
                </a:lnTo>
                <a:lnTo>
                  <a:pt x="296" y="580"/>
                </a:lnTo>
                <a:lnTo>
                  <a:pt x="291" y="597"/>
                </a:lnTo>
                <a:lnTo>
                  <a:pt x="296" y="615"/>
                </a:lnTo>
                <a:lnTo>
                  <a:pt x="291" y="621"/>
                </a:lnTo>
                <a:lnTo>
                  <a:pt x="285" y="621"/>
                </a:lnTo>
                <a:lnTo>
                  <a:pt x="279" y="615"/>
                </a:lnTo>
                <a:lnTo>
                  <a:pt x="267" y="609"/>
                </a:lnTo>
                <a:lnTo>
                  <a:pt x="250" y="603"/>
                </a:lnTo>
                <a:lnTo>
                  <a:pt x="244" y="603"/>
                </a:lnTo>
                <a:lnTo>
                  <a:pt x="232" y="621"/>
                </a:lnTo>
                <a:lnTo>
                  <a:pt x="232" y="626"/>
                </a:lnTo>
                <a:lnTo>
                  <a:pt x="227" y="626"/>
                </a:lnTo>
                <a:lnTo>
                  <a:pt x="232" y="632"/>
                </a:lnTo>
                <a:lnTo>
                  <a:pt x="221" y="626"/>
                </a:lnTo>
                <a:lnTo>
                  <a:pt x="221" y="632"/>
                </a:lnTo>
                <a:lnTo>
                  <a:pt x="215" y="632"/>
                </a:lnTo>
                <a:lnTo>
                  <a:pt x="209" y="632"/>
                </a:lnTo>
                <a:lnTo>
                  <a:pt x="203" y="603"/>
                </a:lnTo>
                <a:lnTo>
                  <a:pt x="198" y="603"/>
                </a:lnTo>
                <a:lnTo>
                  <a:pt x="198" y="597"/>
                </a:lnTo>
                <a:lnTo>
                  <a:pt x="203" y="597"/>
                </a:lnTo>
                <a:lnTo>
                  <a:pt x="203" y="592"/>
                </a:lnTo>
                <a:lnTo>
                  <a:pt x="192" y="568"/>
                </a:lnTo>
                <a:lnTo>
                  <a:pt x="198" y="563"/>
                </a:lnTo>
                <a:lnTo>
                  <a:pt x="180" y="551"/>
                </a:lnTo>
                <a:lnTo>
                  <a:pt x="180" y="545"/>
                </a:lnTo>
                <a:lnTo>
                  <a:pt x="169" y="539"/>
                </a:lnTo>
                <a:lnTo>
                  <a:pt x="157" y="539"/>
                </a:lnTo>
                <a:lnTo>
                  <a:pt x="151" y="539"/>
                </a:lnTo>
                <a:lnTo>
                  <a:pt x="145" y="528"/>
                </a:lnTo>
                <a:lnTo>
                  <a:pt x="134" y="516"/>
                </a:lnTo>
                <a:lnTo>
                  <a:pt x="128" y="516"/>
                </a:lnTo>
                <a:lnTo>
                  <a:pt x="122" y="510"/>
                </a:lnTo>
                <a:lnTo>
                  <a:pt x="111" y="499"/>
                </a:lnTo>
                <a:lnTo>
                  <a:pt x="116" y="481"/>
                </a:lnTo>
                <a:lnTo>
                  <a:pt x="116" y="470"/>
                </a:lnTo>
                <a:lnTo>
                  <a:pt x="122" y="470"/>
                </a:lnTo>
                <a:lnTo>
                  <a:pt x="122" y="464"/>
                </a:lnTo>
                <a:lnTo>
                  <a:pt x="128" y="452"/>
                </a:lnTo>
                <a:lnTo>
                  <a:pt x="128" y="441"/>
                </a:lnTo>
                <a:lnTo>
                  <a:pt x="128" y="435"/>
                </a:lnTo>
                <a:lnTo>
                  <a:pt x="128" y="429"/>
                </a:lnTo>
                <a:lnTo>
                  <a:pt x="116" y="423"/>
                </a:lnTo>
                <a:lnTo>
                  <a:pt x="111" y="418"/>
                </a:lnTo>
                <a:lnTo>
                  <a:pt x="105" y="418"/>
                </a:lnTo>
                <a:lnTo>
                  <a:pt x="99" y="418"/>
                </a:lnTo>
                <a:lnTo>
                  <a:pt x="93" y="429"/>
                </a:lnTo>
                <a:lnTo>
                  <a:pt x="87" y="429"/>
                </a:lnTo>
                <a:lnTo>
                  <a:pt x="82" y="423"/>
                </a:lnTo>
                <a:lnTo>
                  <a:pt x="82" y="418"/>
                </a:lnTo>
                <a:lnTo>
                  <a:pt x="76" y="400"/>
                </a:lnTo>
                <a:lnTo>
                  <a:pt x="76" y="389"/>
                </a:lnTo>
                <a:lnTo>
                  <a:pt x="70" y="383"/>
                </a:lnTo>
                <a:lnTo>
                  <a:pt x="64" y="377"/>
                </a:lnTo>
                <a:lnTo>
                  <a:pt x="53" y="371"/>
                </a:lnTo>
                <a:lnTo>
                  <a:pt x="47" y="365"/>
                </a:lnTo>
                <a:lnTo>
                  <a:pt x="35" y="354"/>
                </a:lnTo>
                <a:lnTo>
                  <a:pt x="29" y="348"/>
                </a:lnTo>
                <a:lnTo>
                  <a:pt x="24" y="342"/>
                </a:lnTo>
                <a:lnTo>
                  <a:pt x="18" y="342"/>
                </a:lnTo>
                <a:lnTo>
                  <a:pt x="12" y="331"/>
                </a:lnTo>
                <a:lnTo>
                  <a:pt x="12" y="325"/>
                </a:lnTo>
                <a:lnTo>
                  <a:pt x="6" y="319"/>
                </a:lnTo>
                <a:lnTo>
                  <a:pt x="6" y="313"/>
                </a:lnTo>
                <a:lnTo>
                  <a:pt x="0" y="307"/>
                </a:lnTo>
                <a:lnTo>
                  <a:pt x="0" y="290"/>
                </a:lnTo>
                <a:lnTo>
                  <a:pt x="0" y="28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367618" y="3068636"/>
            <a:ext cx="867336" cy="561975"/>
          </a:xfrm>
          <a:custGeom>
            <a:avLst/>
            <a:gdLst>
              <a:gd name="T0" fmla="*/ 369888 w 552"/>
              <a:gd name="T1" fmla="*/ 9522 h 354"/>
              <a:gd name="T2" fmla="*/ 295275 w 552"/>
              <a:gd name="T3" fmla="*/ 9522 h 354"/>
              <a:gd name="T4" fmla="*/ 249238 w 552"/>
              <a:gd name="T5" fmla="*/ 19045 h 354"/>
              <a:gd name="T6" fmla="*/ 203200 w 552"/>
              <a:gd name="T7" fmla="*/ 19045 h 354"/>
              <a:gd name="T8" fmla="*/ 157163 w 552"/>
              <a:gd name="T9" fmla="*/ 19045 h 354"/>
              <a:gd name="T10" fmla="*/ 92075 w 552"/>
              <a:gd name="T11" fmla="*/ 19045 h 354"/>
              <a:gd name="T12" fmla="*/ 55563 w 552"/>
              <a:gd name="T13" fmla="*/ 19045 h 354"/>
              <a:gd name="T14" fmla="*/ 19050 w 552"/>
              <a:gd name="T15" fmla="*/ 19045 h 354"/>
              <a:gd name="T16" fmla="*/ 9525 w 552"/>
              <a:gd name="T17" fmla="*/ 55547 h 354"/>
              <a:gd name="T18" fmla="*/ 28575 w 552"/>
              <a:gd name="T19" fmla="*/ 92050 h 354"/>
              <a:gd name="T20" fmla="*/ 9525 w 552"/>
              <a:gd name="T21" fmla="*/ 120617 h 354"/>
              <a:gd name="T22" fmla="*/ 19050 w 552"/>
              <a:gd name="T23" fmla="*/ 184100 h 354"/>
              <a:gd name="T24" fmla="*/ 38100 w 552"/>
              <a:gd name="T25" fmla="*/ 239647 h 354"/>
              <a:gd name="T26" fmla="*/ 46038 w 552"/>
              <a:gd name="T27" fmla="*/ 276149 h 354"/>
              <a:gd name="T28" fmla="*/ 65088 w 552"/>
              <a:gd name="T29" fmla="*/ 312652 h 354"/>
              <a:gd name="T30" fmla="*/ 74613 w 552"/>
              <a:gd name="T31" fmla="*/ 358677 h 354"/>
              <a:gd name="T32" fmla="*/ 84138 w 552"/>
              <a:gd name="T33" fmla="*/ 387244 h 354"/>
              <a:gd name="T34" fmla="*/ 92075 w 552"/>
              <a:gd name="T35" fmla="*/ 423746 h 354"/>
              <a:gd name="T36" fmla="*/ 101600 w 552"/>
              <a:gd name="T37" fmla="*/ 442791 h 354"/>
              <a:gd name="T38" fmla="*/ 111125 w 552"/>
              <a:gd name="T39" fmla="*/ 488816 h 354"/>
              <a:gd name="T40" fmla="*/ 120650 w 552"/>
              <a:gd name="T41" fmla="*/ 534841 h 354"/>
              <a:gd name="T42" fmla="*/ 176213 w 552"/>
              <a:gd name="T43" fmla="*/ 542776 h 354"/>
              <a:gd name="T44" fmla="*/ 222250 w 552"/>
              <a:gd name="T45" fmla="*/ 542776 h 354"/>
              <a:gd name="T46" fmla="*/ 277813 w 552"/>
              <a:gd name="T47" fmla="*/ 542776 h 354"/>
              <a:gd name="T48" fmla="*/ 331788 w 552"/>
              <a:gd name="T49" fmla="*/ 542776 h 354"/>
              <a:gd name="T50" fmla="*/ 396875 w 552"/>
              <a:gd name="T51" fmla="*/ 542776 h 354"/>
              <a:gd name="T52" fmla="*/ 442913 w 552"/>
              <a:gd name="T53" fmla="*/ 534841 h 354"/>
              <a:gd name="T54" fmla="*/ 498475 w 552"/>
              <a:gd name="T55" fmla="*/ 534841 h 354"/>
              <a:gd name="T56" fmla="*/ 561975 w 552"/>
              <a:gd name="T57" fmla="*/ 534841 h 354"/>
              <a:gd name="T58" fmla="*/ 608013 w 552"/>
              <a:gd name="T59" fmla="*/ 525319 h 354"/>
              <a:gd name="T60" fmla="*/ 646113 w 552"/>
              <a:gd name="T61" fmla="*/ 525319 h 354"/>
              <a:gd name="T62" fmla="*/ 709613 w 552"/>
              <a:gd name="T63" fmla="*/ 561821 h 354"/>
              <a:gd name="T64" fmla="*/ 719138 w 552"/>
              <a:gd name="T65" fmla="*/ 525319 h 354"/>
              <a:gd name="T66" fmla="*/ 755650 w 552"/>
              <a:gd name="T67" fmla="*/ 496751 h 354"/>
              <a:gd name="T68" fmla="*/ 765175 w 552"/>
              <a:gd name="T69" fmla="*/ 414224 h 354"/>
              <a:gd name="T70" fmla="*/ 755650 w 552"/>
              <a:gd name="T71" fmla="*/ 377721 h 354"/>
              <a:gd name="T72" fmla="*/ 830263 w 552"/>
              <a:gd name="T73" fmla="*/ 350741 h 354"/>
              <a:gd name="T74" fmla="*/ 857250 w 552"/>
              <a:gd name="T75" fmla="*/ 304716 h 354"/>
              <a:gd name="T76" fmla="*/ 876300 w 552"/>
              <a:gd name="T77" fmla="*/ 276149 h 354"/>
              <a:gd name="T78" fmla="*/ 857250 w 552"/>
              <a:gd name="T79" fmla="*/ 230124 h 354"/>
              <a:gd name="T80" fmla="*/ 830263 w 552"/>
              <a:gd name="T81" fmla="*/ 193622 h 354"/>
              <a:gd name="T82" fmla="*/ 793750 w 552"/>
              <a:gd name="T83" fmla="*/ 157119 h 354"/>
              <a:gd name="T84" fmla="*/ 747713 w 552"/>
              <a:gd name="T85" fmla="*/ 128552 h 354"/>
              <a:gd name="T86" fmla="*/ 728663 w 552"/>
              <a:gd name="T87" fmla="*/ 74592 h 354"/>
              <a:gd name="T88" fmla="*/ 719138 w 552"/>
              <a:gd name="T89" fmla="*/ 9522 h 354"/>
              <a:gd name="T90" fmla="*/ 701675 w 552"/>
              <a:gd name="T91" fmla="*/ 0 h 354"/>
              <a:gd name="T92" fmla="*/ 600075 w 552"/>
              <a:gd name="T93" fmla="*/ 0 h 354"/>
              <a:gd name="T94" fmla="*/ 479425 w 552"/>
              <a:gd name="T95" fmla="*/ 9522 h 354"/>
              <a:gd name="T96" fmla="*/ 423863 w 552"/>
              <a:gd name="T97" fmla="*/ 9522 h 35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52"/>
              <a:gd name="T148" fmla="*/ 0 h 354"/>
              <a:gd name="T149" fmla="*/ 552 w 552"/>
              <a:gd name="T150" fmla="*/ 354 h 35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52" h="354">
                <a:moveTo>
                  <a:pt x="262" y="6"/>
                </a:moveTo>
                <a:lnTo>
                  <a:pt x="250" y="6"/>
                </a:lnTo>
                <a:lnTo>
                  <a:pt x="233" y="6"/>
                </a:lnTo>
                <a:lnTo>
                  <a:pt x="221" y="6"/>
                </a:lnTo>
                <a:lnTo>
                  <a:pt x="198" y="6"/>
                </a:lnTo>
                <a:lnTo>
                  <a:pt x="186" y="6"/>
                </a:lnTo>
                <a:lnTo>
                  <a:pt x="180" y="12"/>
                </a:lnTo>
                <a:lnTo>
                  <a:pt x="163" y="12"/>
                </a:lnTo>
                <a:lnTo>
                  <a:pt x="157" y="12"/>
                </a:lnTo>
                <a:lnTo>
                  <a:pt x="151" y="12"/>
                </a:lnTo>
                <a:lnTo>
                  <a:pt x="146" y="12"/>
                </a:lnTo>
                <a:lnTo>
                  <a:pt x="128" y="12"/>
                </a:lnTo>
                <a:lnTo>
                  <a:pt x="117" y="12"/>
                </a:lnTo>
                <a:lnTo>
                  <a:pt x="105" y="12"/>
                </a:lnTo>
                <a:lnTo>
                  <a:pt x="99" y="12"/>
                </a:lnTo>
                <a:lnTo>
                  <a:pt x="76" y="12"/>
                </a:lnTo>
                <a:lnTo>
                  <a:pt x="64" y="12"/>
                </a:lnTo>
                <a:lnTo>
                  <a:pt x="58" y="12"/>
                </a:lnTo>
                <a:lnTo>
                  <a:pt x="53" y="12"/>
                </a:lnTo>
                <a:lnTo>
                  <a:pt x="47" y="12"/>
                </a:lnTo>
                <a:lnTo>
                  <a:pt x="35" y="12"/>
                </a:lnTo>
                <a:lnTo>
                  <a:pt x="24" y="12"/>
                </a:lnTo>
                <a:lnTo>
                  <a:pt x="18" y="12"/>
                </a:lnTo>
                <a:lnTo>
                  <a:pt x="12" y="12"/>
                </a:lnTo>
                <a:lnTo>
                  <a:pt x="6" y="12"/>
                </a:lnTo>
                <a:lnTo>
                  <a:pt x="12" y="23"/>
                </a:lnTo>
                <a:lnTo>
                  <a:pt x="6" y="35"/>
                </a:lnTo>
                <a:lnTo>
                  <a:pt x="12" y="41"/>
                </a:lnTo>
                <a:lnTo>
                  <a:pt x="18" y="52"/>
                </a:lnTo>
                <a:lnTo>
                  <a:pt x="18" y="58"/>
                </a:lnTo>
                <a:lnTo>
                  <a:pt x="12" y="64"/>
                </a:lnTo>
                <a:lnTo>
                  <a:pt x="12" y="70"/>
                </a:lnTo>
                <a:lnTo>
                  <a:pt x="6" y="76"/>
                </a:lnTo>
                <a:lnTo>
                  <a:pt x="0" y="99"/>
                </a:lnTo>
                <a:lnTo>
                  <a:pt x="12" y="110"/>
                </a:lnTo>
                <a:lnTo>
                  <a:pt x="12" y="116"/>
                </a:lnTo>
                <a:lnTo>
                  <a:pt x="12" y="122"/>
                </a:lnTo>
                <a:lnTo>
                  <a:pt x="18" y="128"/>
                </a:lnTo>
                <a:lnTo>
                  <a:pt x="24" y="151"/>
                </a:lnTo>
                <a:lnTo>
                  <a:pt x="24" y="157"/>
                </a:lnTo>
                <a:lnTo>
                  <a:pt x="29" y="168"/>
                </a:lnTo>
                <a:lnTo>
                  <a:pt x="29" y="174"/>
                </a:lnTo>
                <a:lnTo>
                  <a:pt x="35" y="180"/>
                </a:lnTo>
                <a:lnTo>
                  <a:pt x="41" y="180"/>
                </a:lnTo>
                <a:lnTo>
                  <a:pt x="41" y="197"/>
                </a:lnTo>
                <a:lnTo>
                  <a:pt x="47" y="209"/>
                </a:lnTo>
                <a:lnTo>
                  <a:pt x="41" y="215"/>
                </a:lnTo>
                <a:lnTo>
                  <a:pt x="47" y="226"/>
                </a:lnTo>
                <a:lnTo>
                  <a:pt x="53" y="232"/>
                </a:lnTo>
                <a:lnTo>
                  <a:pt x="53" y="238"/>
                </a:lnTo>
                <a:lnTo>
                  <a:pt x="53" y="244"/>
                </a:lnTo>
                <a:lnTo>
                  <a:pt x="58" y="250"/>
                </a:lnTo>
                <a:lnTo>
                  <a:pt x="64" y="261"/>
                </a:lnTo>
                <a:lnTo>
                  <a:pt x="58" y="267"/>
                </a:lnTo>
                <a:lnTo>
                  <a:pt x="58" y="273"/>
                </a:lnTo>
                <a:lnTo>
                  <a:pt x="64" y="273"/>
                </a:lnTo>
                <a:lnTo>
                  <a:pt x="64" y="279"/>
                </a:lnTo>
                <a:lnTo>
                  <a:pt x="64" y="290"/>
                </a:lnTo>
                <a:lnTo>
                  <a:pt x="64" y="296"/>
                </a:lnTo>
                <a:lnTo>
                  <a:pt x="70" y="308"/>
                </a:lnTo>
                <a:lnTo>
                  <a:pt x="70" y="319"/>
                </a:lnTo>
                <a:lnTo>
                  <a:pt x="64" y="325"/>
                </a:lnTo>
                <a:lnTo>
                  <a:pt x="76" y="337"/>
                </a:lnTo>
                <a:lnTo>
                  <a:pt x="76" y="342"/>
                </a:lnTo>
                <a:lnTo>
                  <a:pt x="99" y="342"/>
                </a:lnTo>
                <a:lnTo>
                  <a:pt x="111" y="342"/>
                </a:lnTo>
                <a:lnTo>
                  <a:pt x="117" y="342"/>
                </a:lnTo>
                <a:lnTo>
                  <a:pt x="122" y="342"/>
                </a:lnTo>
                <a:lnTo>
                  <a:pt x="140" y="342"/>
                </a:lnTo>
                <a:lnTo>
                  <a:pt x="146" y="342"/>
                </a:lnTo>
                <a:lnTo>
                  <a:pt x="163" y="342"/>
                </a:lnTo>
                <a:lnTo>
                  <a:pt x="175" y="342"/>
                </a:lnTo>
                <a:lnTo>
                  <a:pt x="186" y="342"/>
                </a:lnTo>
                <a:lnTo>
                  <a:pt x="204" y="342"/>
                </a:lnTo>
                <a:lnTo>
                  <a:pt x="209" y="342"/>
                </a:lnTo>
                <a:lnTo>
                  <a:pt x="227" y="342"/>
                </a:lnTo>
                <a:lnTo>
                  <a:pt x="244" y="342"/>
                </a:lnTo>
                <a:lnTo>
                  <a:pt x="250" y="342"/>
                </a:lnTo>
                <a:lnTo>
                  <a:pt x="267" y="337"/>
                </a:lnTo>
                <a:lnTo>
                  <a:pt x="273" y="337"/>
                </a:lnTo>
                <a:lnTo>
                  <a:pt x="279" y="337"/>
                </a:lnTo>
                <a:lnTo>
                  <a:pt x="291" y="337"/>
                </a:lnTo>
                <a:lnTo>
                  <a:pt x="308" y="337"/>
                </a:lnTo>
                <a:lnTo>
                  <a:pt x="314" y="337"/>
                </a:lnTo>
                <a:lnTo>
                  <a:pt x="337" y="337"/>
                </a:lnTo>
                <a:lnTo>
                  <a:pt x="343" y="337"/>
                </a:lnTo>
                <a:lnTo>
                  <a:pt x="354" y="337"/>
                </a:lnTo>
                <a:lnTo>
                  <a:pt x="372" y="337"/>
                </a:lnTo>
                <a:lnTo>
                  <a:pt x="378" y="331"/>
                </a:lnTo>
                <a:lnTo>
                  <a:pt x="383" y="331"/>
                </a:lnTo>
                <a:lnTo>
                  <a:pt x="395" y="331"/>
                </a:lnTo>
                <a:lnTo>
                  <a:pt x="401" y="331"/>
                </a:lnTo>
                <a:lnTo>
                  <a:pt x="407" y="331"/>
                </a:lnTo>
                <a:lnTo>
                  <a:pt x="424" y="331"/>
                </a:lnTo>
                <a:lnTo>
                  <a:pt x="436" y="337"/>
                </a:lnTo>
                <a:lnTo>
                  <a:pt x="447" y="354"/>
                </a:lnTo>
                <a:lnTo>
                  <a:pt x="453" y="354"/>
                </a:lnTo>
                <a:lnTo>
                  <a:pt x="459" y="354"/>
                </a:lnTo>
                <a:lnTo>
                  <a:pt x="453" y="331"/>
                </a:lnTo>
                <a:lnTo>
                  <a:pt x="471" y="325"/>
                </a:lnTo>
                <a:lnTo>
                  <a:pt x="476" y="319"/>
                </a:lnTo>
                <a:lnTo>
                  <a:pt x="476" y="313"/>
                </a:lnTo>
                <a:lnTo>
                  <a:pt x="488" y="284"/>
                </a:lnTo>
                <a:lnTo>
                  <a:pt x="488" y="273"/>
                </a:lnTo>
                <a:lnTo>
                  <a:pt x="482" y="261"/>
                </a:lnTo>
                <a:lnTo>
                  <a:pt x="471" y="255"/>
                </a:lnTo>
                <a:lnTo>
                  <a:pt x="476" y="244"/>
                </a:lnTo>
                <a:lnTo>
                  <a:pt x="476" y="238"/>
                </a:lnTo>
                <a:lnTo>
                  <a:pt x="482" y="232"/>
                </a:lnTo>
                <a:lnTo>
                  <a:pt x="500" y="232"/>
                </a:lnTo>
                <a:lnTo>
                  <a:pt x="523" y="221"/>
                </a:lnTo>
                <a:lnTo>
                  <a:pt x="534" y="215"/>
                </a:lnTo>
                <a:lnTo>
                  <a:pt x="540" y="197"/>
                </a:lnTo>
                <a:lnTo>
                  <a:pt x="540" y="192"/>
                </a:lnTo>
                <a:lnTo>
                  <a:pt x="546" y="192"/>
                </a:lnTo>
                <a:lnTo>
                  <a:pt x="552" y="180"/>
                </a:lnTo>
                <a:lnTo>
                  <a:pt x="552" y="174"/>
                </a:lnTo>
                <a:lnTo>
                  <a:pt x="552" y="163"/>
                </a:lnTo>
                <a:lnTo>
                  <a:pt x="546" y="151"/>
                </a:lnTo>
                <a:lnTo>
                  <a:pt x="540" y="145"/>
                </a:lnTo>
                <a:lnTo>
                  <a:pt x="534" y="145"/>
                </a:lnTo>
                <a:lnTo>
                  <a:pt x="529" y="139"/>
                </a:lnTo>
                <a:lnTo>
                  <a:pt x="523" y="122"/>
                </a:lnTo>
                <a:lnTo>
                  <a:pt x="505" y="116"/>
                </a:lnTo>
                <a:lnTo>
                  <a:pt x="505" y="110"/>
                </a:lnTo>
                <a:lnTo>
                  <a:pt x="500" y="99"/>
                </a:lnTo>
                <a:lnTo>
                  <a:pt x="494" y="93"/>
                </a:lnTo>
                <a:lnTo>
                  <a:pt x="482" y="93"/>
                </a:lnTo>
                <a:lnTo>
                  <a:pt x="471" y="81"/>
                </a:lnTo>
                <a:lnTo>
                  <a:pt x="465" y="70"/>
                </a:lnTo>
                <a:lnTo>
                  <a:pt x="459" y="58"/>
                </a:lnTo>
                <a:lnTo>
                  <a:pt x="459" y="47"/>
                </a:lnTo>
                <a:lnTo>
                  <a:pt x="465" y="29"/>
                </a:lnTo>
                <a:lnTo>
                  <a:pt x="453" y="12"/>
                </a:lnTo>
                <a:lnTo>
                  <a:pt x="453" y="6"/>
                </a:lnTo>
                <a:lnTo>
                  <a:pt x="453" y="0"/>
                </a:lnTo>
                <a:lnTo>
                  <a:pt x="447" y="0"/>
                </a:lnTo>
                <a:lnTo>
                  <a:pt x="442" y="0"/>
                </a:lnTo>
                <a:lnTo>
                  <a:pt x="418" y="0"/>
                </a:lnTo>
                <a:lnTo>
                  <a:pt x="407" y="0"/>
                </a:lnTo>
                <a:lnTo>
                  <a:pt x="378" y="0"/>
                </a:lnTo>
                <a:lnTo>
                  <a:pt x="349" y="6"/>
                </a:lnTo>
                <a:lnTo>
                  <a:pt x="337" y="6"/>
                </a:lnTo>
                <a:lnTo>
                  <a:pt x="302" y="6"/>
                </a:lnTo>
                <a:lnTo>
                  <a:pt x="296" y="6"/>
                </a:lnTo>
                <a:lnTo>
                  <a:pt x="273" y="6"/>
                </a:lnTo>
                <a:lnTo>
                  <a:pt x="267" y="6"/>
                </a:lnTo>
                <a:lnTo>
                  <a:pt x="262" y="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579938" y="3686174"/>
            <a:ext cx="1068948" cy="568325"/>
          </a:xfrm>
          <a:custGeom>
            <a:avLst/>
            <a:gdLst>
              <a:gd name="T0" fmla="*/ 1077913 w 679"/>
              <a:gd name="T1" fmla="*/ 230124 h 359"/>
              <a:gd name="T2" fmla="*/ 1077913 w 679"/>
              <a:gd name="T3" fmla="*/ 276149 h 359"/>
              <a:gd name="T4" fmla="*/ 1077913 w 679"/>
              <a:gd name="T5" fmla="*/ 349154 h 359"/>
              <a:gd name="T6" fmla="*/ 1077913 w 679"/>
              <a:gd name="T7" fmla="*/ 385657 h 359"/>
              <a:gd name="T8" fmla="*/ 1077913 w 679"/>
              <a:gd name="T9" fmla="*/ 450726 h 359"/>
              <a:gd name="T10" fmla="*/ 1077913 w 679"/>
              <a:gd name="T11" fmla="*/ 542776 h 359"/>
              <a:gd name="T12" fmla="*/ 1077913 w 679"/>
              <a:gd name="T13" fmla="*/ 569756 h 359"/>
              <a:gd name="T14" fmla="*/ 1014413 w 679"/>
              <a:gd name="T15" fmla="*/ 569756 h 359"/>
              <a:gd name="T16" fmla="*/ 968375 w 679"/>
              <a:gd name="T17" fmla="*/ 569756 h 359"/>
              <a:gd name="T18" fmla="*/ 922338 w 679"/>
              <a:gd name="T19" fmla="*/ 569756 h 359"/>
              <a:gd name="T20" fmla="*/ 884238 w 679"/>
              <a:gd name="T21" fmla="*/ 569756 h 359"/>
              <a:gd name="T22" fmla="*/ 811213 w 679"/>
              <a:gd name="T23" fmla="*/ 569756 h 359"/>
              <a:gd name="T24" fmla="*/ 765175 w 679"/>
              <a:gd name="T25" fmla="*/ 569756 h 359"/>
              <a:gd name="T26" fmla="*/ 709613 w 679"/>
              <a:gd name="T27" fmla="*/ 569756 h 359"/>
              <a:gd name="T28" fmla="*/ 636588 w 679"/>
              <a:gd name="T29" fmla="*/ 569756 h 359"/>
              <a:gd name="T30" fmla="*/ 581025 w 679"/>
              <a:gd name="T31" fmla="*/ 569756 h 359"/>
              <a:gd name="T32" fmla="*/ 534988 w 679"/>
              <a:gd name="T33" fmla="*/ 569756 h 359"/>
              <a:gd name="T34" fmla="*/ 479425 w 679"/>
              <a:gd name="T35" fmla="*/ 569756 h 359"/>
              <a:gd name="T36" fmla="*/ 396875 w 679"/>
              <a:gd name="T37" fmla="*/ 561821 h 359"/>
              <a:gd name="T38" fmla="*/ 368300 w 679"/>
              <a:gd name="T39" fmla="*/ 561821 h 359"/>
              <a:gd name="T40" fmla="*/ 295275 w 679"/>
              <a:gd name="T41" fmla="*/ 561821 h 359"/>
              <a:gd name="T42" fmla="*/ 212725 w 679"/>
              <a:gd name="T43" fmla="*/ 552298 h 359"/>
              <a:gd name="T44" fmla="*/ 147638 w 679"/>
              <a:gd name="T45" fmla="*/ 552298 h 359"/>
              <a:gd name="T46" fmla="*/ 101600 w 679"/>
              <a:gd name="T47" fmla="*/ 552298 h 359"/>
              <a:gd name="T48" fmla="*/ 38100 w 679"/>
              <a:gd name="T49" fmla="*/ 542776 h 359"/>
              <a:gd name="T50" fmla="*/ 0 w 679"/>
              <a:gd name="T51" fmla="*/ 496751 h 359"/>
              <a:gd name="T52" fmla="*/ 9525 w 679"/>
              <a:gd name="T53" fmla="*/ 431681 h 359"/>
              <a:gd name="T54" fmla="*/ 9525 w 679"/>
              <a:gd name="T55" fmla="*/ 358676 h 359"/>
              <a:gd name="T56" fmla="*/ 19050 w 679"/>
              <a:gd name="T57" fmla="*/ 293607 h 359"/>
              <a:gd name="T58" fmla="*/ 19050 w 679"/>
              <a:gd name="T59" fmla="*/ 239647 h 359"/>
              <a:gd name="T60" fmla="*/ 28575 w 679"/>
              <a:gd name="T61" fmla="*/ 174577 h 359"/>
              <a:gd name="T62" fmla="*/ 28575 w 679"/>
              <a:gd name="T63" fmla="*/ 109507 h 359"/>
              <a:gd name="T64" fmla="*/ 38100 w 679"/>
              <a:gd name="T65" fmla="*/ 0 h 359"/>
              <a:gd name="T66" fmla="*/ 166688 w 679"/>
              <a:gd name="T67" fmla="*/ 9522 h 359"/>
              <a:gd name="T68" fmla="*/ 222250 w 679"/>
              <a:gd name="T69" fmla="*/ 9522 h 359"/>
              <a:gd name="T70" fmla="*/ 295275 w 679"/>
              <a:gd name="T71" fmla="*/ 17458 h 359"/>
              <a:gd name="T72" fmla="*/ 377825 w 679"/>
              <a:gd name="T73" fmla="*/ 17458 h 359"/>
              <a:gd name="T74" fmla="*/ 433388 w 679"/>
              <a:gd name="T75" fmla="*/ 17458 h 359"/>
              <a:gd name="T76" fmla="*/ 479425 w 679"/>
              <a:gd name="T77" fmla="*/ 26980 h 359"/>
              <a:gd name="T78" fmla="*/ 525463 w 679"/>
              <a:gd name="T79" fmla="*/ 26980 h 359"/>
              <a:gd name="T80" fmla="*/ 581025 w 679"/>
              <a:gd name="T81" fmla="*/ 26980 h 359"/>
              <a:gd name="T82" fmla="*/ 617538 w 679"/>
              <a:gd name="T83" fmla="*/ 26980 h 359"/>
              <a:gd name="T84" fmla="*/ 682625 w 679"/>
              <a:gd name="T85" fmla="*/ 26980 h 359"/>
              <a:gd name="T86" fmla="*/ 719138 w 679"/>
              <a:gd name="T87" fmla="*/ 26980 h 359"/>
              <a:gd name="T88" fmla="*/ 765175 w 679"/>
              <a:gd name="T89" fmla="*/ 26980 h 359"/>
              <a:gd name="T90" fmla="*/ 830263 w 679"/>
              <a:gd name="T91" fmla="*/ 26980 h 359"/>
              <a:gd name="T92" fmla="*/ 857250 w 679"/>
              <a:gd name="T93" fmla="*/ 26980 h 359"/>
              <a:gd name="T94" fmla="*/ 903288 w 679"/>
              <a:gd name="T95" fmla="*/ 26980 h 359"/>
              <a:gd name="T96" fmla="*/ 995363 w 679"/>
              <a:gd name="T97" fmla="*/ 55547 h 359"/>
              <a:gd name="T98" fmla="*/ 1023938 w 679"/>
              <a:gd name="T99" fmla="*/ 55547 h 359"/>
              <a:gd name="T100" fmla="*/ 1014413 w 679"/>
              <a:gd name="T101" fmla="*/ 92050 h 359"/>
              <a:gd name="T102" fmla="*/ 1014413 w 679"/>
              <a:gd name="T103" fmla="*/ 119030 h 359"/>
              <a:gd name="T104" fmla="*/ 1031875 w 679"/>
              <a:gd name="T105" fmla="*/ 147597 h 359"/>
              <a:gd name="T106" fmla="*/ 1069975 w 679"/>
              <a:gd name="T107" fmla="*/ 184099 h 359"/>
              <a:gd name="T108" fmla="*/ 1069975 w 679"/>
              <a:gd name="T109" fmla="*/ 193622 h 35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79"/>
              <a:gd name="T166" fmla="*/ 0 h 359"/>
              <a:gd name="T167" fmla="*/ 679 w 679"/>
              <a:gd name="T168" fmla="*/ 359 h 35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79" h="359">
                <a:moveTo>
                  <a:pt x="674" y="127"/>
                </a:moveTo>
                <a:lnTo>
                  <a:pt x="679" y="133"/>
                </a:lnTo>
                <a:lnTo>
                  <a:pt x="679" y="145"/>
                </a:lnTo>
                <a:lnTo>
                  <a:pt x="679" y="151"/>
                </a:lnTo>
                <a:lnTo>
                  <a:pt x="679" y="162"/>
                </a:lnTo>
                <a:lnTo>
                  <a:pt x="679" y="174"/>
                </a:lnTo>
                <a:lnTo>
                  <a:pt x="679" y="191"/>
                </a:lnTo>
                <a:lnTo>
                  <a:pt x="679" y="203"/>
                </a:lnTo>
                <a:lnTo>
                  <a:pt x="679" y="220"/>
                </a:lnTo>
                <a:lnTo>
                  <a:pt x="679" y="226"/>
                </a:lnTo>
                <a:lnTo>
                  <a:pt x="679" y="238"/>
                </a:lnTo>
                <a:lnTo>
                  <a:pt x="679" y="243"/>
                </a:lnTo>
                <a:lnTo>
                  <a:pt x="679" y="255"/>
                </a:lnTo>
                <a:lnTo>
                  <a:pt x="679" y="272"/>
                </a:lnTo>
                <a:lnTo>
                  <a:pt x="679" y="284"/>
                </a:lnTo>
                <a:lnTo>
                  <a:pt x="679" y="301"/>
                </a:lnTo>
                <a:lnTo>
                  <a:pt x="679" y="319"/>
                </a:lnTo>
                <a:lnTo>
                  <a:pt x="679" y="342"/>
                </a:lnTo>
                <a:lnTo>
                  <a:pt x="679" y="348"/>
                </a:lnTo>
                <a:lnTo>
                  <a:pt x="679" y="354"/>
                </a:lnTo>
                <a:lnTo>
                  <a:pt x="679" y="359"/>
                </a:lnTo>
                <a:lnTo>
                  <a:pt x="668" y="359"/>
                </a:lnTo>
                <a:lnTo>
                  <a:pt x="645" y="359"/>
                </a:lnTo>
                <a:lnTo>
                  <a:pt x="639" y="359"/>
                </a:lnTo>
                <a:lnTo>
                  <a:pt x="621" y="359"/>
                </a:lnTo>
                <a:lnTo>
                  <a:pt x="616" y="359"/>
                </a:lnTo>
                <a:lnTo>
                  <a:pt x="610" y="359"/>
                </a:lnTo>
                <a:lnTo>
                  <a:pt x="598" y="359"/>
                </a:lnTo>
                <a:lnTo>
                  <a:pt x="586" y="359"/>
                </a:lnTo>
                <a:lnTo>
                  <a:pt x="581" y="359"/>
                </a:lnTo>
                <a:lnTo>
                  <a:pt x="575" y="359"/>
                </a:lnTo>
                <a:lnTo>
                  <a:pt x="563" y="359"/>
                </a:lnTo>
                <a:lnTo>
                  <a:pt x="557" y="359"/>
                </a:lnTo>
                <a:lnTo>
                  <a:pt x="552" y="359"/>
                </a:lnTo>
                <a:lnTo>
                  <a:pt x="540" y="359"/>
                </a:lnTo>
                <a:lnTo>
                  <a:pt x="511" y="359"/>
                </a:lnTo>
                <a:lnTo>
                  <a:pt x="505" y="359"/>
                </a:lnTo>
                <a:lnTo>
                  <a:pt x="494" y="359"/>
                </a:lnTo>
                <a:lnTo>
                  <a:pt x="482" y="359"/>
                </a:lnTo>
                <a:lnTo>
                  <a:pt x="470" y="359"/>
                </a:lnTo>
                <a:lnTo>
                  <a:pt x="459" y="359"/>
                </a:lnTo>
                <a:lnTo>
                  <a:pt x="447" y="359"/>
                </a:lnTo>
                <a:lnTo>
                  <a:pt x="430" y="359"/>
                </a:lnTo>
                <a:lnTo>
                  <a:pt x="418" y="359"/>
                </a:lnTo>
                <a:lnTo>
                  <a:pt x="401" y="359"/>
                </a:lnTo>
                <a:lnTo>
                  <a:pt x="389" y="359"/>
                </a:lnTo>
                <a:lnTo>
                  <a:pt x="372" y="359"/>
                </a:lnTo>
                <a:lnTo>
                  <a:pt x="366" y="359"/>
                </a:lnTo>
                <a:lnTo>
                  <a:pt x="360" y="359"/>
                </a:lnTo>
                <a:lnTo>
                  <a:pt x="343" y="359"/>
                </a:lnTo>
                <a:lnTo>
                  <a:pt x="337" y="359"/>
                </a:lnTo>
                <a:lnTo>
                  <a:pt x="325" y="359"/>
                </a:lnTo>
                <a:lnTo>
                  <a:pt x="320" y="359"/>
                </a:lnTo>
                <a:lnTo>
                  <a:pt x="302" y="359"/>
                </a:lnTo>
                <a:lnTo>
                  <a:pt x="296" y="359"/>
                </a:lnTo>
                <a:lnTo>
                  <a:pt x="279" y="354"/>
                </a:lnTo>
                <a:lnTo>
                  <a:pt x="250" y="354"/>
                </a:lnTo>
                <a:lnTo>
                  <a:pt x="244" y="354"/>
                </a:lnTo>
                <a:lnTo>
                  <a:pt x="238" y="354"/>
                </a:lnTo>
                <a:lnTo>
                  <a:pt x="232" y="354"/>
                </a:lnTo>
                <a:lnTo>
                  <a:pt x="227" y="354"/>
                </a:lnTo>
                <a:lnTo>
                  <a:pt x="192" y="354"/>
                </a:lnTo>
                <a:lnTo>
                  <a:pt x="186" y="354"/>
                </a:lnTo>
                <a:lnTo>
                  <a:pt x="180" y="354"/>
                </a:lnTo>
                <a:lnTo>
                  <a:pt x="174" y="354"/>
                </a:lnTo>
                <a:lnTo>
                  <a:pt x="134" y="348"/>
                </a:lnTo>
                <a:lnTo>
                  <a:pt x="128" y="348"/>
                </a:lnTo>
                <a:lnTo>
                  <a:pt x="99" y="348"/>
                </a:lnTo>
                <a:lnTo>
                  <a:pt x="93" y="348"/>
                </a:lnTo>
                <a:lnTo>
                  <a:pt x="87" y="348"/>
                </a:lnTo>
                <a:lnTo>
                  <a:pt x="82" y="348"/>
                </a:lnTo>
                <a:lnTo>
                  <a:pt x="64" y="348"/>
                </a:lnTo>
                <a:lnTo>
                  <a:pt x="47" y="348"/>
                </a:lnTo>
                <a:lnTo>
                  <a:pt x="29" y="342"/>
                </a:lnTo>
                <a:lnTo>
                  <a:pt x="24" y="342"/>
                </a:lnTo>
                <a:lnTo>
                  <a:pt x="0" y="342"/>
                </a:lnTo>
                <a:lnTo>
                  <a:pt x="0" y="325"/>
                </a:lnTo>
                <a:lnTo>
                  <a:pt x="0" y="313"/>
                </a:lnTo>
                <a:lnTo>
                  <a:pt x="6" y="296"/>
                </a:lnTo>
                <a:lnTo>
                  <a:pt x="6" y="284"/>
                </a:lnTo>
                <a:lnTo>
                  <a:pt x="6" y="272"/>
                </a:lnTo>
                <a:lnTo>
                  <a:pt x="6" y="267"/>
                </a:lnTo>
                <a:lnTo>
                  <a:pt x="6" y="255"/>
                </a:lnTo>
                <a:lnTo>
                  <a:pt x="6" y="226"/>
                </a:lnTo>
                <a:lnTo>
                  <a:pt x="12" y="214"/>
                </a:lnTo>
                <a:lnTo>
                  <a:pt x="12" y="197"/>
                </a:lnTo>
                <a:lnTo>
                  <a:pt x="12" y="185"/>
                </a:lnTo>
                <a:lnTo>
                  <a:pt x="12" y="180"/>
                </a:lnTo>
                <a:lnTo>
                  <a:pt x="12" y="156"/>
                </a:lnTo>
                <a:lnTo>
                  <a:pt x="12" y="151"/>
                </a:lnTo>
                <a:lnTo>
                  <a:pt x="12" y="139"/>
                </a:lnTo>
                <a:lnTo>
                  <a:pt x="18" y="116"/>
                </a:lnTo>
                <a:lnTo>
                  <a:pt x="18" y="110"/>
                </a:lnTo>
                <a:lnTo>
                  <a:pt x="18" y="104"/>
                </a:lnTo>
                <a:lnTo>
                  <a:pt x="18" y="98"/>
                </a:lnTo>
                <a:lnTo>
                  <a:pt x="18" y="69"/>
                </a:lnTo>
                <a:lnTo>
                  <a:pt x="18" y="58"/>
                </a:lnTo>
                <a:lnTo>
                  <a:pt x="18" y="52"/>
                </a:lnTo>
                <a:lnTo>
                  <a:pt x="24" y="0"/>
                </a:lnTo>
                <a:lnTo>
                  <a:pt x="82" y="6"/>
                </a:lnTo>
                <a:lnTo>
                  <a:pt x="87" y="6"/>
                </a:lnTo>
                <a:lnTo>
                  <a:pt x="105" y="6"/>
                </a:lnTo>
                <a:lnTo>
                  <a:pt x="128" y="6"/>
                </a:lnTo>
                <a:lnTo>
                  <a:pt x="134" y="6"/>
                </a:lnTo>
                <a:lnTo>
                  <a:pt x="140" y="6"/>
                </a:lnTo>
                <a:lnTo>
                  <a:pt x="151" y="11"/>
                </a:lnTo>
                <a:lnTo>
                  <a:pt x="169" y="11"/>
                </a:lnTo>
                <a:lnTo>
                  <a:pt x="186" y="11"/>
                </a:lnTo>
                <a:lnTo>
                  <a:pt x="192" y="11"/>
                </a:lnTo>
                <a:lnTo>
                  <a:pt x="221" y="11"/>
                </a:lnTo>
                <a:lnTo>
                  <a:pt x="238" y="11"/>
                </a:lnTo>
                <a:lnTo>
                  <a:pt x="256" y="11"/>
                </a:lnTo>
                <a:lnTo>
                  <a:pt x="261" y="11"/>
                </a:lnTo>
                <a:lnTo>
                  <a:pt x="273" y="11"/>
                </a:lnTo>
                <a:lnTo>
                  <a:pt x="279" y="11"/>
                </a:lnTo>
                <a:lnTo>
                  <a:pt x="285" y="17"/>
                </a:lnTo>
                <a:lnTo>
                  <a:pt x="302" y="17"/>
                </a:lnTo>
                <a:lnTo>
                  <a:pt x="314" y="17"/>
                </a:lnTo>
                <a:lnTo>
                  <a:pt x="325" y="17"/>
                </a:lnTo>
                <a:lnTo>
                  <a:pt x="331" y="17"/>
                </a:lnTo>
                <a:lnTo>
                  <a:pt x="343" y="17"/>
                </a:lnTo>
                <a:lnTo>
                  <a:pt x="354" y="17"/>
                </a:lnTo>
                <a:lnTo>
                  <a:pt x="366" y="17"/>
                </a:lnTo>
                <a:lnTo>
                  <a:pt x="378" y="17"/>
                </a:lnTo>
                <a:lnTo>
                  <a:pt x="383" y="17"/>
                </a:lnTo>
                <a:lnTo>
                  <a:pt x="389" y="17"/>
                </a:lnTo>
                <a:lnTo>
                  <a:pt x="395" y="17"/>
                </a:lnTo>
                <a:lnTo>
                  <a:pt x="412" y="17"/>
                </a:lnTo>
                <a:lnTo>
                  <a:pt x="430" y="17"/>
                </a:lnTo>
                <a:lnTo>
                  <a:pt x="436" y="17"/>
                </a:lnTo>
                <a:lnTo>
                  <a:pt x="441" y="17"/>
                </a:lnTo>
                <a:lnTo>
                  <a:pt x="453" y="17"/>
                </a:lnTo>
                <a:lnTo>
                  <a:pt x="470" y="17"/>
                </a:lnTo>
                <a:lnTo>
                  <a:pt x="476" y="17"/>
                </a:lnTo>
                <a:lnTo>
                  <a:pt x="482" y="17"/>
                </a:lnTo>
                <a:lnTo>
                  <a:pt x="488" y="17"/>
                </a:lnTo>
                <a:lnTo>
                  <a:pt x="511" y="17"/>
                </a:lnTo>
                <a:lnTo>
                  <a:pt x="523" y="17"/>
                </a:lnTo>
                <a:lnTo>
                  <a:pt x="528" y="17"/>
                </a:lnTo>
                <a:lnTo>
                  <a:pt x="534" y="17"/>
                </a:lnTo>
                <a:lnTo>
                  <a:pt x="540" y="17"/>
                </a:lnTo>
                <a:lnTo>
                  <a:pt x="552" y="17"/>
                </a:lnTo>
                <a:lnTo>
                  <a:pt x="563" y="17"/>
                </a:lnTo>
                <a:lnTo>
                  <a:pt x="569" y="17"/>
                </a:lnTo>
                <a:lnTo>
                  <a:pt x="610" y="17"/>
                </a:lnTo>
                <a:lnTo>
                  <a:pt x="616" y="17"/>
                </a:lnTo>
                <a:lnTo>
                  <a:pt x="627" y="35"/>
                </a:lnTo>
                <a:lnTo>
                  <a:pt x="639" y="35"/>
                </a:lnTo>
                <a:lnTo>
                  <a:pt x="639" y="29"/>
                </a:lnTo>
                <a:lnTo>
                  <a:pt x="645" y="35"/>
                </a:lnTo>
                <a:lnTo>
                  <a:pt x="650" y="40"/>
                </a:lnTo>
                <a:lnTo>
                  <a:pt x="650" y="52"/>
                </a:lnTo>
                <a:lnTo>
                  <a:pt x="639" y="58"/>
                </a:lnTo>
                <a:lnTo>
                  <a:pt x="639" y="64"/>
                </a:lnTo>
                <a:lnTo>
                  <a:pt x="633" y="69"/>
                </a:lnTo>
                <a:lnTo>
                  <a:pt x="639" y="75"/>
                </a:lnTo>
                <a:lnTo>
                  <a:pt x="639" y="81"/>
                </a:lnTo>
                <a:lnTo>
                  <a:pt x="645" y="87"/>
                </a:lnTo>
                <a:lnTo>
                  <a:pt x="650" y="93"/>
                </a:lnTo>
                <a:lnTo>
                  <a:pt x="650" y="98"/>
                </a:lnTo>
                <a:lnTo>
                  <a:pt x="662" y="110"/>
                </a:lnTo>
                <a:lnTo>
                  <a:pt x="674" y="116"/>
                </a:lnTo>
                <a:lnTo>
                  <a:pt x="679" y="116"/>
                </a:lnTo>
                <a:lnTo>
                  <a:pt x="674" y="116"/>
                </a:lnTo>
                <a:lnTo>
                  <a:pt x="674" y="122"/>
                </a:lnTo>
                <a:lnTo>
                  <a:pt x="674" y="127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5304118" y="2019299"/>
            <a:ext cx="930836" cy="1068387"/>
          </a:xfrm>
          <a:custGeom>
            <a:avLst/>
            <a:gdLst>
              <a:gd name="T0" fmla="*/ 92075 w 592"/>
              <a:gd name="T1" fmla="*/ 745920 h 673"/>
              <a:gd name="T2" fmla="*/ 73025 w 592"/>
              <a:gd name="T3" fmla="*/ 717353 h 673"/>
              <a:gd name="T4" fmla="*/ 63500 w 592"/>
              <a:gd name="T5" fmla="*/ 653870 h 673"/>
              <a:gd name="T6" fmla="*/ 73025 w 592"/>
              <a:gd name="T7" fmla="*/ 607845 h 673"/>
              <a:gd name="T8" fmla="*/ 55563 w 592"/>
              <a:gd name="T9" fmla="*/ 496751 h 673"/>
              <a:gd name="T10" fmla="*/ 46038 w 592"/>
              <a:gd name="T11" fmla="*/ 431681 h 673"/>
              <a:gd name="T12" fmla="*/ 46038 w 592"/>
              <a:gd name="T13" fmla="*/ 385657 h 673"/>
              <a:gd name="T14" fmla="*/ 46038 w 592"/>
              <a:gd name="T15" fmla="*/ 339632 h 673"/>
              <a:gd name="T16" fmla="*/ 26988 w 592"/>
              <a:gd name="T17" fmla="*/ 266627 h 673"/>
              <a:gd name="T18" fmla="*/ 9525 w 592"/>
              <a:gd name="T19" fmla="*/ 174577 h 673"/>
              <a:gd name="T20" fmla="*/ 0 w 592"/>
              <a:gd name="T21" fmla="*/ 63483 h 673"/>
              <a:gd name="T22" fmla="*/ 249238 w 592"/>
              <a:gd name="T23" fmla="*/ 63483 h 673"/>
              <a:gd name="T24" fmla="*/ 295275 w 592"/>
              <a:gd name="T25" fmla="*/ 9522 h 673"/>
              <a:gd name="T26" fmla="*/ 341313 w 592"/>
              <a:gd name="T27" fmla="*/ 119030 h 673"/>
              <a:gd name="T28" fmla="*/ 414338 w 592"/>
              <a:gd name="T29" fmla="*/ 128552 h 673"/>
              <a:gd name="T30" fmla="*/ 460375 w 592"/>
              <a:gd name="T31" fmla="*/ 138075 h 673"/>
              <a:gd name="T32" fmla="*/ 496888 w 592"/>
              <a:gd name="T33" fmla="*/ 128552 h 673"/>
              <a:gd name="T34" fmla="*/ 552450 w 592"/>
              <a:gd name="T35" fmla="*/ 138075 h 673"/>
              <a:gd name="T36" fmla="*/ 588963 w 592"/>
              <a:gd name="T37" fmla="*/ 201557 h 673"/>
              <a:gd name="T38" fmla="*/ 625475 w 592"/>
              <a:gd name="T39" fmla="*/ 174577 h 673"/>
              <a:gd name="T40" fmla="*/ 663575 w 592"/>
              <a:gd name="T41" fmla="*/ 201557 h 673"/>
              <a:gd name="T42" fmla="*/ 755650 w 592"/>
              <a:gd name="T43" fmla="*/ 193622 h 673"/>
              <a:gd name="T44" fmla="*/ 801688 w 592"/>
              <a:gd name="T45" fmla="*/ 211079 h 673"/>
              <a:gd name="T46" fmla="*/ 893763 w 592"/>
              <a:gd name="T47" fmla="*/ 220602 h 673"/>
              <a:gd name="T48" fmla="*/ 884238 w 592"/>
              <a:gd name="T49" fmla="*/ 257104 h 673"/>
              <a:gd name="T50" fmla="*/ 765175 w 592"/>
              <a:gd name="T51" fmla="*/ 331696 h 673"/>
              <a:gd name="T52" fmla="*/ 671513 w 592"/>
              <a:gd name="T53" fmla="*/ 431681 h 673"/>
              <a:gd name="T54" fmla="*/ 644525 w 592"/>
              <a:gd name="T55" fmla="*/ 469771 h 673"/>
              <a:gd name="T56" fmla="*/ 617538 w 592"/>
              <a:gd name="T57" fmla="*/ 477706 h 673"/>
              <a:gd name="T58" fmla="*/ 617538 w 592"/>
              <a:gd name="T59" fmla="*/ 523731 h 673"/>
              <a:gd name="T60" fmla="*/ 561975 w 592"/>
              <a:gd name="T61" fmla="*/ 634826 h 673"/>
              <a:gd name="T62" fmla="*/ 561975 w 592"/>
              <a:gd name="T63" fmla="*/ 680850 h 673"/>
              <a:gd name="T64" fmla="*/ 561975 w 592"/>
              <a:gd name="T65" fmla="*/ 745920 h 673"/>
              <a:gd name="T66" fmla="*/ 561975 w 592"/>
              <a:gd name="T67" fmla="*/ 809403 h 673"/>
              <a:gd name="T68" fmla="*/ 598488 w 592"/>
              <a:gd name="T69" fmla="*/ 864950 h 673"/>
              <a:gd name="T70" fmla="*/ 635000 w 592"/>
              <a:gd name="T71" fmla="*/ 883995 h 673"/>
              <a:gd name="T72" fmla="*/ 671513 w 592"/>
              <a:gd name="T73" fmla="*/ 893517 h 673"/>
              <a:gd name="T74" fmla="*/ 709613 w 592"/>
              <a:gd name="T75" fmla="*/ 939542 h 673"/>
              <a:gd name="T76" fmla="*/ 736600 w 592"/>
              <a:gd name="T77" fmla="*/ 957000 h 673"/>
              <a:gd name="T78" fmla="*/ 765175 w 592"/>
              <a:gd name="T79" fmla="*/ 985567 h 673"/>
              <a:gd name="T80" fmla="*/ 773113 w 592"/>
              <a:gd name="T81" fmla="*/ 1031592 h 673"/>
              <a:gd name="T82" fmla="*/ 765175 w 592"/>
              <a:gd name="T83" fmla="*/ 1049049 h 673"/>
              <a:gd name="T84" fmla="*/ 663575 w 592"/>
              <a:gd name="T85" fmla="*/ 1049049 h 673"/>
              <a:gd name="T86" fmla="*/ 542925 w 592"/>
              <a:gd name="T87" fmla="*/ 1058572 h 673"/>
              <a:gd name="T88" fmla="*/ 487363 w 592"/>
              <a:gd name="T89" fmla="*/ 1058572 h 673"/>
              <a:gd name="T90" fmla="*/ 433388 w 592"/>
              <a:gd name="T91" fmla="*/ 1058572 h 673"/>
              <a:gd name="T92" fmla="*/ 358775 w 592"/>
              <a:gd name="T93" fmla="*/ 1058572 h 673"/>
              <a:gd name="T94" fmla="*/ 312738 w 592"/>
              <a:gd name="T95" fmla="*/ 1068094 h 673"/>
              <a:gd name="T96" fmla="*/ 266700 w 592"/>
              <a:gd name="T97" fmla="*/ 1068094 h 673"/>
              <a:gd name="T98" fmla="*/ 220663 w 592"/>
              <a:gd name="T99" fmla="*/ 1068094 h 673"/>
              <a:gd name="T100" fmla="*/ 155575 w 592"/>
              <a:gd name="T101" fmla="*/ 1068094 h 673"/>
              <a:gd name="T102" fmla="*/ 119063 w 592"/>
              <a:gd name="T103" fmla="*/ 1068094 h 673"/>
              <a:gd name="T104" fmla="*/ 92075 w 592"/>
              <a:gd name="T105" fmla="*/ 1039527 h 673"/>
              <a:gd name="T106" fmla="*/ 92075 w 592"/>
              <a:gd name="T107" fmla="*/ 976044 h 673"/>
              <a:gd name="T108" fmla="*/ 92075 w 592"/>
              <a:gd name="T109" fmla="*/ 874472 h 673"/>
              <a:gd name="T110" fmla="*/ 92075 w 592"/>
              <a:gd name="T111" fmla="*/ 828447 h 6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2"/>
              <a:gd name="T169" fmla="*/ 0 h 673"/>
              <a:gd name="T170" fmla="*/ 592 w 592"/>
              <a:gd name="T171" fmla="*/ 673 h 6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2" h="673">
                <a:moveTo>
                  <a:pt x="58" y="522"/>
                </a:moveTo>
                <a:lnTo>
                  <a:pt x="58" y="505"/>
                </a:lnTo>
                <a:lnTo>
                  <a:pt x="58" y="470"/>
                </a:lnTo>
                <a:lnTo>
                  <a:pt x="58" y="464"/>
                </a:lnTo>
                <a:lnTo>
                  <a:pt x="52" y="458"/>
                </a:lnTo>
                <a:lnTo>
                  <a:pt x="46" y="452"/>
                </a:lnTo>
                <a:lnTo>
                  <a:pt x="29" y="435"/>
                </a:lnTo>
                <a:lnTo>
                  <a:pt x="23" y="429"/>
                </a:lnTo>
                <a:lnTo>
                  <a:pt x="40" y="412"/>
                </a:lnTo>
                <a:lnTo>
                  <a:pt x="46" y="394"/>
                </a:lnTo>
                <a:lnTo>
                  <a:pt x="46" y="389"/>
                </a:lnTo>
                <a:lnTo>
                  <a:pt x="46" y="383"/>
                </a:lnTo>
                <a:lnTo>
                  <a:pt x="46" y="348"/>
                </a:lnTo>
                <a:lnTo>
                  <a:pt x="35" y="330"/>
                </a:lnTo>
                <a:lnTo>
                  <a:pt x="35" y="313"/>
                </a:lnTo>
                <a:lnTo>
                  <a:pt x="29" y="313"/>
                </a:lnTo>
                <a:lnTo>
                  <a:pt x="35" y="284"/>
                </a:lnTo>
                <a:lnTo>
                  <a:pt x="29" y="272"/>
                </a:lnTo>
                <a:lnTo>
                  <a:pt x="29" y="255"/>
                </a:lnTo>
                <a:lnTo>
                  <a:pt x="29" y="249"/>
                </a:lnTo>
                <a:lnTo>
                  <a:pt x="29" y="243"/>
                </a:lnTo>
                <a:lnTo>
                  <a:pt x="29" y="232"/>
                </a:lnTo>
                <a:lnTo>
                  <a:pt x="29" y="226"/>
                </a:lnTo>
                <a:lnTo>
                  <a:pt x="29" y="214"/>
                </a:lnTo>
                <a:lnTo>
                  <a:pt x="29" y="203"/>
                </a:lnTo>
                <a:lnTo>
                  <a:pt x="23" y="191"/>
                </a:lnTo>
                <a:lnTo>
                  <a:pt x="17" y="168"/>
                </a:lnTo>
                <a:lnTo>
                  <a:pt x="6" y="139"/>
                </a:lnTo>
                <a:lnTo>
                  <a:pt x="6" y="133"/>
                </a:lnTo>
                <a:lnTo>
                  <a:pt x="6" y="110"/>
                </a:lnTo>
                <a:lnTo>
                  <a:pt x="6" y="93"/>
                </a:lnTo>
                <a:lnTo>
                  <a:pt x="6" y="58"/>
                </a:lnTo>
                <a:lnTo>
                  <a:pt x="0" y="40"/>
                </a:lnTo>
                <a:lnTo>
                  <a:pt x="64" y="40"/>
                </a:lnTo>
                <a:lnTo>
                  <a:pt x="145" y="40"/>
                </a:lnTo>
                <a:lnTo>
                  <a:pt x="157" y="40"/>
                </a:lnTo>
                <a:lnTo>
                  <a:pt x="157" y="0"/>
                </a:lnTo>
                <a:lnTo>
                  <a:pt x="174" y="0"/>
                </a:lnTo>
                <a:lnTo>
                  <a:pt x="186" y="6"/>
                </a:lnTo>
                <a:lnTo>
                  <a:pt x="191" y="64"/>
                </a:lnTo>
                <a:lnTo>
                  <a:pt x="203" y="75"/>
                </a:lnTo>
                <a:lnTo>
                  <a:pt x="215" y="75"/>
                </a:lnTo>
                <a:lnTo>
                  <a:pt x="226" y="75"/>
                </a:lnTo>
                <a:lnTo>
                  <a:pt x="226" y="81"/>
                </a:lnTo>
                <a:lnTo>
                  <a:pt x="261" y="81"/>
                </a:lnTo>
                <a:lnTo>
                  <a:pt x="261" y="93"/>
                </a:lnTo>
                <a:lnTo>
                  <a:pt x="278" y="93"/>
                </a:lnTo>
                <a:lnTo>
                  <a:pt x="290" y="87"/>
                </a:lnTo>
                <a:lnTo>
                  <a:pt x="284" y="87"/>
                </a:lnTo>
                <a:lnTo>
                  <a:pt x="307" y="81"/>
                </a:lnTo>
                <a:lnTo>
                  <a:pt x="313" y="81"/>
                </a:lnTo>
                <a:lnTo>
                  <a:pt x="325" y="81"/>
                </a:lnTo>
                <a:lnTo>
                  <a:pt x="342" y="93"/>
                </a:lnTo>
                <a:lnTo>
                  <a:pt x="348" y="87"/>
                </a:lnTo>
                <a:lnTo>
                  <a:pt x="354" y="104"/>
                </a:lnTo>
                <a:lnTo>
                  <a:pt x="360" y="98"/>
                </a:lnTo>
                <a:lnTo>
                  <a:pt x="371" y="127"/>
                </a:lnTo>
                <a:lnTo>
                  <a:pt x="377" y="122"/>
                </a:lnTo>
                <a:lnTo>
                  <a:pt x="377" y="110"/>
                </a:lnTo>
                <a:lnTo>
                  <a:pt x="394" y="110"/>
                </a:lnTo>
                <a:lnTo>
                  <a:pt x="400" y="116"/>
                </a:lnTo>
                <a:lnTo>
                  <a:pt x="400" y="122"/>
                </a:lnTo>
                <a:lnTo>
                  <a:pt x="418" y="127"/>
                </a:lnTo>
                <a:lnTo>
                  <a:pt x="441" y="139"/>
                </a:lnTo>
                <a:lnTo>
                  <a:pt x="458" y="139"/>
                </a:lnTo>
                <a:lnTo>
                  <a:pt x="476" y="122"/>
                </a:lnTo>
                <a:lnTo>
                  <a:pt x="487" y="116"/>
                </a:lnTo>
                <a:lnTo>
                  <a:pt x="499" y="133"/>
                </a:lnTo>
                <a:lnTo>
                  <a:pt x="505" y="133"/>
                </a:lnTo>
                <a:lnTo>
                  <a:pt x="528" y="133"/>
                </a:lnTo>
                <a:lnTo>
                  <a:pt x="545" y="127"/>
                </a:lnTo>
                <a:lnTo>
                  <a:pt x="563" y="139"/>
                </a:lnTo>
                <a:lnTo>
                  <a:pt x="574" y="139"/>
                </a:lnTo>
                <a:lnTo>
                  <a:pt x="592" y="139"/>
                </a:lnTo>
                <a:lnTo>
                  <a:pt x="557" y="162"/>
                </a:lnTo>
                <a:lnTo>
                  <a:pt x="522" y="174"/>
                </a:lnTo>
                <a:lnTo>
                  <a:pt x="499" y="191"/>
                </a:lnTo>
                <a:lnTo>
                  <a:pt x="482" y="209"/>
                </a:lnTo>
                <a:lnTo>
                  <a:pt x="464" y="226"/>
                </a:lnTo>
                <a:lnTo>
                  <a:pt x="452" y="238"/>
                </a:lnTo>
                <a:lnTo>
                  <a:pt x="423" y="272"/>
                </a:lnTo>
                <a:lnTo>
                  <a:pt x="406" y="284"/>
                </a:lnTo>
                <a:lnTo>
                  <a:pt x="400" y="296"/>
                </a:lnTo>
                <a:lnTo>
                  <a:pt x="406" y="296"/>
                </a:lnTo>
                <a:lnTo>
                  <a:pt x="400" y="296"/>
                </a:lnTo>
                <a:lnTo>
                  <a:pt x="389" y="307"/>
                </a:lnTo>
                <a:lnTo>
                  <a:pt x="389" y="301"/>
                </a:lnTo>
                <a:lnTo>
                  <a:pt x="389" y="307"/>
                </a:lnTo>
                <a:lnTo>
                  <a:pt x="389" y="325"/>
                </a:lnTo>
                <a:lnTo>
                  <a:pt x="389" y="330"/>
                </a:lnTo>
                <a:lnTo>
                  <a:pt x="389" y="359"/>
                </a:lnTo>
                <a:lnTo>
                  <a:pt x="389" y="371"/>
                </a:lnTo>
                <a:lnTo>
                  <a:pt x="354" y="400"/>
                </a:lnTo>
                <a:lnTo>
                  <a:pt x="348" y="412"/>
                </a:lnTo>
                <a:lnTo>
                  <a:pt x="342" y="423"/>
                </a:lnTo>
                <a:lnTo>
                  <a:pt x="354" y="429"/>
                </a:lnTo>
                <a:lnTo>
                  <a:pt x="360" y="441"/>
                </a:lnTo>
                <a:lnTo>
                  <a:pt x="354" y="464"/>
                </a:lnTo>
                <a:lnTo>
                  <a:pt x="354" y="470"/>
                </a:lnTo>
                <a:lnTo>
                  <a:pt x="360" y="481"/>
                </a:lnTo>
                <a:lnTo>
                  <a:pt x="354" y="493"/>
                </a:lnTo>
                <a:lnTo>
                  <a:pt x="354" y="510"/>
                </a:lnTo>
                <a:lnTo>
                  <a:pt x="354" y="522"/>
                </a:lnTo>
                <a:lnTo>
                  <a:pt x="360" y="528"/>
                </a:lnTo>
                <a:lnTo>
                  <a:pt x="377" y="545"/>
                </a:lnTo>
                <a:lnTo>
                  <a:pt x="394" y="545"/>
                </a:lnTo>
                <a:lnTo>
                  <a:pt x="394" y="551"/>
                </a:lnTo>
                <a:lnTo>
                  <a:pt x="400" y="557"/>
                </a:lnTo>
                <a:lnTo>
                  <a:pt x="412" y="557"/>
                </a:lnTo>
                <a:lnTo>
                  <a:pt x="412" y="563"/>
                </a:lnTo>
                <a:lnTo>
                  <a:pt x="423" y="563"/>
                </a:lnTo>
                <a:lnTo>
                  <a:pt x="429" y="580"/>
                </a:lnTo>
                <a:lnTo>
                  <a:pt x="435" y="586"/>
                </a:lnTo>
                <a:lnTo>
                  <a:pt x="447" y="592"/>
                </a:lnTo>
                <a:lnTo>
                  <a:pt x="452" y="597"/>
                </a:lnTo>
                <a:lnTo>
                  <a:pt x="458" y="603"/>
                </a:lnTo>
                <a:lnTo>
                  <a:pt x="464" y="603"/>
                </a:lnTo>
                <a:lnTo>
                  <a:pt x="470" y="603"/>
                </a:lnTo>
                <a:lnTo>
                  <a:pt x="476" y="609"/>
                </a:lnTo>
                <a:lnTo>
                  <a:pt x="482" y="621"/>
                </a:lnTo>
                <a:lnTo>
                  <a:pt x="487" y="626"/>
                </a:lnTo>
                <a:lnTo>
                  <a:pt x="487" y="632"/>
                </a:lnTo>
                <a:lnTo>
                  <a:pt x="487" y="650"/>
                </a:lnTo>
                <a:lnTo>
                  <a:pt x="493" y="661"/>
                </a:lnTo>
                <a:lnTo>
                  <a:pt x="487" y="661"/>
                </a:lnTo>
                <a:lnTo>
                  <a:pt x="482" y="661"/>
                </a:lnTo>
                <a:lnTo>
                  <a:pt x="458" y="661"/>
                </a:lnTo>
                <a:lnTo>
                  <a:pt x="447" y="661"/>
                </a:lnTo>
                <a:lnTo>
                  <a:pt x="418" y="661"/>
                </a:lnTo>
                <a:lnTo>
                  <a:pt x="389" y="667"/>
                </a:lnTo>
                <a:lnTo>
                  <a:pt x="377" y="667"/>
                </a:lnTo>
                <a:lnTo>
                  <a:pt x="342" y="667"/>
                </a:lnTo>
                <a:lnTo>
                  <a:pt x="336" y="667"/>
                </a:lnTo>
                <a:lnTo>
                  <a:pt x="313" y="667"/>
                </a:lnTo>
                <a:lnTo>
                  <a:pt x="307" y="667"/>
                </a:lnTo>
                <a:lnTo>
                  <a:pt x="302" y="667"/>
                </a:lnTo>
                <a:lnTo>
                  <a:pt x="290" y="667"/>
                </a:lnTo>
                <a:lnTo>
                  <a:pt x="273" y="667"/>
                </a:lnTo>
                <a:lnTo>
                  <a:pt x="261" y="667"/>
                </a:lnTo>
                <a:lnTo>
                  <a:pt x="238" y="667"/>
                </a:lnTo>
                <a:lnTo>
                  <a:pt x="226" y="667"/>
                </a:lnTo>
                <a:lnTo>
                  <a:pt x="220" y="673"/>
                </a:lnTo>
                <a:lnTo>
                  <a:pt x="203" y="673"/>
                </a:lnTo>
                <a:lnTo>
                  <a:pt x="197" y="673"/>
                </a:lnTo>
                <a:lnTo>
                  <a:pt x="191" y="673"/>
                </a:lnTo>
                <a:lnTo>
                  <a:pt x="186" y="673"/>
                </a:lnTo>
                <a:lnTo>
                  <a:pt x="168" y="673"/>
                </a:lnTo>
                <a:lnTo>
                  <a:pt x="157" y="673"/>
                </a:lnTo>
                <a:lnTo>
                  <a:pt x="145" y="673"/>
                </a:lnTo>
                <a:lnTo>
                  <a:pt x="139" y="673"/>
                </a:lnTo>
                <a:lnTo>
                  <a:pt x="116" y="673"/>
                </a:lnTo>
                <a:lnTo>
                  <a:pt x="104" y="673"/>
                </a:lnTo>
                <a:lnTo>
                  <a:pt x="98" y="673"/>
                </a:lnTo>
                <a:lnTo>
                  <a:pt x="93" y="673"/>
                </a:lnTo>
                <a:lnTo>
                  <a:pt x="87" y="673"/>
                </a:lnTo>
                <a:lnTo>
                  <a:pt x="75" y="673"/>
                </a:lnTo>
                <a:lnTo>
                  <a:pt x="64" y="673"/>
                </a:lnTo>
                <a:lnTo>
                  <a:pt x="58" y="673"/>
                </a:lnTo>
                <a:lnTo>
                  <a:pt x="58" y="655"/>
                </a:lnTo>
                <a:lnTo>
                  <a:pt x="58" y="644"/>
                </a:lnTo>
                <a:lnTo>
                  <a:pt x="58" y="632"/>
                </a:lnTo>
                <a:lnTo>
                  <a:pt x="58" y="615"/>
                </a:lnTo>
                <a:lnTo>
                  <a:pt x="58" y="597"/>
                </a:lnTo>
                <a:lnTo>
                  <a:pt x="58" y="592"/>
                </a:lnTo>
                <a:lnTo>
                  <a:pt x="58" y="551"/>
                </a:lnTo>
                <a:lnTo>
                  <a:pt x="58" y="545"/>
                </a:lnTo>
                <a:lnTo>
                  <a:pt x="58" y="539"/>
                </a:lnTo>
                <a:lnTo>
                  <a:pt x="58" y="52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5488268" y="3594099"/>
            <a:ext cx="957823" cy="817562"/>
          </a:xfrm>
          <a:custGeom>
            <a:avLst/>
            <a:gdLst>
              <a:gd name="T0" fmla="*/ 276225 w 609"/>
              <a:gd name="T1" fmla="*/ 17458 h 516"/>
              <a:gd name="T2" fmla="*/ 341313 w 609"/>
              <a:gd name="T3" fmla="*/ 9522 h 516"/>
              <a:gd name="T4" fmla="*/ 423863 w 609"/>
              <a:gd name="T5" fmla="*/ 9522 h 516"/>
              <a:gd name="T6" fmla="*/ 487363 w 609"/>
              <a:gd name="T7" fmla="*/ 0 h 516"/>
              <a:gd name="T8" fmla="*/ 552450 w 609"/>
              <a:gd name="T9" fmla="*/ 0 h 516"/>
              <a:gd name="T10" fmla="*/ 588963 w 609"/>
              <a:gd name="T11" fmla="*/ 63483 h 516"/>
              <a:gd name="T12" fmla="*/ 598488 w 609"/>
              <a:gd name="T13" fmla="*/ 119030 h 516"/>
              <a:gd name="T14" fmla="*/ 617538 w 609"/>
              <a:gd name="T15" fmla="*/ 165055 h 516"/>
              <a:gd name="T16" fmla="*/ 663575 w 609"/>
              <a:gd name="T17" fmla="*/ 201557 h 516"/>
              <a:gd name="T18" fmla="*/ 709613 w 609"/>
              <a:gd name="T19" fmla="*/ 239647 h 516"/>
              <a:gd name="T20" fmla="*/ 727075 w 609"/>
              <a:gd name="T21" fmla="*/ 303129 h 516"/>
              <a:gd name="T22" fmla="*/ 765175 w 609"/>
              <a:gd name="T23" fmla="*/ 285672 h 516"/>
              <a:gd name="T24" fmla="*/ 792163 w 609"/>
              <a:gd name="T25" fmla="*/ 322174 h 516"/>
              <a:gd name="T26" fmla="*/ 773113 w 609"/>
              <a:gd name="T27" fmla="*/ 368199 h 516"/>
              <a:gd name="T28" fmla="*/ 792163 w 609"/>
              <a:gd name="T29" fmla="*/ 441204 h 516"/>
              <a:gd name="T30" fmla="*/ 838200 w 609"/>
              <a:gd name="T31" fmla="*/ 477706 h 516"/>
              <a:gd name="T32" fmla="*/ 903288 w 609"/>
              <a:gd name="T33" fmla="*/ 515796 h 516"/>
              <a:gd name="T34" fmla="*/ 903288 w 609"/>
              <a:gd name="T35" fmla="*/ 569756 h 516"/>
              <a:gd name="T36" fmla="*/ 930275 w 609"/>
              <a:gd name="T37" fmla="*/ 625303 h 516"/>
              <a:gd name="T38" fmla="*/ 966788 w 609"/>
              <a:gd name="T39" fmla="*/ 634826 h 516"/>
              <a:gd name="T40" fmla="*/ 957263 w 609"/>
              <a:gd name="T41" fmla="*/ 671328 h 516"/>
              <a:gd name="T42" fmla="*/ 930275 w 609"/>
              <a:gd name="T43" fmla="*/ 699895 h 516"/>
              <a:gd name="T44" fmla="*/ 911225 w 609"/>
              <a:gd name="T45" fmla="*/ 717353 h 516"/>
              <a:gd name="T46" fmla="*/ 903288 w 609"/>
              <a:gd name="T47" fmla="*/ 782423 h 516"/>
              <a:gd name="T48" fmla="*/ 819150 w 609"/>
              <a:gd name="T49" fmla="*/ 818925 h 516"/>
              <a:gd name="T50" fmla="*/ 801688 w 609"/>
              <a:gd name="T51" fmla="*/ 799880 h 516"/>
              <a:gd name="T52" fmla="*/ 819150 w 609"/>
              <a:gd name="T53" fmla="*/ 726875 h 516"/>
              <a:gd name="T54" fmla="*/ 736600 w 609"/>
              <a:gd name="T55" fmla="*/ 736398 h 516"/>
              <a:gd name="T56" fmla="*/ 681038 w 609"/>
              <a:gd name="T57" fmla="*/ 736398 h 516"/>
              <a:gd name="T58" fmla="*/ 617538 w 609"/>
              <a:gd name="T59" fmla="*/ 736398 h 516"/>
              <a:gd name="T60" fmla="*/ 533400 w 609"/>
              <a:gd name="T61" fmla="*/ 745920 h 516"/>
              <a:gd name="T62" fmla="*/ 469900 w 609"/>
              <a:gd name="T63" fmla="*/ 745920 h 516"/>
              <a:gd name="T64" fmla="*/ 395288 w 609"/>
              <a:gd name="T65" fmla="*/ 745920 h 516"/>
              <a:gd name="T66" fmla="*/ 341313 w 609"/>
              <a:gd name="T67" fmla="*/ 745920 h 516"/>
              <a:gd name="T68" fmla="*/ 276225 w 609"/>
              <a:gd name="T69" fmla="*/ 753855 h 516"/>
              <a:gd name="T70" fmla="*/ 203200 w 609"/>
              <a:gd name="T71" fmla="*/ 753855 h 516"/>
              <a:gd name="T72" fmla="*/ 165100 w 609"/>
              <a:gd name="T73" fmla="*/ 726875 h 516"/>
              <a:gd name="T74" fmla="*/ 165100 w 609"/>
              <a:gd name="T75" fmla="*/ 671328 h 516"/>
              <a:gd name="T76" fmla="*/ 165100 w 609"/>
              <a:gd name="T77" fmla="*/ 634826 h 516"/>
              <a:gd name="T78" fmla="*/ 165100 w 609"/>
              <a:gd name="T79" fmla="*/ 523731 h 516"/>
              <a:gd name="T80" fmla="*/ 165100 w 609"/>
              <a:gd name="T81" fmla="*/ 450726 h 516"/>
              <a:gd name="T82" fmla="*/ 165100 w 609"/>
              <a:gd name="T83" fmla="*/ 368199 h 516"/>
              <a:gd name="T84" fmla="*/ 165100 w 609"/>
              <a:gd name="T85" fmla="*/ 303129 h 516"/>
              <a:gd name="T86" fmla="*/ 165100 w 609"/>
              <a:gd name="T87" fmla="*/ 276149 h 516"/>
              <a:gd name="T88" fmla="*/ 119063 w 609"/>
              <a:gd name="T89" fmla="*/ 239647 h 516"/>
              <a:gd name="T90" fmla="*/ 92075 w 609"/>
              <a:gd name="T91" fmla="*/ 201557 h 516"/>
              <a:gd name="T92" fmla="*/ 119063 w 609"/>
              <a:gd name="T93" fmla="*/ 155532 h 516"/>
              <a:gd name="T94" fmla="*/ 82550 w 609"/>
              <a:gd name="T95" fmla="*/ 147597 h 516"/>
              <a:gd name="T96" fmla="*/ 26988 w 609"/>
              <a:gd name="T97" fmla="*/ 73005 h 516"/>
              <a:gd name="T98" fmla="*/ 0 w 609"/>
              <a:gd name="T99" fmla="*/ 26980 h 516"/>
              <a:gd name="T100" fmla="*/ 65088 w 609"/>
              <a:gd name="T101" fmla="*/ 17458 h 516"/>
              <a:gd name="T102" fmla="*/ 138113 w 609"/>
              <a:gd name="T103" fmla="*/ 17458 h 516"/>
              <a:gd name="T104" fmla="*/ 211138 w 609"/>
              <a:gd name="T105" fmla="*/ 17458 h 51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09"/>
              <a:gd name="T160" fmla="*/ 0 h 516"/>
              <a:gd name="T161" fmla="*/ 609 w 609"/>
              <a:gd name="T162" fmla="*/ 516 h 51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09" h="516">
                <a:moveTo>
                  <a:pt x="133" y="11"/>
                </a:moveTo>
                <a:lnTo>
                  <a:pt x="151" y="11"/>
                </a:lnTo>
                <a:lnTo>
                  <a:pt x="168" y="11"/>
                </a:lnTo>
                <a:lnTo>
                  <a:pt x="174" y="11"/>
                </a:lnTo>
                <a:lnTo>
                  <a:pt x="191" y="6"/>
                </a:lnTo>
                <a:lnTo>
                  <a:pt x="197" y="6"/>
                </a:lnTo>
                <a:lnTo>
                  <a:pt x="203" y="6"/>
                </a:lnTo>
                <a:lnTo>
                  <a:pt x="215" y="6"/>
                </a:lnTo>
                <a:lnTo>
                  <a:pt x="232" y="6"/>
                </a:lnTo>
                <a:lnTo>
                  <a:pt x="238" y="6"/>
                </a:lnTo>
                <a:lnTo>
                  <a:pt x="261" y="6"/>
                </a:lnTo>
                <a:lnTo>
                  <a:pt x="267" y="6"/>
                </a:lnTo>
                <a:lnTo>
                  <a:pt x="278" y="6"/>
                </a:lnTo>
                <a:lnTo>
                  <a:pt x="296" y="6"/>
                </a:lnTo>
                <a:lnTo>
                  <a:pt x="302" y="0"/>
                </a:lnTo>
                <a:lnTo>
                  <a:pt x="307" y="0"/>
                </a:lnTo>
                <a:lnTo>
                  <a:pt x="319" y="0"/>
                </a:lnTo>
                <a:lnTo>
                  <a:pt x="325" y="0"/>
                </a:lnTo>
                <a:lnTo>
                  <a:pt x="331" y="0"/>
                </a:lnTo>
                <a:lnTo>
                  <a:pt x="348" y="0"/>
                </a:lnTo>
                <a:lnTo>
                  <a:pt x="360" y="6"/>
                </a:lnTo>
                <a:lnTo>
                  <a:pt x="371" y="23"/>
                </a:lnTo>
                <a:lnTo>
                  <a:pt x="377" y="23"/>
                </a:lnTo>
                <a:lnTo>
                  <a:pt x="371" y="40"/>
                </a:lnTo>
                <a:lnTo>
                  <a:pt x="371" y="46"/>
                </a:lnTo>
                <a:lnTo>
                  <a:pt x="371" y="52"/>
                </a:lnTo>
                <a:lnTo>
                  <a:pt x="371" y="69"/>
                </a:lnTo>
                <a:lnTo>
                  <a:pt x="377" y="75"/>
                </a:lnTo>
                <a:lnTo>
                  <a:pt x="377" y="81"/>
                </a:lnTo>
                <a:lnTo>
                  <a:pt x="383" y="87"/>
                </a:lnTo>
                <a:lnTo>
                  <a:pt x="383" y="93"/>
                </a:lnTo>
                <a:lnTo>
                  <a:pt x="389" y="104"/>
                </a:lnTo>
                <a:lnTo>
                  <a:pt x="395" y="104"/>
                </a:lnTo>
                <a:lnTo>
                  <a:pt x="400" y="110"/>
                </a:lnTo>
                <a:lnTo>
                  <a:pt x="406" y="116"/>
                </a:lnTo>
                <a:lnTo>
                  <a:pt x="418" y="127"/>
                </a:lnTo>
                <a:lnTo>
                  <a:pt x="424" y="133"/>
                </a:lnTo>
                <a:lnTo>
                  <a:pt x="435" y="139"/>
                </a:lnTo>
                <a:lnTo>
                  <a:pt x="441" y="145"/>
                </a:lnTo>
                <a:lnTo>
                  <a:pt x="447" y="151"/>
                </a:lnTo>
                <a:lnTo>
                  <a:pt x="447" y="162"/>
                </a:lnTo>
                <a:lnTo>
                  <a:pt x="453" y="180"/>
                </a:lnTo>
                <a:lnTo>
                  <a:pt x="453" y="185"/>
                </a:lnTo>
                <a:lnTo>
                  <a:pt x="458" y="191"/>
                </a:lnTo>
                <a:lnTo>
                  <a:pt x="464" y="191"/>
                </a:lnTo>
                <a:lnTo>
                  <a:pt x="470" y="180"/>
                </a:lnTo>
                <a:lnTo>
                  <a:pt x="476" y="180"/>
                </a:lnTo>
                <a:lnTo>
                  <a:pt x="482" y="180"/>
                </a:lnTo>
                <a:lnTo>
                  <a:pt x="487" y="185"/>
                </a:lnTo>
                <a:lnTo>
                  <a:pt x="499" y="191"/>
                </a:lnTo>
                <a:lnTo>
                  <a:pt x="499" y="197"/>
                </a:lnTo>
                <a:lnTo>
                  <a:pt x="499" y="203"/>
                </a:lnTo>
                <a:lnTo>
                  <a:pt x="499" y="214"/>
                </a:lnTo>
                <a:lnTo>
                  <a:pt x="493" y="226"/>
                </a:lnTo>
                <a:lnTo>
                  <a:pt x="493" y="232"/>
                </a:lnTo>
                <a:lnTo>
                  <a:pt x="487" y="232"/>
                </a:lnTo>
                <a:lnTo>
                  <a:pt x="487" y="243"/>
                </a:lnTo>
                <a:lnTo>
                  <a:pt x="482" y="261"/>
                </a:lnTo>
                <a:lnTo>
                  <a:pt x="493" y="272"/>
                </a:lnTo>
                <a:lnTo>
                  <a:pt x="499" y="278"/>
                </a:lnTo>
                <a:lnTo>
                  <a:pt x="505" y="278"/>
                </a:lnTo>
                <a:lnTo>
                  <a:pt x="516" y="290"/>
                </a:lnTo>
                <a:lnTo>
                  <a:pt x="522" y="301"/>
                </a:lnTo>
                <a:lnTo>
                  <a:pt x="528" y="301"/>
                </a:lnTo>
                <a:lnTo>
                  <a:pt x="540" y="301"/>
                </a:lnTo>
                <a:lnTo>
                  <a:pt x="551" y="307"/>
                </a:lnTo>
                <a:lnTo>
                  <a:pt x="551" y="313"/>
                </a:lnTo>
                <a:lnTo>
                  <a:pt x="569" y="325"/>
                </a:lnTo>
                <a:lnTo>
                  <a:pt x="563" y="330"/>
                </a:lnTo>
                <a:lnTo>
                  <a:pt x="574" y="354"/>
                </a:lnTo>
                <a:lnTo>
                  <a:pt x="574" y="359"/>
                </a:lnTo>
                <a:lnTo>
                  <a:pt x="569" y="359"/>
                </a:lnTo>
                <a:lnTo>
                  <a:pt x="569" y="365"/>
                </a:lnTo>
                <a:lnTo>
                  <a:pt x="574" y="365"/>
                </a:lnTo>
                <a:lnTo>
                  <a:pt x="580" y="394"/>
                </a:lnTo>
                <a:lnTo>
                  <a:pt x="586" y="394"/>
                </a:lnTo>
                <a:lnTo>
                  <a:pt x="592" y="394"/>
                </a:lnTo>
                <a:lnTo>
                  <a:pt x="592" y="388"/>
                </a:lnTo>
                <a:lnTo>
                  <a:pt x="603" y="394"/>
                </a:lnTo>
                <a:lnTo>
                  <a:pt x="609" y="400"/>
                </a:lnTo>
                <a:lnTo>
                  <a:pt x="609" y="406"/>
                </a:lnTo>
                <a:lnTo>
                  <a:pt x="609" y="417"/>
                </a:lnTo>
                <a:lnTo>
                  <a:pt x="609" y="423"/>
                </a:lnTo>
                <a:lnTo>
                  <a:pt x="603" y="423"/>
                </a:lnTo>
                <a:lnTo>
                  <a:pt x="603" y="435"/>
                </a:lnTo>
                <a:lnTo>
                  <a:pt x="598" y="446"/>
                </a:lnTo>
                <a:lnTo>
                  <a:pt x="592" y="435"/>
                </a:lnTo>
                <a:lnTo>
                  <a:pt x="586" y="441"/>
                </a:lnTo>
                <a:lnTo>
                  <a:pt x="586" y="452"/>
                </a:lnTo>
                <a:lnTo>
                  <a:pt x="574" y="452"/>
                </a:lnTo>
                <a:lnTo>
                  <a:pt x="574" y="446"/>
                </a:lnTo>
                <a:lnTo>
                  <a:pt x="574" y="452"/>
                </a:lnTo>
                <a:lnTo>
                  <a:pt x="574" y="470"/>
                </a:lnTo>
                <a:lnTo>
                  <a:pt x="574" y="481"/>
                </a:lnTo>
                <a:lnTo>
                  <a:pt x="557" y="481"/>
                </a:lnTo>
                <a:lnTo>
                  <a:pt x="569" y="493"/>
                </a:lnTo>
                <a:lnTo>
                  <a:pt x="569" y="499"/>
                </a:lnTo>
                <a:lnTo>
                  <a:pt x="557" y="510"/>
                </a:lnTo>
                <a:lnTo>
                  <a:pt x="540" y="516"/>
                </a:lnTo>
                <a:lnTo>
                  <a:pt x="516" y="516"/>
                </a:lnTo>
                <a:lnTo>
                  <a:pt x="511" y="516"/>
                </a:lnTo>
                <a:lnTo>
                  <a:pt x="505" y="516"/>
                </a:lnTo>
                <a:lnTo>
                  <a:pt x="499" y="516"/>
                </a:lnTo>
                <a:lnTo>
                  <a:pt x="505" y="504"/>
                </a:lnTo>
                <a:lnTo>
                  <a:pt x="511" y="504"/>
                </a:lnTo>
                <a:lnTo>
                  <a:pt x="516" y="493"/>
                </a:lnTo>
                <a:lnTo>
                  <a:pt x="522" y="487"/>
                </a:lnTo>
                <a:lnTo>
                  <a:pt x="516" y="458"/>
                </a:lnTo>
                <a:lnTo>
                  <a:pt x="511" y="458"/>
                </a:lnTo>
                <a:lnTo>
                  <a:pt x="505" y="458"/>
                </a:lnTo>
                <a:lnTo>
                  <a:pt x="476" y="458"/>
                </a:lnTo>
                <a:lnTo>
                  <a:pt x="464" y="464"/>
                </a:lnTo>
                <a:lnTo>
                  <a:pt x="458" y="464"/>
                </a:lnTo>
                <a:lnTo>
                  <a:pt x="447" y="464"/>
                </a:lnTo>
                <a:lnTo>
                  <a:pt x="441" y="464"/>
                </a:lnTo>
                <a:lnTo>
                  <a:pt x="429" y="464"/>
                </a:lnTo>
                <a:lnTo>
                  <a:pt x="418" y="464"/>
                </a:lnTo>
                <a:lnTo>
                  <a:pt x="400" y="464"/>
                </a:lnTo>
                <a:lnTo>
                  <a:pt x="395" y="464"/>
                </a:lnTo>
                <a:lnTo>
                  <a:pt x="389" y="464"/>
                </a:lnTo>
                <a:lnTo>
                  <a:pt x="377" y="464"/>
                </a:lnTo>
                <a:lnTo>
                  <a:pt x="371" y="464"/>
                </a:lnTo>
                <a:lnTo>
                  <a:pt x="348" y="470"/>
                </a:lnTo>
                <a:lnTo>
                  <a:pt x="336" y="470"/>
                </a:lnTo>
                <a:lnTo>
                  <a:pt x="331" y="470"/>
                </a:lnTo>
                <a:lnTo>
                  <a:pt x="313" y="470"/>
                </a:lnTo>
                <a:lnTo>
                  <a:pt x="307" y="470"/>
                </a:lnTo>
                <a:lnTo>
                  <a:pt x="296" y="470"/>
                </a:lnTo>
                <a:lnTo>
                  <a:pt x="278" y="470"/>
                </a:lnTo>
                <a:lnTo>
                  <a:pt x="273" y="470"/>
                </a:lnTo>
                <a:lnTo>
                  <a:pt x="267" y="470"/>
                </a:lnTo>
                <a:lnTo>
                  <a:pt x="249" y="470"/>
                </a:lnTo>
                <a:lnTo>
                  <a:pt x="238" y="470"/>
                </a:lnTo>
                <a:lnTo>
                  <a:pt x="226" y="470"/>
                </a:lnTo>
                <a:lnTo>
                  <a:pt x="220" y="470"/>
                </a:lnTo>
                <a:lnTo>
                  <a:pt x="215" y="470"/>
                </a:lnTo>
                <a:lnTo>
                  <a:pt x="203" y="475"/>
                </a:lnTo>
                <a:lnTo>
                  <a:pt x="191" y="475"/>
                </a:lnTo>
                <a:lnTo>
                  <a:pt x="180" y="475"/>
                </a:lnTo>
                <a:lnTo>
                  <a:pt x="174" y="475"/>
                </a:lnTo>
                <a:lnTo>
                  <a:pt x="168" y="475"/>
                </a:lnTo>
                <a:lnTo>
                  <a:pt x="162" y="475"/>
                </a:lnTo>
                <a:lnTo>
                  <a:pt x="157" y="475"/>
                </a:lnTo>
                <a:lnTo>
                  <a:pt x="128" y="475"/>
                </a:lnTo>
                <a:lnTo>
                  <a:pt x="116" y="475"/>
                </a:lnTo>
                <a:lnTo>
                  <a:pt x="104" y="475"/>
                </a:lnTo>
                <a:lnTo>
                  <a:pt x="104" y="464"/>
                </a:lnTo>
                <a:lnTo>
                  <a:pt x="104" y="458"/>
                </a:lnTo>
                <a:lnTo>
                  <a:pt x="104" y="452"/>
                </a:lnTo>
                <a:lnTo>
                  <a:pt x="104" y="446"/>
                </a:lnTo>
                <a:lnTo>
                  <a:pt x="104" y="435"/>
                </a:lnTo>
                <a:lnTo>
                  <a:pt x="104" y="423"/>
                </a:lnTo>
                <a:lnTo>
                  <a:pt x="104" y="417"/>
                </a:lnTo>
                <a:lnTo>
                  <a:pt x="104" y="412"/>
                </a:lnTo>
                <a:lnTo>
                  <a:pt x="104" y="406"/>
                </a:lnTo>
                <a:lnTo>
                  <a:pt x="104" y="400"/>
                </a:lnTo>
                <a:lnTo>
                  <a:pt x="104" y="377"/>
                </a:lnTo>
                <a:lnTo>
                  <a:pt x="104" y="359"/>
                </a:lnTo>
                <a:lnTo>
                  <a:pt x="104" y="342"/>
                </a:lnTo>
                <a:lnTo>
                  <a:pt x="104" y="330"/>
                </a:lnTo>
                <a:lnTo>
                  <a:pt x="104" y="313"/>
                </a:lnTo>
                <a:lnTo>
                  <a:pt x="104" y="301"/>
                </a:lnTo>
                <a:lnTo>
                  <a:pt x="104" y="296"/>
                </a:lnTo>
                <a:lnTo>
                  <a:pt x="104" y="284"/>
                </a:lnTo>
                <a:lnTo>
                  <a:pt x="104" y="278"/>
                </a:lnTo>
                <a:lnTo>
                  <a:pt x="104" y="261"/>
                </a:lnTo>
                <a:lnTo>
                  <a:pt x="104" y="249"/>
                </a:lnTo>
                <a:lnTo>
                  <a:pt x="104" y="232"/>
                </a:lnTo>
                <a:lnTo>
                  <a:pt x="104" y="220"/>
                </a:lnTo>
                <a:lnTo>
                  <a:pt x="104" y="209"/>
                </a:lnTo>
                <a:lnTo>
                  <a:pt x="104" y="203"/>
                </a:lnTo>
                <a:lnTo>
                  <a:pt x="104" y="191"/>
                </a:lnTo>
                <a:lnTo>
                  <a:pt x="99" y="185"/>
                </a:lnTo>
                <a:lnTo>
                  <a:pt x="99" y="180"/>
                </a:lnTo>
                <a:lnTo>
                  <a:pt x="99" y="174"/>
                </a:lnTo>
                <a:lnTo>
                  <a:pt x="104" y="174"/>
                </a:lnTo>
                <a:lnTo>
                  <a:pt x="99" y="174"/>
                </a:lnTo>
                <a:lnTo>
                  <a:pt x="87" y="168"/>
                </a:lnTo>
                <a:lnTo>
                  <a:pt x="75" y="156"/>
                </a:lnTo>
                <a:lnTo>
                  <a:pt x="75" y="151"/>
                </a:lnTo>
                <a:lnTo>
                  <a:pt x="70" y="145"/>
                </a:lnTo>
                <a:lnTo>
                  <a:pt x="64" y="139"/>
                </a:lnTo>
                <a:lnTo>
                  <a:pt x="64" y="133"/>
                </a:lnTo>
                <a:lnTo>
                  <a:pt x="58" y="127"/>
                </a:lnTo>
                <a:lnTo>
                  <a:pt x="64" y="122"/>
                </a:lnTo>
                <a:lnTo>
                  <a:pt x="64" y="116"/>
                </a:lnTo>
                <a:lnTo>
                  <a:pt x="75" y="110"/>
                </a:lnTo>
                <a:lnTo>
                  <a:pt x="75" y="98"/>
                </a:lnTo>
                <a:lnTo>
                  <a:pt x="70" y="93"/>
                </a:lnTo>
                <a:lnTo>
                  <a:pt x="64" y="87"/>
                </a:lnTo>
                <a:lnTo>
                  <a:pt x="64" y="93"/>
                </a:lnTo>
                <a:lnTo>
                  <a:pt x="52" y="93"/>
                </a:lnTo>
                <a:lnTo>
                  <a:pt x="41" y="75"/>
                </a:lnTo>
                <a:lnTo>
                  <a:pt x="35" y="75"/>
                </a:lnTo>
                <a:lnTo>
                  <a:pt x="23" y="46"/>
                </a:lnTo>
                <a:lnTo>
                  <a:pt x="17" y="46"/>
                </a:lnTo>
                <a:lnTo>
                  <a:pt x="11" y="40"/>
                </a:lnTo>
                <a:lnTo>
                  <a:pt x="6" y="11"/>
                </a:lnTo>
                <a:lnTo>
                  <a:pt x="6" y="17"/>
                </a:lnTo>
                <a:lnTo>
                  <a:pt x="0" y="17"/>
                </a:lnTo>
                <a:lnTo>
                  <a:pt x="0" y="11"/>
                </a:lnTo>
                <a:lnTo>
                  <a:pt x="23" y="11"/>
                </a:lnTo>
                <a:lnTo>
                  <a:pt x="35" y="11"/>
                </a:lnTo>
                <a:lnTo>
                  <a:pt x="41" y="11"/>
                </a:lnTo>
                <a:lnTo>
                  <a:pt x="46" y="11"/>
                </a:lnTo>
                <a:lnTo>
                  <a:pt x="64" y="11"/>
                </a:lnTo>
                <a:lnTo>
                  <a:pt x="70" y="11"/>
                </a:lnTo>
                <a:lnTo>
                  <a:pt x="87" y="11"/>
                </a:lnTo>
                <a:lnTo>
                  <a:pt x="99" y="11"/>
                </a:lnTo>
                <a:lnTo>
                  <a:pt x="110" y="11"/>
                </a:lnTo>
                <a:lnTo>
                  <a:pt x="128" y="11"/>
                </a:lnTo>
                <a:lnTo>
                  <a:pt x="133" y="1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4441826" y="2036761"/>
            <a:ext cx="935317" cy="608013"/>
          </a:xfrm>
          <a:custGeom>
            <a:avLst/>
            <a:gdLst>
              <a:gd name="T0" fmla="*/ 350838 w 592"/>
              <a:gd name="T1" fmla="*/ 580866 h 383"/>
              <a:gd name="T2" fmla="*/ 442913 w 592"/>
              <a:gd name="T3" fmla="*/ 590388 h 383"/>
              <a:gd name="T4" fmla="*/ 525463 w 592"/>
              <a:gd name="T5" fmla="*/ 599911 h 383"/>
              <a:gd name="T6" fmla="*/ 552450 w 592"/>
              <a:gd name="T7" fmla="*/ 599911 h 383"/>
              <a:gd name="T8" fmla="*/ 636588 w 592"/>
              <a:gd name="T9" fmla="*/ 599911 h 383"/>
              <a:gd name="T10" fmla="*/ 673100 w 592"/>
              <a:gd name="T11" fmla="*/ 599911 h 383"/>
              <a:gd name="T12" fmla="*/ 728663 w 592"/>
              <a:gd name="T13" fmla="*/ 599911 h 383"/>
              <a:gd name="T14" fmla="*/ 765175 w 592"/>
              <a:gd name="T15" fmla="*/ 607846 h 383"/>
              <a:gd name="T16" fmla="*/ 857250 w 592"/>
              <a:gd name="T17" fmla="*/ 607846 h 383"/>
              <a:gd name="T18" fmla="*/ 922338 w 592"/>
              <a:gd name="T19" fmla="*/ 607846 h 383"/>
              <a:gd name="T20" fmla="*/ 939800 w 592"/>
              <a:gd name="T21" fmla="*/ 599911 h 383"/>
              <a:gd name="T22" fmla="*/ 939800 w 592"/>
              <a:gd name="T23" fmla="*/ 534841 h 383"/>
              <a:gd name="T24" fmla="*/ 922338 w 592"/>
              <a:gd name="T25" fmla="*/ 479294 h 383"/>
              <a:gd name="T26" fmla="*/ 922338 w 592"/>
              <a:gd name="T27" fmla="*/ 433269 h 383"/>
              <a:gd name="T28" fmla="*/ 912813 w 592"/>
              <a:gd name="T29" fmla="*/ 387244 h 383"/>
              <a:gd name="T30" fmla="*/ 912813 w 592"/>
              <a:gd name="T31" fmla="*/ 368199 h 383"/>
              <a:gd name="T32" fmla="*/ 912813 w 592"/>
              <a:gd name="T33" fmla="*/ 341219 h 383"/>
              <a:gd name="T34" fmla="*/ 912813 w 592"/>
              <a:gd name="T35" fmla="*/ 304717 h 383"/>
              <a:gd name="T36" fmla="*/ 893763 w 592"/>
              <a:gd name="T37" fmla="*/ 249169 h 383"/>
              <a:gd name="T38" fmla="*/ 876300 w 592"/>
              <a:gd name="T39" fmla="*/ 193622 h 383"/>
              <a:gd name="T40" fmla="*/ 876300 w 592"/>
              <a:gd name="T41" fmla="*/ 130139 h 383"/>
              <a:gd name="T42" fmla="*/ 866775 w 592"/>
              <a:gd name="T43" fmla="*/ 46025 h 383"/>
              <a:gd name="T44" fmla="*/ 654050 w 592"/>
              <a:gd name="T45" fmla="*/ 46025 h 383"/>
              <a:gd name="T46" fmla="*/ 515938 w 592"/>
              <a:gd name="T47" fmla="*/ 38090 h 383"/>
              <a:gd name="T48" fmla="*/ 360363 w 592"/>
              <a:gd name="T49" fmla="*/ 28567 h 383"/>
              <a:gd name="T50" fmla="*/ 184150 w 592"/>
              <a:gd name="T51" fmla="*/ 19045 h 383"/>
              <a:gd name="T52" fmla="*/ 46038 w 592"/>
              <a:gd name="T53" fmla="*/ 46025 h 383"/>
              <a:gd name="T54" fmla="*/ 46038 w 592"/>
              <a:gd name="T55" fmla="*/ 74592 h 383"/>
              <a:gd name="T56" fmla="*/ 36513 w 592"/>
              <a:gd name="T57" fmla="*/ 111095 h 383"/>
              <a:gd name="T58" fmla="*/ 36513 w 592"/>
              <a:gd name="T59" fmla="*/ 184100 h 383"/>
              <a:gd name="T60" fmla="*/ 28575 w 592"/>
              <a:gd name="T61" fmla="*/ 230124 h 383"/>
              <a:gd name="T62" fmla="*/ 19050 w 592"/>
              <a:gd name="T63" fmla="*/ 304717 h 383"/>
              <a:gd name="T64" fmla="*/ 9525 w 592"/>
              <a:gd name="T65" fmla="*/ 414224 h 383"/>
              <a:gd name="T66" fmla="*/ 9525 w 592"/>
              <a:gd name="T67" fmla="*/ 452314 h 383"/>
              <a:gd name="T68" fmla="*/ 0 w 592"/>
              <a:gd name="T69" fmla="*/ 498338 h 383"/>
              <a:gd name="T70" fmla="*/ 0 w 592"/>
              <a:gd name="T71" fmla="*/ 534841 h 383"/>
              <a:gd name="T72" fmla="*/ 55563 w 592"/>
              <a:gd name="T73" fmla="*/ 561821 h 383"/>
              <a:gd name="T74" fmla="*/ 138113 w 592"/>
              <a:gd name="T75" fmla="*/ 571343 h 383"/>
              <a:gd name="T76" fmla="*/ 239713 w 592"/>
              <a:gd name="T77" fmla="*/ 580866 h 38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92"/>
              <a:gd name="T118" fmla="*/ 0 h 383"/>
              <a:gd name="T119" fmla="*/ 592 w 592"/>
              <a:gd name="T120" fmla="*/ 383 h 38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92" h="383">
                <a:moveTo>
                  <a:pt x="163" y="366"/>
                </a:moveTo>
                <a:lnTo>
                  <a:pt x="221" y="366"/>
                </a:lnTo>
                <a:lnTo>
                  <a:pt x="232" y="372"/>
                </a:lnTo>
                <a:lnTo>
                  <a:pt x="279" y="372"/>
                </a:lnTo>
                <a:lnTo>
                  <a:pt x="319" y="372"/>
                </a:lnTo>
                <a:lnTo>
                  <a:pt x="331" y="378"/>
                </a:lnTo>
                <a:lnTo>
                  <a:pt x="343" y="378"/>
                </a:lnTo>
                <a:lnTo>
                  <a:pt x="348" y="378"/>
                </a:lnTo>
                <a:lnTo>
                  <a:pt x="383" y="378"/>
                </a:lnTo>
                <a:lnTo>
                  <a:pt x="401" y="378"/>
                </a:lnTo>
                <a:lnTo>
                  <a:pt x="418" y="378"/>
                </a:lnTo>
                <a:lnTo>
                  <a:pt x="424" y="378"/>
                </a:lnTo>
                <a:lnTo>
                  <a:pt x="453" y="378"/>
                </a:lnTo>
                <a:lnTo>
                  <a:pt x="459" y="378"/>
                </a:lnTo>
                <a:lnTo>
                  <a:pt x="482" y="378"/>
                </a:lnTo>
                <a:lnTo>
                  <a:pt x="482" y="383"/>
                </a:lnTo>
                <a:lnTo>
                  <a:pt x="523" y="383"/>
                </a:lnTo>
                <a:lnTo>
                  <a:pt x="540" y="383"/>
                </a:lnTo>
                <a:lnTo>
                  <a:pt x="557" y="383"/>
                </a:lnTo>
                <a:lnTo>
                  <a:pt x="581" y="383"/>
                </a:lnTo>
                <a:lnTo>
                  <a:pt x="592" y="383"/>
                </a:lnTo>
                <a:lnTo>
                  <a:pt x="592" y="378"/>
                </a:lnTo>
                <a:lnTo>
                  <a:pt x="592" y="372"/>
                </a:lnTo>
                <a:lnTo>
                  <a:pt x="592" y="337"/>
                </a:lnTo>
                <a:lnTo>
                  <a:pt x="581" y="319"/>
                </a:lnTo>
                <a:lnTo>
                  <a:pt x="581" y="302"/>
                </a:lnTo>
                <a:lnTo>
                  <a:pt x="575" y="302"/>
                </a:lnTo>
                <a:lnTo>
                  <a:pt x="581" y="273"/>
                </a:lnTo>
                <a:lnTo>
                  <a:pt x="575" y="261"/>
                </a:lnTo>
                <a:lnTo>
                  <a:pt x="575" y="244"/>
                </a:lnTo>
                <a:lnTo>
                  <a:pt x="575" y="238"/>
                </a:lnTo>
                <a:lnTo>
                  <a:pt x="575" y="232"/>
                </a:lnTo>
                <a:lnTo>
                  <a:pt x="575" y="221"/>
                </a:lnTo>
                <a:lnTo>
                  <a:pt x="575" y="215"/>
                </a:lnTo>
                <a:lnTo>
                  <a:pt x="575" y="203"/>
                </a:lnTo>
                <a:lnTo>
                  <a:pt x="575" y="192"/>
                </a:lnTo>
                <a:lnTo>
                  <a:pt x="569" y="180"/>
                </a:lnTo>
                <a:lnTo>
                  <a:pt x="563" y="157"/>
                </a:lnTo>
                <a:lnTo>
                  <a:pt x="552" y="128"/>
                </a:lnTo>
                <a:lnTo>
                  <a:pt x="552" y="122"/>
                </a:lnTo>
                <a:lnTo>
                  <a:pt x="552" y="99"/>
                </a:lnTo>
                <a:lnTo>
                  <a:pt x="552" y="82"/>
                </a:lnTo>
                <a:lnTo>
                  <a:pt x="552" y="47"/>
                </a:lnTo>
                <a:lnTo>
                  <a:pt x="546" y="29"/>
                </a:lnTo>
                <a:lnTo>
                  <a:pt x="494" y="29"/>
                </a:lnTo>
                <a:lnTo>
                  <a:pt x="412" y="29"/>
                </a:lnTo>
                <a:lnTo>
                  <a:pt x="372" y="24"/>
                </a:lnTo>
                <a:lnTo>
                  <a:pt x="325" y="24"/>
                </a:lnTo>
                <a:lnTo>
                  <a:pt x="232" y="18"/>
                </a:lnTo>
                <a:lnTo>
                  <a:pt x="227" y="18"/>
                </a:lnTo>
                <a:lnTo>
                  <a:pt x="186" y="18"/>
                </a:lnTo>
                <a:lnTo>
                  <a:pt x="116" y="12"/>
                </a:lnTo>
                <a:lnTo>
                  <a:pt x="29" y="0"/>
                </a:lnTo>
                <a:lnTo>
                  <a:pt x="29" y="29"/>
                </a:lnTo>
                <a:lnTo>
                  <a:pt x="29" y="41"/>
                </a:lnTo>
                <a:lnTo>
                  <a:pt x="29" y="47"/>
                </a:lnTo>
                <a:lnTo>
                  <a:pt x="23" y="58"/>
                </a:lnTo>
                <a:lnTo>
                  <a:pt x="23" y="70"/>
                </a:lnTo>
                <a:lnTo>
                  <a:pt x="23" y="105"/>
                </a:lnTo>
                <a:lnTo>
                  <a:pt x="23" y="116"/>
                </a:lnTo>
                <a:lnTo>
                  <a:pt x="18" y="134"/>
                </a:lnTo>
                <a:lnTo>
                  <a:pt x="18" y="145"/>
                </a:lnTo>
                <a:lnTo>
                  <a:pt x="12" y="186"/>
                </a:lnTo>
                <a:lnTo>
                  <a:pt x="12" y="192"/>
                </a:lnTo>
                <a:lnTo>
                  <a:pt x="12" y="215"/>
                </a:lnTo>
                <a:lnTo>
                  <a:pt x="6" y="261"/>
                </a:lnTo>
                <a:lnTo>
                  <a:pt x="6" y="273"/>
                </a:lnTo>
                <a:lnTo>
                  <a:pt x="6" y="285"/>
                </a:lnTo>
                <a:lnTo>
                  <a:pt x="6" y="290"/>
                </a:lnTo>
                <a:lnTo>
                  <a:pt x="0" y="314"/>
                </a:lnTo>
                <a:lnTo>
                  <a:pt x="0" y="319"/>
                </a:lnTo>
                <a:lnTo>
                  <a:pt x="0" y="337"/>
                </a:lnTo>
                <a:lnTo>
                  <a:pt x="0" y="354"/>
                </a:lnTo>
                <a:lnTo>
                  <a:pt x="35" y="354"/>
                </a:lnTo>
                <a:lnTo>
                  <a:pt x="81" y="360"/>
                </a:lnTo>
                <a:lnTo>
                  <a:pt x="87" y="360"/>
                </a:lnTo>
                <a:lnTo>
                  <a:pt x="122" y="360"/>
                </a:lnTo>
                <a:lnTo>
                  <a:pt x="151" y="366"/>
                </a:lnTo>
                <a:lnTo>
                  <a:pt x="163" y="366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4359276" y="3124199"/>
            <a:ext cx="1189597" cy="587375"/>
          </a:xfrm>
          <a:custGeom>
            <a:avLst/>
            <a:gdLst>
              <a:gd name="T0" fmla="*/ 673100 w 755"/>
              <a:gd name="T1" fmla="*/ 588801 h 371"/>
              <a:gd name="T2" fmla="*/ 635000 w 755"/>
              <a:gd name="T3" fmla="*/ 579279 h 371"/>
              <a:gd name="T4" fmla="*/ 571500 w 755"/>
              <a:gd name="T5" fmla="*/ 579279 h 371"/>
              <a:gd name="T6" fmla="*/ 488950 w 755"/>
              <a:gd name="T7" fmla="*/ 579279 h 371"/>
              <a:gd name="T8" fmla="*/ 433388 w 755"/>
              <a:gd name="T9" fmla="*/ 571343 h 371"/>
              <a:gd name="T10" fmla="*/ 358775 w 755"/>
              <a:gd name="T11" fmla="*/ 571343 h 371"/>
              <a:gd name="T12" fmla="*/ 258763 w 755"/>
              <a:gd name="T13" fmla="*/ 496751 h 371"/>
              <a:gd name="T14" fmla="*/ 266700 w 755"/>
              <a:gd name="T15" fmla="*/ 450726 h 371"/>
              <a:gd name="T16" fmla="*/ 266700 w 755"/>
              <a:gd name="T17" fmla="*/ 387244 h 371"/>
              <a:gd name="T18" fmla="*/ 92075 w 755"/>
              <a:gd name="T19" fmla="*/ 368199 h 371"/>
              <a:gd name="T20" fmla="*/ 0 w 755"/>
              <a:gd name="T21" fmla="*/ 358677 h 371"/>
              <a:gd name="T22" fmla="*/ 0 w 755"/>
              <a:gd name="T23" fmla="*/ 295194 h 371"/>
              <a:gd name="T24" fmla="*/ 9525 w 755"/>
              <a:gd name="T25" fmla="*/ 249169 h 371"/>
              <a:gd name="T26" fmla="*/ 9525 w 755"/>
              <a:gd name="T27" fmla="*/ 203144 h 371"/>
              <a:gd name="T28" fmla="*/ 19050 w 755"/>
              <a:gd name="T29" fmla="*/ 138075 h 371"/>
              <a:gd name="T30" fmla="*/ 26988 w 755"/>
              <a:gd name="T31" fmla="*/ 9522 h 371"/>
              <a:gd name="T32" fmla="*/ 101600 w 755"/>
              <a:gd name="T33" fmla="*/ 9522 h 371"/>
              <a:gd name="T34" fmla="*/ 184150 w 755"/>
              <a:gd name="T35" fmla="*/ 19045 h 371"/>
              <a:gd name="T36" fmla="*/ 266700 w 755"/>
              <a:gd name="T37" fmla="*/ 19045 h 371"/>
              <a:gd name="T38" fmla="*/ 341313 w 755"/>
              <a:gd name="T39" fmla="*/ 26980 h 371"/>
              <a:gd name="T40" fmla="*/ 496888 w 755"/>
              <a:gd name="T41" fmla="*/ 36502 h 371"/>
              <a:gd name="T42" fmla="*/ 663575 w 755"/>
              <a:gd name="T43" fmla="*/ 46025 h 371"/>
              <a:gd name="T44" fmla="*/ 792163 w 755"/>
              <a:gd name="T45" fmla="*/ 65070 h 371"/>
              <a:gd name="T46" fmla="*/ 828675 w 755"/>
              <a:gd name="T47" fmla="*/ 92050 h 371"/>
              <a:gd name="T48" fmla="*/ 903288 w 755"/>
              <a:gd name="T49" fmla="*/ 73005 h 371"/>
              <a:gd name="T50" fmla="*/ 949325 w 755"/>
              <a:gd name="T51" fmla="*/ 92050 h 371"/>
              <a:gd name="T52" fmla="*/ 1004888 w 755"/>
              <a:gd name="T53" fmla="*/ 119030 h 371"/>
              <a:gd name="T54" fmla="*/ 1041400 w 755"/>
              <a:gd name="T55" fmla="*/ 147597 h 371"/>
              <a:gd name="T56" fmla="*/ 1058863 w 755"/>
              <a:gd name="T57" fmla="*/ 211080 h 371"/>
              <a:gd name="T58" fmla="*/ 1077913 w 755"/>
              <a:gd name="T59" fmla="*/ 230124 h 371"/>
              <a:gd name="T60" fmla="*/ 1077913 w 755"/>
              <a:gd name="T61" fmla="*/ 285672 h 371"/>
              <a:gd name="T62" fmla="*/ 1096963 w 755"/>
              <a:gd name="T63" fmla="*/ 322174 h 371"/>
              <a:gd name="T64" fmla="*/ 1114425 w 755"/>
              <a:gd name="T65" fmla="*/ 358677 h 371"/>
              <a:gd name="T66" fmla="*/ 1114425 w 755"/>
              <a:gd name="T67" fmla="*/ 377721 h 371"/>
              <a:gd name="T68" fmla="*/ 1114425 w 755"/>
              <a:gd name="T69" fmla="*/ 414224 h 371"/>
              <a:gd name="T70" fmla="*/ 1114425 w 755"/>
              <a:gd name="T71" fmla="*/ 460249 h 371"/>
              <a:gd name="T72" fmla="*/ 1133475 w 755"/>
              <a:gd name="T73" fmla="*/ 496751 h 371"/>
              <a:gd name="T74" fmla="*/ 1150938 w 755"/>
              <a:gd name="T75" fmla="*/ 533254 h 371"/>
              <a:gd name="T76" fmla="*/ 1189038 w 755"/>
              <a:gd name="T77" fmla="*/ 588801 h 371"/>
              <a:gd name="T78" fmla="*/ 1123950 w 755"/>
              <a:gd name="T79" fmla="*/ 588801 h 371"/>
              <a:gd name="T80" fmla="*/ 1077913 w 755"/>
              <a:gd name="T81" fmla="*/ 588801 h 371"/>
              <a:gd name="T82" fmla="*/ 1050925 w 755"/>
              <a:gd name="T83" fmla="*/ 588801 h 371"/>
              <a:gd name="T84" fmla="*/ 985838 w 755"/>
              <a:gd name="T85" fmla="*/ 588801 h 371"/>
              <a:gd name="T86" fmla="*/ 939800 w 755"/>
              <a:gd name="T87" fmla="*/ 588801 h 371"/>
              <a:gd name="T88" fmla="*/ 903288 w 755"/>
              <a:gd name="T89" fmla="*/ 588801 h 371"/>
              <a:gd name="T90" fmla="*/ 838200 w 755"/>
              <a:gd name="T91" fmla="*/ 588801 h 371"/>
              <a:gd name="T92" fmla="*/ 801688 w 755"/>
              <a:gd name="T93" fmla="*/ 588801 h 371"/>
              <a:gd name="T94" fmla="*/ 746125 w 755"/>
              <a:gd name="T95" fmla="*/ 588801 h 37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55"/>
              <a:gd name="T145" fmla="*/ 0 h 371"/>
              <a:gd name="T146" fmla="*/ 755 w 755"/>
              <a:gd name="T147" fmla="*/ 371 h 37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55" h="371">
                <a:moveTo>
                  <a:pt x="453" y="371"/>
                </a:moveTo>
                <a:lnTo>
                  <a:pt x="441" y="371"/>
                </a:lnTo>
                <a:lnTo>
                  <a:pt x="424" y="371"/>
                </a:lnTo>
                <a:lnTo>
                  <a:pt x="418" y="365"/>
                </a:lnTo>
                <a:lnTo>
                  <a:pt x="412" y="365"/>
                </a:lnTo>
                <a:lnTo>
                  <a:pt x="400" y="365"/>
                </a:lnTo>
                <a:lnTo>
                  <a:pt x="395" y="365"/>
                </a:lnTo>
                <a:lnTo>
                  <a:pt x="377" y="365"/>
                </a:lnTo>
                <a:lnTo>
                  <a:pt x="360" y="365"/>
                </a:lnTo>
                <a:lnTo>
                  <a:pt x="331" y="365"/>
                </a:lnTo>
                <a:lnTo>
                  <a:pt x="325" y="365"/>
                </a:lnTo>
                <a:lnTo>
                  <a:pt x="308" y="365"/>
                </a:lnTo>
                <a:lnTo>
                  <a:pt x="290" y="365"/>
                </a:lnTo>
                <a:lnTo>
                  <a:pt x="279" y="360"/>
                </a:lnTo>
                <a:lnTo>
                  <a:pt x="273" y="360"/>
                </a:lnTo>
                <a:lnTo>
                  <a:pt x="267" y="360"/>
                </a:lnTo>
                <a:lnTo>
                  <a:pt x="244" y="360"/>
                </a:lnTo>
                <a:lnTo>
                  <a:pt x="226" y="360"/>
                </a:lnTo>
                <a:lnTo>
                  <a:pt x="221" y="360"/>
                </a:lnTo>
                <a:lnTo>
                  <a:pt x="163" y="354"/>
                </a:lnTo>
                <a:lnTo>
                  <a:pt x="163" y="313"/>
                </a:lnTo>
                <a:lnTo>
                  <a:pt x="168" y="307"/>
                </a:lnTo>
                <a:lnTo>
                  <a:pt x="168" y="296"/>
                </a:lnTo>
                <a:lnTo>
                  <a:pt x="168" y="284"/>
                </a:lnTo>
                <a:lnTo>
                  <a:pt x="168" y="278"/>
                </a:lnTo>
                <a:lnTo>
                  <a:pt x="168" y="273"/>
                </a:lnTo>
                <a:lnTo>
                  <a:pt x="168" y="244"/>
                </a:lnTo>
                <a:lnTo>
                  <a:pt x="122" y="238"/>
                </a:lnTo>
                <a:lnTo>
                  <a:pt x="116" y="238"/>
                </a:lnTo>
                <a:lnTo>
                  <a:pt x="58" y="232"/>
                </a:lnTo>
                <a:lnTo>
                  <a:pt x="41" y="232"/>
                </a:lnTo>
                <a:lnTo>
                  <a:pt x="35" y="232"/>
                </a:lnTo>
                <a:lnTo>
                  <a:pt x="0" y="226"/>
                </a:lnTo>
                <a:lnTo>
                  <a:pt x="0" y="215"/>
                </a:lnTo>
                <a:lnTo>
                  <a:pt x="0" y="191"/>
                </a:lnTo>
                <a:lnTo>
                  <a:pt x="0" y="186"/>
                </a:lnTo>
                <a:lnTo>
                  <a:pt x="6" y="168"/>
                </a:lnTo>
                <a:lnTo>
                  <a:pt x="6" y="162"/>
                </a:lnTo>
                <a:lnTo>
                  <a:pt x="6" y="157"/>
                </a:lnTo>
                <a:lnTo>
                  <a:pt x="6" y="151"/>
                </a:lnTo>
                <a:lnTo>
                  <a:pt x="6" y="145"/>
                </a:lnTo>
                <a:lnTo>
                  <a:pt x="6" y="128"/>
                </a:lnTo>
                <a:lnTo>
                  <a:pt x="12" y="116"/>
                </a:lnTo>
                <a:lnTo>
                  <a:pt x="12" y="99"/>
                </a:lnTo>
                <a:lnTo>
                  <a:pt x="12" y="87"/>
                </a:lnTo>
                <a:lnTo>
                  <a:pt x="17" y="46"/>
                </a:lnTo>
                <a:lnTo>
                  <a:pt x="17" y="23"/>
                </a:lnTo>
                <a:lnTo>
                  <a:pt x="17" y="6"/>
                </a:lnTo>
                <a:lnTo>
                  <a:pt x="17" y="0"/>
                </a:lnTo>
                <a:lnTo>
                  <a:pt x="23" y="0"/>
                </a:lnTo>
                <a:lnTo>
                  <a:pt x="64" y="6"/>
                </a:lnTo>
                <a:lnTo>
                  <a:pt x="87" y="6"/>
                </a:lnTo>
                <a:lnTo>
                  <a:pt x="104" y="6"/>
                </a:lnTo>
                <a:lnTo>
                  <a:pt x="116" y="12"/>
                </a:lnTo>
                <a:lnTo>
                  <a:pt x="122" y="12"/>
                </a:lnTo>
                <a:lnTo>
                  <a:pt x="151" y="12"/>
                </a:lnTo>
                <a:lnTo>
                  <a:pt x="168" y="12"/>
                </a:lnTo>
                <a:lnTo>
                  <a:pt x="186" y="12"/>
                </a:lnTo>
                <a:lnTo>
                  <a:pt x="209" y="17"/>
                </a:lnTo>
                <a:lnTo>
                  <a:pt x="215" y="17"/>
                </a:lnTo>
                <a:lnTo>
                  <a:pt x="255" y="17"/>
                </a:lnTo>
                <a:lnTo>
                  <a:pt x="290" y="23"/>
                </a:lnTo>
                <a:lnTo>
                  <a:pt x="313" y="23"/>
                </a:lnTo>
                <a:lnTo>
                  <a:pt x="342" y="23"/>
                </a:lnTo>
                <a:lnTo>
                  <a:pt x="395" y="29"/>
                </a:lnTo>
                <a:lnTo>
                  <a:pt x="418" y="29"/>
                </a:lnTo>
                <a:lnTo>
                  <a:pt x="482" y="29"/>
                </a:lnTo>
                <a:lnTo>
                  <a:pt x="493" y="41"/>
                </a:lnTo>
                <a:lnTo>
                  <a:pt x="499" y="41"/>
                </a:lnTo>
                <a:lnTo>
                  <a:pt x="505" y="46"/>
                </a:lnTo>
                <a:lnTo>
                  <a:pt x="511" y="46"/>
                </a:lnTo>
                <a:lnTo>
                  <a:pt x="522" y="58"/>
                </a:lnTo>
                <a:lnTo>
                  <a:pt x="534" y="46"/>
                </a:lnTo>
                <a:lnTo>
                  <a:pt x="557" y="46"/>
                </a:lnTo>
                <a:lnTo>
                  <a:pt x="569" y="46"/>
                </a:lnTo>
                <a:lnTo>
                  <a:pt x="586" y="46"/>
                </a:lnTo>
                <a:lnTo>
                  <a:pt x="592" y="52"/>
                </a:lnTo>
                <a:lnTo>
                  <a:pt x="598" y="58"/>
                </a:lnTo>
                <a:lnTo>
                  <a:pt x="609" y="58"/>
                </a:lnTo>
                <a:lnTo>
                  <a:pt x="627" y="64"/>
                </a:lnTo>
                <a:lnTo>
                  <a:pt x="633" y="75"/>
                </a:lnTo>
                <a:lnTo>
                  <a:pt x="638" y="87"/>
                </a:lnTo>
                <a:lnTo>
                  <a:pt x="650" y="87"/>
                </a:lnTo>
                <a:lnTo>
                  <a:pt x="656" y="93"/>
                </a:lnTo>
                <a:lnTo>
                  <a:pt x="662" y="116"/>
                </a:lnTo>
                <a:lnTo>
                  <a:pt x="662" y="122"/>
                </a:lnTo>
                <a:lnTo>
                  <a:pt x="667" y="133"/>
                </a:lnTo>
                <a:lnTo>
                  <a:pt x="667" y="139"/>
                </a:lnTo>
                <a:lnTo>
                  <a:pt x="673" y="145"/>
                </a:lnTo>
                <a:lnTo>
                  <a:pt x="679" y="145"/>
                </a:lnTo>
                <a:lnTo>
                  <a:pt x="679" y="162"/>
                </a:lnTo>
                <a:lnTo>
                  <a:pt x="685" y="174"/>
                </a:lnTo>
                <a:lnTo>
                  <a:pt x="679" y="180"/>
                </a:lnTo>
                <a:lnTo>
                  <a:pt x="685" y="191"/>
                </a:lnTo>
                <a:lnTo>
                  <a:pt x="691" y="197"/>
                </a:lnTo>
                <a:lnTo>
                  <a:pt x="691" y="203"/>
                </a:lnTo>
                <a:lnTo>
                  <a:pt x="691" y="209"/>
                </a:lnTo>
                <a:lnTo>
                  <a:pt x="696" y="215"/>
                </a:lnTo>
                <a:lnTo>
                  <a:pt x="702" y="226"/>
                </a:lnTo>
                <a:lnTo>
                  <a:pt x="696" y="232"/>
                </a:lnTo>
                <a:lnTo>
                  <a:pt x="696" y="238"/>
                </a:lnTo>
                <a:lnTo>
                  <a:pt x="702" y="238"/>
                </a:lnTo>
                <a:lnTo>
                  <a:pt x="702" y="244"/>
                </a:lnTo>
                <a:lnTo>
                  <a:pt x="702" y="255"/>
                </a:lnTo>
                <a:lnTo>
                  <a:pt x="702" y="261"/>
                </a:lnTo>
                <a:lnTo>
                  <a:pt x="708" y="273"/>
                </a:lnTo>
                <a:lnTo>
                  <a:pt x="708" y="284"/>
                </a:lnTo>
                <a:lnTo>
                  <a:pt x="702" y="290"/>
                </a:lnTo>
                <a:lnTo>
                  <a:pt x="714" y="302"/>
                </a:lnTo>
                <a:lnTo>
                  <a:pt x="714" y="307"/>
                </a:lnTo>
                <a:lnTo>
                  <a:pt x="714" y="313"/>
                </a:lnTo>
                <a:lnTo>
                  <a:pt x="720" y="313"/>
                </a:lnTo>
                <a:lnTo>
                  <a:pt x="720" y="307"/>
                </a:lnTo>
                <a:lnTo>
                  <a:pt x="725" y="336"/>
                </a:lnTo>
                <a:lnTo>
                  <a:pt x="731" y="342"/>
                </a:lnTo>
                <a:lnTo>
                  <a:pt x="737" y="342"/>
                </a:lnTo>
                <a:lnTo>
                  <a:pt x="749" y="371"/>
                </a:lnTo>
                <a:lnTo>
                  <a:pt x="755" y="371"/>
                </a:lnTo>
                <a:lnTo>
                  <a:pt x="749" y="371"/>
                </a:lnTo>
                <a:lnTo>
                  <a:pt x="708" y="371"/>
                </a:lnTo>
                <a:lnTo>
                  <a:pt x="702" y="371"/>
                </a:lnTo>
                <a:lnTo>
                  <a:pt x="691" y="371"/>
                </a:lnTo>
                <a:lnTo>
                  <a:pt x="679" y="371"/>
                </a:lnTo>
                <a:lnTo>
                  <a:pt x="673" y="371"/>
                </a:lnTo>
                <a:lnTo>
                  <a:pt x="667" y="371"/>
                </a:lnTo>
                <a:lnTo>
                  <a:pt x="662" y="371"/>
                </a:lnTo>
                <a:lnTo>
                  <a:pt x="650" y="371"/>
                </a:lnTo>
                <a:lnTo>
                  <a:pt x="627" y="371"/>
                </a:lnTo>
                <a:lnTo>
                  <a:pt x="621" y="371"/>
                </a:lnTo>
                <a:lnTo>
                  <a:pt x="615" y="371"/>
                </a:lnTo>
                <a:lnTo>
                  <a:pt x="609" y="371"/>
                </a:lnTo>
                <a:lnTo>
                  <a:pt x="592" y="371"/>
                </a:lnTo>
                <a:lnTo>
                  <a:pt x="580" y="371"/>
                </a:lnTo>
                <a:lnTo>
                  <a:pt x="575" y="371"/>
                </a:lnTo>
                <a:lnTo>
                  <a:pt x="569" y="371"/>
                </a:lnTo>
                <a:lnTo>
                  <a:pt x="551" y="371"/>
                </a:lnTo>
                <a:lnTo>
                  <a:pt x="534" y="371"/>
                </a:lnTo>
                <a:lnTo>
                  <a:pt x="528" y="371"/>
                </a:lnTo>
                <a:lnTo>
                  <a:pt x="522" y="371"/>
                </a:lnTo>
                <a:lnTo>
                  <a:pt x="517" y="371"/>
                </a:lnTo>
                <a:lnTo>
                  <a:pt x="505" y="371"/>
                </a:lnTo>
                <a:lnTo>
                  <a:pt x="493" y="371"/>
                </a:lnTo>
                <a:lnTo>
                  <a:pt x="482" y="371"/>
                </a:lnTo>
                <a:lnTo>
                  <a:pt x="470" y="371"/>
                </a:lnTo>
                <a:lnTo>
                  <a:pt x="464" y="371"/>
                </a:lnTo>
                <a:lnTo>
                  <a:pt x="453" y="37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4386263" y="2598736"/>
            <a:ext cx="1009930" cy="673100"/>
          </a:xfrm>
          <a:custGeom>
            <a:avLst/>
            <a:gdLst>
              <a:gd name="T0" fmla="*/ 922338 w 639"/>
              <a:gd name="T1" fmla="*/ 617368 h 424"/>
              <a:gd name="T2" fmla="*/ 968375 w 639"/>
              <a:gd name="T3" fmla="*/ 626890 h 424"/>
              <a:gd name="T4" fmla="*/ 985838 w 639"/>
              <a:gd name="T5" fmla="*/ 663393 h 424"/>
              <a:gd name="T6" fmla="*/ 1014413 w 639"/>
              <a:gd name="T7" fmla="*/ 672915 h 424"/>
              <a:gd name="T8" fmla="*/ 1004888 w 639"/>
              <a:gd name="T9" fmla="*/ 653870 h 424"/>
              <a:gd name="T10" fmla="*/ 985838 w 639"/>
              <a:gd name="T11" fmla="*/ 626890 h 424"/>
              <a:gd name="T12" fmla="*/ 1004888 w 639"/>
              <a:gd name="T13" fmla="*/ 580865 h 424"/>
              <a:gd name="T14" fmla="*/ 1014413 w 639"/>
              <a:gd name="T15" fmla="*/ 561821 h 424"/>
              <a:gd name="T16" fmla="*/ 1004888 w 639"/>
              <a:gd name="T17" fmla="*/ 534840 h 424"/>
              <a:gd name="T18" fmla="*/ 1004888 w 639"/>
              <a:gd name="T19" fmla="*/ 506273 h 424"/>
              <a:gd name="T20" fmla="*/ 1004888 w 639"/>
              <a:gd name="T21" fmla="*/ 488816 h 424"/>
              <a:gd name="T22" fmla="*/ 1014413 w 639"/>
              <a:gd name="T23" fmla="*/ 460248 h 424"/>
              <a:gd name="T24" fmla="*/ 1014413 w 639"/>
              <a:gd name="T25" fmla="*/ 423746 h 424"/>
              <a:gd name="T26" fmla="*/ 1014413 w 639"/>
              <a:gd name="T27" fmla="*/ 368199 h 424"/>
              <a:gd name="T28" fmla="*/ 1014413 w 639"/>
              <a:gd name="T29" fmla="*/ 295194 h 424"/>
              <a:gd name="T30" fmla="*/ 1014413 w 639"/>
              <a:gd name="T31" fmla="*/ 276149 h 424"/>
              <a:gd name="T32" fmla="*/ 1014413 w 639"/>
              <a:gd name="T33" fmla="*/ 222189 h 424"/>
              <a:gd name="T34" fmla="*/ 1014413 w 639"/>
              <a:gd name="T35" fmla="*/ 157119 h 424"/>
              <a:gd name="T36" fmla="*/ 995363 w 639"/>
              <a:gd name="T37" fmla="*/ 138075 h 424"/>
              <a:gd name="T38" fmla="*/ 958850 w 639"/>
              <a:gd name="T39" fmla="*/ 101572 h 424"/>
              <a:gd name="T40" fmla="*/ 995363 w 639"/>
              <a:gd name="T41" fmla="*/ 46025 h 424"/>
              <a:gd name="T42" fmla="*/ 939800 w 639"/>
              <a:gd name="T43" fmla="*/ 46025 h 424"/>
              <a:gd name="T44" fmla="*/ 885825 w 639"/>
              <a:gd name="T45" fmla="*/ 46025 h 424"/>
              <a:gd name="T46" fmla="*/ 820738 w 639"/>
              <a:gd name="T47" fmla="*/ 38090 h 424"/>
              <a:gd name="T48" fmla="*/ 774700 w 639"/>
              <a:gd name="T49" fmla="*/ 38090 h 424"/>
              <a:gd name="T50" fmla="*/ 719138 w 639"/>
              <a:gd name="T51" fmla="*/ 38090 h 424"/>
              <a:gd name="T52" fmla="*/ 663575 w 639"/>
              <a:gd name="T53" fmla="*/ 38090 h 424"/>
              <a:gd name="T54" fmla="*/ 600075 w 639"/>
              <a:gd name="T55" fmla="*/ 38090 h 424"/>
              <a:gd name="T56" fmla="*/ 561975 w 639"/>
              <a:gd name="T57" fmla="*/ 28567 h 424"/>
              <a:gd name="T58" fmla="*/ 423863 w 639"/>
              <a:gd name="T59" fmla="*/ 28567 h 424"/>
              <a:gd name="T60" fmla="*/ 314325 w 639"/>
              <a:gd name="T61" fmla="*/ 19045 h 424"/>
              <a:gd name="T62" fmla="*/ 249238 w 639"/>
              <a:gd name="T63" fmla="*/ 9522 h 424"/>
              <a:gd name="T64" fmla="*/ 184150 w 639"/>
              <a:gd name="T65" fmla="*/ 9522 h 424"/>
              <a:gd name="T66" fmla="*/ 55563 w 639"/>
              <a:gd name="T67" fmla="*/ 0 h 424"/>
              <a:gd name="T68" fmla="*/ 46038 w 639"/>
              <a:gd name="T69" fmla="*/ 28567 h 424"/>
              <a:gd name="T70" fmla="*/ 46038 w 639"/>
              <a:gd name="T71" fmla="*/ 130139 h 424"/>
              <a:gd name="T72" fmla="*/ 28575 w 639"/>
              <a:gd name="T73" fmla="*/ 212667 h 424"/>
              <a:gd name="T74" fmla="*/ 28575 w 639"/>
              <a:gd name="T75" fmla="*/ 258691 h 424"/>
              <a:gd name="T76" fmla="*/ 19050 w 639"/>
              <a:gd name="T77" fmla="*/ 314239 h 424"/>
              <a:gd name="T78" fmla="*/ 19050 w 639"/>
              <a:gd name="T79" fmla="*/ 350741 h 424"/>
              <a:gd name="T80" fmla="*/ 19050 w 639"/>
              <a:gd name="T81" fmla="*/ 396766 h 424"/>
              <a:gd name="T82" fmla="*/ 9525 w 639"/>
              <a:gd name="T83" fmla="*/ 433268 h 424"/>
              <a:gd name="T84" fmla="*/ 9525 w 639"/>
              <a:gd name="T85" fmla="*/ 460248 h 424"/>
              <a:gd name="T86" fmla="*/ 0 w 639"/>
              <a:gd name="T87" fmla="*/ 525318 h 424"/>
              <a:gd name="T88" fmla="*/ 74613 w 639"/>
              <a:gd name="T89" fmla="*/ 534840 h 424"/>
              <a:gd name="T90" fmla="*/ 138113 w 639"/>
              <a:gd name="T91" fmla="*/ 534840 h 424"/>
              <a:gd name="T92" fmla="*/ 166688 w 639"/>
              <a:gd name="T93" fmla="*/ 544363 h 424"/>
              <a:gd name="T94" fmla="*/ 239713 w 639"/>
              <a:gd name="T95" fmla="*/ 544363 h 424"/>
              <a:gd name="T96" fmla="*/ 304800 w 639"/>
              <a:gd name="T97" fmla="*/ 552298 h 424"/>
              <a:gd name="T98" fmla="*/ 377825 w 639"/>
              <a:gd name="T99" fmla="*/ 552298 h 424"/>
              <a:gd name="T100" fmla="*/ 469900 w 639"/>
              <a:gd name="T101" fmla="*/ 561821 h 424"/>
              <a:gd name="T102" fmla="*/ 600075 w 639"/>
              <a:gd name="T103" fmla="*/ 571343 h 424"/>
              <a:gd name="T104" fmla="*/ 738188 w 639"/>
              <a:gd name="T105" fmla="*/ 571343 h 424"/>
              <a:gd name="T106" fmla="*/ 765175 w 639"/>
              <a:gd name="T107" fmla="*/ 590388 h 424"/>
              <a:gd name="T108" fmla="*/ 784225 w 639"/>
              <a:gd name="T109" fmla="*/ 598323 h 424"/>
              <a:gd name="T110" fmla="*/ 820738 w 639"/>
              <a:gd name="T111" fmla="*/ 598323 h 424"/>
              <a:gd name="T112" fmla="*/ 876300 w 639"/>
              <a:gd name="T113" fmla="*/ 598323 h 424"/>
              <a:gd name="T114" fmla="*/ 912813 w 639"/>
              <a:gd name="T115" fmla="*/ 607845 h 42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39"/>
              <a:gd name="T175" fmla="*/ 0 h 424"/>
              <a:gd name="T176" fmla="*/ 639 w 639"/>
              <a:gd name="T177" fmla="*/ 424 h 42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39" h="424">
                <a:moveTo>
                  <a:pt x="575" y="383"/>
                </a:moveTo>
                <a:lnTo>
                  <a:pt x="581" y="389"/>
                </a:lnTo>
                <a:lnTo>
                  <a:pt x="592" y="389"/>
                </a:lnTo>
                <a:lnTo>
                  <a:pt x="610" y="395"/>
                </a:lnTo>
                <a:lnTo>
                  <a:pt x="616" y="406"/>
                </a:lnTo>
                <a:lnTo>
                  <a:pt x="621" y="418"/>
                </a:lnTo>
                <a:lnTo>
                  <a:pt x="633" y="418"/>
                </a:lnTo>
                <a:lnTo>
                  <a:pt x="639" y="424"/>
                </a:lnTo>
                <a:lnTo>
                  <a:pt x="633" y="418"/>
                </a:lnTo>
                <a:lnTo>
                  <a:pt x="633" y="412"/>
                </a:lnTo>
                <a:lnTo>
                  <a:pt x="633" y="406"/>
                </a:lnTo>
                <a:lnTo>
                  <a:pt x="621" y="395"/>
                </a:lnTo>
                <a:lnTo>
                  <a:pt x="627" y="372"/>
                </a:lnTo>
                <a:lnTo>
                  <a:pt x="633" y="366"/>
                </a:lnTo>
                <a:lnTo>
                  <a:pt x="633" y="360"/>
                </a:lnTo>
                <a:lnTo>
                  <a:pt x="639" y="354"/>
                </a:lnTo>
                <a:lnTo>
                  <a:pt x="639" y="348"/>
                </a:lnTo>
                <a:lnTo>
                  <a:pt x="633" y="337"/>
                </a:lnTo>
                <a:lnTo>
                  <a:pt x="627" y="331"/>
                </a:lnTo>
                <a:lnTo>
                  <a:pt x="633" y="319"/>
                </a:lnTo>
                <a:lnTo>
                  <a:pt x="627" y="308"/>
                </a:lnTo>
                <a:lnTo>
                  <a:pt x="633" y="308"/>
                </a:lnTo>
                <a:lnTo>
                  <a:pt x="639" y="308"/>
                </a:lnTo>
                <a:lnTo>
                  <a:pt x="639" y="290"/>
                </a:lnTo>
                <a:lnTo>
                  <a:pt x="639" y="279"/>
                </a:lnTo>
                <a:lnTo>
                  <a:pt x="639" y="267"/>
                </a:lnTo>
                <a:lnTo>
                  <a:pt x="639" y="250"/>
                </a:lnTo>
                <a:lnTo>
                  <a:pt x="639" y="232"/>
                </a:lnTo>
                <a:lnTo>
                  <a:pt x="639" y="227"/>
                </a:lnTo>
                <a:lnTo>
                  <a:pt x="639" y="186"/>
                </a:lnTo>
                <a:lnTo>
                  <a:pt x="639" y="180"/>
                </a:lnTo>
                <a:lnTo>
                  <a:pt x="639" y="174"/>
                </a:lnTo>
                <a:lnTo>
                  <a:pt x="639" y="157"/>
                </a:lnTo>
                <a:lnTo>
                  <a:pt x="639" y="140"/>
                </a:lnTo>
                <a:lnTo>
                  <a:pt x="639" y="105"/>
                </a:lnTo>
                <a:lnTo>
                  <a:pt x="639" y="99"/>
                </a:lnTo>
                <a:lnTo>
                  <a:pt x="633" y="93"/>
                </a:lnTo>
                <a:lnTo>
                  <a:pt x="627" y="87"/>
                </a:lnTo>
                <a:lnTo>
                  <a:pt x="610" y="70"/>
                </a:lnTo>
                <a:lnTo>
                  <a:pt x="604" y="64"/>
                </a:lnTo>
                <a:lnTo>
                  <a:pt x="621" y="47"/>
                </a:lnTo>
                <a:lnTo>
                  <a:pt x="627" y="29"/>
                </a:lnTo>
                <a:lnTo>
                  <a:pt x="616" y="29"/>
                </a:lnTo>
                <a:lnTo>
                  <a:pt x="592" y="29"/>
                </a:lnTo>
                <a:lnTo>
                  <a:pt x="575" y="29"/>
                </a:lnTo>
                <a:lnTo>
                  <a:pt x="558" y="29"/>
                </a:lnTo>
                <a:lnTo>
                  <a:pt x="517" y="29"/>
                </a:lnTo>
                <a:lnTo>
                  <a:pt x="517" y="24"/>
                </a:lnTo>
                <a:lnTo>
                  <a:pt x="494" y="24"/>
                </a:lnTo>
                <a:lnTo>
                  <a:pt x="488" y="24"/>
                </a:lnTo>
                <a:lnTo>
                  <a:pt x="459" y="24"/>
                </a:lnTo>
                <a:lnTo>
                  <a:pt x="453" y="24"/>
                </a:lnTo>
                <a:lnTo>
                  <a:pt x="436" y="24"/>
                </a:lnTo>
                <a:lnTo>
                  <a:pt x="418" y="24"/>
                </a:lnTo>
                <a:lnTo>
                  <a:pt x="383" y="24"/>
                </a:lnTo>
                <a:lnTo>
                  <a:pt x="378" y="24"/>
                </a:lnTo>
                <a:lnTo>
                  <a:pt x="366" y="24"/>
                </a:lnTo>
                <a:lnTo>
                  <a:pt x="354" y="18"/>
                </a:lnTo>
                <a:lnTo>
                  <a:pt x="314" y="18"/>
                </a:lnTo>
                <a:lnTo>
                  <a:pt x="267" y="18"/>
                </a:lnTo>
                <a:lnTo>
                  <a:pt x="256" y="12"/>
                </a:lnTo>
                <a:lnTo>
                  <a:pt x="198" y="12"/>
                </a:lnTo>
                <a:lnTo>
                  <a:pt x="186" y="12"/>
                </a:lnTo>
                <a:lnTo>
                  <a:pt x="157" y="6"/>
                </a:lnTo>
                <a:lnTo>
                  <a:pt x="122" y="6"/>
                </a:lnTo>
                <a:lnTo>
                  <a:pt x="116" y="6"/>
                </a:lnTo>
                <a:lnTo>
                  <a:pt x="70" y="0"/>
                </a:lnTo>
                <a:lnTo>
                  <a:pt x="35" y="0"/>
                </a:lnTo>
                <a:lnTo>
                  <a:pt x="35" y="6"/>
                </a:lnTo>
                <a:lnTo>
                  <a:pt x="29" y="18"/>
                </a:lnTo>
                <a:lnTo>
                  <a:pt x="29" y="76"/>
                </a:lnTo>
                <a:lnTo>
                  <a:pt x="29" y="82"/>
                </a:lnTo>
                <a:lnTo>
                  <a:pt x="24" y="105"/>
                </a:lnTo>
                <a:lnTo>
                  <a:pt x="18" y="134"/>
                </a:lnTo>
                <a:lnTo>
                  <a:pt x="18" y="151"/>
                </a:lnTo>
                <a:lnTo>
                  <a:pt x="18" y="163"/>
                </a:lnTo>
                <a:lnTo>
                  <a:pt x="18" y="192"/>
                </a:lnTo>
                <a:lnTo>
                  <a:pt x="12" y="198"/>
                </a:lnTo>
                <a:lnTo>
                  <a:pt x="12" y="203"/>
                </a:lnTo>
                <a:lnTo>
                  <a:pt x="12" y="221"/>
                </a:lnTo>
                <a:lnTo>
                  <a:pt x="12" y="232"/>
                </a:lnTo>
                <a:lnTo>
                  <a:pt x="12" y="250"/>
                </a:lnTo>
                <a:lnTo>
                  <a:pt x="6" y="261"/>
                </a:lnTo>
                <a:lnTo>
                  <a:pt x="6" y="273"/>
                </a:lnTo>
                <a:lnTo>
                  <a:pt x="6" y="279"/>
                </a:lnTo>
                <a:lnTo>
                  <a:pt x="6" y="290"/>
                </a:lnTo>
                <a:lnTo>
                  <a:pt x="6" y="319"/>
                </a:lnTo>
                <a:lnTo>
                  <a:pt x="0" y="331"/>
                </a:lnTo>
                <a:lnTo>
                  <a:pt x="6" y="331"/>
                </a:lnTo>
                <a:lnTo>
                  <a:pt x="47" y="337"/>
                </a:lnTo>
                <a:lnTo>
                  <a:pt x="70" y="337"/>
                </a:lnTo>
                <a:lnTo>
                  <a:pt x="87" y="337"/>
                </a:lnTo>
                <a:lnTo>
                  <a:pt x="99" y="343"/>
                </a:lnTo>
                <a:lnTo>
                  <a:pt x="105" y="343"/>
                </a:lnTo>
                <a:lnTo>
                  <a:pt x="134" y="343"/>
                </a:lnTo>
                <a:lnTo>
                  <a:pt x="151" y="343"/>
                </a:lnTo>
                <a:lnTo>
                  <a:pt x="169" y="343"/>
                </a:lnTo>
                <a:lnTo>
                  <a:pt x="192" y="348"/>
                </a:lnTo>
                <a:lnTo>
                  <a:pt x="198" y="348"/>
                </a:lnTo>
                <a:lnTo>
                  <a:pt x="238" y="348"/>
                </a:lnTo>
                <a:lnTo>
                  <a:pt x="273" y="354"/>
                </a:lnTo>
                <a:lnTo>
                  <a:pt x="296" y="354"/>
                </a:lnTo>
                <a:lnTo>
                  <a:pt x="325" y="354"/>
                </a:lnTo>
                <a:lnTo>
                  <a:pt x="378" y="360"/>
                </a:lnTo>
                <a:lnTo>
                  <a:pt x="401" y="360"/>
                </a:lnTo>
                <a:lnTo>
                  <a:pt x="465" y="360"/>
                </a:lnTo>
                <a:lnTo>
                  <a:pt x="476" y="372"/>
                </a:lnTo>
                <a:lnTo>
                  <a:pt x="482" y="372"/>
                </a:lnTo>
                <a:lnTo>
                  <a:pt x="488" y="377"/>
                </a:lnTo>
                <a:lnTo>
                  <a:pt x="494" y="377"/>
                </a:lnTo>
                <a:lnTo>
                  <a:pt x="505" y="389"/>
                </a:lnTo>
                <a:lnTo>
                  <a:pt x="517" y="377"/>
                </a:lnTo>
                <a:lnTo>
                  <a:pt x="540" y="377"/>
                </a:lnTo>
                <a:lnTo>
                  <a:pt x="552" y="377"/>
                </a:lnTo>
                <a:lnTo>
                  <a:pt x="569" y="377"/>
                </a:lnTo>
                <a:lnTo>
                  <a:pt x="575" y="383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5842561" y="2443161"/>
            <a:ext cx="751168" cy="800100"/>
          </a:xfrm>
          <a:custGeom>
            <a:avLst/>
            <a:gdLst>
              <a:gd name="T0" fmla="*/ 552450 w 476"/>
              <a:gd name="T1" fmla="*/ 782422 h 504"/>
              <a:gd name="T2" fmla="*/ 488950 w 476"/>
              <a:gd name="T3" fmla="*/ 791945 h 504"/>
              <a:gd name="T4" fmla="*/ 433388 w 476"/>
              <a:gd name="T5" fmla="*/ 791945 h 504"/>
              <a:gd name="T6" fmla="*/ 396875 w 476"/>
              <a:gd name="T7" fmla="*/ 791945 h 504"/>
              <a:gd name="T8" fmla="*/ 341313 w 476"/>
              <a:gd name="T9" fmla="*/ 799880 h 504"/>
              <a:gd name="T10" fmla="*/ 314325 w 476"/>
              <a:gd name="T11" fmla="*/ 782422 h 504"/>
              <a:gd name="T12" fmla="*/ 268288 w 476"/>
              <a:gd name="T13" fmla="*/ 753855 h 504"/>
              <a:gd name="T14" fmla="*/ 249238 w 476"/>
              <a:gd name="T15" fmla="*/ 699895 h 504"/>
              <a:gd name="T16" fmla="*/ 239713 w 476"/>
              <a:gd name="T17" fmla="*/ 634825 h 504"/>
              <a:gd name="T18" fmla="*/ 230188 w 476"/>
              <a:gd name="T19" fmla="*/ 579278 h 504"/>
              <a:gd name="T20" fmla="*/ 212725 w 476"/>
              <a:gd name="T21" fmla="*/ 542776 h 504"/>
              <a:gd name="T22" fmla="*/ 184150 w 476"/>
              <a:gd name="T23" fmla="*/ 533253 h 504"/>
              <a:gd name="T24" fmla="*/ 147638 w 476"/>
              <a:gd name="T25" fmla="*/ 506273 h 504"/>
              <a:gd name="T26" fmla="*/ 111125 w 476"/>
              <a:gd name="T27" fmla="*/ 469771 h 504"/>
              <a:gd name="T28" fmla="*/ 82550 w 476"/>
              <a:gd name="T29" fmla="*/ 450726 h 504"/>
              <a:gd name="T30" fmla="*/ 28575 w 476"/>
              <a:gd name="T31" fmla="*/ 414224 h 504"/>
              <a:gd name="T32" fmla="*/ 19050 w 476"/>
              <a:gd name="T33" fmla="*/ 358676 h 504"/>
              <a:gd name="T34" fmla="*/ 19050 w 476"/>
              <a:gd name="T35" fmla="*/ 312652 h 504"/>
              <a:gd name="T36" fmla="*/ 0 w 476"/>
              <a:gd name="T37" fmla="*/ 247582 h 504"/>
              <a:gd name="T38" fmla="*/ 74613 w 476"/>
              <a:gd name="T39" fmla="*/ 165055 h 504"/>
              <a:gd name="T40" fmla="*/ 74613 w 476"/>
              <a:gd name="T41" fmla="*/ 92050 h 504"/>
              <a:gd name="T42" fmla="*/ 74613 w 476"/>
              <a:gd name="T43" fmla="*/ 63483 h 504"/>
              <a:gd name="T44" fmla="*/ 101600 w 476"/>
              <a:gd name="T45" fmla="*/ 53960 h 504"/>
              <a:gd name="T46" fmla="*/ 184150 w 476"/>
              <a:gd name="T47" fmla="*/ 26980 h 504"/>
              <a:gd name="T48" fmla="*/ 239713 w 476"/>
              <a:gd name="T49" fmla="*/ 0 h 504"/>
              <a:gd name="T50" fmla="*/ 249238 w 476"/>
              <a:gd name="T51" fmla="*/ 46025 h 504"/>
              <a:gd name="T52" fmla="*/ 258763 w 476"/>
              <a:gd name="T53" fmla="*/ 53960 h 504"/>
              <a:gd name="T54" fmla="*/ 295275 w 476"/>
              <a:gd name="T55" fmla="*/ 63483 h 504"/>
              <a:gd name="T56" fmla="*/ 341313 w 476"/>
              <a:gd name="T57" fmla="*/ 99985 h 504"/>
              <a:gd name="T58" fmla="*/ 479425 w 476"/>
              <a:gd name="T59" fmla="*/ 128552 h 504"/>
              <a:gd name="T60" fmla="*/ 506413 w 476"/>
              <a:gd name="T61" fmla="*/ 146010 h 504"/>
              <a:gd name="T62" fmla="*/ 534988 w 476"/>
              <a:gd name="T63" fmla="*/ 155532 h 504"/>
              <a:gd name="T64" fmla="*/ 598488 w 476"/>
              <a:gd name="T65" fmla="*/ 155532 h 504"/>
              <a:gd name="T66" fmla="*/ 608013 w 476"/>
              <a:gd name="T67" fmla="*/ 184099 h 504"/>
              <a:gd name="T68" fmla="*/ 636588 w 476"/>
              <a:gd name="T69" fmla="*/ 193622 h 504"/>
              <a:gd name="T70" fmla="*/ 682625 w 476"/>
              <a:gd name="T71" fmla="*/ 312652 h 504"/>
              <a:gd name="T72" fmla="*/ 644525 w 476"/>
              <a:gd name="T73" fmla="*/ 368199 h 504"/>
              <a:gd name="T74" fmla="*/ 654050 w 476"/>
              <a:gd name="T75" fmla="*/ 395179 h 504"/>
              <a:gd name="T76" fmla="*/ 673100 w 476"/>
              <a:gd name="T77" fmla="*/ 368199 h 504"/>
              <a:gd name="T78" fmla="*/ 728663 w 476"/>
              <a:gd name="T79" fmla="*/ 293607 h 504"/>
              <a:gd name="T80" fmla="*/ 755650 w 476"/>
              <a:gd name="T81" fmla="*/ 257104 h 504"/>
              <a:gd name="T82" fmla="*/ 709613 w 476"/>
              <a:gd name="T83" fmla="*/ 404701 h 504"/>
              <a:gd name="T84" fmla="*/ 692150 w 476"/>
              <a:gd name="T85" fmla="*/ 496751 h 504"/>
              <a:gd name="T86" fmla="*/ 692150 w 476"/>
              <a:gd name="T87" fmla="*/ 569756 h 504"/>
              <a:gd name="T88" fmla="*/ 673100 w 476"/>
              <a:gd name="T89" fmla="*/ 615781 h 504"/>
              <a:gd name="T90" fmla="*/ 673100 w 476"/>
              <a:gd name="T91" fmla="*/ 661805 h 504"/>
              <a:gd name="T92" fmla="*/ 700088 w 476"/>
              <a:gd name="T93" fmla="*/ 726875 h 504"/>
              <a:gd name="T94" fmla="*/ 700088 w 476"/>
              <a:gd name="T95" fmla="*/ 772900 h 504"/>
              <a:gd name="T96" fmla="*/ 644525 w 476"/>
              <a:gd name="T97" fmla="*/ 772900 h 504"/>
              <a:gd name="T98" fmla="*/ 590550 w 476"/>
              <a:gd name="T99" fmla="*/ 782422 h 50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476"/>
              <a:gd name="T151" fmla="*/ 0 h 504"/>
              <a:gd name="T152" fmla="*/ 476 w 476"/>
              <a:gd name="T153" fmla="*/ 504 h 50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476" h="504">
                <a:moveTo>
                  <a:pt x="360" y="493"/>
                </a:moveTo>
                <a:lnTo>
                  <a:pt x="354" y="493"/>
                </a:lnTo>
                <a:lnTo>
                  <a:pt x="348" y="493"/>
                </a:lnTo>
                <a:lnTo>
                  <a:pt x="337" y="493"/>
                </a:lnTo>
                <a:lnTo>
                  <a:pt x="319" y="499"/>
                </a:lnTo>
                <a:lnTo>
                  <a:pt x="308" y="499"/>
                </a:lnTo>
                <a:lnTo>
                  <a:pt x="296" y="499"/>
                </a:lnTo>
                <a:lnTo>
                  <a:pt x="290" y="499"/>
                </a:lnTo>
                <a:lnTo>
                  <a:pt x="273" y="499"/>
                </a:lnTo>
                <a:lnTo>
                  <a:pt x="267" y="499"/>
                </a:lnTo>
                <a:lnTo>
                  <a:pt x="261" y="499"/>
                </a:lnTo>
                <a:lnTo>
                  <a:pt x="250" y="499"/>
                </a:lnTo>
                <a:lnTo>
                  <a:pt x="244" y="499"/>
                </a:lnTo>
                <a:lnTo>
                  <a:pt x="221" y="504"/>
                </a:lnTo>
                <a:lnTo>
                  <a:pt x="215" y="504"/>
                </a:lnTo>
                <a:lnTo>
                  <a:pt x="209" y="504"/>
                </a:lnTo>
                <a:lnTo>
                  <a:pt x="203" y="504"/>
                </a:lnTo>
                <a:lnTo>
                  <a:pt x="198" y="493"/>
                </a:lnTo>
                <a:lnTo>
                  <a:pt x="192" y="487"/>
                </a:lnTo>
                <a:lnTo>
                  <a:pt x="180" y="487"/>
                </a:lnTo>
                <a:lnTo>
                  <a:pt x="169" y="475"/>
                </a:lnTo>
                <a:lnTo>
                  <a:pt x="163" y="464"/>
                </a:lnTo>
                <a:lnTo>
                  <a:pt x="157" y="452"/>
                </a:lnTo>
                <a:lnTo>
                  <a:pt x="157" y="441"/>
                </a:lnTo>
                <a:lnTo>
                  <a:pt x="163" y="423"/>
                </a:lnTo>
                <a:lnTo>
                  <a:pt x="151" y="406"/>
                </a:lnTo>
                <a:lnTo>
                  <a:pt x="151" y="400"/>
                </a:lnTo>
                <a:lnTo>
                  <a:pt x="151" y="394"/>
                </a:lnTo>
                <a:lnTo>
                  <a:pt x="145" y="383"/>
                </a:lnTo>
                <a:lnTo>
                  <a:pt x="145" y="365"/>
                </a:lnTo>
                <a:lnTo>
                  <a:pt x="145" y="359"/>
                </a:lnTo>
                <a:lnTo>
                  <a:pt x="140" y="354"/>
                </a:lnTo>
                <a:lnTo>
                  <a:pt x="134" y="342"/>
                </a:lnTo>
                <a:lnTo>
                  <a:pt x="128" y="336"/>
                </a:lnTo>
                <a:lnTo>
                  <a:pt x="122" y="336"/>
                </a:lnTo>
                <a:lnTo>
                  <a:pt x="116" y="336"/>
                </a:lnTo>
                <a:lnTo>
                  <a:pt x="110" y="330"/>
                </a:lnTo>
                <a:lnTo>
                  <a:pt x="105" y="325"/>
                </a:lnTo>
                <a:lnTo>
                  <a:pt x="93" y="319"/>
                </a:lnTo>
                <a:lnTo>
                  <a:pt x="87" y="313"/>
                </a:lnTo>
                <a:lnTo>
                  <a:pt x="81" y="296"/>
                </a:lnTo>
                <a:lnTo>
                  <a:pt x="70" y="296"/>
                </a:lnTo>
                <a:lnTo>
                  <a:pt x="70" y="290"/>
                </a:lnTo>
                <a:lnTo>
                  <a:pt x="58" y="290"/>
                </a:lnTo>
                <a:lnTo>
                  <a:pt x="52" y="284"/>
                </a:lnTo>
                <a:lnTo>
                  <a:pt x="52" y="278"/>
                </a:lnTo>
                <a:lnTo>
                  <a:pt x="35" y="278"/>
                </a:lnTo>
                <a:lnTo>
                  <a:pt x="18" y="261"/>
                </a:lnTo>
                <a:lnTo>
                  <a:pt x="12" y="255"/>
                </a:lnTo>
                <a:lnTo>
                  <a:pt x="12" y="243"/>
                </a:lnTo>
                <a:lnTo>
                  <a:pt x="12" y="226"/>
                </a:lnTo>
                <a:lnTo>
                  <a:pt x="18" y="214"/>
                </a:lnTo>
                <a:lnTo>
                  <a:pt x="12" y="203"/>
                </a:lnTo>
                <a:lnTo>
                  <a:pt x="12" y="197"/>
                </a:lnTo>
                <a:lnTo>
                  <a:pt x="18" y="174"/>
                </a:lnTo>
                <a:lnTo>
                  <a:pt x="12" y="162"/>
                </a:lnTo>
                <a:lnTo>
                  <a:pt x="0" y="156"/>
                </a:lnTo>
                <a:lnTo>
                  <a:pt x="6" y="145"/>
                </a:lnTo>
                <a:lnTo>
                  <a:pt x="12" y="133"/>
                </a:lnTo>
                <a:lnTo>
                  <a:pt x="47" y="104"/>
                </a:lnTo>
                <a:lnTo>
                  <a:pt x="47" y="92"/>
                </a:lnTo>
                <a:lnTo>
                  <a:pt x="47" y="63"/>
                </a:lnTo>
                <a:lnTo>
                  <a:pt x="47" y="58"/>
                </a:lnTo>
                <a:lnTo>
                  <a:pt x="47" y="40"/>
                </a:lnTo>
                <a:lnTo>
                  <a:pt x="47" y="34"/>
                </a:lnTo>
                <a:lnTo>
                  <a:pt x="47" y="40"/>
                </a:lnTo>
                <a:lnTo>
                  <a:pt x="58" y="29"/>
                </a:lnTo>
                <a:lnTo>
                  <a:pt x="64" y="29"/>
                </a:lnTo>
                <a:lnTo>
                  <a:pt x="64" y="34"/>
                </a:lnTo>
                <a:lnTo>
                  <a:pt x="81" y="34"/>
                </a:lnTo>
                <a:lnTo>
                  <a:pt x="99" y="23"/>
                </a:lnTo>
                <a:lnTo>
                  <a:pt x="116" y="17"/>
                </a:lnTo>
                <a:lnTo>
                  <a:pt x="128" y="11"/>
                </a:lnTo>
                <a:lnTo>
                  <a:pt x="134" y="11"/>
                </a:lnTo>
                <a:lnTo>
                  <a:pt x="151" y="0"/>
                </a:lnTo>
                <a:lnTo>
                  <a:pt x="163" y="5"/>
                </a:lnTo>
                <a:lnTo>
                  <a:pt x="157" y="23"/>
                </a:lnTo>
                <a:lnTo>
                  <a:pt x="157" y="29"/>
                </a:lnTo>
                <a:lnTo>
                  <a:pt x="151" y="34"/>
                </a:lnTo>
                <a:lnTo>
                  <a:pt x="151" y="40"/>
                </a:lnTo>
                <a:lnTo>
                  <a:pt x="163" y="34"/>
                </a:lnTo>
                <a:lnTo>
                  <a:pt x="163" y="29"/>
                </a:lnTo>
                <a:lnTo>
                  <a:pt x="180" y="40"/>
                </a:lnTo>
                <a:lnTo>
                  <a:pt x="186" y="40"/>
                </a:lnTo>
                <a:lnTo>
                  <a:pt x="192" y="40"/>
                </a:lnTo>
                <a:lnTo>
                  <a:pt x="209" y="46"/>
                </a:lnTo>
                <a:lnTo>
                  <a:pt x="215" y="63"/>
                </a:lnTo>
                <a:lnTo>
                  <a:pt x="232" y="69"/>
                </a:lnTo>
                <a:lnTo>
                  <a:pt x="238" y="69"/>
                </a:lnTo>
                <a:lnTo>
                  <a:pt x="302" y="81"/>
                </a:lnTo>
                <a:lnTo>
                  <a:pt x="308" y="87"/>
                </a:lnTo>
                <a:lnTo>
                  <a:pt x="314" y="87"/>
                </a:lnTo>
                <a:lnTo>
                  <a:pt x="319" y="92"/>
                </a:lnTo>
                <a:lnTo>
                  <a:pt x="331" y="92"/>
                </a:lnTo>
                <a:lnTo>
                  <a:pt x="337" y="92"/>
                </a:lnTo>
                <a:lnTo>
                  <a:pt x="337" y="98"/>
                </a:lnTo>
                <a:lnTo>
                  <a:pt x="348" y="92"/>
                </a:lnTo>
                <a:lnTo>
                  <a:pt x="372" y="98"/>
                </a:lnTo>
                <a:lnTo>
                  <a:pt x="377" y="98"/>
                </a:lnTo>
                <a:lnTo>
                  <a:pt x="383" y="104"/>
                </a:lnTo>
                <a:lnTo>
                  <a:pt x="383" y="110"/>
                </a:lnTo>
                <a:lnTo>
                  <a:pt x="383" y="116"/>
                </a:lnTo>
                <a:lnTo>
                  <a:pt x="389" y="116"/>
                </a:lnTo>
                <a:lnTo>
                  <a:pt x="401" y="116"/>
                </a:lnTo>
                <a:lnTo>
                  <a:pt x="401" y="122"/>
                </a:lnTo>
                <a:lnTo>
                  <a:pt x="424" y="185"/>
                </a:lnTo>
                <a:lnTo>
                  <a:pt x="430" y="191"/>
                </a:lnTo>
                <a:lnTo>
                  <a:pt x="430" y="197"/>
                </a:lnTo>
                <a:lnTo>
                  <a:pt x="430" y="203"/>
                </a:lnTo>
                <a:lnTo>
                  <a:pt x="418" y="203"/>
                </a:lnTo>
                <a:lnTo>
                  <a:pt x="406" y="232"/>
                </a:lnTo>
                <a:lnTo>
                  <a:pt x="401" y="238"/>
                </a:lnTo>
                <a:lnTo>
                  <a:pt x="401" y="249"/>
                </a:lnTo>
                <a:lnTo>
                  <a:pt x="412" y="249"/>
                </a:lnTo>
                <a:lnTo>
                  <a:pt x="424" y="243"/>
                </a:lnTo>
                <a:lnTo>
                  <a:pt x="424" y="238"/>
                </a:lnTo>
                <a:lnTo>
                  <a:pt x="424" y="232"/>
                </a:lnTo>
                <a:lnTo>
                  <a:pt x="441" y="214"/>
                </a:lnTo>
                <a:lnTo>
                  <a:pt x="459" y="191"/>
                </a:lnTo>
                <a:lnTo>
                  <a:pt x="459" y="185"/>
                </a:lnTo>
                <a:lnTo>
                  <a:pt x="465" y="174"/>
                </a:lnTo>
                <a:lnTo>
                  <a:pt x="470" y="168"/>
                </a:lnTo>
                <a:lnTo>
                  <a:pt x="476" y="162"/>
                </a:lnTo>
                <a:lnTo>
                  <a:pt x="476" y="168"/>
                </a:lnTo>
                <a:lnTo>
                  <a:pt x="453" y="238"/>
                </a:lnTo>
                <a:lnTo>
                  <a:pt x="447" y="255"/>
                </a:lnTo>
                <a:lnTo>
                  <a:pt x="441" y="278"/>
                </a:lnTo>
                <a:lnTo>
                  <a:pt x="447" y="284"/>
                </a:lnTo>
                <a:lnTo>
                  <a:pt x="436" y="313"/>
                </a:lnTo>
                <a:lnTo>
                  <a:pt x="430" y="325"/>
                </a:lnTo>
                <a:lnTo>
                  <a:pt x="436" y="342"/>
                </a:lnTo>
                <a:lnTo>
                  <a:pt x="436" y="359"/>
                </a:lnTo>
                <a:lnTo>
                  <a:pt x="430" y="365"/>
                </a:lnTo>
                <a:lnTo>
                  <a:pt x="430" y="371"/>
                </a:lnTo>
                <a:lnTo>
                  <a:pt x="424" y="388"/>
                </a:lnTo>
                <a:lnTo>
                  <a:pt x="424" y="400"/>
                </a:lnTo>
                <a:lnTo>
                  <a:pt x="424" y="406"/>
                </a:lnTo>
                <a:lnTo>
                  <a:pt x="424" y="417"/>
                </a:lnTo>
                <a:lnTo>
                  <a:pt x="430" y="429"/>
                </a:lnTo>
                <a:lnTo>
                  <a:pt x="436" y="446"/>
                </a:lnTo>
                <a:lnTo>
                  <a:pt x="441" y="458"/>
                </a:lnTo>
                <a:lnTo>
                  <a:pt x="441" y="464"/>
                </a:lnTo>
                <a:lnTo>
                  <a:pt x="441" y="470"/>
                </a:lnTo>
                <a:lnTo>
                  <a:pt x="441" y="487"/>
                </a:lnTo>
                <a:lnTo>
                  <a:pt x="424" y="487"/>
                </a:lnTo>
                <a:lnTo>
                  <a:pt x="412" y="487"/>
                </a:lnTo>
                <a:lnTo>
                  <a:pt x="406" y="487"/>
                </a:lnTo>
                <a:lnTo>
                  <a:pt x="401" y="487"/>
                </a:lnTo>
                <a:lnTo>
                  <a:pt x="401" y="493"/>
                </a:lnTo>
                <a:lnTo>
                  <a:pt x="372" y="493"/>
                </a:lnTo>
                <a:lnTo>
                  <a:pt x="366" y="493"/>
                </a:lnTo>
                <a:lnTo>
                  <a:pt x="360" y="493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5750486" y="4964111"/>
            <a:ext cx="816255" cy="719138"/>
          </a:xfrm>
          <a:custGeom>
            <a:avLst/>
            <a:gdLst>
              <a:gd name="T0" fmla="*/ 488950 w 517"/>
              <a:gd name="T1" fmla="*/ 358676 h 453"/>
              <a:gd name="T2" fmla="*/ 534988 w 517"/>
              <a:gd name="T3" fmla="*/ 358676 h 453"/>
              <a:gd name="T4" fmla="*/ 581025 w 517"/>
              <a:gd name="T5" fmla="*/ 358676 h 453"/>
              <a:gd name="T6" fmla="*/ 608013 w 517"/>
              <a:gd name="T7" fmla="*/ 349154 h 453"/>
              <a:gd name="T8" fmla="*/ 682625 w 517"/>
              <a:gd name="T9" fmla="*/ 349154 h 453"/>
              <a:gd name="T10" fmla="*/ 673100 w 517"/>
              <a:gd name="T11" fmla="*/ 414224 h 453"/>
              <a:gd name="T12" fmla="*/ 700088 w 517"/>
              <a:gd name="T13" fmla="*/ 450726 h 453"/>
              <a:gd name="T14" fmla="*/ 709613 w 517"/>
              <a:gd name="T15" fmla="*/ 496751 h 453"/>
              <a:gd name="T16" fmla="*/ 700088 w 517"/>
              <a:gd name="T17" fmla="*/ 542776 h 453"/>
              <a:gd name="T18" fmla="*/ 728663 w 517"/>
              <a:gd name="T19" fmla="*/ 525318 h 453"/>
              <a:gd name="T20" fmla="*/ 784225 w 517"/>
              <a:gd name="T21" fmla="*/ 496751 h 453"/>
              <a:gd name="T22" fmla="*/ 774700 w 517"/>
              <a:gd name="T23" fmla="*/ 552298 h 453"/>
              <a:gd name="T24" fmla="*/ 736600 w 517"/>
              <a:gd name="T25" fmla="*/ 580865 h 453"/>
              <a:gd name="T26" fmla="*/ 736600 w 517"/>
              <a:gd name="T27" fmla="*/ 598323 h 453"/>
              <a:gd name="T28" fmla="*/ 728663 w 517"/>
              <a:gd name="T29" fmla="*/ 617368 h 453"/>
              <a:gd name="T30" fmla="*/ 784225 w 517"/>
              <a:gd name="T31" fmla="*/ 653870 h 453"/>
              <a:gd name="T32" fmla="*/ 820738 w 517"/>
              <a:gd name="T33" fmla="*/ 663393 h 453"/>
              <a:gd name="T34" fmla="*/ 801688 w 517"/>
              <a:gd name="T35" fmla="*/ 709418 h 453"/>
              <a:gd name="T36" fmla="*/ 765175 w 517"/>
              <a:gd name="T37" fmla="*/ 718940 h 453"/>
              <a:gd name="T38" fmla="*/ 746125 w 517"/>
              <a:gd name="T39" fmla="*/ 672915 h 453"/>
              <a:gd name="T40" fmla="*/ 654050 w 517"/>
              <a:gd name="T41" fmla="*/ 690373 h 453"/>
              <a:gd name="T42" fmla="*/ 627063 w 517"/>
              <a:gd name="T43" fmla="*/ 709418 h 453"/>
              <a:gd name="T44" fmla="*/ 608013 w 517"/>
              <a:gd name="T45" fmla="*/ 672915 h 453"/>
              <a:gd name="T46" fmla="*/ 561975 w 517"/>
              <a:gd name="T47" fmla="*/ 699895 h 453"/>
              <a:gd name="T48" fmla="*/ 488950 w 517"/>
              <a:gd name="T49" fmla="*/ 699895 h 453"/>
              <a:gd name="T50" fmla="*/ 460375 w 517"/>
              <a:gd name="T51" fmla="*/ 663393 h 453"/>
              <a:gd name="T52" fmla="*/ 414338 w 517"/>
              <a:gd name="T53" fmla="*/ 634826 h 453"/>
              <a:gd name="T54" fmla="*/ 396875 w 517"/>
              <a:gd name="T55" fmla="*/ 598323 h 453"/>
              <a:gd name="T56" fmla="*/ 360363 w 517"/>
              <a:gd name="T57" fmla="*/ 580865 h 453"/>
              <a:gd name="T58" fmla="*/ 314325 w 517"/>
              <a:gd name="T59" fmla="*/ 598323 h 453"/>
              <a:gd name="T60" fmla="*/ 377825 w 517"/>
              <a:gd name="T61" fmla="*/ 626890 h 453"/>
              <a:gd name="T62" fmla="*/ 331788 w 517"/>
              <a:gd name="T63" fmla="*/ 626890 h 453"/>
              <a:gd name="T64" fmla="*/ 239713 w 517"/>
              <a:gd name="T65" fmla="*/ 634826 h 453"/>
              <a:gd name="T66" fmla="*/ 55563 w 517"/>
              <a:gd name="T67" fmla="*/ 607846 h 453"/>
              <a:gd name="T68" fmla="*/ 36513 w 517"/>
              <a:gd name="T69" fmla="*/ 588801 h 453"/>
              <a:gd name="T70" fmla="*/ 65088 w 517"/>
              <a:gd name="T71" fmla="*/ 552298 h 453"/>
              <a:gd name="T72" fmla="*/ 55563 w 517"/>
              <a:gd name="T73" fmla="*/ 506273 h 453"/>
              <a:gd name="T74" fmla="*/ 74613 w 517"/>
              <a:gd name="T75" fmla="*/ 423746 h 453"/>
              <a:gd name="T76" fmla="*/ 82550 w 517"/>
              <a:gd name="T77" fmla="*/ 341219 h 453"/>
              <a:gd name="T78" fmla="*/ 55563 w 517"/>
              <a:gd name="T79" fmla="*/ 285672 h 453"/>
              <a:gd name="T80" fmla="*/ 28575 w 517"/>
              <a:gd name="T81" fmla="*/ 220602 h 453"/>
              <a:gd name="T82" fmla="*/ 0 w 517"/>
              <a:gd name="T83" fmla="*/ 165055 h 453"/>
              <a:gd name="T84" fmla="*/ 0 w 517"/>
              <a:gd name="T85" fmla="*/ 111094 h 453"/>
              <a:gd name="T86" fmla="*/ 0 w 517"/>
              <a:gd name="T87" fmla="*/ 65070 h 453"/>
              <a:gd name="T88" fmla="*/ 0 w 517"/>
              <a:gd name="T89" fmla="*/ 9522 h 453"/>
              <a:gd name="T90" fmla="*/ 36513 w 517"/>
              <a:gd name="T91" fmla="*/ 9522 h 453"/>
              <a:gd name="T92" fmla="*/ 82550 w 517"/>
              <a:gd name="T93" fmla="*/ 9522 h 453"/>
              <a:gd name="T94" fmla="*/ 128588 w 517"/>
              <a:gd name="T95" fmla="*/ 9522 h 453"/>
              <a:gd name="T96" fmla="*/ 203200 w 517"/>
              <a:gd name="T97" fmla="*/ 9522 h 453"/>
              <a:gd name="T98" fmla="*/ 304800 w 517"/>
              <a:gd name="T99" fmla="*/ 0 h 453"/>
              <a:gd name="T100" fmla="*/ 406400 w 517"/>
              <a:gd name="T101" fmla="*/ 0 h 453"/>
              <a:gd name="T102" fmla="*/ 442913 w 517"/>
              <a:gd name="T103" fmla="*/ 0 h 453"/>
              <a:gd name="T104" fmla="*/ 460375 w 517"/>
              <a:gd name="T105" fmla="*/ 73005 h 453"/>
              <a:gd name="T106" fmla="*/ 469900 w 517"/>
              <a:gd name="T107" fmla="*/ 101572 h 453"/>
              <a:gd name="T108" fmla="*/ 452438 w 517"/>
              <a:gd name="T109" fmla="*/ 157119 h 453"/>
              <a:gd name="T110" fmla="*/ 460375 w 517"/>
              <a:gd name="T111" fmla="*/ 174577 h 453"/>
              <a:gd name="T112" fmla="*/ 423863 w 517"/>
              <a:gd name="T113" fmla="*/ 230124 h 453"/>
              <a:gd name="T114" fmla="*/ 406400 w 517"/>
              <a:gd name="T115" fmla="*/ 295194 h 453"/>
              <a:gd name="T116" fmla="*/ 387350 w 517"/>
              <a:gd name="T117" fmla="*/ 368199 h 453"/>
              <a:gd name="T118" fmla="*/ 460375 w 517"/>
              <a:gd name="T119" fmla="*/ 358676 h 45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7"/>
              <a:gd name="T181" fmla="*/ 0 h 453"/>
              <a:gd name="T182" fmla="*/ 517 w 517"/>
              <a:gd name="T183" fmla="*/ 453 h 453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7" h="453">
                <a:moveTo>
                  <a:pt x="290" y="226"/>
                </a:moveTo>
                <a:lnTo>
                  <a:pt x="302" y="226"/>
                </a:lnTo>
                <a:lnTo>
                  <a:pt x="308" y="226"/>
                </a:lnTo>
                <a:lnTo>
                  <a:pt x="325" y="226"/>
                </a:lnTo>
                <a:lnTo>
                  <a:pt x="331" y="226"/>
                </a:lnTo>
                <a:lnTo>
                  <a:pt x="337" y="226"/>
                </a:lnTo>
                <a:lnTo>
                  <a:pt x="348" y="226"/>
                </a:lnTo>
                <a:lnTo>
                  <a:pt x="354" y="226"/>
                </a:lnTo>
                <a:lnTo>
                  <a:pt x="366" y="226"/>
                </a:lnTo>
                <a:lnTo>
                  <a:pt x="372" y="226"/>
                </a:lnTo>
                <a:lnTo>
                  <a:pt x="377" y="220"/>
                </a:lnTo>
                <a:lnTo>
                  <a:pt x="383" y="220"/>
                </a:lnTo>
                <a:lnTo>
                  <a:pt x="395" y="220"/>
                </a:lnTo>
                <a:lnTo>
                  <a:pt x="424" y="220"/>
                </a:lnTo>
                <a:lnTo>
                  <a:pt x="430" y="220"/>
                </a:lnTo>
                <a:lnTo>
                  <a:pt x="430" y="226"/>
                </a:lnTo>
                <a:lnTo>
                  <a:pt x="424" y="249"/>
                </a:lnTo>
                <a:lnTo>
                  <a:pt x="424" y="261"/>
                </a:lnTo>
                <a:lnTo>
                  <a:pt x="435" y="278"/>
                </a:lnTo>
                <a:lnTo>
                  <a:pt x="441" y="278"/>
                </a:lnTo>
                <a:lnTo>
                  <a:pt x="441" y="284"/>
                </a:lnTo>
                <a:lnTo>
                  <a:pt x="447" y="307"/>
                </a:lnTo>
                <a:lnTo>
                  <a:pt x="459" y="313"/>
                </a:lnTo>
                <a:lnTo>
                  <a:pt x="447" y="313"/>
                </a:lnTo>
                <a:lnTo>
                  <a:pt x="435" y="331"/>
                </a:lnTo>
                <a:lnTo>
                  <a:pt x="430" y="337"/>
                </a:lnTo>
                <a:lnTo>
                  <a:pt x="441" y="342"/>
                </a:lnTo>
                <a:lnTo>
                  <a:pt x="441" y="348"/>
                </a:lnTo>
                <a:lnTo>
                  <a:pt x="453" y="348"/>
                </a:lnTo>
                <a:lnTo>
                  <a:pt x="459" y="331"/>
                </a:lnTo>
                <a:lnTo>
                  <a:pt x="464" y="331"/>
                </a:lnTo>
                <a:lnTo>
                  <a:pt x="476" y="325"/>
                </a:lnTo>
                <a:lnTo>
                  <a:pt x="494" y="313"/>
                </a:lnTo>
                <a:lnTo>
                  <a:pt x="494" y="337"/>
                </a:lnTo>
                <a:lnTo>
                  <a:pt x="488" y="342"/>
                </a:lnTo>
                <a:lnTo>
                  <a:pt x="488" y="348"/>
                </a:lnTo>
                <a:lnTo>
                  <a:pt x="476" y="360"/>
                </a:lnTo>
                <a:lnTo>
                  <a:pt x="470" y="371"/>
                </a:lnTo>
                <a:lnTo>
                  <a:pt x="464" y="366"/>
                </a:lnTo>
                <a:lnTo>
                  <a:pt x="464" y="377"/>
                </a:lnTo>
                <a:lnTo>
                  <a:pt x="453" y="371"/>
                </a:lnTo>
                <a:lnTo>
                  <a:pt x="464" y="377"/>
                </a:lnTo>
                <a:lnTo>
                  <a:pt x="453" y="377"/>
                </a:lnTo>
                <a:lnTo>
                  <a:pt x="464" y="389"/>
                </a:lnTo>
                <a:lnTo>
                  <a:pt x="459" y="389"/>
                </a:lnTo>
                <a:lnTo>
                  <a:pt x="470" y="406"/>
                </a:lnTo>
                <a:lnTo>
                  <a:pt x="482" y="400"/>
                </a:lnTo>
                <a:lnTo>
                  <a:pt x="494" y="412"/>
                </a:lnTo>
                <a:lnTo>
                  <a:pt x="505" y="406"/>
                </a:lnTo>
                <a:lnTo>
                  <a:pt x="511" y="418"/>
                </a:lnTo>
                <a:lnTo>
                  <a:pt x="517" y="418"/>
                </a:lnTo>
                <a:lnTo>
                  <a:pt x="517" y="435"/>
                </a:lnTo>
                <a:lnTo>
                  <a:pt x="511" y="441"/>
                </a:lnTo>
                <a:lnTo>
                  <a:pt x="505" y="447"/>
                </a:lnTo>
                <a:lnTo>
                  <a:pt x="499" y="435"/>
                </a:lnTo>
                <a:lnTo>
                  <a:pt x="488" y="453"/>
                </a:lnTo>
                <a:lnTo>
                  <a:pt x="482" y="453"/>
                </a:lnTo>
                <a:lnTo>
                  <a:pt x="488" y="447"/>
                </a:lnTo>
                <a:lnTo>
                  <a:pt x="482" y="435"/>
                </a:lnTo>
                <a:lnTo>
                  <a:pt x="470" y="424"/>
                </a:lnTo>
                <a:lnTo>
                  <a:pt x="441" y="412"/>
                </a:lnTo>
                <a:lnTo>
                  <a:pt x="430" y="418"/>
                </a:lnTo>
                <a:lnTo>
                  <a:pt x="412" y="435"/>
                </a:lnTo>
                <a:lnTo>
                  <a:pt x="395" y="447"/>
                </a:lnTo>
                <a:lnTo>
                  <a:pt x="383" y="447"/>
                </a:lnTo>
                <a:lnTo>
                  <a:pt x="395" y="447"/>
                </a:lnTo>
                <a:lnTo>
                  <a:pt x="395" y="441"/>
                </a:lnTo>
                <a:lnTo>
                  <a:pt x="389" y="424"/>
                </a:lnTo>
                <a:lnTo>
                  <a:pt x="383" y="424"/>
                </a:lnTo>
                <a:lnTo>
                  <a:pt x="377" y="429"/>
                </a:lnTo>
                <a:lnTo>
                  <a:pt x="372" y="429"/>
                </a:lnTo>
                <a:lnTo>
                  <a:pt x="354" y="441"/>
                </a:lnTo>
                <a:lnTo>
                  <a:pt x="337" y="453"/>
                </a:lnTo>
                <a:lnTo>
                  <a:pt x="325" y="441"/>
                </a:lnTo>
                <a:lnTo>
                  <a:pt x="308" y="441"/>
                </a:lnTo>
                <a:lnTo>
                  <a:pt x="279" y="424"/>
                </a:lnTo>
                <a:lnTo>
                  <a:pt x="285" y="424"/>
                </a:lnTo>
                <a:lnTo>
                  <a:pt x="290" y="418"/>
                </a:lnTo>
                <a:lnTo>
                  <a:pt x="290" y="406"/>
                </a:lnTo>
                <a:lnTo>
                  <a:pt x="267" y="400"/>
                </a:lnTo>
                <a:lnTo>
                  <a:pt x="261" y="400"/>
                </a:lnTo>
                <a:lnTo>
                  <a:pt x="261" y="389"/>
                </a:lnTo>
                <a:lnTo>
                  <a:pt x="250" y="389"/>
                </a:lnTo>
                <a:lnTo>
                  <a:pt x="250" y="377"/>
                </a:lnTo>
                <a:lnTo>
                  <a:pt x="238" y="377"/>
                </a:lnTo>
                <a:lnTo>
                  <a:pt x="227" y="377"/>
                </a:lnTo>
                <a:lnTo>
                  <a:pt x="227" y="366"/>
                </a:lnTo>
                <a:lnTo>
                  <a:pt x="215" y="366"/>
                </a:lnTo>
                <a:lnTo>
                  <a:pt x="215" y="371"/>
                </a:lnTo>
                <a:lnTo>
                  <a:pt x="198" y="377"/>
                </a:lnTo>
                <a:lnTo>
                  <a:pt x="215" y="395"/>
                </a:lnTo>
                <a:lnTo>
                  <a:pt x="232" y="389"/>
                </a:lnTo>
                <a:lnTo>
                  <a:pt x="238" y="395"/>
                </a:lnTo>
                <a:lnTo>
                  <a:pt x="238" y="406"/>
                </a:lnTo>
                <a:lnTo>
                  <a:pt x="227" y="406"/>
                </a:lnTo>
                <a:lnTo>
                  <a:pt x="209" y="395"/>
                </a:lnTo>
                <a:lnTo>
                  <a:pt x="198" y="395"/>
                </a:lnTo>
                <a:lnTo>
                  <a:pt x="192" y="400"/>
                </a:lnTo>
                <a:lnTo>
                  <a:pt x="151" y="400"/>
                </a:lnTo>
                <a:lnTo>
                  <a:pt x="116" y="383"/>
                </a:lnTo>
                <a:lnTo>
                  <a:pt x="87" y="377"/>
                </a:lnTo>
                <a:lnTo>
                  <a:pt x="35" y="383"/>
                </a:lnTo>
                <a:lnTo>
                  <a:pt x="29" y="395"/>
                </a:lnTo>
                <a:lnTo>
                  <a:pt x="23" y="383"/>
                </a:lnTo>
                <a:lnTo>
                  <a:pt x="23" y="371"/>
                </a:lnTo>
                <a:lnTo>
                  <a:pt x="35" y="354"/>
                </a:lnTo>
                <a:lnTo>
                  <a:pt x="35" y="348"/>
                </a:lnTo>
                <a:lnTo>
                  <a:pt x="41" y="348"/>
                </a:lnTo>
                <a:lnTo>
                  <a:pt x="41" y="342"/>
                </a:lnTo>
                <a:lnTo>
                  <a:pt x="41" y="325"/>
                </a:lnTo>
                <a:lnTo>
                  <a:pt x="35" y="319"/>
                </a:lnTo>
                <a:lnTo>
                  <a:pt x="35" y="307"/>
                </a:lnTo>
                <a:lnTo>
                  <a:pt x="41" y="296"/>
                </a:lnTo>
                <a:lnTo>
                  <a:pt x="47" y="267"/>
                </a:lnTo>
                <a:lnTo>
                  <a:pt x="52" y="255"/>
                </a:lnTo>
                <a:lnTo>
                  <a:pt x="52" y="238"/>
                </a:lnTo>
                <a:lnTo>
                  <a:pt x="52" y="215"/>
                </a:lnTo>
                <a:lnTo>
                  <a:pt x="47" y="220"/>
                </a:lnTo>
                <a:lnTo>
                  <a:pt x="29" y="186"/>
                </a:lnTo>
                <a:lnTo>
                  <a:pt x="35" y="180"/>
                </a:lnTo>
                <a:lnTo>
                  <a:pt x="23" y="174"/>
                </a:lnTo>
                <a:lnTo>
                  <a:pt x="23" y="151"/>
                </a:lnTo>
                <a:lnTo>
                  <a:pt x="18" y="139"/>
                </a:lnTo>
                <a:lnTo>
                  <a:pt x="6" y="128"/>
                </a:lnTo>
                <a:lnTo>
                  <a:pt x="0" y="122"/>
                </a:lnTo>
                <a:lnTo>
                  <a:pt x="0" y="104"/>
                </a:lnTo>
                <a:lnTo>
                  <a:pt x="0" y="99"/>
                </a:lnTo>
                <a:lnTo>
                  <a:pt x="0" y="81"/>
                </a:lnTo>
                <a:lnTo>
                  <a:pt x="0" y="70"/>
                </a:lnTo>
                <a:lnTo>
                  <a:pt x="0" y="52"/>
                </a:lnTo>
                <a:lnTo>
                  <a:pt x="0" y="46"/>
                </a:lnTo>
                <a:lnTo>
                  <a:pt x="0" y="41"/>
                </a:lnTo>
                <a:lnTo>
                  <a:pt x="0" y="23"/>
                </a:lnTo>
                <a:lnTo>
                  <a:pt x="0" y="12"/>
                </a:lnTo>
                <a:lnTo>
                  <a:pt x="0" y="6"/>
                </a:lnTo>
                <a:lnTo>
                  <a:pt x="6" y="6"/>
                </a:lnTo>
                <a:lnTo>
                  <a:pt x="12" y="6"/>
                </a:lnTo>
                <a:lnTo>
                  <a:pt x="23" y="6"/>
                </a:lnTo>
                <a:lnTo>
                  <a:pt x="35" y="6"/>
                </a:lnTo>
                <a:lnTo>
                  <a:pt x="47" y="6"/>
                </a:lnTo>
                <a:lnTo>
                  <a:pt x="52" y="6"/>
                </a:lnTo>
                <a:lnTo>
                  <a:pt x="70" y="6"/>
                </a:lnTo>
                <a:lnTo>
                  <a:pt x="76" y="6"/>
                </a:lnTo>
                <a:lnTo>
                  <a:pt x="81" y="6"/>
                </a:lnTo>
                <a:lnTo>
                  <a:pt x="99" y="6"/>
                </a:lnTo>
                <a:lnTo>
                  <a:pt x="116" y="6"/>
                </a:lnTo>
                <a:lnTo>
                  <a:pt x="128" y="6"/>
                </a:lnTo>
                <a:lnTo>
                  <a:pt x="145" y="6"/>
                </a:lnTo>
                <a:lnTo>
                  <a:pt x="180" y="0"/>
                </a:lnTo>
                <a:lnTo>
                  <a:pt x="192" y="0"/>
                </a:lnTo>
                <a:lnTo>
                  <a:pt x="238" y="0"/>
                </a:lnTo>
                <a:lnTo>
                  <a:pt x="250" y="0"/>
                </a:lnTo>
                <a:lnTo>
                  <a:pt x="256" y="0"/>
                </a:lnTo>
                <a:lnTo>
                  <a:pt x="267" y="0"/>
                </a:lnTo>
                <a:lnTo>
                  <a:pt x="273" y="0"/>
                </a:lnTo>
                <a:lnTo>
                  <a:pt x="279" y="0"/>
                </a:lnTo>
                <a:lnTo>
                  <a:pt x="285" y="46"/>
                </a:lnTo>
                <a:lnTo>
                  <a:pt x="296" y="41"/>
                </a:lnTo>
                <a:lnTo>
                  <a:pt x="290" y="46"/>
                </a:lnTo>
                <a:lnTo>
                  <a:pt x="296" y="58"/>
                </a:lnTo>
                <a:lnTo>
                  <a:pt x="285" y="58"/>
                </a:lnTo>
                <a:lnTo>
                  <a:pt x="296" y="64"/>
                </a:lnTo>
                <a:lnTo>
                  <a:pt x="296" y="93"/>
                </a:lnTo>
                <a:lnTo>
                  <a:pt x="285" y="87"/>
                </a:lnTo>
                <a:lnTo>
                  <a:pt x="285" y="99"/>
                </a:lnTo>
                <a:lnTo>
                  <a:pt x="296" y="99"/>
                </a:lnTo>
                <a:lnTo>
                  <a:pt x="285" y="104"/>
                </a:lnTo>
                <a:lnTo>
                  <a:pt x="290" y="110"/>
                </a:lnTo>
                <a:lnTo>
                  <a:pt x="279" y="128"/>
                </a:lnTo>
                <a:lnTo>
                  <a:pt x="273" y="145"/>
                </a:lnTo>
                <a:lnTo>
                  <a:pt x="267" y="145"/>
                </a:lnTo>
                <a:lnTo>
                  <a:pt x="261" y="145"/>
                </a:lnTo>
                <a:lnTo>
                  <a:pt x="256" y="157"/>
                </a:lnTo>
                <a:lnTo>
                  <a:pt x="256" y="186"/>
                </a:lnTo>
                <a:lnTo>
                  <a:pt x="244" y="209"/>
                </a:lnTo>
                <a:lnTo>
                  <a:pt x="244" y="215"/>
                </a:lnTo>
                <a:lnTo>
                  <a:pt x="244" y="232"/>
                </a:lnTo>
                <a:lnTo>
                  <a:pt x="267" y="232"/>
                </a:lnTo>
                <a:lnTo>
                  <a:pt x="279" y="226"/>
                </a:lnTo>
                <a:lnTo>
                  <a:pt x="290" y="226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648886" y="4319586"/>
            <a:ext cx="733705" cy="654050"/>
          </a:xfrm>
          <a:custGeom>
            <a:avLst/>
            <a:gdLst>
              <a:gd name="T0" fmla="*/ 28575 w 465"/>
              <a:gd name="T1" fmla="*/ 174577 h 412"/>
              <a:gd name="T2" fmla="*/ 28575 w 465"/>
              <a:gd name="T3" fmla="*/ 211080 h 412"/>
              <a:gd name="T4" fmla="*/ 28575 w 465"/>
              <a:gd name="T5" fmla="*/ 249169 h 412"/>
              <a:gd name="T6" fmla="*/ 28575 w 465"/>
              <a:gd name="T7" fmla="*/ 349154 h 412"/>
              <a:gd name="T8" fmla="*/ 28575 w 465"/>
              <a:gd name="T9" fmla="*/ 395179 h 412"/>
              <a:gd name="T10" fmla="*/ 28575 w 465"/>
              <a:gd name="T11" fmla="*/ 460249 h 412"/>
              <a:gd name="T12" fmla="*/ 28575 w 465"/>
              <a:gd name="T13" fmla="*/ 542776 h 412"/>
              <a:gd name="T14" fmla="*/ 101600 w 465"/>
              <a:gd name="T15" fmla="*/ 561821 h 412"/>
              <a:gd name="T16" fmla="*/ 101600 w 465"/>
              <a:gd name="T17" fmla="*/ 617368 h 412"/>
              <a:gd name="T18" fmla="*/ 111125 w 465"/>
              <a:gd name="T19" fmla="*/ 653871 h 412"/>
              <a:gd name="T20" fmla="*/ 157163 w 465"/>
              <a:gd name="T21" fmla="*/ 653871 h 412"/>
              <a:gd name="T22" fmla="*/ 212725 w 465"/>
              <a:gd name="T23" fmla="*/ 653871 h 412"/>
              <a:gd name="T24" fmla="*/ 258763 w 465"/>
              <a:gd name="T25" fmla="*/ 653871 h 412"/>
              <a:gd name="T26" fmla="*/ 331788 w 465"/>
              <a:gd name="T27" fmla="*/ 653871 h 412"/>
              <a:gd name="T28" fmla="*/ 479425 w 465"/>
              <a:gd name="T29" fmla="*/ 644349 h 412"/>
              <a:gd name="T30" fmla="*/ 525463 w 465"/>
              <a:gd name="T31" fmla="*/ 644349 h 412"/>
              <a:gd name="T32" fmla="*/ 544513 w 465"/>
              <a:gd name="T33" fmla="*/ 571344 h 412"/>
              <a:gd name="T34" fmla="*/ 525463 w 465"/>
              <a:gd name="T35" fmla="*/ 561821 h 412"/>
              <a:gd name="T36" fmla="*/ 544513 w 465"/>
              <a:gd name="T37" fmla="*/ 515796 h 412"/>
              <a:gd name="T38" fmla="*/ 544513 w 465"/>
              <a:gd name="T39" fmla="*/ 460249 h 412"/>
              <a:gd name="T40" fmla="*/ 581025 w 465"/>
              <a:gd name="T41" fmla="*/ 414224 h 412"/>
              <a:gd name="T42" fmla="*/ 600075 w 465"/>
              <a:gd name="T43" fmla="*/ 387244 h 412"/>
              <a:gd name="T44" fmla="*/ 608013 w 465"/>
              <a:gd name="T45" fmla="*/ 341219 h 412"/>
              <a:gd name="T46" fmla="*/ 627063 w 465"/>
              <a:gd name="T47" fmla="*/ 331697 h 412"/>
              <a:gd name="T48" fmla="*/ 627063 w 465"/>
              <a:gd name="T49" fmla="*/ 312652 h 412"/>
              <a:gd name="T50" fmla="*/ 654050 w 465"/>
              <a:gd name="T51" fmla="*/ 285672 h 412"/>
              <a:gd name="T52" fmla="*/ 682625 w 465"/>
              <a:gd name="T53" fmla="*/ 249169 h 412"/>
              <a:gd name="T54" fmla="*/ 673100 w 465"/>
              <a:gd name="T55" fmla="*/ 203144 h 412"/>
              <a:gd name="T56" fmla="*/ 682625 w 465"/>
              <a:gd name="T57" fmla="*/ 174577 h 412"/>
              <a:gd name="T58" fmla="*/ 700088 w 465"/>
              <a:gd name="T59" fmla="*/ 128552 h 412"/>
              <a:gd name="T60" fmla="*/ 719138 w 465"/>
              <a:gd name="T61" fmla="*/ 82527 h 412"/>
              <a:gd name="T62" fmla="*/ 646113 w 465"/>
              <a:gd name="T63" fmla="*/ 92050 h 412"/>
              <a:gd name="T64" fmla="*/ 636588 w 465"/>
              <a:gd name="T65" fmla="*/ 73005 h 412"/>
              <a:gd name="T66" fmla="*/ 663575 w 465"/>
              <a:gd name="T67" fmla="*/ 46025 h 412"/>
              <a:gd name="T68" fmla="*/ 636588 w 465"/>
              <a:gd name="T69" fmla="*/ 0 h 412"/>
              <a:gd name="T70" fmla="*/ 561975 w 465"/>
              <a:gd name="T71" fmla="*/ 9522 h 412"/>
              <a:gd name="T72" fmla="*/ 515938 w 465"/>
              <a:gd name="T73" fmla="*/ 9522 h 412"/>
              <a:gd name="T74" fmla="*/ 461963 w 465"/>
              <a:gd name="T75" fmla="*/ 9522 h 412"/>
              <a:gd name="T76" fmla="*/ 423863 w 465"/>
              <a:gd name="T77" fmla="*/ 9522 h 412"/>
              <a:gd name="T78" fmla="*/ 360363 w 465"/>
              <a:gd name="T79" fmla="*/ 19045 h 412"/>
              <a:gd name="T80" fmla="*/ 304800 w 465"/>
              <a:gd name="T81" fmla="*/ 19045 h 412"/>
              <a:gd name="T82" fmla="*/ 258763 w 465"/>
              <a:gd name="T83" fmla="*/ 19045 h 412"/>
              <a:gd name="T84" fmla="*/ 193675 w 465"/>
              <a:gd name="T85" fmla="*/ 19045 h 412"/>
              <a:gd name="T86" fmla="*/ 157163 w 465"/>
              <a:gd name="T87" fmla="*/ 26980 h 412"/>
              <a:gd name="T88" fmla="*/ 111125 w 465"/>
              <a:gd name="T89" fmla="*/ 26980 h 412"/>
              <a:gd name="T90" fmla="*/ 84138 w 465"/>
              <a:gd name="T91" fmla="*/ 26980 h 412"/>
              <a:gd name="T92" fmla="*/ 0 w 465"/>
              <a:gd name="T93" fmla="*/ 26980 h 412"/>
              <a:gd name="T94" fmla="*/ 9525 w 465"/>
              <a:gd name="T95" fmla="*/ 92050 h 412"/>
              <a:gd name="T96" fmla="*/ 19050 w 465"/>
              <a:gd name="T97" fmla="*/ 157119 h 41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465"/>
              <a:gd name="T148" fmla="*/ 0 h 412"/>
              <a:gd name="T149" fmla="*/ 465 w 465"/>
              <a:gd name="T150" fmla="*/ 412 h 41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465" h="412">
                <a:moveTo>
                  <a:pt x="12" y="99"/>
                </a:moveTo>
                <a:lnTo>
                  <a:pt x="18" y="104"/>
                </a:lnTo>
                <a:lnTo>
                  <a:pt x="18" y="110"/>
                </a:lnTo>
                <a:lnTo>
                  <a:pt x="18" y="116"/>
                </a:lnTo>
                <a:lnTo>
                  <a:pt x="18" y="128"/>
                </a:lnTo>
                <a:lnTo>
                  <a:pt x="18" y="133"/>
                </a:lnTo>
                <a:lnTo>
                  <a:pt x="18" y="139"/>
                </a:lnTo>
                <a:lnTo>
                  <a:pt x="18" y="145"/>
                </a:lnTo>
                <a:lnTo>
                  <a:pt x="18" y="157"/>
                </a:lnTo>
                <a:lnTo>
                  <a:pt x="18" y="197"/>
                </a:lnTo>
                <a:lnTo>
                  <a:pt x="18" y="203"/>
                </a:lnTo>
                <a:lnTo>
                  <a:pt x="18" y="220"/>
                </a:lnTo>
                <a:lnTo>
                  <a:pt x="18" y="226"/>
                </a:lnTo>
                <a:lnTo>
                  <a:pt x="18" y="244"/>
                </a:lnTo>
                <a:lnTo>
                  <a:pt x="18" y="249"/>
                </a:lnTo>
                <a:lnTo>
                  <a:pt x="18" y="273"/>
                </a:lnTo>
                <a:lnTo>
                  <a:pt x="18" y="278"/>
                </a:lnTo>
                <a:lnTo>
                  <a:pt x="18" y="290"/>
                </a:lnTo>
                <a:lnTo>
                  <a:pt x="18" y="307"/>
                </a:lnTo>
                <a:lnTo>
                  <a:pt x="18" y="313"/>
                </a:lnTo>
                <a:lnTo>
                  <a:pt x="18" y="342"/>
                </a:lnTo>
                <a:lnTo>
                  <a:pt x="29" y="354"/>
                </a:lnTo>
                <a:lnTo>
                  <a:pt x="41" y="348"/>
                </a:lnTo>
                <a:lnTo>
                  <a:pt x="64" y="354"/>
                </a:lnTo>
                <a:lnTo>
                  <a:pt x="64" y="371"/>
                </a:lnTo>
                <a:lnTo>
                  <a:pt x="64" y="383"/>
                </a:lnTo>
                <a:lnTo>
                  <a:pt x="64" y="389"/>
                </a:lnTo>
                <a:lnTo>
                  <a:pt x="64" y="400"/>
                </a:lnTo>
                <a:lnTo>
                  <a:pt x="64" y="412"/>
                </a:lnTo>
                <a:lnTo>
                  <a:pt x="70" y="412"/>
                </a:lnTo>
                <a:lnTo>
                  <a:pt x="76" y="412"/>
                </a:lnTo>
                <a:lnTo>
                  <a:pt x="87" y="412"/>
                </a:lnTo>
                <a:lnTo>
                  <a:pt x="99" y="412"/>
                </a:lnTo>
                <a:lnTo>
                  <a:pt x="111" y="412"/>
                </a:lnTo>
                <a:lnTo>
                  <a:pt x="116" y="412"/>
                </a:lnTo>
                <a:lnTo>
                  <a:pt x="134" y="412"/>
                </a:lnTo>
                <a:lnTo>
                  <a:pt x="140" y="412"/>
                </a:lnTo>
                <a:lnTo>
                  <a:pt x="145" y="412"/>
                </a:lnTo>
                <a:lnTo>
                  <a:pt x="163" y="412"/>
                </a:lnTo>
                <a:lnTo>
                  <a:pt x="180" y="412"/>
                </a:lnTo>
                <a:lnTo>
                  <a:pt x="192" y="412"/>
                </a:lnTo>
                <a:lnTo>
                  <a:pt x="209" y="412"/>
                </a:lnTo>
                <a:lnTo>
                  <a:pt x="244" y="406"/>
                </a:lnTo>
                <a:lnTo>
                  <a:pt x="256" y="406"/>
                </a:lnTo>
                <a:lnTo>
                  <a:pt x="302" y="406"/>
                </a:lnTo>
                <a:lnTo>
                  <a:pt x="314" y="406"/>
                </a:lnTo>
                <a:lnTo>
                  <a:pt x="320" y="406"/>
                </a:lnTo>
                <a:lnTo>
                  <a:pt x="331" y="406"/>
                </a:lnTo>
                <a:lnTo>
                  <a:pt x="337" y="406"/>
                </a:lnTo>
                <a:lnTo>
                  <a:pt x="343" y="406"/>
                </a:lnTo>
                <a:lnTo>
                  <a:pt x="343" y="360"/>
                </a:lnTo>
                <a:lnTo>
                  <a:pt x="337" y="360"/>
                </a:lnTo>
                <a:lnTo>
                  <a:pt x="343" y="348"/>
                </a:lnTo>
                <a:lnTo>
                  <a:pt x="331" y="354"/>
                </a:lnTo>
                <a:lnTo>
                  <a:pt x="337" y="348"/>
                </a:lnTo>
                <a:lnTo>
                  <a:pt x="331" y="342"/>
                </a:lnTo>
                <a:lnTo>
                  <a:pt x="343" y="325"/>
                </a:lnTo>
                <a:lnTo>
                  <a:pt x="343" y="313"/>
                </a:lnTo>
                <a:lnTo>
                  <a:pt x="354" y="319"/>
                </a:lnTo>
                <a:lnTo>
                  <a:pt x="343" y="290"/>
                </a:lnTo>
                <a:lnTo>
                  <a:pt x="349" y="290"/>
                </a:lnTo>
                <a:lnTo>
                  <a:pt x="354" y="278"/>
                </a:lnTo>
                <a:lnTo>
                  <a:pt x="366" y="261"/>
                </a:lnTo>
                <a:lnTo>
                  <a:pt x="372" y="255"/>
                </a:lnTo>
                <a:lnTo>
                  <a:pt x="372" y="249"/>
                </a:lnTo>
                <a:lnTo>
                  <a:pt x="378" y="244"/>
                </a:lnTo>
                <a:lnTo>
                  <a:pt x="378" y="249"/>
                </a:lnTo>
                <a:lnTo>
                  <a:pt x="389" y="226"/>
                </a:lnTo>
                <a:lnTo>
                  <a:pt x="383" y="215"/>
                </a:lnTo>
                <a:lnTo>
                  <a:pt x="389" y="209"/>
                </a:lnTo>
                <a:lnTo>
                  <a:pt x="389" y="215"/>
                </a:lnTo>
                <a:lnTo>
                  <a:pt x="395" y="209"/>
                </a:lnTo>
                <a:lnTo>
                  <a:pt x="389" y="203"/>
                </a:lnTo>
                <a:lnTo>
                  <a:pt x="395" y="203"/>
                </a:lnTo>
                <a:lnTo>
                  <a:pt x="395" y="197"/>
                </a:lnTo>
                <a:lnTo>
                  <a:pt x="401" y="191"/>
                </a:lnTo>
                <a:lnTo>
                  <a:pt x="412" y="186"/>
                </a:lnTo>
                <a:lnTo>
                  <a:pt x="412" y="180"/>
                </a:lnTo>
                <a:lnTo>
                  <a:pt x="407" y="174"/>
                </a:lnTo>
                <a:lnTo>
                  <a:pt x="424" y="157"/>
                </a:lnTo>
                <a:lnTo>
                  <a:pt x="430" y="157"/>
                </a:lnTo>
                <a:lnTo>
                  <a:pt x="424" y="128"/>
                </a:lnTo>
                <a:lnTo>
                  <a:pt x="424" y="122"/>
                </a:lnTo>
                <a:lnTo>
                  <a:pt x="424" y="128"/>
                </a:lnTo>
                <a:lnTo>
                  <a:pt x="418" y="128"/>
                </a:lnTo>
                <a:lnTo>
                  <a:pt x="424" y="122"/>
                </a:lnTo>
                <a:lnTo>
                  <a:pt x="430" y="110"/>
                </a:lnTo>
                <a:lnTo>
                  <a:pt x="436" y="104"/>
                </a:lnTo>
                <a:lnTo>
                  <a:pt x="441" y="110"/>
                </a:lnTo>
                <a:lnTo>
                  <a:pt x="441" y="81"/>
                </a:lnTo>
                <a:lnTo>
                  <a:pt x="453" y="64"/>
                </a:lnTo>
                <a:lnTo>
                  <a:pt x="465" y="64"/>
                </a:lnTo>
                <a:lnTo>
                  <a:pt x="453" y="52"/>
                </a:lnTo>
                <a:lnTo>
                  <a:pt x="436" y="58"/>
                </a:lnTo>
                <a:lnTo>
                  <a:pt x="412" y="58"/>
                </a:lnTo>
                <a:lnTo>
                  <a:pt x="407" y="58"/>
                </a:lnTo>
                <a:lnTo>
                  <a:pt x="401" y="58"/>
                </a:lnTo>
                <a:lnTo>
                  <a:pt x="395" y="58"/>
                </a:lnTo>
                <a:lnTo>
                  <a:pt x="401" y="46"/>
                </a:lnTo>
                <a:lnTo>
                  <a:pt x="407" y="46"/>
                </a:lnTo>
                <a:lnTo>
                  <a:pt x="412" y="35"/>
                </a:lnTo>
                <a:lnTo>
                  <a:pt x="418" y="29"/>
                </a:lnTo>
                <a:lnTo>
                  <a:pt x="412" y="0"/>
                </a:lnTo>
                <a:lnTo>
                  <a:pt x="407" y="0"/>
                </a:lnTo>
                <a:lnTo>
                  <a:pt x="401" y="0"/>
                </a:lnTo>
                <a:lnTo>
                  <a:pt x="372" y="0"/>
                </a:lnTo>
                <a:lnTo>
                  <a:pt x="360" y="6"/>
                </a:lnTo>
                <a:lnTo>
                  <a:pt x="354" y="6"/>
                </a:lnTo>
                <a:lnTo>
                  <a:pt x="343" y="6"/>
                </a:lnTo>
                <a:lnTo>
                  <a:pt x="337" y="6"/>
                </a:lnTo>
                <a:lnTo>
                  <a:pt x="325" y="6"/>
                </a:lnTo>
                <a:lnTo>
                  <a:pt x="314" y="6"/>
                </a:lnTo>
                <a:lnTo>
                  <a:pt x="296" y="6"/>
                </a:lnTo>
                <a:lnTo>
                  <a:pt x="291" y="6"/>
                </a:lnTo>
                <a:lnTo>
                  <a:pt x="285" y="6"/>
                </a:lnTo>
                <a:lnTo>
                  <a:pt x="273" y="6"/>
                </a:lnTo>
                <a:lnTo>
                  <a:pt x="267" y="6"/>
                </a:lnTo>
                <a:lnTo>
                  <a:pt x="244" y="12"/>
                </a:lnTo>
                <a:lnTo>
                  <a:pt x="232" y="12"/>
                </a:lnTo>
                <a:lnTo>
                  <a:pt x="227" y="12"/>
                </a:lnTo>
                <a:lnTo>
                  <a:pt x="209" y="12"/>
                </a:lnTo>
                <a:lnTo>
                  <a:pt x="203" y="12"/>
                </a:lnTo>
                <a:lnTo>
                  <a:pt x="192" y="12"/>
                </a:lnTo>
                <a:lnTo>
                  <a:pt x="174" y="12"/>
                </a:lnTo>
                <a:lnTo>
                  <a:pt x="169" y="12"/>
                </a:lnTo>
                <a:lnTo>
                  <a:pt x="163" y="12"/>
                </a:lnTo>
                <a:lnTo>
                  <a:pt x="145" y="12"/>
                </a:lnTo>
                <a:lnTo>
                  <a:pt x="134" y="12"/>
                </a:lnTo>
                <a:lnTo>
                  <a:pt x="122" y="12"/>
                </a:lnTo>
                <a:lnTo>
                  <a:pt x="116" y="12"/>
                </a:lnTo>
                <a:lnTo>
                  <a:pt x="111" y="12"/>
                </a:lnTo>
                <a:lnTo>
                  <a:pt x="99" y="17"/>
                </a:lnTo>
                <a:lnTo>
                  <a:pt x="87" y="17"/>
                </a:lnTo>
                <a:lnTo>
                  <a:pt x="76" y="17"/>
                </a:lnTo>
                <a:lnTo>
                  <a:pt x="70" y="17"/>
                </a:lnTo>
                <a:lnTo>
                  <a:pt x="64" y="17"/>
                </a:lnTo>
                <a:lnTo>
                  <a:pt x="58" y="17"/>
                </a:lnTo>
                <a:lnTo>
                  <a:pt x="53" y="17"/>
                </a:lnTo>
                <a:lnTo>
                  <a:pt x="24" y="17"/>
                </a:lnTo>
                <a:lnTo>
                  <a:pt x="12" y="17"/>
                </a:lnTo>
                <a:lnTo>
                  <a:pt x="0" y="17"/>
                </a:lnTo>
                <a:lnTo>
                  <a:pt x="0" y="29"/>
                </a:lnTo>
                <a:lnTo>
                  <a:pt x="6" y="41"/>
                </a:lnTo>
                <a:lnTo>
                  <a:pt x="6" y="58"/>
                </a:lnTo>
                <a:lnTo>
                  <a:pt x="6" y="64"/>
                </a:lnTo>
                <a:lnTo>
                  <a:pt x="12" y="87"/>
                </a:lnTo>
                <a:lnTo>
                  <a:pt x="12" y="99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6133354" y="4568824"/>
            <a:ext cx="515937" cy="892175"/>
          </a:xfrm>
          <a:custGeom>
            <a:avLst/>
            <a:gdLst>
              <a:gd name="T0" fmla="*/ 55563 w 325"/>
              <a:gd name="T1" fmla="*/ 598323 h 562"/>
              <a:gd name="T2" fmla="*/ 82550 w 325"/>
              <a:gd name="T3" fmla="*/ 552298 h 562"/>
              <a:gd name="T4" fmla="*/ 82550 w 325"/>
              <a:gd name="T5" fmla="*/ 542776 h 562"/>
              <a:gd name="T6" fmla="*/ 82550 w 325"/>
              <a:gd name="T7" fmla="*/ 487229 h 562"/>
              <a:gd name="T8" fmla="*/ 65088 w 325"/>
              <a:gd name="T9" fmla="*/ 468184 h 562"/>
              <a:gd name="T10" fmla="*/ 46038 w 325"/>
              <a:gd name="T11" fmla="*/ 322174 h 562"/>
              <a:gd name="T12" fmla="*/ 46038 w 325"/>
              <a:gd name="T13" fmla="*/ 303129 h 562"/>
              <a:gd name="T14" fmla="*/ 55563 w 325"/>
              <a:gd name="T15" fmla="*/ 247582 h 562"/>
              <a:gd name="T16" fmla="*/ 65088 w 325"/>
              <a:gd name="T17" fmla="*/ 211080 h 562"/>
              <a:gd name="T18" fmla="*/ 101600 w 325"/>
              <a:gd name="T19" fmla="*/ 155532 h 562"/>
              <a:gd name="T20" fmla="*/ 111125 w 325"/>
              <a:gd name="T21" fmla="*/ 146010 h 562"/>
              <a:gd name="T22" fmla="*/ 128588 w 325"/>
              <a:gd name="T23" fmla="*/ 82527 h 562"/>
              <a:gd name="T24" fmla="*/ 128588 w 325"/>
              <a:gd name="T25" fmla="*/ 73005 h 562"/>
              <a:gd name="T26" fmla="*/ 147638 w 325"/>
              <a:gd name="T27" fmla="*/ 53960 h 562"/>
              <a:gd name="T28" fmla="*/ 157163 w 325"/>
              <a:gd name="T29" fmla="*/ 26980 h 562"/>
              <a:gd name="T30" fmla="*/ 249238 w 325"/>
              <a:gd name="T31" fmla="*/ 17458 h 562"/>
              <a:gd name="T32" fmla="*/ 285750 w 325"/>
              <a:gd name="T33" fmla="*/ 17458 h 562"/>
              <a:gd name="T34" fmla="*/ 312738 w 325"/>
              <a:gd name="T35" fmla="*/ 7935 h 562"/>
              <a:gd name="T36" fmla="*/ 349250 w 325"/>
              <a:gd name="T37" fmla="*/ 7935 h 562"/>
              <a:gd name="T38" fmla="*/ 377825 w 325"/>
              <a:gd name="T39" fmla="*/ 7935 h 562"/>
              <a:gd name="T40" fmla="*/ 414338 w 325"/>
              <a:gd name="T41" fmla="*/ 7935 h 562"/>
              <a:gd name="T42" fmla="*/ 488950 w 325"/>
              <a:gd name="T43" fmla="*/ 17458 h 562"/>
              <a:gd name="T44" fmla="*/ 488950 w 325"/>
              <a:gd name="T45" fmla="*/ 73005 h 562"/>
              <a:gd name="T46" fmla="*/ 488950 w 325"/>
              <a:gd name="T47" fmla="*/ 109507 h 562"/>
              <a:gd name="T48" fmla="*/ 488950 w 325"/>
              <a:gd name="T49" fmla="*/ 165055 h 562"/>
              <a:gd name="T50" fmla="*/ 488950 w 325"/>
              <a:gd name="T51" fmla="*/ 230124 h 562"/>
              <a:gd name="T52" fmla="*/ 488950 w 325"/>
              <a:gd name="T53" fmla="*/ 284084 h 562"/>
              <a:gd name="T54" fmla="*/ 488950 w 325"/>
              <a:gd name="T55" fmla="*/ 368199 h 562"/>
              <a:gd name="T56" fmla="*/ 488950 w 325"/>
              <a:gd name="T57" fmla="*/ 422159 h 562"/>
              <a:gd name="T58" fmla="*/ 488950 w 325"/>
              <a:gd name="T59" fmla="*/ 477706 h 562"/>
              <a:gd name="T60" fmla="*/ 479425 w 325"/>
              <a:gd name="T61" fmla="*/ 506273 h 562"/>
              <a:gd name="T62" fmla="*/ 479425 w 325"/>
              <a:gd name="T63" fmla="*/ 569756 h 562"/>
              <a:gd name="T64" fmla="*/ 488950 w 325"/>
              <a:gd name="T65" fmla="*/ 644348 h 562"/>
              <a:gd name="T66" fmla="*/ 496888 w 325"/>
              <a:gd name="T67" fmla="*/ 680850 h 562"/>
              <a:gd name="T68" fmla="*/ 506413 w 325"/>
              <a:gd name="T69" fmla="*/ 726875 h 562"/>
              <a:gd name="T70" fmla="*/ 515938 w 325"/>
              <a:gd name="T71" fmla="*/ 818925 h 562"/>
              <a:gd name="T72" fmla="*/ 460375 w 325"/>
              <a:gd name="T73" fmla="*/ 845905 h 562"/>
              <a:gd name="T74" fmla="*/ 423863 w 325"/>
              <a:gd name="T75" fmla="*/ 845905 h 562"/>
              <a:gd name="T76" fmla="*/ 368300 w 325"/>
              <a:gd name="T77" fmla="*/ 864950 h 562"/>
              <a:gd name="T78" fmla="*/ 322263 w 325"/>
              <a:gd name="T79" fmla="*/ 882408 h 562"/>
              <a:gd name="T80" fmla="*/ 303213 w 325"/>
              <a:gd name="T81" fmla="*/ 836383 h 562"/>
              <a:gd name="T82" fmla="*/ 295275 w 325"/>
              <a:gd name="T83" fmla="*/ 753855 h 562"/>
              <a:gd name="T84" fmla="*/ 239713 w 325"/>
              <a:gd name="T85" fmla="*/ 744333 h 562"/>
              <a:gd name="T86" fmla="*/ 203200 w 325"/>
              <a:gd name="T87" fmla="*/ 753855 h 562"/>
              <a:gd name="T88" fmla="*/ 165100 w 325"/>
              <a:gd name="T89" fmla="*/ 753855 h 562"/>
              <a:gd name="T90" fmla="*/ 128588 w 325"/>
              <a:gd name="T91" fmla="*/ 753855 h 562"/>
              <a:gd name="T92" fmla="*/ 73025 w 325"/>
              <a:gd name="T93" fmla="*/ 753855 h 562"/>
              <a:gd name="T94" fmla="*/ 0 w 325"/>
              <a:gd name="T95" fmla="*/ 763378 h 562"/>
              <a:gd name="T96" fmla="*/ 19050 w 325"/>
              <a:gd name="T97" fmla="*/ 690373 h 562"/>
              <a:gd name="T98" fmla="*/ 36513 w 325"/>
              <a:gd name="T99" fmla="*/ 625303 h 56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25"/>
              <a:gd name="T151" fmla="*/ 0 h 562"/>
              <a:gd name="T152" fmla="*/ 325 w 325"/>
              <a:gd name="T153" fmla="*/ 562 h 56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25" h="562">
                <a:moveTo>
                  <a:pt x="23" y="394"/>
                </a:moveTo>
                <a:lnTo>
                  <a:pt x="29" y="394"/>
                </a:lnTo>
                <a:lnTo>
                  <a:pt x="35" y="377"/>
                </a:lnTo>
                <a:lnTo>
                  <a:pt x="46" y="359"/>
                </a:lnTo>
                <a:lnTo>
                  <a:pt x="41" y="353"/>
                </a:lnTo>
                <a:lnTo>
                  <a:pt x="52" y="348"/>
                </a:lnTo>
                <a:lnTo>
                  <a:pt x="41" y="348"/>
                </a:lnTo>
                <a:lnTo>
                  <a:pt x="41" y="336"/>
                </a:lnTo>
                <a:lnTo>
                  <a:pt x="52" y="342"/>
                </a:lnTo>
                <a:lnTo>
                  <a:pt x="52" y="313"/>
                </a:lnTo>
                <a:lnTo>
                  <a:pt x="41" y="307"/>
                </a:lnTo>
                <a:lnTo>
                  <a:pt x="52" y="307"/>
                </a:lnTo>
                <a:lnTo>
                  <a:pt x="46" y="295"/>
                </a:lnTo>
                <a:lnTo>
                  <a:pt x="52" y="290"/>
                </a:lnTo>
                <a:lnTo>
                  <a:pt x="41" y="295"/>
                </a:lnTo>
                <a:lnTo>
                  <a:pt x="35" y="249"/>
                </a:lnTo>
                <a:lnTo>
                  <a:pt x="35" y="203"/>
                </a:lnTo>
                <a:lnTo>
                  <a:pt x="29" y="203"/>
                </a:lnTo>
                <a:lnTo>
                  <a:pt x="35" y="191"/>
                </a:lnTo>
                <a:lnTo>
                  <a:pt x="23" y="197"/>
                </a:lnTo>
                <a:lnTo>
                  <a:pt x="29" y="191"/>
                </a:lnTo>
                <a:lnTo>
                  <a:pt x="23" y="185"/>
                </a:lnTo>
                <a:lnTo>
                  <a:pt x="35" y="168"/>
                </a:lnTo>
                <a:lnTo>
                  <a:pt x="35" y="156"/>
                </a:lnTo>
                <a:lnTo>
                  <a:pt x="46" y="162"/>
                </a:lnTo>
                <a:lnTo>
                  <a:pt x="35" y="133"/>
                </a:lnTo>
                <a:lnTo>
                  <a:pt x="41" y="133"/>
                </a:lnTo>
                <a:lnTo>
                  <a:pt x="46" y="121"/>
                </a:lnTo>
                <a:lnTo>
                  <a:pt x="58" y="104"/>
                </a:lnTo>
                <a:lnTo>
                  <a:pt x="64" y="98"/>
                </a:lnTo>
                <a:lnTo>
                  <a:pt x="64" y="92"/>
                </a:lnTo>
                <a:lnTo>
                  <a:pt x="70" y="87"/>
                </a:lnTo>
                <a:lnTo>
                  <a:pt x="70" y="92"/>
                </a:lnTo>
                <a:lnTo>
                  <a:pt x="81" y="69"/>
                </a:lnTo>
                <a:lnTo>
                  <a:pt x="75" y="58"/>
                </a:lnTo>
                <a:lnTo>
                  <a:pt x="81" y="52"/>
                </a:lnTo>
                <a:lnTo>
                  <a:pt x="81" y="58"/>
                </a:lnTo>
                <a:lnTo>
                  <a:pt x="87" y="52"/>
                </a:lnTo>
                <a:lnTo>
                  <a:pt x="81" y="46"/>
                </a:lnTo>
                <a:lnTo>
                  <a:pt x="87" y="46"/>
                </a:lnTo>
                <a:lnTo>
                  <a:pt x="87" y="40"/>
                </a:lnTo>
                <a:lnTo>
                  <a:pt x="93" y="34"/>
                </a:lnTo>
                <a:lnTo>
                  <a:pt x="104" y="29"/>
                </a:lnTo>
                <a:lnTo>
                  <a:pt x="104" y="23"/>
                </a:lnTo>
                <a:lnTo>
                  <a:pt x="99" y="17"/>
                </a:lnTo>
                <a:lnTo>
                  <a:pt x="128" y="11"/>
                </a:lnTo>
                <a:lnTo>
                  <a:pt x="145" y="11"/>
                </a:lnTo>
                <a:lnTo>
                  <a:pt x="157" y="11"/>
                </a:lnTo>
                <a:lnTo>
                  <a:pt x="162" y="11"/>
                </a:lnTo>
                <a:lnTo>
                  <a:pt x="174" y="11"/>
                </a:lnTo>
                <a:lnTo>
                  <a:pt x="180" y="11"/>
                </a:lnTo>
                <a:lnTo>
                  <a:pt x="191" y="11"/>
                </a:lnTo>
                <a:lnTo>
                  <a:pt x="197" y="11"/>
                </a:lnTo>
                <a:lnTo>
                  <a:pt x="197" y="5"/>
                </a:lnTo>
                <a:lnTo>
                  <a:pt x="203" y="5"/>
                </a:lnTo>
                <a:lnTo>
                  <a:pt x="215" y="5"/>
                </a:lnTo>
                <a:lnTo>
                  <a:pt x="220" y="5"/>
                </a:lnTo>
                <a:lnTo>
                  <a:pt x="226" y="5"/>
                </a:lnTo>
                <a:lnTo>
                  <a:pt x="232" y="5"/>
                </a:lnTo>
                <a:lnTo>
                  <a:pt x="238" y="5"/>
                </a:lnTo>
                <a:lnTo>
                  <a:pt x="244" y="5"/>
                </a:lnTo>
                <a:lnTo>
                  <a:pt x="250" y="5"/>
                </a:lnTo>
                <a:lnTo>
                  <a:pt x="261" y="5"/>
                </a:lnTo>
                <a:lnTo>
                  <a:pt x="284" y="0"/>
                </a:lnTo>
                <a:lnTo>
                  <a:pt x="296" y="0"/>
                </a:lnTo>
                <a:lnTo>
                  <a:pt x="308" y="11"/>
                </a:lnTo>
                <a:lnTo>
                  <a:pt x="308" y="17"/>
                </a:lnTo>
                <a:lnTo>
                  <a:pt x="308" y="34"/>
                </a:lnTo>
                <a:lnTo>
                  <a:pt x="308" y="46"/>
                </a:lnTo>
                <a:lnTo>
                  <a:pt x="308" y="58"/>
                </a:lnTo>
                <a:lnTo>
                  <a:pt x="308" y="63"/>
                </a:lnTo>
                <a:lnTo>
                  <a:pt x="308" y="69"/>
                </a:lnTo>
                <a:lnTo>
                  <a:pt x="308" y="75"/>
                </a:lnTo>
                <a:lnTo>
                  <a:pt x="308" y="92"/>
                </a:lnTo>
                <a:lnTo>
                  <a:pt x="308" y="104"/>
                </a:lnTo>
                <a:lnTo>
                  <a:pt x="308" y="116"/>
                </a:lnTo>
                <a:lnTo>
                  <a:pt x="308" y="133"/>
                </a:lnTo>
                <a:lnTo>
                  <a:pt x="308" y="145"/>
                </a:lnTo>
                <a:lnTo>
                  <a:pt x="308" y="168"/>
                </a:lnTo>
                <a:lnTo>
                  <a:pt x="308" y="174"/>
                </a:lnTo>
                <a:lnTo>
                  <a:pt x="308" y="179"/>
                </a:lnTo>
                <a:lnTo>
                  <a:pt x="308" y="197"/>
                </a:lnTo>
                <a:lnTo>
                  <a:pt x="308" y="203"/>
                </a:lnTo>
                <a:lnTo>
                  <a:pt x="308" y="232"/>
                </a:lnTo>
                <a:lnTo>
                  <a:pt x="308" y="237"/>
                </a:lnTo>
                <a:lnTo>
                  <a:pt x="308" y="261"/>
                </a:lnTo>
                <a:lnTo>
                  <a:pt x="308" y="266"/>
                </a:lnTo>
                <a:lnTo>
                  <a:pt x="308" y="278"/>
                </a:lnTo>
                <a:lnTo>
                  <a:pt x="308" y="295"/>
                </a:lnTo>
                <a:lnTo>
                  <a:pt x="308" y="301"/>
                </a:lnTo>
                <a:lnTo>
                  <a:pt x="302" y="307"/>
                </a:lnTo>
                <a:lnTo>
                  <a:pt x="302" y="313"/>
                </a:lnTo>
                <a:lnTo>
                  <a:pt x="302" y="319"/>
                </a:lnTo>
                <a:lnTo>
                  <a:pt x="302" y="330"/>
                </a:lnTo>
                <a:lnTo>
                  <a:pt x="302" y="353"/>
                </a:lnTo>
                <a:lnTo>
                  <a:pt x="302" y="359"/>
                </a:lnTo>
                <a:lnTo>
                  <a:pt x="308" y="377"/>
                </a:lnTo>
                <a:lnTo>
                  <a:pt x="308" y="400"/>
                </a:lnTo>
                <a:lnTo>
                  <a:pt x="308" y="406"/>
                </a:lnTo>
                <a:lnTo>
                  <a:pt x="313" y="406"/>
                </a:lnTo>
                <a:lnTo>
                  <a:pt x="313" y="417"/>
                </a:lnTo>
                <a:lnTo>
                  <a:pt x="313" y="429"/>
                </a:lnTo>
                <a:lnTo>
                  <a:pt x="313" y="446"/>
                </a:lnTo>
                <a:lnTo>
                  <a:pt x="319" y="452"/>
                </a:lnTo>
                <a:lnTo>
                  <a:pt x="319" y="458"/>
                </a:lnTo>
                <a:lnTo>
                  <a:pt x="319" y="487"/>
                </a:lnTo>
                <a:lnTo>
                  <a:pt x="325" y="504"/>
                </a:lnTo>
                <a:lnTo>
                  <a:pt x="325" y="516"/>
                </a:lnTo>
                <a:lnTo>
                  <a:pt x="325" y="533"/>
                </a:lnTo>
                <a:lnTo>
                  <a:pt x="319" y="539"/>
                </a:lnTo>
                <a:lnTo>
                  <a:pt x="290" y="533"/>
                </a:lnTo>
                <a:lnTo>
                  <a:pt x="279" y="527"/>
                </a:lnTo>
                <a:lnTo>
                  <a:pt x="279" y="533"/>
                </a:lnTo>
                <a:lnTo>
                  <a:pt x="267" y="533"/>
                </a:lnTo>
                <a:lnTo>
                  <a:pt x="238" y="545"/>
                </a:lnTo>
                <a:lnTo>
                  <a:pt x="232" y="539"/>
                </a:lnTo>
                <a:lnTo>
                  <a:pt x="232" y="545"/>
                </a:lnTo>
                <a:lnTo>
                  <a:pt x="220" y="562"/>
                </a:lnTo>
                <a:lnTo>
                  <a:pt x="215" y="562"/>
                </a:lnTo>
                <a:lnTo>
                  <a:pt x="203" y="556"/>
                </a:lnTo>
                <a:lnTo>
                  <a:pt x="197" y="533"/>
                </a:lnTo>
                <a:lnTo>
                  <a:pt x="197" y="527"/>
                </a:lnTo>
                <a:lnTo>
                  <a:pt x="191" y="527"/>
                </a:lnTo>
                <a:lnTo>
                  <a:pt x="180" y="510"/>
                </a:lnTo>
                <a:lnTo>
                  <a:pt x="180" y="498"/>
                </a:lnTo>
                <a:lnTo>
                  <a:pt x="186" y="475"/>
                </a:lnTo>
                <a:lnTo>
                  <a:pt x="186" y="469"/>
                </a:lnTo>
                <a:lnTo>
                  <a:pt x="180" y="469"/>
                </a:lnTo>
                <a:lnTo>
                  <a:pt x="151" y="469"/>
                </a:lnTo>
                <a:lnTo>
                  <a:pt x="139" y="469"/>
                </a:lnTo>
                <a:lnTo>
                  <a:pt x="133" y="469"/>
                </a:lnTo>
                <a:lnTo>
                  <a:pt x="128" y="475"/>
                </a:lnTo>
                <a:lnTo>
                  <a:pt x="122" y="475"/>
                </a:lnTo>
                <a:lnTo>
                  <a:pt x="110" y="475"/>
                </a:lnTo>
                <a:lnTo>
                  <a:pt x="104" y="475"/>
                </a:lnTo>
                <a:lnTo>
                  <a:pt x="93" y="475"/>
                </a:lnTo>
                <a:lnTo>
                  <a:pt x="87" y="475"/>
                </a:lnTo>
                <a:lnTo>
                  <a:pt x="81" y="475"/>
                </a:lnTo>
                <a:lnTo>
                  <a:pt x="64" y="475"/>
                </a:lnTo>
                <a:lnTo>
                  <a:pt x="58" y="475"/>
                </a:lnTo>
                <a:lnTo>
                  <a:pt x="46" y="475"/>
                </a:lnTo>
                <a:lnTo>
                  <a:pt x="35" y="475"/>
                </a:lnTo>
                <a:lnTo>
                  <a:pt x="23" y="481"/>
                </a:lnTo>
                <a:lnTo>
                  <a:pt x="0" y="481"/>
                </a:lnTo>
                <a:lnTo>
                  <a:pt x="0" y="464"/>
                </a:lnTo>
                <a:lnTo>
                  <a:pt x="0" y="458"/>
                </a:lnTo>
                <a:lnTo>
                  <a:pt x="12" y="435"/>
                </a:lnTo>
                <a:lnTo>
                  <a:pt x="12" y="406"/>
                </a:lnTo>
                <a:lnTo>
                  <a:pt x="17" y="394"/>
                </a:lnTo>
                <a:lnTo>
                  <a:pt x="23" y="39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4432301" y="4217986"/>
            <a:ext cx="1245160" cy="654050"/>
          </a:xfrm>
          <a:custGeom>
            <a:avLst/>
            <a:gdLst>
              <a:gd name="T0" fmla="*/ 1225550 w 790"/>
              <a:gd name="T1" fmla="*/ 128552 h 412"/>
              <a:gd name="T2" fmla="*/ 1225550 w 790"/>
              <a:gd name="T3" fmla="*/ 82527 h 412"/>
              <a:gd name="T4" fmla="*/ 1208088 w 790"/>
              <a:gd name="T5" fmla="*/ 36503 h 412"/>
              <a:gd name="T6" fmla="*/ 1125538 w 790"/>
              <a:gd name="T7" fmla="*/ 36503 h 412"/>
              <a:gd name="T8" fmla="*/ 1069975 w 790"/>
              <a:gd name="T9" fmla="*/ 36503 h 412"/>
              <a:gd name="T10" fmla="*/ 1023938 w 790"/>
              <a:gd name="T11" fmla="*/ 36503 h 412"/>
              <a:gd name="T12" fmla="*/ 931863 w 790"/>
              <a:gd name="T13" fmla="*/ 36503 h 412"/>
              <a:gd name="T14" fmla="*/ 857250 w 790"/>
              <a:gd name="T15" fmla="*/ 36503 h 412"/>
              <a:gd name="T16" fmla="*/ 765175 w 790"/>
              <a:gd name="T17" fmla="*/ 36503 h 412"/>
              <a:gd name="T18" fmla="*/ 692150 w 790"/>
              <a:gd name="T19" fmla="*/ 36503 h 412"/>
              <a:gd name="T20" fmla="*/ 627063 w 790"/>
              <a:gd name="T21" fmla="*/ 36503 h 412"/>
              <a:gd name="T22" fmla="*/ 534988 w 790"/>
              <a:gd name="T23" fmla="*/ 28567 h 412"/>
              <a:gd name="T24" fmla="*/ 452438 w 790"/>
              <a:gd name="T25" fmla="*/ 28567 h 412"/>
              <a:gd name="T26" fmla="*/ 360363 w 790"/>
              <a:gd name="T27" fmla="*/ 19045 h 412"/>
              <a:gd name="T28" fmla="*/ 285750 w 790"/>
              <a:gd name="T29" fmla="*/ 19045 h 412"/>
              <a:gd name="T30" fmla="*/ 193675 w 790"/>
              <a:gd name="T31" fmla="*/ 9522 h 412"/>
              <a:gd name="T32" fmla="*/ 46038 w 790"/>
              <a:gd name="T33" fmla="*/ 0 h 412"/>
              <a:gd name="T34" fmla="*/ 0 w 790"/>
              <a:gd name="T35" fmla="*/ 92050 h 412"/>
              <a:gd name="T36" fmla="*/ 130175 w 790"/>
              <a:gd name="T37" fmla="*/ 101572 h 412"/>
              <a:gd name="T38" fmla="*/ 239713 w 790"/>
              <a:gd name="T39" fmla="*/ 101572 h 412"/>
              <a:gd name="T40" fmla="*/ 304800 w 790"/>
              <a:gd name="T41" fmla="*/ 111095 h 412"/>
              <a:gd name="T42" fmla="*/ 387350 w 790"/>
              <a:gd name="T43" fmla="*/ 111095 h 412"/>
              <a:gd name="T44" fmla="*/ 433388 w 790"/>
              <a:gd name="T45" fmla="*/ 203144 h 412"/>
              <a:gd name="T46" fmla="*/ 433388 w 790"/>
              <a:gd name="T47" fmla="*/ 249169 h 412"/>
              <a:gd name="T48" fmla="*/ 433388 w 790"/>
              <a:gd name="T49" fmla="*/ 312652 h 412"/>
              <a:gd name="T50" fmla="*/ 433388 w 790"/>
              <a:gd name="T51" fmla="*/ 368199 h 412"/>
              <a:gd name="T52" fmla="*/ 423863 w 790"/>
              <a:gd name="T53" fmla="*/ 433269 h 412"/>
              <a:gd name="T54" fmla="*/ 461963 w 790"/>
              <a:gd name="T55" fmla="*/ 496752 h 412"/>
              <a:gd name="T56" fmla="*/ 544513 w 790"/>
              <a:gd name="T57" fmla="*/ 534841 h 412"/>
              <a:gd name="T58" fmla="*/ 608013 w 790"/>
              <a:gd name="T59" fmla="*/ 552299 h 412"/>
              <a:gd name="T60" fmla="*/ 655638 w 790"/>
              <a:gd name="T61" fmla="*/ 561821 h 412"/>
              <a:gd name="T62" fmla="*/ 709613 w 790"/>
              <a:gd name="T63" fmla="*/ 552299 h 412"/>
              <a:gd name="T64" fmla="*/ 738188 w 790"/>
              <a:gd name="T65" fmla="*/ 607846 h 412"/>
              <a:gd name="T66" fmla="*/ 820738 w 790"/>
              <a:gd name="T67" fmla="*/ 617368 h 412"/>
              <a:gd name="T68" fmla="*/ 885825 w 790"/>
              <a:gd name="T69" fmla="*/ 588801 h 412"/>
              <a:gd name="T70" fmla="*/ 931863 w 790"/>
              <a:gd name="T71" fmla="*/ 607846 h 412"/>
              <a:gd name="T72" fmla="*/ 985838 w 790"/>
              <a:gd name="T73" fmla="*/ 626891 h 412"/>
              <a:gd name="T74" fmla="*/ 1060450 w 790"/>
              <a:gd name="T75" fmla="*/ 598324 h 412"/>
              <a:gd name="T76" fmla="*/ 1096963 w 790"/>
              <a:gd name="T77" fmla="*/ 598324 h 412"/>
              <a:gd name="T78" fmla="*/ 1152525 w 790"/>
              <a:gd name="T79" fmla="*/ 588801 h 412"/>
              <a:gd name="T80" fmla="*/ 1198563 w 790"/>
              <a:gd name="T81" fmla="*/ 626891 h 412"/>
              <a:gd name="T82" fmla="*/ 1235075 w 790"/>
              <a:gd name="T83" fmla="*/ 634826 h 412"/>
              <a:gd name="T84" fmla="*/ 1254125 w 790"/>
              <a:gd name="T85" fmla="*/ 588801 h 412"/>
              <a:gd name="T86" fmla="*/ 1254125 w 790"/>
              <a:gd name="T87" fmla="*/ 496752 h 412"/>
              <a:gd name="T88" fmla="*/ 1254125 w 790"/>
              <a:gd name="T89" fmla="*/ 423746 h 412"/>
              <a:gd name="T90" fmla="*/ 1254125 w 790"/>
              <a:gd name="T91" fmla="*/ 322174 h 412"/>
              <a:gd name="T92" fmla="*/ 1254125 w 790"/>
              <a:gd name="T93" fmla="*/ 276149 h 412"/>
              <a:gd name="T94" fmla="*/ 1235075 w 790"/>
              <a:gd name="T95" fmla="*/ 203144 h 4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90"/>
              <a:gd name="T145" fmla="*/ 0 h 412"/>
              <a:gd name="T146" fmla="*/ 790 w 790"/>
              <a:gd name="T147" fmla="*/ 412 h 4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90" h="412">
                <a:moveTo>
                  <a:pt x="778" y="122"/>
                </a:moveTo>
                <a:lnTo>
                  <a:pt x="778" y="105"/>
                </a:lnTo>
                <a:lnTo>
                  <a:pt x="772" y="93"/>
                </a:lnTo>
                <a:lnTo>
                  <a:pt x="772" y="81"/>
                </a:lnTo>
                <a:lnTo>
                  <a:pt x="772" y="70"/>
                </a:lnTo>
                <a:lnTo>
                  <a:pt x="772" y="64"/>
                </a:lnTo>
                <a:lnTo>
                  <a:pt x="772" y="58"/>
                </a:lnTo>
                <a:lnTo>
                  <a:pt x="772" y="52"/>
                </a:lnTo>
                <a:lnTo>
                  <a:pt x="772" y="41"/>
                </a:lnTo>
                <a:lnTo>
                  <a:pt x="772" y="29"/>
                </a:lnTo>
                <a:lnTo>
                  <a:pt x="772" y="23"/>
                </a:lnTo>
                <a:lnTo>
                  <a:pt x="761" y="23"/>
                </a:lnTo>
                <a:lnTo>
                  <a:pt x="738" y="23"/>
                </a:lnTo>
                <a:lnTo>
                  <a:pt x="732" y="23"/>
                </a:lnTo>
                <a:lnTo>
                  <a:pt x="714" y="23"/>
                </a:lnTo>
                <a:lnTo>
                  <a:pt x="709" y="23"/>
                </a:lnTo>
                <a:lnTo>
                  <a:pt x="703" y="23"/>
                </a:lnTo>
                <a:lnTo>
                  <a:pt x="691" y="23"/>
                </a:lnTo>
                <a:lnTo>
                  <a:pt x="679" y="23"/>
                </a:lnTo>
                <a:lnTo>
                  <a:pt x="674" y="23"/>
                </a:lnTo>
                <a:lnTo>
                  <a:pt x="668" y="23"/>
                </a:lnTo>
                <a:lnTo>
                  <a:pt x="656" y="23"/>
                </a:lnTo>
                <a:lnTo>
                  <a:pt x="650" y="23"/>
                </a:lnTo>
                <a:lnTo>
                  <a:pt x="645" y="23"/>
                </a:lnTo>
                <a:lnTo>
                  <a:pt x="633" y="23"/>
                </a:lnTo>
                <a:lnTo>
                  <a:pt x="604" y="23"/>
                </a:lnTo>
                <a:lnTo>
                  <a:pt x="598" y="23"/>
                </a:lnTo>
                <a:lnTo>
                  <a:pt x="587" y="23"/>
                </a:lnTo>
                <a:lnTo>
                  <a:pt x="575" y="23"/>
                </a:lnTo>
                <a:lnTo>
                  <a:pt x="563" y="23"/>
                </a:lnTo>
                <a:lnTo>
                  <a:pt x="552" y="23"/>
                </a:lnTo>
                <a:lnTo>
                  <a:pt x="540" y="23"/>
                </a:lnTo>
                <a:lnTo>
                  <a:pt x="523" y="23"/>
                </a:lnTo>
                <a:lnTo>
                  <a:pt x="511" y="23"/>
                </a:lnTo>
                <a:lnTo>
                  <a:pt x="494" y="23"/>
                </a:lnTo>
                <a:lnTo>
                  <a:pt x="482" y="23"/>
                </a:lnTo>
                <a:lnTo>
                  <a:pt x="465" y="23"/>
                </a:lnTo>
                <a:lnTo>
                  <a:pt x="459" y="23"/>
                </a:lnTo>
                <a:lnTo>
                  <a:pt x="453" y="23"/>
                </a:lnTo>
                <a:lnTo>
                  <a:pt x="436" y="23"/>
                </a:lnTo>
                <a:lnTo>
                  <a:pt x="430" y="23"/>
                </a:lnTo>
                <a:lnTo>
                  <a:pt x="418" y="23"/>
                </a:lnTo>
                <a:lnTo>
                  <a:pt x="413" y="23"/>
                </a:lnTo>
                <a:lnTo>
                  <a:pt x="395" y="23"/>
                </a:lnTo>
                <a:lnTo>
                  <a:pt x="389" y="23"/>
                </a:lnTo>
                <a:lnTo>
                  <a:pt x="372" y="18"/>
                </a:lnTo>
                <a:lnTo>
                  <a:pt x="343" y="18"/>
                </a:lnTo>
                <a:lnTo>
                  <a:pt x="337" y="18"/>
                </a:lnTo>
                <a:lnTo>
                  <a:pt x="331" y="18"/>
                </a:lnTo>
                <a:lnTo>
                  <a:pt x="325" y="18"/>
                </a:lnTo>
                <a:lnTo>
                  <a:pt x="320" y="18"/>
                </a:lnTo>
                <a:lnTo>
                  <a:pt x="285" y="18"/>
                </a:lnTo>
                <a:lnTo>
                  <a:pt x="279" y="18"/>
                </a:lnTo>
                <a:lnTo>
                  <a:pt x="273" y="18"/>
                </a:lnTo>
                <a:lnTo>
                  <a:pt x="267" y="18"/>
                </a:lnTo>
                <a:lnTo>
                  <a:pt x="227" y="12"/>
                </a:lnTo>
                <a:lnTo>
                  <a:pt x="221" y="12"/>
                </a:lnTo>
                <a:lnTo>
                  <a:pt x="192" y="12"/>
                </a:lnTo>
                <a:lnTo>
                  <a:pt x="186" y="12"/>
                </a:lnTo>
                <a:lnTo>
                  <a:pt x="180" y="12"/>
                </a:lnTo>
                <a:lnTo>
                  <a:pt x="175" y="12"/>
                </a:lnTo>
                <a:lnTo>
                  <a:pt x="157" y="12"/>
                </a:lnTo>
                <a:lnTo>
                  <a:pt x="140" y="12"/>
                </a:lnTo>
                <a:lnTo>
                  <a:pt x="122" y="6"/>
                </a:lnTo>
                <a:lnTo>
                  <a:pt x="117" y="6"/>
                </a:lnTo>
                <a:lnTo>
                  <a:pt x="93" y="6"/>
                </a:lnTo>
                <a:lnTo>
                  <a:pt x="41" y="0"/>
                </a:lnTo>
                <a:lnTo>
                  <a:pt x="29" y="0"/>
                </a:lnTo>
                <a:lnTo>
                  <a:pt x="6" y="0"/>
                </a:lnTo>
                <a:lnTo>
                  <a:pt x="6" y="12"/>
                </a:lnTo>
                <a:lnTo>
                  <a:pt x="6" y="29"/>
                </a:lnTo>
                <a:lnTo>
                  <a:pt x="0" y="58"/>
                </a:lnTo>
                <a:lnTo>
                  <a:pt x="35" y="58"/>
                </a:lnTo>
                <a:lnTo>
                  <a:pt x="58" y="58"/>
                </a:lnTo>
                <a:lnTo>
                  <a:pt x="76" y="64"/>
                </a:lnTo>
                <a:lnTo>
                  <a:pt x="82" y="64"/>
                </a:lnTo>
                <a:lnTo>
                  <a:pt x="93" y="64"/>
                </a:lnTo>
                <a:lnTo>
                  <a:pt x="105" y="64"/>
                </a:lnTo>
                <a:lnTo>
                  <a:pt x="128" y="64"/>
                </a:lnTo>
                <a:lnTo>
                  <a:pt x="151" y="64"/>
                </a:lnTo>
                <a:lnTo>
                  <a:pt x="163" y="70"/>
                </a:lnTo>
                <a:lnTo>
                  <a:pt x="180" y="70"/>
                </a:lnTo>
                <a:lnTo>
                  <a:pt x="186" y="70"/>
                </a:lnTo>
                <a:lnTo>
                  <a:pt x="192" y="70"/>
                </a:lnTo>
                <a:lnTo>
                  <a:pt x="198" y="70"/>
                </a:lnTo>
                <a:lnTo>
                  <a:pt x="221" y="70"/>
                </a:lnTo>
                <a:lnTo>
                  <a:pt x="227" y="70"/>
                </a:lnTo>
                <a:lnTo>
                  <a:pt x="244" y="70"/>
                </a:lnTo>
                <a:lnTo>
                  <a:pt x="279" y="76"/>
                </a:lnTo>
                <a:lnTo>
                  <a:pt x="279" y="87"/>
                </a:lnTo>
                <a:lnTo>
                  <a:pt x="273" y="122"/>
                </a:lnTo>
                <a:lnTo>
                  <a:pt x="273" y="128"/>
                </a:lnTo>
                <a:lnTo>
                  <a:pt x="273" y="139"/>
                </a:lnTo>
                <a:lnTo>
                  <a:pt x="273" y="145"/>
                </a:lnTo>
                <a:lnTo>
                  <a:pt x="273" y="151"/>
                </a:lnTo>
                <a:lnTo>
                  <a:pt x="273" y="157"/>
                </a:lnTo>
                <a:lnTo>
                  <a:pt x="273" y="174"/>
                </a:lnTo>
                <a:lnTo>
                  <a:pt x="273" y="186"/>
                </a:lnTo>
                <a:lnTo>
                  <a:pt x="273" y="192"/>
                </a:lnTo>
                <a:lnTo>
                  <a:pt x="273" y="197"/>
                </a:lnTo>
                <a:lnTo>
                  <a:pt x="273" y="209"/>
                </a:lnTo>
                <a:lnTo>
                  <a:pt x="273" y="215"/>
                </a:lnTo>
                <a:lnTo>
                  <a:pt x="273" y="221"/>
                </a:lnTo>
                <a:lnTo>
                  <a:pt x="273" y="232"/>
                </a:lnTo>
                <a:lnTo>
                  <a:pt x="267" y="238"/>
                </a:lnTo>
                <a:lnTo>
                  <a:pt x="267" y="261"/>
                </a:lnTo>
                <a:lnTo>
                  <a:pt x="267" y="267"/>
                </a:lnTo>
                <a:lnTo>
                  <a:pt x="267" y="273"/>
                </a:lnTo>
                <a:lnTo>
                  <a:pt x="267" y="296"/>
                </a:lnTo>
                <a:lnTo>
                  <a:pt x="273" y="296"/>
                </a:lnTo>
                <a:lnTo>
                  <a:pt x="279" y="302"/>
                </a:lnTo>
                <a:lnTo>
                  <a:pt x="291" y="313"/>
                </a:lnTo>
                <a:lnTo>
                  <a:pt x="314" y="313"/>
                </a:lnTo>
                <a:lnTo>
                  <a:pt x="337" y="319"/>
                </a:lnTo>
                <a:lnTo>
                  <a:pt x="343" y="325"/>
                </a:lnTo>
                <a:lnTo>
                  <a:pt x="343" y="337"/>
                </a:lnTo>
                <a:lnTo>
                  <a:pt x="349" y="342"/>
                </a:lnTo>
                <a:lnTo>
                  <a:pt x="354" y="337"/>
                </a:lnTo>
                <a:lnTo>
                  <a:pt x="366" y="342"/>
                </a:lnTo>
                <a:lnTo>
                  <a:pt x="383" y="348"/>
                </a:lnTo>
                <a:lnTo>
                  <a:pt x="395" y="348"/>
                </a:lnTo>
                <a:lnTo>
                  <a:pt x="401" y="348"/>
                </a:lnTo>
                <a:lnTo>
                  <a:pt x="407" y="354"/>
                </a:lnTo>
                <a:lnTo>
                  <a:pt x="413" y="354"/>
                </a:lnTo>
                <a:lnTo>
                  <a:pt x="430" y="348"/>
                </a:lnTo>
                <a:lnTo>
                  <a:pt x="442" y="354"/>
                </a:lnTo>
                <a:lnTo>
                  <a:pt x="442" y="348"/>
                </a:lnTo>
                <a:lnTo>
                  <a:pt x="447" y="348"/>
                </a:lnTo>
                <a:lnTo>
                  <a:pt x="447" y="366"/>
                </a:lnTo>
                <a:lnTo>
                  <a:pt x="459" y="366"/>
                </a:lnTo>
                <a:lnTo>
                  <a:pt x="459" y="377"/>
                </a:lnTo>
                <a:lnTo>
                  <a:pt x="465" y="383"/>
                </a:lnTo>
                <a:lnTo>
                  <a:pt x="488" y="371"/>
                </a:lnTo>
                <a:lnTo>
                  <a:pt x="500" y="377"/>
                </a:lnTo>
                <a:lnTo>
                  <a:pt x="505" y="377"/>
                </a:lnTo>
                <a:lnTo>
                  <a:pt x="517" y="389"/>
                </a:lnTo>
                <a:lnTo>
                  <a:pt x="534" y="383"/>
                </a:lnTo>
                <a:lnTo>
                  <a:pt x="534" y="395"/>
                </a:lnTo>
                <a:lnTo>
                  <a:pt x="540" y="400"/>
                </a:lnTo>
                <a:lnTo>
                  <a:pt x="558" y="371"/>
                </a:lnTo>
                <a:lnTo>
                  <a:pt x="575" y="389"/>
                </a:lnTo>
                <a:lnTo>
                  <a:pt x="587" y="377"/>
                </a:lnTo>
                <a:lnTo>
                  <a:pt x="592" y="377"/>
                </a:lnTo>
                <a:lnTo>
                  <a:pt x="587" y="383"/>
                </a:lnTo>
                <a:lnTo>
                  <a:pt x="598" y="395"/>
                </a:lnTo>
                <a:lnTo>
                  <a:pt x="604" y="395"/>
                </a:lnTo>
                <a:lnTo>
                  <a:pt x="610" y="400"/>
                </a:lnTo>
                <a:lnTo>
                  <a:pt x="621" y="395"/>
                </a:lnTo>
                <a:lnTo>
                  <a:pt x="645" y="383"/>
                </a:lnTo>
                <a:lnTo>
                  <a:pt x="662" y="383"/>
                </a:lnTo>
                <a:lnTo>
                  <a:pt x="668" y="383"/>
                </a:lnTo>
                <a:lnTo>
                  <a:pt x="668" y="377"/>
                </a:lnTo>
                <a:lnTo>
                  <a:pt x="685" y="377"/>
                </a:lnTo>
                <a:lnTo>
                  <a:pt x="685" y="371"/>
                </a:lnTo>
                <a:lnTo>
                  <a:pt x="685" y="377"/>
                </a:lnTo>
                <a:lnTo>
                  <a:pt x="691" y="377"/>
                </a:lnTo>
                <a:lnTo>
                  <a:pt x="691" y="383"/>
                </a:lnTo>
                <a:lnTo>
                  <a:pt x="714" y="383"/>
                </a:lnTo>
                <a:lnTo>
                  <a:pt x="720" y="377"/>
                </a:lnTo>
                <a:lnTo>
                  <a:pt x="726" y="371"/>
                </a:lnTo>
                <a:lnTo>
                  <a:pt x="732" y="371"/>
                </a:lnTo>
                <a:lnTo>
                  <a:pt x="732" y="377"/>
                </a:lnTo>
                <a:lnTo>
                  <a:pt x="743" y="383"/>
                </a:lnTo>
                <a:lnTo>
                  <a:pt x="755" y="395"/>
                </a:lnTo>
                <a:lnTo>
                  <a:pt x="761" y="395"/>
                </a:lnTo>
                <a:lnTo>
                  <a:pt x="767" y="395"/>
                </a:lnTo>
                <a:lnTo>
                  <a:pt x="767" y="400"/>
                </a:lnTo>
                <a:lnTo>
                  <a:pt x="778" y="400"/>
                </a:lnTo>
                <a:lnTo>
                  <a:pt x="790" y="412"/>
                </a:lnTo>
                <a:lnTo>
                  <a:pt x="790" y="406"/>
                </a:lnTo>
                <a:lnTo>
                  <a:pt x="790" y="377"/>
                </a:lnTo>
                <a:lnTo>
                  <a:pt x="790" y="371"/>
                </a:lnTo>
                <a:lnTo>
                  <a:pt x="790" y="354"/>
                </a:lnTo>
                <a:lnTo>
                  <a:pt x="790" y="342"/>
                </a:lnTo>
                <a:lnTo>
                  <a:pt x="790" y="337"/>
                </a:lnTo>
                <a:lnTo>
                  <a:pt x="790" y="313"/>
                </a:lnTo>
                <a:lnTo>
                  <a:pt x="790" y="308"/>
                </a:lnTo>
                <a:lnTo>
                  <a:pt x="790" y="290"/>
                </a:lnTo>
                <a:lnTo>
                  <a:pt x="790" y="284"/>
                </a:lnTo>
                <a:lnTo>
                  <a:pt x="790" y="267"/>
                </a:lnTo>
                <a:lnTo>
                  <a:pt x="790" y="261"/>
                </a:lnTo>
                <a:lnTo>
                  <a:pt x="790" y="221"/>
                </a:lnTo>
                <a:lnTo>
                  <a:pt x="790" y="209"/>
                </a:lnTo>
                <a:lnTo>
                  <a:pt x="790" y="203"/>
                </a:lnTo>
                <a:lnTo>
                  <a:pt x="790" y="197"/>
                </a:lnTo>
                <a:lnTo>
                  <a:pt x="790" y="192"/>
                </a:lnTo>
                <a:lnTo>
                  <a:pt x="790" y="180"/>
                </a:lnTo>
                <a:lnTo>
                  <a:pt x="790" y="174"/>
                </a:lnTo>
                <a:lnTo>
                  <a:pt x="790" y="168"/>
                </a:lnTo>
                <a:lnTo>
                  <a:pt x="784" y="163"/>
                </a:lnTo>
                <a:lnTo>
                  <a:pt x="784" y="151"/>
                </a:lnTo>
                <a:lnTo>
                  <a:pt x="778" y="128"/>
                </a:lnTo>
                <a:lnTo>
                  <a:pt x="778" y="12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2585198" y="3987799"/>
            <a:ext cx="990880" cy="1141412"/>
          </a:xfrm>
          <a:custGeom>
            <a:avLst/>
            <a:gdLst>
              <a:gd name="T0" fmla="*/ 17 w 627"/>
              <a:gd name="T1" fmla="*/ 464 h 719"/>
              <a:gd name="T2" fmla="*/ 41 w 627"/>
              <a:gd name="T3" fmla="*/ 435 h 719"/>
              <a:gd name="T4" fmla="*/ 23 w 627"/>
              <a:gd name="T5" fmla="*/ 424 h 719"/>
              <a:gd name="T6" fmla="*/ 41 w 627"/>
              <a:gd name="T7" fmla="*/ 389 h 719"/>
              <a:gd name="T8" fmla="*/ 64 w 627"/>
              <a:gd name="T9" fmla="*/ 331 h 719"/>
              <a:gd name="T10" fmla="*/ 76 w 627"/>
              <a:gd name="T11" fmla="*/ 319 h 719"/>
              <a:gd name="T12" fmla="*/ 105 w 627"/>
              <a:gd name="T13" fmla="*/ 302 h 719"/>
              <a:gd name="T14" fmla="*/ 87 w 627"/>
              <a:gd name="T15" fmla="*/ 279 h 719"/>
              <a:gd name="T16" fmla="*/ 81 w 627"/>
              <a:gd name="T17" fmla="*/ 244 h 719"/>
              <a:gd name="T18" fmla="*/ 81 w 627"/>
              <a:gd name="T19" fmla="*/ 209 h 719"/>
              <a:gd name="T20" fmla="*/ 93 w 627"/>
              <a:gd name="T21" fmla="*/ 128 h 719"/>
              <a:gd name="T22" fmla="*/ 93 w 627"/>
              <a:gd name="T23" fmla="*/ 87 h 719"/>
              <a:gd name="T24" fmla="*/ 139 w 627"/>
              <a:gd name="T25" fmla="*/ 105 h 719"/>
              <a:gd name="T26" fmla="*/ 174 w 627"/>
              <a:gd name="T27" fmla="*/ 18 h 719"/>
              <a:gd name="T28" fmla="*/ 209 w 627"/>
              <a:gd name="T29" fmla="*/ 6 h 719"/>
              <a:gd name="T30" fmla="*/ 284 w 627"/>
              <a:gd name="T31" fmla="*/ 23 h 719"/>
              <a:gd name="T32" fmla="*/ 313 w 627"/>
              <a:gd name="T33" fmla="*/ 29 h 719"/>
              <a:gd name="T34" fmla="*/ 406 w 627"/>
              <a:gd name="T35" fmla="*/ 47 h 719"/>
              <a:gd name="T36" fmla="*/ 430 w 627"/>
              <a:gd name="T37" fmla="*/ 47 h 719"/>
              <a:gd name="T38" fmla="*/ 476 w 627"/>
              <a:gd name="T39" fmla="*/ 58 h 719"/>
              <a:gd name="T40" fmla="*/ 546 w 627"/>
              <a:gd name="T41" fmla="*/ 70 h 719"/>
              <a:gd name="T42" fmla="*/ 586 w 627"/>
              <a:gd name="T43" fmla="*/ 76 h 719"/>
              <a:gd name="T44" fmla="*/ 627 w 627"/>
              <a:gd name="T45" fmla="*/ 110 h 719"/>
              <a:gd name="T46" fmla="*/ 609 w 627"/>
              <a:gd name="T47" fmla="*/ 192 h 719"/>
              <a:gd name="T48" fmla="*/ 604 w 627"/>
              <a:gd name="T49" fmla="*/ 250 h 719"/>
              <a:gd name="T50" fmla="*/ 592 w 627"/>
              <a:gd name="T51" fmla="*/ 331 h 719"/>
              <a:gd name="T52" fmla="*/ 586 w 627"/>
              <a:gd name="T53" fmla="*/ 377 h 719"/>
              <a:gd name="T54" fmla="*/ 575 w 627"/>
              <a:gd name="T55" fmla="*/ 447 h 719"/>
              <a:gd name="T56" fmla="*/ 563 w 627"/>
              <a:gd name="T57" fmla="*/ 516 h 719"/>
              <a:gd name="T58" fmla="*/ 557 w 627"/>
              <a:gd name="T59" fmla="*/ 557 h 719"/>
              <a:gd name="T60" fmla="*/ 551 w 627"/>
              <a:gd name="T61" fmla="*/ 592 h 719"/>
              <a:gd name="T62" fmla="*/ 534 w 627"/>
              <a:gd name="T63" fmla="*/ 696 h 719"/>
              <a:gd name="T64" fmla="*/ 534 w 627"/>
              <a:gd name="T65" fmla="*/ 719 h 719"/>
              <a:gd name="T66" fmla="*/ 337 w 627"/>
              <a:gd name="T67" fmla="*/ 690 h 719"/>
              <a:gd name="T68" fmla="*/ 308 w 627"/>
              <a:gd name="T69" fmla="*/ 673 h 719"/>
              <a:gd name="T70" fmla="*/ 134 w 627"/>
              <a:gd name="T71" fmla="*/ 569 h 719"/>
              <a:gd name="T72" fmla="*/ 0 w 627"/>
              <a:gd name="T73" fmla="*/ 482 h 71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27"/>
              <a:gd name="T112" fmla="*/ 0 h 719"/>
              <a:gd name="T113" fmla="*/ 627 w 627"/>
              <a:gd name="T114" fmla="*/ 719 h 719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27" h="719">
                <a:moveTo>
                  <a:pt x="0" y="482"/>
                </a:moveTo>
                <a:lnTo>
                  <a:pt x="17" y="464"/>
                </a:lnTo>
                <a:lnTo>
                  <a:pt x="35" y="464"/>
                </a:lnTo>
                <a:lnTo>
                  <a:pt x="41" y="435"/>
                </a:lnTo>
                <a:lnTo>
                  <a:pt x="35" y="435"/>
                </a:lnTo>
                <a:lnTo>
                  <a:pt x="23" y="424"/>
                </a:lnTo>
                <a:lnTo>
                  <a:pt x="35" y="389"/>
                </a:lnTo>
                <a:lnTo>
                  <a:pt x="41" y="389"/>
                </a:lnTo>
                <a:lnTo>
                  <a:pt x="58" y="360"/>
                </a:lnTo>
                <a:lnTo>
                  <a:pt x="64" y="331"/>
                </a:lnTo>
                <a:lnTo>
                  <a:pt x="70" y="325"/>
                </a:lnTo>
                <a:lnTo>
                  <a:pt x="76" y="319"/>
                </a:lnTo>
                <a:lnTo>
                  <a:pt x="93" y="313"/>
                </a:lnTo>
                <a:lnTo>
                  <a:pt x="105" y="302"/>
                </a:lnTo>
                <a:lnTo>
                  <a:pt x="110" y="302"/>
                </a:lnTo>
                <a:lnTo>
                  <a:pt x="87" y="279"/>
                </a:lnTo>
                <a:lnTo>
                  <a:pt x="87" y="273"/>
                </a:lnTo>
                <a:lnTo>
                  <a:pt x="81" y="244"/>
                </a:lnTo>
                <a:lnTo>
                  <a:pt x="76" y="226"/>
                </a:lnTo>
                <a:lnTo>
                  <a:pt x="81" y="209"/>
                </a:lnTo>
                <a:lnTo>
                  <a:pt x="87" y="186"/>
                </a:lnTo>
                <a:lnTo>
                  <a:pt x="93" y="128"/>
                </a:lnTo>
                <a:lnTo>
                  <a:pt x="99" y="110"/>
                </a:lnTo>
                <a:lnTo>
                  <a:pt x="93" y="87"/>
                </a:lnTo>
                <a:lnTo>
                  <a:pt x="116" y="87"/>
                </a:lnTo>
                <a:lnTo>
                  <a:pt x="139" y="105"/>
                </a:lnTo>
                <a:lnTo>
                  <a:pt x="157" y="87"/>
                </a:lnTo>
                <a:lnTo>
                  <a:pt x="174" y="18"/>
                </a:lnTo>
                <a:lnTo>
                  <a:pt x="180" y="0"/>
                </a:lnTo>
                <a:lnTo>
                  <a:pt x="209" y="6"/>
                </a:lnTo>
                <a:lnTo>
                  <a:pt x="238" y="12"/>
                </a:lnTo>
                <a:lnTo>
                  <a:pt x="284" y="23"/>
                </a:lnTo>
                <a:lnTo>
                  <a:pt x="296" y="23"/>
                </a:lnTo>
                <a:lnTo>
                  <a:pt x="313" y="29"/>
                </a:lnTo>
                <a:lnTo>
                  <a:pt x="383" y="41"/>
                </a:lnTo>
                <a:lnTo>
                  <a:pt x="406" y="47"/>
                </a:lnTo>
                <a:lnTo>
                  <a:pt x="418" y="47"/>
                </a:lnTo>
                <a:lnTo>
                  <a:pt x="430" y="47"/>
                </a:lnTo>
                <a:lnTo>
                  <a:pt x="453" y="52"/>
                </a:lnTo>
                <a:lnTo>
                  <a:pt x="476" y="58"/>
                </a:lnTo>
                <a:lnTo>
                  <a:pt x="499" y="58"/>
                </a:lnTo>
                <a:lnTo>
                  <a:pt x="546" y="70"/>
                </a:lnTo>
                <a:lnTo>
                  <a:pt x="575" y="76"/>
                </a:lnTo>
                <a:lnTo>
                  <a:pt x="586" y="76"/>
                </a:lnTo>
                <a:lnTo>
                  <a:pt x="627" y="81"/>
                </a:lnTo>
                <a:lnTo>
                  <a:pt x="627" y="110"/>
                </a:lnTo>
                <a:lnTo>
                  <a:pt x="621" y="139"/>
                </a:lnTo>
                <a:lnTo>
                  <a:pt x="609" y="192"/>
                </a:lnTo>
                <a:lnTo>
                  <a:pt x="604" y="244"/>
                </a:lnTo>
                <a:lnTo>
                  <a:pt x="604" y="250"/>
                </a:lnTo>
                <a:lnTo>
                  <a:pt x="592" y="313"/>
                </a:lnTo>
                <a:lnTo>
                  <a:pt x="592" y="331"/>
                </a:lnTo>
                <a:lnTo>
                  <a:pt x="586" y="354"/>
                </a:lnTo>
                <a:lnTo>
                  <a:pt x="586" y="377"/>
                </a:lnTo>
                <a:lnTo>
                  <a:pt x="580" y="418"/>
                </a:lnTo>
                <a:lnTo>
                  <a:pt x="575" y="447"/>
                </a:lnTo>
                <a:lnTo>
                  <a:pt x="563" y="511"/>
                </a:lnTo>
                <a:lnTo>
                  <a:pt x="563" y="516"/>
                </a:lnTo>
                <a:lnTo>
                  <a:pt x="563" y="534"/>
                </a:lnTo>
                <a:lnTo>
                  <a:pt x="557" y="557"/>
                </a:lnTo>
                <a:lnTo>
                  <a:pt x="557" y="563"/>
                </a:lnTo>
                <a:lnTo>
                  <a:pt x="551" y="592"/>
                </a:lnTo>
                <a:lnTo>
                  <a:pt x="551" y="598"/>
                </a:lnTo>
                <a:lnTo>
                  <a:pt x="534" y="696"/>
                </a:lnTo>
                <a:lnTo>
                  <a:pt x="534" y="702"/>
                </a:lnTo>
                <a:lnTo>
                  <a:pt x="534" y="719"/>
                </a:lnTo>
                <a:lnTo>
                  <a:pt x="395" y="702"/>
                </a:lnTo>
                <a:lnTo>
                  <a:pt x="337" y="690"/>
                </a:lnTo>
                <a:lnTo>
                  <a:pt x="313" y="679"/>
                </a:lnTo>
                <a:lnTo>
                  <a:pt x="308" y="673"/>
                </a:lnTo>
                <a:lnTo>
                  <a:pt x="296" y="667"/>
                </a:lnTo>
                <a:lnTo>
                  <a:pt x="134" y="569"/>
                </a:lnTo>
                <a:lnTo>
                  <a:pt x="12" y="499"/>
                </a:lnTo>
                <a:lnTo>
                  <a:pt x="0" y="48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1617850" y="2746374"/>
            <a:ext cx="1141973" cy="1978025"/>
          </a:xfrm>
          <a:custGeom>
            <a:avLst/>
            <a:gdLst>
              <a:gd name="T0" fmla="*/ 1031875 w 725"/>
              <a:gd name="T1" fmla="*/ 1979069 h 1247"/>
              <a:gd name="T2" fmla="*/ 1012825 w 725"/>
              <a:gd name="T3" fmla="*/ 1915586 h 1247"/>
              <a:gd name="T4" fmla="*/ 1068388 w 725"/>
              <a:gd name="T5" fmla="*/ 1814014 h 1247"/>
              <a:gd name="T6" fmla="*/ 1096963 w 725"/>
              <a:gd name="T7" fmla="*/ 1748945 h 1247"/>
              <a:gd name="T8" fmla="*/ 1150938 w 725"/>
              <a:gd name="T9" fmla="*/ 1721965 h 1247"/>
              <a:gd name="T10" fmla="*/ 1104900 w 725"/>
              <a:gd name="T11" fmla="*/ 1629915 h 1247"/>
              <a:gd name="T12" fmla="*/ 1068388 w 725"/>
              <a:gd name="T13" fmla="*/ 1528343 h 1247"/>
              <a:gd name="T14" fmla="*/ 976313 w 725"/>
              <a:gd name="T15" fmla="*/ 1380746 h 1247"/>
              <a:gd name="T16" fmla="*/ 884238 w 725"/>
              <a:gd name="T17" fmla="*/ 1252194 h 1247"/>
              <a:gd name="T18" fmla="*/ 773113 w 725"/>
              <a:gd name="T19" fmla="*/ 1077617 h 1247"/>
              <a:gd name="T20" fmla="*/ 727075 w 725"/>
              <a:gd name="T21" fmla="*/ 1003025 h 1247"/>
              <a:gd name="T22" fmla="*/ 635000 w 725"/>
              <a:gd name="T23" fmla="*/ 857015 h 1247"/>
              <a:gd name="T24" fmla="*/ 598488 w 725"/>
              <a:gd name="T25" fmla="*/ 801467 h 1247"/>
              <a:gd name="T26" fmla="*/ 561975 w 725"/>
              <a:gd name="T27" fmla="*/ 755443 h 1247"/>
              <a:gd name="T28" fmla="*/ 533400 w 725"/>
              <a:gd name="T29" fmla="*/ 699895 h 1247"/>
              <a:gd name="T30" fmla="*/ 525463 w 725"/>
              <a:gd name="T31" fmla="*/ 672915 h 1247"/>
              <a:gd name="T32" fmla="*/ 533400 w 725"/>
              <a:gd name="T33" fmla="*/ 634826 h 1247"/>
              <a:gd name="T34" fmla="*/ 542925 w 725"/>
              <a:gd name="T35" fmla="*/ 598323 h 1247"/>
              <a:gd name="T36" fmla="*/ 571500 w 725"/>
              <a:gd name="T37" fmla="*/ 525318 h 1247"/>
              <a:gd name="T38" fmla="*/ 635000 w 725"/>
              <a:gd name="T39" fmla="*/ 276149 h 1247"/>
              <a:gd name="T40" fmla="*/ 644525 w 725"/>
              <a:gd name="T41" fmla="*/ 157119 h 1247"/>
              <a:gd name="T42" fmla="*/ 525463 w 725"/>
              <a:gd name="T43" fmla="*/ 128552 h 1247"/>
              <a:gd name="T44" fmla="*/ 404813 w 725"/>
              <a:gd name="T45" fmla="*/ 92050 h 1247"/>
              <a:gd name="T46" fmla="*/ 276225 w 725"/>
              <a:gd name="T47" fmla="*/ 46025 h 1247"/>
              <a:gd name="T48" fmla="*/ 239713 w 725"/>
              <a:gd name="T49" fmla="*/ 36502 h 1247"/>
              <a:gd name="T50" fmla="*/ 203200 w 725"/>
              <a:gd name="T51" fmla="*/ 28567 h 1247"/>
              <a:gd name="T52" fmla="*/ 147638 w 725"/>
              <a:gd name="T53" fmla="*/ 9522 h 1247"/>
              <a:gd name="T54" fmla="*/ 109538 w 725"/>
              <a:gd name="T55" fmla="*/ 36502 h 1247"/>
              <a:gd name="T56" fmla="*/ 109538 w 725"/>
              <a:gd name="T57" fmla="*/ 111094 h 1247"/>
              <a:gd name="T58" fmla="*/ 82550 w 725"/>
              <a:gd name="T59" fmla="*/ 166642 h 1247"/>
              <a:gd name="T60" fmla="*/ 17463 w 725"/>
              <a:gd name="T61" fmla="*/ 249169 h 1247"/>
              <a:gd name="T62" fmla="*/ 26988 w 725"/>
              <a:gd name="T63" fmla="*/ 322174 h 1247"/>
              <a:gd name="T64" fmla="*/ 46038 w 725"/>
              <a:gd name="T65" fmla="*/ 423746 h 1247"/>
              <a:gd name="T66" fmla="*/ 26988 w 725"/>
              <a:gd name="T67" fmla="*/ 580865 h 1247"/>
              <a:gd name="T68" fmla="*/ 63500 w 725"/>
              <a:gd name="T69" fmla="*/ 680851 h 1247"/>
              <a:gd name="T70" fmla="*/ 73025 w 725"/>
              <a:gd name="T71" fmla="*/ 699895 h 1247"/>
              <a:gd name="T72" fmla="*/ 73025 w 725"/>
              <a:gd name="T73" fmla="*/ 736398 h 1247"/>
              <a:gd name="T74" fmla="*/ 101600 w 725"/>
              <a:gd name="T75" fmla="*/ 772900 h 1247"/>
              <a:gd name="T76" fmla="*/ 119063 w 725"/>
              <a:gd name="T77" fmla="*/ 801467 h 1247"/>
              <a:gd name="T78" fmla="*/ 101600 w 725"/>
              <a:gd name="T79" fmla="*/ 847492 h 1247"/>
              <a:gd name="T80" fmla="*/ 101600 w 725"/>
              <a:gd name="T81" fmla="*/ 920497 h 1247"/>
              <a:gd name="T82" fmla="*/ 138113 w 725"/>
              <a:gd name="T83" fmla="*/ 957000 h 1247"/>
              <a:gd name="T84" fmla="*/ 147638 w 725"/>
              <a:gd name="T85" fmla="*/ 1022069 h 1247"/>
              <a:gd name="T86" fmla="*/ 119063 w 725"/>
              <a:gd name="T87" fmla="*/ 1031592 h 1247"/>
              <a:gd name="T88" fmla="*/ 157163 w 725"/>
              <a:gd name="T89" fmla="*/ 1150622 h 1247"/>
              <a:gd name="T90" fmla="*/ 174625 w 725"/>
              <a:gd name="T91" fmla="*/ 1206169 h 1247"/>
              <a:gd name="T92" fmla="*/ 220663 w 725"/>
              <a:gd name="T93" fmla="*/ 1271238 h 1247"/>
              <a:gd name="T94" fmla="*/ 220663 w 725"/>
              <a:gd name="T95" fmla="*/ 1325199 h 1247"/>
              <a:gd name="T96" fmla="*/ 230188 w 725"/>
              <a:gd name="T97" fmla="*/ 1380746 h 1247"/>
              <a:gd name="T98" fmla="*/ 295275 w 725"/>
              <a:gd name="T99" fmla="*/ 1482318 h 1247"/>
              <a:gd name="T100" fmla="*/ 368300 w 725"/>
              <a:gd name="T101" fmla="*/ 1518820 h 1247"/>
              <a:gd name="T102" fmla="*/ 433388 w 725"/>
              <a:gd name="T103" fmla="*/ 1593412 h 1247"/>
              <a:gd name="T104" fmla="*/ 496888 w 725"/>
              <a:gd name="T105" fmla="*/ 1639437 h 1247"/>
              <a:gd name="T106" fmla="*/ 533400 w 725"/>
              <a:gd name="T107" fmla="*/ 1675940 h 1247"/>
              <a:gd name="T108" fmla="*/ 598488 w 725"/>
              <a:gd name="T109" fmla="*/ 1758467 h 1247"/>
              <a:gd name="T110" fmla="*/ 617538 w 725"/>
              <a:gd name="T111" fmla="*/ 1887019 h 1247"/>
              <a:gd name="T112" fmla="*/ 782638 w 725"/>
              <a:gd name="T113" fmla="*/ 1952089 h 124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725"/>
              <a:gd name="T172" fmla="*/ 0 h 1247"/>
              <a:gd name="T173" fmla="*/ 725 w 725"/>
              <a:gd name="T174" fmla="*/ 1247 h 124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725" h="1247">
                <a:moveTo>
                  <a:pt x="627" y="1247"/>
                </a:moveTo>
                <a:lnTo>
                  <a:pt x="632" y="1247"/>
                </a:lnTo>
                <a:lnTo>
                  <a:pt x="650" y="1247"/>
                </a:lnTo>
                <a:lnTo>
                  <a:pt x="656" y="1218"/>
                </a:lnTo>
                <a:lnTo>
                  <a:pt x="650" y="1218"/>
                </a:lnTo>
                <a:lnTo>
                  <a:pt x="638" y="1207"/>
                </a:lnTo>
                <a:lnTo>
                  <a:pt x="650" y="1172"/>
                </a:lnTo>
                <a:lnTo>
                  <a:pt x="656" y="1172"/>
                </a:lnTo>
                <a:lnTo>
                  <a:pt x="673" y="1143"/>
                </a:lnTo>
                <a:lnTo>
                  <a:pt x="679" y="1114"/>
                </a:lnTo>
                <a:lnTo>
                  <a:pt x="685" y="1108"/>
                </a:lnTo>
                <a:lnTo>
                  <a:pt x="691" y="1102"/>
                </a:lnTo>
                <a:lnTo>
                  <a:pt x="708" y="1096"/>
                </a:lnTo>
                <a:lnTo>
                  <a:pt x="720" y="1085"/>
                </a:lnTo>
                <a:lnTo>
                  <a:pt x="725" y="1085"/>
                </a:lnTo>
                <a:lnTo>
                  <a:pt x="702" y="1062"/>
                </a:lnTo>
                <a:lnTo>
                  <a:pt x="702" y="1056"/>
                </a:lnTo>
                <a:lnTo>
                  <a:pt x="696" y="1027"/>
                </a:lnTo>
                <a:lnTo>
                  <a:pt x="691" y="1009"/>
                </a:lnTo>
                <a:lnTo>
                  <a:pt x="696" y="992"/>
                </a:lnTo>
                <a:lnTo>
                  <a:pt x="673" y="963"/>
                </a:lnTo>
                <a:lnTo>
                  <a:pt x="650" y="928"/>
                </a:lnTo>
                <a:lnTo>
                  <a:pt x="621" y="888"/>
                </a:lnTo>
                <a:lnTo>
                  <a:pt x="615" y="870"/>
                </a:lnTo>
                <a:lnTo>
                  <a:pt x="603" y="859"/>
                </a:lnTo>
                <a:lnTo>
                  <a:pt x="580" y="818"/>
                </a:lnTo>
                <a:lnTo>
                  <a:pt x="557" y="789"/>
                </a:lnTo>
                <a:lnTo>
                  <a:pt x="516" y="719"/>
                </a:lnTo>
                <a:lnTo>
                  <a:pt x="487" y="685"/>
                </a:lnTo>
                <a:lnTo>
                  <a:pt x="487" y="679"/>
                </a:lnTo>
                <a:lnTo>
                  <a:pt x="470" y="656"/>
                </a:lnTo>
                <a:lnTo>
                  <a:pt x="464" y="650"/>
                </a:lnTo>
                <a:lnTo>
                  <a:pt x="458" y="632"/>
                </a:lnTo>
                <a:lnTo>
                  <a:pt x="429" y="592"/>
                </a:lnTo>
                <a:lnTo>
                  <a:pt x="406" y="557"/>
                </a:lnTo>
                <a:lnTo>
                  <a:pt x="400" y="540"/>
                </a:lnTo>
                <a:lnTo>
                  <a:pt x="383" y="516"/>
                </a:lnTo>
                <a:lnTo>
                  <a:pt x="377" y="511"/>
                </a:lnTo>
                <a:lnTo>
                  <a:pt x="377" y="505"/>
                </a:lnTo>
                <a:lnTo>
                  <a:pt x="371" y="499"/>
                </a:lnTo>
                <a:lnTo>
                  <a:pt x="360" y="482"/>
                </a:lnTo>
                <a:lnTo>
                  <a:pt x="354" y="476"/>
                </a:lnTo>
                <a:lnTo>
                  <a:pt x="354" y="470"/>
                </a:lnTo>
                <a:lnTo>
                  <a:pt x="336" y="447"/>
                </a:lnTo>
                <a:lnTo>
                  <a:pt x="336" y="441"/>
                </a:lnTo>
                <a:lnTo>
                  <a:pt x="331" y="441"/>
                </a:lnTo>
                <a:lnTo>
                  <a:pt x="325" y="435"/>
                </a:lnTo>
                <a:lnTo>
                  <a:pt x="331" y="424"/>
                </a:lnTo>
                <a:lnTo>
                  <a:pt x="331" y="418"/>
                </a:lnTo>
                <a:lnTo>
                  <a:pt x="336" y="406"/>
                </a:lnTo>
                <a:lnTo>
                  <a:pt x="336" y="400"/>
                </a:lnTo>
                <a:lnTo>
                  <a:pt x="336" y="395"/>
                </a:lnTo>
                <a:lnTo>
                  <a:pt x="342" y="383"/>
                </a:lnTo>
                <a:lnTo>
                  <a:pt x="342" y="377"/>
                </a:lnTo>
                <a:lnTo>
                  <a:pt x="348" y="366"/>
                </a:lnTo>
                <a:lnTo>
                  <a:pt x="348" y="354"/>
                </a:lnTo>
                <a:lnTo>
                  <a:pt x="360" y="331"/>
                </a:lnTo>
                <a:lnTo>
                  <a:pt x="377" y="267"/>
                </a:lnTo>
                <a:lnTo>
                  <a:pt x="395" y="197"/>
                </a:lnTo>
                <a:lnTo>
                  <a:pt x="400" y="174"/>
                </a:lnTo>
                <a:lnTo>
                  <a:pt x="412" y="128"/>
                </a:lnTo>
                <a:lnTo>
                  <a:pt x="418" y="105"/>
                </a:lnTo>
                <a:lnTo>
                  <a:pt x="406" y="99"/>
                </a:lnTo>
                <a:lnTo>
                  <a:pt x="400" y="99"/>
                </a:lnTo>
                <a:lnTo>
                  <a:pt x="348" y="87"/>
                </a:lnTo>
                <a:lnTo>
                  <a:pt x="331" y="81"/>
                </a:lnTo>
                <a:lnTo>
                  <a:pt x="313" y="76"/>
                </a:lnTo>
                <a:lnTo>
                  <a:pt x="302" y="70"/>
                </a:lnTo>
                <a:lnTo>
                  <a:pt x="255" y="58"/>
                </a:lnTo>
                <a:lnTo>
                  <a:pt x="244" y="52"/>
                </a:lnTo>
                <a:lnTo>
                  <a:pt x="232" y="47"/>
                </a:lnTo>
                <a:lnTo>
                  <a:pt x="174" y="29"/>
                </a:lnTo>
                <a:lnTo>
                  <a:pt x="162" y="29"/>
                </a:lnTo>
                <a:lnTo>
                  <a:pt x="157" y="23"/>
                </a:lnTo>
                <a:lnTo>
                  <a:pt x="151" y="23"/>
                </a:lnTo>
                <a:lnTo>
                  <a:pt x="139" y="18"/>
                </a:lnTo>
                <a:lnTo>
                  <a:pt x="133" y="18"/>
                </a:lnTo>
                <a:lnTo>
                  <a:pt x="128" y="18"/>
                </a:lnTo>
                <a:lnTo>
                  <a:pt x="122" y="18"/>
                </a:lnTo>
                <a:lnTo>
                  <a:pt x="110" y="12"/>
                </a:lnTo>
                <a:lnTo>
                  <a:pt x="93" y="6"/>
                </a:lnTo>
                <a:lnTo>
                  <a:pt x="87" y="0"/>
                </a:lnTo>
                <a:lnTo>
                  <a:pt x="81" y="0"/>
                </a:lnTo>
                <a:lnTo>
                  <a:pt x="69" y="23"/>
                </a:lnTo>
                <a:lnTo>
                  <a:pt x="75" y="35"/>
                </a:lnTo>
                <a:lnTo>
                  <a:pt x="69" y="64"/>
                </a:lnTo>
                <a:lnTo>
                  <a:pt x="69" y="70"/>
                </a:lnTo>
                <a:lnTo>
                  <a:pt x="52" y="93"/>
                </a:lnTo>
                <a:lnTo>
                  <a:pt x="46" y="105"/>
                </a:lnTo>
                <a:lnTo>
                  <a:pt x="52" y="105"/>
                </a:lnTo>
                <a:lnTo>
                  <a:pt x="52" y="110"/>
                </a:lnTo>
                <a:lnTo>
                  <a:pt x="40" y="122"/>
                </a:lnTo>
                <a:lnTo>
                  <a:pt x="11" y="157"/>
                </a:lnTo>
                <a:lnTo>
                  <a:pt x="6" y="168"/>
                </a:lnTo>
                <a:lnTo>
                  <a:pt x="0" y="180"/>
                </a:lnTo>
                <a:lnTo>
                  <a:pt x="17" y="203"/>
                </a:lnTo>
                <a:lnTo>
                  <a:pt x="23" y="221"/>
                </a:lnTo>
                <a:lnTo>
                  <a:pt x="29" y="255"/>
                </a:lnTo>
                <a:lnTo>
                  <a:pt x="29" y="267"/>
                </a:lnTo>
                <a:lnTo>
                  <a:pt x="17" y="296"/>
                </a:lnTo>
                <a:lnTo>
                  <a:pt x="11" y="354"/>
                </a:lnTo>
                <a:lnTo>
                  <a:pt x="17" y="366"/>
                </a:lnTo>
                <a:lnTo>
                  <a:pt x="35" y="400"/>
                </a:lnTo>
                <a:lnTo>
                  <a:pt x="40" y="418"/>
                </a:lnTo>
                <a:lnTo>
                  <a:pt x="40" y="429"/>
                </a:lnTo>
                <a:lnTo>
                  <a:pt x="46" y="435"/>
                </a:lnTo>
                <a:lnTo>
                  <a:pt x="52" y="441"/>
                </a:lnTo>
                <a:lnTo>
                  <a:pt x="46" y="441"/>
                </a:lnTo>
                <a:lnTo>
                  <a:pt x="46" y="453"/>
                </a:lnTo>
                <a:lnTo>
                  <a:pt x="40" y="470"/>
                </a:lnTo>
                <a:lnTo>
                  <a:pt x="46" y="464"/>
                </a:lnTo>
                <a:lnTo>
                  <a:pt x="52" y="464"/>
                </a:lnTo>
                <a:lnTo>
                  <a:pt x="58" y="482"/>
                </a:lnTo>
                <a:lnTo>
                  <a:pt x="64" y="487"/>
                </a:lnTo>
                <a:lnTo>
                  <a:pt x="69" y="499"/>
                </a:lnTo>
                <a:lnTo>
                  <a:pt x="75" y="499"/>
                </a:lnTo>
                <a:lnTo>
                  <a:pt x="75" y="505"/>
                </a:lnTo>
                <a:lnTo>
                  <a:pt x="69" y="505"/>
                </a:lnTo>
                <a:lnTo>
                  <a:pt x="69" y="511"/>
                </a:lnTo>
                <a:lnTo>
                  <a:pt x="64" y="534"/>
                </a:lnTo>
                <a:lnTo>
                  <a:pt x="69" y="551"/>
                </a:lnTo>
                <a:lnTo>
                  <a:pt x="64" y="563"/>
                </a:lnTo>
                <a:lnTo>
                  <a:pt x="64" y="580"/>
                </a:lnTo>
                <a:lnTo>
                  <a:pt x="69" y="580"/>
                </a:lnTo>
                <a:lnTo>
                  <a:pt x="75" y="598"/>
                </a:lnTo>
                <a:lnTo>
                  <a:pt x="87" y="603"/>
                </a:lnTo>
                <a:lnTo>
                  <a:pt x="99" y="609"/>
                </a:lnTo>
                <a:lnTo>
                  <a:pt x="104" y="621"/>
                </a:lnTo>
                <a:lnTo>
                  <a:pt x="93" y="644"/>
                </a:lnTo>
                <a:lnTo>
                  <a:pt x="87" y="650"/>
                </a:lnTo>
                <a:lnTo>
                  <a:pt x="87" y="644"/>
                </a:lnTo>
                <a:lnTo>
                  <a:pt x="75" y="650"/>
                </a:lnTo>
                <a:lnTo>
                  <a:pt x="81" y="685"/>
                </a:lnTo>
                <a:lnTo>
                  <a:pt x="87" y="696"/>
                </a:lnTo>
                <a:lnTo>
                  <a:pt x="99" y="725"/>
                </a:lnTo>
                <a:lnTo>
                  <a:pt x="99" y="737"/>
                </a:lnTo>
                <a:lnTo>
                  <a:pt x="110" y="748"/>
                </a:lnTo>
                <a:lnTo>
                  <a:pt x="110" y="760"/>
                </a:lnTo>
                <a:lnTo>
                  <a:pt x="122" y="772"/>
                </a:lnTo>
                <a:lnTo>
                  <a:pt x="128" y="789"/>
                </a:lnTo>
                <a:lnTo>
                  <a:pt x="139" y="801"/>
                </a:lnTo>
                <a:lnTo>
                  <a:pt x="139" y="806"/>
                </a:lnTo>
                <a:lnTo>
                  <a:pt x="133" y="824"/>
                </a:lnTo>
                <a:lnTo>
                  <a:pt x="139" y="835"/>
                </a:lnTo>
                <a:lnTo>
                  <a:pt x="151" y="841"/>
                </a:lnTo>
                <a:lnTo>
                  <a:pt x="145" y="859"/>
                </a:lnTo>
                <a:lnTo>
                  <a:pt x="145" y="870"/>
                </a:lnTo>
                <a:lnTo>
                  <a:pt x="133" y="905"/>
                </a:lnTo>
                <a:lnTo>
                  <a:pt x="151" y="922"/>
                </a:lnTo>
                <a:lnTo>
                  <a:pt x="186" y="934"/>
                </a:lnTo>
                <a:lnTo>
                  <a:pt x="197" y="940"/>
                </a:lnTo>
                <a:lnTo>
                  <a:pt x="220" y="946"/>
                </a:lnTo>
                <a:lnTo>
                  <a:pt x="232" y="957"/>
                </a:lnTo>
                <a:lnTo>
                  <a:pt x="249" y="975"/>
                </a:lnTo>
                <a:lnTo>
                  <a:pt x="255" y="992"/>
                </a:lnTo>
                <a:lnTo>
                  <a:pt x="273" y="1004"/>
                </a:lnTo>
                <a:lnTo>
                  <a:pt x="302" y="1015"/>
                </a:lnTo>
                <a:lnTo>
                  <a:pt x="313" y="1021"/>
                </a:lnTo>
                <a:lnTo>
                  <a:pt x="313" y="1033"/>
                </a:lnTo>
                <a:lnTo>
                  <a:pt x="313" y="1050"/>
                </a:lnTo>
                <a:lnTo>
                  <a:pt x="325" y="1056"/>
                </a:lnTo>
                <a:lnTo>
                  <a:pt x="336" y="1056"/>
                </a:lnTo>
                <a:lnTo>
                  <a:pt x="348" y="1073"/>
                </a:lnTo>
                <a:lnTo>
                  <a:pt x="354" y="1079"/>
                </a:lnTo>
                <a:lnTo>
                  <a:pt x="377" y="1108"/>
                </a:lnTo>
                <a:lnTo>
                  <a:pt x="383" y="1120"/>
                </a:lnTo>
                <a:lnTo>
                  <a:pt x="395" y="1143"/>
                </a:lnTo>
                <a:lnTo>
                  <a:pt x="389" y="1189"/>
                </a:lnTo>
                <a:lnTo>
                  <a:pt x="400" y="1207"/>
                </a:lnTo>
                <a:lnTo>
                  <a:pt x="395" y="1218"/>
                </a:lnTo>
                <a:lnTo>
                  <a:pt x="493" y="1230"/>
                </a:lnTo>
                <a:lnTo>
                  <a:pt x="627" y="1247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3576078" y="3400424"/>
            <a:ext cx="1049898" cy="827087"/>
          </a:xfrm>
          <a:custGeom>
            <a:avLst/>
            <a:gdLst>
              <a:gd name="T0" fmla="*/ 1041400 w 667"/>
              <a:gd name="T1" fmla="*/ 377722 h 522"/>
              <a:gd name="T2" fmla="*/ 1041400 w 667"/>
              <a:gd name="T3" fmla="*/ 441204 h 522"/>
              <a:gd name="T4" fmla="*/ 1041400 w 667"/>
              <a:gd name="T5" fmla="*/ 460249 h 522"/>
              <a:gd name="T6" fmla="*/ 1031875 w 667"/>
              <a:gd name="T7" fmla="*/ 506274 h 522"/>
              <a:gd name="T8" fmla="*/ 1031875 w 667"/>
              <a:gd name="T9" fmla="*/ 533254 h 522"/>
              <a:gd name="T10" fmla="*/ 1031875 w 667"/>
              <a:gd name="T11" fmla="*/ 579279 h 522"/>
              <a:gd name="T12" fmla="*/ 1031875 w 667"/>
              <a:gd name="T13" fmla="*/ 625304 h 522"/>
              <a:gd name="T14" fmla="*/ 1022350 w 667"/>
              <a:gd name="T15" fmla="*/ 690373 h 522"/>
              <a:gd name="T16" fmla="*/ 1022350 w 667"/>
              <a:gd name="T17" fmla="*/ 717353 h 522"/>
              <a:gd name="T18" fmla="*/ 1022350 w 667"/>
              <a:gd name="T19" fmla="*/ 755443 h 522"/>
              <a:gd name="T20" fmla="*/ 1012825 w 667"/>
              <a:gd name="T21" fmla="*/ 801468 h 522"/>
              <a:gd name="T22" fmla="*/ 930275 w 667"/>
              <a:gd name="T23" fmla="*/ 818926 h 522"/>
              <a:gd name="T24" fmla="*/ 874713 w 667"/>
              <a:gd name="T25" fmla="*/ 818926 h 522"/>
              <a:gd name="T26" fmla="*/ 828675 w 667"/>
              <a:gd name="T27" fmla="*/ 809403 h 522"/>
              <a:gd name="T28" fmla="*/ 727075 w 667"/>
              <a:gd name="T29" fmla="*/ 809403 h 522"/>
              <a:gd name="T30" fmla="*/ 598488 w 667"/>
              <a:gd name="T31" fmla="*/ 791946 h 522"/>
              <a:gd name="T32" fmla="*/ 552450 w 667"/>
              <a:gd name="T33" fmla="*/ 791946 h 522"/>
              <a:gd name="T34" fmla="*/ 460375 w 667"/>
              <a:gd name="T35" fmla="*/ 782423 h 522"/>
              <a:gd name="T36" fmla="*/ 377825 w 667"/>
              <a:gd name="T37" fmla="*/ 763378 h 522"/>
              <a:gd name="T38" fmla="*/ 230188 w 667"/>
              <a:gd name="T39" fmla="*/ 745921 h 522"/>
              <a:gd name="T40" fmla="*/ 101600 w 667"/>
              <a:gd name="T41" fmla="*/ 726876 h 522"/>
              <a:gd name="T42" fmla="*/ 46038 w 667"/>
              <a:gd name="T43" fmla="*/ 726876 h 522"/>
              <a:gd name="T44" fmla="*/ 17463 w 667"/>
              <a:gd name="T45" fmla="*/ 634826 h 522"/>
              <a:gd name="T46" fmla="*/ 26988 w 667"/>
              <a:gd name="T47" fmla="*/ 579279 h 522"/>
              <a:gd name="T48" fmla="*/ 26988 w 667"/>
              <a:gd name="T49" fmla="*/ 533254 h 522"/>
              <a:gd name="T50" fmla="*/ 36513 w 667"/>
              <a:gd name="T51" fmla="*/ 487229 h 522"/>
              <a:gd name="T52" fmla="*/ 46038 w 667"/>
              <a:gd name="T53" fmla="*/ 404702 h 522"/>
              <a:gd name="T54" fmla="*/ 63500 w 667"/>
              <a:gd name="T55" fmla="*/ 295194 h 522"/>
              <a:gd name="T56" fmla="*/ 73025 w 667"/>
              <a:gd name="T57" fmla="*/ 249169 h 522"/>
              <a:gd name="T58" fmla="*/ 82550 w 667"/>
              <a:gd name="T59" fmla="*/ 203144 h 522"/>
              <a:gd name="T60" fmla="*/ 92075 w 667"/>
              <a:gd name="T61" fmla="*/ 138075 h 522"/>
              <a:gd name="T62" fmla="*/ 101600 w 667"/>
              <a:gd name="T63" fmla="*/ 73005 h 522"/>
              <a:gd name="T64" fmla="*/ 101600 w 667"/>
              <a:gd name="T65" fmla="*/ 46025 h 522"/>
              <a:gd name="T66" fmla="*/ 111125 w 667"/>
              <a:gd name="T67" fmla="*/ 0 h 522"/>
              <a:gd name="T68" fmla="*/ 230188 w 667"/>
              <a:gd name="T69" fmla="*/ 19045 h 522"/>
              <a:gd name="T70" fmla="*/ 303213 w 667"/>
              <a:gd name="T71" fmla="*/ 26980 h 522"/>
              <a:gd name="T72" fmla="*/ 349250 w 667"/>
              <a:gd name="T73" fmla="*/ 36502 h 522"/>
              <a:gd name="T74" fmla="*/ 460375 w 667"/>
              <a:gd name="T75" fmla="*/ 46025 h 522"/>
              <a:gd name="T76" fmla="*/ 479425 w 667"/>
              <a:gd name="T77" fmla="*/ 55547 h 522"/>
              <a:gd name="T78" fmla="*/ 496888 w 667"/>
              <a:gd name="T79" fmla="*/ 55547 h 522"/>
              <a:gd name="T80" fmla="*/ 598488 w 667"/>
              <a:gd name="T81" fmla="*/ 65070 h 522"/>
              <a:gd name="T82" fmla="*/ 627063 w 667"/>
              <a:gd name="T83" fmla="*/ 73005 h 522"/>
              <a:gd name="T84" fmla="*/ 673100 w 667"/>
              <a:gd name="T85" fmla="*/ 73005 h 522"/>
              <a:gd name="T86" fmla="*/ 709613 w 667"/>
              <a:gd name="T87" fmla="*/ 73005 h 522"/>
              <a:gd name="T88" fmla="*/ 847725 w 667"/>
              <a:gd name="T89" fmla="*/ 92050 h 522"/>
              <a:gd name="T90" fmla="*/ 884238 w 667"/>
              <a:gd name="T91" fmla="*/ 92050 h 522"/>
              <a:gd name="T92" fmla="*/ 985838 w 667"/>
              <a:gd name="T93" fmla="*/ 101572 h 522"/>
              <a:gd name="T94" fmla="*/ 1058863 w 667"/>
              <a:gd name="T95" fmla="*/ 157119 h 522"/>
              <a:gd name="T96" fmla="*/ 1058863 w 667"/>
              <a:gd name="T97" fmla="*/ 174577 h 522"/>
              <a:gd name="T98" fmla="*/ 1058863 w 667"/>
              <a:gd name="T99" fmla="*/ 211080 h 522"/>
              <a:gd name="T100" fmla="*/ 1050925 w 667"/>
              <a:gd name="T101" fmla="*/ 285672 h 52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67"/>
              <a:gd name="T154" fmla="*/ 0 h 522"/>
              <a:gd name="T155" fmla="*/ 667 w 667"/>
              <a:gd name="T156" fmla="*/ 522 h 52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67" h="522">
                <a:moveTo>
                  <a:pt x="656" y="232"/>
                </a:moveTo>
                <a:lnTo>
                  <a:pt x="656" y="238"/>
                </a:lnTo>
                <a:lnTo>
                  <a:pt x="656" y="249"/>
                </a:lnTo>
                <a:lnTo>
                  <a:pt x="656" y="278"/>
                </a:lnTo>
                <a:lnTo>
                  <a:pt x="656" y="284"/>
                </a:lnTo>
                <a:lnTo>
                  <a:pt x="656" y="290"/>
                </a:lnTo>
                <a:lnTo>
                  <a:pt x="656" y="296"/>
                </a:lnTo>
                <a:lnTo>
                  <a:pt x="650" y="319"/>
                </a:lnTo>
                <a:lnTo>
                  <a:pt x="650" y="331"/>
                </a:lnTo>
                <a:lnTo>
                  <a:pt x="650" y="336"/>
                </a:lnTo>
                <a:lnTo>
                  <a:pt x="650" y="360"/>
                </a:lnTo>
                <a:lnTo>
                  <a:pt x="650" y="365"/>
                </a:lnTo>
                <a:lnTo>
                  <a:pt x="650" y="377"/>
                </a:lnTo>
                <a:lnTo>
                  <a:pt x="650" y="394"/>
                </a:lnTo>
                <a:lnTo>
                  <a:pt x="644" y="406"/>
                </a:lnTo>
                <a:lnTo>
                  <a:pt x="644" y="435"/>
                </a:lnTo>
                <a:lnTo>
                  <a:pt x="644" y="447"/>
                </a:lnTo>
                <a:lnTo>
                  <a:pt x="644" y="452"/>
                </a:lnTo>
                <a:lnTo>
                  <a:pt x="644" y="464"/>
                </a:lnTo>
                <a:lnTo>
                  <a:pt x="644" y="476"/>
                </a:lnTo>
                <a:lnTo>
                  <a:pt x="638" y="493"/>
                </a:lnTo>
                <a:lnTo>
                  <a:pt x="638" y="505"/>
                </a:lnTo>
                <a:lnTo>
                  <a:pt x="638" y="522"/>
                </a:lnTo>
                <a:lnTo>
                  <a:pt x="586" y="516"/>
                </a:lnTo>
                <a:lnTo>
                  <a:pt x="574" y="516"/>
                </a:lnTo>
                <a:lnTo>
                  <a:pt x="551" y="516"/>
                </a:lnTo>
                <a:lnTo>
                  <a:pt x="545" y="516"/>
                </a:lnTo>
                <a:lnTo>
                  <a:pt x="522" y="510"/>
                </a:lnTo>
                <a:lnTo>
                  <a:pt x="516" y="510"/>
                </a:lnTo>
                <a:lnTo>
                  <a:pt x="458" y="510"/>
                </a:lnTo>
                <a:lnTo>
                  <a:pt x="424" y="505"/>
                </a:lnTo>
                <a:lnTo>
                  <a:pt x="377" y="499"/>
                </a:lnTo>
                <a:lnTo>
                  <a:pt x="354" y="499"/>
                </a:lnTo>
                <a:lnTo>
                  <a:pt x="348" y="499"/>
                </a:lnTo>
                <a:lnTo>
                  <a:pt x="302" y="493"/>
                </a:lnTo>
                <a:lnTo>
                  <a:pt x="290" y="493"/>
                </a:lnTo>
                <a:lnTo>
                  <a:pt x="278" y="487"/>
                </a:lnTo>
                <a:lnTo>
                  <a:pt x="238" y="481"/>
                </a:lnTo>
                <a:lnTo>
                  <a:pt x="151" y="470"/>
                </a:lnTo>
                <a:lnTo>
                  <a:pt x="145" y="470"/>
                </a:lnTo>
                <a:lnTo>
                  <a:pt x="87" y="464"/>
                </a:lnTo>
                <a:lnTo>
                  <a:pt x="64" y="458"/>
                </a:lnTo>
                <a:lnTo>
                  <a:pt x="35" y="458"/>
                </a:lnTo>
                <a:lnTo>
                  <a:pt x="29" y="458"/>
                </a:lnTo>
                <a:lnTo>
                  <a:pt x="0" y="452"/>
                </a:lnTo>
                <a:lnTo>
                  <a:pt x="11" y="400"/>
                </a:lnTo>
                <a:lnTo>
                  <a:pt x="11" y="394"/>
                </a:lnTo>
                <a:lnTo>
                  <a:pt x="17" y="365"/>
                </a:lnTo>
                <a:lnTo>
                  <a:pt x="17" y="354"/>
                </a:lnTo>
                <a:lnTo>
                  <a:pt x="17" y="336"/>
                </a:lnTo>
                <a:lnTo>
                  <a:pt x="23" y="319"/>
                </a:lnTo>
                <a:lnTo>
                  <a:pt x="23" y="307"/>
                </a:lnTo>
                <a:lnTo>
                  <a:pt x="29" y="284"/>
                </a:lnTo>
                <a:lnTo>
                  <a:pt x="29" y="255"/>
                </a:lnTo>
                <a:lnTo>
                  <a:pt x="35" y="226"/>
                </a:lnTo>
                <a:lnTo>
                  <a:pt x="40" y="186"/>
                </a:lnTo>
                <a:lnTo>
                  <a:pt x="46" y="168"/>
                </a:lnTo>
                <a:lnTo>
                  <a:pt x="46" y="157"/>
                </a:lnTo>
                <a:lnTo>
                  <a:pt x="46" y="151"/>
                </a:lnTo>
                <a:lnTo>
                  <a:pt x="52" y="128"/>
                </a:lnTo>
                <a:lnTo>
                  <a:pt x="52" y="116"/>
                </a:lnTo>
                <a:lnTo>
                  <a:pt x="58" y="87"/>
                </a:lnTo>
                <a:lnTo>
                  <a:pt x="58" y="64"/>
                </a:lnTo>
                <a:lnTo>
                  <a:pt x="64" y="46"/>
                </a:lnTo>
                <a:lnTo>
                  <a:pt x="64" y="41"/>
                </a:lnTo>
                <a:lnTo>
                  <a:pt x="64" y="29"/>
                </a:lnTo>
                <a:lnTo>
                  <a:pt x="70" y="17"/>
                </a:lnTo>
                <a:lnTo>
                  <a:pt x="70" y="0"/>
                </a:lnTo>
                <a:lnTo>
                  <a:pt x="93" y="6"/>
                </a:lnTo>
                <a:lnTo>
                  <a:pt x="145" y="12"/>
                </a:lnTo>
                <a:lnTo>
                  <a:pt x="168" y="17"/>
                </a:lnTo>
                <a:lnTo>
                  <a:pt x="191" y="17"/>
                </a:lnTo>
                <a:lnTo>
                  <a:pt x="215" y="23"/>
                </a:lnTo>
                <a:lnTo>
                  <a:pt x="220" y="23"/>
                </a:lnTo>
                <a:lnTo>
                  <a:pt x="255" y="29"/>
                </a:lnTo>
                <a:lnTo>
                  <a:pt x="290" y="29"/>
                </a:lnTo>
                <a:lnTo>
                  <a:pt x="296" y="35"/>
                </a:lnTo>
                <a:lnTo>
                  <a:pt x="302" y="35"/>
                </a:lnTo>
                <a:lnTo>
                  <a:pt x="307" y="35"/>
                </a:lnTo>
                <a:lnTo>
                  <a:pt x="313" y="35"/>
                </a:lnTo>
                <a:lnTo>
                  <a:pt x="325" y="35"/>
                </a:lnTo>
                <a:lnTo>
                  <a:pt x="377" y="41"/>
                </a:lnTo>
                <a:lnTo>
                  <a:pt x="395" y="41"/>
                </a:lnTo>
                <a:lnTo>
                  <a:pt x="395" y="46"/>
                </a:lnTo>
                <a:lnTo>
                  <a:pt x="406" y="46"/>
                </a:lnTo>
                <a:lnTo>
                  <a:pt x="424" y="46"/>
                </a:lnTo>
                <a:lnTo>
                  <a:pt x="429" y="46"/>
                </a:lnTo>
                <a:lnTo>
                  <a:pt x="447" y="46"/>
                </a:lnTo>
                <a:lnTo>
                  <a:pt x="499" y="52"/>
                </a:lnTo>
                <a:lnTo>
                  <a:pt x="534" y="58"/>
                </a:lnTo>
                <a:lnTo>
                  <a:pt x="540" y="58"/>
                </a:lnTo>
                <a:lnTo>
                  <a:pt x="557" y="58"/>
                </a:lnTo>
                <a:lnTo>
                  <a:pt x="615" y="64"/>
                </a:lnTo>
                <a:lnTo>
                  <a:pt x="621" y="64"/>
                </a:lnTo>
                <a:lnTo>
                  <a:pt x="667" y="70"/>
                </a:lnTo>
                <a:lnTo>
                  <a:pt x="667" y="99"/>
                </a:lnTo>
                <a:lnTo>
                  <a:pt x="667" y="104"/>
                </a:lnTo>
                <a:lnTo>
                  <a:pt x="667" y="110"/>
                </a:lnTo>
                <a:lnTo>
                  <a:pt x="667" y="122"/>
                </a:lnTo>
                <a:lnTo>
                  <a:pt x="667" y="133"/>
                </a:lnTo>
                <a:lnTo>
                  <a:pt x="662" y="139"/>
                </a:lnTo>
                <a:lnTo>
                  <a:pt x="662" y="180"/>
                </a:lnTo>
                <a:lnTo>
                  <a:pt x="656" y="232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2667748" y="1779586"/>
            <a:ext cx="852768" cy="1400175"/>
          </a:xfrm>
          <a:custGeom>
            <a:avLst/>
            <a:gdLst>
              <a:gd name="T0" fmla="*/ 84138 w 540"/>
              <a:gd name="T1" fmla="*/ 910975 h 882"/>
              <a:gd name="T2" fmla="*/ 65088 w 540"/>
              <a:gd name="T3" fmla="*/ 939542 h 882"/>
              <a:gd name="T4" fmla="*/ 46038 w 540"/>
              <a:gd name="T5" fmla="*/ 1031592 h 882"/>
              <a:gd name="T6" fmla="*/ 120650 w 540"/>
              <a:gd name="T7" fmla="*/ 1271239 h 882"/>
              <a:gd name="T8" fmla="*/ 295275 w 540"/>
              <a:gd name="T9" fmla="*/ 1307741 h 882"/>
              <a:gd name="T10" fmla="*/ 360363 w 540"/>
              <a:gd name="T11" fmla="*/ 1317264 h 882"/>
              <a:gd name="T12" fmla="*/ 423863 w 540"/>
              <a:gd name="T13" fmla="*/ 1334721 h 882"/>
              <a:gd name="T14" fmla="*/ 525463 w 540"/>
              <a:gd name="T15" fmla="*/ 1353766 h 882"/>
              <a:gd name="T16" fmla="*/ 646113 w 540"/>
              <a:gd name="T17" fmla="*/ 1371224 h 882"/>
              <a:gd name="T18" fmla="*/ 692150 w 540"/>
              <a:gd name="T19" fmla="*/ 1380746 h 882"/>
              <a:gd name="T20" fmla="*/ 728663 w 540"/>
              <a:gd name="T21" fmla="*/ 1390269 h 882"/>
              <a:gd name="T22" fmla="*/ 784225 w 540"/>
              <a:gd name="T23" fmla="*/ 1399791 h 882"/>
              <a:gd name="T24" fmla="*/ 801688 w 540"/>
              <a:gd name="T25" fmla="*/ 1317264 h 882"/>
              <a:gd name="T26" fmla="*/ 811213 w 540"/>
              <a:gd name="T27" fmla="*/ 1271239 h 882"/>
              <a:gd name="T28" fmla="*/ 820738 w 540"/>
              <a:gd name="T29" fmla="*/ 1215692 h 882"/>
              <a:gd name="T30" fmla="*/ 830263 w 540"/>
              <a:gd name="T31" fmla="*/ 1169667 h 882"/>
              <a:gd name="T32" fmla="*/ 830263 w 540"/>
              <a:gd name="T33" fmla="*/ 1133164 h 882"/>
              <a:gd name="T34" fmla="*/ 838200 w 540"/>
              <a:gd name="T35" fmla="*/ 1068094 h 882"/>
              <a:gd name="T36" fmla="*/ 847725 w 540"/>
              <a:gd name="T37" fmla="*/ 1022070 h 882"/>
              <a:gd name="T38" fmla="*/ 857250 w 540"/>
              <a:gd name="T39" fmla="*/ 957000 h 882"/>
              <a:gd name="T40" fmla="*/ 838200 w 540"/>
              <a:gd name="T41" fmla="*/ 930020 h 882"/>
              <a:gd name="T42" fmla="*/ 811213 w 540"/>
              <a:gd name="T43" fmla="*/ 910975 h 882"/>
              <a:gd name="T44" fmla="*/ 801688 w 540"/>
              <a:gd name="T45" fmla="*/ 939542 h 882"/>
              <a:gd name="T46" fmla="*/ 728663 w 540"/>
              <a:gd name="T47" fmla="*/ 930020 h 882"/>
              <a:gd name="T48" fmla="*/ 692150 w 540"/>
              <a:gd name="T49" fmla="*/ 930020 h 882"/>
              <a:gd name="T50" fmla="*/ 646113 w 540"/>
              <a:gd name="T51" fmla="*/ 920497 h 882"/>
              <a:gd name="T52" fmla="*/ 636588 w 540"/>
              <a:gd name="T53" fmla="*/ 939542 h 882"/>
              <a:gd name="T54" fmla="*/ 608013 w 540"/>
              <a:gd name="T55" fmla="*/ 920497 h 882"/>
              <a:gd name="T56" fmla="*/ 571500 w 540"/>
              <a:gd name="T57" fmla="*/ 828448 h 882"/>
              <a:gd name="T58" fmla="*/ 534988 w 540"/>
              <a:gd name="T59" fmla="*/ 671328 h 882"/>
              <a:gd name="T60" fmla="*/ 479425 w 540"/>
              <a:gd name="T61" fmla="*/ 699896 h 882"/>
              <a:gd name="T62" fmla="*/ 506413 w 540"/>
              <a:gd name="T63" fmla="*/ 515796 h 882"/>
              <a:gd name="T64" fmla="*/ 525463 w 540"/>
              <a:gd name="T65" fmla="*/ 496751 h 882"/>
              <a:gd name="T66" fmla="*/ 506413 w 540"/>
              <a:gd name="T67" fmla="*/ 487229 h 882"/>
              <a:gd name="T68" fmla="*/ 488950 w 540"/>
              <a:gd name="T69" fmla="*/ 479294 h 882"/>
              <a:gd name="T70" fmla="*/ 469900 w 540"/>
              <a:gd name="T71" fmla="*/ 479294 h 882"/>
              <a:gd name="T72" fmla="*/ 479425 w 540"/>
              <a:gd name="T73" fmla="*/ 460249 h 882"/>
              <a:gd name="T74" fmla="*/ 452438 w 540"/>
              <a:gd name="T75" fmla="*/ 414224 h 882"/>
              <a:gd name="T76" fmla="*/ 414338 w 540"/>
              <a:gd name="T77" fmla="*/ 349154 h 882"/>
              <a:gd name="T78" fmla="*/ 396875 w 540"/>
              <a:gd name="T79" fmla="*/ 312652 h 882"/>
              <a:gd name="T80" fmla="*/ 396875 w 540"/>
              <a:gd name="T81" fmla="*/ 266627 h 882"/>
              <a:gd name="T82" fmla="*/ 377825 w 540"/>
              <a:gd name="T83" fmla="*/ 165055 h 882"/>
              <a:gd name="T84" fmla="*/ 396875 w 540"/>
              <a:gd name="T85" fmla="*/ 119030 h 882"/>
              <a:gd name="T86" fmla="*/ 414338 w 540"/>
              <a:gd name="T87" fmla="*/ 36502 h 882"/>
              <a:gd name="T88" fmla="*/ 295275 w 540"/>
              <a:gd name="T89" fmla="*/ 0 h 882"/>
              <a:gd name="T90" fmla="*/ 295275 w 540"/>
              <a:gd name="T91" fmla="*/ 19045 h 882"/>
              <a:gd name="T92" fmla="*/ 268288 w 540"/>
              <a:gd name="T93" fmla="*/ 128552 h 882"/>
              <a:gd name="T94" fmla="*/ 258763 w 540"/>
              <a:gd name="T95" fmla="*/ 174577 h 882"/>
              <a:gd name="T96" fmla="*/ 249238 w 540"/>
              <a:gd name="T97" fmla="*/ 184099 h 882"/>
              <a:gd name="T98" fmla="*/ 239713 w 540"/>
              <a:gd name="T99" fmla="*/ 249169 h 882"/>
              <a:gd name="T100" fmla="*/ 222250 w 540"/>
              <a:gd name="T101" fmla="*/ 312652 h 882"/>
              <a:gd name="T102" fmla="*/ 203200 w 540"/>
              <a:gd name="T103" fmla="*/ 404701 h 882"/>
              <a:gd name="T104" fmla="*/ 193675 w 540"/>
              <a:gd name="T105" fmla="*/ 441204 h 882"/>
              <a:gd name="T106" fmla="*/ 184150 w 540"/>
              <a:gd name="T107" fmla="*/ 460249 h 882"/>
              <a:gd name="T108" fmla="*/ 184150 w 540"/>
              <a:gd name="T109" fmla="*/ 487229 h 882"/>
              <a:gd name="T110" fmla="*/ 184150 w 540"/>
              <a:gd name="T111" fmla="*/ 542776 h 882"/>
              <a:gd name="T112" fmla="*/ 222250 w 540"/>
              <a:gd name="T113" fmla="*/ 588801 h 882"/>
              <a:gd name="T114" fmla="*/ 176213 w 540"/>
              <a:gd name="T115" fmla="*/ 671328 h 882"/>
              <a:gd name="T116" fmla="*/ 157163 w 540"/>
              <a:gd name="T117" fmla="*/ 699896 h 882"/>
              <a:gd name="T118" fmla="*/ 138113 w 540"/>
              <a:gd name="T119" fmla="*/ 745920 h 882"/>
              <a:gd name="T120" fmla="*/ 74613 w 540"/>
              <a:gd name="T121" fmla="*/ 809403 h 882"/>
              <a:gd name="T122" fmla="*/ 84138 w 540"/>
              <a:gd name="T123" fmla="*/ 837970 h 882"/>
              <a:gd name="T124" fmla="*/ 101600 w 540"/>
              <a:gd name="T125" fmla="*/ 864950 h 88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40"/>
              <a:gd name="T190" fmla="*/ 0 h 882"/>
              <a:gd name="T191" fmla="*/ 540 w 540"/>
              <a:gd name="T192" fmla="*/ 882 h 88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40" h="882">
                <a:moveTo>
                  <a:pt x="64" y="545"/>
                </a:moveTo>
                <a:lnTo>
                  <a:pt x="53" y="574"/>
                </a:lnTo>
                <a:lnTo>
                  <a:pt x="47" y="580"/>
                </a:lnTo>
                <a:lnTo>
                  <a:pt x="41" y="592"/>
                </a:lnTo>
                <a:lnTo>
                  <a:pt x="41" y="603"/>
                </a:lnTo>
                <a:lnTo>
                  <a:pt x="29" y="650"/>
                </a:lnTo>
                <a:lnTo>
                  <a:pt x="0" y="777"/>
                </a:lnTo>
                <a:lnTo>
                  <a:pt x="76" y="801"/>
                </a:lnTo>
                <a:lnTo>
                  <a:pt x="163" y="818"/>
                </a:lnTo>
                <a:lnTo>
                  <a:pt x="186" y="824"/>
                </a:lnTo>
                <a:lnTo>
                  <a:pt x="198" y="824"/>
                </a:lnTo>
                <a:lnTo>
                  <a:pt x="227" y="830"/>
                </a:lnTo>
                <a:lnTo>
                  <a:pt x="244" y="835"/>
                </a:lnTo>
                <a:lnTo>
                  <a:pt x="267" y="841"/>
                </a:lnTo>
                <a:lnTo>
                  <a:pt x="308" y="847"/>
                </a:lnTo>
                <a:lnTo>
                  <a:pt x="331" y="853"/>
                </a:lnTo>
                <a:lnTo>
                  <a:pt x="401" y="864"/>
                </a:lnTo>
                <a:lnTo>
                  <a:pt x="407" y="864"/>
                </a:lnTo>
                <a:lnTo>
                  <a:pt x="412" y="870"/>
                </a:lnTo>
                <a:lnTo>
                  <a:pt x="436" y="870"/>
                </a:lnTo>
                <a:lnTo>
                  <a:pt x="453" y="876"/>
                </a:lnTo>
                <a:lnTo>
                  <a:pt x="459" y="876"/>
                </a:lnTo>
                <a:lnTo>
                  <a:pt x="465" y="876"/>
                </a:lnTo>
                <a:lnTo>
                  <a:pt x="494" y="882"/>
                </a:lnTo>
                <a:lnTo>
                  <a:pt x="499" y="870"/>
                </a:lnTo>
                <a:lnTo>
                  <a:pt x="505" y="830"/>
                </a:lnTo>
                <a:lnTo>
                  <a:pt x="505" y="824"/>
                </a:lnTo>
                <a:lnTo>
                  <a:pt x="511" y="801"/>
                </a:lnTo>
                <a:lnTo>
                  <a:pt x="517" y="772"/>
                </a:lnTo>
                <a:lnTo>
                  <a:pt x="517" y="766"/>
                </a:lnTo>
                <a:lnTo>
                  <a:pt x="517" y="743"/>
                </a:lnTo>
                <a:lnTo>
                  <a:pt x="523" y="737"/>
                </a:lnTo>
                <a:lnTo>
                  <a:pt x="523" y="719"/>
                </a:lnTo>
                <a:lnTo>
                  <a:pt x="523" y="714"/>
                </a:lnTo>
                <a:lnTo>
                  <a:pt x="528" y="685"/>
                </a:lnTo>
                <a:lnTo>
                  <a:pt x="528" y="673"/>
                </a:lnTo>
                <a:lnTo>
                  <a:pt x="534" y="661"/>
                </a:lnTo>
                <a:lnTo>
                  <a:pt x="534" y="644"/>
                </a:lnTo>
                <a:lnTo>
                  <a:pt x="540" y="632"/>
                </a:lnTo>
                <a:lnTo>
                  <a:pt x="540" y="603"/>
                </a:lnTo>
                <a:lnTo>
                  <a:pt x="534" y="603"/>
                </a:lnTo>
                <a:lnTo>
                  <a:pt x="528" y="586"/>
                </a:lnTo>
                <a:lnTo>
                  <a:pt x="523" y="569"/>
                </a:lnTo>
                <a:lnTo>
                  <a:pt x="511" y="574"/>
                </a:lnTo>
                <a:lnTo>
                  <a:pt x="511" y="580"/>
                </a:lnTo>
                <a:lnTo>
                  <a:pt x="505" y="592"/>
                </a:lnTo>
                <a:lnTo>
                  <a:pt x="499" y="586"/>
                </a:lnTo>
                <a:lnTo>
                  <a:pt x="459" y="586"/>
                </a:lnTo>
                <a:lnTo>
                  <a:pt x="447" y="580"/>
                </a:lnTo>
                <a:lnTo>
                  <a:pt x="436" y="586"/>
                </a:lnTo>
                <a:lnTo>
                  <a:pt x="424" y="586"/>
                </a:lnTo>
                <a:lnTo>
                  <a:pt x="407" y="580"/>
                </a:lnTo>
                <a:lnTo>
                  <a:pt x="395" y="586"/>
                </a:lnTo>
                <a:lnTo>
                  <a:pt x="401" y="592"/>
                </a:lnTo>
                <a:lnTo>
                  <a:pt x="395" y="592"/>
                </a:lnTo>
                <a:lnTo>
                  <a:pt x="383" y="580"/>
                </a:lnTo>
                <a:lnTo>
                  <a:pt x="383" y="540"/>
                </a:lnTo>
                <a:lnTo>
                  <a:pt x="360" y="522"/>
                </a:lnTo>
                <a:lnTo>
                  <a:pt x="360" y="510"/>
                </a:lnTo>
                <a:lnTo>
                  <a:pt x="337" y="423"/>
                </a:lnTo>
                <a:lnTo>
                  <a:pt x="308" y="441"/>
                </a:lnTo>
                <a:lnTo>
                  <a:pt x="302" y="441"/>
                </a:lnTo>
                <a:lnTo>
                  <a:pt x="285" y="429"/>
                </a:lnTo>
                <a:lnTo>
                  <a:pt x="319" y="325"/>
                </a:lnTo>
                <a:lnTo>
                  <a:pt x="325" y="325"/>
                </a:lnTo>
                <a:lnTo>
                  <a:pt x="331" y="313"/>
                </a:lnTo>
                <a:lnTo>
                  <a:pt x="331" y="307"/>
                </a:lnTo>
                <a:lnTo>
                  <a:pt x="319" y="307"/>
                </a:lnTo>
                <a:lnTo>
                  <a:pt x="308" y="307"/>
                </a:lnTo>
                <a:lnTo>
                  <a:pt x="308" y="302"/>
                </a:lnTo>
                <a:lnTo>
                  <a:pt x="308" y="296"/>
                </a:lnTo>
                <a:lnTo>
                  <a:pt x="296" y="302"/>
                </a:lnTo>
                <a:lnTo>
                  <a:pt x="296" y="296"/>
                </a:lnTo>
                <a:lnTo>
                  <a:pt x="302" y="290"/>
                </a:lnTo>
                <a:lnTo>
                  <a:pt x="290" y="267"/>
                </a:lnTo>
                <a:lnTo>
                  <a:pt x="285" y="261"/>
                </a:lnTo>
                <a:lnTo>
                  <a:pt x="267" y="226"/>
                </a:lnTo>
                <a:lnTo>
                  <a:pt x="261" y="220"/>
                </a:lnTo>
                <a:lnTo>
                  <a:pt x="244" y="197"/>
                </a:lnTo>
                <a:lnTo>
                  <a:pt x="250" y="197"/>
                </a:lnTo>
                <a:lnTo>
                  <a:pt x="244" y="186"/>
                </a:lnTo>
                <a:lnTo>
                  <a:pt x="250" y="168"/>
                </a:lnTo>
                <a:lnTo>
                  <a:pt x="232" y="133"/>
                </a:lnTo>
                <a:lnTo>
                  <a:pt x="238" y="104"/>
                </a:lnTo>
                <a:lnTo>
                  <a:pt x="244" y="81"/>
                </a:lnTo>
                <a:lnTo>
                  <a:pt x="250" y="75"/>
                </a:lnTo>
                <a:lnTo>
                  <a:pt x="256" y="35"/>
                </a:lnTo>
                <a:lnTo>
                  <a:pt x="261" y="23"/>
                </a:lnTo>
                <a:lnTo>
                  <a:pt x="261" y="17"/>
                </a:lnTo>
                <a:lnTo>
                  <a:pt x="186" y="0"/>
                </a:lnTo>
                <a:lnTo>
                  <a:pt x="186" y="6"/>
                </a:lnTo>
                <a:lnTo>
                  <a:pt x="186" y="12"/>
                </a:lnTo>
                <a:lnTo>
                  <a:pt x="186" y="17"/>
                </a:lnTo>
                <a:lnTo>
                  <a:pt x="169" y="81"/>
                </a:lnTo>
                <a:lnTo>
                  <a:pt x="163" y="99"/>
                </a:lnTo>
                <a:lnTo>
                  <a:pt x="163" y="110"/>
                </a:lnTo>
                <a:lnTo>
                  <a:pt x="163" y="116"/>
                </a:lnTo>
                <a:lnTo>
                  <a:pt x="157" y="116"/>
                </a:lnTo>
                <a:lnTo>
                  <a:pt x="151" y="139"/>
                </a:lnTo>
                <a:lnTo>
                  <a:pt x="151" y="157"/>
                </a:lnTo>
                <a:lnTo>
                  <a:pt x="145" y="186"/>
                </a:lnTo>
                <a:lnTo>
                  <a:pt x="140" y="197"/>
                </a:lnTo>
                <a:lnTo>
                  <a:pt x="134" y="209"/>
                </a:lnTo>
                <a:lnTo>
                  <a:pt x="128" y="255"/>
                </a:lnTo>
                <a:lnTo>
                  <a:pt x="122" y="255"/>
                </a:lnTo>
                <a:lnTo>
                  <a:pt x="122" y="278"/>
                </a:lnTo>
                <a:lnTo>
                  <a:pt x="116" y="278"/>
                </a:lnTo>
                <a:lnTo>
                  <a:pt x="116" y="290"/>
                </a:lnTo>
                <a:lnTo>
                  <a:pt x="116" y="296"/>
                </a:lnTo>
                <a:lnTo>
                  <a:pt x="116" y="307"/>
                </a:lnTo>
                <a:lnTo>
                  <a:pt x="116" y="336"/>
                </a:lnTo>
                <a:lnTo>
                  <a:pt x="116" y="342"/>
                </a:lnTo>
                <a:lnTo>
                  <a:pt x="122" y="354"/>
                </a:lnTo>
                <a:lnTo>
                  <a:pt x="140" y="371"/>
                </a:lnTo>
                <a:lnTo>
                  <a:pt x="140" y="389"/>
                </a:lnTo>
                <a:lnTo>
                  <a:pt x="111" y="423"/>
                </a:lnTo>
                <a:lnTo>
                  <a:pt x="105" y="441"/>
                </a:lnTo>
                <a:lnTo>
                  <a:pt x="99" y="441"/>
                </a:lnTo>
                <a:lnTo>
                  <a:pt x="93" y="452"/>
                </a:lnTo>
                <a:lnTo>
                  <a:pt x="87" y="470"/>
                </a:lnTo>
                <a:lnTo>
                  <a:pt x="70" y="476"/>
                </a:lnTo>
                <a:lnTo>
                  <a:pt x="47" y="510"/>
                </a:lnTo>
                <a:lnTo>
                  <a:pt x="47" y="522"/>
                </a:lnTo>
                <a:lnTo>
                  <a:pt x="53" y="528"/>
                </a:lnTo>
                <a:lnTo>
                  <a:pt x="58" y="534"/>
                </a:lnTo>
                <a:lnTo>
                  <a:pt x="64" y="545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3036048" y="1806574"/>
            <a:ext cx="1451815" cy="958850"/>
          </a:xfrm>
          <a:custGeom>
            <a:avLst/>
            <a:gdLst>
              <a:gd name="T0" fmla="*/ 76 w 923"/>
              <a:gd name="T1" fmla="*/ 424 h 604"/>
              <a:gd name="T2" fmla="*/ 53 w 923"/>
              <a:gd name="T3" fmla="*/ 412 h 604"/>
              <a:gd name="T4" fmla="*/ 93 w 923"/>
              <a:gd name="T5" fmla="*/ 308 h 604"/>
              <a:gd name="T6" fmla="*/ 99 w 923"/>
              <a:gd name="T7" fmla="*/ 290 h 604"/>
              <a:gd name="T8" fmla="*/ 76 w 923"/>
              <a:gd name="T9" fmla="*/ 290 h 604"/>
              <a:gd name="T10" fmla="*/ 76 w 923"/>
              <a:gd name="T11" fmla="*/ 279 h 604"/>
              <a:gd name="T12" fmla="*/ 64 w 923"/>
              <a:gd name="T13" fmla="*/ 279 h 604"/>
              <a:gd name="T14" fmla="*/ 58 w 923"/>
              <a:gd name="T15" fmla="*/ 250 h 604"/>
              <a:gd name="T16" fmla="*/ 35 w 923"/>
              <a:gd name="T17" fmla="*/ 209 h 604"/>
              <a:gd name="T18" fmla="*/ 12 w 923"/>
              <a:gd name="T19" fmla="*/ 180 h 604"/>
              <a:gd name="T20" fmla="*/ 12 w 923"/>
              <a:gd name="T21" fmla="*/ 169 h 604"/>
              <a:gd name="T22" fmla="*/ 0 w 923"/>
              <a:gd name="T23" fmla="*/ 116 h 604"/>
              <a:gd name="T24" fmla="*/ 12 w 923"/>
              <a:gd name="T25" fmla="*/ 64 h 604"/>
              <a:gd name="T26" fmla="*/ 24 w 923"/>
              <a:gd name="T27" fmla="*/ 18 h 604"/>
              <a:gd name="T28" fmla="*/ 29 w 923"/>
              <a:gd name="T29" fmla="*/ 0 h 604"/>
              <a:gd name="T30" fmla="*/ 175 w 923"/>
              <a:gd name="T31" fmla="*/ 35 h 604"/>
              <a:gd name="T32" fmla="*/ 383 w 923"/>
              <a:gd name="T33" fmla="*/ 76 h 604"/>
              <a:gd name="T34" fmla="*/ 476 w 923"/>
              <a:gd name="T35" fmla="*/ 93 h 604"/>
              <a:gd name="T36" fmla="*/ 610 w 923"/>
              <a:gd name="T37" fmla="*/ 111 h 604"/>
              <a:gd name="T38" fmla="*/ 772 w 923"/>
              <a:gd name="T39" fmla="*/ 134 h 604"/>
              <a:gd name="T40" fmla="*/ 923 w 923"/>
              <a:gd name="T41" fmla="*/ 145 h 604"/>
              <a:gd name="T42" fmla="*/ 923 w 923"/>
              <a:gd name="T43" fmla="*/ 186 h 604"/>
              <a:gd name="T44" fmla="*/ 917 w 923"/>
              <a:gd name="T45" fmla="*/ 203 h 604"/>
              <a:gd name="T46" fmla="*/ 917 w 923"/>
              <a:gd name="T47" fmla="*/ 250 h 604"/>
              <a:gd name="T48" fmla="*/ 912 w 923"/>
              <a:gd name="T49" fmla="*/ 279 h 604"/>
              <a:gd name="T50" fmla="*/ 906 w 923"/>
              <a:gd name="T51" fmla="*/ 331 h 604"/>
              <a:gd name="T52" fmla="*/ 906 w 923"/>
              <a:gd name="T53" fmla="*/ 360 h 604"/>
              <a:gd name="T54" fmla="*/ 900 w 923"/>
              <a:gd name="T55" fmla="*/ 418 h 604"/>
              <a:gd name="T56" fmla="*/ 900 w 923"/>
              <a:gd name="T57" fmla="*/ 435 h 604"/>
              <a:gd name="T58" fmla="*/ 894 w 923"/>
              <a:gd name="T59" fmla="*/ 464 h 604"/>
              <a:gd name="T60" fmla="*/ 894 w 923"/>
              <a:gd name="T61" fmla="*/ 499 h 604"/>
              <a:gd name="T62" fmla="*/ 888 w 923"/>
              <a:gd name="T63" fmla="*/ 517 h 604"/>
              <a:gd name="T64" fmla="*/ 888 w 923"/>
              <a:gd name="T65" fmla="*/ 581 h 604"/>
              <a:gd name="T66" fmla="*/ 830 w 923"/>
              <a:gd name="T67" fmla="*/ 598 h 604"/>
              <a:gd name="T68" fmla="*/ 801 w 923"/>
              <a:gd name="T69" fmla="*/ 598 h 604"/>
              <a:gd name="T70" fmla="*/ 726 w 923"/>
              <a:gd name="T71" fmla="*/ 586 h 604"/>
              <a:gd name="T72" fmla="*/ 703 w 923"/>
              <a:gd name="T73" fmla="*/ 586 h 604"/>
              <a:gd name="T74" fmla="*/ 633 w 923"/>
              <a:gd name="T75" fmla="*/ 575 h 604"/>
              <a:gd name="T76" fmla="*/ 546 w 923"/>
              <a:gd name="T77" fmla="*/ 563 h 604"/>
              <a:gd name="T78" fmla="*/ 523 w 923"/>
              <a:gd name="T79" fmla="*/ 563 h 604"/>
              <a:gd name="T80" fmla="*/ 482 w 923"/>
              <a:gd name="T81" fmla="*/ 557 h 604"/>
              <a:gd name="T82" fmla="*/ 418 w 923"/>
              <a:gd name="T83" fmla="*/ 546 h 604"/>
              <a:gd name="T84" fmla="*/ 372 w 923"/>
              <a:gd name="T85" fmla="*/ 540 h 604"/>
              <a:gd name="T86" fmla="*/ 314 w 923"/>
              <a:gd name="T87" fmla="*/ 569 h 604"/>
              <a:gd name="T88" fmla="*/ 302 w 923"/>
              <a:gd name="T89" fmla="*/ 586 h 604"/>
              <a:gd name="T90" fmla="*/ 291 w 923"/>
              <a:gd name="T91" fmla="*/ 552 h 604"/>
              <a:gd name="T92" fmla="*/ 279 w 923"/>
              <a:gd name="T93" fmla="*/ 563 h 604"/>
              <a:gd name="T94" fmla="*/ 267 w 923"/>
              <a:gd name="T95" fmla="*/ 569 h 604"/>
              <a:gd name="T96" fmla="*/ 215 w 923"/>
              <a:gd name="T97" fmla="*/ 563 h 604"/>
              <a:gd name="T98" fmla="*/ 192 w 923"/>
              <a:gd name="T99" fmla="*/ 569 h 604"/>
              <a:gd name="T100" fmla="*/ 163 w 923"/>
              <a:gd name="T101" fmla="*/ 569 h 604"/>
              <a:gd name="T102" fmla="*/ 163 w 923"/>
              <a:gd name="T103" fmla="*/ 575 h 604"/>
              <a:gd name="T104" fmla="*/ 151 w 923"/>
              <a:gd name="T105" fmla="*/ 523 h 604"/>
              <a:gd name="T106" fmla="*/ 128 w 923"/>
              <a:gd name="T107" fmla="*/ 493 h 60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23"/>
              <a:gd name="T163" fmla="*/ 0 h 604"/>
              <a:gd name="T164" fmla="*/ 923 w 923"/>
              <a:gd name="T165" fmla="*/ 604 h 60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23" h="604">
                <a:moveTo>
                  <a:pt x="105" y="406"/>
                </a:moveTo>
                <a:lnTo>
                  <a:pt x="76" y="424"/>
                </a:lnTo>
                <a:lnTo>
                  <a:pt x="70" y="424"/>
                </a:lnTo>
                <a:lnTo>
                  <a:pt x="53" y="412"/>
                </a:lnTo>
                <a:lnTo>
                  <a:pt x="87" y="308"/>
                </a:lnTo>
                <a:lnTo>
                  <a:pt x="93" y="308"/>
                </a:lnTo>
                <a:lnTo>
                  <a:pt x="99" y="296"/>
                </a:lnTo>
                <a:lnTo>
                  <a:pt x="99" y="290"/>
                </a:lnTo>
                <a:lnTo>
                  <a:pt x="87" y="290"/>
                </a:lnTo>
                <a:lnTo>
                  <a:pt x="76" y="290"/>
                </a:lnTo>
                <a:lnTo>
                  <a:pt x="76" y="285"/>
                </a:lnTo>
                <a:lnTo>
                  <a:pt x="76" y="279"/>
                </a:lnTo>
                <a:lnTo>
                  <a:pt x="64" y="285"/>
                </a:lnTo>
                <a:lnTo>
                  <a:pt x="64" y="279"/>
                </a:lnTo>
                <a:lnTo>
                  <a:pt x="70" y="273"/>
                </a:lnTo>
                <a:lnTo>
                  <a:pt x="58" y="250"/>
                </a:lnTo>
                <a:lnTo>
                  <a:pt x="53" y="244"/>
                </a:lnTo>
                <a:lnTo>
                  <a:pt x="35" y="209"/>
                </a:lnTo>
                <a:lnTo>
                  <a:pt x="29" y="203"/>
                </a:lnTo>
                <a:lnTo>
                  <a:pt x="12" y="180"/>
                </a:lnTo>
                <a:lnTo>
                  <a:pt x="18" y="180"/>
                </a:lnTo>
                <a:lnTo>
                  <a:pt x="12" y="169"/>
                </a:lnTo>
                <a:lnTo>
                  <a:pt x="18" y="151"/>
                </a:lnTo>
                <a:lnTo>
                  <a:pt x="0" y="116"/>
                </a:lnTo>
                <a:lnTo>
                  <a:pt x="6" y="87"/>
                </a:lnTo>
                <a:lnTo>
                  <a:pt x="12" y="64"/>
                </a:lnTo>
                <a:lnTo>
                  <a:pt x="18" y="58"/>
                </a:lnTo>
                <a:lnTo>
                  <a:pt x="24" y="18"/>
                </a:lnTo>
                <a:lnTo>
                  <a:pt x="29" y="6"/>
                </a:lnTo>
                <a:lnTo>
                  <a:pt x="29" y="0"/>
                </a:lnTo>
                <a:lnTo>
                  <a:pt x="128" y="24"/>
                </a:lnTo>
                <a:lnTo>
                  <a:pt x="175" y="35"/>
                </a:lnTo>
                <a:lnTo>
                  <a:pt x="314" y="64"/>
                </a:lnTo>
                <a:lnTo>
                  <a:pt x="383" y="76"/>
                </a:lnTo>
                <a:lnTo>
                  <a:pt x="424" y="82"/>
                </a:lnTo>
                <a:lnTo>
                  <a:pt x="476" y="93"/>
                </a:lnTo>
                <a:lnTo>
                  <a:pt x="517" y="99"/>
                </a:lnTo>
                <a:lnTo>
                  <a:pt x="610" y="111"/>
                </a:lnTo>
                <a:lnTo>
                  <a:pt x="691" y="122"/>
                </a:lnTo>
                <a:lnTo>
                  <a:pt x="772" y="134"/>
                </a:lnTo>
                <a:lnTo>
                  <a:pt x="848" y="140"/>
                </a:lnTo>
                <a:lnTo>
                  <a:pt x="923" y="145"/>
                </a:lnTo>
                <a:lnTo>
                  <a:pt x="923" y="174"/>
                </a:lnTo>
                <a:lnTo>
                  <a:pt x="923" y="186"/>
                </a:lnTo>
                <a:lnTo>
                  <a:pt x="923" y="192"/>
                </a:lnTo>
                <a:lnTo>
                  <a:pt x="917" y="203"/>
                </a:lnTo>
                <a:lnTo>
                  <a:pt x="917" y="215"/>
                </a:lnTo>
                <a:lnTo>
                  <a:pt x="917" y="250"/>
                </a:lnTo>
                <a:lnTo>
                  <a:pt x="917" y="261"/>
                </a:lnTo>
                <a:lnTo>
                  <a:pt x="912" y="279"/>
                </a:lnTo>
                <a:lnTo>
                  <a:pt x="912" y="290"/>
                </a:lnTo>
                <a:lnTo>
                  <a:pt x="906" y="331"/>
                </a:lnTo>
                <a:lnTo>
                  <a:pt x="906" y="337"/>
                </a:lnTo>
                <a:lnTo>
                  <a:pt x="906" y="360"/>
                </a:lnTo>
                <a:lnTo>
                  <a:pt x="900" y="406"/>
                </a:lnTo>
                <a:lnTo>
                  <a:pt x="900" y="418"/>
                </a:lnTo>
                <a:lnTo>
                  <a:pt x="900" y="430"/>
                </a:lnTo>
                <a:lnTo>
                  <a:pt x="900" y="435"/>
                </a:lnTo>
                <a:lnTo>
                  <a:pt x="894" y="459"/>
                </a:lnTo>
                <a:lnTo>
                  <a:pt x="894" y="464"/>
                </a:lnTo>
                <a:lnTo>
                  <a:pt x="894" y="482"/>
                </a:lnTo>
                <a:lnTo>
                  <a:pt x="894" y="499"/>
                </a:lnTo>
                <a:lnTo>
                  <a:pt x="894" y="505"/>
                </a:lnTo>
                <a:lnTo>
                  <a:pt x="888" y="517"/>
                </a:lnTo>
                <a:lnTo>
                  <a:pt x="888" y="575"/>
                </a:lnTo>
                <a:lnTo>
                  <a:pt x="888" y="581"/>
                </a:lnTo>
                <a:lnTo>
                  <a:pt x="883" y="604"/>
                </a:lnTo>
                <a:lnTo>
                  <a:pt x="830" y="598"/>
                </a:lnTo>
                <a:lnTo>
                  <a:pt x="819" y="598"/>
                </a:lnTo>
                <a:lnTo>
                  <a:pt x="801" y="598"/>
                </a:lnTo>
                <a:lnTo>
                  <a:pt x="732" y="586"/>
                </a:lnTo>
                <a:lnTo>
                  <a:pt x="726" y="586"/>
                </a:lnTo>
                <a:lnTo>
                  <a:pt x="714" y="586"/>
                </a:lnTo>
                <a:lnTo>
                  <a:pt x="703" y="586"/>
                </a:lnTo>
                <a:lnTo>
                  <a:pt x="645" y="581"/>
                </a:lnTo>
                <a:lnTo>
                  <a:pt x="633" y="575"/>
                </a:lnTo>
                <a:lnTo>
                  <a:pt x="569" y="569"/>
                </a:lnTo>
                <a:lnTo>
                  <a:pt x="546" y="563"/>
                </a:lnTo>
                <a:lnTo>
                  <a:pt x="534" y="563"/>
                </a:lnTo>
                <a:lnTo>
                  <a:pt x="523" y="563"/>
                </a:lnTo>
                <a:lnTo>
                  <a:pt x="517" y="563"/>
                </a:lnTo>
                <a:lnTo>
                  <a:pt x="482" y="557"/>
                </a:lnTo>
                <a:lnTo>
                  <a:pt x="476" y="552"/>
                </a:lnTo>
                <a:lnTo>
                  <a:pt x="418" y="546"/>
                </a:lnTo>
                <a:lnTo>
                  <a:pt x="407" y="546"/>
                </a:lnTo>
                <a:lnTo>
                  <a:pt x="372" y="540"/>
                </a:lnTo>
                <a:lnTo>
                  <a:pt x="320" y="528"/>
                </a:lnTo>
                <a:lnTo>
                  <a:pt x="314" y="569"/>
                </a:lnTo>
                <a:lnTo>
                  <a:pt x="308" y="586"/>
                </a:lnTo>
                <a:lnTo>
                  <a:pt x="302" y="586"/>
                </a:lnTo>
                <a:lnTo>
                  <a:pt x="296" y="569"/>
                </a:lnTo>
                <a:lnTo>
                  <a:pt x="291" y="552"/>
                </a:lnTo>
                <a:lnTo>
                  <a:pt x="279" y="557"/>
                </a:lnTo>
                <a:lnTo>
                  <a:pt x="279" y="563"/>
                </a:lnTo>
                <a:lnTo>
                  <a:pt x="273" y="575"/>
                </a:lnTo>
                <a:lnTo>
                  <a:pt x="267" y="569"/>
                </a:lnTo>
                <a:lnTo>
                  <a:pt x="227" y="569"/>
                </a:lnTo>
                <a:lnTo>
                  <a:pt x="215" y="563"/>
                </a:lnTo>
                <a:lnTo>
                  <a:pt x="204" y="569"/>
                </a:lnTo>
                <a:lnTo>
                  <a:pt x="192" y="569"/>
                </a:lnTo>
                <a:lnTo>
                  <a:pt x="175" y="563"/>
                </a:lnTo>
                <a:lnTo>
                  <a:pt x="163" y="569"/>
                </a:lnTo>
                <a:lnTo>
                  <a:pt x="169" y="575"/>
                </a:lnTo>
                <a:lnTo>
                  <a:pt x="163" y="575"/>
                </a:lnTo>
                <a:lnTo>
                  <a:pt x="151" y="563"/>
                </a:lnTo>
                <a:lnTo>
                  <a:pt x="151" y="523"/>
                </a:lnTo>
                <a:lnTo>
                  <a:pt x="128" y="505"/>
                </a:lnTo>
                <a:lnTo>
                  <a:pt x="128" y="493"/>
                </a:lnTo>
                <a:lnTo>
                  <a:pt x="105" y="406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3428441" y="4116386"/>
            <a:ext cx="1013385" cy="1041400"/>
          </a:xfrm>
          <a:custGeom>
            <a:avLst/>
            <a:gdLst>
              <a:gd name="T0" fmla="*/ 128588 w 644"/>
              <a:gd name="T1" fmla="*/ 1041114 h 656"/>
              <a:gd name="T2" fmla="*/ 276225 w 644"/>
              <a:gd name="T3" fmla="*/ 976044 h 656"/>
              <a:gd name="T4" fmla="*/ 387350 w 644"/>
              <a:gd name="T5" fmla="*/ 966522 h 656"/>
              <a:gd name="T6" fmla="*/ 423863 w 644"/>
              <a:gd name="T7" fmla="*/ 949064 h 656"/>
              <a:gd name="T8" fmla="*/ 469900 w 644"/>
              <a:gd name="T9" fmla="*/ 958587 h 656"/>
              <a:gd name="T10" fmla="*/ 581025 w 644"/>
              <a:gd name="T11" fmla="*/ 966522 h 656"/>
              <a:gd name="T12" fmla="*/ 654050 w 644"/>
              <a:gd name="T13" fmla="*/ 976044 h 656"/>
              <a:gd name="T14" fmla="*/ 736600 w 644"/>
              <a:gd name="T15" fmla="*/ 985567 h 656"/>
              <a:gd name="T16" fmla="*/ 792163 w 644"/>
              <a:gd name="T17" fmla="*/ 995089 h 656"/>
              <a:gd name="T18" fmla="*/ 828675 w 644"/>
              <a:gd name="T19" fmla="*/ 995089 h 656"/>
              <a:gd name="T20" fmla="*/ 857250 w 644"/>
              <a:gd name="T21" fmla="*/ 995089 h 656"/>
              <a:gd name="T22" fmla="*/ 903288 w 644"/>
              <a:gd name="T23" fmla="*/ 1004612 h 656"/>
              <a:gd name="T24" fmla="*/ 939800 w 644"/>
              <a:gd name="T25" fmla="*/ 1004612 h 656"/>
              <a:gd name="T26" fmla="*/ 939800 w 644"/>
              <a:gd name="T27" fmla="*/ 958587 h 656"/>
              <a:gd name="T28" fmla="*/ 949325 w 644"/>
              <a:gd name="T29" fmla="*/ 912562 h 656"/>
              <a:gd name="T30" fmla="*/ 949325 w 644"/>
              <a:gd name="T31" fmla="*/ 857015 h 656"/>
              <a:gd name="T32" fmla="*/ 958850 w 644"/>
              <a:gd name="T33" fmla="*/ 801467 h 656"/>
              <a:gd name="T34" fmla="*/ 966788 w 644"/>
              <a:gd name="T35" fmla="*/ 728462 h 656"/>
              <a:gd name="T36" fmla="*/ 966788 w 644"/>
              <a:gd name="T37" fmla="*/ 699895 h 656"/>
              <a:gd name="T38" fmla="*/ 966788 w 644"/>
              <a:gd name="T39" fmla="*/ 672915 h 656"/>
              <a:gd name="T40" fmla="*/ 976313 w 644"/>
              <a:gd name="T41" fmla="*/ 598323 h 656"/>
              <a:gd name="T42" fmla="*/ 976313 w 644"/>
              <a:gd name="T43" fmla="*/ 580865 h 656"/>
              <a:gd name="T44" fmla="*/ 976313 w 644"/>
              <a:gd name="T45" fmla="*/ 552298 h 656"/>
              <a:gd name="T46" fmla="*/ 985838 w 644"/>
              <a:gd name="T47" fmla="*/ 488816 h 656"/>
              <a:gd name="T48" fmla="*/ 985838 w 644"/>
              <a:gd name="T49" fmla="*/ 469771 h 656"/>
              <a:gd name="T50" fmla="*/ 985838 w 644"/>
              <a:gd name="T51" fmla="*/ 442791 h 656"/>
              <a:gd name="T52" fmla="*/ 995363 w 644"/>
              <a:gd name="T53" fmla="*/ 414224 h 656"/>
              <a:gd name="T54" fmla="*/ 995363 w 644"/>
              <a:gd name="T55" fmla="*/ 350741 h 656"/>
              <a:gd name="T56" fmla="*/ 1004888 w 644"/>
              <a:gd name="T57" fmla="*/ 268214 h 656"/>
              <a:gd name="T58" fmla="*/ 1022350 w 644"/>
              <a:gd name="T59" fmla="*/ 147597 h 656"/>
              <a:gd name="T60" fmla="*/ 1022350 w 644"/>
              <a:gd name="T61" fmla="*/ 101572 h 656"/>
              <a:gd name="T62" fmla="*/ 976313 w 644"/>
              <a:gd name="T63" fmla="*/ 92050 h 656"/>
              <a:gd name="T64" fmla="*/ 874713 w 644"/>
              <a:gd name="T65" fmla="*/ 92050 h 656"/>
              <a:gd name="T66" fmla="*/ 746125 w 644"/>
              <a:gd name="T67" fmla="*/ 74592 h 656"/>
              <a:gd name="T68" fmla="*/ 700088 w 644"/>
              <a:gd name="T69" fmla="*/ 74592 h 656"/>
              <a:gd name="T70" fmla="*/ 608013 w 644"/>
              <a:gd name="T71" fmla="*/ 65070 h 656"/>
              <a:gd name="T72" fmla="*/ 525463 w 644"/>
              <a:gd name="T73" fmla="*/ 46025 h 656"/>
              <a:gd name="T74" fmla="*/ 377825 w 644"/>
              <a:gd name="T75" fmla="*/ 28567 h 656"/>
              <a:gd name="T76" fmla="*/ 249238 w 644"/>
              <a:gd name="T77" fmla="*/ 9522 h 656"/>
              <a:gd name="T78" fmla="*/ 193675 w 644"/>
              <a:gd name="T79" fmla="*/ 9522 h 656"/>
              <a:gd name="T80" fmla="*/ 147638 w 644"/>
              <a:gd name="T81" fmla="*/ 46025 h 656"/>
              <a:gd name="T82" fmla="*/ 119063 w 644"/>
              <a:gd name="T83" fmla="*/ 176164 h 656"/>
              <a:gd name="T84" fmla="*/ 111125 w 644"/>
              <a:gd name="T85" fmla="*/ 268214 h 656"/>
              <a:gd name="T86" fmla="*/ 92075 w 644"/>
              <a:gd name="T87" fmla="*/ 396766 h 656"/>
              <a:gd name="T88" fmla="*/ 82550 w 644"/>
              <a:gd name="T89" fmla="*/ 469771 h 656"/>
              <a:gd name="T90" fmla="*/ 65088 w 644"/>
              <a:gd name="T91" fmla="*/ 580865 h 656"/>
              <a:gd name="T92" fmla="*/ 46038 w 644"/>
              <a:gd name="T93" fmla="*/ 690373 h 656"/>
              <a:gd name="T94" fmla="*/ 36513 w 644"/>
              <a:gd name="T95" fmla="*/ 755442 h 656"/>
              <a:gd name="T96" fmla="*/ 26988 w 644"/>
              <a:gd name="T97" fmla="*/ 810990 h 656"/>
              <a:gd name="T98" fmla="*/ 0 w 644"/>
              <a:gd name="T99" fmla="*/ 976044 h 656"/>
              <a:gd name="T100" fmla="*/ 0 w 644"/>
              <a:gd name="T101" fmla="*/ 1012547 h 65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44"/>
              <a:gd name="T154" fmla="*/ 0 h 656"/>
              <a:gd name="T155" fmla="*/ 644 w 644"/>
              <a:gd name="T156" fmla="*/ 656 h 65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44" h="656">
                <a:moveTo>
                  <a:pt x="17" y="644"/>
                </a:moveTo>
                <a:lnTo>
                  <a:pt x="81" y="656"/>
                </a:lnTo>
                <a:lnTo>
                  <a:pt x="87" y="604"/>
                </a:lnTo>
                <a:lnTo>
                  <a:pt x="174" y="615"/>
                </a:lnTo>
                <a:lnTo>
                  <a:pt x="250" y="621"/>
                </a:lnTo>
                <a:lnTo>
                  <a:pt x="244" y="609"/>
                </a:lnTo>
                <a:lnTo>
                  <a:pt x="244" y="598"/>
                </a:lnTo>
                <a:lnTo>
                  <a:pt x="267" y="598"/>
                </a:lnTo>
                <a:lnTo>
                  <a:pt x="284" y="604"/>
                </a:lnTo>
                <a:lnTo>
                  <a:pt x="296" y="604"/>
                </a:lnTo>
                <a:lnTo>
                  <a:pt x="308" y="604"/>
                </a:lnTo>
                <a:lnTo>
                  <a:pt x="366" y="609"/>
                </a:lnTo>
                <a:lnTo>
                  <a:pt x="395" y="615"/>
                </a:lnTo>
                <a:lnTo>
                  <a:pt x="412" y="615"/>
                </a:lnTo>
                <a:lnTo>
                  <a:pt x="418" y="615"/>
                </a:lnTo>
                <a:lnTo>
                  <a:pt x="464" y="621"/>
                </a:lnTo>
                <a:lnTo>
                  <a:pt x="476" y="621"/>
                </a:lnTo>
                <a:lnTo>
                  <a:pt x="499" y="627"/>
                </a:lnTo>
                <a:lnTo>
                  <a:pt x="505" y="627"/>
                </a:lnTo>
                <a:lnTo>
                  <a:pt x="522" y="627"/>
                </a:lnTo>
                <a:lnTo>
                  <a:pt x="528" y="627"/>
                </a:lnTo>
                <a:lnTo>
                  <a:pt x="540" y="627"/>
                </a:lnTo>
                <a:lnTo>
                  <a:pt x="563" y="633"/>
                </a:lnTo>
                <a:lnTo>
                  <a:pt x="569" y="633"/>
                </a:lnTo>
                <a:lnTo>
                  <a:pt x="586" y="633"/>
                </a:lnTo>
                <a:lnTo>
                  <a:pt x="592" y="633"/>
                </a:lnTo>
                <a:lnTo>
                  <a:pt x="592" y="621"/>
                </a:lnTo>
                <a:lnTo>
                  <a:pt x="592" y="604"/>
                </a:lnTo>
                <a:lnTo>
                  <a:pt x="598" y="580"/>
                </a:lnTo>
                <a:lnTo>
                  <a:pt x="598" y="575"/>
                </a:lnTo>
                <a:lnTo>
                  <a:pt x="598" y="563"/>
                </a:lnTo>
                <a:lnTo>
                  <a:pt x="598" y="540"/>
                </a:lnTo>
                <a:lnTo>
                  <a:pt x="604" y="522"/>
                </a:lnTo>
                <a:lnTo>
                  <a:pt x="604" y="505"/>
                </a:lnTo>
                <a:lnTo>
                  <a:pt x="604" y="476"/>
                </a:lnTo>
                <a:lnTo>
                  <a:pt x="609" y="459"/>
                </a:lnTo>
                <a:lnTo>
                  <a:pt x="609" y="453"/>
                </a:lnTo>
                <a:lnTo>
                  <a:pt x="609" y="441"/>
                </a:lnTo>
                <a:lnTo>
                  <a:pt x="609" y="435"/>
                </a:lnTo>
                <a:lnTo>
                  <a:pt x="609" y="424"/>
                </a:lnTo>
                <a:lnTo>
                  <a:pt x="615" y="406"/>
                </a:lnTo>
                <a:lnTo>
                  <a:pt x="615" y="377"/>
                </a:lnTo>
                <a:lnTo>
                  <a:pt x="615" y="372"/>
                </a:lnTo>
                <a:lnTo>
                  <a:pt x="615" y="366"/>
                </a:lnTo>
                <a:lnTo>
                  <a:pt x="615" y="354"/>
                </a:lnTo>
                <a:lnTo>
                  <a:pt x="615" y="348"/>
                </a:lnTo>
                <a:lnTo>
                  <a:pt x="621" y="319"/>
                </a:lnTo>
                <a:lnTo>
                  <a:pt x="621" y="308"/>
                </a:lnTo>
                <a:lnTo>
                  <a:pt x="621" y="302"/>
                </a:lnTo>
                <a:lnTo>
                  <a:pt x="621" y="296"/>
                </a:lnTo>
                <a:lnTo>
                  <a:pt x="621" y="290"/>
                </a:lnTo>
                <a:lnTo>
                  <a:pt x="621" y="279"/>
                </a:lnTo>
                <a:lnTo>
                  <a:pt x="621" y="267"/>
                </a:lnTo>
                <a:lnTo>
                  <a:pt x="627" y="261"/>
                </a:lnTo>
                <a:lnTo>
                  <a:pt x="627" y="250"/>
                </a:lnTo>
                <a:lnTo>
                  <a:pt x="627" y="221"/>
                </a:lnTo>
                <a:lnTo>
                  <a:pt x="627" y="203"/>
                </a:lnTo>
                <a:lnTo>
                  <a:pt x="633" y="169"/>
                </a:lnTo>
                <a:lnTo>
                  <a:pt x="638" y="122"/>
                </a:lnTo>
                <a:lnTo>
                  <a:pt x="644" y="93"/>
                </a:lnTo>
                <a:lnTo>
                  <a:pt x="644" y="76"/>
                </a:lnTo>
                <a:lnTo>
                  <a:pt x="644" y="64"/>
                </a:lnTo>
                <a:lnTo>
                  <a:pt x="638" y="64"/>
                </a:lnTo>
                <a:lnTo>
                  <a:pt x="615" y="58"/>
                </a:lnTo>
                <a:lnTo>
                  <a:pt x="609" y="58"/>
                </a:lnTo>
                <a:lnTo>
                  <a:pt x="551" y="58"/>
                </a:lnTo>
                <a:lnTo>
                  <a:pt x="517" y="53"/>
                </a:lnTo>
                <a:lnTo>
                  <a:pt x="470" y="47"/>
                </a:lnTo>
                <a:lnTo>
                  <a:pt x="447" y="47"/>
                </a:lnTo>
                <a:lnTo>
                  <a:pt x="441" y="47"/>
                </a:lnTo>
                <a:lnTo>
                  <a:pt x="395" y="41"/>
                </a:lnTo>
                <a:lnTo>
                  <a:pt x="383" y="41"/>
                </a:lnTo>
                <a:lnTo>
                  <a:pt x="371" y="35"/>
                </a:lnTo>
                <a:lnTo>
                  <a:pt x="331" y="29"/>
                </a:lnTo>
                <a:lnTo>
                  <a:pt x="244" y="18"/>
                </a:lnTo>
                <a:lnTo>
                  <a:pt x="238" y="18"/>
                </a:lnTo>
                <a:lnTo>
                  <a:pt x="180" y="12"/>
                </a:lnTo>
                <a:lnTo>
                  <a:pt x="157" y="6"/>
                </a:lnTo>
                <a:lnTo>
                  <a:pt x="128" y="6"/>
                </a:lnTo>
                <a:lnTo>
                  <a:pt x="122" y="6"/>
                </a:lnTo>
                <a:lnTo>
                  <a:pt x="93" y="0"/>
                </a:lnTo>
                <a:lnTo>
                  <a:pt x="93" y="29"/>
                </a:lnTo>
                <a:lnTo>
                  <a:pt x="87" y="58"/>
                </a:lnTo>
                <a:lnTo>
                  <a:pt x="75" y="111"/>
                </a:lnTo>
                <a:lnTo>
                  <a:pt x="70" y="163"/>
                </a:lnTo>
                <a:lnTo>
                  <a:pt x="70" y="169"/>
                </a:lnTo>
                <a:lnTo>
                  <a:pt x="58" y="232"/>
                </a:lnTo>
                <a:lnTo>
                  <a:pt x="58" y="250"/>
                </a:lnTo>
                <a:lnTo>
                  <a:pt x="52" y="273"/>
                </a:lnTo>
                <a:lnTo>
                  <a:pt x="52" y="296"/>
                </a:lnTo>
                <a:lnTo>
                  <a:pt x="46" y="337"/>
                </a:lnTo>
                <a:lnTo>
                  <a:pt x="41" y="366"/>
                </a:lnTo>
                <a:lnTo>
                  <a:pt x="29" y="430"/>
                </a:lnTo>
                <a:lnTo>
                  <a:pt x="29" y="435"/>
                </a:lnTo>
                <a:lnTo>
                  <a:pt x="29" y="453"/>
                </a:lnTo>
                <a:lnTo>
                  <a:pt x="23" y="476"/>
                </a:lnTo>
                <a:lnTo>
                  <a:pt x="23" y="482"/>
                </a:lnTo>
                <a:lnTo>
                  <a:pt x="17" y="511"/>
                </a:lnTo>
                <a:lnTo>
                  <a:pt x="17" y="517"/>
                </a:lnTo>
                <a:lnTo>
                  <a:pt x="0" y="615"/>
                </a:lnTo>
                <a:lnTo>
                  <a:pt x="0" y="621"/>
                </a:lnTo>
                <a:lnTo>
                  <a:pt x="0" y="638"/>
                </a:lnTo>
                <a:lnTo>
                  <a:pt x="17" y="644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2129305" y="2913061"/>
            <a:ext cx="925793" cy="1406525"/>
          </a:xfrm>
          <a:custGeom>
            <a:avLst/>
            <a:gdLst>
              <a:gd name="T0" fmla="*/ 0 w 586"/>
              <a:gd name="T1" fmla="*/ 523731 h 887"/>
              <a:gd name="T2" fmla="*/ 17463 w 586"/>
              <a:gd name="T3" fmla="*/ 533254 h 887"/>
              <a:gd name="T4" fmla="*/ 46038 w 586"/>
              <a:gd name="T5" fmla="*/ 579278 h 887"/>
              <a:gd name="T6" fmla="*/ 55563 w 586"/>
              <a:gd name="T7" fmla="*/ 598323 h 887"/>
              <a:gd name="T8" fmla="*/ 82550 w 586"/>
              <a:gd name="T9" fmla="*/ 634826 h 887"/>
              <a:gd name="T10" fmla="*/ 92075 w 586"/>
              <a:gd name="T11" fmla="*/ 652283 h 887"/>
              <a:gd name="T12" fmla="*/ 128588 w 586"/>
              <a:gd name="T13" fmla="*/ 717353 h 887"/>
              <a:gd name="T14" fmla="*/ 211138 w 586"/>
              <a:gd name="T15" fmla="*/ 836383 h 887"/>
              <a:gd name="T16" fmla="*/ 230188 w 586"/>
              <a:gd name="T17" fmla="*/ 874472 h 887"/>
              <a:gd name="T18" fmla="*/ 257175 w 586"/>
              <a:gd name="T19" fmla="*/ 920497 h 887"/>
              <a:gd name="T20" fmla="*/ 368300 w 586"/>
              <a:gd name="T21" fmla="*/ 1085552 h 887"/>
              <a:gd name="T22" fmla="*/ 441325 w 586"/>
              <a:gd name="T23" fmla="*/ 1196646 h 887"/>
              <a:gd name="T24" fmla="*/ 469900 w 586"/>
              <a:gd name="T25" fmla="*/ 1242671 h 887"/>
              <a:gd name="T26" fmla="*/ 552450 w 586"/>
              <a:gd name="T27" fmla="*/ 1361701 h 887"/>
              <a:gd name="T28" fmla="*/ 598488 w 586"/>
              <a:gd name="T29" fmla="*/ 1371224 h 887"/>
              <a:gd name="T30" fmla="*/ 617538 w 586"/>
              <a:gd name="T31" fmla="*/ 1250607 h 887"/>
              <a:gd name="T32" fmla="*/ 644525 w 586"/>
              <a:gd name="T33" fmla="*/ 1214104 h 887"/>
              <a:gd name="T34" fmla="*/ 709613 w 586"/>
              <a:gd name="T35" fmla="*/ 1214104 h 887"/>
              <a:gd name="T36" fmla="*/ 746125 w 586"/>
              <a:gd name="T37" fmla="*/ 1076030 h 887"/>
              <a:gd name="T38" fmla="*/ 765175 w 586"/>
              <a:gd name="T39" fmla="*/ 1003025 h 887"/>
              <a:gd name="T40" fmla="*/ 773113 w 586"/>
              <a:gd name="T41" fmla="*/ 937955 h 887"/>
              <a:gd name="T42" fmla="*/ 792163 w 586"/>
              <a:gd name="T43" fmla="*/ 845905 h 887"/>
              <a:gd name="T44" fmla="*/ 801688 w 586"/>
              <a:gd name="T45" fmla="*/ 799880 h 887"/>
              <a:gd name="T46" fmla="*/ 811213 w 586"/>
              <a:gd name="T47" fmla="*/ 782423 h 887"/>
              <a:gd name="T48" fmla="*/ 838200 w 586"/>
              <a:gd name="T49" fmla="*/ 634826 h 887"/>
              <a:gd name="T50" fmla="*/ 847725 w 586"/>
              <a:gd name="T51" fmla="*/ 588801 h 887"/>
              <a:gd name="T52" fmla="*/ 857250 w 586"/>
              <a:gd name="T53" fmla="*/ 542776 h 887"/>
              <a:gd name="T54" fmla="*/ 865188 w 586"/>
              <a:gd name="T55" fmla="*/ 487229 h 887"/>
              <a:gd name="T56" fmla="*/ 893763 w 586"/>
              <a:gd name="T57" fmla="*/ 368199 h 887"/>
              <a:gd name="T58" fmla="*/ 930275 w 586"/>
              <a:gd name="T59" fmla="*/ 211080 h 887"/>
              <a:gd name="T60" fmla="*/ 903288 w 586"/>
              <a:gd name="T61" fmla="*/ 184099 h 887"/>
              <a:gd name="T62" fmla="*/ 838200 w 586"/>
              <a:gd name="T63" fmla="*/ 174577 h 887"/>
              <a:gd name="T64" fmla="*/ 663575 w 586"/>
              <a:gd name="T65" fmla="*/ 138075 h 887"/>
              <a:gd name="T66" fmla="*/ 506413 w 586"/>
              <a:gd name="T67" fmla="*/ 92050 h 887"/>
              <a:gd name="T68" fmla="*/ 349250 w 586"/>
              <a:gd name="T69" fmla="*/ 53960 h 887"/>
              <a:gd name="T70" fmla="*/ 239713 w 586"/>
              <a:gd name="T71" fmla="*/ 26980 h 887"/>
              <a:gd name="T72" fmla="*/ 211138 w 586"/>
              <a:gd name="T73" fmla="*/ 17458 h 887"/>
              <a:gd name="T74" fmla="*/ 147638 w 586"/>
              <a:gd name="T75" fmla="*/ 0 h 887"/>
              <a:gd name="T76" fmla="*/ 119063 w 586"/>
              <a:gd name="T77" fmla="*/ 109507 h 887"/>
              <a:gd name="T78" fmla="*/ 82550 w 586"/>
              <a:gd name="T79" fmla="*/ 257104 h 887"/>
              <a:gd name="T80" fmla="*/ 36513 w 586"/>
              <a:gd name="T81" fmla="*/ 395179 h 887"/>
              <a:gd name="T82" fmla="*/ 26988 w 586"/>
              <a:gd name="T83" fmla="*/ 431681 h 887"/>
              <a:gd name="T84" fmla="*/ 17463 w 586"/>
              <a:gd name="T85" fmla="*/ 460249 h 887"/>
              <a:gd name="T86" fmla="*/ 17463 w 586"/>
              <a:gd name="T87" fmla="*/ 477706 h 887"/>
              <a:gd name="T88" fmla="*/ 9525 w 586"/>
              <a:gd name="T89" fmla="*/ 506273 h 88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86"/>
              <a:gd name="T136" fmla="*/ 0 h 887"/>
              <a:gd name="T137" fmla="*/ 586 w 586"/>
              <a:gd name="T138" fmla="*/ 887 h 88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86" h="887">
                <a:moveTo>
                  <a:pt x="6" y="319"/>
                </a:moveTo>
                <a:lnTo>
                  <a:pt x="0" y="330"/>
                </a:lnTo>
                <a:lnTo>
                  <a:pt x="6" y="336"/>
                </a:lnTo>
                <a:lnTo>
                  <a:pt x="11" y="336"/>
                </a:lnTo>
                <a:lnTo>
                  <a:pt x="11" y="342"/>
                </a:lnTo>
                <a:lnTo>
                  <a:pt x="29" y="365"/>
                </a:lnTo>
                <a:lnTo>
                  <a:pt x="29" y="371"/>
                </a:lnTo>
                <a:lnTo>
                  <a:pt x="35" y="377"/>
                </a:lnTo>
                <a:lnTo>
                  <a:pt x="46" y="394"/>
                </a:lnTo>
                <a:lnTo>
                  <a:pt x="52" y="400"/>
                </a:lnTo>
                <a:lnTo>
                  <a:pt x="52" y="406"/>
                </a:lnTo>
                <a:lnTo>
                  <a:pt x="58" y="411"/>
                </a:lnTo>
                <a:lnTo>
                  <a:pt x="75" y="435"/>
                </a:lnTo>
                <a:lnTo>
                  <a:pt x="81" y="452"/>
                </a:lnTo>
                <a:lnTo>
                  <a:pt x="104" y="487"/>
                </a:lnTo>
                <a:lnTo>
                  <a:pt x="133" y="527"/>
                </a:lnTo>
                <a:lnTo>
                  <a:pt x="139" y="545"/>
                </a:lnTo>
                <a:lnTo>
                  <a:pt x="145" y="551"/>
                </a:lnTo>
                <a:lnTo>
                  <a:pt x="162" y="574"/>
                </a:lnTo>
                <a:lnTo>
                  <a:pt x="162" y="580"/>
                </a:lnTo>
                <a:lnTo>
                  <a:pt x="191" y="614"/>
                </a:lnTo>
                <a:lnTo>
                  <a:pt x="232" y="684"/>
                </a:lnTo>
                <a:lnTo>
                  <a:pt x="255" y="713"/>
                </a:lnTo>
                <a:lnTo>
                  <a:pt x="278" y="754"/>
                </a:lnTo>
                <a:lnTo>
                  <a:pt x="290" y="765"/>
                </a:lnTo>
                <a:lnTo>
                  <a:pt x="296" y="783"/>
                </a:lnTo>
                <a:lnTo>
                  <a:pt x="325" y="823"/>
                </a:lnTo>
                <a:lnTo>
                  <a:pt x="348" y="858"/>
                </a:lnTo>
                <a:lnTo>
                  <a:pt x="371" y="887"/>
                </a:lnTo>
                <a:lnTo>
                  <a:pt x="377" y="864"/>
                </a:lnTo>
                <a:lnTo>
                  <a:pt x="383" y="806"/>
                </a:lnTo>
                <a:lnTo>
                  <a:pt x="389" y="788"/>
                </a:lnTo>
                <a:lnTo>
                  <a:pt x="383" y="765"/>
                </a:lnTo>
                <a:lnTo>
                  <a:pt x="406" y="765"/>
                </a:lnTo>
                <a:lnTo>
                  <a:pt x="429" y="783"/>
                </a:lnTo>
                <a:lnTo>
                  <a:pt x="447" y="765"/>
                </a:lnTo>
                <a:lnTo>
                  <a:pt x="464" y="696"/>
                </a:lnTo>
                <a:lnTo>
                  <a:pt x="470" y="678"/>
                </a:lnTo>
                <a:lnTo>
                  <a:pt x="470" y="667"/>
                </a:lnTo>
                <a:lnTo>
                  <a:pt x="482" y="632"/>
                </a:lnTo>
                <a:lnTo>
                  <a:pt x="482" y="609"/>
                </a:lnTo>
                <a:lnTo>
                  <a:pt x="487" y="591"/>
                </a:lnTo>
                <a:lnTo>
                  <a:pt x="493" y="551"/>
                </a:lnTo>
                <a:lnTo>
                  <a:pt x="499" y="533"/>
                </a:lnTo>
                <a:lnTo>
                  <a:pt x="505" y="510"/>
                </a:lnTo>
                <a:lnTo>
                  <a:pt x="505" y="504"/>
                </a:lnTo>
                <a:lnTo>
                  <a:pt x="505" y="498"/>
                </a:lnTo>
                <a:lnTo>
                  <a:pt x="511" y="493"/>
                </a:lnTo>
                <a:lnTo>
                  <a:pt x="511" y="469"/>
                </a:lnTo>
                <a:lnTo>
                  <a:pt x="528" y="400"/>
                </a:lnTo>
                <a:lnTo>
                  <a:pt x="528" y="394"/>
                </a:lnTo>
                <a:lnTo>
                  <a:pt x="534" y="371"/>
                </a:lnTo>
                <a:lnTo>
                  <a:pt x="540" y="353"/>
                </a:lnTo>
                <a:lnTo>
                  <a:pt x="540" y="342"/>
                </a:lnTo>
                <a:lnTo>
                  <a:pt x="540" y="330"/>
                </a:lnTo>
                <a:lnTo>
                  <a:pt x="545" y="307"/>
                </a:lnTo>
                <a:lnTo>
                  <a:pt x="557" y="272"/>
                </a:lnTo>
                <a:lnTo>
                  <a:pt x="563" y="232"/>
                </a:lnTo>
                <a:lnTo>
                  <a:pt x="569" y="197"/>
                </a:lnTo>
                <a:lnTo>
                  <a:pt x="586" y="133"/>
                </a:lnTo>
                <a:lnTo>
                  <a:pt x="586" y="121"/>
                </a:lnTo>
                <a:lnTo>
                  <a:pt x="569" y="116"/>
                </a:lnTo>
                <a:lnTo>
                  <a:pt x="540" y="110"/>
                </a:lnTo>
                <a:lnTo>
                  <a:pt x="528" y="110"/>
                </a:lnTo>
                <a:lnTo>
                  <a:pt x="505" y="104"/>
                </a:lnTo>
                <a:lnTo>
                  <a:pt x="418" y="87"/>
                </a:lnTo>
                <a:lnTo>
                  <a:pt x="342" y="63"/>
                </a:lnTo>
                <a:lnTo>
                  <a:pt x="319" y="58"/>
                </a:lnTo>
                <a:lnTo>
                  <a:pt x="244" y="40"/>
                </a:lnTo>
                <a:lnTo>
                  <a:pt x="220" y="34"/>
                </a:lnTo>
                <a:lnTo>
                  <a:pt x="203" y="29"/>
                </a:lnTo>
                <a:lnTo>
                  <a:pt x="151" y="17"/>
                </a:lnTo>
                <a:lnTo>
                  <a:pt x="145" y="17"/>
                </a:lnTo>
                <a:lnTo>
                  <a:pt x="133" y="11"/>
                </a:lnTo>
                <a:lnTo>
                  <a:pt x="104" y="5"/>
                </a:lnTo>
                <a:lnTo>
                  <a:pt x="93" y="0"/>
                </a:lnTo>
                <a:lnTo>
                  <a:pt x="87" y="23"/>
                </a:lnTo>
                <a:lnTo>
                  <a:pt x="75" y="69"/>
                </a:lnTo>
                <a:lnTo>
                  <a:pt x="70" y="92"/>
                </a:lnTo>
                <a:lnTo>
                  <a:pt x="52" y="162"/>
                </a:lnTo>
                <a:lnTo>
                  <a:pt x="35" y="226"/>
                </a:lnTo>
                <a:lnTo>
                  <a:pt x="23" y="249"/>
                </a:lnTo>
                <a:lnTo>
                  <a:pt x="23" y="261"/>
                </a:lnTo>
                <a:lnTo>
                  <a:pt x="17" y="272"/>
                </a:lnTo>
                <a:lnTo>
                  <a:pt x="17" y="278"/>
                </a:lnTo>
                <a:lnTo>
                  <a:pt x="11" y="290"/>
                </a:lnTo>
                <a:lnTo>
                  <a:pt x="11" y="295"/>
                </a:lnTo>
                <a:lnTo>
                  <a:pt x="11" y="301"/>
                </a:lnTo>
                <a:lnTo>
                  <a:pt x="6" y="313"/>
                </a:lnTo>
                <a:lnTo>
                  <a:pt x="6" y="319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1727388" y="2028824"/>
            <a:ext cx="1162610" cy="984250"/>
          </a:xfrm>
          <a:custGeom>
            <a:avLst/>
            <a:gdLst>
              <a:gd name="T0" fmla="*/ 651 w 738"/>
              <a:gd name="T1" fmla="*/ 371 h 620"/>
              <a:gd name="T2" fmla="*/ 662 w 738"/>
              <a:gd name="T3" fmla="*/ 388 h 620"/>
              <a:gd name="T4" fmla="*/ 645 w 738"/>
              <a:gd name="T5" fmla="*/ 423 h 620"/>
              <a:gd name="T6" fmla="*/ 639 w 738"/>
              <a:gd name="T7" fmla="*/ 446 h 620"/>
              <a:gd name="T8" fmla="*/ 598 w 738"/>
              <a:gd name="T9" fmla="*/ 620 h 620"/>
              <a:gd name="T10" fmla="*/ 500 w 738"/>
              <a:gd name="T11" fmla="*/ 597 h 620"/>
              <a:gd name="T12" fmla="*/ 459 w 738"/>
              <a:gd name="T13" fmla="*/ 586 h 620"/>
              <a:gd name="T14" fmla="*/ 401 w 738"/>
              <a:gd name="T15" fmla="*/ 574 h 620"/>
              <a:gd name="T16" fmla="*/ 360 w 738"/>
              <a:gd name="T17" fmla="*/ 562 h 620"/>
              <a:gd name="T18" fmla="*/ 337 w 738"/>
              <a:gd name="T19" fmla="*/ 551 h 620"/>
              <a:gd name="T20" fmla="*/ 279 w 738"/>
              <a:gd name="T21" fmla="*/ 539 h 620"/>
              <a:gd name="T22" fmla="*/ 244 w 738"/>
              <a:gd name="T23" fmla="*/ 528 h 620"/>
              <a:gd name="T24" fmla="*/ 186 w 738"/>
              <a:gd name="T25" fmla="*/ 510 h 620"/>
              <a:gd name="T26" fmla="*/ 163 w 738"/>
              <a:gd name="T27" fmla="*/ 499 h 620"/>
              <a:gd name="T28" fmla="*/ 93 w 738"/>
              <a:gd name="T29" fmla="*/ 481 h 620"/>
              <a:gd name="T30" fmla="*/ 82 w 738"/>
              <a:gd name="T31" fmla="*/ 475 h 620"/>
              <a:gd name="T32" fmla="*/ 64 w 738"/>
              <a:gd name="T33" fmla="*/ 470 h 620"/>
              <a:gd name="T34" fmla="*/ 53 w 738"/>
              <a:gd name="T35" fmla="*/ 470 h 620"/>
              <a:gd name="T36" fmla="*/ 24 w 738"/>
              <a:gd name="T37" fmla="*/ 458 h 620"/>
              <a:gd name="T38" fmla="*/ 12 w 738"/>
              <a:gd name="T39" fmla="*/ 452 h 620"/>
              <a:gd name="T40" fmla="*/ 18 w 738"/>
              <a:gd name="T41" fmla="*/ 377 h 620"/>
              <a:gd name="T42" fmla="*/ 24 w 738"/>
              <a:gd name="T43" fmla="*/ 342 h 620"/>
              <a:gd name="T44" fmla="*/ 53 w 738"/>
              <a:gd name="T45" fmla="*/ 301 h 620"/>
              <a:gd name="T46" fmla="*/ 82 w 738"/>
              <a:gd name="T47" fmla="*/ 255 h 620"/>
              <a:gd name="T48" fmla="*/ 99 w 738"/>
              <a:gd name="T49" fmla="*/ 208 h 620"/>
              <a:gd name="T50" fmla="*/ 146 w 738"/>
              <a:gd name="T51" fmla="*/ 110 h 620"/>
              <a:gd name="T52" fmla="*/ 180 w 738"/>
              <a:gd name="T53" fmla="*/ 11 h 620"/>
              <a:gd name="T54" fmla="*/ 180 w 738"/>
              <a:gd name="T55" fmla="*/ 0 h 620"/>
              <a:gd name="T56" fmla="*/ 198 w 738"/>
              <a:gd name="T57" fmla="*/ 11 h 620"/>
              <a:gd name="T58" fmla="*/ 221 w 738"/>
              <a:gd name="T59" fmla="*/ 11 h 620"/>
              <a:gd name="T60" fmla="*/ 233 w 738"/>
              <a:gd name="T61" fmla="*/ 29 h 620"/>
              <a:gd name="T62" fmla="*/ 250 w 738"/>
              <a:gd name="T63" fmla="*/ 34 h 620"/>
              <a:gd name="T64" fmla="*/ 256 w 738"/>
              <a:gd name="T65" fmla="*/ 69 h 620"/>
              <a:gd name="T66" fmla="*/ 256 w 738"/>
              <a:gd name="T67" fmla="*/ 87 h 620"/>
              <a:gd name="T68" fmla="*/ 273 w 738"/>
              <a:gd name="T69" fmla="*/ 110 h 620"/>
              <a:gd name="T70" fmla="*/ 296 w 738"/>
              <a:gd name="T71" fmla="*/ 116 h 620"/>
              <a:gd name="T72" fmla="*/ 314 w 738"/>
              <a:gd name="T73" fmla="*/ 116 h 620"/>
              <a:gd name="T74" fmla="*/ 331 w 738"/>
              <a:gd name="T75" fmla="*/ 116 h 620"/>
              <a:gd name="T76" fmla="*/ 355 w 738"/>
              <a:gd name="T77" fmla="*/ 121 h 620"/>
              <a:gd name="T78" fmla="*/ 372 w 738"/>
              <a:gd name="T79" fmla="*/ 133 h 620"/>
              <a:gd name="T80" fmla="*/ 401 w 738"/>
              <a:gd name="T81" fmla="*/ 133 h 620"/>
              <a:gd name="T82" fmla="*/ 418 w 738"/>
              <a:gd name="T83" fmla="*/ 133 h 620"/>
              <a:gd name="T84" fmla="*/ 453 w 738"/>
              <a:gd name="T85" fmla="*/ 145 h 620"/>
              <a:gd name="T86" fmla="*/ 476 w 738"/>
              <a:gd name="T87" fmla="*/ 139 h 620"/>
              <a:gd name="T88" fmla="*/ 494 w 738"/>
              <a:gd name="T89" fmla="*/ 139 h 620"/>
              <a:gd name="T90" fmla="*/ 517 w 738"/>
              <a:gd name="T91" fmla="*/ 139 h 620"/>
              <a:gd name="T92" fmla="*/ 540 w 738"/>
              <a:gd name="T93" fmla="*/ 145 h 620"/>
              <a:gd name="T94" fmla="*/ 569 w 738"/>
              <a:gd name="T95" fmla="*/ 145 h 620"/>
              <a:gd name="T96" fmla="*/ 627 w 738"/>
              <a:gd name="T97" fmla="*/ 162 h 620"/>
              <a:gd name="T98" fmla="*/ 651 w 738"/>
              <a:gd name="T99" fmla="*/ 168 h 620"/>
              <a:gd name="T100" fmla="*/ 662 w 738"/>
              <a:gd name="T101" fmla="*/ 168 h 620"/>
              <a:gd name="T102" fmla="*/ 680 w 738"/>
              <a:gd name="T103" fmla="*/ 174 h 620"/>
              <a:gd name="T104" fmla="*/ 714 w 738"/>
              <a:gd name="T105" fmla="*/ 185 h 620"/>
              <a:gd name="T106" fmla="*/ 738 w 738"/>
              <a:gd name="T107" fmla="*/ 214 h 620"/>
              <a:gd name="T108" fmla="*/ 709 w 738"/>
              <a:gd name="T109" fmla="*/ 266 h 620"/>
              <a:gd name="T110" fmla="*/ 697 w 738"/>
              <a:gd name="T111" fmla="*/ 284 h 620"/>
              <a:gd name="T112" fmla="*/ 685 w 738"/>
              <a:gd name="T113" fmla="*/ 313 h 620"/>
              <a:gd name="T114" fmla="*/ 645 w 738"/>
              <a:gd name="T115" fmla="*/ 353 h 62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38"/>
              <a:gd name="T175" fmla="*/ 0 h 620"/>
              <a:gd name="T176" fmla="*/ 738 w 738"/>
              <a:gd name="T177" fmla="*/ 620 h 62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38" h="620">
                <a:moveTo>
                  <a:pt x="645" y="365"/>
                </a:moveTo>
                <a:lnTo>
                  <a:pt x="651" y="371"/>
                </a:lnTo>
                <a:lnTo>
                  <a:pt x="656" y="377"/>
                </a:lnTo>
                <a:lnTo>
                  <a:pt x="662" y="388"/>
                </a:lnTo>
                <a:lnTo>
                  <a:pt x="651" y="417"/>
                </a:lnTo>
                <a:lnTo>
                  <a:pt x="645" y="423"/>
                </a:lnTo>
                <a:lnTo>
                  <a:pt x="639" y="435"/>
                </a:lnTo>
                <a:lnTo>
                  <a:pt x="639" y="446"/>
                </a:lnTo>
                <a:lnTo>
                  <a:pt x="627" y="493"/>
                </a:lnTo>
                <a:lnTo>
                  <a:pt x="598" y="620"/>
                </a:lnTo>
                <a:lnTo>
                  <a:pt x="575" y="615"/>
                </a:lnTo>
                <a:lnTo>
                  <a:pt x="500" y="597"/>
                </a:lnTo>
                <a:lnTo>
                  <a:pt x="476" y="591"/>
                </a:lnTo>
                <a:lnTo>
                  <a:pt x="459" y="586"/>
                </a:lnTo>
                <a:lnTo>
                  <a:pt x="407" y="574"/>
                </a:lnTo>
                <a:lnTo>
                  <a:pt x="401" y="574"/>
                </a:lnTo>
                <a:lnTo>
                  <a:pt x="389" y="568"/>
                </a:lnTo>
                <a:lnTo>
                  <a:pt x="360" y="562"/>
                </a:lnTo>
                <a:lnTo>
                  <a:pt x="349" y="557"/>
                </a:lnTo>
                <a:lnTo>
                  <a:pt x="337" y="551"/>
                </a:lnTo>
                <a:lnTo>
                  <a:pt x="331" y="551"/>
                </a:lnTo>
                <a:lnTo>
                  <a:pt x="279" y="539"/>
                </a:lnTo>
                <a:lnTo>
                  <a:pt x="262" y="533"/>
                </a:lnTo>
                <a:lnTo>
                  <a:pt x="244" y="528"/>
                </a:lnTo>
                <a:lnTo>
                  <a:pt x="233" y="522"/>
                </a:lnTo>
                <a:lnTo>
                  <a:pt x="186" y="510"/>
                </a:lnTo>
                <a:lnTo>
                  <a:pt x="175" y="504"/>
                </a:lnTo>
                <a:lnTo>
                  <a:pt x="163" y="499"/>
                </a:lnTo>
                <a:lnTo>
                  <a:pt x="105" y="481"/>
                </a:lnTo>
                <a:lnTo>
                  <a:pt x="93" y="481"/>
                </a:lnTo>
                <a:lnTo>
                  <a:pt x="88" y="475"/>
                </a:lnTo>
                <a:lnTo>
                  <a:pt x="82" y="475"/>
                </a:lnTo>
                <a:lnTo>
                  <a:pt x="70" y="470"/>
                </a:lnTo>
                <a:lnTo>
                  <a:pt x="64" y="470"/>
                </a:lnTo>
                <a:lnTo>
                  <a:pt x="59" y="470"/>
                </a:lnTo>
                <a:lnTo>
                  <a:pt x="53" y="470"/>
                </a:lnTo>
                <a:lnTo>
                  <a:pt x="41" y="464"/>
                </a:lnTo>
                <a:lnTo>
                  <a:pt x="24" y="458"/>
                </a:lnTo>
                <a:lnTo>
                  <a:pt x="18" y="452"/>
                </a:lnTo>
                <a:lnTo>
                  <a:pt x="12" y="452"/>
                </a:lnTo>
                <a:lnTo>
                  <a:pt x="0" y="435"/>
                </a:lnTo>
                <a:lnTo>
                  <a:pt x="18" y="377"/>
                </a:lnTo>
                <a:lnTo>
                  <a:pt x="12" y="353"/>
                </a:lnTo>
                <a:lnTo>
                  <a:pt x="24" y="342"/>
                </a:lnTo>
                <a:lnTo>
                  <a:pt x="47" y="301"/>
                </a:lnTo>
                <a:lnTo>
                  <a:pt x="53" y="301"/>
                </a:lnTo>
                <a:lnTo>
                  <a:pt x="70" y="278"/>
                </a:lnTo>
                <a:lnTo>
                  <a:pt x="82" y="255"/>
                </a:lnTo>
                <a:lnTo>
                  <a:pt x="82" y="249"/>
                </a:lnTo>
                <a:lnTo>
                  <a:pt x="99" y="208"/>
                </a:lnTo>
                <a:lnTo>
                  <a:pt x="134" y="127"/>
                </a:lnTo>
                <a:lnTo>
                  <a:pt x="146" y="110"/>
                </a:lnTo>
                <a:lnTo>
                  <a:pt x="163" y="52"/>
                </a:lnTo>
                <a:lnTo>
                  <a:pt x="180" y="11"/>
                </a:lnTo>
                <a:lnTo>
                  <a:pt x="175" y="0"/>
                </a:lnTo>
                <a:lnTo>
                  <a:pt x="180" y="0"/>
                </a:lnTo>
                <a:lnTo>
                  <a:pt x="186" y="11"/>
                </a:lnTo>
                <a:lnTo>
                  <a:pt x="198" y="11"/>
                </a:lnTo>
                <a:lnTo>
                  <a:pt x="204" y="5"/>
                </a:lnTo>
                <a:lnTo>
                  <a:pt x="221" y="11"/>
                </a:lnTo>
                <a:lnTo>
                  <a:pt x="227" y="23"/>
                </a:lnTo>
                <a:lnTo>
                  <a:pt x="233" y="29"/>
                </a:lnTo>
                <a:lnTo>
                  <a:pt x="238" y="29"/>
                </a:lnTo>
                <a:lnTo>
                  <a:pt x="250" y="34"/>
                </a:lnTo>
                <a:lnTo>
                  <a:pt x="262" y="58"/>
                </a:lnTo>
                <a:lnTo>
                  <a:pt x="256" y="69"/>
                </a:lnTo>
                <a:lnTo>
                  <a:pt x="256" y="81"/>
                </a:lnTo>
                <a:lnTo>
                  <a:pt x="256" y="87"/>
                </a:lnTo>
                <a:lnTo>
                  <a:pt x="250" y="92"/>
                </a:lnTo>
                <a:lnTo>
                  <a:pt x="273" y="110"/>
                </a:lnTo>
                <a:lnTo>
                  <a:pt x="291" y="116"/>
                </a:lnTo>
                <a:lnTo>
                  <a:pt x="296" y="116"/>
                </a:lnTo>
                <a:lnTo>
                  <a:pt x="302" y="116"/>
                </a:lnTo>
                <a:lnTo>
                  <a:pt x="314" y="116"/>
                </a:lnTo>
                <a:lnTo>
                  <a:pt x="326" y="110"/>
                </a:lnTo>
                <a:lnTo>
                  <a:pt x="331" y="116"/>
                </a:lnTo>
                <a:lnTo>
                  <a:pt x="349" y="116"/>
                </a:lnTo>
                <a:lnTo>
                  <a:pt x="355" y="121"/>
                </a:lnTo>
                <a:lnTo>
                  <a:pt x="372" y="127"/>
                </a:lnTo>
                <a:lnTo>
                  <a:pt x="372" y="133"/>
                </a:lnTo>
                <a:lnTo>
                  <a:pt x="395" y="139"/>
                </a:lnTo>
                <a:lnTo>
                  <a:pt x="401" y="133"/>
                </a:lnTo>
                <a:lnTo>
                  <a:pt x="413" y="133"/>
                </a:lnTo>
                <a:lnTo>
                  <a:pt x="418" y="133"/>
                </a:lnTo>
                <a:lnTo>
                  <a:pt x="430" y="139"/>
                </a:lnTo>
                <a:lnTo>
                  <a:pt x="453" y="145"/>
                </a:lnTo>
                <a:lnTo>
                  <a:pt x="471" y="139"/>
                </a:lnTo>
                <a:lnTo>
                  <a:pt x="476" y="139"/>
                </a:lnTo>
                <a:lnTo>
                  <a:pt x="482" y="139"/>
                </a:lnTo>
                <a:lnTo>
                  <a:pt x="494" y="139"/>
                </a:lnTo>
                <a:lnTo>
                  <a:pt x="505" y="133"/>
                </a:lnTo>
                <a:lnTo>
                  <a:pt x="517" y="139"/>
                </a:lnTo>
                <a:lnTo>
                  <a:pt x="529" y="139"/>
                </a:lnTo>
                <a:lnTo>
                  <a:pt x="540" y="145"/>
                </a:lnTo>
                <a:lnTo>
                  <a:pt x="552" y="139"/>
                </a:lnTo>
                <a:lnTo>
                  <a:pt x="569" y="145"/>
                </a:lnTo>
                <a:lnTo>
                  <a:pt x="610" y="156"/>
                </a:lnTo>
                <a:lnTo>
                  <a:pt x="627" y="162"/>
                </a:lnTo>
                <a:lnTo>
                  <a:pt x="633" y="162"/>
                </a:lnTo>
                <a:lnTo>
                  <a:pt x="651" y="168"/>
                </a:lnTo>
                <a:lnTo>
                  <a:pt x="656" y="168"/>
                </a:lnTo>
                <a:lnTo>
                  <a:pt x="662" y="168"/>
                </a:lnTo>
                <a:lnTo>
                  <a:pt x="668" y="168"/>
                </a:lnTo>
                <a:lnTo>
                  <a:pt x="680" y="174"/>
                </a:lnTo>
                <a:lnTo>
                  <a:pt x="714" y="179"/>
                </a:lnTo>
                <a:lnTo>
                  <a:pt x="714" y="185"/>
                </a:lnTo>
                <a:lnTo>
                  <a:pt x="720" y="197"/>
                </a:lnTo>
                <a:lnTo>
                  <a:pt x="738" y="214"/>
                </a:lnTo>
                <a:lnTo>
                  <a:pt x="738" y="232"/>
                </a:lnTo>
                <a:lnTo>
                  <a:pt x="709" y="266"/>
                </a:lnTo>
                <a:lnTo>
                  <a:pt x="703" y="284"/>
                </a:lnTo>
                <a:lnTo>
                  <a:pt x="697" y="284"/>
                </a:lnTo>
                <a:lnTo>
                  <a:pt x="691" y="295"/>
                </a:lnTo>
                <a:lnTo>
                  <a:pt x="685" y="313"/>
                </a:lnTo>
                <a:lnTo>
                  <a:pt x="668" y="319"/>
                </a:lnTo>
                <a:lnTo>
                  <a:pt x="645" y="353"/>
                </a:lnTo>
                <a:lnTo>
                  <a:pt x="645" y="365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2870948" y="3105149"/>
            <a:ext cx="811772" cy="1011237"/>
          </a:xfrm>
          <a:custGeom>
            <a:avLst/>
            <a:gdLst>
              <a:gd name="T0" fmla="*/ 26988 w 517"/>
              <a:gd name="T1" fmla="*/ 745920 h 638"/>
              <a:gd name="T2" fmla="*/ 19050 w 517"/>
              <a:gd name="T3" fmla="*/ 810990 h 638"/>
              <a:gd name="T4" fmla="*/ 0 w 517"/>
              <a:gd name="T5" fmla="*/ 883995 h 638"/>
              <a:gd name="T6" fmla="*/ 92075 w 517"/>
              <a:gd name="T7" fmla="*/ 903040 h 638"/>
              <a:gd name="T8" fmla="*/ 184150 w 517"/>
              <a:gd name="T9" fmla="*/ 920497 h 638"/>
              <a:gd name="T10" fmla="*/ 322263 w 517"/>
              <a:gd name="T11" fmla="*/ 949064 h 638"/>
              <a:gd name="T12" fmla="*/ 377825 w 517"/>
              <a:gd name="T13" fmla="*/ 958587 h 638"/>
              <a:gd name="T14" fmla="*/ 433388 w 517"/>
              <a:gd name="T15" fmla="*/ 966522 h 638"/>
              <a:gd name="T16" fmla="*/ 506413 w 517"/>
              <a:gd name="T17" fmla="*/ 976045 h 638"/>
              <a:gd name="T18" fmla="*/ 627063 w 517"/>
              <a:gd name="T19" fmla="*/ 1004612 h 638"/>
              <a:gd name="T20" fmla="*/ 709613 w 517"/>
              <a:gd name="T21" fmla="*/ 1012547 h 638"/>
              <a:gd name="T22" fmla="*/ 727075 w 517"/>
              <a:gd name="T23" fmla="*/ 920497 h 638"/>
              <a:gd name="T24" fmla="*/ 736600 w 517"/>
              <a:gd name="T25" fmla="*/ 857015 h 638"/>
              <a:gd name="T26" fmla="*/ 746125 w 517"/>
              <a:gd name="T27" fmla="*/ 801467 h 638"/>
              <a:gd name="T28" fmla="*/ 755650 w 517"/>
              <a:gd name="T29" fmla="*/ 745920 h 638"/>
              <a:gd name="T30" fmla="*/ 765175 w 517"/>
              <a:gd name="T31" fmla="*/ 653870 h 638"/>
              <a:gd name="T32" fmla="*/ 782638 w 517"/>
              <a:gd name="T33" fmla="*/ 561821 h 638"/>
              <a:gd name="T34" fmla="*/ 782638 w 517"/>
              <a:gd name="T35" fmla="*/ 534841 h 638"/>
              <a:gd name="T36" fmla="*/ 792163 w 517"/>
              <a:gd name="T37" fmla="*/ 479293 h 638"/>
              <a:gd name="T38" fmla="*/ 801688 w 517"/>
              <a:gd name="T39" fmla="*/ 396766 h 638"/>
              <a:gd name="T40" fmla="*/ 811213 w 517"/>
              <a:gd name="T41" fmla="*/ 360264 h 638"/>
              <a:gd name="T42" fmla="*/ 820738 w 517"/>
              <a:gd name="T43" fmla="*/ 322174 h 638"/>
              <a:gd name="T44" fmla="*/ 755650 w 517"/>
              <a:gd name="T45" fmla="*/ 285672 h 638"/>
              <a:gd name="T46" fmla="*/ 681038 w 517"/>
              <a:gd name="T47" fmla="*/ 276149 h 638"/>
              <a:gd name="T48" fmla="*/ 552450 w 517"/>
              <a:gd name="T49" fmla="*/ 258691 h 638"/>
              <a:gd name="T50" fmla="*/ 561975 w 517"/>
              <a:gd name="T51" fmla="*/ 176164 h 638"/>
              <a:gd name="T52" fmla="*/ 571500 w 517"/>
              <a:gd name="T53" fmla="*/ 147597 h 638"/>
              <a:gd name="T54" fmla="*/ 581025 w 517"/>
              <a:gd name="T55" fmla="*/ 101572 h 638"/>
              <a:gd name="T56" fmla="*/ 534988 w 517"/>
              <a:gd name="T57" fmla="*/ 65070 h 638"/>
              <a:gd name="T58" fmla="*/ 515938 w 517"/>
              <a:gd name="T59" fmla="*/ 65070 h 638"/>
              <a:gd name="T60" fmla="*/ 450850 w 517"/>
              <a:gd name="T61" fmla="*/ 55547 h 638"/>
              <a:gd name="T62" fmla="*/ 433388 w 517"/>
              <a:gd name="T63" fmla="*/ 46025 h 638"/>
              <a:gd name="T64" fmla="*/ 285750 w 517"/>
              <a:gd name="T65" fmla="*/ 19045 h 638"/>
              <a:gd name="T66" fmla="*/ 184150 w 517"/>
              <a:gd name="T67" fmla="*/ 0 h 638"/>
              <a:gd name="T68" fmla="*/ 157163 w 517"/>
              <a:gd name="T69" fmla="*/ 120617 h 638"/>
              <a:gd name="T70" fmla="*/ 138113 w 517"/>
              <a:gd name="T71" fmla="*/ 239647 h 638"/>
              <a:gd name="T72" fmla="*/ 111125 w 517"/>
              <a:gd name="T73" fmla="*/ 331696 h 638"/>
              <a:gd name="T74" fmla="*/ 111125 w 517"/>
              <a:gd name="T75" fmla="*/ 368199 h 638"/>
              <a:gd name="T76" fmla="*/ 92075 w 517"/>
              <a:gd name="T77" fmla="*/ 433269 h 638"/>
              <a:gd name="T78" fmla="*/ 65088 w 517"/>
              <a:gd name="T79" fmla="*/ 552298 h 638"/>
              <a:gd name="T80" fmla="*/ 55563 w 517"/>
              <a:gd name="T81" fmla="*/ 598323 h 638"/>
              <a:gd name="T82" fmla="*/ 55563 w 517"/>
              <a:gd name="T83" fmla="*/ 617368 h 638"/>
              <a:gd name="T84" fmla="*/ 36513 w 517"/>
              <a:gd name="T85" fmla="*/ 682438 h 63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17"/>
              <a:gd name="T130" fmla="*/ 0 h 638"/>
              <a:gd name="T131" fmla="*/ 517 w 517"/>
              <a:gd name="T132" fmla="*/ 638 h 63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17" h="638">
                <a:moveTo>
                  <a:pt x="23" y="430"/>
                </a:moveTo>
                <a:lnTo>
                  <a:pt x="17" y="470"/>
                </a:lnTo>
                <a:lnTo>
                  <a:pt x="12" y="488"/>
                </a:lnTo>
                <a:lnTo>
                  <a:pt x="12" y="511"/>
                </a:lnTo>
                <a:lnTo>
                  <a:pt x="0" y="546"/>
                </a:lnTo>
                <a:lnTo>
                  <a:pt x="0" y="557"/>
                </a:lnTo>
                <a:lnTo>
                  <a:pt x="29" y="563"/>
                </a:lnTo>
                <a:lnTo>
                  <a:pt x="58" y="569"/>
                </a:lnTo>
                <a:lnTo>
                  <a:pt x="104" y="580"/>
                </a:lnTo>
                <a:lnTo>
                  <a:pt x="116" y="580"/>
                </a:lnTo>
                <a:lnTo>
                  <a:pt x="133" y="586"/>
                </a:lnTo>
                <a:lnTo>
                  <a:pt x="203" y="598"/>
                </a:lnTo>
                <a:lnTo>
                  <a:pt x="226" y="604"/>
                </a:lnTo>
                <a:lnTo>
                  <a:pt x="238" y="604"/>
                </a:lnTo>
                <a:lnTo>
                  <a:pt x="250" y="604"/>
                </a:lnTo>
                <a:lnTo>
                  <a:pt x="273" y="609"/>
                </a:lnTo>
                <a:lnTo>
                  <a:pt x="296" y="615"/>
                </a:lnTo>
                <a:lnTo>
                  <a:pt x="319" y="615"/>
                </a:lnTo>
                <a:lnTo>
                  <a:pt x="366" y="627"/>
                </a:lnTo>
                <a:lnTo>
                  <a:pt x="395" y="633"/>
                </a:lnTo>
                <a:lnTo>
                  <a:pt x="406" y="633"/>
                </a:lnTo>
                <a:lnTo>
                  <a:pt x="447" y="638"/>
                </a:lnTo>
                <a:lnTo>
                  <a:pt x="458" y="586"/>
                </a:lnTo>
                <a:lnTo>
                  <a:pt x="458" y="580"/>
                </a:lnTo>
                <a:lnTo>
                  <a:pt x="464" y="551"/>
                </a:lnTo>
                <a:lnTo>
                  <a:pt x="464" y="540"/>
                </a:lnTo>
                <a:lnTo>
                  <a:pt x="464" y="522"/>
                </a:lnTo>
                <a:lnTo>
                  <a:pt x="470" y="505"/>
                </a:lnTo>
                <a:lnTo>
                  <a:pt x="470" y="493"/>
                </a:lnTo>
                <a:lnTo>
                  <a:pt x="476" y="470"/>
                </a:lnTo>
                <a:lnTo>
                  <a:pt x="476" y="441"/>
                </a:lnTo>
                <a:lnTo>
                  <a:pt x="482" y="412"/>
                </a:lnTo>
                <a:lnTo>
                  <a:pt x="487" y="372"/>
                </a:lnTo>
                <a:lnTo>
                  <a:pt x="493" y="354"/>
                </a:lnTo>
                <a:lnTo>
                  <a:pt x="493" y="343"/>
                </a:lnTo>
                <a:lnTo>
                  <a:pt x="493" y="337"/>
                </a:lnTo>
                <a:lnTo>
                  <a:pt x="499" y="314"/>
                </a:lnTo>
                <a:lnTo>
                  <a:pt x="499" y="302"/>
                </a:lnTo>
                <a:lnTo>
                  <a:pt x="505" y="273"/>
                </a:lnTo>
                <a:lnTo>
                  <a:pt x="505" y="250"/>
                </a:lnTo>
                <a:lnTo>
                  <a:pt x="511" y="232"/>
                </a:lnTo>
                <a:lnTo>
                  <a:pt x="511" y="227"/>
                </a:lnTo>
                <a:lnTo>
                  <a:pt x="511" y="215"/>
                </a:lnTo>
                <a:lnTo>
                  <a:pt x="517" y="203"/>
                </a:lnTo>
                <a:lnTo>
                  <a:pt x="517" y="186"/>
                </a:lnTo>
                <a:lnTo>
                  <a:pt x="476" y="180"/>
                </a:lnTo>
                <a:lnTo>
                  <a:pt x="435" y="174"/>
                </a:lnTo>
                <a:lnTo>
                  <a:pt x="429" y="174"/>
                </a:lnTo>
                <a:lnTo>
                  <a:pt x="412" y="174"/>
                </a:lnTo>
                <a:lnTo>
                  <a:pt x="348" y="163"/>
                </a:lnTo>
                <a:lnTo>
                  <a:pt x="354" y="134"/>
                </a:lnTo>
                <a:lnTo>
                  <a:pt x="354" y="111"/>
                </a:lnTo>
                <a:lnTo>
                  <a:pt x="354" y="105"/>
                </a:lnTo>
                <a:lnTo>
                  <a:pt x="360" y="93"/>
                </a:lnTo>
                <a:lnTo>
                  <a:pt x="360" y="76"/>
                </a:lnTo>
                <a:lnTo>
                  <a:pt x="366" y="64"/>
                </a:lnTo>
                <a:lnTo>
                  <a:pt x="366" y="47"/>
                </a:lnTo>
                <a:lnTo>
                  <a:pt x="337" y="41"/>
                </a:lnTo>
                <a:lnTo>
                  <a:pt x="331" y="41"/>
                </a:lnTo>
                <a:lnTo>
                  <a:pt x="325" y="41"/>
                </a:lnTo>
                <a:lnTo>
                  <a:pt x="308" y="35"/>
                </a:lnTo>
                <a:lnTo>
                  <a:pt x="284" y="35"/>
                </a:lnTo>
                <a:lnTo>
                  <a:pt x="279" y="29"/>
                </a:lnTo>
                <a:lnTo>
                  <a:pt x="273" y="29"/>
                </a:lnTo>
                <a:lnTo>
                  <a:pt x="203" y="18"/>
                </a:lnTo>
                <a:lnTo>
                  <a:pt x="180" y="12"/>
                </a:lnTo>
                <a:lnTo>
                  <a:pt x="139" y="6"/>
                </a:lnTo>
                <a:lnTo>
                  <a:pt x="116" y="0"/>
                </a:lnTo>
                <a:lnTo>
                  <a:pt x="116" y="12"/>
                </a:lnTo>
                <a:lnTo>
                  <a:pt x="99" y="76"/>
                </a:lnTo>
                <a:lnTo>
                  <a:pt x="93" y="111"/>
                </a:lnTo>
                <a:lnTo>
                  <a:pt x="87" y="151"/>
                </a:lnTo>
                <a:lnTo>
                  <a:pt x="75" y="186"/>
                </a:lnTo>
                <a:lnTo>
                  <a:pt x="70" y="209"/>
                </a:lnTo>
                <a:lnTo>
                  <a:pt x="70" y="221"/>
                </a:lnTo>
                <a:lnTo>
                  <a:pt x="70" y="232"/>
                </a:lnTo>
                <a:lnTo>
                  <a:pt x="64" y="250"/>
                </a:lnTo>
                <a:lnTo>
                  <a:pt x="58" y="273"/>
                </a:lnTo>
                <a:lnTo>
                  <a:pt x="58" y="279"/>
                </a:lnTo>
                <a:lnTo>
                  <a:pt x="41" y="348"/>
                </a:lnTo>
                <a:lnTo>
                  <a:pt x="41" y="372"/>
                </a:lnTo>
                <a:lnTo>
                  <a:pt x="35" y="377"/>
                </a:lnTo>
                <a:lnTo>
                  <a:pt x="35" y="383"/>
                </a:lnTo>
                <a:lnTo>
                  <a:pt x="35" y="389"/>
                </a:lnTo>
                <a:lnTo>
                  <a:pt x="29" y="412"/>
                </a:lnTo>
                <a:lnTo>
                  <a:pt x="23" y="430"/>
                </a:lnTo>
                <a:close/>
              </a:path>
            </a:pathLst>
          </a:custGeom>
          <a:solidFill>
            <a:srgbClr val="CC99FF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2000717" y="1595436"/>
            <a:ext cx="962306" cy="717550"/>
          </a:xfrm>
          <a:custGeom>
            <a:avLst/>
            <a:gdLst>
              <a:gd name="T0" fmla="*/ 855663 w 609"/>
              <a:gd name="T1" fmla="*/ 671328 h 452"/>
              <a:gd name="T2" fmla="*/ 782638 w 609"/>
              <a:gd name="T3" fmla="*/ 699895 h 452"/>
              <a:gd name="T4" fmla="*/ 755650 w 609"/>
              <a:gd name="T5" fmla="*/ 699895 h 452"/>
              <a:gd name="T6" fmla="*/ 690563 w 609"/>
              <a:gd name="T7" fmla="*/ 680851 h 452"/>
              <a:gd name="T8" fmla="*/ 579438 w 609"/>
              <a:gd name="T9" fmla="*/ 663393 h 452"/>
              <a:gd name="T10" fmla="*/ 523875 w 609"/>
              <a:gd name="T11" fmla="*/ 644348 h 452"/>
              <a:gd name="T12" fmla="*/ 477838 w 609"/>
              <a:gd name="T13" fmla="*/ 653870 h 452"/>
              <a:gd name="T14" fmla="*/ 404813 w 609"/>
              <a:gd name="T15" fmla="*/ 653870 h 452"/>
              <a:gd name="T16" fmla="*/ 358775 w 609"/>
              <a:gd name="T17" fmla="*/ 644348 h 452"/>
              <a:gd name="T18" fmla="*/ 312738 w 609"/>
              <a:gd name="T19" fmla="*/ 634826 h 452"/>
              <a:gd name="T20" fmla="*/ 247650 w 609"/>
              <a:gd name="T21" fmla="*/ 617368 h 452"/>
              <a:gd name="T22" fmla="*/ 201613 w 609"/>
              <a:gd name="T23" fmla="*/ 617368 h 452"/>
              <a:gd name="T24" fmla="*/ 155575 w 609"/>
              <a:gd name="T25" fmla="*/ 607846 h 452"/>
              <a:gd name="T26" fmla="*/ 128588 w 609"/>
              <a:gd name="T27" fmla="*/ 561821 h 452"/>
              <a:gd name="T28" fmla="*/ 119063 w 609"/>
              <a:gd name="T29" fmla="*/ 487229 h 452"/>
              <a:gd name="T30" fmla="*/ 82550 w 609"/>
              <a:gd name="T31" fmla="*/ 469771 h 452"/>
              <a:gd name="T32" fmla="*/ 46038 w 609"/>
              <a:gd name="T33" fmla="*/ 433269 h 452"/>
              <a:gd name="T34" fmla="*/ 7938 w 609"/>
              <a:gd name="T35" fmla="*/ 414224 h 452"/>
              <a:gd name="T36" fmla="*/ 26988 w 609"/>
              <a:gd name="T37" fmla="*/ 358677 h 452"/>
              <a:gd name="T38" fmla="*/ 36513 w 609"/>
              <a:gd name="T39" fmla="*/ 387244 h 452"/>
              <a:gd name="T40" fmla="*/ 46038 w 609"/>
              <a:gd name="T41" fmla="*/ 349154 h 452"/>
              <a:gd name="T42" fmla="*/ 26988 w 609"/>
              <a:gd name="T43" fmla="*/ 331696 h 452"/>
              <a:gd name="T44" fmla="*/ 63500 w 609"/>
              <a:gd name="T45" fmla="*/ 312652 h 452"/>
              <a:gd name="T46" fmla="*/ 36513 w 609"/>
              <a:gd name="T47" fmla="*/ 303129 h 452"/>
              <a:gd name="T48" fmla="*/ 36513 w 609"/>
              <a:gd name="T49" fmla="*/ 239647 h 452"/>
              <a:gd name="T50" fmla="*/ 36513 w 609"/>
              <a:gd name="T51" fmla="*/ 147597 h 452"/>
              <a:gd name="T52" fmla="*/ 26988 w 609"/>
              <a:gd name="T53" fmla="*/ 92050 h 452"/>
              <a:gd name="T54" fmla="*/ 46038 w 609"/>
              <a:gd name="T55" fmla="*/ 26980 h 452"/>
              <a:gd name="T56" fmla="*/ 184150 w 609"/>
              <a:gd name="T57" fmla="*/ 128552 h 452"/>
              <a:gd name="T58" fmla="*/ 247650 w 609"/>
              <a:gd name="T59" fmla="*/ 165055 h 452"/>
              <a:gd name="T60" fmla="*/ 247650 w 609"/>
              <a:gd name="T61" fmla="*/ 157119 h 452"/>
              <a:gd name="T62" fmla="*/ 239713 w 609"/>
              <a:gd name="T63" fmla="*/ 211080 h 452"/>
              <a:gd name="T64" fmla="*/ 276225 w 609"/>
              <a:gd name="T65" fmla="*/ 203144 h 452"/>
              <a:gd name="T66" fmla="*/ 257175 w 609"/>
              <a:gd name="T67" fmla="*/ 285672 h 452"/>
              <a:gd name="T68" fmla="*/ 239713 w 609"/>
              <a:gd name="T69" fmla="*/ 295194 h 452"/>
              <a:gd name="T70" fmla="*/ 266700 w 609"/>
              <a:gd name="T71" fmla="*/ 303129 h 452"/>
              <a:gd name="T72" fmla="*/ 303213 w 609"/>
              <a:gd name="T73" fmla="*/ 203144 h 452"/>
              <a:gd name="T74" fmla="*/ 303213 w 609"/>
              <a:gd name="T75" fmla="*/ 165055 h 452"/>
              <a:gd name="T76" fmla="*/ 303213 w 609"/>
              <a:gd name="T77" fmla="*/ 174577 h 452"/>
              <a:gd name="T78" fmla="*/ 293688 w 609"/>
              <a:gd name="T79" fmla="*/ 138075 h 452"/>
              <a:gd name="T80" fmla="*/ 303213 w 609"/>
              <a:gd name="T81" fmla="*/ 119030 h 452"/>
              <a:gd name="T82" fmla="*/ 276225 w 609"/>
              <a:gd name="T83" fmla="*/ 174577 h 452"/>
              <a:gd name="T84" fmla="*/ 303213 w 609"/>
              <a:gd name="T85" fmla="*/ 184099 h 452"/>
              <a:gd name="T86" fmla="*/ 276225 w 609"/>
              <a:gd name="T87" fmla="*/ 174577 h 452"/>
              <a:gd name="T88" fmla="*/ 285750 w 609"/>
              <a:gd name="T89" fmla="*/ 111094 h 452"/>
              <a:gd name="T90" fmla="*/ 322263 w 609"/>
              <a:gd name="T91" fmla="*/ 73005 h 452"/>
              <a:gd name="T92" fmla="*/ 303213 w 609"/>
              <a:gd name="T93" fmla="*/ 65070 h 452"/>
              <a:gd name="T94" fmla="*/ 523875 w 609"/>
              <a:gd name="T95" fmla="*/ 65070 h 452"/>
              <a:gd name="T96" fmla="*/ 920750 w 609"/>
              <a:gd name="T97" fmla="*/ 174577 h 452"/>
              <a:gd name="T98" fmla="*/ 966788 w 609"/>
              <a:gd name="T99" fmla="*/ 203144 h 452"/>
              <a:gd name="T100" fmla="*/ 930275 w 609"/>
              <a:gd name="T101" fmla="*/ 341219 h 452"/>
              <a:gd name="T102" fmla="*/ 920750 w 609"/>
              <a:gd name="T103" fmla="*/ 368199 h 452"/>
              <a:gd name="T104" fmla="*/ 901700 w 609"/>
              <a:gd name="T105" fmla="*/ 479293 h 452"/>
              <a:gd name="T106" fmla="*/ 874713 w 609"/>
              <a:gd name="T107" fmla="*/ 588801 h 452"/>
              <a:gd name="T108" fmla="*/ 855663 w 609"/>
              <a:gd name="T109" fmla="*/ 625303 h 45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09"/>
              <a:gd name="T166" fmla="*/ 0 h 452"/>
              <a:gd name="T167" fmla="*/ 609 w 609"/>
              <a:gd name="T168" fmla="*/ 452 h 45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09" h="452">
                <a:moveTo>
                  <a:pt x="539" y="406"/>
                </a:moveTo>
                <a:lnTo>
                  <a:pt x="539" y="412"/>
                </a:lnTo>
                <a:lnTo>
                  <a:pt x="539" y="423"/>
                </a:lnTo>
                <a:lnTo>
                  <a:pt x="539" y="452"/>
                </a:lnTo>
                <a:lnTo>
                  <a:pt x="505" y="447"/>
                </a:lnTo>
                <a:lnTo>
                  <a:pt x="493" y="441"/>
                </a:lnTo>
                <a:lnTo>
                  <a:pt x="487" y="441"/>
                </a:lnTo>
                <a:lnTo>
                  <a:pt x="481" y="441"/>
                </a:lnTo>
                <a:lnTo>
                  <a:pt x="476" y="441"/>
                </a:lnTo>
                <a:lnTo>
                  <a:pt x="458" y="435"/>
                </a:lnTo>
                <a:lnTo>
                  <a:pt x="452" y="435"/>
                </a:lnTo>
                <a:lnTo>
                  <a:pt x="435" y="429"/>
                </a:lnTo>
                <a:lnTo>
                  <a:pt x="394" y="418"/>
                </a:lnTo>
                <a:lnTo>
                  <a:pt x="377" y="412"/>
                </a:lnTo>
                <a:lnTo>
                  <a:pt x="365" y="418"/>
                </a:lnTo>
                <a:lnTo>
                  <a:pt x="354" y="412"/>
                </a:lnTo>
                <a:lnTo>
                  <a:pt x="342" y="412"/>
                </a:lnTo>
                <a:lnTo>
                  <a:pt x="330" y="406"/>
                </a:lnTo>
                <a:lnTo>
                  <a:pt x="319" y="412"/>
                </a:lnTo>
                <a:lnTo>
                  <a:pt x="307" y="412"/>
                </a:lnTo>
                <a:lnTo>
                  <a:pt x="301" y="412"/>
                </a:lnTo>
                <a:lnTo>
                  <a:pt x="296" y="412"/>
                </a:lnTo>
                <a:lnTo>
                  <a:pt x="278" y="418"/>
                </a:lnTo>
                <a:lnTo>
                  <a:pt x="255" y="412"/>
                </a:lnTo>
                <a:lnTo>
                  <a:pt x="243" y="406"/>
                </a:lnTo>
                <a:lnTo>
                  <a:pt x="238" y="406"/>
                </a:lnTo>
                <a:lnTo>
                  <a:pt x="226" y="406"/>
                </a:lnTo>
                <a:lnTo>
                  <a:pt x="220" y="412"/>
                </a:lnTo>
                <a:lnTo>
                  <a:pt x="197" y="406"/>
                </a:lnTo>
                <a:lnTo>
                  <a:pt x="197" y="400"/>
                </a:lnTo>
                <a:lnTo>
                  <a:pt x="180" y="394"/>
                </a:lnTo>
                <a:lnTo>
                  <a:pt x="174" y="389"/>
                </a:lnTo>
                <a:lnTo>
                  <a:pt x="156" y="389"/>
                </a:lnTo>
                <a:lnTo>
                  <a:pt x="151" y="383"/>
                </a:lnTo>
                <a:lnTo>
                  <a:pt x="139" y="389"/>
                </a:lnTo>
                <a:lnTo>
                  <a:pt x="127" y="389"/>
                </a:lnTo>
                <a:lnTo>
                  <a:pt x="121" y="389"/>
                </a:lnTo>
                <a:lnTo>
                  <a:pt x="116" y="389"/>
                </a:lnTo>
                <a:lnTo>
                  <a:pt x="98" y="383"/>
                </a:lnTo>
                <a:lnTo>
                  <a:pt x="75" y="365"/>
                </a:lnTo>
                <a:lnTo>
                  <a:pt x="81" y="360"/>
                </a:lnTo>
                <a:lnTo>
                  <a:pt x="81" y="354"/>
                </a:lnTo>
                <a:lnTo>
                  <a:pt x="81" y="342"/>
                </a:lnTo>
                <a:lnTo>
                  <a:pt x="87" y="331"/>
                </a:lnTo>
                <a:lnTo>
                  <a:pt x="75" y="307"/>
                </a:lnTo>
                <a:lnTo>
                  <a:pt x="63" y="302"/>
                </a:lnTo>
                <a:lnTo>
                  <a:pt x="58" y="302"/>
                </a:lnTo>
                <a:lnTo>
                  <a:pt x="52" y="296"/>
                </a:lnTo>
                <a:lnTo>
                  <a:pt x="46" y="284"/>
                </a:lnTo>
                <a:lnTo>
                  <a:pt x="29" y="278"/>
                </a:lnTo>
                <a:lnTo>
                  <a:pt x="29" y="273"/>
                </a:lnTo>
                <a:lnTo>
                  <a:pt x="11" y="273"/>
                </a:lnTo>
                <a:lnTo>
                  <a:pt x="5" y="267"/>
                </a:lnTo>
                <a:lnTo>
                  <a:pt x="5" y="261"/>
                </a:lnTo>
                <a:lnTo>
                  <a:pt x="5" y="267"/>
                </a:lnTo>
                <a:lnTo>
                  <a:pt x="0" y="267"/>
                </a:lnTo>
                <a:lnTo>
                  <a:pt x="17" y="226"/>
                </a:lnTo>
                <a:lnTo>
                  <a:pt x="11" y="249"/>
                </a:lnTo>
                <a:lnTo>
                  <a:pt x="17" y="244"/>
                </a:lnTo>
                <a:lnTo>
                  <a:pt x="23" y="244"/>
                </a:lnTo>
                <a:lnTo>
                  <a:pt x="23" y="232"/>
                </a:lnTo>
                <a:lnTo>
                  <a:pt x="29" y="226"/>
                </a:lnTo>
                <a:lnTo>
                  <a:pt x="29" y="220"/>
                </a:lnTo>
                <a:lnTo>
                  <a:pt x="23" y="220"/>
                </a:lnTo>
                <a:lnTo>
                  <a:pt x="17" y="215"/>
                </a:lnTo>
                <a:lnTo>
                  <a:pt x="17" y="209"/>
                </a:lnTo>
                <a:lnTo>
                  <a:pt x="17" y="197"/>
                </a:lnTo>
                <a:lnTo>
                  <a:pt x="23" y="203"/>
                </a:lnTo>
                <a:lnTo>
                  <a:pt x="40" y="197"/>
                </a:lnTo>
                <a:lnTo>
                  <a:pt x="29" y="191"/>
                </a:lnTo>
                <a:lnTo>
                  <a:pt x="23" y="180"/>
                </a:lnTo>
                <a:lnTo>
                  <a:pt x="23" y="191"/>
                </a:lnTo>
                <a:lnTo>
                  <a:pt x="17" y="191"/>
                </a:lnTo>
                <a:lnTo>
                  <a:pt x="23" y="162"/>
                </a:lnTo>
                <a:lnTo>
                  <a:pt x="23" y="151"/>
                </a:lnTo>
                <a:lnTo>
                  <a:pt x="23" y="145"/>
                </a:lnTo>
                <a:lnTo>
                  <a:pt x="23" y="122"/>
                </a:lnTo>
                <a:lnTo>
                  <a:pt x="23" y="93"/>
                </a:lnTo>
                <a:lnTo>
                  <a:pt x="17" y="75"/>
                </a:lnTo>
                <a:lnTo>
                  <a:pt x="17" y="64"/>
                </a:lnTo>
                <a:lnTo>
                  <a:pt x="17" y="58"/>
                </a:lnTo>
                <a:lnTo>
                  <a:pt x="17" y="46"/>
                </a:lnTo>
                <a:lnTo>
                  <a:pt x="29" y="29"/>
                </a:lnTo>
                <a:lnTo>
                  <a:pt x="29" y="17"/>
                </a:lnTo>
                <a:lnTo>
                  <a:pt x="34" y="23"/>
                </a:lnTo>
                <a:lnTo>
                  <a:pt x="75" y="64"/>
                </a:lnTo>
                <a:lnTo>
                  <a:pt x="116" y="81"/>
                </a:lnTo>
                <a:lnTo>
                  <a:pt x="139" y="87"/>
                </a:lnTo>
                <a:lnTo>
                  <a:pt x="151" y="99"/>
                </a:lnTo>
                <a:lnTo>
                  <a:pt x="156" y="104"/>
                </a:lnTo>
                <a:lnTo>
                  <a:pt x="156" y="93"/>
                </a:lnTo>
                <a:lnTo>
                  <a:pt x="162" y="99"/>
                </a:lnTo>
                <a:lnTo>
                  <a:pt x="156" y="99"/>
                </a:lnTo>
                <a:lnTo>
                  <a:pt x="162" y="104"/>
                </a:lnTo>
                <a:lnTo>
                  <a:pt x="162" y="128"/>
                </a:lnTo>
                <a:lnTo>
                  <a:pt x="151" y="133"/>
                </a:lnTo>
                <a:lnTo>
                  <a:pt x="151" y="139"/>
                </a:lnTo>
                <a:lnTo>
                  <a:pt x="168" y="128"/>
                </a:lnTo>
                <a:lnTo>
                  <a:pt x="174" y="128"/>
                </a:lnTo>
                <a:lnTo>
                  <a:pt x="168" y="145"/>
                </a:lnTo>
                <a:lnTo>
                  <a:pt x="162" y="168"/>
                </a:lnTo>
                <a:lnTo>
                  <a:pt x="162" y="180"/>
                </a:lnTo>
                <a:lnTo>
                  <a:pt x="168" y="186"/>
                </a:lnTo>
                <a:lnTo>
                  <a:pt x="156" y="191"/>
                </a:lnTo>
                <a:lnTo>
                  <a:pt x="151" y="186"/>
                </a:lnTo>
                <a:lnTo>
                  <a:pt x="156" y="191"/>
                </a:lnTo>
                <a:lnTo>
                  <a:pt x="162" y="191"/>
                </a:lnTo>
                <a:lnTo>
                  <a:pt x="168" y="191"/>
                </a:lnTo>
                <a:lnTo>
                  <a:pt x="168" y="180"/>
                </a:lnTo>
                <a:lnTo>
                  <a:pt x="180" y="145"/>
                </a:lnTo>
                <a:lnTo>
                  <a:pt x="191" y="128"/>
                </a:lnTo>
                <a:lnTo>
                  <a:pt x="197" y="128"/>
                </a:lnTo>
                <a:lnTo>
                  <a:pt x="197" y="122"/>
                </a:lnTo>
                <a:lnTo>
                  <a:pt x="191" y="104"/>
                </a:lnTo>
                <a:lnTo>
                  <a:pt x="191" y="93"/>
                </a:lnTo>
                <a:lnTo>
                  <a:pt x="185" y="104"/>
                </a:lnTo>
                <a:lnTo>
                  <a:pt x="191" y="110"/>
                </a:lnTo>
                <a:lnTo>
                  <a:pt x="185" y="104"/>
                </a:lnTo>
                <a:lnTo>
                  <a:pt x="180" y="104"/>
                </a:lnTo>
                <a:lnTo>
                  <a:pt x="185" y="87"/>
                </a:lnTo>
                <a:lnTo>
                  <a:pt x="191" y="93"/>
                </a:lnTo>
                <a:lnTo>
                  <a:pt x="197" y="87"/>
                </a:lnTo>
                <a:lnTo>
                  <a:pt x="191" y="75"/>
                </a:lnTo>
                <a:lnTo>
                  <a:pt x="185" y="70"/>
                </a:lnTo>
                <a:lnTo>
                  <a:pt x="174" y="87"/>
                </a:lnTo>
                <a:lnTo>
                  <a:pt x="174" y="110"/>
                </a:lnTo>
                <a:lnTo>
                  <a:pt x="180" y="110"/>
                </a:lnTo>
                <a:lnTo>
                  <a:pt x="180" y="104"/>
                </a:lnTo>
                <a:lnTo>
                  <a:pt x="191" y="116"/>
                </a:lnTo>
                <a:lnTo>
                  <a:pt x="185" y="128"/>
                </a:lnTo>
                <a:lnTo>
                  <a:pt x="180" y="116"/>
                </a:lnTo>
                <a:lnTo>
                  <a:pt x="174" y="110"/>
                </a:lnTo>
                <a:lnTo>
                  <a:pt x="174" y="93"/>
                </a:lnTo>
                <a:lnTo>
                  <a:pt x="168" y="87"/>
                </a:lnTo>
                <a:lnTo>
                  <a:pt x="180" y="70"/>
                </a:lnTo>
                <a:lnTo>
                  <a:pt x="185" y="46"/>
                </a:lnTo>
                <a:lnTo>
                  <a:pt x="191" y="64"/>
                </a:lnTo>
                <a:lnTo>
                  <a:pt x="203" y="46"/>
                </a:lnTo>
                <a:lnTo>
                  <a:pt x="203" y="35"/>
                </a:lnTo>
                <a:lnTo>
                  <a:pt x="197" y="29"/>
                </a:lnTo>
                <a:lnTo>
                  <a:pt x="191" y="41"/>
                </a:lnTo>
                <a:lnTo>
                  <a:pt x="191" y="17"/>
                </a:lnTo>
                <a:lnTo>
                  <a:pt x="191" y="0"/>
                </a:lnTo>
                <a:lnTo>
                  <a:pt x="330" y="41"/>
                </a:lnTo>
                <a:lnTo>
                  <a:pt x="481" y="81"/>
                </a:lnTo>
                <a:lnTo>
                  <a:pt x="528" y="99"/>
                </a:lnTo>
                <a:lnTo>
                  <a:pt x="580" y="110"/>
                </a:lnTo>
                <a:lnTo>
                  <a:pt x="609" y="116"/>
                </a:lnTo>
                <a:lnTo>
                  <a:pt x="609" y="122"/>
                </a:lnTo>
                <a:lnTo>
                  <a:pt x="609" y="128"/>
                </a:lnTo>
                <a:lnTo>
                  <a:pt x="609" y="133"/>
                </a:lnTo>
                <a:lnTo>
                  <a:pt x="592" y="197"/>
                </a:lnTo>
                <a:lnTo>
                  <a:pt x="586" y="215"/>
                </a:lnTo>
                <a:lnTo>
                  <a:pt x="586" y="226"/>
                </a:lnTo>
                <a:lnTo>
                  <a:pt x="586" y="232"/>
                </a:lnTo>
                <a:lnTo>
                  <a:pt x="580" y="232"/>
                </a:lnTo>
                <a:lnTo>
                  <a:pt x="574" y="255"/>
                </a:lnTo>
                <a:lnTo>
                  <a:pt x="574" y="273"/>
                </a:lnTo>
                <a:lnTo>
                  <a:pt x="568" y="302"/>
                </a:lnTo>
                <a:lnTo>
                  <a:pt x="563" y="313"/>
                </a:lnTo>
                <a:lnTo>
                  <a:pt x="557" y="325"/>
                </a:lnTo>
                <a:lnTo>
                  <a:pt x="551" y="371"/>
                </a:lnTo>
                <a:lnTo>
                  <a:pt x="545" y="371"/>
                </a:lnTo>
                <a:lnTo>
                  <a:pt x="545" y="394"/>
                </a:lnTo>
                <a:lnTo>
                  <a:pt x="539" y="394"/>
                </a:lnTo>
                <a:lnTo>
                  <a:pt x="539" y="40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2240430" y="1641474"/>
            <a:ext cx="53975" cy="46037"/>
          </a:xfrm>
          <a:custGeom>
            <a:avLst/>
            <a:gdLst>
              <a:gd name="T0" fmla="*/ 7938 w 34"/>
              <a:gd name="T1" fmla="*/ 0 h 29"/>
              <a:gd name="T2" fmla="*/ 7938 w 34"/>
              <a:gd name="T3" fmla="*/ 19045 h 29"/>
              <a:gd name="T4" fmla="*/ 17463 w 34"/>
              <a:gd name="T5" fmla="*/ 19045 h 29"/>
              <a:gd name="T6" fmla="*/ 17463 w 34"/>
              <a:gd name="T7" fmla="*/ 9522 h 29"/>
              <a:gd name="T8" fmla="*/ 53975 w 34"/>
              <a:gd name="T9" fmla="*/ 19045 h 29"/>
              <a:gd name="T10" fmla="*/ 36513 w 34"/>
              <a:gd name="T11" fmla="*/ 46025 h 29"/>
              <a:gd name="T12" fmla="*/ 7938 w 34"/>
              <a:gd name="T13" fmla="*/ 36503 h 29"/>
              <a:gd name="T14" fmla="*/ 0 w 34"/>
              <a:gd name="T15" fmla="*/ 26980 h 29"/>
              <a:gd name="T16" fmla="*/ 7938 w 34"/>
              <a:gd name="T17" fmla="*/ 0 h 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"/>
              <a:gd name="T28" fmla="*/ 0 h 29"/>
              <a:gd name="T29" fmla="*/ 34 w 34"/>
              <a:gd name="T30" fmla="*/ 29 h 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" h="29">
                <a:moveTo>
                  <a:pt x="5" y="0"/>
                </a:moveTo>
                <a:lnTo>
                  <a:pt x="5" y="12"/>
                </a:lnTo>
                <a:lnTo>
                  <a:pt x="11" y="12"/>
                </a:lnTo>
                <a:lnTo>
                  <a:pt x="11" y="6"/>
                </a:lnTo>
                <a:lnTo>
                  <a:pt x="34" y="12"/>
                </a:lnTo>
                <a:lnTo>
                  <a:pt x="23" y="29"/>
                </a:lnTo>
                <a:lnTo>
                  <a:pt x="5" y="23"/>
                </a:lnTo>
                <a:lnTo>
                  <a:pt x="0" y="17"/>
                </a:lnTo>
                <a:lnTo>
                  <a:pt x="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3418916" y="2644774"/>
            <a:ext cx="1005447" cy="838200"/>
          </a:xfrm>
          <a:custGeom>
            <a:avLst/>
            <a:gdLst>
              <a:gd name="T0" fmla="*/ 395 w 639"/>
              <a:gd name="T1" fmla="*/ 511 h 528"/>
              <a:gd name="T2" fmla="*/ 354 w 639"/>
              <a:gd name="T3" fmla="*/ 505 h 528"/>
              <a:gd name="T4" fmla="*/ 314 w 639"/>
              <a:gd name="T5" fmla="*/ 499 h 528"/>
              <a:gd name="T6" fmla="*/ 267 w 639"/>
              <a:gd name="T7" fmla="*/ 493 h 528"/>
              <a:gd name="T8" fmla="*/ 192 w 639"/>
              <a:gd name="T9" fmla="*/ 482 h 528"/>
              <a:gd name="T10" fmla="*/ 128 w 639"/>
              <a:gd name="T11" fmla="*/ 470 h 528"/>
              <a:gd name="T12" fmla="*/ 81 w 639"/>
              <a:gd name="T13" fmla="*/ 464 h 528"/>
              <a:gd name="T14" fmla="*/ 0 w 639"/>
              <a:gd name="T15" fmla="*/ 453 h 528"/>
              <a:gd name="T16" fmla="*/ 6 w 639"/>
              <a:gd name="T17" fmla="*/ 401 h 528"/>
              <a:gd name="T18" fmla="*/ 12 w 639"/>
              <a:gd name="T19" fmla="*/ 383 h 528"/>
              <a:gd name="T20" fmla="*/ 18 w 639"/>
              <a:gd name="T21" fmla="*/ 354 h 528"/>
              <a:gd name="T22" fmla="*/ 23 w 639"/>
              <a:gd name="T23" fmla="*/ 325 h 528"/>
              <a:gd name="T24" fmla="*/ 29 w 639"/>
              <a:gd name="T25" fmla="*/ 279 h 528"/>
              <a:gd name="T26" fmla="*/ 41 w 639"/>
              <a:gd name="T27" fmla="*/ 227 h 528"/>
              <a:gd name="T28" fmla="*/ 41 w 639"/>
              <a:gd name="T29" fmla="*/ 198 h 528"/>
              <a:gd name="T30" fmla="*/ 47 w 639"/>
              <a:gd name="T31" fmla="*/ 174 h 528"/>
              <a:gd name="T32" fmla="*/ 52 w 639"/>
              <a:gd name="T33" fmla="*/ 140 h 528"/>
              <a:gd name="T34" fmla="*/ 58 w 639"/>
              <a:gd name="T35" fmla="*/ 116 h 528"/>
              <a:gd name="T36" fmla="*/ 64 w 639"/>
              <a:gd name="T37" fmla="*/ 87 h 528"/>
              <a:gd name="T38" fmla="*/ 70 w 639"/>
              <a:gd name="T39" fmla="*/ 41 h 528"/>
              <a:gd name="T40" fmla="*/ 128 w 639"/>
              <a:gd name="T41" fmla="*/ 12 h 528"/>
              <a:gd name="T42" fmla="*/ 174 w 639"/>
              <a:gd name="T43" fmla="*/ 18 h 528"/>
              <a:gd name="T44" fmla="*/ 238 w 639"/>
              <a:gd name="T45" fmla="*/ 29 h 528"/>
              <a:gd name="T46" fmla="*/ 279 w 639"/>
              <a:gd name="T47" fmla="*/ 35 h 528"/>
              <a:gd name="T48" fmla="*/ 302 w 639"/>
              <a:gd name="T49" fmla="*/ 35 h 528"/>
              <a:gd name="T50" fmla="*/ 389 w 639"/>
              <a:gd name="T51" fmla="*/ 47 h 528"/>
              <a:gd name="T52" fmla="*/ 459 w 639"/>
              <a:gd name="T53" fmla="*/ 58 h 528"/>
              <a:gd name="T54" fmla="*/ 482 w 639"/>
              <a:gd name="T55" fmla="*/ 58 h 528"/>
              <a:gd name="T56" fmla="*/ 557 w 639"/>
              <a:gd name="T57" fmla="*/ 70 h 528"/>
              <a:gd name="T58" fmla="*/ 586 w 639"/>
              <a:gd name="T59" fmla="*/ 70 h 528"/>
              <a:gd name="T60" fmla="*/ 633 w 639"/>
              <a:gd name="T61" fmla="*/ 105 h 528"/>
              <a:gd name="T62" fmla="*/ 633 w 639"/>
              <a:gd name="T63" fmla="*/ 134 h 528"/>
              <a:gd name="T64" fmla="*/ 627 w 639"/>
              <a:gd name="T65" fmla="*/ 169 h 528"/>
              <a:gd name="T66" fmla="*/ 627 w 639"/>
              <a:gd name="T67" fmla="*/ 192 h 528"/>
              <a:gd name="T68" fmla="*/ 627 w 639"/>
              <a:gd name="T69" fmla="*/ 221 h 528"/>
              <a:gd name="T70" fmla="*/ 621 w 639"/>
              <a:gd name="T71" fmla="*/ 244 h 528"/>
              <a:gd name="T72" fmla="*/ 621 w 639"/>
              <a:gd name="T73" fmla="*/ 261 h 528"/>
              <a:gd name="T74" fmla="*/ 615 w 639"/>
              <a:gd name="T75" fmla="*/ 302 h 528"/>
              <a:gd name="T76" fmla="*/ 615 w 639"/>
              <a:gd name="T77" fmla="*/ 325 h 528"/>
              <a:gd name="T78" fmla="*/ 610 w 639"/>
              <a:gd name="T79" fmla="*/ 389 h 528"/>
              <a:gd name="T80" fmla="*/ 610 w 639"/>
              <a:gd name="T81" fmla="*/ 418 h 528"/>
              <a:gd name="T82" fmla="*/ 604 w 639"/>
              <a:gd name="T83" fmla="*/ 447 h 528"/>
              <a:gd name="T84" fmla="*/ 604 w 639"/>
              <a:gd name="T85" fmla="*/ 459 h 528"/>
              <a:gd name="T86" fmla="*/ 604 w 639"/>
              <a:gd name="T87" fmla="*/ 470 h 528"/>
              <a:gd name="T88" fmla="*/ 598 w 639"/>
              <a:gd name="T89" fmla="*/ 493 h 528"/>
              <a:gd name="T90" fmla="*/ 598 w 639"/>
              <a:gd name="T91" fmla="*/ 528 h 528"/>
              <a:gd name="T92" fmla="*/ 528 w 639"/>
              <a:gd name="T93" fmla="*/ 522 h 528"/>
              <a:gd name="T94" fmla="*/ 505 w 639"/>
              <a:gd name="T95" fmla="*/ 522 h 528"/>
              <a:gd name="T96" fmla="*/ 494 w 639"/>
              <a:gd name="T97" fmla="*/ 517 h 528"/>
              <a:gd name="T98" fmla="*/ 424 w 639"/>
              <a:gd name="T99" fmla="*/ 511 h 528"/>
              <a:gd name="T100" fmla="*/ 406 w 639"/>
              <a:gd name="T101" fmla="*/ 511 h 52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639"/>
              <a:gd name="T154" fmla="*/ 0 h 528"/>
              <a:gd name="T155" fmla="*/ 639 w 639"/>
              <a:gd name="T156" fmla="*/ 528 h 52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639" h="528">
                <a:moveTo>
                  <a:pt x="401" y="511"/>
                </a:moveTo>
                <a:lnTo>
                  <a:pt x="395" y="511"/>
                </a:lnTo>
                <a:lnTo>
                  <a:pt x="389" y="505"/>
                </a:lnTo>
                <a:lnTo>
                  <a:pt x="354" y="505"/>
                </a:lnTo>
                <a:lnTo>
                  <a:pt x="319" y="499"/>
                </a:lnTo>
                <a:lnTo>
                  <a:pt x="314" y="499"/>
                </a:lnTo>
                <a:lnTo>
                  <a:pt x="290" y="493"/>
                </a:lnTo>
                <a:lnTo>
                  <a:pt x="267" y="493"/>
                </a:lnTo>
                <a:lnTo>
                  <a:pt x="244" y="488"/>
                </a:lnTo>
                <a:lnTo>
                  <a:pt x="192" y="482"/>
                </a:lnTo>
                <a:lnTo>
                  <a:pt x="169" y="476"/>
                </a:lnTo>
                <a:lnTo>
                  <a:pt x="128" y="470"/>
                </a:lnTo>
                <a:lnTo>
                  <a:pt x="87" y="464"/>
                </a:lnTo>
                <a:lnTo>
                  <a:pt x="81" y="464"/>
                </a:lnTo>
                <a:lnTo>
                  <a:pt x="64" y="464"/>
                </a:lnTo>
                <a:lnTo>
                  <a:pt x="0" y="453"/>
                </a:lnTo>
                <a:lnTo>
                  <a:pt x="6" y="424"/>
                </a:lnTo>
                <a:lnTo>
                  <a:pt x="6" y="401"/>
                </a:lnTo>
                <a:lnTo>
                  <a:pt x="6" y="395"/>
                </a:lnTo>
                <a:lnTo>
                  <a:pt x="12" y="383"/>
                </a:lnTo>
                <a:lnTo>
                  <a:pt x="12" y="366"/>
                </a:lnTo>
                <a:lnTo>
                  <a:pt x="18" y="354"/>
                </a:lnTo>
                <a:lnTo>
                  <a:pt x="18" y="337"/>
                </a:lnTo>
                <a:lnTo>
                  <a:pt x="23" y="325"/>
                </a:lnTo>
                <a:lnTo>
                  <a:pt x="29" y="285"/>
                </a:lnTo>
                <a:lnTo>
                  <a:pt x="29" y="279"/>
                </a:lnTo>
                <a:lnTo>
                  <a:pt x="35" y="256"/>
                </a:lnTo>
                <a:lnTo>
                  <a:pt x="41" y="227"/>
                </a:lnTo>
                <a:lnTo>
                  <a:pt x="41" y="221"/>
                </a:lnTo>
                <a:lnTo>
                  <a:pt x="41" y="198"/>
                </a:lnTo>
                <a:lnTo>
                  <a:pt x="47" y="192"/>
                </a:lnTo>
                <a:lnTo>
                  <a:pt x="47" y="174"/>
                </a:lnTo>
                <a:lnTo>
                  <a:pt x="47" y="169"/>
                </a:lnTo>
                <a:lnTo>
                  <a:pt x="52" y="140"/>
                </a:lnTo>
                <a:lnTo>
                  <a:pt x="52" y="128"/>
                </a:lnTo>
                <a:lnTo>
                  <a:pt x="58" y="116"/>
                </a:lnTo>
                <a:lnTo>
                  <a:pt x="58" y="99"/>
                </a:lnTo>
                <a:lnTo>
                  <a:pt x="64" y="87"/>
                </a:lnTo>
                <a:lnTo>
                  <a:pt x="64" y="58"/>
                </a:lnTo>
                <a:lnTo>
                  <a:pt x="70" y="41"/>
                </a:lnTo>
                <a:lnTo>
                  <a:pt x="76" y="0"/>
                </a:lnTo>
                <a:lnTo>
                  <a:pt x="128" y="12"/>
                </a:lnTo>
                <a:lnTo>
                  <a:pt x="163" y="18"/>
                </a:lnTo>
                <a:lnTo>
                  <a:pt x="174" y="18"/>
                </a:lnTo>
                <a:lnTo>
                  <a:pt x="232" y="24"/>
                </a:lnTo>
                <a:lnTo>
                  <a:pt x="238" y="29"/>
                </a:lnTo>
                <a:lnTo>
                  <a:pt x="273" y="35"/>
                </a:lnTo>
                <a:lnTo>
                  <a:pt x="279" y="35"/>
                </a:lnTo>
                <a:lnTo>
                  <a:pt x="290" y="35"/>
                </a:lnTo>
                <a:lnTo>
                  <a:pt x="302" y="35"/>
                </a:lnTo>
                <a:lnTo>
                  <a:pt x="325" y="41"/>
                </a:lnTo>
                <a:lnTo>
                  <a:pt x="389" y="47"/>
                </a:lnTo>
                <a:lnTo>
                  <a:pt x="401" y="53"/>
                </a:lnTo>
                <a:lnTo>
                  <a:pt x="459" y="58"/>
                </a:lnTo>
                <a:lnTo>
                  <a:pt x="470" y="58"/>
                </a:lnTo>
                <a:lnTo>
                  <a:pt x="482" y="58"/>
                </a:lnTo>
                <a:lnTo>
                  <a:pt x="488" y="58"/>
                </a:lnTo>
                <a:lnTo>
                  <a:pt x="557" y="70"/>
                </a:lnTo>
                <a:lnTo>
                  <a:pt x="575" y="70"/>
                </a:lnTo>
                <a:lnTo>
                  <a:pt x="586" y="70"/>
                </a:lnTo>
                <a:lnTo>
                  <a:pt x="639" y="76"/>
                </a:lnTo>
                <a:lnTo>
                  <a:pt x="633" y="105"/>
                </a:lnTo>
                <a:lnTo>
                  <a:pt x="633" y="122"/>
                </a:lnTo>
                <a:lnTo>
                  <a:pt x="633" y="134"/>
                </a:lnTo>
                <a:lnTo>
                  <a:pt x="633" y="163"/>
                </a:lnTo>
                <a:lnTo>
                  <a:pt x="627" y="169"/>
                </a:lnTo>
                <a:lnTo>
                  <a:pt x="627" y="174"/>
                </a:lnTo>
                <a:lnTo>
                  <a:pt x="627" y="192"/>
                </a:lnTo>
                <a:lnTo>
                  <a:pt x="627" y="203"/>
                </a:lnTo>
                <a:lnTo>
                  <a:pt x="627" y="221"/>
                </a:lnTo>
                <a:lnTo>
                  <a:pt x="621" y="232"/>
                </a:lnTo>
                <a:lnTo>
                  <a:pt x="621" y="244"/>
                </a:lnTo>
                <a:lnTo>
                  <a:pt x="621" y="250"/>
                </a:lnTo>
                <a:lnTo>
                  <a:pt x="621" y="261"/>
                </a:lnTo>
                <a:lnTo>
                  <a:pt x="621" y="290"/>
                </a:lnTo>
                <a:lnTo>
                  <a:pt x="615" y="302"/>
                </a:lnTo>
                <a:lnTo>
                  <a:pt x="615" y="308"/>
                </a:lnTo>
                <a:lnTo>
                  <a:pt x="615" y="325"/>
                </a:lnTo>
                <a:lnTo>
                  <a:pt x="615" y="348"/>
                </a:lnTo>
                <a:lnTo>
                  <a:pt x="610" y="389"/>
                </a:lnTo>
                <a:lnTo>
                  <a:pt x="610" y="401"/>
                </a:lnTo>
                <a:lnTo>
                  <a:pt x="610" y="418"/>
                </a:lnTo>
                <a:lnTo>
                  <a:pt x="604" y="430"/>
                </a:lnTo>
                <a:lnTo>
                  <a:pt x="604" y="447"/>
                </a:lnTo>
                <a:lnTo>
                  <a:pt x="604" y="453"/>
                </a:lnTo>
                <a:lnTo>
                  <a:pt x="604" y="459"/>
                </a:lnTo>
                <a:lnTo>
                  <a:pt x="604" y="464"/>
                </a:lnTo>
                <a:lnTo>
                  <a:pt x="604" y="470"/>
                </a:lnTo>
                <a:lnTo>
                  <a:pt x="598" y="488"/>
                </a:lnTo>
                <a:lnTo>
                  <a:pt x="598" y="493"/>
                </a:lnTo>
                <a:lnTo>
                  <a:pt x="598" y="517"/>
                </a:lnTo>
                <a:lnTo>
                  <a:pt x="598" y="528"/>
                </a:lnTo>
                <a:lnTo>
                  <a:pt x="546" y="522"/>
                </a:lnTo>
                <a:lnTo>
                  <a:pt x="528" y="522"/>
                </a:lnTo>
                <a:lnTo>
                  <a:pt x="523" y="522"/>
                </a:lnTo>
                <a:lnTo>
                  <a:pt x="505" y="522"/>
                </a:lnTo>
                <a:lnTo>
                  <a:pt x="494" y="522"/>
                </a:lnTo>
                <a:lnTo>
                  <a:pt x="494" y="517"/>
                </a:lnTo>
                <a:lnTo>
                  <a:pt x="476" y="517"/>
                </a:lnTo>
                <a:lnTo>
                  <a:pt x="424" y="511"/>
                </a:lnTo>
                <a:lnTo>
                  <a:pt x="412" y="511"/>
                </a:lnTo>
                <a:lnTo>
                  <a:pt x="406" y="511"/>
                </a:lnTo>
                <a:lnTo>
                  <a:pt x="401" y="51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4" name="Line 71"/>
          <p:cNvSpPr>
            <a:spLocks noChangeShapeType="1"/>
          </p:cNvSpPr>
          <p:nvPr/>
        </p:nvSpPr>
        <p:spPr bwMode="auto">
          <a:xfrm flipH="1" flipV="1">
            <a:off x="8091580" y="3630609"/>
            <a:ext cx="338277" cy="33972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Line 72"/>
          <p:cNvSpPr>
            <a:spLocks noChangeShapeType="1"/>
          </p:cNvSpPr>
          <p:nvPr/>
        </p:nvSpPr>
        <p:spPr bwMode="auto">
          <a:xfrm flipH="1" flipV="1">
            <a:off x="8392457" y="3348084"/>
            <a:ext cx="95999" cy="630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Line 73"/>
          <p:cNvSpPr>
            <a:spLocks noChangeShapeType="1"/>
          </p:cNvSpPr>
          <p:nvPr/>
        </p:nvSpPr>
        <p:spPr bwMode="auto">
          <a:xfrm flipH="1" flipV="1">
            <a:off x="8294884" y="3547877"/>
            <a:ext cx="147534" cy="18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Line 74"/>
          <p:cNvSpPr>
            <a:spLocks noChangeShapeType="1"/>
          </p:cNvSpPr>
          <p:nvPr/>
        </p:nvSpPr>
        <p:spPr bwMode="auto">
          <a:xfrm flipH="1" flipV="1">
            <a:off x="8239219" y="3603624"/>
            <a:ext cx="165100" cy="100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44076" y="1933574"/>
            <a:ext cx="1518212" cy="1765300"/>
          </a:xfrm>
          <a:custGeom>
            <a:avLst/>
            <a:gdLst>
              <a:gd name="T0" fmla="*/ 1441450 w 962"/>
              <a:gd name="T1" fmla="*/ 361851 h 1112"/>
              <a:gd name="T2" fmla="*/ 1298575 w 962"/>
              <a:gd name="T3" fmla="*/ 157119 h 1112"/>
              <a:gd name="T4" fmla="*/ 1031875 w 962"/>
              <a:gd name="T5" fmla="*/ 0 h 1112"/>
              <a:gd name="T6" fmla="*/ 787400 w 962"/>
              <a:gd name="T7" fmla="*/ 15871 h 1112"/>
              <a:gd name="T8" fmla="*/ 787400 w 962"/>
              <a:gd name="T9" fmla="*/ 157119 h 1112"/>
              <a:gd name="T10" fmla="*/ 739775 w 962"/>
              <a:gd name="T11" fmla="*/ 180925 h 1112"/>
              <a:gd name="T12" fmla="*/ 590550 w 962"/>
              <a:gd name="T13" fmla="*/ 141249 h 1112"/>
              <a:gd name="T14" fmla="*/ 638175 w 962"/>
              <a:gd name="T15" fmla="*/ 369786 h 1112"/>
              <a:gd name="T16" fmla="*/ 677863 w 962"/>
              <a:gd name="T17" fmla="*/ 425333 h 1112"/>
              <a:gd name="T18" fmla="*/ 614363 w 962"/>
              <a:gd name="T19" fmla="*/ 425333 h 1112"/>
              <a:gd name="T20" fmla="*/ 550863 w 962"/>
              <a:gd name="T21" fmla="*/ 401527 h 1112"/>
              <a:gd name="T22" fmla="*/ 449263 w 962"/>
              <a:gd name="T23" fmla="*/ 417398 h 1112"/>
              <a:gd name="T24" fmla="*/ 361950 w 962"/>
              <a:gd name="T25" fmla="*/ 487229 h 1112"/>
              <a:gd name="T26" fmla="*/ 338138 w 962"/>
              <a:gd name="T27" fmla="*/ 518970 h 1112"/>
              <a:gd name="T28" fmla="*/ 393700 w 962"/>
              <a:gd name="T29" fmla="*/ 661806 h 1112"/>
              <a:gd name="T30" fmla="*/ 346075 w 962"/>
              <a:gd name="T31" fmla="*/ 731637 h 1112"/>
              <a:gd name="T32" fmla="*/ 354013 w 962"/>
              <a:gd name="T33" fmla="*/ 763378 h 1112"/>
              <a:gd name="T34" fmla="*/ 361950 w 962"/>
              <a:gd name="T35" fmla="*/ 779249 h 1112"/>
              <a:gd name="T36" fmla="*/ 401638 w 962"/>
              <a:gd name="T37" fmla="*/ 795119 h 1112"/>
              <a:gd name="T38" fmla="*/ 417513 w 962"/>
              <a:gd name="T39" fmla="*/ 850667 h 1112"/>
              <a:gd name="T40" fmla="*/ 449263 w 962"/>
              <a:gd name="T41" fmla="*/ 890343 h 1112"/>
              <a:gd name="T42" fmla="*/ 338138 w 962"/>
              <a:gd name="T43" fmla="*/ 928433 h 1112"/>
              <a:gd name="T44" fmla="*/ 180975 w 962"/>
              <a:gd name="T45" fmla="*/ 906214 h 1112"/>
              <a:gd name="T46" fmla="*/ 47625 w 962"/>
              <a:gd name="T47" fmla="*/ 882408 h 1112"/>
              <a:gd name="T48" fmla="*/ 0 w 962"/>
              <a:gd name="T49" fmla="*/ 882408 h 1112"/>
              <a:gd name="T50" fmla="*/ 31750 w 962"/>
              <a:gd name="T51" fmla="*/ 912562 h 1112"/>
              <a:gd name="T52" fmla="*/ 103188 w 962"/>
              <a:gd name="T53" fmla="*/ 936368 h 1112"/>
              <a:gd name="T54" fmla="*/ 141288 w 962"/>
              <a:gd name="T55" fmla="*/ 968109 h 1112"/>
              <a:gd name="T56" fmla="*/ 173038 w 962"/>
              <a:gd name="T57" fmla="*/ 983980 h 1112"/>
              <a:gd name="T58" fmla="*/ 212725 w 962"/>
              <a:gd name="T59" fmla="*/ 1031592 h 1112"/>
              <a:gd name="T60" fmla="*/ 236538 w 962"/>
              <a:gd name="T61" fmla="*/ 1015721 h 1112"/>
              <a:gd name="T62" fmla="*/ 244475 w 962"/>
              <a:gd name="T63" fmla="*/ 991915 h 1112"/>
              <a:gd name="T64" fmla="*/ 292100 w 962"/>
              <a:gd name="T65" fmla="*/ 1007786 h 1112"/>
              <a:gd name="T66" fmla="*/ 338138 w 962"/>
              <a:gd name="T67" fmla="*/ 999851 h 1112"/>
              <a:gd name="T68" fmla="*/ 369888 w 962"/>
              <a:gd name="T69" fmla="*/ 1007786 h 1112"/>
              <a:gd name="T70" fmla="*/ 417513 w 962"/>
              <a:gd name="T71" fmla="*/ 1007786 h 1112"/>
              <a:gd name="T72" fmla="*/ 481013 w 962"/>
              <a:gd name="T73" fmla="*/ 983980 h 1112"/>
              <a:gd name="T74" fmla="*/ 566738 w 962"/>
              <a:gd name="T75" fmla="*/ 991915 h 1112"/>
              <a:gd name="T76" fmla="*/ 630238 w 962"/>
              <a:gd name="T77" fmla="*/ 976045 h 1112"/>
              <a:gd name="T78" fmla="*/ 630238 w 962"/>
              <a:gd name="T79" fmla="*/ 944304 h 1112"/>
              <a:gd name="T80" fmla="*/ 661988 w 962"/>
              <a:gd name="T81" fmla="*/ 928433 h 1112"/>
              <a:gd name="T82" fmla="*/ 739775 w 962"/>
              <a:gd name="T83" fmla="*/ 920498 h 1112"/>
              <a:gd name="T84" fmla="*/ 685800 w 962"/>
              <a:gd name="T85" fmla="*/ 991915 h 1112"/>
              <a:gd name="T86" fmla="*/ 811213 w 962"/>
              <a:gd name="T87" fmla="*/ 999851 h 1112"/>
              <a:gd name="T88" fmla="*/ 904875 w 962"/>
              <a:gd name="T89" fmla="*/ 1039527 h 1112"/>
              <a:gd name="T90" fmla="*/ 968375 w 962"/>
              <a:gd name="T91" fmla="*/ 1110945 h 1112"/>
              <a:gd name="T92" fmla="*/ 1055688 w 962"/>
              <a:gd name="T93" fmla="*/ 1141100 h 1112"/>
              <a:gd name="T94" fmla="*/ 1173163 w 962"/>
              <a:gd name="T95" fmla="*/ 1323612 h 1112"/>
              <a:gd name="T96" fmla="*/ 1196975 w 962"/>
              <a:gd name="T97" fmla="*/ 1425184 h 1112"/>
              <a:gd name="T98" fmla="*/ 1196975 w 962"/>
              <a:gd name="T99" fmla="*/ 1448990 h 1112"/>
              <a:gd name="T100" fmla="*/ 1212850 w 962"/>
              <a:gd name="T101" fmla="*/ 1582304 h 1112"/>
              <a:gd name="T102" fmla="*/ 1212850 w 962"/>
              <a:gd name="T103" fmla="*/ 1629915 h 1112"/>
              <a:gd name="T104" fmla="*/ 1330325 w 962"/>
              <a:gd name="T105" fmla="*/ 1764816 h 1112"/>
              <a:gd name="T106" fmla="*/ 1385888 w 962"/>
              <a:gd name="T107" fmla="*/ 1693398 h 1112"/>
              <a:gd name="T108" fmla="*/ 1385888 w 962"/>
              <a:gd name="T109" fmla="*/ 1661657 h 1112"/>
              <a:gd name="T110" fmla="*/ 1346200 w 962"/>
              <a:gd name="T111" fmla="*/ 1606110 h 1112"/>
              <a:gd name="T112" fmla="*/ 1346200 w 962"/>
              <a:gd name="T113" fmla="*/ 1552149 h 1112"/>
              <a:gd name="T114" fmla="*/ 1322388 w 962"/>
              <a:gd name="T115" fmla="*/ 1377572 h 1112"/>
              <a:gd name="T116" fmla="*/ 1268413 w 962"/>
              <a:gd name="T117" fmla="*/ 1307741 h 1112"/>
              <a:gd name="T118" fmla="*/ 1204913 w 962"/>
              <a:gd name="T119" fmla="*/ 1299806 h 1112"/>
              <a:gd name="T120" fmla="*/ 1196975 w 962"/>
              <a:gd name="T121" fmla="*/ 1188711 h 1112"/>
              <a:gd name="T122" fmla="*/ 1149350 w 962"/>
              <a:gd name="T123" fmla="*/ 1164906 h 1112"/>
              <a:gd name="T124" fmla="*/ 1527175 w 962"/>
              <a:gd name="T125" fmla="*/ 441204 h 111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962"/>
              <a:gd name="T190" fmla="*/ 0 h 1112"/>
              <a:gd name="T191" fmla="*/ 962 w 962"/>
              <a:gd name="T192" fmla="*/ 1112 h 111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962" h="1112">
                <a:moveTo>
                  <a:pt x="962" y="278"/>
                </a:moveTo>
                <a:lnTo>
                  <a:pt x="938" y="233"/>
                </a:lnTo>
                <a:lnTo>
                  <a:pt x="908" y="228"/>
                </a:lnTo>
                <a:lnTo>
                  <a:pt x="848" y="144"/>
                </a:lnTo>
                <a:lnTo>
                  <a:pt x="814" y="124"/>
                </a:lnTo>
                <a:lnTo>
                  <a:pt x="818" y="99"/>
                </a:lnTo>
                <a:lnTo>
                  <a:pt x="774" y="24"/>
                </a:lnTo>
                <a:lnTo>
                  <a:pt x="724" y="19"/>
                </a:lnTo>
                <a:lnTo>
                  <a:pt x="650" y="0"/>
                </a:lnTo>
                <a:lnTo>
                  <a:pt x="570" y="24"/>
                </a:lnTo>
                <a:lnTo>
                  <a:pt x="531" y="0"/>
                </a:lnTo>
                <a:lnTo>
                  <a:pt x="496" y="10"/>
                </a:lnTo>
                <a:lnTo>
                  <a:pt x="506" y="44"/>
                </a:lnTo>
                <a:lnTo>
                  <a:pt x="506" y="84"/>
                </a:lnTo>
                <a:lnTo>
                  <a:pt x="496" y="99"/>
                </a:lnTo>
                <a:lnTo>
                  <a:pt x="501" y="129"/>
                </a:lnTo>
                <a:lnTo>
                  <a:pt x="476" y="129"/>
                </a:lnTo>
                <a:lnTo>
                  <a:pt x="466" y="114"/>
                </a:lnTo>
                <a:lnTo>
                  <a:pt x="412" y="99"/>
                </a:lnTo>
                <a:lnTo>
                  <a:pt x="377" y="89"/>
                </a:lnTo>
                <a:lnTo>
                  <a:pt x="372" y="89"/>
                </a:lnTo>
                <a:lnTo>
                  <a:pt x="352" y="168"/>
                </a:lnTo>
                <a:lnTo>
                  <a:pt x="392" y="208"/>
                </a:lnTo>
                <a:lnTo>
                  <a:pt x="402" y="233"/>
                </a:lnTo>
                <a:lnTo>
                  <a:pt x="422" y="233"/>
                </a:lnTo>
                <a:lnTo>
                  <a:pt x="432" y="263"/>
                </a:lnTo>
                <a:lnTo>
                  <a:pt x="427" y="268"/>
                </a:lnTo>
                <a:lnTo>
                  <a:pt x="417" y="283"/>
                </a:lnTo>
                <a:lnTo>
                  <a:pt x="387" y="283"/>
                </a:lnTo>
                <a:lnTo>
                  <a:pt x="387" y="268"/>
                </a:lnTo>
                <a:lnTo>
                  <a:pt x="377" y="263"/>
                </a:lnTo>
                <a:lnTo>
                  <a:pt x="367" y="273"/>
                </a:lnTo>
                <a:lnTo>
                  <a:pt x="347" y="253"/>
                </a:lnTo>
                <a:lnTo>
                  <a:pt x="342" y="248"/>
                </a:lnTo>
                <a:lnTo>
                  <a:pt x="303" y="253"/>
                </a:lnTo>
                <a:lnTo>
                  <a:pt x="283" y="263"/>
                </a:lnTo>
                <a:lnTo>
                  <a:pt x="263" y="263"/>
                </a:lnTo>
                <a:lnTo>
                  <a:pt x="238" y="278"/>
                </a:lnTo>
                <a:lnTo>
                  <a:pt x="228" y="307"/>
                </a:lnTo>
                <a:lnTo>
                  <a:pt x="233" y="322"/>
                </a:lnTo>
                <a:lnTo>
                  <a:pt x="218" y="327"/>
                </a:lnTo>
                <a:lnTo>
                  <a:pt x="213" y="327"/>
                </a:lnTo>
                <a:lnTo>
                  <a:pt x="213" y="332"/>
                </a:lnTo>
                <a:lnTo>
                  <a:pt x="208" y="387"/>
                </a:lnTo>
                <a:lnTo>
                  <a:pt x="248" y="417"/>
                </a:lnTo>
                <a:lnTo>
                  <a:pt x="243" y="436"/>
                </a:lnTo>
                <a:lnTo>
                  <a:pt x="238" y="436"/>
                </a:lnTo>
                <a:lnTo>
                  <a:pt x="218" y="461"/>
                </a:lnTo>
                <a:lnTo>
                  <a:pt x="208" y="461"/>
                </a:lnTo>
                <a:lnTo>
                  <a:pt x="213" y="476"/>
                </a:lnTo>
                <a:lnTo>
                  <a:pt x="223" y="481"/>
                </a:lnTo>
                <a:lnTo>
                  <a:pt x="228" y="481"/>
                </a:lnTo>
                <a:lnTo>
                  <a:pt x="223" y="486"/>
                </a:lnTo>
                <a:lnTo>
                  <a:pt x="228" y="491"/>
                </a:lnTo>
                <a:lnTo>
                  <a:pt x="243" y="486"/>
                </a:lnTo>
                <a:lnTo>
                  <a:pt x="253" y="496"/>
                </a:lnTo>
                <a:lnTo>
                  <a:pt x="253" y="501"/>
                </a:lnTo>
                <a:lnTo>
                  <a:pt x="263" y="506"/>
                </a:lnTo>
                <a:lnTo>
                  <a:pt x="258" y="531"/>
                </a:lnTo>
                <a:lnTo>
                  <a:pt x="263" y="536"/>
                </a:lnTo>
                <a:lnTo>
                  <a:pt x="273" y="536"/>
                </a:lnTo>
                <a:lnTo>
                  <a:pt x="283" y="541"/>
                </a:lnTo>
                <a:lnTo>
                  <a:pt x="283" y="561"/>
                </a:lnTo>
                <a:lnTo>
                  <a:pt x="263" y="580"/>
                </a:lnTo>
                <a:lnTo>
                  <a:pt x="218" y="590"/>
                </a:lnTo>
                <a:lnTo>
                  <a:pt x="213" y="585"/>
                </a:lnTo>
                <a:lnTo>
                  <a:pt x="203" y="585"/>
                </a:lnTo>
                <a:lnTo>
                  <a:pt x="179" y="580"/>
                </a:lnTo>
                <a:lnTo>
                  <a:pt x="114" y="571"/>
                </a:lnTo>
                <a:lnTo>
                  <a:pt x="94" y="571"/>
                </a:lnTo>
                <a:lnTo>
                  <a:pt x="55" y="566"/>
                </a:lnTo>
                <a:lnTo>
                  <a:pt x="30" y="556"/>
                </a:lnTo>
                <a:lnTo>
                  <a:pt x="25" y="551"/>
                </a:lnTo>
                <a:lnTo>
                  <a:pt x="5" y="551"/>
                </a:lnTo>
                <a:lnTo>
                  <a:pt x="0" y="556"/>
                </a:lnTo>
                <a:lnTo>
                  <a:pt x="0" y="571"/>
                </a:lnTo>
                <a:lnTo>
                  <a:pt x="5" y="571"/>
                </a:lnTo>
                <a:lnTo>
                  <a:pt x="20" y="575"/>
                </a:lnTo>
                <a:lnTo>
                  <a:pt x="45" y="595"/>
                </a:lnTo>
                <a:lnTo>
                  <a:pt x="55" y="585"/>
                </a:lnTo>
                <a:lnTo>
                  <a:pt x="65" y="590"/>
                </a:lnTo>
                <a:lnTo>
                  <a:pt x="55" y="610"/>
                </a:lnTo>
                <a:lnTo>
                  <a:pt x="75" y="615"/>
                </a:lnTo>
                <a:lnTo>
                  <a:pt x="89" y="610"/>
                </a:lnTo>
                <a:lnTo>
                  <a:pt x="114" y="605"/>
                </a:lnTo>
                <a:lnTo>
                  <a:pt x="119" y="605"/>
                </a:lnTo>
                <a:lnTo>
                  <a:pt x="109" y="620"/>
                </a:lnTo>
                <a:lnTo>
                  <a:pt x="124" y="625"/>
                </a:lnTo>
                <a:lnTo>
                  <a:pt x="114" y="645"/>
                </a:lnTo>
                <a:lnTo>
                  <a:pt x="134" y="650"/>
                </a:lnTo>
                <a:lnTo>
                  <a:pt x="134" y="660"/>
                </a:lnTo>
                <a:lnTo>
                  <a:pt x="139" y="660"/>
                </a:lnTo>
                <a:lnTo>
                  <a:pt x="149" y="640"/>
                </a:lnTo>
                <a:lnTo>
                  <a:pt x="139" y="625"/>
                </a:lnTo>
                <a:lnTo>
                  <a:pt x="164" y="615"/>
                </a:lnTo>
                <a:lnTo>
                  <a:pt x="154" y="625"/>
                </a:lnTo>
                <a:lnTo>
                  <a:pt x="159" y="625"/>
                </a:lnTo>
                <a:lnTo>
                  <a:pt x="174" y="635"/>
                </a:lnTo>
                <a:lnTo>
                  <a:pt x="184" y="635"/>
                </a:lnTo>
                <a:lnTo>
                  <a:pt x="194" y="635"/>
                </a:lnTo>
                <a:lnTo>
                  <a:pt x="203" y="635"/>
                </a:lnTo>
                <a:lnTo>
                  <a:pt x="213" y="630"/>
                </a:lnTo>
                <a:lnTo>
                  <a:pt x="218" y="635"/>
                </a:lnTo>
                <a:lnTo>
                  <a:pt x="223" y="635"/>
                </a:lnTo>
                <a:lnTo>
                  <a:pt x="233" y="635"/>
                </a:lnTo>
                <a:lnTo>
                  <a:pt x="243" y="640"/>
                </a:lnTo>
                <a:lnTo>
                  <a:pt x="253" y="635"/>
                </a:lnTo>
                <a:lnTo>
                  <a:pt x="263" y="635"/>
                </a:lnTo>
                <a:lnTo>
                  <a:pt x="268" y="630"/>
                </a:lnTo>
                <a:lnTo>
                  <a:pt x="273" y="630"/>
                </a:lnTo>
                <a:lnTo>
                  <a:pt x="303" y="620"/>
                </a:lnTo>
                <a:lnTo>
                  <a:pt x="318" y="625"/>
                </a:lnTo>
                <a:lnTo>
                  <a:pt x="347" y="625"/>
                </a:lnTo>
                <a:lnTo>
                  <a:pt x="357" y="625"/>
                </a:lnTo>
                <a:lnTo>
                  <a:pt x="372" y="615"/>
                </a:lnTo>
                <a:lnTo>
                  <a:pt x="382" y="620"/>
                </a:lnTo>
                <a:lnTo>
                  <a:pt x="397" y="615"/>
                </a:lnTo>
                <a:lnTo>
                  <a:pt x="402" y="610"/>
                </a:lnTo>
                <a:lnTo>
                  <a:pt x="402" y="600"/>
                </a:lnTo>
                <a:lnTo>
                  <a:pt x="397" y="595"/>
                </a:lnTo>
                <a:lnTo>
                  <a:pt x="402" y="585"/>
                </a:lnTo>
                <a:lnTo>
                  <a:pt x="412" y="590"/>
                </a:lnTo>
                <a:lnTo>
                  <a:pt x="417" y="585"/>
                </a:lnTo>
                <a:lnTo>
                  <a:pt x="432" y="575"/>
                </a:lnTo>
                <a:lnTo>
                  <a:pt x="461" y="566"/>
                </a:lnTo>
                <a:lnTo>
                  <a:pt x="466" y="580"/>
                </a:lnTo>
                <a:lnTo>
                  <a:pt x="456" y="590"/>
                </a:lnTo>
                <a:lnTo>
                  <a:pt x="437" y="610"/>
                </a:lnTo>
                <a:lnTo>
                  <a:pt x="432" y="625"/>
                </a:lnTo>
                <a:lnTo>
                  <a:pt x="451" y="635"/>
                </a:lnTo>
                <a:lnTo>
                  <a:pt x="496" y="640"/>
                </a:lnTo>
                <a:lnTo>
                  <a:pt x="511" y="630"/>
                </a:lnTo>
                <a:lnTo>
                  <a:pt x="531" y="635"/>
                </a:lnTo>
                <a:lnTo>
                  <a:pt x="551" y="660"/>
                </a:lnTo>
                <a:lnTo>
                  <a:pt x="570" y="655"/>
                </a:lnTo>
                <a:lnTo>
                  <a:pt x="600" y="660"/>
                </a:lnTo>
                <a:lnTo>
                  <a:pt x="620" y="695"/>
                </a:lnTo>
                <a:lnTo>
                  <a:pt x="610" y="700"/>
                </a:lnTo>
                <a:lnTo>
                  <a:pt x="615" y="705"/>
                </a:lnTo>
                <a:lnTo>
                  <a:pt x="630" y="705"/>
                </a:lnTo>
                <a:lnTo>
                  <a:pt x="665" y="719"/>
                </a:lnTo>
                <a:lnTo>
                  <a:pt x="694" y="754"/>
                </a:lnTo>
                <a:lnTo>
                  <a:pt x="744" y="829"/>
                </a:lnTo>
                <a:lnTo>
                  <a:pt x="739" y="834"/>
                </a:lnTo>
                <a:lnTo>
                  <a:pt x="759" y="883"/>
                </a:lnTo>
                <a:lnTo>
                  <a:pt x="754" y="893"/>
                </a:lnTo>
                <a:lnTo>
                  <a:pt x="754" y="898"/>
                </a:lnTo>
                <a:lnTo>
                  <a:pt x="754" y="903"/>
                </a:lnTo>
                <a:lnTo>
                  <a:pt x="754" y="908"/>
                </a:lnTo>
                <a:lnTo>
                  <a:pt x="754" y="913"/>
                </a:lnTo>
                <a:lnTo>
                  <a:pt x="754" y="943"/>
                </a:lnTo>
                <a:lnTo>
                  <a:pt x="759" y="992"/>
                </a:lnTo>
                <a:lnTo>
                  <a:pt x="764" y="997"/>
                </a:lnTo>
                <a:lnTo>
                  <a:pt x="764" y="1007"/>
                </a:lnTo>
                <a:lnTo>
                  <a:pt x="759" y="1012"/>
                </a:lnTo>
                <a:lnTo>
                  <a:pt x="764" y="1027"/>
                </a:lnTo>
                <a:lnTo>
                  <a:pt x="774" y="1017"/>
                </a:lnTo>
                <a:lnTo>
                  <a:pt x="759" y="1082"/>
                </a:lnTo>
                <a:lnTo>
                  <a:pt x="838" y="1112"/>
                </a:lnTo>
                <a:lnTo>
                  <a:pt x="858" y="1097"/>
                </a:lnTo>
                <a:lnTo>
                  <a:pt x="868" y="1092"/>
                </a:lnTo>
                <a:lnTo>
                  <a:pt x="873" y="1067"/>
                </a:lnTo>
                <a:lnTo>
                  <a:pt x="883" y="1057"/>
                </a:lnTo>
                <a:lnTo>
                  <a:pt x="883" y="1052"/>
                </a:lnTo>
                <a:lnTo>
                  <a:pt x="873" y="1047"/>
                </a:lnTo>
                <a:lnTo>
                  <a:pt x="863" y="1032"/>
                </a:lnTo>
                <a:lnTo>
                  <a:pt x="853" y="1012"/>
                </a:lnTo>
                <a:lnTo>
                  <a:pt x="848" y="1012"/>
                </a:lnTo>
                <a:lnTo>
                  <a:pt x="843" y="997"/>
                </a:lnTo>
                <a:lnTo>
                  <a:pt x="843" y="983"/>
                </a:lnTo>
                <a:lnTo>
                  <a:pt x="848" y="978"/>
                </a:lnTo>
                <a:lnTo>
                  <a:pt x="843" y="908"/>
                </a:lnTo>
                <a:lnTo>
                  <a:pt x="833" y="878"/>
                </a:lnTo>
                <a:lnTo>
                  <a:pt x="833" y="868"/>
                </a:lnTo>
                <a:lnTo>
                  <a:pt x="823" y="849"/>
                </a:lnTo>
                <a:lnTo>
                  <a:pt x="823" y="819"/>
                </a:lnTo>
                <a:lnTo>
                  <a:pt x="799" y="824"/>
                </a:lnTo>
                <a:lnTo>
                  <a:pt x="789" y="834"/>
                </a:lnTo>
                <a:lnTo>
                  <a:pt x="754" y="839"/>
                </a:lnTo>
                <a:lnTo>
                  <a:pt x="759" y="819"/>
                </a:lnTo>
                <a:lnTo>
                  <a:pt x="749" y="769"/>
                </a:lnTo>
                <a:lnTo>
                  <a:pt x="749" y="764"/>
                </a:lnTo>
                <a:lnTo>
                  <a:pt x="754" y="749"/>
                </a:lnTo>
                <a:lnTo>
                  <a:pt x="739" y="744"/>
                </a:lnTo>
                <a:lnTo>
                  <a:pt x="729" y="744"/>
                </a:lnTo>
                <a:lnTo>
                  <a:pt x="724" y="734"/>
                </a:lnTo>
                <a:lnTo>
                  <a:pt x="719" y="739"/>
                </a:lnTo>
                <a:lnTo>
                  <a:pt x="709" y="729"/>
                </a:lnTo>
                <a:lnTo>
                  <a:pt x="962" y="278"/>
                </a:lnTo>
                <a:close/>
              </a:path>
            </a:pathLst>
          </a:custGeom>
          <a:solidFill>
            <a:srgbClr val="35C580"/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Freeform 68"/>
          <p:cNvSpPr>
            <a:spLocks/>
          </p:cNvSpPr>
          <p:nvPr/>
        </p:nvSpPr>
        <p:spPr bwMode="auto">
          <a:xfrm>
            <a:off x="2208680" y="6153149"/>
            <a:ext cx="395568" cy="447675"/>
          </a:xfrm>
          <a:custGeom>
            <a:avLst/>
            <a:gdLst>
              <a:gd name="T0" fmla="*/ 123825 w 252"/>
              <a:gd name="T1" fmla="*/ 104746 h 282"/>
              <a:gd name="T2" fmla="*/ 66675 w 252"/>
              <a:gd name="T3" fmla="*/ 257104 h 282"/>
              <a:gd name="T4" fmla="*/ 9525 w 252"/>
              <a:gd name="T5" fmla="*/ 304716 h 282"/>
              <a:gd name="T6" fmla="*/ 0 w 252"/>
              <a:gd name="T7" fmla="*/ 342806 h 282"/>
              <a:gd name="T8" fmla="*/ 38100 w 252"/>
              <a:gd name="T9" fmla="*/ 418985 h 282"/>
              <a:gd name="T10" fmla="*/ 123825 w 252"/>
              <a:gd name="T11" fmla="*/ 399940 h 282"/>
              <a:gd name="T12" fmla="*/ 228600 w 252"/>
              <a:gd name="T13" fmla="*/ 409462 h 282"/>
              <a:gd name="T14" fmla="*/ 238125 w 252"/>
              <a:gd name="T15" fmla="*/ 428507 h 282"/>
              <a:gd name="T16" fmla="*/ 304800 w 252"/>
              <a:gd name="T17" fmla="*/ 447552 h 282"/>
              <a:gd name="T18" fmla="*/ 361950 w 252"/>
              <a:gd name="T19" fmla="*/ 447552 h 282"/>
              <a:gd name="T20" fmla="*/ 400050 w 252"/>
              <a:gd name="T21" fmla="*/ 438030 h 282"/>
              <a:gd name="T22" fmla="*/ 390525 w 252"/>
              <a:gd name="T23" fmla="*/ 399940 h 282"/>
              <a:gd name="T24" fmla="*/ 381000 w 252"/>
              <a:gd name="T25" fmla="*/ 361851 h 282"/>
              <a:gd name="T26" fmla="*/ 400050 w 252"/>
              <a:gd name="T27" fmla="*/ 333283 h 282"/>
              <a:gd name="T28" fmla="*/ 381000 w 252"/>
              <a:gd name="T29" fmla="*/ 314239 h 282"/>
              <a:gd name="T30" fmla="*/ 400050 w 252"/>
              <a:gd name="T31" fmla="*/ 285671 h 282"/>
              <a:gd name="T32" fmla="*/ 400050 w 252"/>
              <a:gd name="T33" fmla="*/ 238060 h 282"/>
              <a:gd name="T34" fmla="*/ 361950 w 252"/>
              <a:gd name="T35" fmla="*/ 142836 h 282"/>
              <a:gd name="T36" fmla="*/ 323850 w 252"/>
              <a:gd name="T37" fmla="*/ 85701 h 282"/>
              <a:gd name="T38" fmla="*/ 314325 w 252"/>
              <a:gd name="T39" fmla="*/ 38090 h 282"/>
              <a:gd name="T40" fmla="*/ 285750 w 252"/>
              <a:gd name="T41" fmla="*/ 0 h 282"/>
              <a:gd name="T42" fmla="*/ 238125 w 252"/>
              <a:gd name="T43" fmla="*/ 85701 h 282"/>
              <a:gd name="T44" fmla="*/ 123825 w 252"/>
              <a:gd name="T45" fmla="*/ 104746 h 2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2"/>
              <a:gd name="T70" fmla="*/ 0 h 282"/>
              <a:gd name="T71" fmla="*/ 252 w 252"/>
              <a:gd name="T72" fmla="*/ 282 h 28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2" h="282">
                <a:moveTo>
                  <a:pt x="78" y="66"/>
                </a:moveTo>
                <a:lnTo>
                  <a:pt x="42" y="162"/>
                </a:lnTo>
                <a:lnTo>
                  <a:pt x="6" y="192"/>
                </a:lnTo>
                <a:lnTo>
                  <a:pt x="0" y="216"/>
                </a:lnTo>
                <a:lnTo>
                  <a:pt x="24" y="264"/>
                </a:lnTo>
                <a:lnTo>
                  <a:pt x="78" y="252"/>
                </a:lnTo>
                <a:lnTo>
                  <a:pt x="144" y="258"/>
                </a:lnTo>
                <a:lnTo>
                  <a:pt x="150" y="270"/>
                </a:lnTo>
                <a:lnTo>
                  <a:pt x="192" y="282"/>
                </a:lnTo>
                <a:lnTo>
                  <a:pt x="228" y="282"/>
                </a:lnTo>
                <a:lnTo>
                  <a:pt x="252" y="276"/>
                </a:lnTo>
                <a:lnTo>
                  <a:pt x="246" y="252"/>
                </a:lnTo>
                <a:lnTo>
                  <a:pt x="240" y="228"/>
                </a:lnTo>
                <a:lnTo>
                  <a:pt x="252" y="210"/>
                </a:lnTo>
                <a:lnTo>
                  <a:pt x="240" y="198"/>
                </a:lnTo>
                <a:lnTo>
                  <a:pt x="252" y="180"/>
                </a:lnTo>
                <a:lnTo>
                  <a:pt x="252" y="150"/>
                </a:lnTo>
                <a:lnTo>
                  <a:pt x="228" y="90"/>
                </a:lnTo>
                <a:lnTo>
                  <a:pt x="204" y="54"/>
                </a:lnTo>
                <a:lnTo>
                  <a:pt x="198" y="24"/>
                </a:lnTo>
                <a:lnTo>
                  <a:pt x="180" y="0"/>
                </a:lnTo>
                <a:lnTo>
                  <a:pt x="150" y="54"/>
                </a:lnTo>
                <a:lnTo>
                  <a:pt x="78" y="6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2427755" y="5781674"/>
            <a:ext cx="147918" cy="219075"/>
          </a:xfrm>
          <a:custGeom>
            <a:avLst/>
            <a:gdLst>
              <a:gd name="T0" fmla="*/ 0 w 96"/>
              <a:gd name="T1" fmla="*/ 28567 h 138"/>
              <a:gd name="T2" fmla="*/ 19050 w 96"/>
              <a:gd name="T3" fmla="*/ 0 h 138"/>
              <a:gd name="T4" fmla="*/ 57150 w 96"/>
              <a:gd name="T5" fmla="*/ 0 h 138"/>
              <a:gd name="T6" fmla="*/ 57150 w 96"/>
              <a:gd name="T7" fmla="*/ 66657 h 138"/>
              <a:gd name="T8" fmla="*/ 104775 w 96"/>
              <a:gd name="T9" fmla="*/ 85702 h 138"/>
              <a:gd name="T10" fmla="*/ 123825 w 96"/>
              <a:gd name="T11" fmla="*/ 104746 h 138"/>
              <a:gd name="T12" fmla="*/ 133350 w 96"/>
              <a:gd name="T13" fmla="*/ 161881 h 138"/>
              <a:gd name="T14" fmla="*/ 152400 w 96"/>
              <a:gd name="T15" fmla="*/ 190448 h 138"/>
              <a:gd name="T16" fmla="*/ 133350 w 96"/>
              <a:gd name="T17" fmla="*/ 219015 h 138"/>
              <a:gd name="T18" fmla="*/ 76200 w 96"/>
              <a:gd name="T19" fmla="*/ 219015 h 138"/>
              <a:gd name="T20" fmla="*/ 66675 w 96"/>
              <a:gd name="T21" fmla="*/ 199970 h 138"/>
              <a:gd name="T22" fmla="*/ 28575 w 96"/>
              <a:gd name="T23" fmla="*/ 190448 h 138"/>
              <a:gd name="T24" fmla="*/ 0 w 96"/>
              <a:gd name="T25" fmla="*/ 161881 h 138"/>
              <a:gd name="T26" fmla="*/ 19050 w 96"/>
              <a:gd name="T27" fmla="*/ 114269 h 138"/>
              <a:gd name="T28" fmla="*/ 0 w 96"/>
              <a:gd name="T29" fmla="*/ 28567 h 1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6"/>
              <a:gd name="T46" fmla="*/ 0 h 138"/>
              <a:gd name="T47" fmla="*/ 96 w 96"/>
              <a:gd name="T48" fmla="*/ 138 h 1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6" h="138">
                <a:moveTo>
                  <a:pt x="0" y="18"/>
                </a:moveTo>
                <a:lnTo>
                  <a:pt x="12" y="0"/>
                </a:lnTo>
                <a:lnTo>
                  <a:pt x="36" y="0"/>
                </a:lnTo>
                <a:lnTo>
                  <a:pt x="36" y="42"/>
                </a:lnTo>
                <a:lnTo>
                  <a:pt x="66" y="54"/>
                </a:lnTo>
                <a:lnTo>
                  <a:pt x="78" y="66"/>
                </a:lnTo>
                <a:lnTo>
                  <a:pt x="84" y="102"/>
                </a:lnTo>
                <a:lnTo>
                  <a:pt x="96" y="120"/>
                </a:lnTo>
                <a:lnTo>
                  <a:pt x="84" y="138"/>
                </a:lnTo>
                <a:lnTo>
                  <a:pt x="48" y="138"/>
                </a:lnTo>
                <a:lnTo>
                  <a:pt x="42" y="126"/>
                </a:lnTo>
                <a:lnTo>
                  <a:pt x="18" y="120"/>
                </a:lnTo>
                <a:lnTo>
                  <a:pt x="0" y="102"/>
                </a:lnTo>
                <a:lnTo>
                  <a:pt x="12" y="72"/>
                </a:lnTo>
                <a:lnTo>
                  <a:pt x="0" y="1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Freeform 70"/>
          <p:cNvSpPr>
            <a:spLocks/>
          </p:cNvSpPr>
          <p:nvPr/>
        </p:nvSpPr>
        <p:spPr bwMode="auto">
          <a:xfrm>
            <a:off x="2161055" y="5267324"/>
            <a:ext cx="123825" cy="219075"/>
          </a:xfrm>
          <a:custGeom>
            <a:avLst/>
            <a:gdLst>
              <a:gd name="T0" fmla="*/ 19050 w 78"/>
              <a:gd name="T1" fmla="*/ 0 h 138"/>
              <a:gd name="T2" fmla="*/ 0 w 78"/>
              <a:gd name="T3" fmla="*/ 114269 h 138"/>
              <a:gd name="T4" fmla="*/ 47625 w 78"/>
              <a:gd name="T5" fmla="*/ 152358 h 138"/>
              <a:gd name="T6" fmla="*/ 66675 w 78"/>
              <a:gd name="T7" fmla="*/ 180925 h 138"/>
              <a:gd name="T8" fmla="*/ 85725 w 78"/>
              <a:gd name="T9" fmla="*/ 199970 h 138"/>
              <a:gd name="T10" fmla="*/ 95250 w 78"/>
              <a:gd name="T11" fmla="*/ 219015 h 138"/>
              <a:gd name="T12" fmla="*/ 114300 w 78"/>
              <a:gd name="T13" fmla="*/ 199970 h 138"/>
              <a:gd name="T14" fmla="*/ 114300 w 78"/>
              <a:gd name="T15" fmla="*/ 180925 h 138"/>
              <a:gd name="T16" fmla="*/ 114300 w 78"/>
              <a:gd name="T17" fmla="*/ 142836 h 138"/>
              <a:gd name="T18" fmla="*/ 104775 w 78"/>
              <a:gd name="T19" fmla="*/ 114269 h 138"/>
              <a:gd name="T20" fmla="*/ 114300 w 78"/>
              <a:gd name="T21" fmla="*/ 114269 h 138"/>
              <a:gd name="T22" fmla="*/ 123825 w 78"/>
              <a:gd name="T23" fmla="*/ 47612 h 138"/>
              <a:gd name="T24" fmla="*/ 104775 w 78"/>
              <a:gd name="T25" fmla="*/ 28567 h 138"/>
              <a:gd name="T26" fmla="*/ 47625 w 78"/>
              <a:gd name="T27" fmla="*/ 28567 h 138"/>
              <a:gd name="T28" fmla="*/ 19050 w 78"/>
              <a:gd name="T29" fmla="*/ 0 h 1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8"/>
              <a:gd name="T46" fmla="*/ 0 h 138"/>
              <a:gd name="T47" fmla="*/ 78 w 78"/>
              <a:gd name="T48" fmla="*/ 138 h 13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8" h="138">
                <a:moveTo>
                  <a:pt x="12" y="0"/>
                </a:moveTo>
                <a:lnTo>
                  <a:pt x="0" y="72"/>
                </a:lnTo>
                <a:lnTo>
                  <a:pt x="30" y="96"/>
                </a:lnTo>
                <a:lnTo>
                  <a:pt x="42" y="114"/>
                </a:lnTo>
                <a:lnTo>
                  <a:pt x="54" y="126"/>
                </a:lnTo>
                <a:lnTo>
                  <a:pt x="60" y="138"/>
                </a:lnTo>
                <a:lnTo>
                  <a:pt x="72" y="126"/>
                </a:lnTo>
                <a:lnTo>
                  <a:pt x="72" y="114"/>
                </a:lnTo>
                <a:lnTo>
                  <a:pt x="72" y="90"/>
                </a:lnTo>
                <a:lnTo>
                  <a:pt x="66" y="72"/>
                </a:lnTo>
                <a:lnTo>
                  <a:pt x="72" y="72"/>
                </a:lnTo>
                <a:lnTo>
                  <a:pt x="78" y="30"/>
                </a:lnTo>
                <a:lnTo>
                  <a:pt x="66" y="18"/>
                </a:lnTo>
                <a:lnTo>
                  <a:pt x="30" y="18"/>
                </a:lnTo>
                <a:lnTo>
                  <a:pt x="1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Freeform 71"/>
          <p:cNvSpPr>
            <a:spLocks/>
          </p:cNvSpPr>
          <p:nvPr/>
        </p:nvSpPr>
        <p:spPr bwMode="auto">
          <a:xfrm>
            <a:off x="1913405" y="4810124"/>
            <a:ext cx="142875" cy="123825"/>
          </a:xfrm>
          <a:custGeom>
            <a:avLst/>
            <a:gdLst>
              <a:gd name="T0" fmla="*/ 0 w 90"/>
              <a:gd name="T1" fmla="*/ 0 h 78"/>
              <a:gd name="T2" fmla="*/ 0 w 90"/>
              <a:gd name="T3" fmla="*/ 47612 h 78"/>
              <a:gd name="T4" fmla="*/ 9525 w 90"/>
              <a:gd name="T5" fmla="*/ 85701 h 78"/>
              <a:gd name="T6" fmla="*/ 38100 w 90"/>
              <a:gd name="T7" fmla="*/ 114269 h 78"/>
              <a:gd name="T8" fmla="*/ 66675 w 90"/>
              <a:gd name="T9" fmla="*/ 123791 h 78"/>
              <a:gd name="T10" fmla="*/ 95250 w 90"/>
              <a:gd name="T11" fmla="*/ 114269 h 78"/>
              <a:gd name="T12" fmla="*/ 142875 w 90"/>
              <a:gd name="T13" fmla="*/ 85701 h 78"/>
              <a:gd name="T14" fmla="*/ 142875 w 90"/>
              <a:gd name="T15" fmla="*/ 47612 h 78"/>
              <a:gd name="T16" fmla="*/ 114300 w 90"/>
              <a:gd name="T17" fmla="*/ 19045 h 78"/>
              <a:gd name="T18" fmla="*/ 76200 w 90"/>
              <a:gd name="T19" fmla="*/ 0 h 78"/>
              <a:gd name="T20" fmla="*/ 0 w 90"/>
              <a:gd name="T21" fmla="*/ 0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0"/>
              <a:gd name="T34" fmla="*/ 0 h 78"/>
              <a:gd name="T35" fmla="*/ 90 w 90"/>
              <a:gd name="T36" fmla="*/ 78 h 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0" h="78">
                <a:moveTo>
                  <a:pt x="0" y="0"/>
                </a:moveTo>
                <a:lnTo>
                  <a:pt x="0" y="30"/>
                </a:lnTo>
                <a:lnTo>
                  <a:pt x="6" y="54"/>
                </a:lnTo>
                <a:lnTo>
                  <a:pt x="24" y="72"/>
                </a:lnTo>
                <a:lnTo>
                  <a:pt x="42" y="78"/>
                </a:lnTo>
                <a:lnTo>
                  <a:pt x="60" y="72"/>
                </a:lnTo>
                <a:lnTo>
                  <a:pt x="90" y="54"/>
                </a:lnTo>
                <a:lnTo>
                  <a:pt x="90" y="30"/>
                </a:lnTo>
                <a:lnTo>
                  <a:pt x="72" y="12"/>
                </a:lnTo>
                <a:lnTo>
                  <a:pt x="4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2313455" y="5591174"/>
            <a:ext cx="166968" cy="133350"/>
          </a:xfrm>
          <a:custGeom>
            <a:avLst/>
            <a:gdLst>
              <a:gd name="T0" fmla="*/ 95250 w 108"/>
              <a:gd name="T1" fmla="*/ 57134 h 84"/>
              <a:gd name="T2" fmla="*/ 114300 w 108"/>
              <a:gd name="T3" fmla="*/ 76179 h 84"/>
              <a:gd name="T4" fmla="*/ 114300 w 108"/>
              <a:gd name="T5" fmla="*/ 85701 h 84"/>
              <a:gd name="T6" fmla="*/ 171450 w 108"/>
              <a:gd name="T7" fmla="*/ 133313 h 84"/>
              <a:gd name="T8" fmla="*/ 114300 w 108"/>
              <a:gd name="T9" fmla="*/ 133313 h 84"/>
              <a:gd name="T10" fmla="*/ 104775 w 108"/>
              <a:gd name="T11" fmla="*/ 123791 h 84"/>
              <a:gd name="T12" fmla="*/ 57150 w 108"/>
              <a:gd name="T13" fmla="*/ 66657 h 84"/>
              <a:gd name="T14" fmla="*/ 0 w 108"/>
              <a:gd name="T15" fmla="*/ 28567 h 84"/>
              <a:gd name="T16" fmla="*/ 38100 w 108"/>
              <a:gd name="T17" fmla="*/ 0 h 84"/>
              <a:gd name="T18" fmla="*/ 95250 w 108"/>
              <a:gd name="T19" fmla="*/ 57134 h 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8"/>
              <a:gd name="T31" fmla="*/ 0 h 84"/>
              <a:gd name="T32" fmla="*/ 108 w 108"/>
              <a:gd name="T33" fmla="*/ 84 h 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8" h="84">
                <a:moveTo>
                  <a:pt x="60" y="36"/>
                </a:moveTo>
                <a:lnTo>
                  <a:pt x="72" y="48"/>
                </a:lnTo>
                <a:lnTo>
                  <a:pt x="72" y="54"/>
                </a:lnTo>
                <a:lnTo>
                  <a:pt x="108" y="84"/>
                </a:lnTo>
                <a:lnTo>
                  <a:pt x="72" y="84"/>
                </a:lnTo>
                <a:lnTo>
                  <a:pt x="66" y="78"/>
                </a:lnTo>
                <a:lnTo>
                  <a:pt x="36" y="42"/>
                </a:lnTo>
                <a:lnTo>
                  <a:pt x="0" y="18"/>
                </a:lnTo>
                <a:lnTo>
                  <a:pt x="24" y="0"/>
                </a:lnTo>
                <a:lnTo>
                  <a:pt x="60" y="3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/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848414" y="3794124"/>
            <a:ext cx="23205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 dirty="0">
                <a:solidFill>
                  <a:srgbClr val="000000"/>
                </a:solidFill>
              </a:rPr>
              <a:t>VA</a:t>
            </a:r>
            <a:endParaRPr lang="en-US" altLang="en-US" sz="2400" dirty="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7784914" y="3224211"/>
            <a:ext cx="22729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PA</a:t>
            </a:r>
            <a:endParaRPr lang="en-US" altLang="en-US" sz="2400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7810314" y="4181474"/>
            <a:ext cx="23523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NC</a:t>
            </a:r>
            <a:endParaRPr lang="en-US" altLang="en-US" sz="2400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801971" y="2911474"/>
            <a:ext cx="2286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MI</a:t>
            </a:r>
            <a:endParaRPr lang="en-US" altLang="en-US" sz="2400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472176" y="3684586"/>
            <a:ext cx="2905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WV</a:t>
            </a:r>
            <a:endParaRPr lang="en-US" altLang="en-US" sz="2400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6978183" y="3932236"/>
            <a:ext cx="2317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KY</a:t>
            </a:r>
            <a:endParaRPr lang="en-US" altLang="en-US" sz="240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902886" y="5230811"/>
            <a:ext cx="21300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LA</a:t>
            </a:r>
            <a:endParaRPr lang="en-US" altLang="en-US" sz="240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5860023" y="4539456"/>
            <a:ext cx="235231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AR</a:t>
            </a:r>
            <a:endParaRPr lang="en-US" altLang="en-US" sz="240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498073" y="2441574"/>
            <a:ext cx="274638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MN</a:t>
            </a:r>
            <a:endParaRPr lang="en-US" altLang="en-US" sz="2400"/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118380" y="4457699"/>
            <a:ext cx="249238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OK</a:t>
            </a:r>
            <a:endParaRPr lang="en-US" altLang="en-US" sz="2400"/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2451567" y="3379786"/>
            <a:ext cx="241581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NV</a:t>
            </a:r>
            <a:endParaRPr lang="en-US" altLang="en-US" sz="2400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1935630" y="3665536"/>
            <a:ext cx="23018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CA</a:t>
            </a:r>
            <a:endParaRPr lang="en-US" altLang="en-US" sz="2400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2956673" y="2652711"/>
            <a:ext cx="20665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ID</a:t>
            </a:r>
            <a:endParaRPr lang="en-US" altLang="en-US" sz="2400"/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6721802" y="4844254"/>
            <a:ext cx="2174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AL</a:t>
            </a:r>
            <a:endParaRPr lang="en-US" altLang="en-US" sz="2400"/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2997948" y="4457699"/>
            <a:ext cx="22094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AZ</a:t>
            </a:r>
            <a:endParaRPr lang="en-US" altLang="en-US" sz="2400"/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4036733" y="3730624"/>
            <a:ext cx="241300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CO</a:t>
            </a:r>
            <a:endParaRPr lang="en-US" altLang="en-US" sz="2400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7729351" y="5618161"/>
            <a:ext cx="19236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FL</a:t>
            </a:r>
            <a:endParaRPr lang="en-US" altLang="en-US" sz="2400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7319776" y="4806949"/>
            <a:ext cx="2444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GA</a:t>
            </a:r>
            <a:endParaRPr lang="en-US" altLang="en-US" sz="2400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5736198" y="3270249"/>
            <a:ext cx="2032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IA</a:t>
            </a:r>
            <a:endParaRPr lang="en-US" altLang="en-US" sz="2400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6292104" y="3638549"/>
            <a:ext cx="18097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IL</a:t>
            </a:r>
            <a:endParaRPr lang="en-US" altLang="en-US" sz="2400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703546" y="3592511"/>
            <a:ext cx="2127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IN</a:t>
            </a:r>
            <a:endParaRPr lang="en-US" altLang="en-US" sz="2400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046943" y="3886199"/>
            <a:ext cx="227012" cy="1857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KS</a:t>
            </a:r>
            <a:endParaRPr lang="en-US" altLang="en-US" sz="2400"/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860023" y="3914774"/>
            <a:ext cx="27174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MO</a:t>
            </a:r>
            <a:endParaRPr lang="en-US" altLang="en-US" sz="2400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301629" y="4937124"/>
            <a:ext cx="2540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MS</a:t>
            </a:r>
            <a:endParaRPr lang="en-US" altLang="en-US" sz="2400"/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630053" y="2274886"/>
            <a:ext cx="24475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MT</a:t>
            </a:r>
            <a:endParaRPr lang="en-US" altLang="en-US" sz="2400"/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838701" y="2257424"/>
            <a:ext cx="25269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ND</a:t>
            </a:r>
            <a:endParaRPr lang="en-US" altLang="en-US" sz="2400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4872038" y="3343274"/>
            <a:ext cx="23046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NE</a:t>
            </a:r>
            <a:endParaRPr lang="en-US" altLang="en-US" sz="2400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3852583" y="4595811"/>
            <a:ext cx="27463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NM</a:t>
            </a:r>
            <a:endParaRPr lang="en-US" altLang="en-US" sz="240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7996332" y="2819399"/>
            <a:ext cx="242887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NY</a:t>
            </a:r>
            <a:endParaRPr lang="en-US" altLang="en-US" sz="2400"/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7192496" y="3444874"/>
            <a:ext cx="25428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OH</a:t>
            </a:r>
            <a:endParaRPr lang="en-US" altLang="en-US" sz="2400"/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2238842" y="2432049"/>
            <a:ext cx="24634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OR</a:t>
            </a:r>
            <a:endParaRPr lang="en-US" altLang="en-US" sz="2400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7638864" y="4576761"/>
            <a:ext cx="219075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SC</a:t>
            </a:r>
            <a:endParaRPr lang="en-US" altLang="en-US" sz="2400"/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4826001" y="2846386"/>
            <a:ext cx="232054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SD</a:t>
            </a:r>
            <a:endParaRPr lang="en-US" altLang="en-US" sz="2400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830546" y="4292599"/>
            <a:ext cx="2333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TN</a:t>
            </a:r>
            <a:endParaRPr lang="en-US" altLang="en-US" sz="2400"/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4740276" y="5203824"/>
            <a:ext cx="216179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TX</a:t>
            </a:r>
            <a:endParaRPr lang="en-US" altLang="en-US" sz="2400"/>
          </a:p>
        </p:txBody>
      </p:sp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3222066" y="3517899"/>
            <a:ext cx="22860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UT</a:t>
            </a:r>
            <a:endParaRPr lang="en-US" altLang="en-US" sz="2400"/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2342030" y="1870074"/>
            <a:ext cx="28920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WA</a:t>
            </a:r>
            <a:endParaRPr lang="en-US" altLang="en-US" sz="2400"/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147641" y="2744786"/>
            <a:ext cx="2555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WI</a:t>
            </a:r>
            <a:endParaRPr lang="en-US" altLang="en-US" sz="2400"/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3828770" y="2984499"/>
            <a:ext cx="287338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WY</a:t>
            </a:r>
            <a:endParaRPr lang="en-US" altLang="en-US" sz="2400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898432" y="2365374"/>
            <a:ext cx="196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00"/>
                </a:solidFill>
              </a:rPr>
              <a:t>AK</a:t>
            </a:r>
            <a:endParaRPr lang="en-US" altLang="en-US" sz="2400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2362667" y="6318249"/>
            <a:ext cx="20824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HI</a:t>
            </a:r>
            <a:endParaRPr lang="en-US" altLang="en-US" sz="2400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8405907" y="3905249"/>
            <a:ext cx="23364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 dirty="0">
                <a:solidFill>
                  <a:srgbClr val="35C580"/>
                </a:solidFill>
              </a:rPr>
              <a:t>DC</a:t>
            </a:r>
            <a:endParaRPr lang="en-US" altLang="en-US" sz="2400" dirty="0">
              <a:solidFill>
                <a:srgbClr val="35C580"/>
              </a:solidFill>
            </a:endParaRPr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8513857" y="3279774"/>
            <a:ext cx="209829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NJ</a:t>
            </a:r>
            <a:endParaRPr lang="en-US" altLang="en-US" sz="2400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8418607" y="3684586"/>
            <a:ext cx="268567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MD</a:t>
            </a:r>
            <a:endParaRPr lang="en-US" altLang="en-US" sz="2400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8757334" y="3017023"/>
            <a:ext cx="206753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RI</a:t>
            </a:r>
            <a:endParaRPr lang="en-US" altLang="en-US" sz="2400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8334469" y="2459036"/>
            <a:ext cx="21618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VT</a:t>
            </a:r>
            <a:endParaRPr lang="en-US" altLang="en-US" sz="2400"/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8736386" y="2146299"/>
            <a:ext cx="2508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ME</a:t>
            </a:r>
            <a:endParaRPr lang="en-US" altLang="en-US" sz="2400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8467819" y="3471861"/>
            <a:ext cx="22888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DE</a:t>
            </a:r>
            <a:endParaRPr lang="en-US" altLang="en-US" sz="2400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8515444" y="2551111"/>
            <a:ext cx="25269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NH</a:t>
            </a:r>
            <a:endParaRPr lang="en-US" altLang="en-US" sz="2400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8552236" y="2754311"/>
            <a:ext cx="265113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MA</a:t>
            </a:r>
            <a:endParaRPr lang="en-US" altLang="en-US" sz="2400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8465573" y="2898424"/>
            <a:ext cx="21141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CT</a:t>
            </a:r>
            <a:endParaRPr lang="en-US" altLang="en-US" sz="2400"/>
          </a:p>
        </p:txBody>
      </p:sp>
      <p:grpSp>
        <p:nvGrpSpPr>
          <p:cNvPr id="133" name="Group 132"/>
          <p:cNvGrpSpPr/>
          <p:nvPr/>
        </p:nvGrpSpPr>
        <p:grpSpPr>
          <a:xfrm>
            <a:off x="5757033" y="1208618"/>
            <a:ext cx="3944635" cy="773636"/>
            <a:chOff x="5049394" y="198241"/>
            <a:chExt cx="3944635" cy="773636"/>
          </a:xfrm>
        </p:grpSpPr>
        <p:sp>
          <p:nvSpPr>
            <p:cNvPr id="125" name="TextBox 158"/>
            <p:cNvSpPr txBox="1"/>
            <p:nvPr/>
          </p:nvSpPr>
          <p:spPr>
            <a:xfrm>
              <a:off x="5222035" y="198241"/>
              <a:ext cx="377199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dirty="0">
                  <a:cs typeface="Arial" panose="020B0604020202020204" pitchFamily="34" charset="0"/>
                </a:rPr>
                <a:t>Connected to </a:t>
              </a:r>
              <a:r>
                <a:rPr lang="en-US" dirty="0" err="1">
                  <a:cs typeface="Arial" panose="020B0604020202020204" pitchFamily="34" charset="0"/>
                </a:rPr>
                <a:t>MassPAT</a:t>
              </a:r>
              <a:endParaRPr lang="en-US" dirty="0">
                <a:cs typeface="Arial" panose="020B0604020202020204" pitchFamily="34" charset="0"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049394" y="248084"/>
              <a:ext cx="152400" cy="161925"/>
            </a:xfrm>
            <a:prstGeom prst="rect">
              <a:avLst/>
            </a:prstGeom>
            <a:solidFill>
              <a:srgbClr val="35C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27" name="TextBox 166"/>
            <p:cNvSpPr txBox="1"/>
            <p:nvPr/>
          </p:nvSpPr>
          <p:spPr>
            <a:xfrm>
              <a:off x="5222035" y="457200"/>
              <a:ext cx="254065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kern="1200" dirty="0">
                  <a:solidFill>
                    <a:schemeClr val="tx1"/>
                  </a:solidFill>
                  <a:effectLst/>
                  <a:latin typeface="Calibri" pitchFamily="34" charset="0"/>
                  <a:cs typeface="Arial" charset="0"/>
                </a:rPr>
                <a:t>Anticipated Connection in </a:t>
              </a:r>
              <a:r>
                <a:rPr lang="en-US" dirty="0">
                  <a:cs typeface="Arial" panose="020B0604020202020204" pitchFamily="34" charset="0"/>
                </a:rPr>
                <a:t>CY 2017 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049394" y="760110"/>
              <a:ext cx="152400" cy="16192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049394" y="507043"/>
              <a:ext cx="152400" cy="161925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30" name="TextBox 167"/>
            <p:cNvSpPr txBox="1"/>
            <p:nvPr/>
          </p:nvSpPr>
          <p:spPr>
            <a:xfrm>
              <a:off x="5222035" y="710267"/>
              <a:ext cx="2871601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dirty="0">
                  <a:cs typeface="Arial" panose="020B0604020202020204" pitchFamily="34" charset="0"/>
                </a:rPr>
                <a:t>Current technical/legal barrier to connecting</a:t>
              </a:r>
            </a:p>
          </p:txBody>
        </p:sp>
      </p:grpSp>
      <p:sp>
        <p:nvSpPr>
          <p:cNvPr id="131" name="Line 72"/>
          <p:cNvSpPr>
            <a:spLocks noChangeShapeType="1"/>
          </p:cNvSpPr>
          <p:nvPr/>
        </p:nvSpPr>
        <p:spPr bwMode="auto">
          <a:xfrm flipH="1" flipV="1">
            <a:off x="8732733" y="3008902"/>
            <a:ext cx="68911" cy="4692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07851"/>
      </p:ext>
    </p:extLst>
  </p:cSld>
  <p:clrMapOvr>
    <a:masterClrMapping/>
  </p:clrMapOvr>
</p:sld>
</file>

<file path=ppt/theme/theme1.xml><?xml version="1.0" encoding="utf-8"?>
<a:theme xmlns:a="http://schemas.openxmlformats.org/drawingml/2006/main" name="DPH 9-16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8799</TotalTime>
  <Words>68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DPH 9-16 Template</vt:lpstr>
      <vt:lpstr>Interstate Data Sharing 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Beth Isreal Presentation September 12 2017</dc:title>
  <dc:creator>Zoback, Scott (DPH)</dc:creator>
  <dc:description>Interstate Data Sharing_x000d_</dc:description>
  <cp:lastModifiedBy> David Johnson</cp:lastModifiedBy>
  <cp:revision>781</cp:revision>
  <cp:lastPrinted>2017-07-21T13:04:03Z</cp:lastPrinted>
  <dcterms:created xsi:type="dcterms:W3CDTF">2017-11-29T16:22:39Z</dcterms:created>
  <dcterms:modified xsi:type="dcterms:W3CDTF">2017-11-29T16:22:39Z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Beth Isreal Presentation September 12 2017</vt:lpwstr>
  </property>
  <property fmtid="{D5CDD505-2E9C-101B-9397-08002B2CF9AE}" pid="3" name="SlideDescription">
    <vt:lpwstr>Interstate Data Sharing_x000d_</vt:lpwstr>
  </property>
</Properties>
</file>