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30"/>
  </p:notesMasterIdLst>
  <p:sldIdLst>
    <p:sldId id="256" r:id="rId3"/>
    <p:sldId id="257" r:id="rId4"/>
    <p:sldId id="258" r:id="rId5"/>
    <p:sldId id="259" r:id="rId6"/>
    <p:sldId id="260" r:id="rId7"/>
    <p:sldId id="283" r:id="rId8"/>
    <p:sldId id="262" r:id="rId9"/>
    <p:sldId id="263" r:id="rId10"/>
    <p:sldId id="264" r:id="rId11"/>
    <p:sldId id="265" r:id="rId12"/>
    <p:sldId id="285" r:id="rId13"/>
    <p:sldId id="288" r:id="rId14"/>
    <p:sldId id="287" r:id="rId15"/>
    <p:sldId id="286" r:id="rId16"/>
    <p:sldId id="284"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F9A"/>
    <a:srgbClr val="3885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FC39B0-4757-4EFA-9C53-837B34AF7D16}" v="62" dt="2026-07-16T21:12:27.12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6467" autoAdjust="0"/>
  </p:normalViewPr>
  <p:slideViewPr>
    <p:cSldViewPr>
      <p:cViewPr>
        <p:scale>
          <a:sx n="50" d="100"/>
          <a:sy n="50" d="100"/>
        </p:scale>
        <p:origin x="-100" y="2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nt, Amanda G (DPU)" userId="291c91a5-8240-4775-aaef-03884c6e4fb8" providerId="ADAL" clId="{9C0D2A7B-6C57-4ADC-9B40-16F58C907A74}"/>
    <pc:docChg chg="undo custSel addSld delSld modSld">
      <pc:chgData name="Hunt, Amanda G (DPU)" userId="291c91a5-8240-4775-aaef-03884c6e4fb8" providerId="ADAL" clId="{9C0D2A7B-6C57-4ADC-9B40-16F58C907A74}" dt="2026-07-17T16:01:45.044" v="1075" actId="22"/>
      <pc:docMkLst>
        <pc:docMk/>
      </pc:docMkLst>
      <pc:sldChg chg="addSp modSp mod">
        <pc:chgData name="Hunt, Amanda G (DPU)" userId="291c91a5-8240-4775-aaef-03884c6e4fb8" providerId="ADAL" clId="{9C0D2A7B-6C57-4ADC-9B40-16F58C907A74}" dt="2026-07-16T21:11:49.085" v="1006" actId="962"/>
        <pc:sldMkLst>
          <pc:docMk/>
          <pc:sldMk cId="109857222" sldId="256"/>
        </pc:sldMkLst>
        <pc:spChg chg="mod">
          <ac:chgData name="Hunt, Amanda G (DPU)" userId="291c91a5-8240-4775-aaef-03884c6e4fb8" providerId="ADAL" clId="{9C0D2A7B-6C57-4ADC-9B40-16F58C907A74}" dt="2026-07-16T21:11:44.575" v="1003" actId="962"/>
          <ac:spMkLst>
            <pc:docMk/>
            <pc:sldMk cId="109857222" sldId="256"/>
            <ac:spMk id="6" creationId="{43E4B93A-EE33-612A-5203-6616B30A6C90}"/>
          </ac:spMkLst>
        </pc:spChg>
        <pc:spChg chg="add mod">
          <ac:chgData name="Hunt, Amanda G (DPU)" userId="291c91a5-8240-4775-aaef-03884c6e4fb8" providerId="ADAL" clId="{9C0D2A7B-6C57-4ADC-9B40-16F58C907A74}" dt="2026-07-16T21:11:49.085" v="1006" actId="962"/>
          <ac:spMkLst>
            <pc:docMk/>
            <pc:sldMk cId="109857222" sldId="256"/>
            <ac:spMk id="8" creationId="{5D1514E5-9576-D774-44CD-36E99448FB14}"/>
          </ac:spMkLst>
        </pc:spChg>
      </pc:sldChg>
      <pc:sldChg chg="modSp mod">
        <pc:chgData name="Hunt, Amanda G (DPU)" userId="291c91a5-8240-4775-aaef-03884c6e4fb8" providerId="ADAL" clId="{9C0D2A7B-6C57-4ADC-9B40-16F58C907A74}" dt="2026-07-16T21:12:14.892" v="1008" actId="13244"/>
        <pc:sldMkLst>
          <pc:docMk/>
          <pc:sldMk cId="0" sldId="257"/>
        </pc:sldMkLst>
        <pc:spChg chg="mod">
          <ac:chgData name="Hunt, Amanda G (DPU)" userId="291c91a5-8240-4775-aaef-03884c6e4fb8" providerId="ADAL" clId="{9C0D2A7B-6C57-4ADC-9B40-16F58C907A74}" dt="2026-07-16T20:44:39.803" v="685" actId="403"/>
          <ac:spMkLst>
            <pc:docMk/>
            <pc:sldMk cId="0" sldId="257"/>
            <ac:spMk id="2" creationId="{00000000-0000-0000-0000-000000000000}"/>
          </ac:spMkLst>
        </pc:spChg>
        <pc:spChg chg="mod">
          <ac:chgData name="Hunt, Amanda G (DPU)" userId="291c91a5-8240-4775-aaef-03884c6e4fb8" providerId="ADAL" clId="{9C0D2A7B-6C57-4ADC-9B40-16F58C907A74}" dt="2026-07-16T20:43:15.782" v="671" actId="2711"/>
          <ac:spMkLst>
            <pc:docMk/>
            <pc:sldMk cId="0" sldId="257"/>
            <ac:spMk id="3" creationId="{00000000-0000-0000-0000-000000000000}"/>
          </ac:spMkLst>
        </pc:spChg>
        <pc:spChg chg="mod">
          <ac:chgData name="Hunt, Amanda G (DPU)" userId="291c91a5-8240-4775-aaef-03884c6e4fb8" providerId="ADAL" clId="{9C0D2A7B-6C57-4ADC-9B40-16F58C907A74}" dt="2026-07-16T21:12:11.963" v="1007" actId="13244"/>
          <ac:spMkLst>
            <pc:docMk/>
            <pc:sldMk cId="0" sldId="257"/>
            <ac:spMk id="4" creationId="{00000000-0000-0000-0000-000000000000}"/>
          </ac:spMkLst>
        </pc:spChg>
        <pc:spChg chg="mod">
          <ac:chgData name="Hunt, Amanda G (DPU)" userId="291c91a5-8240-4775-aaef-03884c6e4fb8" providerId="ADAL" clId="{9C0D2A7B-6C57-4ADC-9B40-16F58C907A74}" dt="2026-07-16T21:12:14.892" v="1008" actId="13244"/>
          <ac:spMkLst>
            <pc:docMk/>
            <pc:sldMk cId="0" sldId="257"/>
            <ac:spMk id="6" creationId="{00000000-0000-0000-0000-000000000000}"/>
          </ac:spMkLst>
        </pc:spChg>
        <pc:spChg chg="mod">
          <ac:chgData name="Hunt, Amanda G (DPU)" userId="291c91a5-8240-4775-aaef-03884c6e4fb8" providerId="ADAL" clId="{9C0D2A7B-6C57-4ADC-9B40-16F58C907A74}" dt="2026-07-16T19:15:05.380" v="0" actId="962"/>
          <ac:spMkLst>
            <pc:docMk/>
            <pc:sldMk cId="0" sldId="257"/>
            <ac:spMk id="7" creationId="{00000000-0000-0000-0000-000000000000}"/>
          </ac:spMkLst>
        </pc:spChg>
        <pc:spChg chg="mod">
          <ac:chgData name="Hunt, Amanda G (DPU)" userId="291c91a5-8240-4775-aaef-03884c6e4fb8" providerId="ADAL" clId="{9C0D2A7B-6C57-4ADC-9B40-16F58C907A74}" dt="2026-07-16T20:43:10.518" v="670" actId="2711"/>
          <ac:spMkLst>
            <pc:docMk/>
            <pc:sldMk cId="0" sldId="257"/>
            <ac:spMk id="8" creationId="{00000000-0000-0000-0000-000000000000}"/>
          </ac:spMkLst>
        </pc:spChg>
      </pc:sldChg>
      <pc:sldChg chg="modSp mod">
        <pc:chgData name="Hunt, Amanda G (DPU)" userId="291c91a5-8240-4775-aaef-03884c6e4fb8" providerId="ADAL" clId="{9C0D2A7B-6C57-4ADC-9B40-16F58C907A74}" dt="2026-07-17T15:50:39.374" v="1010" actId="13244"/>
        <pc:sldMkLst>
          <pc:docMk/>
          <pc:sldMk cId="0" sldId="258"/>
        </pc:sldMkLst>
        <pc:spChg chg="mod">
          <ac:chgData name="Hunt, Amanda G (DPU)" userId="291c91a5-8240-4775-aaef-03884c6e4fb8" providerId="ADAL" clId="{9C0D2A7B-6C57-4ADC-9B40-16F58C907A74}" dt="2026-07-16T20:44:32.302" v="683" actId="403"/>
          <ac:spMkLst>
            <pc:docMk/>
            <pc:sldMk cId="0" sldId="258"/>
            <ac:spMk id="2" creationId="{00000000-0000-0000-0000-000000000000}"/>
          </ac:spMkLst>
        </pc:spChg>
        <pc:spChg chg="mod">
          <ac:chgData name="Hunt, Amanda G (DPU)" userId="291c91a5-8240-4775-aaef-03884c6e4fb8" providerId="ADAL" clId="{9C0D2A7B-6C57-4ADC-9B40-16F58C907A74}" dt="2026-07-16T21:12:27.126" v="1009" actId="13244"/>
          <ac:spMkLst>
            <pc:docMk/>
            <pc:sldMk cId="0" sldId="258"/>
            <ac:spMk id="3" creationId="{00000000-0000-0000-0000-000000000000}"/>
          </ac:spMkLst>
        </pc:spChg>
        <pc:spChg chg="ord">
          <ac:chgData name="Hunt, Amanda G (DPU)" userId="291c91a5-8240-4775-aaef-03884c6e4fb8" providerId="ADAL" clId="{9C0D2A7B-6C57-4ADC-9B40-16F58C907A74}" dt="2026-07-17T15:50:39.374" v="1010" actId="13244"/>
          <ac:spMkLst>
            <pc:docMk/>
            <pc:sldMk cId="0" sldId="258"/>
            <ac:spMk id="4" creationId="{00000000-0000-0000-0000-000000000000}"/>
          </ac:spMkLst>
        </pc:spChg>
      </pc:sldChg>
      <pc:sldChg chg="modSp mod">
        <pc:chgData name="Hunt, Amanda G (DPU)" userId="291c91a5-8240-4775-aaef-03884c6e4fb8" providerId="ADAL" clId="{9C0D2A7B-6C57-4ADC-9B40-16F58C907A74}" dt="2026-07-16T20:44:53.931" v="687" actId="2711"/>
        <pc:sldMkLst>
          <pc:docMk/>
          <pc:sldMk cId="0" sldId="259"/>
        </pc:sldMkLst>
        <pc:spChg chg="mod">
          <ac:chgData name="Hunt, Amanda G (DPU)" userId="291c91a5-8240-4775-aaef-03884c6e4fb8" providerId="ADAL" clId="{9C0D2A7B-6C57-4ADC-9B40-16F58C907A74}" dt="2026-07-16T20:44:48.789" v="686" actId="255"/>
          <ac:spMkLst>
            <pc:docMk/>
            <pc:sldMk cId="0" sldId="259"/>
            <ac:spMk id="2" creationId="{00000000-0000-0000-0000-000000000000}"/>
          </ac:spMkLst>
        </pc:spChg>
        <pc:spChg chg="mod">
          <ac:chgData name="Hunt, Amanda G (DPU)" userId="291c91a5-8240-4775-aaef-03884c6e4fb8" providerId="ADAL" clId="{9C0D2A7B-6C57-4ADC-9B40-16F58C907A74}" dt="2026-07-16T20:04:24.913" v="333" actId="5793"/>
          <ac:spMkLst>
            <pc:docMk/>
            <pc:sldMk cId="0" sldId="259"/>
            <ac:spMk id="3" creationId="{00000000-0000-0000-0000-000000000000}"/>
          </ac:spMkLst>
        </pc:spChg>
        <pc:spChg chg="mod ord">
          <ac:chgData name="Hunt, Amanda G (DPU)" userId="291c91a5-8240-4775-aaef-03884c6e4fb8" providerId="ADAL" clId="{9C0D2A7B-6C57-4ADC-9B40-16F58C907A74}" dt="2026-07-16T20:44:53.931" v="687" actId="2711"/>
          <ac:spMkLst>
            <pc:docMk/>
            <pc:sldMk cId="0" sldId="259"/>
            <ac:spMk id="4" creationId="{00000000-0000-0000-0000-000000000000}"/>
          </ac:spMkLst>
        </pc:spChg>
      </pc:sldChg>
      <pc:sldChg chg="delSp modSp mod">
        <pc:chgData name="Hunt, Amanda G (DPU)" userId="291c91a5-8240-4775-aaef-03884c6e4fb8" providerId="ADAL" clId="{9C0D2A7B-6C57-4ADC-9B40-16F58C907A74}" dt="2026-07-16T20:47:23.731" v="718" actId="2711"/>
        <pc:sldMkLst>
          <pc:docMk/>
          <pc:sldMk cId="0" sldId="260"/>
        </pc:sldMkLst>
        <pc:spChg chg="mod">
          <ac:chgData name="Hunt, Amanda G (DPU)" userId="291c91a5-8240-4775-aaef-03884c6e4fb8" providerId="ADAL" clId="{9C0D2A7B-6C57-4ADC-9B40-16F58C907A74}" dt="2026-07-16T20:45:03.158" v="688" actId="255"/>
          <ac:spMkLst>
            <pc:docMk/>
            <pc:sldMk cId="0" sldId="260"/>
            <ac:spMk id="2" creationId="{00000000-0000-0000-0000-000000000000}"/>
          </ac:spMkLst>
        </pc:spChg>
        <pc:spChg chg="mod">
          <ac:chgData name="Hunt, Amanda G (DPU)" userId="291c91a5-8240-4775-aaef-03884c6e4fb8" providerId="ADAL" clId="{9C0D2A7B-6C57-4ADC-9B40-16F58C907A74}" dt="2026-07-16T20:46:25.873" v="710" actId="255"/>
          <ac:spMkLst>
            <pc:docMk/>
            <pc:sldMk cId="0" sldId="260"/>
            <ac:spMk id="3" creationId="{00000000-0000-0000-0000-000000000000}"/>
          </ac:spMkLst>
        </pc:spChg>
        <pc:spChg chg="mod">
          <ac:chgData name="Hunt, Amanda G (DPU)" userId="291c91a5-8240-4775-aaef-03884c6e4fb8" providerId="ADAL" clId="{9C0D2A7B-6C57-4ADC-9B40-16F58C907A74}" dt="2026-07-16T20:47:23.731" v="718" actId="2711"/>
          <ac:spMkLst>
            <pc:docMk/>
            <pc:sldMk cId="0" sldId="260"/>
            <ac:spMk id="4" creationId="{00000000-0000-0000-0000-000000000000}"/>
          </ac:spMkLst>
        </pc:spChg>
        <pc:spChg chg="mod ord">
          <ac:chgData name="Hunt, Amanda G (DPU)" userId="291c91a5-8240-4775-aaef-03884c6e4fb8" providerId="ADAL" clId="{9C0D2A7B-6C57-4ADC-9B40-16F58C907A74}" dt="2026-07-16T20:46:41.514" v="712" actId="113"/>
          <ac:spMkLst>
            <pc:docMk/>
            <pc:sldMk cId="0" sldId="260"/>
            <ac:spMk id="5" creationId="{00000000-0000-0000-0000-000000000000}"/>
          </ac:spMkLst>
        </pc:spChg>
        <pc:spChg chg="del mod">
          <ac:chgData name="Hunt, Amanda G (DPU)" userId="291c91a5-8240-4775-aaef-03884c6e4fb8" providerId="ADAL" clId="{9C0D2A7B-6C57-4ADC-9B40-16F58C907A74}" dt="2026-07-16T20:04:54.054" v="337" actId="478"/>
          <ac:spMkLst>
            <pc:docMk/>
            <pc:sldMk cId="0" sldId="260"/>
            <ac:spMk id="7" creationId="{7DF35EC6-2AEE-3CB5-92F4-AE0C7135009E}"/>
          </ac:spMkLst>
        </pc:spChg>
      </pc:sldChg>
      <pc:sldChg chg="addSp delSp modSp del mod">
        <pc:chgData name="Hunt, Amanda G (DPU)" userId="291c91a5-8240-4775-aaef-03884c6e4fb8" providerId="ADAL" clId="{9C0D2A7B-6C57-4ADC-9B40-16F58C907A74}" dt="2026-07-16T19:30:42.734" v="126" actId="2696"/>
        <pc:sldMkLst>
          <pc:docMk/>
          <pc:sldMk cId="1710475929" sldId="261"/>
        </pc:sldMkLst>
        <pc:spChg chg="del mod ord">
          <ac:chgData name="Hunt, Amanda G (DPU)" userId="291c91a5-8240-4775-aaef-03884c6e4fb8" providerId="ADAL" clId="{9C0D2A7B-6C57-4ADC-9B40-16F58C907A74}" dt="2026-07-16T19:30:08.117" v="121" actId="21"/>
          <ac:spMkLst>
            <pc:docMk/>
            <pc:sldMk cId="1710475929" sldId="261"/>
            <ac:spMk id="2" creationId="{11E2D716-E643-D206-AE5E-0BB694260561}"/>
          </ac:spMkLst>
        </pc:spChg>
        <pc:spChg chg="mod">
          <ac:chgData name="Hunt, Amanda G (DPU)" userId="291c91a5-8240-4775-aaef-03884c6e4fb8" providerId="ADAL" clId="{9C0D2A7B-6C57-4ADC-9B40-16F58C907A74}" dt="2026-07-16T19:24:18.524" v="74" actId="1076"/>
          <ac:spMkLst>
            <pc:docMk/>
            <pc:sldMk cId="1710475929" sldId="261"/>
            <ac:spMk id="3" creationId="{E7A8431D-A494-0C6E-83C7-FEDAD9666FE3}"/>
          </ac:spMkLst>
        </pc:spChg>
        <pc:spChg chg="mod ord">
          <ac:chgData name="Hunt, Amanda G (DPU)" userId="291c91a5-8240-4775-aaef-03884c6e4fb8" providerId="ADAL" clId="{9C0D2A7B-6C57-4ADC-9B40-16F58C907A74}" dt="2026-07-16T19:29:42.665" v="118" actId="962"/>
          <ac:spMkLst>
            <pc:docMk/>
            <pc:sldMk cId="1710475929" sldId="261"/>
            <ac:spMk id="4" creationId="{A5FE4D8F-389C-45D0-248C-7BD21BF3F860}"/>
          </ac:spMkLst>
        </pc:spChg>
        <pc:spChg chg="mod">
          <ac:chgData name="Hunt, Amanda G (DPU)" userId="291c91a5-8240-4775-aaef-03884c6e4fb8" providerId="ADAL" clId="{9C0D2A7B-6C57-4ADC-9B40-16F58C907A74}" dt="2026-07-16T19:24:22.715" v="75" actId="1076"/>
          <ac:spMkLst>
            <pc:docMk/>
            <pc:sldMk cId="1710475929" sldId="261"/>
            <ac:spMk id="7" creationId="{67857285-5518-2EB4-F77A-547737B3CC74}"/>
          </ac:spMkLst>
        </pc:spChg>
        <pc:spChg chg="mod ord">
          <ac:chgData name="Hunt, Amanda G (DPU)" userId="291c91a5-8240-4775-aaef-03884c6e4fb8" providerId="ADAL" clId="{9C0D2A7B-6C57-4ADC-9B40-16F58C907A74}" dt="2026-07-16T19:24:37.089" v="78" actId="1076"/>
          <ac:spMkLst>
            <pc:docMk/>
            <pc:sldMk cId="1710475929" sldId="261"/>
            <ac:spMk id="9" creationId="{CA987844-4A78-BD73-9F6C-9DCF1D1860EE}"/>
          </ac:spMkLst>
        </pc:spChg>
        <pc:spChg chg="add mod">
          <ac:chgData name="Hunt, Amanda G (DPU)" userId="291c91a5-8240-4775-aaef-03884c6e4fb8" providerId="ADAL" clId="{9C0D2A7B-6C57-4ADC-9B40-16F58C907A74}" dt="2026-07-16T19:24:50.427" v="81" actId="20577"/>
          <ac:spMkLst>
            <pc:docMk/>
            <pc:sldMk cId="1710475929" sldId="261"/>
            <ac:spMk id="10" creationId="{6885789C-C440-6264-434A-E7DDD1AD540B}"/>
          </ac:spMkLst>
        </pc:spChg>
        <pc:spChg chg="add mod">
          <ac:chgData name="Hunt, Amanda G (DPU)" userId="291c91a5-8240-4775-aaef-03884c6e4fb8" providerId="ADAL" clId="{9C0D2A7B-6C57-4ADC-9B40-16F58C907A74}" dt="2026-07-16T19:30:08.117" v="121" actId="21"/>
          <ac:spMkLst>
            <pc:docMk/>
            <pc:sldMk cId="1710475929" sldId="261"/>
            <ac:spMk id="12" creationId="{3BD3E79B-B120-A4BE-E045-E0CB40E5A016}"/>
          </ac:spMkLst>
        </pc:spChg>
        <pc:cxnChg chg="mod">
          <ac:chgData name="Hunt, Amanda G (DPU)" userId="291c91a5-8240-4775-aaef-03884c6e4fb8" providerId="ADAL" clId="{9C0D2A7B-6C57-4ADC-9B40-16F58C907A74}" dt="2026-07-16T19:24:32.546" v="77" actId="14100"/>
          <ac:cxnSpMkLst>
            <pc:docMk/>
            <pc:sldMk cId="1710475929" sldId="261"/>
            <ac:cxnSpMk id="6" creationId="{0AB37E4B-4342-39D6-24B5-B62BAAB2BF6C}"/>
          </ac:cxnSpMkLst>
        </pc:cxnChg>
      </pc:sldChg>
      <pc:sldChg chg="modSp mod">
        <pc:chgData name="Hunt, Amanda G (DPU)" userId="291c91a5-8240-4775-aaef-03884c6e4fb8" providerId="ADAL" clId="{9C0D2A7B-6C57-4ADC-9B40-16F58C907A74}" dt="2026-07-16T20:47:42.375" v="723" actId="14100"/>
        <pc:sldMkLst>
          <pc:docMk/>
          <pc:sldMk cId="0" sldId="262"/>
        </pc:sldMkLst>
        <pc:spChg chg="mod">
          <ac:chgData name="Hunt, Amanda G (DPU)" userId="291c91a5-8240-4775-aaef-03884c6e4fb8" providerId="ADAL" clId="{9C0D2A7B-6C57-4ADC-9B40-16F58C907A74}" dt="2026-07-16T20:47:42.375" v="723" actId="14100"/>
          <ac:spMkLst>
            <pc:docMk/>
            <pc:sldMk cId="0" sldId="262"/>
            <ac:spMk id="2" creationId="{00000000-0000-0000-0000-000000000000}"/>
          </ac:spMkLst>
        </pc:spChg>
        <pc:spChg chg="mod">
          <ac:chgData name="Hunt, Amanda G (DPU)" userId="291c91a5-8240-4775-aaef-03884c6e4fb8" providerId="ADAL" clId="{9C0D2A7B-6C57-4ADC-9B40-16F58C907A74}" dt="2026-07-16T19:15:07.445" v="1" actId="962"/>
          <ac:spMkLst>
            <pc:docMk/>
            <pc:sldMk cId="0" sldId="262"/>
            <ac:spMk id="3" creationId="{00000000-0000-0000-0000-000000000000}"/>
          </ac:spMkLst>
        </pc:spChg>
        <pc:spChg chg="mod">
          <ac:chgData name="Hunt, Amanda G (DPU)" userId="291c91a5-8240-4775-aaef-03884c6e4fb8" providerId="ADAL" clId="{9C0D2A7B-6C57-4ADC-9B40-16F58C907A74}" dt="2026-07-16T19:47:29.316" v="190" actId="2711"/>
          <ac:spMkLst>
            <pc:docMk/>
            <pc:sldMk cId="0" sldId="262"/>
            <ac:spMk id="4" creationId="{00000000-0000-0000-0000-000000000000}"/>
          </ac:spMkLst>
        </pc:spChg>
        <pc:spChg chg="mod">
          <ac:chgData name="Hunt, Amanda G (DPU)" userId="291c91a5-8240-4775-aaef-03884c6e4fb8" providerId="ADAL" clId="{9C0D2A7B-6C57-4ADC-9B40-16F58C907A74}" dt="2026-07-16T19:47:21.081" v="189" actId="2711"/>
          <ac:spMkLst>
            <pc:docMk/>
            <pc:sldMk cId="0" sldId="262"/>
            <ac:spMk id="5" creationId="{00000000-0000-0000-0000-000000000000}"/>
          </ac:spMkLst>
        </pc:spChg>
        <pc:spChg chg="mod">
          <ac:chgData name="Hunt, Amanda G (DPU)" userId="291c91a5-8240-4775-aaef-03884c6e4fb8" providerId="ADAL" clId="{9C0D2A7B-6C57-4ADC-9B40-16F58C907A74}" dt="2026-07-16T19:47:09.591" v="188" actId="2711"/>
          <ac:spMkLst>
            <pc:docMk/>
            <pc:sldMk cId="0" sldId="262"/>
            <ac:spMk id="6" creationId="{00000000-0000-0000-0000-000000000000}"/>
          </ac:spMkLst>
        </pc:spChg>
        <pc:spChg chg="mod">
          <ac:chgData name="Hunt, Amanda G (DPU)" userId="291c91a5-8240-4775-aaef-03884c6e4fb8" providerId="ADAL" clId="{9C0D2A7B-6C57-4ADC-9B40-16F58C907A74}" dt="2026-07-16T19:47:38.848" v="191" actId="2711"/>
          <ac:spMkLst>
            <pc:docMk/>
            <pc:sldMk cId="0" sldId="262"/>
            <ac:spMk id="7" creationId="{00000000-0000-0000-0000-000000000000}"/>
          </ac:spMkLst>
        </pc:spChg>
        <pc:spChg chg="mod">
          <ac:chgData name="Hunt, Amanda G (DPU)" userId="291c91a5-8240-4775-aaef-03884c6e4fb8" providerId="ADAL" clId="{9C0D2A7B-6C57-4ADC-9B40-16F58C907A74}" dt="2026-07-16T19:49:56.535" v="195" actId="207"/>
          <ac:spMkLst>
            <pc:docMk/>
            <pc:sldMk cId="0" sldId="262"/>
            <ac:spMk id="8" creationId="{00000000-0000-0000-0000-000000000000}"/>
          </ac:spMkLst>
        </pc:spChg>
        <pc:spChg chg="mod">
          <ac:chgData name="Hunt, Amanda G (DPU)" userId="291c91a5-8240-4775-aaef-03884c6e4fb8" providerId="ADAL" clId="{9C0D2A7B-6C57-4ADC-9B40-16F58C907A74}" dt="2026-07-16T19:47:59.485" v="193" actId="2711"/>
          <ac:spMkLst>
            <pc:docMk/>
            <pc:sldMk cId="0" sldId="262"/>
            <ac:spMk id="9" creationId="{00000000-0000-0000-0000-000000000000}"/>
          </ac:spMkLst>
        </pc:spChg>
        <pc:spChg chg="mod">
          <ac:chgData name="Hunt, Amanda G (DPU)" userId="291c91a5-8240-4775-aaef-03884c6e4fb8" providerId="ADAL" clId="{9C0D2A7B-6C57-4ADC-9B40-16F58C907A74}" dt="2026-07-16T19:47:59.485" v="193" actId="2711"/>
          <ac:spMkLst>
            <pc:docMk/>
            <pc:sldMk cId="0" sldId="262"/>
            <ac:spMk id="10" creationId="{00000000-0000-0000-0000-000000000000}"/>
          </ac:spMkLst>
        </pc:spChg>
        <pc:spChg chg="mod">
          <ac:chgData name="Hunt, Amanda G (DPU)" userId="291c91a5-8240-4775-aaef-03884c6e4fb8" providerId="ADAL" clId="{9C0D2A7B-6C57-4ADC-9B40-16F58C907A74}" dt="2026-07-16T19:47:59.485" v="193" actId="2711"/>
          <ac:spMkLst>
            <pc:docMk/>
            <pc:sldMk cId="0" sldId="262"/>
            <ac:spMk id="11" creationId="{00000000-0000-0000-0000-000000000000}"/>
          </ac:spMkLst>
        </pc:spChg>
        <pc:spChg chg="mod">
          <ac:chgData name="Hunt, Amanda G (DPU)" userId="291c91a5-8240-4775-aaef-03884c6e4fb8" providerId="ADAL" clId="{9C0D2A7B-6C57-4ADC-9B40-16F58C907A74}" dt="2026-07-16T19:50:16.196" v="196" actId="242"/>
          <ac:spMkLst>
            <pc:docMk/>
            <pc:sldMk cId="0" sldId="262"/>
            <ac:spMk id="12" creationId="{00000000-0000-0000-0000-000000000000}"/>
          </ac:spMkLst>
        </pc:spChg>
        <pc:spChg chg="mod">
          <ac:chgData name="Hunt, Amanda G (DPU)" userId="291c91a5-8240-4775-aaef-03884c6e4fb8" providerId="ADAL" clId="{9C0D2A7B-6C57-4ADC-9B40-16F58C907A74}" dt="2026-07-16T19:15:08.834" v="2" actId="962"/>
          <ac:spMkLst>
            <pc:docMk/>
            <pc:sldMk cId="0" sldId="262"/>
            <ac:spMk id="13" creationId="{00000000-0000-0000-0000-000000000000}"/>
          </ac:spMkLst>
        </pc:spChg>
        <pc:grpChg chg="mod">
          <ac:chgData name="Hunt, Amanda G (DPU)" userId="291c91a5-8240-4775-aaef-03884c6e4fb8" providerId="ADAL" clId="{9C0D2A7B-6C57-4ADC-9B40-16F58C907A74}" dt="2026-07-16T19:15:10.659" v="3" actId="962"/>
          <ac:grpSpMkLst>
            <pc:docMk/>
            <pc:sldMk cId="0" sldId="262"/>
            <ac:grpSpMk id="14" creationId="{00000000-0000-0000-0000-000000000000}"/>
          </ac:grpSpMkLst>
        </pc:grpChg>
      </pc:sldChg>
      <pc:sldChg chg="delSp modSp mod">
        <pc:chgData name="Hunt, Amanda G (DPU)" userId="291c91a5-8240-4775-aaef-03884c6e4fb8" providerId="ADAL" clId="{9C0D2A7B-6C57-4ADC-9B40-16F58C907A74}" dt="2026-07-16T20:48:03.554" v="724" actId="255"/>
        <pc:sldMkLst>
          <pc:docMk/>
          <pc:sldMk cId="0" sldId="263"/>
        </pc:sldMkLst>
        <pc:spChg chg="mod">
          <ac:chgData name="Hunt, Amanda G (DPU)" userId="291c91a5-8240-4775-aaef-03884c6e4fb8" providerId="ADAL" clId="{9C0D2A7B-6C57-4ADC-9B40-16F58C907A74}" dt="2026-07-16T20:48:03.554" v="724" actId="255"/>
          <ac:spMkLst>
            <pc:docMk/>
            <pc:sldMk cId="0" sldId="263"/>
            <ac:spMk id="2" creationId="{00000000-0000-0000-0000-000000000000}"/>
          </ac:spMkLst>
        </pc:spChg>
        <pc:spChg chg="mod">
          <ac:chgData name="Hunt, Amanda G (DPU)" userId="291c91a5-8240-4775-aaef-03884c6e4fb8" providerId="ADAL" clId="{9C0D2A7B-6C57-4ADC-9B40-16F58C907A74}" dt="2026-07-16T19:50:56.942" v="198" actId="2711"/>
          <ac:spMkLst>
            <pc:docMk/>
            <pc:sldMk cId="0" sldId="263"/>
            <ac:spMk id="3" creationId="{00000000-0000-0000-0000-000000000000}"/>
          </ac:spMkLst>
        </pc:spChg>
        <pc:spChg chg="mod">
          <ac:chgData name="Hunt, Amanda G (DPU)" userId="291c91a5-8240-4775-aaef-03884c6e4fb8" providerId="ADAL" clId="{9C0D2A7B-6C57-4ADC-9B40-16F58C907A74}" dt="2026-07-16T19:50:56.942" v="198" actId="2711"/>
          <ac:spMkLst>
            <pc:docMk/>
            <pc:sldMk cId="0" sldId="263"/>
            <ac:spMk id="4" creationId="{00000000-0000-0000-0000-000000000000}"/>
          </ac:spMkLst>
        </pc:spChg>
        <pc:spChg chg="mod">
          <ac:chgData name="Hunt, Amanda G (DPU)" userId="291c91a5-8240-4775-aaef-03884c6e4fb8" providerId="ADAL" clId="{9C0D2A7B-6C57-4ADC-9B40-16F58C907A74}" dt="2026-07-16T19:50:56.942" v="198" actId="2711"/>
          <ac:spMkLst>
            <pc:docMk/>
            <pc:sldMk cId="0" sldId="263"/>
            <ac:spMk id="5" creationId="{00000000-0000-0000-0000-000000000000}"/>
          </ac:spMkLst>
        </pc:spChg>
        <pc:spChg chg="mod">
          <ac:chgData name="Hunt, Amanda G (DPU)" userId="291c91a5-8240-4775-aaef-03884c6e4fb8" providerId="ADAL" clId="{9C0D2A7B-6C57-4ADC-9B40-16F58C907A74}" dt="2026-07-16T19:50:56.942" v="198" actId="2711"/>
          <ac:spMkLst>
            <pc:docMk/>
            <pc:sldMk cId="0" sldId="263"/>
            <ac:spMk id="6" creationId="{00000000-0000-0000-0000-000000000000}"/>
          </ac:spMkLst>
        </pc:spChg>
        <pc:spChg chg="mod">
          <ac:chgData name="Hunt, Amanda G (DPU)" userId="291c91a5-8240-4775-aaef-03884c6e4fb8" providerId="ADAL" clId="{9C0D2A7B-6C57-4ADC-9B40-16F58C907A74}" dt="2026-07-16T19:50:56.942" v="198" actId="2711"/>
          <ac:spMkLst>
            <pc:docMk/>
            <pc:sldMk cId="0" sldId="263"/>
            <ac:spMk id="7" creationId="{00000000-0000-0000-0000-000000000000}"/>
          </ac:spMkLst>
        </pc:spChg>
        <pc:spChg chg="mod">
          <ac:chgData name="Hunt, Amanda G (DPU)" userId="291c91a5-8240-4775-aaef-03884c6e4fb8" providerId="ADAL" clId="{9C0D2A7B-6C57-4ADC-9B40-16F58C907A74}" dt="2026-07-16T19:50:56.942" v="198" actId="2711"/>
          <ac:spMkLst>
            <pc:docMk/>
            <pc:sldMk cId="0" sldId="263"/>
            <ac:spMk id="8" creationId="{00000000-0000-0000-0000-000000000000}"/>
          </ac:spMkLst>
        </pc:spChg>
        <pc:spChg chg="mod">
          <ac:chgData name="Hunt, Amanda G (DPU)" userId="291c91a5-8240-4775-aaef-03884c6e4fb8" providerId="ADAL" clId="{9C0D2A7B-6C57-4ADC-9B40-16F58C907A74}" dt="2026-07-16T19:51:04.709" v="199" actId="2711"/>
          <ac:spMkLst>
            <pc:docMk/>
            <pc:sldMk cId="0" sldId="263"/>
            <ac:spMk id="9" creationId="{00000000-0000-0000-0000-000000000000}"/>
          </ac:spMkLst>
        </pc:spChg>
        <pc:spChg chg="mod">
          <ac:chgData name="Hunt, Amanda G (DPU)" userId="291c91a5-8240-4775-aaef-03884c6e4fb8" providerId="ADAL" clId="{9C0D2A7B-6C57-4ADC-9B40-16F58C907A74}" dt="2026-07-16T19:51:20.553" v="202" actId="403"/>
          <ac:spMkLst>
            <pc:docMk/>
            <pc:sldMk cId="0" sldId="263"/>
            <ac:spMk id="10" creationId="{00000000-0000-0000-0000-000000000000}"/>
          </ac:spMkLst>
        </pc:spChg>
        <pc:spChg chg="mod">
          <ac:chgData name="Hunt, Amanda G (DPU)" userId="291c91a5-8240-4775-aaef-03884c6e4fb8" providerId="ADAL" clId="{9C0D2A7B-6C57-4ADC-9B40-16F58C907A74}" dt="2026-07-16T20:06:18.707" v="349" actId="1076"/>
          <ac:spMkLst>
            <pc:docMk/>
            <pc:sldMk cId="0" sldId="263"/>
            <ac:spMk id="11" creationId="{00000000-0000-0000-0000-000000000000}"/>
          </ac:spMkLst>
        </pc:spChg>
        <pc:spChg chg="mod">
          <ac:chgData name="Hunt, Amanda G (DPU)" userId="291c91a5-8240-4775-aaef-03884c6e4fb8" providerId="ADAL" clId="{9C0D2A7B-6C57-4ADC-9B40-16F58C907A74}" dt="2026-07-16T19:15:12.013" v="4" actId="962"/>
          <ac:spMkLst>
            <pc:docMk/>
            <pc:sldMk cId="0" sldId="263"/>
            <ac:spMk id="12" creationId="{00000000-0000-0000-0000-000000000000}"/>
          </ac:spMkLst>
        </pc:spChg>
        <pc:spChg chg="mod">
          <ac:chgData name="Hunt, Amanda G (DPU)" userId="291c91a5-8240-4775-aaef-03884c6e4fb8" providerId="ADAL" clId="{9C0D2A7B-6C57-4ADC-9B40-16F58C907A74}" dt="2026-07-16T19:15:12.681" v="5" actId="962"/>
          <ac:spMkLst>
            <pc:docMk/>
            <pc:sldMk cId="0" sldId="263"/>
            <ac:spMk id="13" creationId="{00000000-0000-0000-0000-000000000000}"/>
          </ac:spMkLst>
        </pc:spChg>
        <pc:spChg chg="mod">
          <ac:chgData name="Hunt, Amanda G (DPU)" userId="291c91a5-8240-4775-aaef-03884c6e4fb8" providerId="ADAL" clId="{9C0D2A7B-6C57-4ADC-9B40-16F58C907A74}" dt="2026-07-16T19:15:13.326" v="6" actId="962"/>
          <ac:spMkLst>
            <pc:docMk/>
            <pc:sldMk cId="0" sldId="263"/>
            <ac:spMk id="14" creationId="{00000000-0000-0000-0000-000000000000}"/>
          </ac:spMkLst>
        </pc:spChg>
        <pc:spChg chg="mod">
          <ac:chgData name="Hunt, Amanda G (DPU)" userId="291c91a5-8240-4775-aaef-03884c6e4fb8" providerId="ADAL" clId="{9C0D2A7B-6C57-4ADC-9B40-16F58C907A74}" dt="2026-07-16T19:15:13.955" v="7" actId="962"/>
          <ac:spMkLst>
            <pc:docMk/>
            <pc:sldMk cId="0" sldId="263"/>
            <ac:spMk id="15" creationId="{00000000-0000-0000-0000-000000000000}"/>
          </ac:spMkLst>
        </pc:spChg>
        <pc:spChg chg="mod">
          <ac:chgData name="Hunt, Amanda G (DPU)" userId="291c91a5-8240-4775-aaef-03884c6e4fb8" providerId="ADAL" clId="{9C0D2A7B-6C57-4ADC-9B40-16F58C907A74}" dt="2026-07-16T19:15:14.583" v="8" actId="962"/>
          <ac:spMkLst>
            <pc:docMk/>
            <pc:sldMk cId="0" sldId="263"/>
            <ac:spMk id="16" creationId="{00000000-0000-0000-0000-000000000000}"/>
          </ac:spMkLst>
        </pc:spChg>
        <pc:spChg chg="del mod">
          <ac:chgData name="Hunt, Amanda G (DPU)" userId="291c91a5-8240-4775-aaef-03884c6e4fb8" providerId="ADAL" clId="{9C0D2A7B-6C57-4ADC-9B40-16F58C907A74}" dt="2026-07-16T20:05:24.973" v="341" actId="478"/>
          <ac:spMkLst>
            <pc:docMk/>
            <pc:sldMk cId="0" sldId="263"/>
            <ac:spMk id="17" creationId="{3B19DA1D-1BD3-C47C-8D06-388BE687818A}"/>
          </ac:spMkLst>
        </pc:spChg>
      </pc:sldChg>
      <pc:sldChg chg="modSp mod">
        <pc:chgData name="Hunt, Amanda G (DPU)" userId="291c91a5-8240-4775-aaef-03884c6e4fb8" providerId="ADAL" clId="{9C0D2A7B-6C57-4ADC-9B40-16F58C907A74}" dt="2026-07-16T20:48:38.359" v="726" actId="2711"/>
        <pc:sldMkLst>
          <pc:docMk/>
          <pc:sldMk cId="1089787983" sldId="264"/>
        </pc:sldMkLst>
        <pc:spChg chg="mod">
          <ac:chgData name="Hunt, Amanda G (DPU)" userId="291c91a5-8240-4775-aaef-03884c6e4fb8" providerId="ADAL" clId="{9C0D2A7B-6C57-4ADC-9B40-16F58C907A74}" dt="2026-07-16T20:48:23.956" v="725" actId="403"/>
          <ac:spMkLst>
            <pc:docMk/>
            <pc:sldMk cId="1089787983" sldId="264"/>
            <ac:spMk id="2" creationId="{C8C0DBCC-AD4C-761B-BBAC-8BF3C02F80BA}"/>
          </ac:spMkLst>
        </pc:spChg>
        <pc:spChg chg="mod">
          <ac:chgData name="Hunt, Amanda G (DPU)" userId="291c91a5-8240-4775-aaef-03884c6e4fb8" providerId="ADAL" clId="{9C0D2A7B-6C57-4ADC-9B40-16F58C907A74}" dt="2026-07-16T19:54:28.856" v="226" actId="1076"/>
          <ac:spMkLst>
            <pc:docMk/>
            <pc:sldMk cId="1089787983" sldId="264"/>
            <ac:spMk id="3" creationId="{6D12CDD0-A5CC-C0DC-AA97-A6EE909865EA}"/>
          </ac:spMkLst>
        </pc:spChg>
        <pc:spChg chg="mod">
          <ac:chgData name="Hunt, Amanda G (DPU)" userId="291c91a5-8240-4775-aaef-03884c6e4fb8" providerId="ADAL" clId="{9C0D2A7B-6C57-4ADC-9B40-16F58C907A74}" dt="2026-07-16T20:48:38.359" v="726" actId="2711"/>
          <ac:spMkLst>
            <pc:docMk/>
            <pc:sldMk cId="1089787983" sldId="264"/>
            <ac:spMk id="4" creationId="{99B320FC-ACAD-B1F7-836B-67918A4C767A}"/>
          </ac:spMkLst>
        </pc:spChg>
        <pc:spChg chg="mod">
          <ac:chgData name="Hunt, Amanda G (DPU)" userId="291c91a5-8240-4775-aaef-03884c6e4fb8" providerId="ADAL" clId="{9C0D2A7B-6C57-4ADC-9B40-16F58C907A74}" dt="2026-07-16T19:54:35.284" v="227" actId="1076"/>
          <ac:spMkLst>
            <pc:docMk/>
            <pc:sldMk cId="1089787983" sldId="264"/>
            <ac:spMk id="7" creationId="{7AA1DED8-988D-0723-662D-6D5A72AEB777}"/>
          </ac:spMkLst>
        </pc:spChg>
        <pc:spChg chg="mod">
          <ac:chgData name="Hunt, Amanda G (DPU)" userId="291c91a5-8240-4775-aaef-03884c6e4fb8" providerId="ADAL" clId="{9C0D2A7B-6C57-4ADC-9B40-16F58C907A74}" dt="2026-07-16T19:52:23.804" v="210" actId="403"/>
          <ac:spMkLst>
            <pc:docMk/>
            <pc:sldMk cId="1089787983" sldId="264"/>
            <ac:spMk id="9" creationId="{FAF1F1A8-9335-B6D3-99FB-9AC2DBEEB448}"/>
          </ac:spMkLst>
        </pc:spChg>
        <pc:spChg chg="mod">
          <ac:chgData name="Hunt, Amanda G (DPU)" userId="291c91a5-8240-4775-aaef-03884c6e4fb8" providerId="ADAL" clId="{9C0D2A7B-6C57-4ADC-9B40-16F58C907A74}" dt="2026-07-16T19:53:49.028" v="219" actId="1076"/>
          <ac:spMkLst>
            <pc:docMk/>
            <pc:sldMk cId="1089787983" sldId="264"/>
            <ac:spMk id="10" creationId="{6DAD94DE-9AF3-1674-CB99-E0C0CD9428D9}"/>
          </ac:spMkLst>
        </pc:spChg>
        <pc:spChg chg="mod">
          <ac:chgData name="Hunt, Amanda G (DPU)" userId="291c91a5-8240-4775-aaef-03884c6e4fb8" providerId="ADAL" clId="{9C0D2A7B-6C57-4ADC-9B40-16F58C907A74}" dt="2026-07-16T19:52:51.472" v="214" actId="14100"/>
          <ac:spMkLst>
            <pc:docMk/>
            <pc:sldMk cId="1089787983" sldId="264"/>
            <ac:spMk id="12" creationId="{5B34C5A4-17E6-62FC-64B5-95948CBF3DDC}"/>
          </ac:spMkLst>
        </pc:spChg>
        <pc:spChg chg="mod">
          <ac:chgData name="Hunt, Amanda G (DPU)" userId="291c91a5-8240-4775-aaef-03884c6e4fb8" providerId="ADAL" clId="{9C0D2A7B-6C57-4ADC-9B40-16F58C907A74}" dt="2026-07-16T19:53:56.170" v="220" actId="1076"/>
          <ac:spMkLst>
            <pc:docMk/>
            <pc:sldMk cId="1089787983" sldId="264"/>
            <ac:spMk id="13" creationId="{F5897D40-C0AF-5103-28EE-FE74304E35F2}"/>
          </ac:spMkLst>
        </pc:spChg>
        <pc:spChg chg="mod">
          <ac:chgData name="Hunt, Amanda G (DPU)" userId="291c91a5-8240-4775-aaef-03884c6e4fb8" providerId="ADAL" clId="{9C0D2A7B-6C57-4ADC-9B40-16F58C907A74}" dt="2026-07-16T19:52:23.804" v="210" actId="403"/>
          <ac:spMkLst>
            <pc:docMk/>
            <pc:sldMk cId="1089787983" sldId="264"/>
            <ac:spMk id="14" creationId="{0AEB7FDF-3FB4-8840-4E74-2EB5DBDAFEAF}"/>
          </ac:spMkLst>
        </pc:spChg>
        <pc:spChg chg="mod">
          <ac:chgData name="Hunt, Amanda G (DPU)" userId="291c91a5-8240-4775-aaef-03884c6e4fb8" providerId="ADAL" clId="{9C0D2A7B-6C57-4ADC-9B40-16F58C907A74}" dt="2026-07-16T19:52:23.804" v="210" actId="403"/>
          <ac:spMkLst>
            <pc:docMk/>
            <pc:sldMk cId="1089787983" sldId="264"/>
            <ac:spMk id="15" creationId="{667F09EB-27F3-3AD5-15BD-1B2F941B7066}"/>
          </ac:spMkLst>
        </pc:spChg>
        <pc:spChg chg="mod">
          <ac:chgData name="Hunt, Amanda G (DPU)" userId="291c91a5-8240-4775-aaef-03884c6e4fb8" providerId="ADAL" clId="{9C0D2A7B-6C57-4ADC-9B40-16F58C907A74}" dt="2026-07-16T19:52:37.672" v="211" actId="1076"/>
          <ac:spMkLst>
            <pc:docMk/>
            <pc:sldMk cId="1089787983" sldId="264"/>
            <ac:spMk id="22" creationId="{E98501B5-87FD-F065-F91B-507723BF1682}"/>
          </ac:spMkLst>
        </pc:spChg>
        <pc:spChg chg="mod">
          <ac:chgData name="Hunt, Amanda G (DPU)" userId="291c91a5-8240-4775-aaef-03884c6e4fb8" providerId="ADAL" clId="{9C0D2A7B-6C57-4ADC-9B40-16F58C907A74}" dt="2026-07-16T19:54:03.809" v="221" actId="1076"/>
          <ac:spMkLst>
            <pc:docMk/>
            <pc:sldMk cId="1089787983" sldId="264"/>
            <ac:spMk id="23" creationId="{A7005D1C-0EC9-EC1F-6A30-4F7A25C29A06}"/>
          </ac:spMkLst>
        </pc:spChg>
        <pc:spChg chg="mod">
          <ac:chgData name="Hunt, Amanda G (DPU)" userId="291c91a5-8240-4775-aaef-03884c6e4fb8" providerId="ADAL" clId="{9C0D2A7B-6C57-4ADC-9B40-16F58C907A74}" dt="2026-07-16T19:51:57.700" v="206" actId="1076"/>
          <ac:spMkLst>
            <pc:docMk/>
            <pc:sldMk cId="1089787983" sldId="264"/>
            <ac:spMk id="27" creationId="{6200D83F-4741-C04A-CD5E-6E5EC66D0F42}"/>
          </ac:spMkLst>
        </pc:spChg>
        <pc:spChg chg="mod">
          <ac:chgData name="Hunt, Amanda G (DPU)" userId="291c91a5-8240-4775-aaef-03884c6e4fb8" providerId="ADAL" clId="{9C0D2A7B-6C57-4ADC-9B40-16F58C907A74}" dt="2026-07-16T19:52:23.804" v="210" actId="403"/>
          <ac:spMkLst>
            <pc:docMk/>
            <pc:sldMk cId="1089787983" sldId="264"/>
            <ac:spMk id="28" creationId="{E476A104-F999-68B7-F287-766BBED04308}"/>
          </ac:spMkLst>
        </pc:spChg>
        <pc:spChg chg="mod">
          <ac:chgData name="Hunt, Amanda G (DPU)" userId="291c91a5-8240-4775-aaef-03884c6e4fb8" providerId="ADAL" clId="{9C0D2A7B-6C57-4ADC-9B40-16F58C907A74}" dt="2026-07-16T19:52:23.804" v="210" actId="403"/>
          <ac:spMkLst>
            <pc:docMk/>
            <pc:sldMk cId="1089787983" sldId="264"/>
            <ac:spMk id="43" creationId="{DF7BB154-BA57-6AF7-03A4-F0A4D9FE104A}"/>
          </ac:spMkLst>
        </pc:spChg>
        <pc:spChg chg="mod">
          <ac:chgData name="Hunt, Amanda G (DPU)" userId="291c91a5-8240-4775-aaef-03884c6e4fb8" providerId="ADAL" clId="{9C0D2A7B-6C57-4ADC-9B40-16F58C907A74}" dt="2026-07-16T19:53:21.358" v="217" actId="1076"/>
          <ac:spMkLst>
            <pc:docMk/>
            <pc:sldMk cId="1089787983" sldId="264"/>
            <ac:spMk id="68" creationId="{2ED83E1D-9F65-473D-14B6-0F581A7FEA7B}"/>
          </ac:spMkLst>
        </pc:spChg>
        <pc:cxnChg chg="mod">
          <ac:chgData name="Hunt, Amanda G (DPU)" userId="291c91a5-8240-4775-aaef-03884c6e4fb8" providerId="ADAL" clId="{9C0D2A7B-6C57-4ADC-9B40-16F58C907A74}" dt="2026-07-16T19:54:28.856" v="226" actId="1076"/>
          <ac:cxnSpMkLst>
            <pc:docMk/>
            <pc:sldMk cId="1089787983" sldId="264"/>
            <ac:cxnSpMk id="39" creationId="{194B5FA1-789E-FC23-A7CC-FF4EF1E3181B}"/>
          </ac:cxnSpMkLst>
        </pc:cxnChg>
        <pc:cxnChg chg="mod">
          <ac:chgData name="Hunt, Amanda G (DPU)" userId="291c91a5-8240-4775-aaef-03884c6e4fb8" providerId="ADAL" clId="{9C0D2A7B-6C57-4ADC-9B40-16F58C907A74}" dt="2026-07-16T19:54:35.284" v="227" actId="1076"/>
          <ac:cxnSpMkLst>
            <pc:docMk/>
            <pc:sldMk cId="1089787983" sldId="264"/>
            <ac:cxnSpMk id="48" creationId="{1A37C8CD-D5DB-4B59-B4A0-05264186E264}"/>
          </ac:cxnSpMkLst>
        </pc:cxnChg>
        <pc:cxnChg chg="mod">
          <ac:chgData name="Hunt, Amanda G (DPU)" userId="291c91a5-8240-4775-aaef-03884c6e4fb8" providerId="ADAL" clId="{9C0D2A7B-6C57-4ADC-9B40-16F58C907A74}" dt="2026-07-16T19:54:35.284" v="227" actId="1076"/>
          <ac:cxnSpMkLst>
            <pc:docMk/>
            <pc:sldMk cId="1089787983" sldId="264"/>
            <ac:cxnSpMk id="53" creationId="{59C98FD3-7A47-C45A-99F6-7244E05EB074}"/>
          </ac:cxnSpMkLst>
        </pc:cxnChg>
        <pc:cxnChg chg="mod">
          <ac:chgData name="Hunt, Amanda G (DPU)" userId="291c91a5-8240-4775-aaef-03884c6e4fb8" providerId="ADAL" clId="{9C0D2A7B-6C57-4ADC-9B40-16F58C907A74}" dt="2026-07-16T19:53:49.028" v="219" actId="1076"/>
          <ac:cxnSpMkLst>
            <pc:docMk/>
            <pc:sldMk cId="1089787983" sldId="264"/>
            <ac:cxnSpMk id="70" creationId="{9CDC6D37-5D47-8D7D-52DE-0D520785A28B}"/>
          </ac:cxnSpMkLst>
        </pc:cxnChg>
        <pc:cxnChg chg="mod">
          <ac:chgData name="Hunt, Amanda G (DPU)" userId="291c91a5-8240-4775-aaef-03884c6e4fb8" providerId="ADAL" clId="{9C0D2A7B-6C57-4ADC-9B40-16F58C907A74}" dt="2026-07-16T19:53:49.028" v="219" actId="1076"/>
          <ac:cxnSpMkLst>
            <pc:docMk/>
            <pc:sldMk cId="1089787983" sldId="264"/>
            <ac:cxnSpMk id="79" creationId="{ADFB7BD1-9DFF-90A1-AAF7-B5415CCD5FB2}"/>
          </ac:cxnSpMkLst>
        </pc:cxnChg>
        <pc:cxnChg chg="mod">
          <ac:chgData name="Hunt, Amanda G (DPU)" userId="291c91a5-8240-4775-aaef-03884c6e4fb8" providerId="ADAL" clId="{9C0D2A7B-6C57-4ADC-9B40-16F58C907A74}" dt="2026-07-16T19:53:56.170" v="220" actId="1076"/>
          <ac:cxnSpMkLst>
            <pc:docMk/>
            <pc:sldMk cId="1089787983" sldId="264"/>
            <ac:cxnSpMk id="85" creationId="{6A8BDB00-51E8-C377-E34F-396B807D480D}"/>
          </ac:cxnSpMkLst>
        </pc:cxnChg>
        <pc:cxnChg chg="mod">
          <ac:chgData name="Hunt, Amanda G (DPU)" userId="291c91a5-8240-4775-aaef-03884c6e4fb8" providerId="ADAL" clId="{9C0D2A7B-6C57-4ADC-9B40-16F58C907A74}" dt="2026-07-16T19:54:11.287" v="223" actId="14100"/>
          <ac:cxnSpMkLst>
            <pc:docMk/>
            <pc:sldMk cId="1089787983" sldId="264"/>
            <ac:cxnSpMk id="88" creationId="{3C33F236-D849-82FC-3325-4B9F3A0AB88F}"/>
          </ac:cxnSpMkLst>
        </pc:cxnChg>
        <pc:cxnChg chg="mod">
          <ac:chgData name="Hunt, Amanda G (DPU)" userId="291c91a5-8240-4775-aaef-03884c6e4fb8" providerId="ADAL" clId="{9C0D2A7B-6C57-4ADC-9B40-16F58C907A74}" dt="2026-07-16T19:53:56.170" v="220" actId="1076"/>
          <ac:cxnSpMkLst>
            <pc:docMk/>
            <pc:sldMk cId="1089787983" sldId="264"/>
            <ac:cxnSpMk id="92" creationId="{CD956A7B-0D85-A6CB-3654-5E049E62E0BE}"/>
          </ac:cxnSpMkLst>
        </pc:cxnChg>
        <pc:cxnChg chg="mod">
          <ac:chgData name="Hunt, Amanda G (DPU)" userId="291c91a5-8240-4775-aaef-03884c6e4fb8" providerId="ADAL" clId="{9C0D2A7B-6C57-4ADC-9B40-16F58C907A74}" dt="2026-07-16T19:54:06.570" v="222" actId="14100"/>
          <ac:cxnSpMkLst>
            <pc:docMk/>
            <pc:sldMk cId="1089787983" sldId="264"/>
            <ac:cxnSpMk id="103" creationId="{D77908F6-140C-E145-271B-E42F24314A4D}"/>
          </ac:cxnSpMkLst>
        </pc:cxnChg>
      </pc:sldChg>
      <pc:sldChg chg="delSp modSp mod">
        <pc:chgData name="Hunt, Amanda G (DPU)" userId="291c91a5-8240-4775-aaef-03884c6e4fb8" providerId="ADAL" clId="{9C0D2A7B-6C57-4ADC-9B40-16F58C907A74}" dt="2026-07-16T20:48:56.007" v="728" actId="2711"/>
        <pc:sldMkLst>
          <pc:docMk/>
          <pc:sldMk cId="0" sldId="265"/>
        </pc:sldMkLst>
        <pc:spChg chg="mod">
          <ac:chgData name="Hunt, Amanda G (DPU)" userId="291c91a5-8240-4775-aaef-03884c6e4fb8" providerId="ADAL" clId="{9C0D2A7B-6C57-4ADC-9B40-16F58C907A74}" dt="2026-07-16T20:48:45.726" v="727" actId="255"/>
          <ac:spMkLst>
            <pc:docMk/>
            <pc:sldMk cId="0" sldId="265"/>
            <ac:spMk id="2" creationId="{00000000-0000-0000-0000-000000000000}"/>
          </ac:spMkLst>
        </pc:spChg>
        <pc:spChg chg="mod">
          <ac:chgData name="Hunt, Amanda G (DPU)" userId="291c91a5-8240-4775-aaef-03884c6e4fb8" providerId="ADAL" clId="{9C0D2A7B-6C57-4ADC-9B40-16F58C907A74}" dt="2026-07-16T19:55:06.953" v="231" actId="2711"/>
          <ac:spMkLst>
            <pc:docMk/>
            <pc:sldMk cId="0" sldId="265"/>
            <ac:spMk id="3" creationId="{00000000-0000-0000-0000-000000000000}"/>
          </ac:spMkLst>
        </pc:spChg>
        <pc:spChg chg="mod">
          <ac:chgData name="Hunt, Amanda G (DPU)" userId="291c91a5-8240-4775-aaef-03884c6e4fb8" providerId="ADAL" clId="{9C0D2A7B-6C57-4ADC-9B40-16F58C907A74}" dt="2026-07-16T19:55:01.124" v="230" actId="2711"/>
          <ac:spMkLst>
            <pc:docMk/>
            <pc:sldMk cId="0" sldId="265"/>
            <ac:spMk id="4" creationId="{00000000-0000-0000-0000-000000000000}"/>
          </ac:spMkLst>
        </pc:spChg>
        <pc:spChg chg="mod">
          <ac:chgData name="Hunt, Amanda G (DPU)" userId="291c91a5-8240-4775-aaef-03884c6e4fb8" providerId="ADAL" clId="{9C0D2A7B-6C57-4ADC-9B40-16F58C907A74}" dt="2026-07-16T19:54:49.739" v="228" actId="2711"/>
          <ac:spMkLst>
            <pc:docMk/>
            <pc:sldMk cId="0" sldId="265"/>
            <ac:spMk id="5" creationId="{00000000-0000-0000-0000-000000000000}"/>
          </ac:spMkLst>
        </pc:spChg>
        <pc:spChg chg="mod">
          <ac:chgData name="Hunt, Amanda G (DPU)" userId="291c91a5-8240-4775-aaef-03884c6e4fb8" providerId="ADAL" clId="{9C0D2A7B-6C57-4ADC-9B40-16F58C907A74}" dt="2026-07-16T19:54:55.661" v="229" actId="2711"/>
          <ac:spMkLst>
            <pc:docMk/>
            <pc:sldMk cId="0" sldId="265"/>
            <ac:spMk id="6" creationId="{00000000-0000-0000-0000-000000000000}"/>
          </ac:spMkLst>
        </pc:spChg>
        <pc:spChg chg="mod">
          <ac:chgData name="Hunt, Amanda G (DPU)" userId="291c91a5-8240-4775-aaef-03884c6e4fb8" providerId="ADAL" clId="{9C0D2A7B-6C57-4ADC-9B40-16F58C907A74}" dt="2026-07-16T20:48:56.007" v="728" actId="2711"/>
          <ac:spMkLst>
            <pc:docMk/>
            <pc:sldMk cId="0" sldId="265"/>
            <ac:spMk id="7" creationId="{00000000-0000-0000-0000-000000000000}"/>
          </ac:spMkLst>
        </pc:spChg>
        <pc:spChg chg="del mod">
          <ac:chgData name="Hunt, Amanda G (DPU)" userId="291c91a5-8240-4775-aaef-03884c6e4fb8" providerId="ADAL" clId="{9C0D2A7B-6C57-4ADC-9B40-16F58C907A74}" dt="2026-07-16T20:06:29.075" v="351" actId="478"/>
          <ac:spMkLst>
            <pc:docMk/>
            <pc:sldMk cId="0" sldId="265"/>
            <ac:spMk id="8" creationId="{FADE1913-34DC-6BBC-4477-4B54567D7725}"/>
          </ac:spMkLst>
        </pc:spChg>
      </pc:sldChg>
      <pc:sldChg chg="addSp delSp modSp del mod">
        <pc:chgData name="Hunt, Amanda G (DPU)" userId="291c91a5-8240-4775-aaef-03884c6e4fb8" providerId="ADAL" clId="{9C0D2A7B-6C57-4ADC-9B40-16F58C907A74}" dt="2026-07-16T20:20:50.798" v="508" actId="2696"/>
        <pc:sldMkLst>
          <pc:docMk/>
          <pc:sldMk cId="2490815988" sldId="266"/>
        </pc:sldMkLst>
        <pc:spChg chg="mod">
          <ac:chgData name="Hunt, Amanda G (DPU)" userId="291c91a5-8240-4775-aaef-03884c6e4fb8" providerId="ADAL" clId="{9C0D2A7B-6C57-4ADC-9B40-16F58C907A74}" dt="2026-07-16T19:59:53.870" v="321" actId="1076"/>
          <ac:spMkLst>
            <pc:docMk/>
            <pc:sldMk cId="2490815988" sldId="266"/>
            <ac:spMk id="2" creationId="{04DEB9D1-88F2-80C0-21E0-1E6DC440EBB9}"/>
          </ac:spMkLst>
        </pc:spChg>
        <pc:spChg chg="del mod">
          <ac:chgData name="Hunt, Amanda G (DPU)" userId="291c91a5-8240-4775-aaef-03884c6e4fb8" providerId="ADAL" clId="{9C0D2A7B-6C57-4ADC-9B40-16F58C907A74}" dt="2026-07-16T19:57:38.874" v="281" actId="478"/>
          <ac:spMkLst>
            <pc:docMk/>
            <pc:sldMk cId="2490815988" sldId="266"/>
            <ac:spMk id="3" creationId="{C649C056-8BFC-1804-7FB5-8AC98D0FB204}"/>
          </ac:spMkLst>
        </pc:spChg>
        <pc:spChg chg="mod">
          <ac:chgData name="Hunt, Amanda G (DPU)" userId="291c91a5-8240-4775-aaef-03884c6e4fb8" providerId="ADAL" clId="{9C0D2A7B-6C57-4ADC-9B40-16F58C907A74}" dt="2026-07-16T19:58:54.461" v="310" actId="21"/>
          <ac:spMkLst>
            <pc:docMk/>
            <pc:sldMk cId="2490815988" sldId="266"/>
            <ac:spMk id="4" creationId="{61CE31FC-8F94-762F-7CF7-6F78893D10A5}"/>
          </ac:spMkLst>
        </pc:spChg>
        <pc:spChg chg="mod">
          <ac:chgData name="Hunt, Amanda G (DPU)" userId="291c91a5-8240-4775-aaef-03884c6e4fb8" providerId="ADAL" clId="{9C0D2A7B-6C57-4ADC-9B40-16F58C907A74}" dt="2026-07-16T19:58:15.941" v="298" actId="255"/>
          <ac:spMkLst>
            <pc:docMk/>
            <pc:sldMk cId="2490815988" sldId="266"/>
            <ac:spMk id="5" creationId="{C71BED09-8C8B-EF5F-0F69-1D2E105D5B17}"/>
          </ac:spMkLst>
        </pc:spChg>
        <pc:spChg chg="add mod">
          <ac:chgData name="Hunt, Amanda G (DPU)" userId="291c91a5-8240-4775-aaef-03884c6e4fb8" providerId="ADAL" clId="{9C0D2A7B-6C57-4ADC-9B40-16F58C907A74}" dt="2026-07-16T19:58:49.342" v="309" actId="1076"/>
          <ac:spMkLst>
            <pc:docMk/>
            <pc:sldMk cId="2490815988" sldId="266"/>
            <ac:spMk id="8" creationId="{02800272-2E60-D62E-3420-BDF7DA267FE7}"/>
          </ac:spMkLst>
        </pc:spChg>
        <pc:spChg chg="add mod">
          <ac:chgData name="Hunt, Amanda G (DPU)" userId="291c91a5-8240-4775-aaef-03884c6e4fb8" providerId="ADAL" clId="{9C0D2A7B-6C57-4ADC-9B40-16F58C907A74}" dt="2026-07-16T20:06:36.783" v="352" actId="1076"/>
          <ac:spMkLst>
            <pc:docMk/>
            <pc:sldMk cId="2490815988" sldId="266"/>
            <ac:spMk id="10" creationId="{4D7679E7-0007-A9A4-9016-4AA75BC360EB}"/>
          </ac:spMkLst>
        </pc:spChg>
        <pc:picChg chg="add del mod">
          <ac:chgData name="Hunt, Amanda G (DPU)" userId="291c91a5-8240-4775-aaef-03884c6e4fb8" providerId="ADAL" clId="{9C0D2A7B-6C57-4ADC-9B40-16F58C907A74}" dt="2026-07-16T19:56:19.658" v="242" actId="22"/>
          <ac:picMkLst>
            <pc:docMk/>
            <pc:sldMk cId="2490815988" sldId="266"/>
            <ac:picMk id="7" creationId="{E8C7EE21-2DFE-3430-793D-29FDC42F9605}"/>
          </ac:picMkLst>
        </pc:picChg>
      </pc:sldChg>
      <pc:sldChg chg="addSp delSp modSp del mod">
        <pc:chgData name="Hunt, Amanda G (DPU)" userId="291c91a5-8240-4775-aaef-03884c6e4fb8" providerId="ADAL" clId="{9C0D2A7B-6C57-4ADC-9B40-16F58C907A74}" dt="2026-07-16T20:27:04.665" v="572" actId="47"/>
        <pc:sldMkLst>
          <pc:docMk/>
          <pc:sldMk cId="2973551615" sldId="267"/>
        </pc:sldMkLst>
        <pc:spChg chg="add del mod">
          <ac:chgData name="Hunt, Amanda G (DPU)" userId="291c91a5-8240-4775-aaef-03884c6e4fb8" providerId="ADAL" clId="{9C0D2A7B-6C57-4ADC-9B40-16F58C907A74}" dt="2026-07-16T20:06:58.642" v="355" actId="20577"/>
          <ac:spMkLst>
            <pc:docMk/>
            <pc:sldMk cId="2973551615" sldId="267"/>
            <ac:spMk id="2" creationId="{3A2D6211-1A96-4081-7534-B4A4EBAC4C0E}"/>
          </ac:spMkLst>
        </pc:spChg>
        <pc:spChg chg="mod">
          <ac:chgData name="Hunt, Amanda G (DPU)" userId="291c91a5-8240-4775-aaef-03884c6e4fb8" providerId="ADAL" clId="{9C0D2A7B-6C57-4ADC-9B40-16F58C907A74}" dt="2026-07-16T20:24:08.656" v="535" actId="1076"/>
          <ac:spMkLst>
            <pc:docMk/>
            <pc:sldMk cId="2973551615" sldId="267"/>
            <ac:spMk id="3" creationId="{2B95E029-A58F-B57F-00A9-3899674A8653}"/>
          </ac:spMkLst>
        </pc:spChg>
        <pc:spChg chg="mod">
          <ac:chgData name="Hunt, Amanda G (DPU)" userId="291c91a5-8240-4775-aaef-03884c6e4fb8" providerId="ADAL" clId="{9C0D2A7B-6C57-4ADC-9B40-16F58C907A74}" dt="2026-07-16T20:25:54.599" v="562" actId="1076"/>
          <ac:spMkLst>
            <pc:docMk/>
            <pc:sldMk cId="2973551615" sldId="267"/>
            <ac:spMk id="6" creationId="{A5D56BD4-A097-2F6F-9823-671DE261137D}"/>
          </ac:spMkLst>
        </pc:spChg>
        <pc:spChg chg="add del mod">
          <ac:chgData name="Hunt, Amanda G (DPU)" userId="291c91a5-8240-4775-aaef-03884c6e4fb8" providerId="ADAL" clId="{9C0D2A7B-6C57-4ADC-9B40-16F58C907A74}" dt="2026-07-16T19:59:21.221" v="317" actId="21"/>
          <ac:spMkLst>
            <pc:docMk/>
            <pc:sldMk cId="2973551615" sldId="267"/>
            <ac:spMk id="8" creationId="{8993C052-A7EF-DBFD-8E56-6A5AF8B7D84E}"/>
          </ac:spMkLst>
        </pc:spChg>
      </pc:sldChg>
      <pc:sldChg chg="del">
        <pc:chgData name="Hunt, Amanda G (DPU)" userId="291c91a5-8240-4775-aaef-03884c6e4fb8" providerId="ADAL" clId="{9C0D2A7B-6C57-4ADC-9B40-16F58C907A74}" dt="2026-07-16T20:20:25.532" v="507" actId="2696"/>
        <pc:sldMkLst>
          <pc:docMk/>
          <pc:sldMk cId="4224671673" sldId="268"/>
        </pc:sldMkLst>
      </pc:sldChg>
      <pc:sldChg chg="addSp delSp modSp del mod">
        <pc:chgData name="Hunt, Amanda G (DPU)" userId="291c91a5-8240-4775-aaef-03884c6e4fb8" providerId="ADAL" clId="{9C0D2A7B-6C57-4ADC-9B40-16F58C907A74}" dt="2026-07-16T20:14:30.299" v="444" actId="47"/>
        <pc:sldMkLst>
          <pc:docMk/>
          <pc:sldMk cId="2356116916" sldId="269"/>
        </pc:sldMkLst>
        <pc:spChg chg="mod">
          <ac:chgData name="Hunt, Amanda G (DPU)" userId="291c91a5-8240-4775-aaef-03884c6e4fb8" providerId="ADAL" clId="{9C0D2A7B-6C57-4ADC-9B40-16F58C907A74}" dt="2026-07-16T20:12:12.558" v="425" actId="1076"/>
          <ac:spMkLst>
            <pc:docMk/>
            <pc:sldMk cId="2356116916" sldId="269"/>
            <ac:spMk id="2" creationId="{BCBC9905-7AAE-BF02-6764-1769041A10A7}"/>
          </ac:spMkLst>
        </pc:spChg>
        <pc:spChg chg="mod ord">
          <ac:chgData name="Hunt, Amanda G (DPU)" userId="291c91a5-8240-4775-aaef-03884c6e4fb8" providerId="ADAL" clId="{9C0D2A7B-6C57-4ADC-9B40-16F58C907A74}" dt="2026-07-16T20:13:29.344" v="433" actId="166"/>
          <ac:spMkLst>
            <pc:docMk/>
            <pc:sldMk cId="2356116916" sldId="269"/>
            <ac:spMk id="4" creationId="{DB2FF2F4-3EFF-4D68-B1FB-4160A60F9969}"/>
          </ac:spMkLst>
        </pc:spChg>
        <pc:spChg chg="add del mod">
          <ac:chgData name="Hunt, Amanda G (DPU)" userId="291c91a5-8240-4775-aaef-03884c6e4fb8" providerId="ADAL" clId="{9C0D2A7B-6C57-4ADC-9B40-16F58C907A74}" dt="2026-07-16T20:12:07.609" v="423" actId="22"/>
          <ac:spMkLst>
            <pc:docMk/>
            <pc:sldMk cId="2356116916" sldId="269"/>
            <ac:spMk id="6" creationId="{30F2D745-1C54-5A78-D735-59178B2359B0}"/>
          </ac:spMkLst>
        </pc:spChg>
        <pc:spChg chg="add del">
          <ac:chgData name="Hunt, Amanda G (DPU)" userId="291c91a5-8240-4775-aaef-03884c6e4fb8" providerId="ADAL" clId="{9C0D2A7B-6C57-4ADC-9B40-16F58C907A74}" dt="2026-07-16T20:12:40.472" v="429" actId="22"/>
          <ac:spMkLst>
            <pc:docMk/>
            <pc:sldMk cId="2356116916" sldId="269"/>
            <ac:spMk id="8" creationId="{493349E5-A015-69E6-9793-2C8BD61400CB}"/>
          </ac:spMkLst>
        </pc:spChg>
        <pc:spChg chg="add">
          <ac:chgData name="Hunt, Amanda G (DPU)" userId="291c91a5-8240-4775-aaef-03884c6e4fb8" providerId="ADAL" clId="{9C0D2A7B-6C57-4ADC-9B40-16F58C907A74}" dt="2026-07-16T20:13:06.909" v="430" actId="22"/>
          <ac:spMkLst>
            <pc:docMk/>
            <pc:sldMk cId="2356116916" sldId="269"/>
            <ac:spMk id="11" creationId="{64C6FBD5-36B8-F5E9-8C1F-36A11F58AA99}"/>
          </ac:spMkLst>
        </pc:spChg>
      </pc:sldChg>
      <pc:sldChg chg="modSp del mod">
        <pc:chgData name="Hunt, Amanda G (DPU)" userId="291c91a5-8240-4775-aaef-03884c6e4fb8" providerId="ADAL" clId="{9C0D2A7B-6C57-4ADC-9B40-16F58C907A74}" dt="2026-07-16T19:42:29.238" v="147" actId="47"/>
        <pc:sldMkLst>
          <pc:docMk/>
          <pc:sldMk cId="3405482408" sldId="270"/>
        </pc:sldMkLst>
        <pc:grpChg chg="mod">
          <ac:chgData name="Hunt, Amanda G (DPU)" userId="291c91a5-8240-4775-aaef-03884c6e4fb8" providerId="ADAL" clId="{9C0D2A7B-6C57-4ADC-9B40-16F58C907A74}" dt="2026-07-16T19:40:49.935" v="131" actId="1076"/>
          <ac:grpSpMkLst>
            <pc:docMk/>
            <pc:sldMk cId="3405482408" sldId="270"/>
            <ac:grpSpMk id="5" creationId="{582AC356-262D-66FD-0E39-44E08D0ED6CA}"/>
          </ac:grpSpMkLst>
        </pc:grpChg>
      </pc:sldChg>
      <pc:sldChg chg="modSp mod">
        <pc:chgData name="Hunt, Amanda G (DPU)" userId="291c91a5-8240-4775-aaef-03884c6e4fb8" providerId="ADAL" clId="{9C0D2A7B-6C57-4ADC-9B40-16F58C907A74}" dt="2026-07-16T20:50:29.874" v="743" actId="2711"/>
        <pc:sldMkLst>
          <pc:docMk/>
          <pc:sldMk cId="0" sldId="271"/>
        </pc:sldMkLst>
        <pc:spChg chg="mod">
          <ac:chgData name="Hunt, Amanda G (DPU)" userId="291c91a5-8240-4775-aaef-03884c6e4fb8" providerId="ADAL" clId="{9C0D2A7B-6C57-4ADC-9B40-16F58C907A74}" dt="2026-07-16T20:50:22.920" v="742" actId="255"/>
          <ac:spMkLst>
            <pc:docMk/>
            <pc:sldMk cId="0" sldId="271"/>
            <ac:spMk id="2" creationId="{00000000-0000-0000-0000-000000000000}"/>
          </ac:spMkLst>
        </pc:spChg>
        <pc:spChg chg="mod">
          <ac:chgData name="Hunt, Amanda G (DPU)" userId="291c91a5-8240-4775-aaef-03884c6e4fb8" providerId="ADAL" clId="{9C0D2A7B-6C57-4ADC-9B40-16F58C907A74}" dt="2026-07-16T19:39:38.551" v="127" actId="2711"/>
          <ac:spMkLst>
            <pc:docMk/>
            <pc:sldMk cId="0" sldId="271"/>
            <ac:spMk id="3" creationId="{00000000-0000-0000-0000-000000000000}"/>
          </ac:spMkLst>
        </pc:spChg>
        <pc:spChg chg="mod ord">
          <ac:chgData name="Hunt, Amanda G (DPU)" userId="291c91a5-8240-4775-aaef-03884c6e4fb8" providerId="ADAL" clId="{9C0D2A7B-6C57-4ADC-9B40-16F58C907A74}" dt="2026-07-16T20:50:29.874" v="743" actId="2711"/>
          <ac:spMkLst>
            <pc:docMk/>
            <pc:sldMk cId="0" sldId="271"/>
            <ac:spMk id="4" creationId="{00000000-0000-0000-0000-000000000000}"/>
          </ac:spMkLst>
        </pc:spChg>
      </pc:sldChg>
      <pc:sldChg chg="delSp modSp mod">
        <pc:chgData name="Hunt, Amanda G (DPU)" userId="291c91a5-8240-4775-aaef-03884c6e4fb8" providerId="ADAL" clId="{9C0D2A7B-6C57-4ADC-9B40-16F58C907A74}" dt="2026-07-17T15:54:23.235" v="1019" actId="13244"/>
        <pc:sldMkLst>
          <pc:docMk/>
          <pc:sldMk cId="0" sldId="272"/>
        </pc:sldMkLst>
        <pc:spChg chg="mod">
          <ac:chgData name="Hunt, Amanda G (DPU)" userId="291c91a5-8240-4775-aaef-03884c6e4fb8" providerId="ADAL" clId="{9C0D2A7B-6C57-4ADC-9B40-16F58C907A74}" dt="2026-07-16T20:51:00.215" v="746" actId="255"/>
          <ac:spMkLst>
            <pc:docMk/>
            <pc:sldMk cId="0" sldId="272"/>
            <ac:spMk id="3" creationId="{00000000-0000-0000-0000-000000000000}"/>
          </ac:spMkLst>
        </pc:spChg>
        <pc:spChg chg="mod">
          <ac:chgData name="Hunt, Amanda G (DPU)" userId="291c91a5-8240-4775-aaef-03884c6e4fb8" providerId="ADAL" clId="{9C0D2A7B-6C57-4ADC-9B40-16F58C907A74}" dt="2026-07-16T20:51:10.395" v="749" actId="121"/>
          <ac:spMkLst>
            <pc:docMk/>
            <pc:sldMk cId="0" sldId="272"/>
            <ac:spMk id="4" creationId="{00000000-0000-0000-0000-000000000000}"/>
          </ac:spMkLst>
        </pc:spChg>
        <pc:spChg chg="mod">
          <ac:chgData name="Hunt, Amanda G (DPU)" userId="291c91a5-8240-4775-aaef-03884c6e4fb8" providerId="ADAL" clId="{9C0D2A7B-6C57-4ADC-9B40-16F58C907A74}" dt="2026-07-16T20:51:30.430" v="751" actId="255"/>
          <ac:spMkLst>
            <pc:docMk/>
            <pc:sldMk cId="0" sldId="272"/>
            <ac:spMk id="8" creationId="{00000000-0000-0000-0000-000000000000}"/>
          </ac:spMkLst>
        </pc:spChg>
        <pc:spChg chg="ord">
          <ac:chgData name="Hunt, Amanda G (DPU)" userId="291c91a5-8240-4775-aaef-03884c6e4fb8" providerId="ADAL" clId="{9C0D2A7B-6C57-4ADC-9B40-16F58C907A74}" dt="2026-07-17T15:54:23.235" v="1019" actId="13244"/>
          <ac:spMkLst>
            <pc:docMk/>
            <pc:sldMk cId="0" sldId="272"/>
            <ac:spMk id="9" creationId="{00000000-0000-0000-0000-000000000000}"/>
          </ac:spMkLst>
        </pc:spChg>
        <pc:spChg chg="del">
          <ac:chgData name="Hunt, Amanda G (DPU)" userId="291c91a5-8240-4775-aaef-03884c6e4fb8" providerId="ADAL" clId="{9C0D2A7B-6C57-4ADC-9B40-16F58C907A74}" dt="2026-07-16T20:07:34.264" v="358" actId="478"/>
          <ac:spMkLst>
            <pc:docMk/>
            <pc:sldMk cId="0" sldId="272"/>
            <ac:spMk id="10" creationId="{55CD44CA-3860-2EDF-5A3C-AA1A0DACC548}"/>
          </ac:spMkLst>
        </pc:spChg>
        <pc:grpChg chg="mod">
          <ac:chgData name="Hunt, Amanda G (DPU)" userId="291c91a5-8240-4775-aaef-03884c6e4fb8" providerId="ADAL" clId="{9C0D2A7B-6C57-4ADC-9B40-16F58C907A74}" dt="2026-07-16T19:15:16.075" v="9" actId="962"/>
          <ac:grpSpMkLst>
            <pc:docMk/>
            <pc:sldMk cId="0" sldId="272"/>
            <ac:grpSpMk id="5" creationId="{00000000-0000-0000-0000-000000000000}"/>
          </ac:grpSpMkLst>
        </pc:grpChg>
      </pc:sldChg>
      <pc:sldChg chg="delSp modSp mod">
        <pc:chgData name="Hunt, Amanda G (DPU)" userId="291c91a5-8240-4775-aaef-03884c6e4fb8" providerId="ADAL" clId="{9C0D2A7B-6C57-4ADC-9B40-16F58C907A74}" dt="2026-07-16T20:52:33.533" v="757" actId="255"/>
        <pc:sldMkLst>
          <pc:docMk/>
          <pc:sldMk cId="0" sldId="273"/>
        </pc:sldMkLst>
        <pc:spChg chg="mod">
          <ac:chgData name="Hunt, Amanda G (DPU)" userId="291c91a5-8240-4775-aaef-03884c6e4fb8" providerId="ADAL" clId="{9C0D2A7B-6C57-4ADC-9B40-16F58C907A74}" dt="2026-07-16T20:51:55.525" v="753" actId="255"/>
          <ac:spMkLst>
            <pc:docMk/>
            <pc:sldMk cId="0" sldId="273"/>
            <ac:spMk id="3" creationId="{00000000-0000-0000-0000-000000000000}"/>
          </ac:spMkLst>
        </pc:spChg>
        <pc:spChg chg="mod">
          <ac:chgData name="Hunt, Amanda G (DPU)" userId="291c91a5-8240-4775-aaef-03884c6e4fb8" providerId="ADAL" clId="{9C0D2A7B-6C57-4ADC-9B40-16F58C907A74}" dt="2026-07-16T20:52:13.639" v="755" actId="255"/>
          <ac:spMkLst>
            <pc:docMk/>
            <pc:sldMk cId="0" sldId="273"/>
            <ac:spMk id="7" creationId="{00000000-0000-0000-0000-000000000000}"/>
          </ac:spMkLst>
        </pc:spChg>
        <pc:spChg chg="del">
          <ac:chgData name="Hunt, Amanda G (DPU)" userId="291c91a5-8240-4775-aaef-03884c6e4fb8" providerId="ADAL" clId="{9C0D2A7B-6C57-4ADC-9B40-16F58C907A74}" dt="2026-07-16T20:07:58.253" v="361" actId="478"/>
          <ac:spMkLst>
            <pc:docMk/>
            <pc:sldMk cId="0" sldId="273"/>
            <ac:spMk id="8" creationId="{8EDE487B-47B3-5D3C-255E-5F8A661467E5}"/>
          </ac:spMkLst>
        </pc:spChg>
        <pc:spChg chg="mod">
          <ac:chgData name="Hunt, Amanda G (DPU)" userId="291c91a5-8240-4775-aaef-03884c6e4fb8" providerId="ADAL" clId="{9C0D2A7B-6C57-4ADC-9B40-16F58C907A74}" dt="2026-07-16T19:15:23.779" v="13" actId="962"/>
          <ac:spMkLst>
            <pc:docMk/>
            <pc:sldMk cId="0" sldId="273"/>
            <ac:spMk id="33" creationId="{00000000-0000-0000-0000-000000000000}"/>
          </ac:spMkLst>
        </pc:spChg>
        <pc:spChg chg="mod">
          <ac:chgData name="Hunt, Amanda G (DPU)" userId="291c91a5-8240-4775-aaef-03884c6e4fb8" providerId="ADAL" clId="{9C0D2A7B-6C57-4ADC-9B40-16F58C907A74}" dt="2026-07-16T20:52:33.533" v="757" actId="255"/>
          <ac:spMkLst>
            <pc:docMk/>
            <pc:sldMk cId="0" sldId="273"/>
            <ac:spMk id="34" creationId="{00000000-0000-0000-0000-000000000000}"/>
          </ac:spMkLst>
        </pc:spChg>
        <pc:grpChg chg="mod">
          <ac:chgData name="Hunt, Amanda G (DPU)" userId="291c91a5-8240-4775-aaef-03884c6e4fb8" providerId="ADAL" clId="{9C0D2A7B-6C57-4ADC-9B40-16F58C907A74}" dt="2026-07-16T19:15:17.073" v="10" actId="962"/>
          <ac:grpSpMkLst>
            <pc:docMk/>
            <pc:sldMk cId="0" sldId="273"/>
            <ac:grpSpMk id="4" creationId="{00000000-0000-0000-0000-000000000000}"/>
          </ac:grpSpMkLst>
        </pc:grpChg>
        <pc:grpChg chg="mod">
          <ac:chgData name="Hunt, Amanda G (DPU)" userId="291c91a5-8240-4775-aaef-03884c6e4fb8" providerId="ADAL" clId="{9C0D2A7B-6C57-4ADC-9B40-16F58C907A74}" dt="2026-07-16T19:15:18" v="11" actId="962"/>
          <ac:grpSpMkLst>
            <pc:docMk/>
            <pc:sldMk cId="0" sldId="273"/>
            <ac:grpSpMk id="17" creationId="{00000000-0000-0000-0000-000000000000}"/>
          </ac:grpSpMkLst>
        </pc:grpChg>
      </pc:sldChg>
      <pc:sldChg chg="delSp modSp mod">
        <pc:chgData name="Hunt, Amanda G (DPU)" userId="291c91a5-8240-4775-aaef-03884c6e4fb8" providerId="ADAL" clId="{9C0D2A7B-6C57-4ADC-9B40-16F58C907A74}" dt="2026-07-17T15:55:23.252" v="1024" actId="13244"/>
        <pc:sldMkLst>
          <pc:docMk/>
          <pc:sldMk cId="0" sldId="274"/>
        </pc:sldMkLst>
        <pc:spChg chg="mod">
          <ac:chgData name="Hunt, Amanda G (DPU)" userId="291c91a5-8240-4775-aaef-03884c6e4fb8" providerId="ADAL" clId="{9C0D2A7B-6C57-4ADC-9B40-16F58C907A74}" dt="2026-07-16T20:52:49.204" v="759" actId="255"/>
          <ac:spMkLst>
            <pc:docMk/>
            <pc:sldMk cId="0" sldId="274"/>
            <ac:spMk id="3" creationId="{00000000-0000-0000-0000-000000000000}"/>
          </ac:spMkLst>
        </pc:spChg>
        <pc:spChg chg="mod">
          <ac:chgData name="Hunt, Amanda G (DPU)" userId="291c91a5-8240-4775-aaef-03884c6e4fb8" providerId="ADAL" clId="{9C0D2A7B-6C57-4ADC-9B40-16F58C907A74}" dt="2026-07-16T20:53:01.564" v="761" actId="255"/>
          <ac:spMkLst>
            <pc:docMk/>
            <pc:sldMk cId="0" sldId="274"/>
            <ac:spMk id="4" creationId="{00000000-0000-0000-0000-000000000000}"/>
          </ac:spMkLst>
        </pc:spChg>
        <pc:spChg chg="mod ord">
          <ac:chgData name="Hunt, Amanda G (DPU)" userId="291c91a5-8240-4775-aaef-03884c6e4fb8" providerId="ADAL" clId="{9C0D2A7B-6C57-4ADC-9B40-16F58C907A74}" dt="2026-07-17T15:54:52.295" v="1020" actId="13244"/>
          <ac:spMkLst>
            <pc:docMk/>
            <pc:sldMk cId="0" sldId="274"/>
            <ac:spMk id="6" creationId="{00000000-0000-0000-0000-000000000000}"/>
          </ac:spMkLst>
        </pc:spChg>
        <pc:spChg chg="del">
          <ac:chgData name="Hunt, Amanda G (DPU)" userId="291c91a5-8240-4775-aaef-03884c6e4fb8" providerId="ADAL" clId="{9C0D2A7B-6C57-4ADC-9B40-16F58C907A74}" dt="2026-07-16T20:08:11.502" v="366" actId="478"/>
          <ac:spMkLst>
            <pc:docMk/>
            <pc:sldMk cId="0" sldId="274"/>
            <ac:spMk id="7" creationId="{5B036F28-8B04-F672-534D-058DBB25FF9C}"/>
          </ac:spMkLst>
        </pc:spChg>
        <pc:spChg chg="mod ord">
          <ac:chgData name="Hunt, Amanda G (DPU)" userId="291c91a5-8240-4775-aaef-03884c6e4fb8" providerId="ADAL" clId="{9C0D2A7B-6C57-4ADC-9B40-16F58C907A74}" dt="2026-07-17T15:55:14.444" v="1023" actId="962"/>
          <ac:spMkLst>
            <pc:docMk/>
            <pc:sldMk cId="0" sldId="274"/>
            <ac:spMk id="8" creationId="{00000000-0000-0000-0000-000000000000}"/>
          </ac:spMkLst>
        </pc:spChg>
        <pc:spChg chg="mod">
          <ac:chgData name="Hunt, Amanda G (DPU)" userId="291c91a5-8240-4775-aaef-03884c6e4fb8" providerId="ADAL" clId="{9C0D2A7B-6C57-4ADC-9B40-16F58C907A74}" dt="2026-07-16T19:15:28.453" v="14" actId="962"/>
          <ac:spMkLst>
            <pc:docMk/>
            <pc:sldMk cId="0" sldId="274"/>
            <ac:spMk id="9" creationId="{00000000-0000-0000-0000-000000000000}"/>
          </ac:spMkLst>
        </pc:spChg>
        <pc:spChg chg="ord">
          <ac:chgData name="Hunt, Amanda G (DPU)" userId="291c91a5-8240-4775-aaef-03884c6e4fb8" providerId="ADAL" clId="{9C0D2A7B-6C57-4ADC-9B40-16F58C907A74}" dt="2026-07-17T15:55:23.252" v="1024" actId="13244"/>
          <ac:spMkLst>
            <pc:docMk/>
            <pc:sldMk cId="0" sldId="274"/>
            <ac:spMk id="12" creationId="{00000000-0000-0000-0000-000000000000}"/>
          </ac:spMkLst>
        </pc:spChg>
        <pc:picChg chg="ord">
          <ac:chgData name="Hunt, Amanda G (DPU)" userId="291c91a5-8240-4775-aaef-03884c6e4fb8" providerId="ADAL" clId="{9C0D2A7B-6C57-4ADC-9B40-16F58C907A74}" dt="2026-07-17T15:55:09.228" v="1021" actId="13244"/>
          <ac:picMkLst>
            <pc:docMk/>
            <pc:sldMk cId="0" sldId="274"/>
            <ac:picMk id="5" creationId="{00000000-0000-0000-0000-000000000000}"/>
          </ac:picMkLst>
        </pc:picChg>
      </pc:sldChg>
      <pc:sldChg chg="addSp delSp modSp mod">
        <pc:chgData name="Hunt, Amanda G (DPU)" userId="291c91a5-8240-4775-aaef-03884c6e4fb8" providerId="ADAL" clId="{9C0D2A7B-6C57-4ADC-9B40-16F58C907A74}" dt="2026-07-17T15:55:57.217" v="1028" actId="22"/>
        <pc:sldMkLst>
          <pc:docMk/>
          <pc:sldMk cId="0" sldId="275"/>
        </pc:sldMkLst>
        <pc:spChg chg="mod">
          <ac:chgData name="Hunt, Amanda G (DPU)" userId="291c91a5-8240-4775-aaef-03884c6e4fb8" providerId="ADAL" clId="{9C0D2A7B-6C57-4ADC-9B40-16F58C907A74}" dt="2026-07-16T20:53:32.745" v="767" actId="242"/>
          <ac:spMkLst>
            <pc:docMk/>
            <pc:sldMk cId="0" sldId="275"/>
            <ac:spMk id="3" creationId="{00000000-0000-0000-0000-000000000000}"/>
          </ac:spMkLst>
        </pc:spChg>
        <pc:spChg chg="mod">
          <ac:chgData name="Hunt, Amanda G (DPU)" userId="291c91a5-8240-4775-aaef-03884c6e4fb8" providerId="ADAL" clId="{9C0D2A7B-6C57-4ADC-9B40-16F58C907A74}" dt="2026-07-16T20:53:50.222" v="769" actId="255"/>
          <ac:spMkLst>
            <pc:docMk/>
            <pc:sldMk cId="0" sldId="275"/>
            <ac:spMk id="7" creationId="{00000000-0000-0000-0000-000000000000}"/>
          </ac:spMkLst>
        </pc:spChg>
        <pc:spChg chg="del">
          <ac:chgData name="Hunt, Amanda G (DPU)" userId="291c91a5-8240-4775-aaef-03884c6e4fb8" providerId="ADAL" clId="{9C0D2A7B-6C57-4ADC-9B40-16F58C907A74}" dt="2026-07-16T20:08:20.869" v="371" actId="478"/>
          <ac:spMkLst>
            <pc:docMk/>
            <pc:sldMk cId="0" sldId="275"/>
            <ac:spMk id="8" creationId="{E7E655BF-9FD8-C33D-D52E-9F1469D71190}"/>
          </ac:spMkLst>
        </pc:spChg>
        <pc:spChg chg="mod">
          <ac:chgData name="Hunt, Amanda G (DPU)" userId="291c91a5-8240-4775-aaef-03884c6e4fb8" providerId="ADAL" clId="{9C0D2A7B-6C57-4ADC-9B40-16F58C907A74}" dt="2026-07-16T20:54:03.142" v="772" actId="255"/>
          <ac:spMkLst>
            <pc:docMk/>
            <pc:sldMk cId="0" sldId="275"/>
            <ac:spMk id="9" creationId="{00000000-0000-0000-0000-000000000000}"/>
          </ac:spMkLst>
        </pc:spChg>
        <pc:spChg chg="del mod">
          <ac:chgData name="Hunt, Amanda G (DPU)" userId="291c91a5-8240-4775-aaef-03884c6e4fb8" providerId="ADAL" clId="{9C0D2A7B-6C57-4ADC-9B40-16F58C907A74}" dt="2026-07-17T15:55:54.298" v="1027" actId="478"/>
          <ac:spMkLst>
            <pc:docMk/>
            <pc:sldMk cId="0" sldId="275"/>
            <ac:spMk id="10" creationId="{00000000-0000-0000-0000-000000000000}"/>
          </ac:spMkLst>
        </pc:spChg>
        <pc:spChg chg="add">
          <ac:chgData name="Hunt, Amanda G (DPU)" userId="291c91a5-8240-4775-aaef-03884c6e4fb8" providerId="ADAL" clId="{9C0D2A7B-6C57-4ADC-9B40-16F58C907A74}" dt="2026-07-17T15:55:57.217" v="1028" actId="22"/>
          <ac:spMkLst>
            <pc:docMk/>
            <pc:sldMk cId="0" sldId="275"/>
            <ac:spMk id="11" creationId="{AB3F3EB3-8132-87C0-E0EE-9433425940B5}"/>
          </ac:spMkLst>
        </pc:spChg>
        <pc:grpChg chg="mod">
          <ac:chgData name="Hunt, Amanda G (DPU)" userId="291c91a5-8240-4775-aaef-03884c6e4fb8" providerId="ADAL" clId="{9C0D2A7B-6C57-4ADC-9B40-16F58C907A74}" dt="2026-07-16T19:15:29.581" v="15" actId="962"/>
          <ac:grpSpMkLst>
            <pc:docMk/>
            <pc:sldMk cId="0" sldId="275"/>
            <ac:grpSpMk id="4" creationId="{00000000-0000-0000-0000-000000000000}"/>
          </ac:grpSpMkLst>
        </pc:grpChg>
      </pc:sldChg>
      <pc:sldChg chg="addSp delSp modSp mod">
        <pc:chgData name="Hunt, Amanda G (DPU)" userId="291c91a5-8240-4775-aaef-03884c6e4fb8" providerId="ADAL" clId="{9C0D2A7B-6C57-4ADC-9B40-16F58C907A74}" dt="2026-07-17T15:58:05.529" v="1044" actId="14100"/>
        <pc:sldMkLst>
          <pc:docMk/>
          <pc:sldMk cId="0" sldId="276"/>
        </pc:sldMkLst>
        <pc:spChg chg="mod">
          <ac:chgData name="Hunt, Amanda G (DPU)" userId="291c91a5-8240-4775-aaef-03884c6e4fb8" providerId="ADAL" clId="{9C0D2A7B-6C57-4ADC-9B40-16F58C907A74}" dt="2026-07-16T20:54:53.369" v="778" actId="14100"/>
          <ac:spMkLst>
            <pc:docMk/>
            <pc:sldMk cId="0" sldId="276"/>
            <ac:spMk id="3" creationId="{00000000-0000-0000-0000-000000000000}"/>
          </ac:spMkLst>
        </pc:spChg>
        <pc:spChg chg="mod">
          <ac:chgData name="Hunt, Amanda G (DPU)" userId="291c91a5-8240-4775-aaef-03884c6e4fb8" providerId="ADAL" clId="{9C0D2A7B-6C57-4ADC-9B40-16F58C907A74}" dt="2026-07-16T19:15:31.258" v="17" actId="962"/>
          <ac:spMkLst>
            <pc:docMk/>
            <pc:sldMk cId="0" sldId="276"/>
            <ac:spMk id="7" creationId="{00000000-0000-0000-0000-000000000000}"/>
          </ac:spMkLst>
        </pc:spChg>
        <pc:spChg chg="mod">
          <ac:chgData name="Hunt, Amanda G (DPU)" userId="291c91a5-8240-4775-aaef-03884c6e4fb8" providerId="ADAL" clId="{9C0D2A7B-6C57-4ADC-9B40-16F58C907A74}" dt="2026-07-16T20:56:31.886" v="794" actId="255"/>
          <ac:spMkLst>
            <pc:docMk/>
            <pc:sldMk cId="0" sldId="276"/>
            <ac:spMk id="8" creationId="{00000000-0000-0000-0000-000000000000}"/>
          </ac:spMkLst>
        </pc:spChg>
        <pc:spChg chg="mod">
          <ac:chgData name="Hunt, Amanda G (DPU)" userId="291c91a5-8240-4775-aaef-03884c6e4fb8" providerId="ADAL" clId="{9C0D2A7B-6C57-4ADC-9B40-16F58C907A74}" dt="2026-07-16T20:55:31.091" v="781" actId="255"/>
          <ac:spMkLst>
            <pc:docMk/>
            <pc:sldMk cId="0" sldId="276"/>
            <ac:spMk id="9" creationId="{00000000-0000-0000-0000-000000000000}"/>
          </ac:spMkLst>
        </pc:spChg>
        <pc:spChg chg="mod">
          <ac:chgData name="Hunt, Amanda G (DPU)" userId="291c91a5-8240-4775-aaef-03884c6e4fb8" providerId="ADAL" clId="{9C0D2A7B-6C57-4ADC-9B40-16F58C907A74}" dt="2026-07-17T15:56:33.361" v="1030" actId="962"/>
          <ac:spMkLst>
            <pc:docMk/>
            <pc:sldMk cId="0" sldId="276"/>
            <ac:spMk id="10" creationId="{00000000-0000-0000-0000-000000000000}"/>
          </ac:spMkLst>
        </pc:spChg>
        <pc:spChg chg="mod">
          <ac:chgData name="Hunt, Amanda G (DPU)" userId="291c91a5-8240-4775-aaef-03884c6e4fb8" providerId="ADAL" clId="{9C0D2A7B-6C57-4ADC-9B40-16F58C907A74}" dt="2026-07-16T20:55:57.970" v="789" actId="14100"/>
          <ac:spMkLst>
            <pc:docMk/>
            <pc:sldMk cId="0" sldId="276"/>
            <ac:spMk id="11" creationId="{00000000-0000-0000-0000-000000000000}"/>
          </ac:spMkLst>
        </pc:spChg>
        <pc:spChg chg="mod">
          <ac:chgData name="Hunt, Amanda G (DPU)" userId="291c91a5-8240-4775-aaef-03884c6e4fb8" providerId="ADAL" clId="{9C0D2A7B-6C57-4ADC-9B40-16F58C907A74}" dt="2026-07-17T15:56:37.730" v="1031" actId="962"/>
          <ac:spMkLst>
            <pc:docMk/>
            <pc:sldMk cId="0" sldId="276"/>
            <ac:spMk id="12" creationId="{00000000-0000-0000-0000-000000000000}"/>
          </ac:spMkLst>
        </pc:spChg>
        <pc:spChg chg="mod">
          <ac:chgData name="Hunt, Amanda G (DPU)" userId="291c91a5-8240-4775-aaef-03884c6e4fb8" providerId="ADAL" clId="{9C0D2A7B-6C57-4ADC-9B40-16F58C907A74}" dt="2026-07-16T20:55:55.254" v="788" actId="1076"/>
          <ac:spMkLst>
            <pc:docMk/>
            <pc:sldMk cId="0" sldId="276"/>
            <ac:spMk id="13" creationId="{00000000-0000-0000-0000-000000000000}"/>
          </ac:spMkLst>
        </pc:spChg>
        <pc:spChg chg="mod">
          <ac:chgData name="Hunt, Amanda G (DPU)" userId="291c91a5-8240-4775-aaef-03884c6e4fb8" providerId="ADAL" clId="{9C0D2A7B-6C57-4ADC-9B40-16F58C907A74}" dt="2026-07-16T20:55:31.091" v="781" actId="255"/>
          <ac:spMkLst>
            <pc:docMk/>
            <pc:sldMk cId="0" sldId="276"/>
            <ac:spMk id="15" creationId="{00000000-0000-0000-0000-000000000000}"/>
          </ac:spMkLst>
        </pc:spChg>
        <pc:spChg chg="mod">
          <ac:chgData name="Hunt, Amanda G (DPU)" userId="291c91a5-8240-4775-aaef-03884c6e4fb8" providerId="ADAL" clId="{9C0D2A7B-6C57-4ADC-9B40-16F58C907A74}" dt="2026-07-16T19:15:32.212" v="18" actId="962"/>
          <ac:spMkLst>
            <pc:docMk/>
            <pc:sldMk cId="0" sldId="276"/>
            <ac:spMk id="16" creationId="{00000000-0000-0000-0000-000000000000}"/>
          </ac:spMkLst>
        </pc:spChg>
        <pc:spChg chg="mod">
          <ac:chgData name="Hunt, Amanda G (DPU)" userId="291c91a5-8240-4775-aaef-03884c6e4fb8" providerId="ADAL" clId="{9C0D2A7B-6C57-4ADC-9B40-16F58C907A74}" dt="2026-07-16T20:55:31.091" v="781" actId="255"/>
          <ac:spMkLst>
            <pc:docMk/>
            <pc:sldMk cId="0" sldId="276"/>
            <ac:spMk id="17" creationId="{00000000-0000-0000-0000-000000000000}"/>
          </ac:spMkLst>
        </pc:spChg>
        <pc:spChg chg="mod">
          <ac:chgData name="Hunt, Amanda G (DPU)" userId="291c91a5-8240-4775-aaef-03884c6e4fb8" providerId="ADAL" clId="{9C0D2A7B-6C57-4ADC-9B40-16F58C907A74}" dt="2026-07-17T15:57:03.649" v="1037" actId="962"/>
          <ac:spMkLst>
            <pc:docMk/>
            <pc:sldMk cId="0" sldId="276"/>
            <ac:spMk id="23" creationId="{00000000-0000-0000-0000-000000000000}"/>
          </ac:spMkLst>
        </pc:spChg>
        <pc:spChg chg="del mod">
          <ac:chgData name="Hunt, Amanda G (DPU)" userId="291c91a5-8240-4775-aaef-03884c6e4fb8" providerId="ADAL" clId="{9C0D2A7B-6C57-4ADC-9B40-16F58C907A74}" dt="2026-07-17T15:56:53.458" v="1035" actId="478"/>
          <ac:spMkLst>
            <pc:docMk/>
            <pc:sldMk cId="0" sldId="276"/>
            <ac:spMk id="24" creationId="{00000000-0000-0000-0000-000000000000}"/>
          </ac:spMkLst>
        </pc:spChg>
        <pc:spChg chg="mod">
          <ac:chgData name="Hunt, Amanda G (DPU)" userId="291c91a5-8240-4775-aaef-03884c6e4fb8" providerId="ADAL" clId="{9C0D2A7B-6C57-4ADC-9B40-16F58C907A74}" dt="2026-07-17T15:58:05.529" v="1044" actId="14100"/>
          <ac:spMkLst>
            <pc:docMk/>
            <pc:sldMk cId="0" sldId="276"/>
            <ac:spMk id="25" creationId="{00000000-0000-0000-0000-000000000000}"/>
          </ac:spMkLst>
        </pc:spChg>
        <pc:spChg chg="del mod">
          <ac:chgData name="Hunt, Amanda G (DPU)" userId="291c91a5-8240-4775-aaef-03884c6e4fb8" providerId="ADAL" clId="{9C0D2A7B-6C57-4ADC-9B40-16F58C907A74}" dt="2026-07-16T20:09:07.280" v="383" actId="21"/>
          <ac:spMkLst>
            <pc:docMk/>
            <pc:sldMk cId="0" sldId="276"/>
            <ac:spMk id="26" creationId="{FFB09CC3-1959-AA21-CDBB-751E9D56061F}"/>
          </ac:spMkLst>
        </pc:spChg>
        <pc:spChg chg="add">
          <ac:chgData name="Hunt, Amanda G (DPU)" userId="291c91a5-8240-4775-aaef-03884c6e4fb8" providerId="ADAL" clId="{9C0D2A7B-6C57-4ADC-9B40-16F58C907A74}" dt="2026-07-17T15:57:00.176" v="1036" actId="22"/>
          <ac:spMkLst>
            <pc:docMk/>
            <pc:sldMk cId="0" sldId="276"/>
            <ac:spMk id="27" creationId="{029FFD20-64C5-94E0-BAFD-92D4A57948F8}"/>
          </ac:spMkLst>
        </pc:spChg>
        <pc:grpChg chg="mod">
          <ac:chgData name="Hunt, Amanda G (DPU)" userId="291c91a5-8240-4775-aaef-03884c6e4fb8" providerId="ADAL" clId="{9C0D2A7B-6C57-4ADC-9B40-16F58C907A74}" dt="2026-07-16T19:15:30.430" v="16" actId="962"/>
          <ac:grpSpMkLst>
            <pc:docMk/>
            <pc:sldMk cId="0" sldId="276"/>
            <ac:grpSpMk id="4" creationId="{00000000-0000-0000-0000-000000000000}"/>
          </ac:grpSpMkLst>
        </pc:grpChg>
        <pc:grpChg chg="mod">
          <ac:chgData name="Hunt, Amanda G (DPU)" userId="291c91a5-8240-4775-aaef-03884c6e4fb8" providerId="ADAL" clId="{9C0D2A7B-6C57-4ADC-9B40-16F58C907A74}" dt="2026-07-17T15:56:46.397" v="1033" actId="962"/>
          <ac:grpSpMkLst>
            <pc:docMk/>
            <pc:sldMk cId="0" sldId="276"/>
            <ac:grpSpMk id="18" creationId="{00000000-0000-0000-0000-000000000000}"/>
          </ac:grpSpMkLst>
        </pc:grpChg>
        <pc:picChg chg="mod">
          <ac:chgData name="Hunt, Amanda G (DPU)" userId="291c91a5-8240-4775-aaef-03884c6e4fb8" providerId="ADAL" clId="{9C0D2A7B-6C57-4ADC-9B40-16F58C907A74}" dt="2026-07-17T15:56:20.413" v="1029" actId="962"/>
          <ac:picMkLst>
            <pc:docMk/>
            <pc:sldMk cId="0" sldId="276"/>
            <ac:picMk id="2" creationId="{00000000-0000-0000-0000-000000000000}"/>
          </ac:picMkLst>
        </pc:picChg>
        <pc:picChg chg="mod">
          <ac:chgData name="Hunt, Amanda G (DPU)" userId="291c91a5-8240-4775-aaef-03884c6e4fb8" providerId="ADAL" clId="{9C0D2A7B-6C57-4ADC-9B40-16F58C907A74}" dt="2026-07-17T15:56:41.420" v="1032" actId="962"/>
          <ac:picMkLst>
            <pc:docMk/>
            <pc:sldMk cId="0" sldId="276"/>
            <ac:picMk id="14" creationId="{00000000-0000-0000-0000-000000000000}"/>
          </ac:picMkLst>
        </pc:picChg>
      </pc:sldChg>
      <pc:sldChg chg="addSp delSp modSp mod">
        <pc:chgData name="Hunt, Amanda G (DPU)" userId="291c91a5-8240-4775-aaef-03884c6e4fb8" providerId="ADAL" clId="{9C0D2A7B-6C57-4ADC-9B40-16F58C907A74}" dt="2026-07-17T15:59:15.917" v="1051" actId="1076"/>
        <pc:sldMkLst>
          <pc:docMk/>
          <pc:sldMk cId="0" sldId="277"/>
        </pc:sldMkLst>
        <pc:spChg chg="mod">
          <ac:chgData name="Hunt, Amanda G (DPU)" userId="291c91a5-8240-4775-aaef-03884c6e4fb8" providerId="ADAL" clId="{9C0D2A7B-6C57-4ADC-9B40-16F58C907A74}" dt="2026-07-16T20:58:44.147" v="889" actId="20577"/>
          <ac:spMkLst>
            <pc:docMk/>
            <pc:sldMk cId="0" sldId="277"/>
            <ac:spMk id="3" creationId="{00000000-0000-0000-0000-000000000000}"/>
          </ac:spMkLst>
        </pc:spChg>
        <pc:spChg chg="mod">
          <ac:chgData name="Hunt, Amanda G (DPU)" userId="291c91a5-8240-4775-aaef-03884c6e4fb8" providerId="ADAL" clId="{9C0D2A7B-6C57-4ADC-9B40-16F58C907A74}" dt="2026-07-17T15:57:38.367" v="1039" actId="20577"/>
          <ac:spMkLst>
            <pc:docMk/>
            <pc:sldMk cId="0" sldId="277"/>
            <ac:spMk id="7" creationId="{00000000-0000-0000-0000-000000000000}"/>
          </ac:spMkLst>
        </pc:spChg>
        <pc:spChg chg="mod">
          <ac:chgData name="Hunt, Amanda G (DPU)" userId="291c91a5-8240-4775-aaef-03884c6e4fb8" providerId="ADAL" clId="{9C0D2A7B-6C57-4ADC-9B40-16F58C907A74}" dt="2026-07-17T15:57:32.741" v="1038" actId="962"/>
          <ac:spMkLst>
            <pc:docMk/>
            <pc:sldMk cId="0" sldId="277"/>
            <ac:spMk id="8" creationId="{00000000-0000-0000-0000-000000000000}"/>
          </ac:spMkLst>
        </pc:spChg>
        <pc:spChg chg="del mod">
          <ac:chgData name="Hunt, Amanda G (DPU)" userId="291c91a5-8240-4775-aaef-03884c6e4fb8" providerId="ADAL" clId="{9C0D2A7B-6C57-4ADC-9B40-16F58C907A74}" dt="2026-07-16T20:09:19.804" v="385" actId="478"/>
          <ac:spMkLst>
            <pc:docMk/>
            <pc:sldMk cId="0" sldId="277"/>
            <ac:spMk id="9" creationId="{E855E612-6222-9F3C-E3DB-4A69A561D56F}"/>
          </ac:spMkLst>
        </pc:spChg>
        <pc:spChg chg="add">
          <ac:chgData name="Hunt, Amanda G (DPU)" userId="291c91a5-8240-4775-aaef-03884c6e4fb8" providerId="ADAL" clId="{9C0D2A7B-6C57-4ADC-9B40-16F58C907A74}" dt="2026-07-17T15:57:46.022" v="1040" actId="22"/>
          <ac:spMkLst>
            <pc:docMk/>
            <pc:sldMk cId="0" sldId="277"/>
            <ac:spMk id="10" creationId="{24FAE92E-1243-721E-885C-77E5F2396DBE}"/>
          </ac:spMkLst>
        </pc:spChg>
        <pc:spChg chg="add del">
          <ac:chgData name="Hunt, Amanda G (DPU)" userId="291c91a5-8240-4775-aaef-03884c6e4fb8" providerId="ADAL" clId="{9C0D2A7B-6C57-4ADC-9B40-16F58C907A74}" dt="2026-07-17T15:57:58.248" v="1042" actId="22"/>
          <ac:spMkLst>
            <pc:docMk/>
            <pc:sldMk cId="0" sldId="277"/>
            <ac:spMk id="12" creationId="{09DD3AA1-D959-F41E-88A4-DEF95894F01E}"/>
          </ac:spMkLst>
        </pc:spChg>
        <pc:spChg chg="add mod">
          <ac:chgData name="Hunt, Amanda G (DPU)" userId="291c91a5-8240-4775-aaef-03884c6e4fb8" providerId="ADAL" clId="{9C0D2A7B-6C57-4ADC-9B40-16F58C907A74}" dt="2026-07-17T15:59:15.917" v="1051" actId="1076"/>
          <ac:spMkLst>
            <pc:docMk/>
            <pc:sldMk cId="0" sldId="277"/>
            <ac:spMk id="14" creationId="{A12C38B6-556D-9BDE-62DF-72A5BCD4D206}"/>
          </ac:spMkLst>
        </pc:spChg>
        <pc:grpChg chg="mod">
          <ac:chgData name="Hunt, Amanda G (DPU)" userId="291c91a5-8240-4775-aaef-03884c6e4fb8" providerId="ADAL" clId="{9C0D2A7B-6C57-4ADC-9B40-16F58C907A74}" dt="2026-07-16T19:15:33.555" v="19" actId="962"/>
          <ac:grpSpMkLst>
            <pc:docMk/>
            <pc:sldMk cId="0" sldId="277"/>
            <ac:grpSpMk id="4" creationId="{00000000-0000-0000-0000-000000000000}"/>
          </ac:grpSpMkLst>
        </pc:grpChg>
      </pc:sldChg>
      <pc:sldChg chg="addSp delSp modSp mod">
        <pc:chgData name="Hunt, Amanda G (DPU)" userId="291c91a5-8240-4775-aaef-03884c6e4fb8" providerId="ADAL" clId="{9C0D2A7B-6C57-4ADC-9B40-16F58C907A74}" dt="2026-07-17T15:59:56.032" v="1057" actId="22"/>
        <pc:sldMkLst>
          <pc:docMk/>
          <pc:sldMk cId="0" sldId="278"/>
        </pc:sldMkLst>
        <pc:spChg chg="mod">
          <ac:chgData name="Hunt, Amanda G (DPU)" userId="291c91a5-8240-4775-aaef-03884c6e4fb8" providerId="ADAL" clId="{9C0D2A7B-6C57-4ADC-9B40-16F58C907A74}" dt="2026-07-16T20:59:14.407" v="892" actId="122"/>
          <ac:spMkLst>
            <pc:docMk/>
            <pc:sldMk cId="0" sldId="278"/>
            <ac:spMk id="3" creationId="{00000000-0000-0000-0000-000000000000}"/>
          </ac:spMkLst>
        </pc:spChg>
        <pc:spChg chg="del mod">
          <ac:chgData name="Hunt, Amanda G (DPU)" userId="291c91a5-8240-4775-aaef-03884c6e4fb8" providerId="ADAL" clId="{9C0D2A7B-6C57-4ADC-9B40-16F58C907A74}" dt="2026-07-17T15:59:55.204" v="1056" actId="478"/>
          <ac:spMkLst>
            <pc:docMk/>
            <pc:sldMk cId="0" sldId="278"/>
            <ac:spMk id="7" creationId="{00000000-0000-0000-0000-000000000000}"/>
          </ac:spMkLst>
        </pc:spChg>
        <pc:spChg chg="mod">
          <ac:chgData name="Hunt, Amanda G (DPU)" userId="291c91a5-8240-4775-aaef-03884c6e4fb8" providerId="ADAL" clId="{9C0D2A7B-6C57-4ADC-9B40-16F58C907A74}" dt="2026-07-16T21:00:01.066" v="898" actId="255"/>
          <ac:spMkLst>
            <pc:docMk/>
            <pc:sldMk cId="0" sldId="278"/>
            <ac:spMk id="8" creationId="{00000000-0000-0000-0000-000000000000}"/>
          </ac:spMkLst>
        </pc:spChg>
        <pc:spChg chg="mod ord">
          <ac:chgData name="Hunt, Amanda G (DPU)" userId="291c91a5-8240-4775-aaef-03884c6e4fb8" providerId="ADAL" clId="{9C0D2A7B-6C57-4ADC-9B40-16F58C907A74}" dt="2026-07-17T15:59:38.804" v="1054" actId="13244"/>
          <ac:spMkLst>
            <pc:docMk/>
            <pc:sldMk cId="0" sldId="278"/>
            <ac:spMk id="9" creationId="{00000000-0000-0000-0000-000000000000}"/>
          </ac:spMkLst>
        </pc:spChg>
        <pc:spChg chg="mod">
          <ac:chgData name="Hunt, Amanda G (DPU)" userId="291c91a5-8240-4775-aaef-03884c6e4fb8" providerId="ADAL" clId="{9C0D2A7B-6C57-4ADC-9B40-16F58C907A74}" dt="2026-07-16T21:00:21.672" v="900" actId="14100"/>
          <ac:spMkLst>
            <pc:docMk/>
            <pc:sldMk cId="0" sldId="278"/>
            <ac:spMk id="10" creationId="{00000000-0000-0000-0000-000000000000}"/>
          </ac:spMkLst>
        </pc:spChg>
        <pc:spChg chg="del mod">
          <ac:chgData name="Hunt, Amanda G (DPU)" userId="291c91a5-8240-4775-aaef-03884c6e4fb8" providerId="ADAL" clId="{9C0D2A7B-6C57-4ADC-9B40-16F58C907A74}" dt="2026-07-16T20:09:37.759" v="392" actId="478"/>
          <ac:spMkLst>
            <pc:docMk/>
            <pc:sldMk cId="0" sldId="278"/>
            <ac:spMk id="11" creationId="{6A4A0BDC-9F17-606C-D328-3A8D3156116A}"/>
          </ac:spMkLst>
        </pc:spChg>
        <pc:spChg chg="mod">
          <ac:chgData name="Hunt, Amanda G (DPU)" userId="291c91a5-8240-4775-aaef-03884c6e4fb8" providerId="ADAL" clId="{9C0D2A7B-6C57-4ADC-9B40-16F58C907A74}" dt="2026-07-16T19:15:36.001" v="21" actId="962"/>
          <ac:spMkLst>
            <pc:docMk/>
            <pc:sldMk cId="0" sldId="278"/>
            <ac:spMk id="12" creationId="{00000000-0000-0000-0000-000000000000}"/>
          </ac:spMkLst>
        </pc:spChg>
        <pc:spChg chg="mod">
          <ac:chgData name="Hunt, Amanda G (DPU)" userId="291c91a5-8240-4775-aaef-03884c6e4fb8" providerId="ADAL" clId="{9C0D2A7B-6C57-4ADC-9B40-16F58C907A74}" dt="2026-07-16T19:15:38.081" v="22" actId="962"/>
          <ac:spMkLst>
            <pc:docMk/>
            <pc:sldMk cId="0" sldId="278"/>
            <ac:spMk id="13" creationId="{00000000-0000-0000-0000-000000000000}"/>
          </ac:spMkLst>
        </pc:spChg>
        <pc:spChg chg="add">
          <ac:chgData name="Hunt, Amanda G (DPU)" userId="291c91a5-8240-4775-aaef-03884c6e4fb8" providerId="ADAL" clId="{9C0D2A7B-6C57-4ADC-9B40-16F58C907A74}" dt="2026-07-17T15:59:56.032" v="1057" actId="22"/>
          <ac:spMkLst>
            <pc:docMk/>
            <pc:sldMk cId="0" sldId="278"/>
            <ac:spMk id="14" creationId="{F3CE7F02-2AD0-82F7-FF73-2A67A36A33D4}"/>
          </ac:spMkLst>
        </pc:spChg>
        <pc:spChg chg="mod">
          <ac:chgData name="Hunt, Amanda G (DPU)" userId="291c91a5-8240-4775-aaef-03884c6e4fb8" providerId="ADAL" clId="{9C0D2A7B-6C57-4ADC-9B40-16F58C907A74}" dt="2026-07-16T20:31:12.111" v="591" actId="20577"/>
          <ac:spMkLst>
            <pc:docMk/>
            <pc:sldMk cId="0" sldId="278"/>
            <ac:spMk id="21" creationId="{00000000-0000-0000-0000-000000000000}"/>
          </ac:spMkLst>
        </pc:spChg>
        <pc:grpChg chg="mod">
          <ac:chgData name="Hunt, Amanda G (DPU)" userId="291c91a5-8240-4775-aaef-03884c6e4fb8" providerId="ADAL" clId="{9C0D2A7B-6C57-4ADC-9B40-16F58C907A74}" dt="2026-07-16T19:15:34.785" v="20" actId="962"/>
          <ac:grpSpMkLst>
            <pc:docMk/>
            <pc:sldMk cId="0" sldId="278"/>
            <ac:grpSpMk id="4" creationId="{00000000-0000-0000-0000-000000000000}"/>
          </ac:grpSpMkLst>
        </pc:grpChg>
        <pc:grpChg chg="mod">
          <ac:chgData name="Hunt, Amanda G (DPU)" userId="291c91a5-8240-4775-aaef-03884c6e4fb8" providerId="ADAL" clId="{9C0D2A7B-6C57-4ADC-9B40-16F58C907A74}" dt="2026-07-16T19:15:39.088" v="23" actId="962"/>
          <ac:grpSpMkLst>
            <pc:docMk/>
            <pc:sldMk cId="0" sldId="278"/>
            <ac:grpSpMk id="22" creationId="{00000000-0000-0000-0000-000000000000}"/>
          </ac:grpSpMkLst>
        </pc:grpChg>
        <pc:picChg chg="mod">
          <ac:chgData name="Hunt, Amanda G (DPU)" userId="291c91a5-8240-4775-aaef-03884c6e4fb8" providerId="ADAL" clId="{9C0D2A7B-6C57-4ADC-9B40-16F58C907A74}" dt="2026-07-17T15:59:29.700" v="1052" actId="962"/>
          <ac:picMkLst>
            <pc:docMk/>
            <pc:sldMk cId="0" sldId="278"/>
            <ac:picMk id="2" creationId="{00000000-0000-0000-0000-000000000000}"/>
          </ac:picMkLst>
        </pc:picChg>
      </pc:sldChg>
      <pc:sldChg chg="addSp delSp modSp mod">
        <pc:chgData name="Hunt, Amanda G (DPU)" userId="291c91a5-8240-4775-aaef-03884c6e4fb8" providerId="ADAL" clId="{9C0D2A7B-6C57-4ADC-9B40-16F58C907A74}" dt="2026-07-17T16:00:15.785" v="1060" actId="22"/>
        <pc:sldMkLst>
          <pc:docMk/>
          <pc:sldMk cId="0" sldId="279"/>
        </pc:sldMkLst>
        <pc:spChg chg="mod">
          <ac:chgData name="Hunt, Amanda G (DPU)" userId="291c91a5-8240-4775-aaef-03884c6e4fb8" providerId="ADAL" clId="{9C0D2A7B-6C57-4ADC-9B40-16F58C907A74}" dt="2026-07-16T21:00:54.035" v="903" actId="122"/>
          <ac:spMkLst>
            <pc:docMk/>
            <pc:sldMk cId="0" sldId="279"/>
            <ac:spMk id="3" creationId="{00000000-0000-0000-0000-000000000000}"/>
          </ac:spMkLst>
        </pc:spChg>
        <pc:spChg chg="mod">
          <ac:chgData name="Hunt, Amanda G (DPU)" userId="291c91a5-8240-4775-aaef-03884c6e4fb8" providerId="ADAL" clId="{9C0D2A7B-6C57-4ADC-9B40-16F58C907A74}" dt="2026-07-16T21:01:15.567" v="905" actId="255"/>
          <ac:spMkLst>
            <pc:docMk/>
            <pc:sldMk cId="0" sldId="279"/>
            <ac:spMk id="7" creationId="{00000000-0000-0000-0000-000000000000}"/>
          </ac:spMkLst>
        </pc:spChg>
        <pc:spChg chg="mod">
          <ac:chgData name="Hunt, Amanda G (DPU)" userId="291c91a5-8240-4775-aaef-03884c6e4fb8" providerId="ADAL" clId="{9C0D2A7B-6C57-4ADC-9B40-16F58C907A74}" dt="2026-07-16T21:01:54.966" v="908" actId="255"/>
          <ac:spMkLst>
            <pc:docMk/>
            <pc:sldMk cId="0" sldId="279"/>
            <ac:spMk id="8" creationId="{00000000-0000-0000-0000-000000000000}"/>
          </ac:spMkLst>
        </pc:spChg>
        <pc:spChg chg="del">
          <ac:chgData name="Hunt, Amanda G (DPU)" userId="291c91a5-8240-4775-aaef-03884c6e4fb8" providerId="ADAL" clId="{9C0D2A7B-6C57-4ADC-9B40-16F58C907A74}" dt="2026-07-17T16:00:14.965" v="1059" actId="478"/>
          <ac:spMkLst>
            <pc:docMk/>
            <pc:sldMk cId="0" sldId="279"/>
            <ac:spMk id="9" creationId="{1AB12510-26A9-B976-278B-C6C5C6DC6B70}"/>
          </ac:spMkLst>
        </pc:spChg>
        <pc:spChg chg="del mod">
          <ac:chgData name="Hunt, Amanda G (DPU)" userId="291c91a5-8240-4775-aaef-03884c6e4fb8" providerId="ADAL" clId="{9C0D2A7B-6C57-4ADC-9B40-16F58C907A74}" dt="2026-07-16T20:10:06.587" v="397" actId="478"/>
          <ac:spMkLst>
            <pc:docMk/>
            <pc:sldMk cId="0" sldId="279"/>
            <ac:spMk id="10" creationId="{E9AFEB50-8AA8-2270-1F8F-5C2B180DD57E}"/>
          </ac:spMkLst>
        </pc:spChg>
        <pc:spChg chg="add">
          <ac:chgData name="Hunt, Amanda G (DPU)" userId="291c91a5-8240-4775-aaef-03884c6e4fb8" providerId="ADAL" clId="{9C0D2A7B-6C57-4ADC-9B40-16F58C907A74}" dt="2026-07-17T16:00:15.785" v="1060" actId="22"/>
          <ac:spMkLst>
            <pc:docMk/>
            <pc:sldMk cId="0" sldId="279"/>
            <ac:spMk id="11" creationId="{CBE1B47E-B68B-FEB8-E8A1-28186FC77197}"/>
          </ac:spMkLst>
        </pc:spChg>
        <pc:grpChg chg="mod">
          <ac:chgData name="Hunt, Amanda G (DPU)" userId="291c91a5-8240-4775-aaef-03884c6e4fb8" providerId="ADAL" clId="{9C0D2A7B-6C57-4ADC-9B40-16F58C907A74}" dt="2026-07-16T19:15:40.123" v="24" actId="962"/>
          <ac:grpSpMkLst>
            <pc:docMk/>
            <pc:sldMk cId="0" sldId="279"/>
            <ac:grpSpMk id="4" creationId="{00000000-0000-0000-0000-000000000000}"/>
          </ac:grpSpMkLst>
        </pc:grpChg>
        <pc:picChg chg="mod">
          <ac:chgData name="Hunt, Amanda G (DPU)" userId="291c91a5-8240-4775-aaef-03884c6e4fb8" providerId="ADAL" clId="{9C0D2A7B-6C57-4ADC-9B40-16F58C907A74}" dt="2026-07-17T16:00:04.061" v="1058" actId="962"/>
          <ac:picMkLst>
            <pc:docMk/>
            <pc:sldMk cId="0" sldId="279"/>
            <ac:picMk id="2" creationId="{00000000-0000-0000-0000-000000000000}"/>
          </ac:picMkLst>
        </pc:picChg>
      </pc:sldChg>
      <pc:sldChg chg="addSp delSp modSp mod">
        <pc:chgData name="Hunt, Amanda G (DPU)" userId="291c91a5-8240-4775-aaef-03884c6e4fb8" providerId="ADAL" clId="{9C0D2A7B-6C57-4ADC-9B40-16F58C907A74}" dt="2026-07-17T16:01:27.799" v="1072" actId="22"/>
        <pc:sldMkLst>
          <pc:docMk/>
          <pc:sldMk cId="0" sldId="280"/>
        </pc:sldMkLst>
        <pc:spChg chg="mod">
          <ac:chgData name="Hunt, Amanda G (DPU)" userId="291c91a5-8240-4775-aaef-03884c6e4fb8" providerId="ADAL" clId="{9C0D2A7B-6C57-4ADC-9B40-16F58C907A74}" dt="2026-07-16T21:03:01.124" v="910" actId="122"/>
          <ac:spMkLst>
            <pc:docMk/>
            <pc:sldMk cId="0" sldId="280"/>
            <ac:spMk id="3" creationId="{00000000-0000-0000-0000-000000000000}"/>
          </ac:spMkLst>
        </pc:spChg>
        <pc:spChg chg="mod">
          <ac:chgData name="Hunt, Amanda G (DPU)" userId="291c91a5-8240-4775-aaef-03884c6e4fb8" providerId="ADAL" clId="{9C0D2A7B-6C57-4ADC-9B40-16F58C907A74}" dt="2026-07-16T21:03:12.859" v="913" actId="113"/>
          <ac:spMkLst>
            <pc:docMk/>
            <pc:sldMk cId="0" sldId="280"/>
            <ac:spMk id="7" creationId="{00000000-0000-0000-0000-000000000000}"/>
          </ac:spMkLst>
        </pc:spChg>
        <pc:spChg chg="mod">
          <ac:chgData name="Hunt, Amanda G (DPU)" userId="291c91a5-8240-4775-aaef-03884c6e4fb8" providerId="ADAL" clId="{9C0D2A7B-6C57-4ADC-9B40-16F58C907A74}" dt="2026-07-16T21:04:52.947" v="926" actId="1076"/>
          <ac:spMkLst>
            <pc:docMk/>
            <pc:sldMk cId="0" sldId="280"/>
            <ac:spMk id="8" creationId="{00000000-0000-0000-0000-000000000000}"/>
          </ac:spMkLst>
        </pc:spChg>
        <pc:spChg chg="mod ord">
          <ac:chgData name="Hunt, Amanda G (DPU)" userId="291c91a5-8240-4775-aaef-03884c6e4fb8" providerId="ADAL" clId="{9C0D2A7B-6C57-4ADC-9B40-16F58C907A74}" dt="2026-07-17T16:00:39.635" v="1063" actId="13244"/>
          <ac:spMkLst>
            <pc:docMk/>
            <pc:sldMk cId="0" sldId="280"/>
            <ac:spMk id="10" creationId="{00000000-0000-0000-0000-000000000000}"/>
          </ac:spMkLst>
        </pc:spChg>
        <pc:spChg chg="mod ord">
          <ac:chgData name="Hunt, Amanda G (DPU)" userId="291c91a5-8240-4775-aaef-03884c6e4fb8" providerId="ADAL" clId="{9C0D2A7B-6C57-4ADC-9B40-16F58C907A74}" dt="2026-07-17T16:00:44.987" v="1065" actId="13244"/>
          <ac:spMkLst>
            <pc:docMk/>
            <pc:sldMk cId="0" sldId="280"/>
            <ac:spMk id="12" creationId="{00000000-0000-0000-0000-000000000000}"/>
          </ac:spMkLst>
        </pc:spChg>
        <pc:spChg chg="mod ord">
          <ac:chgData name="Hunt, Amanda G (DPU)" userId="291c91a5-8240-4775-aaef-03884c6e4fb8" providerId="ADAL" clId="{9C0D2A7B-6C57-4ADC-9B40-16F58C907A74}" dt="2026-07-17T16:00:49.943" v="1067" actId="13244"/>
          <ac:spMkLst>
            <pc:docMk/>
            <pc:sldMk cId="0" sldId="280"/>
            <ac:spMk id="14" creationId="{00000000-0000-0000-0000-000000000000}"/>
          </ac:spMkLst>
        </pc:spChg>
        <pc:spChg chg="mod">
          <ac:chgData name="Hunt, Amanda G (DPU)" userId="291c91a5-8240-4775-aaef-03884c6e4fb8" providerId="ADAL" clId="{9C0D2A7B-6C57-4ADC-9B40-16F58C907A74}" dt="2026-07-16T21:06:43.298" v="944" actId="255"/>
          <ac:spMkLst>
            <pc:docMk/>
            <pc:sldMk cId="0" sldId="280"/>
            <ac:spMk id="16" creationId="{00000000-0000-0000-0000-000000000000}"/>
          </ac:spMkLst>
        </pc:spChg>
        <pc:spChg chg="mod">
          <ac:chgData name="Hunt, Amanda G (DPU)" userId="291c91a5-8240-4775-aaef-03884c6e4fb8" providerId="ADAL" clId="{9C0D2A7B-6C57-4ADC-9B40-16F58C907A74}" dt="2026-07-16T21:07:13.490" v="955" actId="1076"/>
          <ac:spMkLst>
            <pc:docMk/>
            <pc:sldMk cId="0" sldId="280"/>
            <ac:spMk id="19" creationId="{00000000-0000-0000-0000-000000000000}"/>
          </ac:spMkLst>
        </pc:spChg>
        <pc:spChg chg="mod">
          <ac:chgData name="Hunt, Amanda G (DPU)" userId="291c91a5-8240-4775-aaef-03884c6e4fb8" providerId="ADAL" clId="{9C0D2A7B-6C57-4ADC-9B40-16F58C907A74}" dt="2026-07-17T16:01:25.039" v="1070" actId="20577"/>
          <ac:spMkLst>
            <pc:docMk/>
            <pc:sldMk cId="0" sldId="280"/>
            <ac:spMk id="20" creationId="{00000000-0000-0000-0000-000000000000}"/>
          </ac:spMkLst>
        </pc:spChg>
        <pc:spChg chg="add del mod">
          <ac:chgData name="Hunt, Amanda G (DPU)" userId="291c91a5-8240-4775-aaef-03884c6e4fb8" providerId="ADAL" clId="{9C0D2A7B-6C57-4ADC-9B40-16F58C907A74}" dt="2026-07-16T21:05:29.727" v="932" actId="20577"/>
          <ac:spMkLst>
            <pc:docMk/>
            <pc:sldMk cId="0" sldId="280"/>
            <ac:spMk id="21" creationId="{00000000-0000-0000-0000-000000000000}"/>
          </ac:spMkLst>
        </pc:spChg>
        <pc:spChg chg="del mod">
          <ac:chgData name="Hunt, Amanda G (DPU)" userId="291c91a5-8240-4775-aaef-03884c6e4fb8" providerId="ADAL" clId="{9C0D2A7B-6C57-4ADC-9B40-16F58C907A74}" dt="2026-07-16T21:07:41.088" v="961" actId="478"/>
          <ac:spMkLst>
            <pc:docMk/>
            <pc:sldMk cId="0" sldId="280"/>
            <ac:spMk id="22" creationId="{00000000-0000-0000-0000-000000000000}"/>
          </ac:spMkLst>
        </pc:spChg>
        <pc:spChg chg="mod ord">
          <ac:chgData name="Hunt, Amanda G (DPU)" userId="291c91a5-8240-4775-aaef-03884c6e4fb8" providerId="ADAL" clId="{9C0D2A7B-6C57-4ADC-9B40-16F58C907A74}" dt="2026-07-17T16:01:11.130" v="1068" actId="13244"/>
          <ac:spMkLst>
            <pc:docMk/>
            <pc:sldMk cId="0" sldId="280"/>
            <ac:spMk id="23" creationId="{7E73F585-1F71-5287-CA3B-CB30E59B729A}"/>
          </ac:spMkLst>
        </pc:spChg>
        <pc:spChg chg="del mod">
          <ac:chgData name="Hunt, Amanda G (DPU)" userId="291c91a5-8240-4775-aaef-03884c6e4fb8" providerId="ADAL" clId="{9C0D2A7B-6C57-4ADC-9B40-16F58C907A74}" dt="2026-07-16T20:10:28.968" v="403" actId="478"/>
          <ac:spMkLst>
            <pc:docMk/>
            <pc:sldMk cId="0" sldId="280"/>
            <ac:spMk id="24" creationId="{0F65EE9E-02B6-40D7-5213-6B27C30D4B3A}"/>
          </ac:spMkLst>
        </pc:spChg>
        <pc:spChg chg="add">
          <ac:chgData name="Hunt, Amanda G (DPU)" userId="291c91a5-8240-4775-aaef-03884c6e4fb8" providerId="ADAL" clId="{9C0D2A7B-6C57-4ADC-9B40-16F58C907A74}" dt="2026-07-17T16:01:27.799" v="1072" actId="22"/>
          <ac:spMkLst>
            <pc:docMk/>
            <pc:sldMk cId="0" sldId="280"/>
            <ac:spMk id="24" creationId="{13233F91-530A-0B2E-BB98-327C0D3BCD8D}"/>
          </ac:spMkLst>
        </pc:spChg>
        <pc:spChg chg="add del mod">
          <ac:chgData name="Hunt, Amanda G (DPU)" userId="291c91a5-8240-4775-aaef-03884c6e4fb8" providerId="ADAL" clId="{9C0D2A7B-6C57-4ADC-9B40-16F58C907A74}" dt="2026-07-17T16:01:27.055" v="1071" actId="478"/>
          <ac:spMkLst>
            <pc:docMk/>
            <pc:sldMk cId="0" sldId="280"/>
            <ac:spMk id="25" creationId="{B81488C8-7FC4-7294-7C20-42EE5A542C77}"/>
          </ac:spMkLst>
        </pc:spChg>
        <pc:grpChg chg="mod">
          <ac:chgData name="Hunt, Amanda G (DPU)" userId="291c91a5-8240-4775-aaef-03884c6e4fb8" providerId="ADAL" clId="{9C0D2A7B-6C57-4ADC-9B40-16F58C907A74}" dt="2026-07-16T19:15:41.183" v="25" actId="962"/>
          <ac:grpSpMkLst>
            <pc:docMk/>
            <pc:sldMk cId="0" sldId="280"/>
            <ac:grpSpMk id="4" creationId="{00000000-0000-0000-0000-000000000000}"/>
          </ac:grpSpMkLst>
        </pc:grpChg>
        <pc:picChg chg="mod">
          <ac:chgData name="Hunt, Amanda G (DPU)" userId="291c91a5-8240-4775-aaef-03884c6e4fb8" providerId="ADAL" clId="{9C0D2A7B-6C57-4ADC-9B40-16F58C907A74}" dt="2026-07-17T16:00:25.250" v="1061" actId="962"/>
          <ac:picMkLst>
            <pc:docMk/>
            <pc:sldMk cId="0" sldId="280"/>
            <ac:picMk id="2" creationId="{00000000-0000-0000-0000-000000000000}"/>
          </ac:picMkLst>
        </pc:picChg>
        <pc:picChg chg="ord">
          <ac:chgData name="Hunt, Amanda G (DPU)" userId="291c91a5-8240-4775-aaef-03884c6e4fb8" providerId="ADAL" clId="{9C0D2A7B-6C57-4ADC-9B40-16F58C907A74}" dt="2026-07-17T16:00:35.015" v="1062" actId="13244"/>
          <ac:picMkLst>
            <pc:docMk/>
            <pc:sldMk cId="0" sldId="280"/>
            <ac:picMk id="9" creationId="{00000000-0000-0000-0000-000000000000}"/>
          </ac:picMkLst>
        </pc:picChg>
        <pc:picChg chg="ord">
          <ac:chgData name="Hunt, Amanda G (DPU)" userId="291c91a5-8240-4775-aaef-03884c6e4fb8" providerId="ADAL" clId="{9C0D2A7B-6C57-4ADC-9B40-16F58C907A74}" dt="2026-07-17T16:00:42.349" v="1064" actId="13244"/>
          <ac:picMkLst>
            <pc:docMk/>
            <pc:sldMk cId="0" sldId="280"/>
            <ac:picMk id="11" creationId="{00000000-0000-0000-0000-000000000000}"/>
          </ac:picMkLst>
        </pc:picChg>
        <pc:picChg chg="ord">
          <ac:chgData name="Hunt, Amanda G (DPU)" userId="291c91a5-8240-4775-aaef-03884c6e4fb8" providerId="ADAL" clId="{9C0D2A7B-6C57-4ADC-9B40-16F58C907A74}" dt="2026-07-17T16:00:47.558" v="1066" actId="13244"/>
          <ac:picMkLst>
            <pc:docMk/>
            <pc:sldMk cId="0" sldId="280"/>
            <ac:picMk id="13" creationId="{00000000-0000-0000-0000-000000000000}"/>
          </ac:picMkLst>
        </pc:picChg>
      </pc:sldChg>
      <pc:sldChg chg="addSp delSp modSp add del mod">
        <pc:chgData name="Hunt, Amanda G (DPU)" userId="291c91a5-8240-4775-aaef-03884c6e4fb8" providerId="ADAL" clId="{9C0D2A7B-6C57-4ADC-9B40-16F58C907A74}" dt="2026-07-17T16:01:45.044" v="1075" actId="22"/>
        <pc:sldMkLst>
          <pc:docMk/>
          <pc:sldMk cId="0" sldId="281"/>
        </pc:sldMkLst>
        <pc:spChg chg="mod">
          <ac:chgData name="Hunt, Amanda G (DPU)" userId="291c91a5-8240-4775-aaef-03884c6e4fb8" providerId="ADAL" clId="{9C0D2A7B-6C57-4ADC-9B40-16F58C907A74}" dt="2026-07-16T20:10:40.786" v="408" actId="20577"/>
          <ac:spMkLst>
            <pc:docMk/>
            <pc:sldMk cId="0" sldId="281"/>
            <ac:spMk id="7" creationId="{A873CA87-4513-B821-FD48-CB793D9C0800}"/>
          </ac:spMkLst>
        </pc:spChg>
        <pc:spChg chg="add">
          <ac:chgData name="Hunt, Amanda G (DPU)" userId="291c91a5-8240-4775-aaef-03884c6e4fb8" providerId="ADAL" clId="{9C0D2A7B-6C57-4ADC-9B40-16F58C907A74}" dt="2026-07-17T16:01:45.044" v="1075" actId="22"/>
          <ac:spMkLst>
            <pc:docMk/>
            <pc:sldMk cId="0" sldId="281"/>
            <ac:spMk id="8" creationId="{124166C3-2279-626F-1193-DF1187814998}"/>
          </ac:spMkLst>
        </pc:spChg>
        <pc:spChg chg="mod">
          <ac:chgData name="Hunt, Amanda G (DPU)" userId="291c91a5-8240-4775-aaef-03884c6e4fb8" providerId="ADAL" clId="{9C0D2A7B-6C57-4ADC-9B40-16F58C907A74}" dt="2026-07-16T21:10:49.881" v="996" actId="179"/>
          <ac:spMkLst>
            <pc:docMk/>
            <pc:sldMk cId="0" sldId="281"/>
            <ac:spMk id="9" creationId="{00000000-0000-0000-0000-000000000000}"/>
          </ac:spMkLst>
        </pc:spChg>
        <pc:spChg chg="del mod">
          <ac:chgData name="Hunt, Amanda G (DPU)" userId="291c91a5-8240-4775-aaef-03884c6e4fb8" providerId="ADAL" clId="{9C0D2A7B-6C57-4ADC-9B40-16F58C907A74}" dt="2026-07-16T21:11:14.066" v="998" actId="478"/>
          <ac:spMkLst>
            <pc:docMk/>
            <pc:sldMk cId="0" sldId="281"/>
            <ac:spMk id="11" creationId="{00000000-0000-0000-0000-000000000000}"/>
          </ac:spMkLst>
        </pc:spChg>
        <pc:spChg chg="mod">
          <ac:chgData name="Hunt, Amanda G (DPU)" userId="291c91a5-8240-4775-aaef-03884c6e4fb8" providerId="ADAL" clId="{9C0D2A7B-6C57-4ADC-9B40-16F58C907A74}" dt="2026-07-17T16:01:42.375" v="1073" actId="962"/>
          <ac:spMkLst>
            <pc:docMk/>
            <pc:sldMk cId="0" sldId="281"/>
            <ac:spMk id="12" creationId="{00000000-0000-0000-0000-000000000000}"/>
          </ac:spMkLst>
        </pc:spChg>
        <pc:spChg chg="del">
          <ac:chgData name="Hunt, Amanda G (DPU)" userId="291c91a5-8240-4775-aaef-03884c6e4fb8" providerId="ADAL" clId="{9C0D2A7B-6C57-4ADC-9B40-16F58C907A74}" dt="2026-07-17T16:01:44.246" v="1074" actId="478"/>
          <ac:spMkLst>
            <pc:docMk/>
            <pc:sldMk cId="0" sldId="281"/>
            <ac:spMk id="13" creationId="{00000000-0000-0000-0000-000000000000}"/>
          </ac:spMkLst>
        </pc:spChg>
        <pc:grpChg chg="mod">
          <ac:chgData name="Hunt, Amanda G (DPU)" userId="291c91a5-8240-4775-aaef-03884c6e4fb8" providerId="ADAL" clId="{9C0D2A7B-6C57-4ADC-9B40-16F58C907A74}" dt="2026-07-16T21:11:06.162" v="997" actId="962"/>
          <ac:grpSpMkLst>
            <pc:docMk/>
            <pc:sldMk cId="0" sldId="281"/>
            <ac:grpSpMk id="4" creationId="{00000000-0000-0000-0000-000000000000}"/>
          </ac:grpSpMkLst>
        </pc:grpChg>
      </pc:sldChg>
      <pc:sldChg chg="delSp modSp mod">
        <pc:chgData name="Hunt, Amanda G (DPU)" userId="291c91a5-8240-4775-aaef-03884c6e4fb8" providerId="ADAL" clId="{9C0D2A7B-6C57-4ADC-9B40-16F58C907A74}" dt="2026-07-16T21:09:45.046" v="988" actId="2711"/>
        <pc:sldMkLst>
          <pc:docMk/>
          <pc:sldMk cId="0" sldId="282"/>
        </pc:sldMkLst>
        <pc:spChg chg="mod">
          <ac:chgData name="Hunt, Amanda G (DPU)" userId="291c91a5-8240-4775-aaef-03884c6e4fb8" providerId="ADAL" clId="{9C0D2A7B-6C57-4ADC-9B40-16F58C907A74}" dt="2026-07-16T20:31:51.868" v="597" actId="113"/>
          <ac:spMkLst>
            <pc:docMk/>
            <pc:sldMk cId="0" sldId="282"/>
            <ac:spMk id="2" creationId="{00000000-0000-0000-0000-000000000000}"/>
          </ac:spMkLst>
        </pc:spChg>
        <pc:spChg chg="mod">
          <ac:chgData name="Hunt, Amanda G (DPU)" userId="291c91a5-8240-4775-aaef-03884c6e4fb8" providerId="ADAL" clId="{9C0D2A7B-6C57-4ADC-9B40-16F58C907A74}" dt="2026-07-16T21:09:45.046" v="988" actId="2711"/>
          <ac:spMkLst>
            <pc:docMk/>
            <pc:sldMk cId="0" sldId="282"/>
            <ac:spMk id="3" creationId="{00000000-0000-0000-0000-000000000000}"/>
          </ac:spMkLst>
        </pc:spChg>
        <pc:spChg chg="del mod">
          <ac:chgData name="Hunt, Amanda G (DPU)" userId="291c91a5-8240-4775-aaef-03884c6e4fb8" providerId="ADAL" clId="{9C0D2A7B-6C57-4ADC-9B40-16F58C907A74}" dt="2026-07-16T20:11:00.928" v="412" actId="478"/>
          <ac:spMkLst>
            <pc:docMk/>
            <pc:sldMk cId="0" sldId="282"/>
            <ac:spMk id="4" creationId="{EDFC34A7-F2DC-E932-730C-163994D3885B}"/>
          </ac:spMkLst>
        </pc:spChg>
      </pc:sldChg>
      <pc:sldChg chg="addSp delSp modSp new mod">
        <pc:chgData name="Hunt, Amanda G (DPU)" userId="291c91a5-8240-4775-aaef-03884c6e4fb8" providerId="ADAL" clId="{9C0D2A7B-6C57-4ADC-9B40-16F58C907A74}" dt="2026-07-16T20:47:18.739" v="717" actId="2711"/>
        <pc:sldMkLst>
          <pc:docMk/>
          <pc:sldMk cId="3494394076" sldId="283"/>
        </pc:sldMkLst>
        <pc:spChg chg="del">
          <ac:chgData name="Hunt, Amanda G (DPU)" userId="291c91a5-8240-4775-aaef-03884c6e4fb8" providerId="ADAL" clId="{9C0D2A7B-6C57-4ADC-9B40-16F58C907A74}" dt="2026-07-16T19:30:12.081" v="122"/>
          <ac:spMkLst>
            <pc:docMk/>
            <pc:sldMk cId="3494394076" sldId="283"/>
            <ac:spMk id="2" creationId="{92F61ADE-E010-DDB8-F28D-BB27F92729C4}"/>
          </ac:spMkLst>
        </pc:spChg>
        <pc:spChg chg="del">
          <ac:chgData name="Hunt, Amanda G (DPU)" userId="291c91a5-8240-4775-aaef-03884c6e4fb8" providerId="ADAL" clId="{9C0D2A7B-6C57-4ADC-9B40-16F58C907A74}" dt="2026-07-16T19:30:25.937" v="123" actId="478"/>
          <ac:spMkLst>
            <pc:docMk/>
            <pc:sldMk cId="3494394076" sldId="283"/>
            <ac:spMk id="3" creationId="{1F79E5A3-D198-A838-28F7-A7BB7A9DACC6}"/>
          </ac:spMkLst>
        </pc:spChg>
        <pc:spChg chg="add mod">
          <ac:chgData name="Hunt, Amanda G (DPU)" userId="291c91a5-8240-4775-aaef-03884c6e4fb8" providerId="ADAL" clId="{9C0D2A7B-6C57-4ADC-9B40-16F58C907A74}" dt="2026-07-16T20:46:55.225" v="714" actId="255"/>
          <ac:spMkLst>
            <pc:docMk/>
            <pc:sldMk cId="3494394076" sldId="283"/>
            <ac:spMk id="4" creationId="{11E2D716-E643-D206-AE5E-0BB694260561}"/>
          </ac:spMkLst>
        </pc:spChg>
        <pc:spChg chg="add mod">
          <ac:chgData name="Hunt, Amanda G (DPU)" userId="291c91a5-8240-4775-aaef-03884c6e4fb8" providerId="ADAL" clId="{9C0D2A7B-6C57-4ADC-9B40-16F58C907A74}" dt="2026-07-16T20:47:01.192" v="715" actId="2711"/>
          <ac:spMkLst>
            <pc:docMk/>
            <pc:sldMk cId="3494394076" sldId="283"/>
            <ac:spMk id="5" creationId="{77B10632-4379-0B01-3F56-95358DEF1FC9}"/>
          </ac:spMkLst>
        </pc:spChg>
        <pc:spChg chg="add mod">
          <ac:chgData name="Hunt, Amanda G (DPU)" userId="291c91a5-8240-4775-aaef-03884c6e4fb8" providerId="ADAL" clId="{9C0D2A7B-6C57-4ADC-9B40-16F58C907A74}" dt="2026-07-16T20:47:07.420" v="716" actId="2711"/>
          <ac:spMkLst>
            <pc:docMk/>
            <pc:sldMk cId="3494394076" sldId="283"/>
            <ac:spMk id="6" creationId="{1FBB756A-01C8-3223-29C9-FA0237011461}"/>
          </ac:spMkLst>
        </pc:spChg>
        <pc:spChg chg="add mod">
          <ac:chgData name="Hunt, Amanda G (DPU)" userId="291c91a5-8240-4775-aaef-03884c6e4fb8" providerId="ADAL" clId="{9C0D2A7B-6C57-4ADC-9B40-16F58C907A74}" dt="2026-07-16T19:30:27.819" v="124"/>
          <ac:spMkLst>
            <pc:docMk/>
            <pc:sldMk cId="3494394076" sldId="283"/>
            <ac:spMk id="8" creationId="{8D3EE1C9-C822-F87B-3D51-00BB6D4CEE7B}"/>
          </ac:spMkLst>
        </pc:spChg>
        <pc:spChg chg="add mod">
          <ac:chgData name="Hunt, Amanda G (DPU)" userId="291c91a5-8240-4775-aaef-03884c6e4fb8" providerId="ADAL" clId="{9C0D2A7B-6C57-4ADC-9B40-16F58C907A74}" dt="2026-07-16T20:47:18.739" v="717" actId="2711"/>
          <ac:spMkLst>
            <pc:docMk/>
            <pc:sldMk cId="3494394076" sldId="283"/>
            <ac:spMk id="10" creationId="{6BDF2F72-66CE-2699-F90F-182C11672476}"/>
          </ac:spMkLst>
        </pc:spChg>
        <pc:spChg chg="del mod">
          <ac:chgData name="Hunt, Amanda G (DPU)" userId="291c91a5-8240-4775-aaef-03884c6e4fb8" providerId="ADAL" clId="{9C0D2A7B-6C57-4ADC-9B40-16F58C907A74}" dt="2026-07-16T20:04:59.075" v="339" actId="478"/>
          <ac:spMkLst>
            <pc:docMk/>
            <pc:sldMk cId="3494394076" sldId="283"/>
            <ac:spMk id="11" creationId="{989357DF-7F27-E968-53AD-644015BAD83F}"/>
          </ac:spMkLst>
        </pc:spChg>
        <pc:cxnChg chg="add mod">
          <ac:chgData name="Hunt, Amanda G (DPU)" userId="291c91a5-8240-4775-aaef-03884c6e4fb8" providerId="ADAL" clId="{9C0D2A7B-6C57-4ADC-9B40-16F58C907A74}" dt="2026-07-16T19:30:27.819" v="124"/>
          <ac:cxnSpMkLst>
            <pc:docMk/>
            <pc:sldMk cId="3494394076" sldId="283"/>
            <ac:cxnSpMk id="7" creationId="{4E27BCAF-2F30-15BF-3E97-43E2C6566C99}"/>
          </ac:cxnSpMkLst>
        </pc:cxnChg>
      </pc:sldChg>
      <pc:sldChg chg="addSp modSp new mod">
        <pc:chgData name="Hunt, Amanda G (DPU)" userId="291c91a5-8240-4775-aaef-03884c6e4fb8" providerId="ADAL" clId="{9C0D2A7B-6C57-4ADC-9B40-16F58C907A74}" dt="2026-07-17T15:53:59.267" v="1017" actId="13244"/>
        <pc:sldMkLst>
          <pc:docMk/>
          <pc:sldMk cId="1695009256" sldId="284"/>
        </pc:sldMkLst>
        <pc:spChg chg="mod">
          <ac:chgData name="Hunt, Amanda G (DPU)" userId="291c91a5-8240-4775-aaef-03884c6e4fb8" providerId="ADAL" clId="{9C0D2A7B-6C57-4ADC-9B40-16F58C907A74}" dt="2026-07-16T19:40:56.554" v="132"/>
          <ac:spMkLst>
            <pc:docMk/>
            <pc:sldMk cId="1695009256" sldId="284"/>
            <ac:spMk id="4" creationId="{4ED03434-8D12-E4AC-2D65-A4E845323C67}"/>
          </ac:spMkLst>
        </pc:spChg>
        <pc:spChg chg="mod">
          <ac:chgData name="Hunt, Amanda G (DPU)" userId="291c91a5-8240-4775-aaef-03884c6e4fb8" providerId="ADAL" clId="{9C0D2A7B-6C57-4ADC-9B40-16F58C907A74}" dt="2026-07-16T19:40:56.554" v="132"/>
          <ac:spMkLst>
            <pc:docMk/>
            <pc:sldMk cId="1695009256" sldId="284"/>
            <ac:spMk id="5" creationId="{E7CE3123-A897-BBD8-8978-C6CD72F4DD2C}"/>
          </ac:spMkLst>
        </pc:spChg>
        <pc:spChg chg="mod">
          <ac:chgData name="Hunt, Amanda G (DPU)" userId="291c91a5-8240-4775-aaef-03884c6e4fb8" providerId="ADAL" clId="{9C0D2A7B-6C57-4ADC-9B40-16F58C907A74}" dt="2026-07-16T19:40:56.554" v="132"/>
          <ac:spMkLst>
            <pc:docMk/>
            <pc:sldMk cId="1695009256" sldId="284"/>
            <ac:spMk id="6" creationId="{CA9D9A18-7982-1AA7-4B7D-6DA9C893D616}"/>
          </ac:spMkLst>
        </pc:spChg>
        <pc:spChg chg="mod">
          <ac:chgData name="Hunt, Amanda G (DPU)" userId="291c91a5-8240-4775-aaef-03884c6e4fb8" providerId="ADAL" clId="{9C0D2A7B-6C57-4ADC-9B40-16F58C907A74}" dt="2026-07-16T19:40:56.554" v="132"/>
          <ac:spMkLst>
            <pc:docMk/>
            <pc:sldMk cId="1695009256" sldId="284"/>
            <ac:spMk id="7" creationId="{7E226B0A-C0F6-BAAA-0E99-A827D1313207}"/>
          </ac:spMkLst>
        </pc:spChg>
        <pc:spChg chg="mod">
          <ac:chgData name="Hunt, Amanda G (DPU)" userId="291c91a5-8240-4775-aaef-03884c6e4fb8" providerId="ADAL" clId="{9C0D2A7B-6C57-4ADC-9B40-16F58C907A74}" dt="2026-07-16T19:40:56.554" v="132"/>
          <ac:spMkLst>
            <pc:docMk/>
            <pc:sldMk cId="1695009256" sldId="284"/>
            <ac:spMk id="8" creationId="{916CF98B-71DD-B240-A70A-03DBCF092535}"/>
          </ac:spMkLst>
        </pc:spChg>
        <pc:spChg chg="add mod ord">
          <ac:chgData name="Hunt, Amanda G (DPU)" userId="291c91a5-8240-4775-aaef-03884c6e4fb8" providerId="ADAL" clId="{9C0D2A7B-6C57-4ADC-9B40-16F58C907A74}" dt="2026-07-17T15:53:55.194" v="1016" actId="13244"/>
          <ac:spMkLst>
            <pc:docMk/>
            <pc:sldMk cId="1695009256" sldId="284"/>
            <ac:spMk id="10" creationId="{49418BAC-D6B8-ECB4-4B6E-B53D1B32D219}"/>
          </ac:spMkLst>
        </pc:spChg>
        <pc:spChg chg="add mod">
          <ac:chgData name="Hunt, Amanda G (DPU)" userId="291c91a5-8240-4775-aaef-03884c6e4fb8" providerId="ADAL" clId="{9C0D2A7B-6C57-4ADC-9B40-16F58C907A74}" dt="2026-07-16T20:50:09.627" v="741" actId="2711"/>
          <ac:spMkLst>
            <pc:docMk/>
            <pc:sldMk cId="1695009256" sldId="284"/>
            <ac:spMk id="12" creationId="{BEE584E8-E34D-846F-CEEB-72AC67558141}"/>
          </ac:spMkLst>
        </pc:spChg>
        <pc:spChg chg="mod">
          <ac:chgData name="Hunt, Amanda G (DPU)" userId="291c91a5-8240-4775-aaef-03884c6e4fb8" providerId="ADAL" clId="{9C0D2A7B-6C57-4ADC-9B40-16F58C907A74}" dt="2026-07-16T20:07:23.358" v="357" actId="1076"/>
          <ac:spMkLst>
            <pc:docMk/>
            <pc:sldMk cId="1695009256" sldId="284"/>
            <ac:spMk id="13" creationId="{82236E64-0524-3B95-401C-8251BB1BDB4F}"/>
          </ac:spMkLst>
        </pc:spChg>
        <pc:grpChg chg="add mod ord">
          <ac:chgData name="Hunt, Amanda G (DPU)" userId="291c91a5-8240-4775-aaef-03884c6e4fb8" providerId="ADAL" clId="{9C0D2A7B-6C57-4ADC-9B40-16F58C907A74}" dt="2026-07-17T15:53:59.267" v="1017" actId="13244"/>
          <ac:grpSpMkLst>
            <pc:docMk/>
            <pc:sldMk cId="1695009256" sldId="284"/>
            <ac:grpSpMk id="2" creationId="{6F7534C7-A1F4-E2FF-13CA-9A30A8F0D4FF}"/>
          </ac:grpSpMkLst>
        </pc:grpChg>
        <pc:picChg chg="mod">
          <ac:chgData name="Hunt, Amanda G (DPU)" userId="291c91a5-8240-4775-aaef-03884c6e4fb8" providerId="ADAL" clId="{9C0D2A7B-6C57-4ADC-9B40-16F58C907A74}" dt="2026-07-16T19:40:56.554" v="132"/>
          <ac:picMkLst>
            <pc:docMk/>
            <pc:sldMk cId="1695009256" sldId="284"/>
            <ac:picMk id="3" creationId="{5E7B3EE6-007C-6BC3-5F10-573E24C36FB4}"/>
          </ac:picMkLst>
        </pc:picChg>
      </pc:sldChg>
      <pc:sldChg chg="addSp delSp modSp new mod">
        <pc:chgData name="Hunt, Amanda G (DPU)" userId="291c91a5-8240-4775-aaef-03884c6e4fb8" providerId="ADAL" clId="{9C0D2A7B-6C57-4ADC-9B40-16F58C907A74}" dt="2026-07-16T20:49:07.567" v="729" actId="2711"/>
        <pc:sldMkLst>
          <pc:docMk/>
          <pc:sldMk cId="3473050665" sldId="285"/>
        </pc:sldMkLst>
        <pc:spChg chg="mod">
          <ac:chgData name="Hunt, Amanda G (DPU)" userId="291c91a5-8240-4775-aaef-03884c6e4fb8" providerId="ADAL" clId="{9C0D2A7B-6C57-4ADC-9B40-16F58C907A74}" dt="2026-07-16T20:00:26.505" v="327"/>
          <ac:spMkLst>
            <pc:docMk/>
            <pc:sldMk cId="3473050665" sldId="285"/>
            <ac:spMk id="2" creationId="{C380439F-EE7C-CB0D-C17A-7FC30279A8D3}"/>
          </ac:spMkLst>
        </pc:spChg>
        <pc:spChg chg="del">
          <ac:chgData name="Hunt, Amanda G (DPU)" userId="291c91a5-8240-4775-aaef-03884c6e4fb8" providerId="ADAL" clId="{9C0D2A7B-6C57-4ADC-9B40-16F58C907A74}" dt="2026-07-16T20:00:04.312" v="323" actId="478"/>
          <ac:spMkLst>
            <pc:docMk/>
            <pc:sldMk cId="3473050665" sldId="285"/>
            <ac:spMk id="3" creationId="{237EBAFB-EC02-205F-4807-1B8EA0975C0F}"/>
          </ac:spMkLst>
        </pc:spChg>
        <pc:spChg chg="del">
          <ac:chgData name="Hunt, Amanda G (DPU)" userId="291c91a5-8240-4775-aaef-03884c6e4fb8" providerId="ADAL" clId="{9C0D2A7B-6C57-4ADC-9B40-16F58C907A74}" dt="2026-07-16T20:00:14.978" v="325" actId="478"/>
          <ac:spMkLst>
            <pc:docMk/>
            <pc:sldMk cId="3473050665" sldId="285"/>
            <ac:spMk id="4" creationId="{C97BAB24-048D-96C3-D6E8-E9B2DBD55A59}"/>
          </ac:spMkLst>
        </pc:spChg>
        <pc:spChg chg="add">
          <ac:chgData name="Hunt, Amanda G (DPU)" userId="291c91a5-8240-4775-aaef-03884c6e4fb8" providerId="ADAL" clId="{9C0D2A7B-6C57-4ADC-9B40-16F58C907A74}" dt="2026-07-16T20:00:05.204" v="324" actId="22"/>
          <ac:spMkLst>
            <pc:docMk/>
            <pc:sldMk cId="3473050665" sldId="285"/>
            <ac:spMk id="6" creationId="{BF869503-4C5B-B224-DC1C-61ECBECEA82B}"/>
          </ac:spMkLst>
        </pc:spChg>
        <pc:spChg chg="add">
          <ac:chgData name="Hunt, Amanda G (DPU)" userId="291c91a5-8240-4775-aaef-03884c6e4fb8" providerId="ADAL" clId="{9C0D2A7B-6C57-4ADC-9B40-16F58C907A74}" dt="2026-07-16T20:00:15.725" v="326" actId="22"/>
          <ac:spMkLst>
            <pc:docMk/>
            <pc:sldMk cId="3473050665" sldId="285"/>
            <ac:spMk id="8" creationId="{5FD95F40-8B53-9E83-48DA-AEC599BDC43E}"/>
          </ac:spMkLst>
        </pc:spChg>
        <pc:spChg chg="mod">
          <ac:chgData name="Hunt, Amanda G (DPU)" userId="291c91a5-8240-4775-aaef-03884c6e4fb8" providerId="ADAL" clId="{9C0D2A7B-6C57-4ADC-9B40-16F58C907A74}" dt="2026-07-16T20:49:07.567" v="729" actId="2711"/>
          <ac:spMkLst>
            <pc:docMk/>
            <pc:sldMk cId="3473050665" sldId="285"/>
            <ac:spMk id="9" creationId="{95F79EFF-1405-1A7B-F8EA-CEC67B8407A9}"/>
          </ac:spMkLst>
        </pc:spChg>
      </pc:sldChg>
      <pc:sldChg chg="addSp delSp modSp new mod">
        <pc:chgData name="Hunt, Amanda G (DPU)" userId="291c91a5-8240-4775-aaef-03884c6e4fb8" providerId="ADAL" clId="{9C0D2A7B-6C57-4ADC-9B40-16F58C907A74}" dt="2026-07-17T15:53:40.731" v="1015" actId="13244"/>
        <pc:sldMkLst>
          <pc:docMk/>
          <pc:sldMk cId="1566083424" sldId="286"/>
        </pc:sldMkLst>
        <pc:spChg chg="del">
          <ac:chgData name="Hunt, Amanda G (DPU)" userId="291c91a5-8240-4775-aaef-03884c6e4fb8" providerId="ADAL" clId="{9C0D2A7B-6C57-4ADC-9B40-16F58C907A74}" dt="2026-07-16T20:13:48.951" v="435"/>
          <ac:spMkLst>
            <pc:docMk/>
            <pc:sldMk cId="1566083424" sldId="286"/>
            <ac:spMk id="2" creationId="{1803C86F-B007-DEA2-E3D3-8B97CD1B27B6}"/>
          </ac:spMkLst>
        </pc:spChg>
        <pc:spChg chg="del">
          <ac:chgData name="Hunt, Amanda G (DPU)" userId="291c91a5-8240-4775-aaef-03884c6e4fb8" providerId="ADAL" clId="{9C0D2A7B-6C57-4ADC-9B40-16F58C907A74}" dt="2026-07-16T20:14:01.815" v="436" actId="478"/>
          <ac:spMkLst>
            <pc:docMk/>
            <pc:sldMk cId="1566083424" sldId="286"/>
            <ac:spMk id="3" creationId="{2E368BCE-3CCB-EAC2-433C-88409ED1810D}"/>
          </ac:spMkLst>
        </pc:spChg>
        <pc:spChg chg="mod ord">
          <ac:chgData name="Hunt, Amanda G (DPU)" userId="291c91a5-8240-4775-aaef-03884c6e4fb8" providerId="ADAL" clId="{9C0D2A7B-6C57-4ADC-9B40-16F58C907A74}" dt="2026-07-17T15:53:31.012" v="1014" actId="13244"/>
          <ac:spMkLst>
            <pc:docMk/>
            <pc:sldMk cId="1566083424" sldId="286"/>
            <ac:spMk id="4" creationId="{9405DA07-0E91-2D8E-9A49-44572BEF835F}"/>
          </ac:spMkLst>
        </pc:spChg>
        <pc:spChg chg="add mod">
          <ac:chgData name="Hunt, Amanda G (DPU)" userId="291c91a5-8240-4775-aaef-03884c6e4fb8" providerId="ADAL" clId="{9C0D2A7B-6C57-4ADC-9B40-16F58C907A74}" dt="2026-07-16T20:49:38.912" v="733" actId="403"/>
          <ac:spMkLst>
            <pc:docMk/>
            <pc:sldMk cId="1566083424" sldId="286"/>
            <ac:spMk id="5" creationId="{029EDBF7-40B8-08BD-169C-322299D776AC}"/>
          </ac:spMkLst>
        </pc:spChg>
        <pc:spChg chg="add mod ord">
          <ac:chgData name="Hunt, Amanda G (DPU)" userId="291c91a5-8240-4775-aaef-03884c6e4fb8" providerId="ADAL" clId="{9C0D2A7B-6C57-4ADC-9B40-16F58C907A74}" dt="2026-07-17T15:53:40.731" v="1015" actId="13244"/>
          <ac:spMkLst>
            <pc:docMk/>
            <pc:sldMk cId="1566083424" sldId="286"/>
            <ac:spMk id="9" creationId="{E4F0E8F9-A7F2-F7AC-6148-2BD816F7FBFA}"/>
          </ac:spMkLst>
        </pc:spChg>
        <pc:picChg chg="add">
          <ac:chgData name="Hunt, Amanda G (DPU)" userId="291c91a5-8240-4775-aaef-03884c6e4fb8" providerId="ADAL" clId="{9C0D2A7B-6C57-4ADC-9B40-16F58C907A74}" dt="2026-07-16T20:14:02.734" v="437" actId="22"/>
          <ac:picMkLst>
            <pc:docMk/>
            <pc:sldMk cId="1566083424" sldId="286"/>
            <ac:picMk id="7" creationId="{AF0707AD-9545-D8EC-C0EE-A2C1E9679995}"/>
          </ac:picMkLst>
        </pc:picChg>
      </pc:sldChg>
      <pc:sldChg chg="addSp delSp modSp new mod">
        <pc:chgData name="Hunt, Amanda G (DPU)" userId="291c91a5-8240-4775-aaef-03884c6e4fb8" providerId="ADAL" clId="{9C0D2A7B-6C57-4ADC-9B40-16F58C907A74}" dt="2026-07-17T15:53:08.061" v="1013" actId="13244"/>
        <pc:sldMkLst>
          <pc:docMk/>
          <pc:sldMk cId="1884326486" sldId="287"/>
        </pc:sldMkLst>
        <pc:spChg chg="mod">
          <ac:chgData name="Hunt, Amanda G (DPU)" userId="291c91a5-8240-4775-aaef-03884c6e4fb8" providerId="ADAL" clId="{9C0D2A7B-6C57-4ADC-9B40-16F58C907A74}" dt="2026-07-16T20:14:56.055" v="448" actId="255"/>
          <ac:spMkLst>
            <pc:docMk/>
            <pc:sldMk cId="1884326486" sldId="287"/>
            <ac:spMk id="2" creationId="{76ADF79B-AA0A-A34A-454E-642EA89A3147}"/>
          </ac:spMkLst>
        </pc:spChg>
        <pc:spChg chg="del">
          <ac:chgData name="Hunt, Amanda G (DPU)" userId="291c91a5-8240-4775-aaef-03884c6e4fb8" providerId="ADAL" clId="{9C0D2A7B-6C57-4ADC-9B40-16F58C907A74}" dt="2026-07-16T20:15:11.987" v="449" actId="478"/>
          <ac:spMkLst>
            <pc:docMk/>
            <pc:sldMk cId="1884326486" sldId="287"/>
            <ac:spMk id="3" creationId="{5057F2AE-2D8D-B551-C650-C60C8A55F606}"/>
          </ac:spMkLst>
        </pc:spChg>
        <pc:spChg chg="mod ord">
          <ac:chgData name="Hunt, Amanda G (DPU)" userId="291c91a5-8240-4775-aaef-03884c6e4fb8" providerId="ADAL" clId="{9C0D2A7B-6C57-4ADC-9B40-16F58C907A74}" dt="2026-07-17T15:52:56.703" v="1012" actId="13244"/>
          <ac:spMkLst>
            <pc:docMk/>
            <pc:sldMk cId="1884326486" sldId="287"/>
            <ac:spMk id="4" creationId="{C3254B16-5C82-B859-BFD7-EB1EAB05ECB6}"/>
          </ac:spMkLst>
        </pc:spChg>
        <pc:spChg chg="add mod">
          <ac:chgData name="Hunt, Amanda G (DPU)" userId="291c91a5-8240-4775-aaef-03884c6e4fb8" providerId="ADAL" clId="{9C0D2A7B-6C57-4ADC-9B40-16F58C907A74}" dt="2026-07-16T20:17:18.466" v="482" actId="948"/>
          <ac:spMkLst>
            <pc:docMk/>
            <pc:sldMk cId="1884326486" sldId="287"/>
            <ac:spMk id="5" creationId="{64E9B30B-9BF5-7219-CF69-74FBA5D5BE42}"/>
          </ac:spMkLst>
        </pc:spChg>
        <pc:spChg chg="add mod">
          <ac:chgData name="Hunt, Amanda G (DPU)" userId="291c91a5-8240-4775-aaef-03884c6e4fb8" providerId="ADAL" clId="{9C0D2A7B-6C57-4ADC-9B40-16F58C907A74}" dt="2026-07-16T20:19:20.154" v="496" actId="948"/>
          <ac:spMkLst>
            <pc:docMk/>
            <pc:sldMk cId="1884326486" sldId="287"/>
            <ac:spMk id="10" creationId="{51DC29BF-B1C8-C2CB-D487-B09C67DA45A8}"/>
          </ac:spMkLst>
        </pc:spChg>
        <pc:spChg chg="add mod ord">
          <ac:chgData name="Hunt, Amanda G (DPU)" userId="291c91a5-8240-4775-aaef-03884c6e4fb8" providerId="ADAL" clId="{9C0D2A7B-6C57-4ADC-9B40-16F58C907A74}" dt="2026-07-17T15:53:08.061" v="1013" actId="13244"/>
          <ac:spMkLst>
            <pc:docMk/>
            <pc:sldMk cId="1884326486" sldId="287"/>
            <ac:spMk id="22" creationId="{E9837B68-AA2A-71FC-E2D3-6C1D0711E1C0}"/>
          </ac:spMkLst>
        </pc:spChg>
        <pc:picChg chg="add mod">
          <ac:chgData name="Hunt, Amanda G (DPU)" userId="291c91a5-8240-4775-aaef-03884c6e4fb8" providerId="ADAL" clId="{9C0D2A7B-6C57-4ADC-9B40-16F58C907A74}" dt="2026-07-16T20:17:22.305" v="483" actId="1076"/>
          <ac:picMkLst>
            <pc:docMk/>
            <pc:sldMk cId="1884326486" sldId="287"/>
            <ac:picMk id="6" creationId="{E6A94AD3-ADAC-FC2D-C26B-5BAF6DA87CE3}"/>
          </ac:picMkLst>
        </pc:picChg>
        <pc:picChg chg="add mod">
          <ac:chgData name="Hunt, Amanda G (DPU)" userId="291c91a5-8240-4775-aaef-03884c6e4fb8" providerId="ADAL" clId="{9C0D2A7B-6C57-4ADC-9B40-16F58C907A74}" dt="2026-07-16T20:17:26.647" v="484" actId="1076"/>
          <ac:picMkLst>
            <pc:docMk/>
            <pc:sldMk cId="1884326486" sldId="287"/>
            <ac:picMk id="7" creationId="{199D9F32-39A2-B012-5B13-621F4E416296}"/>
          </ac:picMkLst>
        </pc:picChg>
        <pc:picChg chg="add mod">
          <ac:chgData name="Hunt, Amanda G (DPU)" userId="291c91a5-8240-4775-aaef-03884c6e4fb8" providerId="ADAL" clId="{9C0D2A7B-6C57-4ADC-9B40-16F58C907A74}" dt="2026-07-16T20:17:04.099" v="478" actId="1076"/>
          <ac:picMkLst>
            <pc:docMk/>
            <pc:sldMk cId="1884326486" sldId="287"/>
            <ac:picMk id="8" creationId="{42A45347-D84B-49C2-ED4F-AA98C9CD7D52}"/>
          </ac:picMkLst>
        </pc:picChg>
        <pc:picChg chg="add mod">
          <ac:chgData name="Hunt, Amanda G (DPU)" userId="291c91a5-8240-4775-aaef-03884c6e4fb8" providerId="ADAL" clId="{9C0D2A7B-6C57-4ADC-9B40-16F58C907A74}" dt="2026-07-16T20:19:37.456" v="500" actId="1076"/>
          <ac:picMkLst>
            <pc:docMk/>
            <pc:sldMk cId="1884326486" sldId="287"/>
            <ac:picMk id="12" creationId="{4DDC1EE4-6DEF-6249-1D66-42C3054B756D}"/>
          </ac:picMkLst>
        </pc:picChg>
        <pc:picChg chg="add">
          <ac:chgData name="Hunt, Amanda G (DPU)" userId="291c91a5-8240-4775-aaef-03884c6e4fb8" providerId="ADAL" clId="{9C0D2A7B-6C57-4ADC-9B40-16F58C907A74}" dt="2026-07-16T20:17:47.304" v="485" actId="22"/>
          <ac:picMkLst>
            <pc:docMk/>
            <pc:sldMk cId="1884326486" sldId="287"/>
            <ac:picMk id="14" creationId="{004E6A07-FCAE-F2B2-0D6B-E3EE83F46D34}"/>
          </ac:picMkLst>
        </pc:picChg>
        <pc:picChg chg="add mod">
          <ac:chgData name="Hunt, Amanda G (DPU)" userId="291c91a5-8240-4775-aaef-03884c6e4fb8" providerId="ADAL" clId="{9C0D2A7B-6C57-4ADC-9B40-16F58C907A74}" dt="2026-07-16T20:19:32.767" v="499" actId="1076"/>
          <ac:picMkLst>
            <pc:docMk/>
            <pc:sldMk cId="1884326486" sldId="287"/>
            <ac:picMk id="16" creationId="{F309F63F-04E3-4B49-8842-0C6AD55E146F}"/>
          </ac:picMkLst>
        </pc:picChg>
        <pc:picChg chg="add mod">
          <ac:chgData name="Hunt, Amanda G (DPU)" userId="291c91a5-8240-4775-aaef-03884c6e4fb8" providerId="ADAL" clId="{9C0D2A7B-6C57-4ADC-9B40-16F58C907A74}" dt="2026-07-16T20:19:29.970" v="498" actId="1076"/>
          <ac:picMkLst>
            <pc:docMk/>
            <pc:sldMk cId="1884326486" sldId="287"/>
            <ac:picMk id="18" creationId="{E1F3480E-D067-808D-1832-D69E228F1057}"/>
          </ac:picMkLst>
        </pc:picChg>
        <pc:picChg chg="add mod">
          <ac:chgData name="Hunt, Amanda G (DPU)" userId="291c91a5-8240-4775-aaef-03884c6e4fb8" providerId="ADAL" clId="{9C0D2A7B-6C57-4ADC-9B40-16F58C907A74}" dt="2026-07-16T20:19:24.445" v="497" actId="1076"/>
          <ac:picMkLst>
            <pc:docMk/>
            <pc:sldMk cId="1884326486" sldId="287"/>
            <ac:picMk id="20" creationId="{316B4E9C-C828-B489-38A7-DE4588DFCB2A}"/>
          </ac:picMkLst>
        </pc:picChg>
      </pc:sldChg>
      <pc:sldChg chg="addSp delSp modSp new mod">
        <pc:chgData name="Hunt, Amanda G (DPU)" userId="291c91a5-8240-4775-aaef-03884c6e4fb8" providerId="ADAL" clId="{9C0D2A7B-6C57-4ADC-9B40-16F58C907A74}" dt="2026-07-17T15:52:37.379" v="1011" actId="13244"/>
        <pc:sldMkLst>
          <pc:docMk/>
          <pc:sldMk cId="1296134123" sldId="288"/>
        </pc:sldMkLst>
        <pc:spChg chg="mod">
          <ac:chgData name="Hunt, Amanda G (DPU)" userId="291c91a5-8240-4775-aaef-03884c6e4fb8" providerId="ADAL" clId="{9C0D2A7B-6C57-4ADC-9B40-16F58C907A74}" dt="2026-07-16T20:21:40.001" v="511" actId="2711"/>
          <ac:spMkLst>
            <pc:docMk/>
            <pc:sldMk cId="1296134123" sldId="288"/>
            <ac:spMk id="2" creationId="{1F97976A-BB7D-EEDA-45CD-ED32F2D73979}"/>
          </ac:spMkLst>
        </pc:spChg>
        <pc:spChg chg="del">
          <ac:chgData name="Hunt, Amanda G (DPU)" userId="291c91a5-8240-4775-aaef-03884c6e4fb8" providerId="ADAL" clId="{9C0D2A7B-6C57-4ADC-9B40-16F58C907A74}" dt="2026-07-16T20:22:06.576" v="513" actId="478"/>
          <ac:spMkLst>
            <pc:docMk/>
            <pc:sldMk cId="1296134123" sldId="288"/>
            <ac:spMk id="3" creationId="{B53093F0-7137-486E-CC1C-13514F506B57}"/>
          </ac:spMkLst>
        </pc:spChg>
        <pc:spChg chg="mod ord">
          <ac:chgData name="Hunt, Amanda G (DPU)" userId="291c91a5-8240-4775-aaef-03884c6e4fb8" providerId="ADAL" clId="{9C0D2A7B-6C57-4ADC-9B40-16F58C907A74}" dt="2026-07-17T15:52:37.379" v="1011" actId="13244"/>
          <ac:spMkLst>
            <pc:docMk/>
            <pc:sldMk cId="1296134123" sldId="288"/>
            <ac:spMk id="4" creationId="{20328650-A323-D33D-1F7F-D495098B8F0B}"/>
          </ac:spMkLst>
        </pc:spChg>
        <pc:spChg chg="add del">
          <ac:chgData name="Hunt, Amanda G (DPU)" userId="291c91a5-8240-4775-aaef-03884c6e4fb8" providerId="ADAL" clId="{9C0D2A7B-6C57-4ADC-9B40-16F58C907A74}" dt="2026-07-16T20:22:12.389" v="515" actId="478"/>
          <ac:spMkLst>
            <pc:docMk/>
            <pc:sldMk cId="1296134123" sldId="288"/>
            <ac:spMk id="6" creationId="{F91F6EF0-78C7-BF9B-7E25-48973F187438}"/>
          </ac:spMkLst>
        </pc:spChg>
        <pc:spChg chg="add del">
          <ac:chgData name="Hunt, Amanda G (DPU)" userId="291c91a5-8240-4775-aaef-03884c6e4fb8" providerId="ADAL" clId="{9C0D2A7B-6C57-4ADC-9B40-16F58C907A74}" dt="2026-07-16T20:22:24.294" v="517" actId="478"/>
          <ac:spMkLst>
            <pc:docMk/>
            <pc:sldMk cId="1296134123" sldId="288"/>
            <ac:spMk id="8" creationId="{B4638589-735F-B9EE-A58B-D55A84269C68}"/>
          </ac:spMkLst>
        </pc:spChg>
        <pc:spChg chg="add mod">
          <ac:chgData name="Hunt, Amanda G (DPU)" userId="291c91a5-8240-4775-aaef-03884c6e4fb8" providerId="ADAL" clId="{9C0D2A7B-6C57-4ADC-9B40-16F58C907A74}" dt="2026-07-16T20:27:00.464" v="571" actId="1076"/>
          <ac:spMkLst>
            <pc:docMk/>
            <pc:sldMk cId="1296134123" sldId="288"/>
            <ac:spMk id="10" creationId="{BDEB2FC0-DDAD-6B35-B526-33616A193D67}"/>
          </ac:spMkLst>
        </pc:spChg>
        <pc:spChg chg="add mod">
          <ac:chgData name="Hunt, Amanda G (DPU)" userId="291c91a5-8240-4775-aaef-03884c6e4fb8" providerId="ADAL" clId="{9C0D2A7B-6C57-4ADC-9B40-16F58C907A74}" dt="2026-07-16T20:23:48.217" v="531"/>
          <ac:spMkLst>
            <pc:docMk/>
            <pc:sldMk cId="1296134123" sldId="288"/>
            <ac:spMk id="11" creationId="{83884339-680B-96E8-2903-F72BA9822C5B}"/>
          </ac:spMkLst>
        </pc:spChg>
        <pc:spChg chg="add mod">
          <ac:chgData name="Hunt, Amanda G (DPU)" userId="291c91a5-8240-4775-aaef-03884c6e4fb8" providerId="ADAL" clId="{9C0D2A7B-6C57-4ADC-9B40-16F58C907A74}" dt="2026-07-16T20:26:49.041" v="570" actId="14100"/>
          <ac:spMkLst>
            <pc:docMk/>
            <pc:sldMk cId="1296134123" sldId="288"/>
            <ac:spMk id="12" creationId="{0D5DFC4B-088A-8ECB-222A-5F12EBA5EE42}"/>
          </ac:spMkLst>
        </pc:spChg>
        <pc:spChg chg="add mod">
          <ac:chgData name="Hunt, Amanda G (DPU)" userId="291c91a5-8240-4775-aaef-03884c6e4fb8" providerId="ADAL" clId="{9C0D2A7B-6C57-4ADC-9B40-16F58C907A74}" dt="2026-07-16T20:26:38.690" v="568" actId="14100"/>
          <ac:spMkLst>
            <pc:docMk/>
            <pc:sldMk cId="1296134123" sldId="288"/>
            <ac:spMk id="14" creationId="{AD459FBF-2B92-E3BF-1E57-21B3106A239F}"/>
          </ac:spMkLst>
        </pc:spChg>
      </pc:sldChg>
      <pc:sldChg chg="modSp new del">
        <pc:chgData name="Hunt, Amanda G (DPU)" userId="291c91a5-8240-4775-aaef-03884c6e4fb8" providerId="ADAL" clId="{9C0D2A7B-6C57-4ADC-9B40-16F58C907A74}" dt="2026-07-16T20:42:04.337" v="661" actId="47"/>
        <pc:sldMkLst>
          <pc:docMk/>
          <pc:sldMk cId="2076680489" sldId="289"/>
        </pc:sldMkLst>
        <pc:spChg chg="mod">
          <ac:chgData name="Hunt, Amanda G (DPU)" userId="291c91a5-8240-4775-aaef-03884c6e4fb8" providerId="ADAL" clId="{9C0D2A7B-6C57-4ADC-9B40-16F58C907A74}" dt="2026-07-16T20:41:55.619" v="660"/>
          <ac:spMkLst>
            <pc:docMk/>
            <pc:sldMk cId="2076680489" sldId="289"/>
            <ac:spMk id="3" creationId="{4DB05F7A-ED6D-FF68-0F49-DC611195720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40561FDA-425A-4453-8A9C-29CE94B768E3}" type="datetimeFigureOut">
              <a:rPr lang="en-US" smtClean="0"/>
              <a:t>7/17/2026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02726924-0E8C-462E-ACBF-161D4B492E69}" type="slidenum">
              <a:rPr lang="en-US" smtClean="0"/>
              <a:t>‹#›</a:t>
            </a:fld>
            <a:endParaRPr lang="en-US"/>
          </a:p>
        </p:txBody>
      </p:sp>
    </p:spTree>
    <p:extLst>
      <p:ext uri="{BB962C8B-B14F-4D97-AF65-F5344CB8AC3E}">
        <p14:creationId xmlns:p14="http://schemas.microsoft.com/office/powerpoint/2010/main" val="2201746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2726924-0E8C-462E-ACBF-161D4B492E69}" type="slidenum">
              <a:rPr lang="en-US" smtClean="0"/>
              <a:t>8</a:t>
            </a:fld>
            <a:endParaRPr lang="en-US"/>
          </a:p>
        </p:txBody>
      </p:sp>
    </p:spTree>
    <p:extLst>
      <p:ext uri="{BB962C8B-B14F-4D97-AF65-F5344CB8AC3E}">
        <p14:creationId xmlns:p14="http://schemas.microsoft.com/office/powerpoint/2010/main" val="1016496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2726924-0E8C-462E-ACBF-161D4B492E69}" type="slidenum">
              <a:rPr lang="en-US" smtClean="0"/>
              <a:t>13</a:t>
            </a:fld>
            <a:endParaRPr lang="en-US"/>
          </a:p>
        </p:txBody>
      </p:sp>
    </p:spTree>
    <p:extLst>
      <p:ext uri="{BB962C8B-B14F-4D97-AF65-F5344CB8AC3E}">
        <p14:creationId xmlns:p14="http://schemas.microsoft.com/office/powerpoint/2010/main" val="1626186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2726924-0E8C-462E-ACBF-161D4B492E69}" type="slidenum">
              <a:rPr lang="en-US" smtClean="0"/>
              <a:t>18</a:t>
            </a:fld>
            <a:endParaRPr lang="en-US"/>
          </a:p>
        </p:txBody>
      </p:sp>
    </p:spTree>
    <p:extLst>
      <p:ext uri="{BB962C8B-B14F-4D97-AF65-F5344CB8AC3E}">
        <p14:creationId xmlns:p14="http://schemas.microsoft.com/office/powerpoint/2010/main" val="1491218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2726924-0E8C-462E-ACBF-161D4B492E69}" type="slidenum">
              <a:rPr lang="en-US" smtClean="0"/>
              <a:t>22</a:t>
            </a:fld>
            <a:endParaRPr lang="en-US"/>
          </a:p>
        </p:txBody>
      </p:sp>
    </p:spTree>
    <p:extLst>
      <p:ext uri="{BB962C8B-B14F-4D97-AF65-F5344CB8AC3E}">
        <p14:creationId xmlns:p14="http://schemas.microsoft.com/office/powerpoint/2010/main" val="640536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750" b="1" i="0">
                <a:solidFill>
                  <a:schemeClr val="bg1"/>
                </a:solidFill>
                <a:latin typeface="Trebuchet MS"/>
                <a:cs typeface="Trebuchet MS"/>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3600" b="1"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CF9018F-DC0E-43DC-B254-BB0EBEE6BBEF}" type="datetime1">
              <a:rPr lang="en-US" smtClean="0"/>
              <a:t>7/17/2026</a:t>
            </a:fld>
            <a:endParaRPr lang="en-US"/>
          </a:p>
        </p:txBody>
      </p:sp>
      <p:sp>
        <p:nvSpPr>
          <p:cNvPr id="6" name="Holder 6"/>
          <p:cNvSpPr>
            <a:spLocks noGrp="1"/>
          </p:cNvSpPr>
          <p:nvPr>
            <p:ph type="sldNum" sz="quarter" idx="7"/>
          </p:nvPr>
        </p:nvSpPr>
        <p:spPr/>
        <p:txBody>
          <a:bodyPr lIns="0" tIns="0" rIns="0" bIns="0"/>
          <a:lstStyle>
            <a:lvl1pPr>
              <a:defRPr sz="1800" b="0" i="0">
                <a:solidFill>
                  <a:schemeClr val="tx1"/>
                </a:solidFill>
                <a:latin typeface="Tahoma"/>
                <a:cs typeface="Tahoma"/>
              </a:defRPr>
            </a:lvl1pPr>
          </a:lstStyle>
          <a:p>
            <a:pPr marL="160655">
              <a:lnSpc>
                <a:spcPts val="2150"/>
              </a:lnSpc>
            </a:pPr>
            <a:fld id="{81D60167-4931-47E6-BA6A-407CBD079E47}" type="slidenum">
              <a:rPr spc="-50" dirty="0"/>
              <a:t>‹#›</a:t>
            </a:fld>
            <a:endParaRPr spc="-5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a:p>
        </p:txBody>
      </p:sp>
      <p:sp>
        <p:nvSpPr>
          <p:cNvPr id="4" name="Holder 4"/>
          <p:cNvSpPr>
            <a:spLocks noGrp="1"/>
          </p:cNvSpPr>
          <p:nvPr>
            <p:ph type="sldNum" sz="quarter" idx="7"/>
          </p:nvPr>
        </p:nvSpPr>
        <p:spPr/>
        <p:txBody>
          <a:bodyPr lIns="0" tIns="0" rIns="0" bIns="0"/>
          <a:lstStyle>
            <a:lvl1pPr>
              <a:defRPr sz="1800" b="0" i="0">
                <a:solidFill>
                  <a:schemeClr val="tx1"/>
                </a:solidFill>
                <a:latin typeface="Tahoma"/>
                <a:cs typeface="Tahoma"/>
              </a:defRPr>
            </a:lvl1pPr>
          </a:lstStyle>
          <a:p>
            <a:pPr marL="160655">
              <a:lnSpc>
                <a:spcPts val="2150"/>
              </a:lnSpc>
            </a:pPr>
            <a:fld id="{81D60167-4931-47E6-BA6A-407CBD079E47}" type="slidenum">
              <a:rPr spc="-50" dirty="0"/>
              <a:t>‹#›</a:t>
            </a:fld>
            <a:endParaRPr spc="-50" dirty="0"/>
          </a:p>
        </p:txBody>
      </p:sp>
    </p:spTree>
    <p:extLst>
      <p:ext uri="{BB962C8B-B14F-4D97-AF65-F5344CB8AC3E}">
        <p14:creationId xmlns:p14="http://schemas.microsoft.com/office/powerpoint/2010/main" val="3504538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1" i="0">
                <a:solidFill>
                  <a:schemeClr val="bg1"/>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3600" b="1"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552737E-A889-4363-8C4A-40BF1660E036}" type="datetime1">
              <a:rPr lang="en-US" smtClean="0"/>
              <a:t>7/17/2026</a:t>
            </a:fld>
            <a:endParaRPr lang="en-US"/>
          </a:p>
        </p:txBody>
      </p:sp>
      <p:sp>
        <p:nvSpPr>
          <p:cNvPr id="6" name="Holder 6"/>
          <p:cNvSpPr>
            <a:spLocks noGrp="1"/>
          </p:cNvSpPr>
          <p:nvPr>
            <p:ph type="sldNum" sz="quarter" idx="7"/>
          </p:nvPr>
        </p:nvSpPr>
        <p:spPr/>
        <p:txBody>
          <a:bodyPr lIns="0" tIns="0" rIns="0" bIns="0"/>
          <a:lstStyle>
            <a:lvl1pPr>
              <a:defRPr sz="1800" b="0" i="0">
                <a:solidFill>
                  <a:schemeClr val="tx1"/>
                </a:solidFill>
                <a:latin typeface="Tahoma"/>
                <a:cs typeface="Tahoma"/>
              </a:defRPr>
            </a:lvl1pPr>
          </a:lstStyle>
          <a:p>
            <a:pPr marL="160655">
              <a:lnSpc>
                <a:spcPts val="2150"/>
              </a:lnSpc>
            </a:pPr>
            <a:fld id="{81D60167-4931-47E6-BA6A-407CBD079E47}" type="slidenum">
              <a:rPr spc="-50" dirty="0"/>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1" i="0">
                <a:solidFill>
                  <a:schemeClr val="bg1"/>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84F890F2-3EBF-4E6C-885B-C8C06A32E3B6}" type="datetime1">
              <a:rPr lang="en-US" smtClean="0"/>
              <a:t>7/17/2026</a:t>
            </a:fld>
            <a:endParaRPr lang="en-US"/>
          </a:p>
        </p:txBody>
      </p:sp>
      <p:sp>
        <p:nvSpPr>
          <p:cNvPr id="7" name="Holder 7"/>
          <p:cNvSpPr>
            <a:spLocks noGrp="1"/>
          </p:cNvSpPr>
          <p:nvPr>
            <p:ph type="sldNum" sz="quarter" idx="7"/>
          </p:nvPr>
        </p:nvSpPr>
        <p:spPr/>
        <p:txBody>
          <a:bodyPr lIns="0" tIns="0" rIns="0" bIns="0"/>
          <a:lstStyle>
            <a:lvl1pPr>
              <a:defRPr sz="1800" b="0" i="0">
                <a:solidFill>
                  <a:schemeClr val="tx1"/>
                </a:solidFill>
                <a:latin typeface="Tahoma"/>
                <a:cs typeface="Tahoma"/>
              </a:defRPr>
            </a:lvl1pPr>
          </a:lstStyle>
          <a:p>
            <a:pPr marL="160655">
              <a:lnSpc>
                <a:spcPts val="2150"/>
              </a:lnSpc>
            </a:pPr>
            <a:fld id="{81D60167-4931-47E6-BA6A-407CBD079E47}" type="slidenum">
              <a:rPr spc="-50" dirty="0"/>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1" i="0">
                <a:solidFill>
                  <a:schemeClr val="bg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E50776CB-6674-4490-BC1B-5FE9913FB28B}" type="datetime1">
              <a:rPr lang="en-US" smtClean="0"/>
              <a:t>7/17/2026</a:t>
            </a:fld>
            <a:endParaRPr lang="en-US"/>
          </a:p>
        </p:txBody>
      </p:sp>
      <p:sp>
        <p:nvSpPr>
          <p:cNvPr id="5" name="Holder 5"/>
          <p:cNvSpPr>
            <a:spLocks noGrp="1"/>
          </p:cNvSpPr>
          <p:nvPr>
            <p:ph type="sldNum" sz="quarter" idx="7"/>
          </p:nvPr>
        </p:nvSpPr>
        <p:spPr/>
        <p:txBody>
          <a:bodyPr lIns="0" tIns="0" rIns="0" bIns="0"/>
          <a:lstStyle>
            <a:lvl1pPr>
              <a:defRPr sz="1800" b="0" i="0">
                <a:solidFill>
                  <a:schemeClr val="tx1"/>
                </a:solidFill>
                <a:latin typeface="Tahoma"/>
                <a:cs typeface="Tahoma"/>
              </a:defRPr>
            </a:lvl1pPr>
          </a:lstStyle>
          <a:p>
            <a:pPr marL="160655">
              <a:lnSpc>
                <a:spcPts val="2150"/>
              </a:lnSpc>
            </a:pPr>
            <a:fld id="{81D60167-4931-47E6-BA6A-407CBD079E47}" type="slidenum">
              <a:rPr spc="-50" dirty="0"/>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F208E0A-79F1-4911-B47C-175CA9DF9A0E}" type="datetime1">
              <a:rPr lang="en-US" smtClean="0"/>
              <a:t>7/17/2026</a:t>
            </a:fld>
            <a:endParaRPr lang="en-US"/>
          </a:p>
        </p:txBody>
      </p:sp>
      <p:sp>
        <p:nvSpPr>
          <p:cNvPr id="4" name="Holder 4"/>
          <p:cNvSpPr>
            <a:spLocks noGrp="1"/>
          </p:cNvSpPr>
          <p:nvPr>
            <p:ph type="sldNum" sz="quarter" idx="7"/>
          </p:nvPr>
        </p:nvSpPr>
        <p:spPr/>
        <p:txBody>
          <a:bodyPr lIns="0" tIns="0" rIns="0" bIns="0"/>
          <a:lstStyle>
            <a:lvl1pPr>
              <a:defRPr sz="1800" b="0" i="0">
                <a:solidFill>
                  <a:schemeClr val="tx1"/>
                </a:solidFill>
                <a:latin typeface="Tahoma"/>
                <a:cs typeface="Tahoma"/>
              </a:defRPr>
            </a:lvl1pPr>
          </a:lstStyle>
          <a:p>
            <a:pPr marL="160655">
              <a:lnSpc>
                <a:spcPts val="2150"/>
              </a:lnSpc>
            </a:pPr>
            <a:fld id="{81D60167-4931-47E6-BA6A-407CBD079E47}" type="slidenum">
              <a:rPr spc="-50" dirty="0"/>
              <a:t>‹#›</a:t>
            </a:fld>
            <a:endParaRPr spc="-5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750" b="1" i="0">
                <a:solidFill>
                  <a:schemeClr val="bg1"/>
                </a:solidFill>
                <a:latin typeface="Trebuchet MS"/>
                <a:cs typeface="Trebuchet MS"/>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3600" b="1"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a:p>
        </p:txBody>
      </p:sp>
      <p:sp>
        <p:nvSpPr>
          <p:cNvPr id="6" name="Holder 6"/>
          <p:cNvSpPr>
            <a:spLocks noGrp="1"/>
          </p:cNvSpPr>
          <p:nvPr>
            <p:ph type="sldNum" sz="quarter" idx="7"/>
          </p:nvPr>
        </p:nvSpPr>
        <p:spPr/>
        <p:txBody>
          <a:bodyPr lIns="0" tIns="0" rIns="0" bIns="0"/>
          <a:lstStyle>
            <a:lvl1pPr>
              <a:defRPr sz="1800" b="0" i="0">
                <a:solidFill>
                  <a:schemeClr val="tx1"/>
                </a:solidFill>
                <a:latin typeface="Tahoma"/>
                <a:cs typeface="Tahoma"/>
              </a:defRPr>
            </a:lvl1pPr>
          </a:lstStyle>
          <a:p>
            <a:pPr marL="160655">
              <a:lnSpc>
                <a:spcPts val="2150"/>
              </a:lnSpc>
            </a:pPr>
            <a:fld id="{81D60167-4931-47E6-BA6A-407CBD079E47}" type="slidenum">
              <a:rPr spc="-50" dirty="0"/>
              <a:t>‹#›</a:t>
            </a:fld>
            <a:endParaRPr spc="-50" dirty="0"/>
          </a:p>
        </p:txBody>
      </p:sp>
    </p:spTree>
    <p:extLst>
      <p:ext uri="{BB962C8B-B14F-4D97-AF65-F5344CB8AC3E}">
        <p14:creationId xmlns:p14="http://schemas.microsoft.com/office/powerpoint/2010/main" val="1667399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1" i="0">
                <a:solidFill>
                  <a:schemeClr val="bg1"/>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3600" b="1"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a:p>
        </p:txBody>
      </p:sp>
      <p:sp>
        <p:nvSpPr>
          <p:cNvPr id="6" name="Holder 6"/>
          <p:cNvSpPr>
            <a:spLocks noGrp="1"/>
          </p:cNvSpPr>
          <p:nvPr>
            <p:ph type="sldNum" sz="quarter" idx="7"/>
          </p:nvPr>
        </p:nvSpPr>
        <p:spPr/>
        <p:txBody>
          <a:bodyPr lIns="0" tIns="0" rIns="0" bIns="0"/>
          <a:lstStyle>
            <a:lvl1pPr>
              <a:defRPr sz="1800" b="0" i="0">
                <a:solidFill>
                  <a:schemeClr val="tx1"/>
                </a:solidFill>
                <a:latin typeface="Tahoma"/>
                <a:cs typeface="Tahoma"/>
              </a:defRPr>
            </a:lvl1pPr>
          </a:lstStyle>
          <a:p>
            <a:pPr marL="160655">
              <a:lnSpc>
                <a:spcPts val="2150"/>
              </a:lnSpc>
            </a:pPr>
            <a:fld id="{81D60167-4931-47E6-BA6A-407CBD079E47}" type="slidenum">
              <a:rPr spc="-50" dirty="0"/>
              <a:t>‹#›</a:t>
            </a:fld>
            <a:endParaRPr spc="-50" dirty="0"/>
          </a:p>
        </p:txBody>
      </p:sp>
    </p:spTree>
    <p:extLst>
      <p:ext uri="{BB962C8B-B14F-4D97-AF65-F5344CB8AC3E}">
        <p14:creationId xmlns:p14="http://schemas.microsoft.com/office/powerpoint/2010/main" val="243807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1" i="0">
                <a:solidFill>
                  <a:schemeClr val="bg1"/>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a:p>
        </p:txBody>
      </p:sp>
      <p:sp>
        <p:nvSpPr>
          <p:cNvPr id="7" name="Holder 7"/>
          <p:cNvSpPr>
            <a:spLocks noGrp="1"/>
          </p:cNvSpPr>
          <p:nvPr>
            <p:ph type="sldNum" sz="quarter" idx="7"/>
          </p:nvPr>
        </p:nvSpPr>
        <p:spPr/>
        <p:txBody>
          <a:bodyPr lIns="0" tIns="0" rIns="0" bIns="0"/>
          <a:lstStyle>
            <a:lvl1pPr>
              <a:defRPr sz="1800" b="0" i="0">
                <a:solidFill>
                  <a:schemeClr val="tx1"/>
                </a:solidFill>
                <a:latin typeface="Tahoma"/>
                <a:cs typeface="Tahoma"/>
              </a:defRPr>
            </a:lvl1pPr>
          </a:lstStyle>
          <a:p>
            <a:pPr marL="160655">
              <a:lnSpc>
                <a:spcPts val="2150"/>
              </a:lnSpc>
            </a:pPr>
            <a:fld id="{81D60167-4931-47E6-BA6A-407CBD079E47}" type="slidenum">
              <a:rPr spc="-50" dirty="0"/>
              <a:t>‹#›</a:t>
            </a:fld>
            <a:endParaRPr spc="-50" dirty="0"/>
          </a:p>
        </p:txBody>
      </p:sp>
    </p:spTree>
    <p:extLst>
      <p:ext uri="{BB962C8B-B14F-4D97-AF65-F5344CB8AC3E}">
        <p14:creationId xmlns:p14="http://schemas.microsoft.com/office/powerpoint/2010/main" val="3436795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1" i="0">
                <a:solidFill>
                  <a:schemeClr val="bg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a:p>
        </p:txBody>
      </p:sp>
      <p:sp>
        <p:nvSpPr>
          <p:cNvPr id="5" name="Holder 5"/>
          <p:cNvSpPr>
            <a:spLocks noGrp="1"/>
          </p:cNvSpPr>
          <p:nvPr>
            <p:ph type="sldNum" sz="quarter" idx="7"/>
          </p:nvPr>
        </p:nvSpPr>
        <p:spPr/>
        <p:txBody>
          <a:bodyPr lIns="0" tIns="0" rIns="0" bIns="0"/>
          <a:lstStyle>
            <a:lvl1pPr>
              <a:defRPr sz="1800" b="0" i="0">
                <a:solidFill>
                  <a:schemeClr val="tx1"/>
                </a:solidFill>
                <a:latin typeface="Tahoma"/>
                <a:cs typeface="Tahoma"/>
              </a:defRPr>
            </a:lvl1pPr>
          </a:lstStyle>
          <a:p>
            <a:pPr marL="160655">
              <a:lnSpc>
                <a:spcPts val="2150"/>
              </a:lnSpc>
            </a:pPr>
            <a:fld id="{81D60167-4931-47E6-BA6A-407CBD079E47}" type="slidenum">
              <a:rPr spc="-50" dirty="0"/>
              <a:t>‹#›</a:t>
            </a:fld>
            <a:endParaRPr spc="-50" dirty="0"/>
          </a:p>
        </p:txBody>
      </p:sp>
    </p:spTree>
    <p:extLst>
      <p:ext uri="{BB962C8B-B14F-4D97-AF65-F5344CB8AC3E}">
        <p14:creationId xmlns:p14="http://schemas.microsoft.com/office/powerpoint/2010/main" val="15213231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648450"/>
            <a:ext cx="12192000" cy="209550"/>
          </a:xfrm>
          <a:custGeom>
            <a:avLst/>
            <a:gdLst/>
            <a:ahLst/>
            <a:cxnLst/>
            <a:rect l="l" t="t" r="r" b="b"/>
            <a:pathLst>
              <a:path w="12192000" h="209550">
                <a:moveTo>
                  <a:pt x="12192000" y="0"/>
                </a:moveTo>
                <a:lnTo>
                  <a:pt x="0" y="0"/>
                </a:lnTo>
                <a:lnTo>
                  <a:pt x="0" y="209550"/>
                </a:lnTo>
                <a:lnTo>
                  <a:pt x="12192000" y="209550"/>
                </a:lnTo>
                <a:lnTo>
                  <a:pt x="12192000" y="0"/>
                </a:lnTo>
                <a:close/>
              </a:path>
            </a:pathLst>
          </a:custGeom>
          <a:solidFill>
            <a:srgbClr val="13548F"/>
          </a:solidFill>
        </p:spPr>
        <p:txBody>
          <a:bodyPr wrap="square" lIns="0" tIns="0" rIns="0" bIns="0" rtlCol="0"/>
          <a:lstStyle/>
          <a:p>
            <a:endParaRPr/>
          </a:p>
        </p:txBody>
      </p:sp>
      <p:sp>
        <p:nvSpPr>
          <p:cNvPr id="17" name="bg object 17"/>
          <p:cNvSpPr/>
          <p:nvPr/>
        </p:nvSpPr>
        <p:spPr>
          <a:xfrm>
            <a:off x="0" y="0"/>
            <a:ext cx="12192000" cy="457200"/>
          </a:xfrm>
          <a:custGeom>
            <a:avLst/>
            <a:gdLst/>
            <a:ahLst/>
            <a:cxnLst/>
            <a:rect l="l" t="t" r="r" b="b"/>
            <a:pathLst>
              <a:path w="12192000" h="457200">
                <a:moveTo>
                  <a:pt x="12192000" y="0"/>
                </a:moveTo>
                <a:lnTo>
                  <a:pt x="0" y="0"/>
                </a:lnTo>
                <a:lnTo>
                  <a:pt x="0" y="457200"/>
                </a:lnTo>
                <a:lnTo>
                  <a:pt x="12192000" y="457200"/>
                </a:lnTo>
                <a:lnTo>
                  <a:pt x="12192000" y="0"/>
                </a:lnTo>
                <a:close/>
              </a:path>
            </a:pathLst>
          </a:custGeom>
          <a:solidFill>
            <a:srgbClr val="388556"/>
          </a:solidFill>
        </p:spPr>
        <p:txBody>
          <a:bodyPr wrap="square" lIns="0" tIns="0" rIns="0" bIns="0" rtlCol="0"/>
          <a:lstStyle/>
          <a:p>
            <a:endParaRPr/>
          </a:p>
        </p:txBody>
      </p:sp>
      <p:pic>
        <p:nvPicPr>
          <p:cNvPr id="18" name="bg object 18"/>
          <p:cNvPicPr/>
          <p:nvPr/>
        </p:nvPicPr>
        <p:blipFill>
          <a:blip r:embed="rId7" cstate="print"/>
          <a:stretch>
            <a:fillRect/>
          </a:stretch>
        </p:blipFill>
        <p:spPr>
          <a:xfrm>
            <a:off x="11258550" y="38100"/>
            <a:ext cx="819150" cy="828675"/>
          </a:xfrm>
          <a:prstGeom prst="rect">
            <a:avLst/>
          </a:prstGeom>
        </p:spPr>
      </p:pic>
      <p:sp>
        <p:nvSpPr>
          <p:cNvPr id="19" name="bg object 19"/>
          <p:cNvSpPr/>
          <p:nvPr/>
        </p:nvSpPr>
        <p:spPr>
          <a:xfrm>
            <a:off x="11244198" y="23749"/>
            <a:ext cx="848360" cy="857885"/>
          </a:xfrm>
          <a:custGeom>
            <a:avLst/>
            <a:gdLst/>
            <a:ahLst/>
            <a:cxnLst/>
            <a:rect l="l" t="t" r="r" b="b"/>
            <a:pathLst>
              <a:path w="848359" h="857885">
                <a:moveTo>
                  <a:pt x="423925" y="0"/>
                </a:moveTo>
                <a:lnTo>
                  <a:pt x="467232" y="2285"/>
                </a:lnTo>
                <a:lnTo>
                  <a:pt x="509397" y="8762"/>
                </a:lnTo>
                <a:lnTo>
                  <a:pt x="550036" y="19303"/>
                </a:lnTo>
                <a:lnTo>
                  <a:pt x="589026" y="33781"/>
                </a:lnTo>
                <a:lnTo>
                  <a:pt x="625982" y="51816"/>
                </a:lnTo>
                <a:lnTo>
                  <a:pt x="661034" y="73278"/>
                </a:lnTo>
                <a:lnTo>
                  <a:pt x="693674" y="98044"/>
                </a:lnTo>
                <a:lnTo>
                  <a:pt x="723773" y="125602"/>
                </a:lnTo>
                <a:lnTo>
                  <a:pt x="751077" y="156082"/>
                </a:lnTo>
                <a:lnTo>
                  <a:pt x="775461" y="189102"/>
                </a:lnTo>
                <a:lnTo>
                  <a:pt x="796671" y="224408"/>
                </a:lnTo>
                <a:lnTo>
                  <a:pt x="814451" y="261874"/>
                </a:lnTo>
                <a:lnTo>
                  <a:pt x="828801" y="301244"/>
                </a:lnTo>
                <a:lnTo>
                  <a:pt x="839216" y="342391"/>
                </a:lnTo>
                <a:lnTo>
                  <a:pt x="845566" y="384937"/>
                </a:lnTo>
                <a:lnTo>
                  <a:pt x="847851" y="428625"/>
                </a:lnTo>
                <a:lnTo>
                  <a:pt x="845566" y="472439"/>
                </a:lnTo>
                <a:lnTo>
                  <a:pt x="839216" y="514985"/>
                </a:lnTo>
                <a:lnTo>
                  <a:pt x="828801" y="556133"/>
                </a:lnTo>
                <a:lnTo>
                  <a:pt x="814451" y="595502"/>
                </a:lnTo>
                <a:lnTo>
                  <a:pt x="796671" y="632967"/>
                </a:lnTo>
                <a:lnTo>
                  <a:pt x="775461" y="668274"/>
                </a:lnTo>
                <a:lnTo>
                  <a:pt x="751077" y="701293"/>
                </a:lnTo>
                <a:lnTo>
                  <a:pt x="723773" y="731774"/>
                </a:lnTo>
                <a:lnTo>
                  <a:pt x="693674" y="759333"/>
                </a:lnTo>
                <a:lnTo>
                  <a:pt x="661034" y="784098"/>
                </a:lnTo>
                <a:lnTo>
                  <a:pt x="625982" y="805561"/>
                </a:lnTo>
                <a:lnTo>
                  <a:pt x="589026" y="823595"/>
                </a:lnTo>
                <a:lnTo>
                  <a:pt x="550036" y="838073"/>
                </a:lnTo>
                <a:lnTo>
                  <a:pt x="509397" y="848613"/>
                </a:lnTo>
                <a:lnTo>
                  <a:pt x="467232" y="855090"/>
                </a:lnTo>
                <a:lnTo>
                  <a:pt x="423925" y="857376"/>
                </a:lnTo>
                <a:lnTo>
                  <a:pt x="380619" y="855090"/>
                </a:lnTo>
                <a:lnTo>
                  <a:pt x="338454" y="848613"/>
                </a:lnTo>
                <a:lnTo>
                  <a:pt x="297815" y="838073"/>
                </a:lnTo>
                <a:lnTo>
                  <a:pt x="258825" y="823595"/>
                </a:lnTo>
                <a:lnTo>
                  <a:pt x="221869" y="805561"/>
                </a:lnTo>
                <a:lnTo>
                  <a:pt x="186817" y="784098"/>
                </a:lnTo>
                <a:lnTo>
                  <a:pt x="154177" y="759333"/>
                </a:lnTo>
                <a:lnTo>
                  <a:pt x="124078" y="731774"/>
                </a:lnTo>
                <a:lnTo>
                  <a:pt x="96774" y="701293"/>
                </a:lnTo>
                <a:lnTo>
                  <a:pt x="72390" y="668274"/>
                </a:lnTo>
                <a:lnTo>
                  <a:pt x="51180" y="632967"/>
                </a:lnTo>
                <a:lnTo>
                  <a:pt x="33400" y="595502"/>
                </a:lnTo>
                <a:lnTo>
                  <a:pt x="19050" y="556133"/>
                </a:lnTo>
                <a:lnTo>
                  <a:pt x="8635" y="514985"/>
                </a:lnTo>
                <a:lnTo>
                  <a:pt x="2285" y="472439"/>
                </a:lnTo>
                <a:lnTo>
                  <a:pt x="0" y="428625"/>
                </a:lnTo>
                <a:lnTo>
                  <a:pt x="2285" y="384937"/>
                </a:lnTo>
                <a:lnTo>
                  <a:pt x="8635" y="342391"/>
                </a:lnTo>
                <a:lnTo>
                  <a:pt x="19050" y="301244"/>
                </a:lnTo>
                <a:lnTo>
                  <a:pt x="33400" y="261874"/>
                </a:lnTo>
                <a:lnTo>
                  <a:pt x="51180" y="224408"/>
                </a:lnTo>
                <a:lnTo>
                  <a:pt x="72390" y="189102"/>
                </a:lnTo>
                <a:lnTo>
                  <a:pt x="96774" y="156082"/>
                </a:lnTo>
                <a:lnTo>
                  <a:pt x="124078" y="125602"/>
                </a:lnTo>
                <a:lnTo>
                  <a:pt x="154177" y="98044"/>
                </a:lnTo>
                <a:lnTo>
                  <a:pt x="186817" y="73278"/>
                </a:lnTo>
                <a:lnTo>
                  <a:pt x="221869" y="51816"/>
                </a:lnTo>
                <a:lnTo>
                  <a:pt x="258825" y="33781"/>
                </a:lnTo>
                <a:lnTo>
                  <a:pt x="297815" y="19303"/>
                </a:lnTo>
                <a:lnTo>
                  <a:pt x="338454" y="8762"/>
                </a:lnTo>
                <a:lnTo>
                  <a:pt x="380619" y="2285"/>
                </a:lnTo>
                <a:lnTo>
                  <a:pt x="423925" y="0"/>
                </a:lnTo>
                <a:close/>
              </a:path>
            </a:pathLst>
          </a:custGeom>
          <a:ln w="28575">
            <a:solidFill>
              <a:srgbClr val="FFFFFF"/>
            </a:solidFill>
          </a:ln>
        </p:spPr>
        <p:txBody>
          <a:bodyPr wrap="square" lIns="0" tIns="0" rIns="0" bIns="0" rtlCol="0"/>
          <a:lstStyle/>
          <a:p>
            <a:endParaRPr/>
          </a:p>
        </p:txBody>
      </p:sp>
      <p:sp>
        <p:nvSpPr>
          <p:cNvPr id="2" name="Holder 2"/>
          <p:cNvSpPr>
            <a:spLocks noGrp="1"/>
          </p:cNvSpPr>
          <p:nvPr>
            <p:ph type="title"/>
          </p:nvPr>
        </p:nvSpPr>
        <p:spPr>
          <a:xfrm>
            <a:off x="78739" y="-11811"/>
            <a:ext cx="12034520" cy="518159"/>
          </a:xfrm>
          <a:prstGeom prst="rect">
            <a:avLst/>
          </a:prstGeom>
        </p:spPr>
        <p:txBody>
          <a:bodyPr wrap="square" lIns="0" tIns="0" rIns="0" bIns="0">
            <a:spAutoFit/>
          </a:bodyPr>
          <a:lstStyle>
            <a:lvl1pPr>
              <a:defRPr sz="2750" b="1" i="0">
                <a:solidFill>
                  <a:schemeClr val="bg1"/>
                </a:solidFill>
                <a:latin typeface="Trebuchet MS"/>
                <a:cs typeface="Trebuchet MS"/>
              </a:defRPr>
            </a:lvl1pPr>
          </a:lstStyle>
          <a:p>
            <a:endParaRPr/>
          </a:p>
        </p:txBody>
      </p:sp>
      <p:sp>
        <p:nvSpPr>
          <p:cNvPr id="3" name="Holder 3"/>
          <p:cNvSpPr>
            <a:spLocks noGrp="1"/>
          </p:cNvSpPr>
          <p:nvPr>
            <p:ph type="body" idx="1"/>
          </p:nvPr>
        </p:nvSpPr>
        <p:spPr>
          <a:xfrm>
            <a:off x="733424" y="1594437"/>
            <a:ext cx="10725150" cy="4384675"/>
          </a:xfrm>
          <a:prstGeom prst="rect">
            <a:avLst/>
          </a:prstGeom>
        </p:spPr>
        <p:txBody>
          <a:bodyPr wrap="square" lIns="0" tIns="0" rIns="0" bIns="0">
            <a:spAutoFit/>
          </a:bodyPr>
          <a:lstStyle>
            <a:lvl1pPr>
              <a:defRPr sz="3600" b="1" i="0">
                <a:solidFill>
                  <a:schemeClr val="tx1"/>
                </a:solidFill>
                <a:latin typeface="Tahoma"/>
                <a:cs typeface="Tahom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D3D5998C-39E9-4B09-9E9F-15E335D92ECA}" type="datetime1">
              <a:rPr lang="en-US" smtClean="0"/>
              <a:t>7/17/2026</a:t>
            </a:fld>
            <a:endParaRPr lang="en-US"/>
          </a:p>
        </p:txBody>
      </p:sp>
      <p:sp>
        <p:nvSpPr>
          <p:cNvPr id="6" name="Holder 6"/>
          <p:cNvSpPr>
            <a:spLocks noGrp="1"/>
          </p:cNvSpPr>
          <p:nvPr>
            <p:ph type="sldNum" sz="quarter" idx="7"/>
          </p:nvPr>
        </p:nvSpPr>
        <p:spPr>
          <a:xfrm>
            <a:off x="11741150" y="6322379"/>
            <a:ext cx="337820" cy="305434"/>
          </a:xfrm>
          <a:prstGeom prst="rect">
            <a:avLst/>
          </a:prstGeom>
        </p:spPr>
        <p:txBody>
          <a:bodyPr wrap="square" lIns="0" tIns="0" rIns="0" bIns="0">
            <a:spAutoFit/>
          </a:bodyPr>
          <a:lstStyle>
            <a:lvl1pPr>
              <a:defRPr sz="1800" b="0" i="0">
                <a:solidFill>
                  <a:schemeClr val="tx1"/>
                </a:solidFill>
                <a:latin typeface="Tahoma"/>
                <a:cs typeface="Tahoma"/>
              </a:defRPr>
            </a:lvl1pPr>
          </a:lstStyle>
          <a:p>
            <a:pPr marL="160655">
              <a:lnSpc>
                <a:spcPts val="2150"/>
              </a:lnSpc>
            </a:pPr>
            <a:fld id="{81D60167-4931-47E6-BA6A-407CBD079E47}" type="slidenum">
              <a:rPr spc="-50" dirty="0"/>
              <a:t>‹#›</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648450"/>
            <a:ext cx="12192000" cy="209550"/>
          </a:xfrm>
          <a:custGeom>
            <a:avLst/>
            <a:gdLst/>
            <a:ahLst/>
            <a:cxnLst/>
            <a:rect l="l" t="t" r="r" b="b"/>
            <a:pathLst>
              <a:path w="12192000" h="209550">
                <a:moveTo>
                  <a:pt x="12192000" y="0"/>
                </a:moveTo>
                <a:lnTo>
                  <a:pt x="0" y="0"/>
                </a:lnTo>
                <a:lnTo>
                  <a:pt x="0" y="209550"/>
                </a:lnTo>
                <a:lnTo>
                  <a:pt x="12192000" y="209550"/>
                </a:lnTo>
                <a:lnTo>
                  <a:pt x="12192000" y="0"/>
                </a:lnTo>
                <a:close/>
              </a:path>
            </a:pathLst>
          </a:custGeom>
          <a:solidFill>
            <a:srgbClr val="13548F"/>
          </a:solidFill>
        </p:spPr>
        <p:txBody>
          <a:bodyPr wrap="square" lIns="0" tIns="0" rIns="0" bIns="0" rtlCol="0"/>
          <a:lstStyle/>
          <a:p>
            <a:endParaRPr/>
          </a:p>
        </p:txBody>
      </p:sp>
      <p:sp>
        <p:nvSpPr>
          <p:cNvPr id="17" name="bg object 17"/>
          <p:cNvSpPr/>
          <p:nvPr/>
        </p:nvSpPr>
        <p:spPr>
          <a:xfrm>
            <a:off x="0" y="0"/>
            <a:ext cx="12192000" cy="457200"/>
          </a:xfrm>
          <a:custGeom>
            <a:avLst/>
            <a:gdLst/>
            <a:ahLst/>
            <a:cxnLst/>
            <a:rect l="l" t="t" r="r" b="b"/>
            <a:pathLst>
              <a:path w="12192000" h="457200">
                <a:moveTo>
                  <a:pt x="12192000" y="0"/>
                </a:moveTo>
                <a:lnTo>
                  <a:pt x="0" y="0"/>
                </a:lnTo>
                <a:lnTo>
                  <a:pt x="0" y="457200"/>
                </a:lnTo>
                <a:lnTo>
                  <a:pt x="12192000" y="457200"/>
                </a:lnTo>
                <a:lnTo>
                  <a:pt x="12192000" y="0"/>
                </a:lnTo>
                <a:close/>
              </a:path>
            </a:pathLst>
          </a:custGeom>
          <a:solidFill>
            <a:srgbClr val="388556"/>
          </a:solidFill>
        </p:spPr>
        <p:txBody>
          <a:bodyPr wrap="square" lIns="0" tIns="0" rIns="0" bIns="0" rtlCol="0"/>
          <a:lstStyle/>
          <a:p>
            <a:endParaRPr/>
          </a:p>
        </p:txBody>
      </p:sp>
      <p:pic>
        <p:nvPicPr>
          <p:cNvPr id="18" name="bg object 18"/>
          <p:cNvPicPr/>
          <p:nvPr/>
        </p:nvPicPr>
        <p:blipFill>
          <a:blip r:embed="rId7" cstate="print"/>
          <a:stretch>
            <a:fillRect/>
          </a:stretch>
        </p:blipFill>
        <p:spPr>
          <a:xfrm>
            <a:off x="11258550" y="38100"/>
            <a:ext cx="819150" cy="828675"/>
          </a:xfrm>
          <a:prstGeom prst="rect">
            <a:avLst/>
          </a:prstGeom>
        </p:spPr>
      </p:pic>
      <p:sp>
        <p:nvSpPr>
          <p:cNvPr id="19" name="bg object 19"/>
          <p:cNvSpPr/>
          <p:nvPr/>
        </p:nvSpPr>
        <p:spPr>
          <a:xfrm>
            <a:off x="11244198" y="23749"/>
            <a:ext cx="848360" cy="857885"/>
          </a:xfrm>
          <a:custGeom>
            <a:avLst/>
            <a:gdLst/>
            <a:ahLst/>
            <a:cxnLst/>
            <a:rect l="l" t="t" r="r" b="b"/>
            <a:pathLst>
              <a:path w="848359" h="857885">
                <a:moveTo>
                  <a:pt x="423925" y="0"/>
                </a:moveTo>
                <a:lnTo>
                  <a:pt x="467232" y="2285"/>
                </a:lnTo>
                <a:lnTo>
                  <a:pt x="509397" y="8762"/>
                </a:lnTo>
                <a:lnTo>
                  <a:pt x="550036" y="19303"/>
                </a:lnTo>
                <a:lnTo>
                  <a:pt x="589026" y="33781"/>
                </a:lnTo>
                <a:lnTo>
                  <a:pt x="625982" y="51816"/>
                </a:lnTo>
                <a:lnTo>
                  <a:pt x="661034" y="73278"/>
                </a:lnTo>
                <a:lnTo>
                  <a:pt x="693674" y="98044"/>
                </a:lnTo>
                <a:lnTo>
                  <a:pt x="723773" y="125602"/>
                </a:lnTo>
                <a:lnTo>
                  <a:pt x="751077" y="156082"/>
                </a:lnTo>
                <a:lnTo>
                  <a:pt x="775461" y="189102"/>
                </a:lnTo>
                <a:lnTo>
                  <a:pt x="796671" y="224408"/>
                </a:lnTo>
                <a:lnTo>
                  <a:pt x="814451" y="261874"/>
                </a:lnTo>
                <a:lnTo>
                  <a:pt x="828801" y="301244"/>
                </a:lnTo>
                <a:lnTo>
                  <a:pt x="839216" y="342391"/>
                </a:lnTo>
                <a:lnTo>
                  <a:pt x="845566" y="384937"/>
                </a:lnTo>
                <a:lnTo>
                  <a:pt x="847851" y="428625"/>
                </a:lnTo>
                <a:lnTo>
                  <a:pt x="845566" y="472439"/>
                </a:lnTo>
                <a:lnTo>
                  <a:pt x="839216" y="514985"/>
                </a:lnTo>
                <a:lnTo>
                  <a:pt x="828801" y="556133"/>
                </a:lnTo>
                <a:lnTo>
                  <a:pt x="814451" y="595502"/>
                </a:lnTo>
                <a:lnTo>
                  <a:pt x="796671" y="632967"/>
                </a:lnTo>
                <a:lnTo>
                  <a:pt x="775461" y="668274"/>
                </a:lnTo>
                <a:lnTo>
                  <a:pt x="751077" y="701293"/>
                </a:lnTo>
                <a:lnTo>
                  <a:pt x="723773" y="731774"/>
                </a:lnTo>
                <a:lnTo>
                  <a:pt x="693674" y="759333"/>
                </a:lnTo>
                <a:lnTo>
                  <a:pt x="661034" y="784098"/>
                </a:lnTo>
                <a:lnTo>
                  <a:pt x="625982" y="805561"/>
                </a:lnTo>
                <a:lnTo>
                  <a:pt x="589026" y="823595"/>
                </a:lnTo>
                <a:lnTo>
                  <a:pt x="550036" y="838073"/>
                </a:lnTo>
                <a:lnTo>
                  <a:pt x="509397" y="848613"/>
                </a:lnTo>
                <a:lnTo>
                  <a:pt x="467232" y="855090"/>
                </a:lnTo>
                <a:lnTo>
                  <a:pt x="423925" y="857376"/>
                </a:lnTo>
                <a:lnTo>
                  <a:pt x="380619" y="855090"/>
                </a:lnTo>
                <a:lnTo>
                  <a:pt x="338454" y="848613"/>
                </a:lnTo>
                <a:lnTo>
                  <a:pt x="297815" y="838073"/>
                </a:lnTo>
                <a:lnTo>
                  <a:pt x="258825" y="823595"/>
                </a:lnTo>
                <a:lnTo>
                  <a:pt x="221869" y="805561"/>
                </a:lnTo>
                <a:lnTo>
                  <a:pt x="186817" y="784098"/>
                </a:lnTo>
                <a:lnTo>
                  <a:pt x="154177" y="759333"/>
                </a:lnTo>
                <a:lnTo>
                  <a:pt x="124078" y="731774"/>
                </a:lnTo>
                <a:lnTo>
                  <a:pt x="96774" y="701293"/>
                </a:lnTo>
                <a:lnTo>
                  <a:pt x="72390" y="668274"/>
                </a:lnTo>
                <a:lnTo>
                  <a:pt x="51180" y="632967"/>
                </a:lnTo>
                <a:lnTo>
                  <a:pt x="33400" y="595502"/>
                </a:lnTo>
                <a:lnTo>
                  <a:pt x="19050" y="556133"/>
                </a:lnTo>
                <a:lnTo>
                  <a:pt x="8635" y="514985"/>
                </a:lnTo>
                <a:lnTo>
                  <a:pt x="2285" y="472439"/>
                </a:lnTo>
                <a:lnTo>
                  <a:pt x="0" y="428625"/>
                </a:lnTo>
                <a:lnTo>
                  <a:pt x="2285" y="384937"/>
                </a:lnTo>
                <a:lnTo>
                  <a:pt x="8635" y="342391"/>
                </a:lnTo>
                <a:lnTo>
                  <a:pt x="19050" y="301244"/>
                </a:lnTo>
                <a:lnTo>
                  <a:pt x="33400" y="261874"/>
                </a:lnTo>
                <a:lnTo>
                  <a:pt x="51180" y="224408"/>
                </a:lnTo>
                <a:lnTo>
                  <a:pt x="72390" y="189102"/>
                </a:lnTo>
                <a:lnTo>
                  <a:pt x="96774" y="156082"/>
                </a:lnTo>
                <a:lnTo>
                  <a:pt x="124078" y="125602"/>
                </a:lnTo>
                <a:lnTo>
                  <a:pt x="154177" y="98044"/>
                </a:lnTo>
                <a:lnTo>
                  <a:pt x="186817" y="73278"/>
                </a:lnTo>
                <a:lnTo>
                  <a:pt x="221869" y="51816"/>
                </a:lnTo>
                <a:lnTo>
                  <a:pt x="258825" y="33781"/>
                </a:lnTo>
                <a:lnTo>
                  <a:pt x="297815" y="19303"/>
                </a:lnTo>
                <a:lnTo>
                  <a:pt x="338454" y="8762"/>
                </a:lnTo>
                <a:lnTo>
                  <a:pt x="380619" y="2285"/>
                </a:lnTo>
                <a:lnTo>
                  <a:pt x="423925" y="0"/>
                </a:lnTo>
                <a:close/>
              </a:path>
            </a:pathLst>
          </a:custGeom>
          <a:ln w="28575">
            <a:solidFill>
              <a:srgbClr val="FFFFFF"/>
            </a:solidFill>
          </a:ln>
        </p:spPr>
        <p:txBody>
          <a:bodyPr wrap="square" lIns="0" tIns="0" rIns="0" bIns="0" rtlCol="0"/>
          <a:lstStyle/>
          <a:p>
            <a:endParaRPr/>
          </a:p>
        </p:txBody>
      </p:sp>
      <p:sp>
        <p:nvSpPr>
          <p:cNvPr id="2" name="Holder 2"/>
          <p:cNvSpPr>
            <a:spLocks noGrp="1"/>
          </p:cNvSpPr>
          <p:nvPr>
            <p:ph type="title"/>
          </p:nvPr>
        </p:nvSpPr>
        <p:spPr>
          <a:xfrm>
            <a:off x="78739" y="-11811"/>
            <a:ext cx="12034520" cy="518159"/>
          </a:xfrm>
          <a:prstGeom prst="rect">
            <a:avLst/>
          </a:prstGeom>
        </p:spPr>
        <p:txBody>
          <a:bodyPr wrap="square" lIns="0" tIns="0" rIns="0" bIns="0">
            <a:spAutoFit/>
          </a:bodyPr>
          <a:lstStyle>
            <a:lvl1pPr>
              <a:defRPr sz="2750" b="1" i="0">
                <a:solidFill>
                  <a:schemeClr val="bg1"/>
                </a:solidFill>
                <a:latin typeface="Trebuchet MS"/>
                <a:cs typeface="Trebuchet MS"/>
              </a:defRPr>
            </a:lvl1pPr>
          </a:lstStyle>
          <a:p>
            <a:endParaRPr/>
          </a:p>
        </p:txBody>
      </p:sp>
      <p:sp>
        <p:nvSpPr>
          <p:cNvPr id="3" name="Holder 3"/>
          <p:cNvSpPr>
            <a:spLocks noGrp="1"/>
          </p:cNvSpPr>
          <p:nvPr>
            <p:ph type="body" idx="1"/>
          </p:nvPr>
        </p:nvSpPr>
        <p:spPr>
          <a:xfrm>
            <a:off x="733424" y="1594437"/>
            <a:ext cx="10725150" cy="4384675"/>
          </a:xfrm>
          <a:prstGeom prst="rect">
            <a:avLst/>
          </a:prstGeom>
        </p:spPr>
        <p:txBody>
          <a:bodyPr wrap="square" lIns="0" tIns="0" rIns="0" bIns="0">
            <a:spAutoFit/>
          </a:bodyPr>
          <a:lstStyle>
            <a:lvl1pPr>
              <a:defRPr sz="3600" b="1" i="0">
                <a:solidFill>
                  <a:schemeClr val="tx1"/>
                </a:solidFill>
                <a:latin typeface="Tahoma"/>
                <a:cs typeface="Tahom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7/17/2026</a:t>
            </a:fld>
            <a:endParaRPr lang="en-US"/>
          </a:p>
        </p:txBody>
      </p:sp>
      <p:sp>
        <p:nvSpPr>
          <p:cNvPr id="6" name="Holder 6"/>
          <p:cNvSpPr>
            <a:spLocks noGrp="1"/>
          </p:cNvSpPr>
          <p:nvPr>
            <p:ph type="sldNum" sz="quarter" idx="7"/>
          </p:nvPr>
        </p:nvSpPr>
        <p:spPr>
          <a:xfrm>
            <a:off x="11741150" y="6322379"/>
            <a:ext cx="337820" cy="305434"/>
          </a:xfrm>
          <a:prstGeom prst="rect">
            <a:avLst/>
          </a:prstGeom>
        </p:spPr>
        <p:txBody>
          <a:bodyPr wrap="square" lIns="0" tIns="0" rIns="0" bIns="0">
            <a:spAutoFit/>
          </a:bodyPr>
          <a:lstStyle>
            <a:lvl1pPr>
              <a:defRPr sz="1800" b="0" i="0">
                <a:solidFill>
                  <a:schemeClr val="tx1"/>
                </a:solidFill>
                <a:latin typeface="Tahoma"/>
                <a:cs typeface="Tahoma"/>
              </a:defRPr>
            </a:lvl1pPr>
          </a:lstStyle>
          <a:p>
            <a:pPr marL="160655">
              <a:lnSpc>
                <a:spcPts val="2150"/>
              </a:lnSpc>
            </a:pPr>
            <a:fld id="{81D60167-4931-47E6-BA6A-407CBD079E47}" type="slidenum">
              <a:rPr spc="-50" dirty="0"/>
              <a:t>‹#›</a:t>
            </a:fld>
            <a:endParaRPr spc="-50" dirty="0"/>
          </a:p>
        </p:txBody>
      </p:sp>
    </p:spTree>
    <p:extLst>
      <p:ext uri="{BB962C8B-B14F-4D97-AF65-F5344CB8AC3E}">
        <p14:creationId xmlns:p14="http://schemas.microsoft.com/office/powerpoint/2010/main" val="364933524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sv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svg"/></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hyperlink" Target="mailto:dpu.isgp@mass.gov"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eaonline.eea.state.ma.us/dpu/fileroom/#/dashboard" TargetMode="External"/><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s://forms.office.com/pages/responsepage.aspx?id=Fh2GPrdIDkqYBowE2Bt7KmRwdm9ctlVMviluUfJOFctUOVVUUlozRzdOWVMyWkk2VzdQRFNMUldJWi4u&amp;route=shorturl" TargetMode="External"/><Relationship Id="rId13" Type="http://schemas.openxmlformats.org/officeDocument/2006/relationships/hyperlink" Target="https://www.mass.gov/info-details/frequently-asked-questions-about-solar-products-for-customers-in-massachusetts" TargetMode="External"/><Relationship Id="rId3" Type="http://schemas.openxmlformats.org/officeDocument/2006/relationships/image" Target="../media/image24.png"/><Relationship Id="rId7" Type="http://schemas.openxmlformats.org/officeDocument/2006/relationships/image" Target="../media/image26.png"/><Relationship Id="rId12" Type="http://schemas.openxmlformats.org/officeDocument/2006/relationships/image" Target="../media/image29.jpg"/><Relationship Id="rId2"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hyperlink" Target="https://www.mass.gov/info-details/learn-about-the-attorney-generals-energy-and-environment-bureau" TargetMode="External"/><Relationship Id="rId11" Type="http://schemas.openxmlformats.org/officeDocument/2006/relationships/image" Target="../media/image28.jpg"/><Relationship Id="rId5" Type="http://schemas.openxmlformats.org/officeDocument/2006/relationships/image" Target="../media/image25.png"/><Relationship Id="rId10" Type="http://schemas.openxmlformats.org/officeDocument/2006/relationships/hyperlink" Target="https://www.mass.gov/info-details/frequently-asked-questions-about-electric-and-gas-utilities" TargetMode="External"/><Relationship Id="rId4" Type="http://schemas.openxmlformats.org/officeDocument/2006/relationships/hyperlink" Target="https://www.mass.gov/doc/era-newsletter-the-energy-advocate-winter-2025-edition/download" TargetMode="External"/><Relationship Id="rId9" Type="http://schemas.openxmlformats.org/officeDocument/2006/relationships/image" Target="../media/image27.jpg"/></Relationships>
</file>

<file path=ppt/slides/_rels/slide26.xml.rels><?xml version="1.0" encoding="UTF-8" standalone="yes"?>
<Relationships xmlns="http://schemas.openxmlformats.org/package/2006/relationships"><Relationship Id="rId3" Type="http://schemas.openxmlformats.org/officeDocument/2006/relationships/hyperlink" Target="https://www.mass.gov/how-to/file-a-consumer-complaint" TargetMode="External"/><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hyperlink" Target="mailto:sierra.moll@mass.gov"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272114-EDAF-3600-6FDF-E3760083F5F8}"/>
              </a:ext>
            </a:extLst>
          </p:cNvPr>
          <p:cNvSpPr>
            <a:spLocks noGrp="1"/>
          </p:cNvSpPr>
          <p:nvPr>
            <p:ph type="ctrTitle"/>
          </p:nvPr>
        </p:nvSpPr>
        <p:spPr>
          <a:xfrm>
            <a:off x="0" y="-983153"/>
            <a:ext cx="7840318" cy="872692"/>
          </a:xfrm>
        </p:spPr>
        <p:txBody>
          <a:bodyPr/>
          <a:lstStyle/>
          <a:p>
            <a:r>
              <a:rPr lang="en-US" sz="1000" dirty="0"/>
              <a:t>Bay </a:t>
            </a:r>
            <a:r>
              <a:rPr lang="en-US" sz="1000" dirty="0" err="1"/>
              <a:t>Vwa</a:t>
            </a:r>
            <a:r>
              <a:rPr lang="en-US" sz="1000" dirty="0"/>
              <a:t> </a:t>
            </a:r>
            <a:r>
              <a:rPr lang="en-US" sz="1000" dirty="0" err="1"/>
              <a:t>Pouvwa</a:t>
            </a:r>
            <a:r>
              <a:rPr lang="en-US" sz="1000" dirty="0"/>
              <a:t>: </a:t>
            </a:r>
            <a:r>
              <a:rPr lang="en-US" sz="1000" dirty="0" err="1"/>
              <a:t>Pwogram</a:t>
            </a:r>
            <a:r>
              <a:rPr lang="en-US" sz="1000" dirty="0"/>
              <a:t> </a:t>
            </a:r>
            <a:r>
              <a:rPr lang="en-US" sz="1000" dirty="0" err="1"/>
              <a:t>Sibvansyon</a:t>
            </a:r>
            <a:r>
              <a:rPr lang="en-US" sz="1000" dirty="0"/>
              <a:t> </a:t>
            </a:r>
            <a:r>
              <a:rPr lang="en-US" sz="1000" dirty="0" err="1"/>
              <a:t>Sipò</a:t>
            </a:r>
            <a:r>
              <a:rPr lang="en-US" sz="1000" dirty="0"/>
              <a:t> </a:t>
            </a:r>
            <a:r>
              <a:rPr lang="en-US" sz="1000" dirty="0" err="1"/>
              <a:t>Entèvenan</a:t>
            </a:r>
            <a:endParaRPr lang="en-US" sz="1000" dirty="0"/>
          </a:p>
        </p:txBody>
      </p:sp>
      <p:pic>
        <p:nvPicPr>
          <p:cNvPr id="7" name="Picture 6" descr="Logotip Depatman Sèvis Piblik la, GreenRoots, ak Biwo Pwokirè Jeneral la.">
            <a:extLst>
              <a:ext uri="{FF2B5EF4-FFF2-40B4-BE49-F238E27FC236}">
                <a16:creationId xmlns:a16="http://schemas.microsoft.com/office/drawing/2014/main" id="{F543F5C4-A746-B6EC-FFDE-DEE2967FF0E6}"/>
              </a:ext>
            </a:extLst>
          </p:cNvPr>
          <p:cNvPicPr>
            <a:picLocks noChangeAspect="1"/>
          </p:cNvPicPr>
          <p:nvPr/>
        </p:nvPicPr>
        <p:blipFill>
          <a:blip r:embed="rId2"/>
          <a:stretch>
            <a:fillRect/>
          </a:stretch>
        </p:blipFill>
        <p:spPr>
          <a:xfrm>
            <a:off x="3573563" y="833379"/>
            <a:ext cx="4539343" cy="1423181"/>
          </a:xfrm>
          <a:prstGeom prst="rect">
            <a:avLst/>
          </a:prstGeom>
        </p:spPr>
      </p:pic>
      <p:sp>
        <p:nvSpPr>
          <p:cNvPr id="2" name="Title 4">
            <a:extLst>
              <a:ext uri="{FF2B5EF4-FFF2-40B4-BE49-F238E27FC236}">
                <a16:creationId xmlns:a16="http://schemas.microsoft.com/office/drawing/2014/main" id="{8C14B8D2-A731-94F8-7124-EBFE163F0F63}"/>
              </a:ext>
            </a:extLst>
          </p:cNvPr>
          <p:cNvSpPr txBox="1">
            <a:spLocks/>
          </p:cNvSpPr>
          <p:nvPr/>
        </p:nvSpPr>
        <p:spPr>
          <a:xfrm>
            <a:off x="572156" y="3200400"/>
            <a:ext cx="10768364" cy="1138906"/>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solidFill>
                  <a:srgbClr val="13548F"/>
                </a:solidFill>
                <a:effectLst/>
                <a:uLnTx/>
                <a:uFillTx/>
                <a:latin typeface="Aptos Display" panose="020F0302020204030204"/>
                <a:ea typeface="+mj-ea"/>
                <a:cs typeface="+mj-cs"/>
              </a:rPr>
              <a:t>Bay </a:t>
            </a:r>
            <a:r>
              <a:rPr kumimoji="0" lang="en-US" sz="4000" b="1" i="0" u="none" strike="noStrike" kern="1200" cap="none" spc="0" normalizeH="0" baseline="0" noProof="0" dirty="0" err="1">
                <a:solidFill>
                  <a:srgbClr val="13548F"/>
                </a:solidFill>
                <a:effectLst/>
                <a:uLnTx/>
                <a:uFillTx/>
                <a:latin typeface="Aptos Display" panose="020F0302020204030204"/>
                <a:ea typeface="+mj-ea"/>
                <a:cs typeface="+mj-cs"/>
              </a:rPr>
              <a:t>Vwa</a:t>
            </a:r>
            <a:r>
              <a:rPr kumimoji="0" lang="en-US" sz="4000" b="1" i="0" u="none" strike="noStrike" kern="1200" cap="none" spc="0" normalizeH="0" baseline="0" noProof="0" dirty="0">
                <a:solidFill>
                  <a:srgbClr val="13548F"/>
                </a:solidFill>
                <a:effectLst/>
                <a:uLnTx/>
                <a:uFillTx/>
                <a:latin typeface="Aptos Display" panose="020F0302020204030204"/>
                <a:ea typeface="+mj-ea"/>
                <a:cs typeface="+mj-cs"/>
              </a:rPr>
              <a:t> </a:t>
            </a:r>
            <a:r>
              <a:rPr kumimoji="0" lang="en-US" sz="4000" b="1" i="0" u="none" strike="noStrike" kern="1200" cap="none" spc="0" normalizeH="0" baseline="0" noProof="0" dirty="0" err="1">
                <a:solidFill>
                  <a:srgbClr val="13548F"/>
                </a:solidFill>
                <a:effectLst/>
                <a:uLnTx/>
                <a:uFillTx/>
                <a:latin typeface="Aptos Display" panose="020F0302020204030204"/>
                <a:ea typeface="+mj-ea"/>
                <a:cs typeface="+mj-cs"/>
              </a:rPr>
              <a:t>Pouvwa</a:t>
            </a:r>
            <a:r>
              <a:rPr kumimoji="0" lang="en-US" sz="4000" b="1" i="0" u="none" strike="noStrike" kern="1200" cap="none" spc="0" normalizeH="0" baseline="0" noProof="0" dirty="0">
                <a:solidFill>
                  <a:srgbClr val="13548F"/>
                </a:solidFill>
                <a:effectLst/>
                <a:uLnTx/>
                <a:uFillTx/>
                <a:latin typeface="Aptos Display" panose="020F0302020204030204"/>
                <a:ea typeface="+mj-ea"/>
                <a:cs typeface="+mj-cs"/>
              </a:rPr>
              <a:t>: </a:t>
            </a:r>
            <a:r>
              <a:rPr kumimoji="0" lang="en-US" sz="4000" b="1" i="0" u="none" strike="noStrike" kern="1200" cap="none" spc="0" normalizeH="0" baseline="0" noProof="0" dirty="0" err="1">
                <a:solidFill>
                  <a:srgbClr val="13548F"/>
                </a:solidFill>
                <a:effectLst/>
                <a:uLnTx/>
                <a:uFillTx/>
                <a:latin typeface="Aptos Display" panose="020F0302020204030204"/>
                <a:ea typeface="+mj-ea"/>
                <a:cs typeface="+mj-cs"/>
              </a:rPr>
              <a:t>Pwogram</a:t>
            </a:r>
            <a:r>
              <a:rPr kumimoji="0" lang="en-US" sz="4000" b="1" i="0" u="none" strike="noStrike" kern="1200" cap="none" spc="0" normalizeH="0" baseline="0" noProof="0" dirty="0">
                <a:solidFill>
                  <a:srgbClr val="13548F"/>
                </a:solidFill>
                <a:effectLst/>
                <a:uLnTx/>
                <a:uFillTx/>
                <a:latin typeface="Aptos Display" panose="020F0302020204030204"/>
                <a:ea typeface="+mj-ea"/>
                <a:cs typeface="+mj-cs"/>
              </a:rPr>
              <a:t> </a:t>
            </a:r>
            <a:r>
              <a:rPr kumimoji="0" lang="en-US" sz="4000" b="1" i="0" u="none" strike="noStrike" kern="1200" cap="none" spc="0" normalizeH="0" baseline="0" noProof="0" dirty="0" err="1">
                <a:solidFill>
                  <a:srgbClr val="13548F"/>
                </a:solidFill>
                <a:effectLst/>
                <a:uLnTx/>
                <a:uFillTx/>
                <a:latin typeface="Aptos Display" panose="020F0302020204030204"/>
                <a:ea typeface="+mj-ea"/>
                <a:cs typeface="+mj-cs"/>
              </a:rPr>
              <a:t>Sibvansyon</a:t>
            </a:r>
            <a:endParaRPr kumimoji="0" lang="en-US" sz="4000" b="1" i="0" u="none" strike="noStrike" kern="1200" cap="none" spc="0" normalizeH="0" baseline="0" noProof="0" dirty="0">
              <a:solidFill>
                <a:srgbClr val="13548F"/>
              </a:solidFill>
              <a:effectLst/>
              <a:uLnTx/>
              <a:uFillTx/>
              <a:latin typeface="Aptos Display" panose="020F030202020403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err="1">
                <a:solidFill>
                  <a:srgbClr val="13548F"/>
                </a:solidFill>
                <a:effectLst/>
                <a:uLnTx/>
                <a:uFillTx/>
                <a:latin typeface="Aptos Display" panose="020F0302020204030204"/>
                <a:ea typeface="+mj-ea"/>
                <a:cs typeface="+mj-cs"/>
              </a:rPr>
              <a:t>Sipò</a:t>
            </a:r>
            <a:r>
              <a:rPr kumimoji="0" lang="en-US" sz="4000" b="1" i="0" u="none" strike="noStrike" kern="1200" cap="none" spc="0" normalizeH="0" baseline="0" noProof="0" dirty="0">
                <a:solidFill>
                  <a:srgbClr val="13548F"/>
                </a:solidFill>
                <a:effectLst/>
                <a:uLnTx/>
                <a:uFillTx/>
                <a:latin typeface="Aptos Display" panose="020F0302020204030204"/>
                <a:ea typeface="+mj-ea"/>
                <a:cs typeface="+mj-cs"/>
              </a:rPr>
              <a:t> </a:t>
            </a:r>
            <a:r>
              <a:rPr kumimoji="0" lang="en-US" sz="4000" b="1" i="0" u="none" strike="noStrike" kern="1200" cap="none" spc="0" normalizeH="0" baseline="0" noProof="0" dirty="0" err="1">
                <a:solidFill>
                  <a:srgbClr val="13548F"/>
                </a:solidFill>
                <a:effectLst/>
                <a:uLnTx/>
                <a:uFillTx/>
                <a:latin typeface="Aptos Display" panose="020F0302020204030204"/>
                <a:ea typeface="+mj-ea"/>
                <a:cs typeface="+mj-cs"/>
              </a:rPr>
              <a:t>Entèvenan</a:t>
            </a:r>
            <a:endParaRPr kumimoji="0" lang="en-US" sz="4000" b="1" i="0" u="none" strike="noStrike" kern="1200" cap="none" spc="0" normalizeH="0" baseline="0" noProof="0" dirty="0">
              <a:solidFill>
                <a:srgbClr val="13548F"/>
              </a:solidFill>
              <a:effectLst/>
              <a:uLnTx/>
              <a:uFillTx/>
              <a:latin typeface="Aptos Display" panose="020F0302020204030204"/>
              <a:ea typeface="+mj-ea"/>
              <a:cs typeface="+mj-cs"/>
            </a:endParaRPr>
          </a:p>
        </p:txBody>
      </p:sp>
      <p:sp>
        <p:nvSpPr>
          <p:cNvPr id="3" name="Text Placeholder 5">
            <a:extLst>
              <a:ext uri="{FF2B5EF4-FFF2-40B4-BE49-F238E27FC236}">
                <a16:creationId xmlns:a16="http://schemas.microsoft.com/office/drawing/2014/main" id="{563DDAB5-8FA3-C04F-7150-091C0A5756C3}"/>
              </a:ext>
            </a:extLst>
          </p:cNvPr>
          <p:cNvSpPr txBox="1">
            <a:spLocks/>
          </p:cNvSpPr>
          <p:nvPr/>
        </p:nvSpPr>
        <p:spPr>
          <a:xfrm>
            <a:off x="585435" y="4339306"/>
            <a:ext cx="10515600" cy="1569497"/>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solidFill>
                  <a:srgbClr val="13548F"/>
                </a:solidFill>
                <a:effectLst/>
                <a:uLnTx/>
                <a:uFillTx/>
                <a:latin typeface="Aptos" panose="020B0004020202020204"/>
                <a:ea typeface="+mn-ea"/>
                <a:cs typeface="+mn-cs"/>
              </a:rPr>
              <a:t>25 </a:t>
            </a:r>
            <a:r>
              <a:rPr kumimoji="0" lang="en-US" sz="2400" b="0" i="0" u="none" strike="noStrike" kern="1200" cap="none" spc="0" normalizeH="0" baseline="0" noProof="0" dirty="0" err="1">
                <a:solidFill>
                  <a:srgbClr val="13548F"/>
                </a:solidFill>
                <a:effectLst/>
                <a:uLnTx/>
                <a:uFillTx/>
                <a:latin typeface="Aptos" panose="020B0004020202020204"/>
                <a:ea typeface="+mn-ea"/>
                <a:cs typeface="+mn-cs"/>
              </a:rPr>
              <a:t>jen</a:t>
            </a:r>
            <a:r>
              <a:rPr kumimoji="0" lang="en-US" sz="2400" b="0" i="0" u="none" strike="noStrike" kern="1200" cap="none" spc="0" normalizeH="0" baseline="0" noProof="0" dirty="0">
                <a:solidFill>
                  <a:srgbClr val="13548F"/>
                </a:solidFill>
                <a:effectLst/>
                <a:uLnTx/>
                <a:uFillTx/>
                <a:latin typeface="Aptos" panose="020B0004020202020204"/>
                <a:ea typeface="+mn-ea"/>
                <a:cs typeface="+mn-cs"/>
              </a:rPr>
              <a:t> 2026</a:t>
            </a:r>
          </a:p>
        </p:txBody>
      </p:sp>
      <p:sp>
        <p:nvSpPr>
          <p:cNvPr id="6" name="Slide Number Placeholder 5">
            <a:extLst>
              <a:ext uri="{FF2B5EF4-FFF2-40B4-BE49-F238E27FC236}">
                <a16:creationId xmlns:a16="http://schemas.microsoft.com/office/drawing/2014/main" id="{43E4B93A-EE33-612A-5203-6616B30A6C90}"/>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Aptos" panose="020B0004020202020204"/>
              <a:ea typeface="+mn-ea"/>
              <a:cs typeface="+mn-cs"/>
            </a:endParaRPr>
          </a:p>
        </p:txBody>
      </p:sp>
      <p:sp>
        <p:nvSpPr>
          <p:cNvPr id="8" name="TextBox 7">
            <a:extLst>
              <a:ext uri="{FF2B5EF4-FFF2-40B4-BE49-F238E27FC236}">
                <a16:creationId xmlns:a16="http://schemas.microsoft.com/office/drawing/2014/main" id="{5D1514E5-9576-D774-44CD-36E99448FB14}"/>
              </a:ext>
              <a:ext uri="{C183D7F6-B498-43B3-948B-1728B52AA6E4}">
                <adec:decorative xmlns:adec="http://schemas.microsoft.com/office/drawing/2017/decorative" val="0"/>
              </a:ext>
            </a:extLst>
          </p:cNvPr>
          <p:cNvSpPr txBox="1"/>
          <p:nvPr/>
        </p:nvSpPr>
        <p:spPr>
          <a:xfrm>
            <a:off x="5956338" y="6248400"/>
            <a:ext cx="6232358"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0EA680-D336-4FF7-8B7A-9848BB0A1C32}" type="slidenum">
              <a:rPr kumimoji="0" lang="en-US" sz="1800" b="0" i="0" u="none" strike="noStrike" kern="1200" cap="none" spc="0" normalizeH="0" baseline="0" noProof="0" smtClean="0">
                <a:ln>
                  <a:noFill/>
                </a:ln>
                <a:solidFill>
                  <a:schemeClr val="tx1"/>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dirty="0">
              <a:ln>
                <a:noFill/>
              </a:ln>
              <a:solidFill>
                <a:schemeClr val="tx1"/>
              </a:solidFill>
              <a:effectLst/>
              <a:uLnTx/>
              <a:uFillTx/>
              <a:latin typeface="Aptos" panose="020B0004020202020204"/>
              <a:ea typeface="+mn-ea"/>
              <a:cs typeface="+mn-cs"/>
            </a:endParaRP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8739" y="-11811"/>
            <a:ext cx="12034520" cy="447558"/>
          </a:xfrm>
          <a:prstGeom prst="rect">
            <a:avLst/>
          </a:prstGeom>
        </p:spPr>
        <p:txBody>
          <a:bodyPr vert="horz" wrap="square" lIns="0" tIns="16510" rIns="0" bIns="0" rtlCol="0">
            <a:spAutoFit/>
          </a:bodyPr>
          <a:lstStyle/>
          <a:p>
            <a:pPr marL="12700">
              <a:lnSpc>
                <a:spcPct val="100000"/>
              </a:lnSpc>
              <a:spcBef>
                <a:spcPts val="130"/>
              </a:spcBef>
            </a:pPr>
            <a:r>
              <a:rPr sz="2800" spc="-150" dirty="0">
                <a:latin typeface="Aptos" panose="020B0004020202020204" pitchFamily="34" charset="0"/>
              </a:rPr>
              <a:t>Antite</a:t>
            </a:r>
            <a:r>
              <a:rPr sz="2800" spc="-195" dirty="0">
                <a:latin typeface="Aptos" panose="020B0004020202020204" pitchFamily="34" charset="0"/>
              </a:rPr>
              <a:t> </a:t>
            </a:r>
            <a:r>
              <a:rPr sz="2800" spc="-145" dirty="0">
                <a:latin typeface="Aptos" panose="020B0004020202020204" pitchFamily="34" charset="0"/>
              </a:rPr>
              <a:t>ki</a:t>
            </a:r>
            <a:r>
              <a:rPr sz="2800" spc="-270" dirty="0">
                <a:latin typeface="Aptos" panose="020B0004020202020204" pitchFamily="34" charset="0"/>
              </a:rPr>
              <a:t> </a:t>
            </a:r>
            <a:r>
              <a:rPr sz="2800" spc="-130" dirty="0">
                <a:latin typeface="Aptos" panose="020B0004020202020204" pitchFamily="34" charset="0"/>
              </a:rPr>
              <a:t>kalifye</a:t>
            </a:r>
            <a:r>
              <a:rPr sz="2800" spc="-200" dirty="0">
                <a:latin typeface="Aptos" panose="020B0004020202020204" pitchFamily="34" charset="0"/>
              </a:rPr>
              <a:t> </a:t>
            </a:r>
            <a:r>
              <a:rPr sz="2800" spc="-114" dirty="0">
                <a:latin typeface="Aptos" panose="020B0004020202020204" pitchFamily="34" charset="0"/>
              </a:rPr>
              <a:t>pou</a:t>
            </a:r>
            <a:r>
              <a:rPr sz="2800" spc="-225" dirty="0">
                <a:latin typeface="Aptos" panose="020B0004020202020204" pitchFamily="34" charset="0"/>
              </a:rPr>
              <a:t> </a:t>
            </a:r>
            <a:r>
              <a:rPr sz="2800" spc="-105" dirty="0">
                <a:latin typeface="Aptos" panose="020B0004020202020204" pitchFamily="34" charset="0"/>
              </a:rPr>
              <a:t>resevwa</a:t>
            </a:r>
            <a:r>
              <a:rPr sz="2800" spc="-235" dirty="0">
                <a:latin typeface="Aptos" panose="020B0004020202020204" pitchFamily="34" charset="0"/>
              </a:rPr>
              <a:t> </a:t>
            </a:r>
            <a:r>
              <a:rPr sz="2800" spc="-85" dirty="0">
                <a:latin typeface="Aptos" panose="020B0004020202020204" pitchFamily="34" charset="0"/>
              </a:rPr>
              <a:t>finansman</a:t>
            </a:r>
            <a:r>
              <a:rPr sz="2800" spc="-240" dirty="0">
                <a:latin typeface="Aptos" panose="020B0004020202020204" pitchFamily="34" charset="0"/>
              </a:rPr>
              <a:t> </a:t>
            </a:r>
            <a:r>
              <a:rPr sz="2800" spc="-40" dirty="0">
                <a:latin typeface="Aptos" panose="020B0004020202020204" pitchFamily="34" charset="0"/>
              </a:rPr>
              <a:t>sibvansyon</a:t>
            </a:r>
          </a:p>
        </p:txBody>
      </p:sp>
      <p:sp>
        <p:nvSpPr>
          <p:cNvPr id="3" name="object 3"/>
          <p:cNvSpPr txBox="1"/>
          <p:nvPr/>
        </p:nvSpPr>
        <p:spPr>
          <a:xfrm>
            <a:off x="4951984" y="796861"/>
            <a:ext cx="6980555" cy="3256915"/>
          </a:xfrm>
          <a:prstGeom prst="rect">
            <a:avLst/>
          </a:prstGeom>
        </p:spPr>
        <p:txBody>
          <a:bodyPr vert="horz" wrap="square" lIns="0" tIns="6985" rIns="0" bIns="0" rtlCol="0">
            <a:spAutoFit/>
          </a:bodyPr>
          <a:lstStyle/>
          <a:p>
            <a:pPr marL="355600" marR="5080" indent="-343535">
              <a:lnSpc>
                <a:spcPct val="102800"/>
              </a:lnSpc>
              <a:spcBef>
                <a:spcPts val="55"/>
              </a:spcBef>
              <a:buFont typeface="Wingdings"/>
              <a:buChar char=""/>
              <a:tabLst>
                <a:tab pos="355600" algn="l"/>
              </a:tabLst>
            </a:pPr>
            <a:r>
              <a:rPr sz="2150" dirty="0">
                <a:solidFill>
                  <a:srgbClr val="13548F"/>
                </a:solidFill>
                <a:latin typeface="Aptos" panose="020B0004020202020204" pitchFamily="34" charset="0"/>
                <a:cs typeface="Tahoma"/>
              </a:rPr>
              <a:t>Òganizasyon</a:t>
            </a:r>
            <a:r>
              <a:rPr sz="2150" spc="-155"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ki</a:t>
            </a:r>
            <a:r>
              <a:rPr sz="2150" spc="-130" dirty="0">
                <a:solidFill>
                  <a:srgbClr val="13548F"/>
                </a:solidFill>
                <a:latin typeface="Aptos" panose="020B0004020202020204" pitchFamily="34" charset="0"/>
                <a:cs typeface="Tahoma"/>
              </a:rPr>
              <a:t> </a:t>
            </a:r>
            <a:r>
              <a:rPr sz="2150" spc="-20" dirty="0">
                <a:solidFill>
                  <a:srgbClr val="13548F"/>
                </a:solidFill>
                <a:latin typeface="Aptos" panose="020B0004020202020204" pitchFamily="34" charset="0"/>
                <a:cs typeface="Tahoma"/>
              </a:rPr>
              <a:t>reprezante</a:t>
            </a:r>
            <a:r>
              <a:rPr sz="2150" spc="-15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kliyan</a:t>
            </a:r>
            <a:r>
              <a:rPr sz="2150" spc="-16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rezidansyèl,</a:t>
            </a:r>
            <a:r>
              <a:rPr sz="2150" spc="-16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rezidan</a:t>
            </a:r>
            <a:r>
              <a:rPr sz="2150" spc="-190" dirty="0">
                <a:solidFill>
                  <a:srgbClr val="13548F"/>
                </a:solidFill>
                <a:latin typeface="Aptos" panose="020B0004020202020204" pitchFamily="34" charset="0"/>
                <a:cs typeface="Tahoma"/>
              </a:rPr>
              <a:t> </a:t>
            </a:r>
            <a:r>
              <a:rPr sz="2150" spc="-25" dirty="0">
                <a:solidFill>
                  <a:srgbClr val="13548F"/>
                </a:solidFill>
                <a:latin typeface="Aptos" panose="020B0004020202020204" pitchFamily="34" charset="0"/>
                <a:cs typeface="Tahoma"/>
              </a:rPr>
              <a:t>ki </a:t>
            </a:r>
            <a:r>
              <a:rPr sz="2150" spc="-65" dirty="0">
                <a:solidFill>
                  <a:srgbClr val="13548F"/>
                </a:solidFill>
                <a:latin typeface="Aptos" panose="020B0004020202020204" pitchFamily="34" charset="0"/>
                <a:cs typeface="Tahoma"/>
              </a:rPr>
              <a:t>gen</a:t>
            </a:r>
            <a:r>
              <a:rPr sz="2150" spc="-135" dirty="0">
                <a:solidFill>
                  <a:srgbClr val="13548F"/>
                </a:solidFill>
                <a:latin typeface="Aptos" panose="020B0004020202020204" pitchFamily="34" charset="0"/>
                <a:cs typeface="Tahoma"/>
              </a:rPr>
              <a:t> </a:t>
            </a:r>
            <a:r>
              <a:rPr sz="2150" spc="-35" dirty="0">
                <a:solidFill>
                  <a:srgbClr val="13548F"/>
                </a:solidFill>
                <a:latin typeface="Aptos" panose="020B0004020202020204" pitchFamily="34" charset="0"/>
                <a:cs typeface="Tahoma"/>
              </a:rPr>
              <a:t>revni</a:t>
            </a:r>
            <a:r>
              <a:rPr sz="2150" spc="-145"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fèb</a:t>
            </a:r>
            <a:r>
              <a:rPr sz="2150" spc="-17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oswa</a:t>
            </a:r>
            <a:r>
              <a:rPr sz="2150" spc="-15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modere,</a:t>
            </a:r>
            <a:r>
              <a:rPr sz="2150" spc="-18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rezidan</a:t>
            </a:r>
            <a:r>
              <a:rPr sz="2150" spc="-21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kominote</a:t>
            </a:r>
            <a:r>
              <a:rPr sz="2150" spc="-120" dirty="0">
                <a:solidFill>
                  <a:srgbClr val="13548F"/>
                </a:solidFill>
                <a:latin typeface="Aptos" panose="020B0004020202020204" pitchFamily="34" charset="0"/>
                <a:cs typeface="Tahoma"/>
              </a:rPr>
              <a:t> </a:t>
            </a:r>
            <a:r>
              <a:rPr sz="2150" spc="-25" dirty="0">
                <a:solidFill>
                  <a:srgbClr val="13548F"/>
                </a:solidFill>
                <a:latin typeface="Aptos" panose="020B0004020202020204" pitchFamily="34" charset="0"/>
                <a:cs typeface="Tahoma"/>
              </a:rPr>
              <a:t>ki </a:t>
            </a:r>
            <a:r>
              <a:rPr sz="2150" dirty="0">
                <a:solidFill>
                  <a:srgbClr val="13548F"/>
                </a:solidFill>
                <a:latin typeface="Aptos" panose="020B0004020202020204" pitchFamily="34" charset="0"/>
                <a:cs typeface="Tahoma"/>
              </a:rPr>
              <a:t>istorikman</a:t>
            </a:r>
            <a:r>
              <a:rPr sz="2150" spc="-13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majinalize</a:t>
            </a:r>
            <a:r>
              <a:rPr sz="2150" spc="-13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oswa</a:t>
            </a:r>
            <a:r>
              <a:rPr sz="2150" spc="-80"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ki</a:t>
            </a:r>
            <a:r>
              <a:rPr sz="2150" spc="-9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twò</a:t>
            </a:r>
            <a:r>
              <a:rPr sz="2150" spc="-14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chaje</a:t>
            </a:r>
            <a:r>
              <a:rPr sz="2150" spc="-9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epi</a:t>
            </a:r>
            <a:r>
              <a:rPr sz="2150" spc="-125"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ki</a:t>
            </a:r>
            <a:r>
              <a:rPr sz="2150" spc="-13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pa</a:t>
            </a:r>
            <a:r>
              <a:rPr sz="2150" spc="-95" dirty="0">
                <a:solidFill>
                  <a:srgbClr val="13548F"/>
                </a:solidFill>
                <a:latin typeface="Aptos" panose="020B0004020202020204" pitchFamily="34" charset="0"/>
                <a:cs typeface="Tahoma"/>
              </a:rPr>
              <a:t> </a:t>
            </a:r>
            <a:r>
              <a:rPr sz="2150" spc="-20" dirty="0">
                <a:solidFill>
                  <a:srgbClr val="13548F"/>
                </a:solidFill>
                <a:latin typeface="Aptos" panose="020B0004020202020204" pitchFamily="34" charset="0"/>
                <a:cs typeface="Tahoma"/>
              </a:rPr>
              <a:t>byen </a:t>
            </a:r>
            <a:r>
              <a:rPr sz="2150" dirty="0">
                <a:solidFill>
                  <a:srgbClr val="13548F"/>
                </a:solidFill>
                <a:latin typeface="Aptos" panose="020B0004020202020204" pitchFamily="34" charset="0"/>
                <a:cs typeface="Tahoma"/>
              </a:rPr>
              <a:t>sèvi,</a:t>
            </a:r>
            <a:r>
              <a:rPr sz="2150" spc="-18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oswa</a:t>
            </a:r>
            <a:r>
              <a:rPr sz="2150" spc="-13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rezidan</a:t>
            </a:r>
            <a:r>
              <a:rPr sz="2150" spc="-195" dirty="0">
                <a:solidFill>
                  <a:srgbClr val="13548F"/>
                </a:solidFill>
                <a:latin typeface="Aptos" panose="020B0004020202020204" pitchFamily="34" charset="0"/>
                <a:cs typeface="Tahoma"/>
              </a:rPr>
              <a:t> </a:t>
            </a:r>
            <a:r>
              <a:rPr sz="2150" spc="-35" dirty="0">
                <a:solidFill>
                  <a:srgbClr val="13548F"/>
                </a:solidFill>
                <a:latin typeface="Aptos" panose="020B0004020202020204" pitchFamily="34" charset="0"/>
                <a:cs typeface="Tahoma"/>
              </a:rPr>
              <a:t>Zòn</a:t>
            </a:r>
            <a:r>
              <a:rPr sz="2150" spc="-135"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ki</a:t>
            </a:r>
            <a:r>
              <a:rPr sz="2150" spc="-180" dirty="0">
                <a:solidFill>
                  <a:srgbClr val="13548F"/>
                </a:solidFill>
                <a:latin typeface="Aptos" panose="020B0004020202020204" pitchFamily="34" charset="0"/>
                <a:cs typeface="Tahoma"/>
              </a:rPr>
              <a:t> </a:t>
            </a:r>
            <a:r>
              <a:rPr sz="2150" spc="-40" dirty="0">
                <a:solidFill>
                  <a:srgbClr val="13548F"/>
                </a:solidFill>
                <a:latin typeface="Aptos" panose="020B0004020202020204" pitchFamily="34" charset="0"/>
                <a:cs typeface="Tahoma"/>
              </a:rPr>
              <a:t>gen</a:t>
            </a:r>
            <a:r>
              <a:rPr sz="2150" spc="-185" dirty="0">
                <a:solidFill>
                  <a:srgbClr val="13548F"/>
                </a:solidFill>
                <a:latin typeface="Aptos" panose="020B0004020202020204" pitchFamily="34" charset="0"/>
                <a:cs typeface="Tahoma"/>
              </a:rPr>
              <a:t> </a:t>
            </a:r>
            <a:r>
              <a:rPr sz="2150" spc="-20" dirty="0">
                <a:solidFill>
                  <a:srgbClr val="13548F"/>
                </a:solidFill>
                <a:latin typeface="Aptos" panose="020B0004020202020204" pitchFamily="34" charset="0"/>
                <a:cs typeface="Tahoma"/>
              </a:rPr>
              <a:t>Chaj</a:t>
            </a:r>
            <a:endParaRPr sz="2150" dirty="0">
              <a:latin typeface="Aptos" panose="020B0004020202020204" pitchFamily="34" charset="0"/>
              <a:cs typeface="Tahoma"/>
            </a:endParaRPr>
          </a:p>
          <a:p>
            <a:pPr marL="355600" marR="535940" indent="-343535">
              <a:lnSpc>
                <a:spcPct val="101899"/>
              </a:lnSpc>
              <a:spcBef>
                <a:spcPts val="2180"/>
              </a:spcBef>
              <a:buFont typeface="Wingdings"/>
              <a:buChar char=""/>
              <a:tabLst>
                <a:tab pos="355600" algn="l"/>
              </a:tabLst>
            </a:pPr>
            <a:r>
              <a:rPr sz="2150" dirty="0">
                <a:solidFill>
                  <a:srgbClr val="13548F"/>
                </a:solidFill>
                <a:latin typeface="Aptos" panose="020B0004020202020204" pitchFamily="34" charset="0"/>
                <a:cs typeface="Tahoma"/>
              </a:rPr>
              <a:t>Enstitisyon</a:t>
            </a:r>
            <a:r>
              <a:rPr sz="2150" spc="-130"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gouvènmantal</a:t>
            </a:r>
            <a:r>
              <a:rPr sz="2150" spc="-110" dirty="0">
                <a:solidFill>
                  <a:srgbClr val="13548F"/>
                </a:solidFill>
                <a:latin typeface="Aptos" panose="020B0004020202020204" pitchFamily="34" charset="0"/>
                <a:cs typeface="Tahoma"/>
              </a:rPr>
              <a:t> </a:t>
            </a:r>
            <a:r>
              <a:rPr sz="2150" spc="-45" dirty="0">
                <a:solidFill>
                  <a:srgbClr val="13548F"/>
                </a:solidFill>
                <a:latin typeface="Aptos" panose="020B0004020202020204" pitchFamily="34" charset="0"/>
                <a:cs typeface="Tahoma"/>
              </a:rPr>
              <a:t>yo</a:t>
            </a:r>
            <a:r>
              <a:rPr sz="2150" spc="-125" dirty="0">
                <a:solidFill>
                  <a:srgbClr val="13548F"/>
                </a:solidFill>
                <a:latin typeface="Aptos" panose="020B0004020202020204" pitchFamily="34" charset="0"/>
                <a:cs typeface="Tahoma"/>
              </a:rPr>
              <a:t> </a:t>
            </a:r>
            <a:r>
              <a:rPr sz="2150" spc="-45" dirty="0">
                <a:solidFill>
                  <a:srgbClr val="13548F"/>
                </a:solidFill>
                <a:latin typeface="Aptos" panose="020B0004020202020204" pitchFamily="34" charset="0"/>
                <a:cs typeface="Tahoma"/>
              </a:rPr>
              <a:t>(vil,</a:t>
            </a:r>
            <a:r>
              <a:rPr sz="2150" spc="-17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bouk,</a:t>
            </a:r>
            <a:r>
              <a:rPr sz="2150" spc="-16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distri,</a:t>
            </a:r>
            <a:r>
              <a:rPr sz="2150" spc="-140"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distri </a:t>
            </a:r>
            <a:r>
              <a:rPr sz="2150" dirty="0">
                <a:solidFill>
                  <a:srgbClr val="13548F"/>
                </a:solidFill>
                <a:latin typeface="Aptos" panose="020B0004020202020204" pitchFamily="34" charset="0"/>
                <a:cs typeface="Tahoma"/>
              </a:rPr>
              <a:t>lekòl</a:t>
            </a:r>
            <a:r>
              <a:rPr sz="2150" spc="-100" dirty="0">
                <a:solidFill>
                  <a:srgbClr val="13548F"/>
                </a:solidFill>
                <a:latin typeface="Aptos" panose="020B0004020202020204" pitchFamily="34" charset="0"/>
                <a:cs typeface="Tahoma"/>
              </a:rPr>
              <a:t> </a:t>
            </a:r>
            <a:r>
              <a:rPr sz="2150" spc="-20" dirty="0">
                <a:solidFill>
                  <a:srgbClr val="13548F"/>
                </a:solidFill>
                <a:latin typeface="Aptos" panose="020B0004020202020204" pitchFamily="34" charset="0"/>
                <a:cs typeface="Tahoma"/>
              </a:rPr>
              <a:t>rejyonal,</a:t>
            </a:r>
            <a:r>
              <a:rPr sz="2150" spc="-8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oswa</a:t>
            </a:r>
            <a:r>
              <a:rPr sz="2150" spc="-30"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konte)</a:t>
            </a:r>
            <a:endParaRPr sz="2150" dirty="0">
              <a:latin typeface="Aptos" panose="020B0004020202020204" pitchFamily="34" charset="0"/>
              <a:cs typeface="Tahoma"/>
            </a:endParaRPr>
          </a:p>
          <a:p>
            <a:pPr marL="355600" marR="205740" indent="-343535">
              <a:lnSpc>
                <a:spcPct val="101899"/>
              </a:lnSpc>
              <a:spcBef>
                <a:spcPts val="2175"/>
              </a:spcBef>
              <a:buFont typeface="Wingdings"/>
              <a:buChar char=""/>
              <a:tabLst>
                <a:tab pos="355600" algn="l"/>
              </a:tabLst>
            </a:pPr>
            <a:r>
              <a:rPr sz="2150" dirty="0">
                <a:solidFill>
                  <a:srgbClr val="13548F"/>
                </a:solidFill>
                <a:latin typeface="Aptos" panose="020B0004020202020204" pitchFamily="34" charset="0"/>
                <a:cs typeface="Tahoma"/>
              </a:rPr>
              <a:t>Ajans</a:t>
            </a:r>
            <a:r>
              <a:rPr sz="2150" spc="-11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planifikasyon</a:t>
            </a:r>
            <a:r>
              <a:rPr sz="2150" spc="-135"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rejyonal</a:t>
            </a:r>
            <a:r>
              <a:rPr sz="2150" spc="-135" dirty="0">
                <a:solidFill>
                  <a:srgbClr val="13548F"/>
                </a:solidFill>
                <a:latin typeface="Aptos" panose="020B0004020202020204" pitchFamily="34" charset="0"/>
                <a:cs typeface="Tahoma"/>
              </a:rPr>
              <a:t> </a:t>
            </a:r>
            <a:r>
              <a:rPr sz="2150" spc="-60" dirty="0">
                <a:solidFill>
                  <a:srgbClr val="13548F"/>
                </a:solidFill>
                <a:latin typeface="Aptos" panose="020B0004020202020204" pitchFamily="34" charset="0"/>
                <a:cs typeface="Tahoma"/>
              </a:rPr>
              <a:t>yo,</a:t>
            </a:r>
            <a:r>
              <a:rPr sz="2150" spc="-17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pa</a:t>
            </a:r>
            <a:r>
              <a:rPr sz="2150" spc="-140" dirty="0">
                <a:solidFill>
                  <a:srgbClr val="13548F"/>
                </a:solidFill>
                <a:latin typeface="Aptos" panose="020B0004020202020204" pitchFamily="34" charset="0"/>
                <a:cs typeface="Tahoma"/>
              </a:rPr>
              <a:t> </a:t>
            </a:r>
            <a:r>
              <a:rPr sz="2150" spc="-30" dirty="0">
                <a:solidFill>
                  <a:srgbClr val="13548F"/>
                </a:solidFill>
                <a:latin typeface="Aptos" panose="020B0004020202020204" pitchFamily="34" charset="0"/>
                <a:cs typeface="Tahoma"/>
              </a:rPr>
              <a:t>egzanp,</a:t>
            </a:r>
            <a:r>
              <a:rPr sz="2150" spc="-145"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Konsèy </a:t>
            </a:r>
            <a:r>
              <a:rPr sz="2150" dirty="0">
                <a:solidFill>
                  <a:srgbClr val="13548F"/>
                </a:solidFill>
                <a:latin typeface="Aptos" panose="020B0004020202020204" pitchFamily="34" charset="0"/>
                <a:cs typeface="Tahoma"/>
              </a:rPr>
              <a:t>Planifikasyon</a:t>
            </a:r>
            <a:r>
              <a:rPr sz="2150" spc="-70" dirty="0">
                <a:solidFill>
                  <a:srgbClr val="13548F"/>
                </a:solidFill>
                <a:latin typeface="Aptos" panose="020B0004020202020204" pitchFamily="34" charset="0"/>
                <a:cs typeface="Tahoma"/>
              </a:rPr>
              <a:t> </a:t>
            </a:r>
            <a:r>
              <a:rPr sz="2150" spc="-35" dirty="0">
                <a:solidFill>
                  <a:srgbClr val="13548F"/>
                </a:solidFill>
                <a:latin typeface="Aptos" panose="020B0004020202020204" pitchFamily="34" charset="0"/>
                <a:cs typeface="Tahoma"/>
              </a:rPr>
              <a:t>Zòn</a:t>
            </a:r>
            <a:r>
              <a:rPr sz="2150" spc="-7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Metwopoliten,</a:t>
            </a:r>
            <a:r>
              <a:rPr sz="2150" spc="-12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Komisyon</a:t>
            </a:r>
            <a:r>
              <a:rPr sz="2150" spc="-50" dirty="0">
                <a:solidFill>
                  <a:srgbClr val="13548F"/>
                </a:solidFill>
                <a:latin typeface="Aptos" panose="020B0004020202020204" pitchFamily="34" charset="0"/>
                <a:cs typeface="Tahoma"/>
              </a:rPr>
              <a:t> </a:t>
            </a:r>
            <a:r>
              <a:rPr sz="2150" spc="85" dirty="0">
                <a:solidFill>
                  <a:srgbClr val="13548F"/>
                </a:solidFill>
                <a:latin typeface="Aptos" panose="020B0004020202020204" pitchFamily="34" charset="0"/>
                <a:cs typeface="Tahoma"/>
              </a:rPr>
              <a:t>Cape</a:t>
            </a:r>
            <a:r>
              <a:rPr sz="2150" spc="-145" dirty="0">
                <a:solidFill>
                  <a:srgbClr val="13548F"/>
                </a:solidFill>
                <a:latin typeface="Aptos" panose="020B0004020202020204" pitchFamily="34" charset="0"/>
                <a:cs typeface="Tahoma"/>
              </a:rPr>
              <a:t> </a:t>
            </a:r>
            <a:r>
              <a:rPr sz="2150" spc="85" dirty="0">
                <a:solidFill>
                  <a:srgbClr val="13548F"/>
                </a:solidFill>
                <a:latin typeface="Aptos" panose="020B0004020202020204" pitchFamily="34" charset="0"/>
                <a:cs typeface="Tahoma"/>
              </a:rPr>
              <a:t>Cod</a:t>
            </a:r>
            <a:endParaRPr sz="2150" dirty="0">
              <a:latin typeface="Aptos" panose="020B0004020202020204" pitchFamily="34" charset="0"/>
              <a:cs typeface="Tahoma"/>
            </a:endParaRPr>
          </a:p>
        </p:txBody>
      </p:sp>
      <p:sp>
        <p:nvSpPr>
          <p:cNvPr id="4" name="object 4"/>
          <p:cNvSpPr txBox="1"/>
          <p:nvPr/>
        </p:nvSpPr>
        <p:spPr>
          <a:xfrm>
            <a:off x="4951984" y="4583366"/>
            <a:ext cx="6793230" cy="1969770"/>
          </a:xfrm>
          <a:prstGeom prst="rect">
            <a:avLst/>
          </a:prstGeom>
        </p:spPr>
        <p:txBody>
          <a:bodyPr vert="horz" wrap="square" lIns="0" tIns="15875" rIns="0" bIns="0" rtlCol="0">
            <a:spAutoFit/>
          </a:bodyPr>
          <a:lstStyle/>
          <a:p>
            <a:pPr marL="355600" indent="-342900">
              <a:lnSpc>
                <a:spcPct val="100000"/>
              </a:lnSpc>
              <a:spcBef>
                <a:spcPts val="125"/>
              </a:spcBef>
              <a:buFont typeface="Wingdings"/>
              <a:buChar char=""/>
              <a:tabLst>
                <a:tab pos="355600" algn="l"/>
              </a:tabLst>
            </a:pPr>
            <a:r>
              <a:rPr sz="2150" spc="-60" dirty="0">
                <a:solidFill>
                  <a:srgbClr val="13548F"/>
                </a:solidFill>
                <a:latin typeface="Aptos" panose="020B0004020202020204" pitchFamily="34" charset="0"/>
                <a:cs typeface="Tahoma"/>
              </a:rPr>
              <a:t>Tribi</a:t>
            </a:r>
            <a:r>
              <a:rPr sz="2150" spc="-155"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ki</a:t>
            </a:r>
            <a:r>
              <a:rPr sz="2150" spc="-135" dirty="0">
                <a:solidFill>
                  <a:srgbClr val="13548F"/>
                </a:solidFill>
                <a:latin typeface="Aptos" panose="020B0004020202020204" pitchFamily="34" charset="0"/>
                <a:cs typeface="Tahoma"/>
              </a:rPr>
              <a:t> </a:t>
            </a:r>
            <a:r>
              <a:rPr sz="2150" spc="-20" dirty="0">
                <a:solidFill>
                  <a:srgbClr val="13548F"/>
                </a:solidFill>
                <a:latin typeface="Aptos" panose="020B0004020202020204" pitchFamily="34" charset="0"/>
                <a:cs typeface="Tahoma"/>
              </a:rPr>
              <a:t>rekonèt</a:t>
            </a:r>
            <a:r>
              <a:rPr sz="2150" spc="-12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pa</a:t>
            </a:r>
            <a:r>
              <a:rPr sz="2150" spc="-185" dirty="0">
                <a:solidFill>
                  <a:srgbClr val="13548F"/>
                </a:solidFill>
                <a:latin typeface="Aptos" panose="020B0004020202020204" pitchFamily="34" charset="0"/>
                <a:cs typeface="Tahoma"/>
              </a:rPr>
              <a:t> </a:t>
            </a:r>
            <a:r>
              <a:rPr sz="2150" spc="-20" dirty="0">
                <a:solidFill>
                  <a:srgbClr val="13548F"/>
                </a:solidFill>
                <a:latin typeface="Aptos" panose="020B0004020202020204" pitchFamily="34" charset="0"/>
                <a:cs typeface="Tahoma"/>
              </a:rPr>
              <a:t>gouvènman</a:t>
            </a:r>
            <a:r>
              <a:rPr sz="2150" spc="-16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federal</a:t>
            </a:r>
            <a:r>
              <a:rPr sz="2150" spc="-18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la,</a:t>
            </a:r>
            <a:r>
              <a:rPr sz="2150" spc="-18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ki</a:t>
            </a:r>
            <a:r>
              <a:rPr sz="2150" spc="-190" dirty="0">
                <a:solidFill>
                  <a:srgbClr val="13548F"/>
                </a:solidFill>
                <a:latin typeface="Aptos" panose="020B0004020202020204" pitchFamily="34" charset="0"/>
                <a:cs typeface="Tahoma"/>
              </a:rPr>
              <a:t> </a:t>
            </a:r>
            <a:r>
              <a:rPr sz="2150" spc="-20" dirty="0">
                <a:solidFill>
                  <a:srgbClr val="13548F"/>
                </a:solidFill>
                <a:latin typeface="Aptos" panose="020B0004020202020204" pitchFamily="34" charset="0"/>
                <a:cs typeface="Tahoma"/>
              </a:rPr>
              <a:t>rekonèt</a:t>
            </a:r>
            <a:r>
              <a:rPr sz="2150" spc="-130" dirty="0">
                <a:solidFill>
                  <a:srgbClr val="13548F"/>
                </a:solidFill>
                <a:latin typeface="Aptos" panose="020B0004020202020204" pitchFamily="34" charset="0"/>
                <a:cs typeface="Tahoma"/>
              </a:rPr>
              <a:t> </a:t>
            </a:r>
            <a:r>
              <a:rPr sz="2150" spc="-25" dirty="0">
                <a:solidFill>
                  <a:srgbClr val="13548F"/>
                </a:solidFill>
                <a:latin typeface="Aptos" panose="020B0004020202020204" pitchFamily="34" charset="0"/>
                <a:cs typeface="Tahoma"/>
              </a:rPr>
              <a:t>pa</a:t>
            </a:r>
            <a:endParaRPr sz="2150" dirty="0">
              <a:latin typeface="Aptos" panose="020B0004020202020204" pitchFamily="34" charset="0"/>
              <a:cs typeface="Tahoma"/>
            </a:endParaRPr>
          </a:p>
          <a:p>
            <a:pPr marL="355600">
              <a:lnSpc>
                <a:spcPct val="100000"/>
              </a:lnSpc>
              <a:spcBef>
                <a:spcPts val="50"/>
              </a:spcBef>
            </a:pPr>
            <a:r>
              <a:rPr sz="2150" dirty="0">
                <a:solidFill>
                  <a:srgbClr val="13548F"/>
                </a:solidFill>
                <a:latin typeface="Aptos" panose="020B0004020202020204" pitchFamily="34" charset="0"/>
                <a:cs typeface="Tahoma"/>
              </a:rPr>
              <a:t>leta</a:t>
            </a:r>
            <a:r>
              <a:rPr sz="2150" spc="-16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a,</a:t>
            </a:r>
            <a:r>
              <a:rPr sz="2150" spc="-17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oswa</a:t>
            </a:r>
            <a:r>
              <a:rPr sz="2150" spc="-105"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ki</a:t>
            </a:r>
            <a:r>
              <a:rPr sz="2150" spc="-120" dirty="0">
                <a:solidFill>
                  <a:srgbClr val="13548F"/>
                </a:solidFill>
                <a:latin typeface="Aptos" panose="020B0004020202020204" pitchFamily="34" charset="0"/>
                <a:cs typeface="Tahoma"/>
              </a:rPr>
              <a:t> </a:t>
            </a:r>
            <a:r>
              <a:rPr sz="2150" spc="-25" dirty="0">
                <a:solidFill>
                  <a:srgbClr val="13548F"/>
                </a:solidFill>
                <a:latin typeface="Aptos" panose="020B0004020202020204" pitchFamily="34" charset="0"/>
                <a:cs typeface="Tahoma"/>
              </a:rPr>
              <a:t>rekonèt</a:t>
            </a:r>
            <a:r>
              <a:rPr sz="2150" spc="-10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pa</a:t>
            </a:r>
            <a:r>
              <a:rPr sz="2150" spc="-175" dirty="0">
                <a:solidFill>
                  <a:srgbClr val="13548F"/>
                </a:solidFill>
                <a:latin typeface="Aptos" panose="020B0004020202020204" pitchFamily="34" charset="0"/>
                <a:cs typeface="Tahoma"/>
              </a:rPr>
              <a:t> </a:t>
            </a:r>
            <a:r>
              <a:rPr sz="2150" spc="-20" dirty="0">
                <a:solidFill>
                  <a:srgbClr val="13548F"/>
                </a:solidFill>
                <a:latin typeface="Aptos" panose="020B0004020202020204" pitchFamily="34" charset="0"/>
                <a:cs typeface="Tahoma"/>
              </a:rPr>
              <a:t>leta</a:t>
            </a:r>
            <a:endParaRPr sz="2150" dirty="0">
              <a:latin typeface="Aptos" panose="020B0004020202020204" pitchFamily="34" charset="0"/>
              <a:cs typeface="Tahoma"/>
            </a:endParaRPr>
          </a:p>
          <a:p>
            <a:pPr marL="355600" marR="231775" indent="-343535">
              <a:lnSpc>
                <a:spcPct val="101899"/>
              </a:lnSpc>
              <a:spcBef>
                <a:spcPts val="2175"/>
              </a:spcBef>
              <a:buFont typeface="Wingdings"/>
              <a:buChar char=""/>
              <a:tabLst>
                <a:tab pos="355600" algn="l"/>
              </a:tabLst>
            </a:pPr>
            <a:r>
              <a:rPr sz="2150" spc="-65" dirty="0">
                <a:solidFill>
                  <a:srgbClr val="13548F"/>
                </a:solidFill>
                <a:latin typeface="Aptos" panose="020B0004020202020204" pitchFamily="34" charset="0"/>
                <a:cs typeface="Tahoma"/>
              </a:rPr>
              <a:t>Yon</a:t>
            </a:r>
            <a:r>
              <a:rPr sz="2150" spc="-160" dirty="0">
                <a:solidFill>
                  <a:srgbClr val="13548F"/>
                </a:solidFill>
                <a:latin typeface="Aptos" panose="020B0004020202020204" pitchFamily="34" charset="0"/>
                <a:cs typeface="Tahoma"/>
              </a:rPr>
              <a:t> </a:t>
            </a:r>
            <a:r>
              <a:rPr sz="2150" spc="-25" dirty="0">
                <a:solidFill>
                  <a:srgbClr val="13548F"/>
                </a:solidFill>
                <a:latin typeface="Aptos" panose="020B0004020202020204" pitchFamily="34" charset="0"/>
                <a:cs typeface="Tahoma"/>
              </a:rPr>
              <a:t>gwoup</a:t>
            </a:r>
            <a:r>
              <a:rPr sz="2150" spc="-19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twa</a:t>
            </a:r>
            <a:r>
              <a:rPr sz="2150" spc="-18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moun</a:t>
            </a:r>
            <a:r>
              <a:rPr sz="2150" spc="-20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oswa</a:t>
            </a:r>
            <a:r>
              <a:rPr sz="2150" spc="-130" dirty="0">
                <a:solidFill>
                  <a:srgbClr val="13548F"/>
                </a:solidFill>
                <a:latin typeface="Aptos" panose="020B0004020202020204" pitchFamily="34" charset="0"/>
                <a:cs typeface="Tahoma"/>
              </a:rPr>
              <a:t> </a:t>
            </a:r>
            <a:r>
              <a:rPr sz="2150" spc="55" dirty="0">
                <a:solidFill>
                  <a:srgbClr val="13548F"/>
                </a:solidFill>
                <a:latin typeface="Aptos" panose="020B0004020202020204" pitchFamily="34" charset="0"/>
                <a:cs typeface="Tahoma"/>
              </a:rPr>
              <a:t>plis</a:t>
            </a:r>
            <a:r>
              <a:rPr sz="2150" spc="-130"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("asosyasyon</a:t>
            </a:r>
            <a:r>
              <a:rPr sz="2150" spc="-125"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ki</a:t>
            </a:r>
            <a:r>
              <a:rPr sz="2150" spc="-165" dirty="0">
                <a:solidFill>
                  <a:srgbClr val="13548F"/>
                </a:solidFill>
                <a:latin typeface="Aptos" panose="020B0004020202020204" pitchFamily="34" charset="0"/>
                <a:cs typeface="Tahoma"/>
              </a:rPr>
              <a:t> </a:t>
            </a:r>
            <a:r>
              <a:rPr sz="2150" spc="-25" dirty="0">
                <a:solidFill>
                  <a:srgbClr val="13548F"/>
                </a:solidFill>
                <a:latin typeface="Aptos" panose="020B0004020202020204" pitchFamily="34" charset="0"/>
                <a:cs typeface="Tahoma"/>
              </a:rPr>
              <a:t>pa enkòpore")</a:t>
            </a:r>
            <a:r>
              <a:rPr sz="2150" spc="-8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epi</a:t>
            </a:r>
            <a:r>
              <a:rPr sz="2150" spc="-120"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ki</a:t>
            </a:r>
            <a:r>
              <a:rPr sz="2150" spc="-125" dirty="0">
                <a:solidFill>
                  <a:srgbClr val="13548F"/>
                </a:solidFill>
                <a:latin typeface="Aptos" panose="020B0004020202020204" pitchFamily="34" charset="0"/>
                <a:cs typeface="Tahoma"/>
              </a:rPr>
              <a:t> </a:t>
            </a:r>
            <a:r>
              <a:rPr sz="2150" spc="-10" dirty="0">
                <a:solidFill>
                  <a:srgbClr val="13548F"/>
                </a:solidFill>
                <a:latin typeface="Aptos" panose="020B0004020202020204" pitchFamily="34" charset="0"/>
                <a:cs typeface="Tahoma"/>
              </a:rPr>
              <a:t>ka</a:t>
            </a:r>
            <a:r>
              <a:rPr sz="2150" spc="-95" dirty="0">
                <a:solidFill>
                  <a:srgbClr val="13548F"/>
                </a:solidFill>
                <a:latin typeface="Aptos" panose="020B0004020202020204" pitchFamily="34" charset="0"/>
                <a:cs typeface="Tahoma"/>
              </a:rPr>
              <a:t> </a:t>
            </a:r>
            <a:r>
              <a:rPr sz="2150" spc="-20" dirty="0">
                <a:solidFill>
                  <a:srgbClr val="13548F"/>
                </a:solidFill>
                <a:latin typeface="Aptos" panose="020B0004020202020204" pitchFamily="34" charset="0"/>
                <a:cs typeface="Tahoma"/>
              </a:rPr>
              <a:t>afekte</a:t>
            </a:r>
            <a:r>
              <a:rPr sz="2150" spc="-9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espesyalman</a:t>
            </a:r>
            <a:r>
              <a:rPr sz="2150" spc="-95"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ak</a:t>
            </a:r>
            <a:r>
              <a:rPr sz="2150" spc="-140" dirty="0">
                <a:solidFill>
                  <a:srgbClr val="13548F"/>
                </a:solidFill>
                <a:latin typeface="Aptos" panose="020B0004020202020204" pitchFamily="34" charset="0"/>
                <a:cs typeface="Tahoma"/>
              </a:rPr>
              <a:t> </a:t>
            </a:r>
            <a:r>
              <a:rPr sz="2150" dirty="0">
                <a:solidFill>
                  <a:srgbClr val="13548F"/>
                </a:solidFill>
                <a:latin typeface="Aptos" panose="020B0004020202020204" pitchFamily="34" charset="0"/>
                <a:cs typeface="Tahoma"/>
              </a:rPr>
              <a:t>anpil</a:t>
            </a:r>
            <a:r>
              <a:rPr sz="2150" spc="-75" dirty="0">
                <a:solidFill>
                  <a:srgbClr val="13548F"/>
                </a:solidFill>
                <a:latin typeface="Aptos" panose="020B0004020202020204" pitchFamily="34" charset="0"/>
                <a:cs typeface="Tahoma"/>
              </a:rPr>
              <a:t> </a:t>
            </a:r>
            <a:r>
              <a:rPr sz="2150" spc="-25" dirty="0">
                <a:solidFill>
                  <a:srgbClr val="13548F"/>
                </a:solidFill>
                <a:latin typeface="Aptos" panose="020B0004020202020204" pitchFamily="34" charset="0"/>
                <a:cs typeface="Tahoma"/>
              </a:rPr>
              <a:t>pa </a:t>
            </a:r>
            <a:r>
              <a:rPr sz="2150" dirty="0">
                <a:solidFill>
                  <a:srgbClr val="13548F"/>
                </a:solidFill>
                <a:latin typeface="Aptos" panose="020B0004020202020204" pitchFamily="34" charset="0"/>
                <a:cs typeface="Tahoma"/>
              </a:rPr>
              <a:t>pwosedi</a:t>
            </a:r>
            <a:r>
              <a:rPr sz="2150" spc="-5" dirty="0">
                <a:solidFill>
                  <a:srgbClr val="13548F"/>
                </a:solidFill>
                <a:latin typeface="Aptos" panose="020B0004020202020204" pitchFamily="34" charset="0"/>
                <a:cs typeface="Tahoma"/>
              </a:rPr>
              <a:t> </a:t>
            </a:r>
            <a:r>
              <a:rPr sz="2150" spc="-50" dirty="0">
                <a:solidFill>
                  <a:srgbClr val="13548F"/>
                </a:solidFill>
                <a:latin typeface="Aptos" panose="020B0004020202020204" pitchFamily="34" charset="0"/>
                <a:cs typeface="Tahoma"/>
              </a:rPr>
              <a:t>a</a:t>
            </a:r>
            <a:endParaRPr sz="2150" dirty="0">
              <a:latin typeface="Aptos" panose="020B0004020202020204" pitchFamily="34" charset="0"/>
              <a:cs typeface="Tahoma"/>
            </a:endParaRPr>
          </a:p>
        </p:txBody>
      </p:sp>
      <p:sp>
        <p:nvSpPr>
          <p:cNvPr id="5" name="object 5"/>
          <p:cNvSpPr txBox="1"/>
          <p:nvPr/>
        </p:nvSpPr>
        <p:spPr>
          <a:xfrm>
            <a:off x="304800" y="1771650"/>
            <a:ext cx="4400550" cy="1200150"/>
          </a:xfrm>
          <a:prstGeom prst="rect">
            <a:avLst/>
          </a:prstGeom>
          <a:solidFill>
            <a:srgbClr val="388556"/>
          </a:solidFill>
        </p:spPr>
        <p:txBody>
          <a:bodyPr vert="horz" wrap="square" lIns="0" tIns="48895" rIns="0" bIns="0" rtlCol="0">
            <a:spAutoFit/>
          </a:bodyPr>
          <a:lstStyle/>
          <a:p>
            <a:pPr marL="87630" marR="133350">
              <a:lnSpc>
                <a:spcPts val="2850"/>
              </a:lnSpc>
              <a:spcBef>
                <a:spcPts val="385"/>
              </a:spcBef>
            </a:pPr>
            <a:r>
              <a:rPr sz="2400" dirty="0">
                <a:solidFill>
                  <a:srgbClr val="FFFFFF"/>
                </a:solidFill>
                <a:latin typeface="Aptos" panose="020B0004020202020204" pitchFamily="34" charset="0"/>
                <a:cs typeface="Tahoma"/>
              </a:rPr>
              <a:t>Se</a:t>
            </a:r>
            <a:r>
              <a:rPr sz="2400" spc="-215" dirty="0">
                <a:solidFill>
                  <a:srgbClr val="FFFFFF"/>
                </a:solidFill>
                <a:latin typeface="Aptos" panose="020B0004020202020204" pitchFamily="34" charset="0"/>
                <a:cs typeface="Tahoma"/>
              </a:rPr>
              <a:t> </a:t>
            </a:r>
            <a:r>
              <a:rPr sz="2400" dirty="0">
                <a:solidFill>
                  <a:srgbClr val="FFFFFF"/>
                </a:solidFill>
                <a:latin typeface="Aptos" panose="020B0004020202020204" pitchFamily="34" charset="0"/>
                <a:cs typeface="Tahoma"/>
              </a:rPr>
              <a:t>sèlman</a:t>
            </a:r>
            <a:r>
              <a:rPr sz="2400" spc="-215" dirty="0">
                <a:solidFill>
                  <a:srgbClr val="FFFFFF"/>
                </a:solidFill>
                <a:latin typeface="Aptos" panose="020B0004020202020204" pitchFamily="34" charset="0"/>
                <a:cs typeface="Tahoma"/>
              </a:rPr>
              <a:t> </a:t>
            </a:r>
            <a:r>
              <a:rPr sz="2400" spc="-10" dirty="0">
                <a:solidFill>
                  <a:srgbClr val="FFFFFF"/>
                </a:solidFill>
                <a:latin typeface="Aptos" panose="020B0004020202020204" pitchFamily="34" charset="0"/>
                <a:cs typeface="Tahoma"/>
              </a:rPr>
              <a:t>pati</a:t>
            </a:r>
            <a:r>
              <a:rPr sz="2400" spc="-210" dirty="0">
                <a:solidFill>
                  <a:srgbClr val="FFFFFF"/>
                </a:solidFill>
                <a:latin typeface="Aptos" panose="020B0004020202020204" pitchFamily="34" charset="0"/>
                <a:cs typeface="Tahoma"/>
              </a:rPr>
              <a:t> </a:t>
            </a:r>
            <a:r>
              <a:rPr sz="2400" dirty="0">
                <a:solidFill>
                  <a:srgbClr val="FFFFFF"/>
                </a:solidFill>
                <a:latin typeface="Aptos" panose="020B0004020202020204" pitchFamily="34" charset="0"/>
                <a:cs typeface="Tahoma"/>
              </a:rPr>
              <a:t>ki</a:t>
            </a:r>
            <a:r>
              <a:rPr sz="2400" spc="-235" dirty="0">
                <a:solidFill>
                  <a:srgbClr val="FFFFFF"/>
                </a:solidFill>
                <a:latin typeface="Aptos" panose="020B0004020202020204" pitchFamily="34" charset="0"/>
                <a:cs typeface="Tahoma"/>
              </a:rPr>
              <a:t> </a:t>
            </a:r>
            <a:r>
              <a:rPr sz="2400" spc="-80" dirty="0">
                <a:solidFill>
                  <a:srgbClr val="FFFFFF"/>
                </a:solidFill>
                <a:latin typeface="Aptos" panose="020B0004020202020204" pitchFamily="34" charset="0"/>
                <a:cs typeface="Tahoma"/>
              </a:rPr>
              <a:t>gen</a:t>
            </a:r>
            <a:r>
              <a:rPr sz="2400" spc="-229" dirty="0">
                <a:solidFill>
                  <a:srgbClr val="FFFFFF"/>
                </a:solidFill>
                <a:latin typeface="Aptos" panose="020B0004020202020204" pitchFamily="34" charset="0"/>
                <a:cs typeface="Tahoma"/>
              </a:rPr>
              <a:t> </a:t>
            </a:r>
            <a:r>
              <a:rPr sz="2400" spc="-10" dirty="0">
                <a:solidFill>
                  <a:srgbClr val="FFFFFF"/>
                </a:solidFill>
                <a:latin typeface="Aptos" panose="020B0004020202020204" pitchFamily="34" charset="0"/>
                <a:cs typeface="Tahoma"/>
              </a:rPr>
              <a:t>estati </a:t>
            </a:r>
            <a:r>
              <a:rPr sz="2400" spc="-35" dirty="0">
                <a:solidFill>
                  <a:srgbClr val="FFFFFF"/>
                </a:solidFill>
                <a:latin typeface="Aptos" panose="020B0004020202020204" pitchFamily="34" charset="0"/>
                <a:cs typeface="Tahoma"/>
              </a:rPr>
              <a:t>entèvenan</a:t>
            </a:r>
            <a:r>
              <a:rPr sz="2400" spc="-195" dirty="0">
                <a:solidFill>
                  <a:srgbClr val="FFFFFF"/>
                </a:solidFill>
                <a:latin typeface="Aptos" panose="020B0004020202020204" pitchFamily="34" charset="0"/>
                <a:cs typeface="Tahoma"/>
              </a:rPr>
              <a:t> </a:t>
            </a:r>
            <a:r>
              <a:rPr sz="2400" dirty="0">
                <a:solidFill>
                  <a:srgbClr val="FFFFFF"/>
                </a:solidFill>
                <a:latin typeface="Aptos" panose="020B0004020202020204" pitchFamily="34" charset="0"/>
                <a:cs typeface="Tahoma"/>
              </a:rPr>
              <a:t>ki</a:t>
            </a:r>
            <a:r>
              <a:rPr sz="2400" spc="-260" dirty="0">
                <a:solidFill>
                  <a:srgbClr val="FFFFFF"/>
                </a:solidFill>
                <a:latin typeface="Aptos" panose="020B0004020202020204" pitchFamily="34" charset="0"/>
                <a:cs typeface="Tahoma"/>
              </a:rPr>
              <a:t> </a:t>
            </a:r>
            <a:r>
              <a:rPr sz="2400" spc="-35" dirty="0">
                <a:solidFill>
                  <a:srgbClr val="FFFFFF"/>
                </a:solidFill>
                <a:latin typeface="Aptos" panose="020B0004020202020204" pitchFamily="34" charset="0"/>
                <a:cs typeface="Tahoma"/>
              </a:rPr>
              <a:t>kalifye</a:t>
            </a:r>
            <a:r>
              <a:rPr sz="2400" spc="-180" dirty="0">
                <a:solidFill>
                  <a:srgbClr val="FFFFFF"/>
                </a:solidFill>
                <a:latin typeface="Aptos" panose="020B0004020202020204" pitchFamily="34" charset="0"/>
                <a:cs typeface="Tahoma"/>
              </a:rPr>
              <a:t> </a:t>
            </a:r>
            <a:r>
              <a:rPr sz="2400" spc="-25" dirty="0">
                <a:solidFill>
                  <a:srgbClr val="FFFFFF"/>
                </a:solidFill>
                <a:latin typeface="Aptos" panose="020B0004020202020204" pitchFamily="34" charset="0"/>
                <a:cs typeface="Tahoma"/>
              </a:rPr>
              <a:t>pou </a:t>
            </a:r>
            <a:r>
              <a:rPr sz="2400" spc="-40" dirty="0">
                <a:solidFill>
                  <a:srgbClr val="FFFFFF"/>
                </a:solidFill>
                <a:latin typeface="Aptos" panose="020B0004020202020204" pitchFamily="34" charset="0"/>
                <a:cs typeface="Tahoma"/>
              </a:rPr>
              <a:t>resevwa</a:t>
            </a:r>
            <a:r>
              <a:rPr sz="2400" spc="-210" dirty="0">
                <a:solidFill>
                  <a:srgbClr val="FFFFFF"/>
                </a:solidFill>
                <a:latin typeface="Aptos" panose="020B0004020202020204" pitchFamily="34" charset="0"/>
                <a:cs typeface="Tahoma"/>
              </a:rPr>
              <a:t> </a:t>
            </a:r>
            <a:r>
              <a:rPr sz="2400" dirty="0">
                <a:solidFill>
                  <a:srgbClr val="FFFFFF"/>
                </a:solidFill>
                <a:latin typeface="Aptos" panose="020B0004020202020204" pitchFamily="34" charset="0"/>
                <a:cs typeface="Tahoma"/>
              </a:rPr>
              <a:t>finansman</a:t>
            </a:r>
            <a:r>
              <a:rPr sz="2400" spc="-229" dirty="0">
                <a:solidFill>
                  <a:srgbClr val="FFFFFF"/>
                </a:solidFill>
                <a:latin typeface="Aptos" panose="020B0004020202020204" pitchFamily="34" charset="0"/>
                <a:cs typeface="Tahoma"/>
              </a:rPr>
              <a:t> </a:t>
            </a:r>
            <a:r>
              <a:rPr sz="2400" spc="-10" dirty="0">
                <a:solidFill>
                  <a:srgbClr val="FFFFFF"/>
                </a:solidFill>
                <a:latin typeface="Aptos" panose="020B0004020202020204" pitchFamily="34" charset="0"/>
                <a:cs typeface="Tahoma"/>
              </a:rPr>
              <a:t>sibvansyon.</a:t>
            </a:r>
            <a:endParaRPr sz="2400" dirty="0">
              <a:latin typeface="Aptos" panose="020B0004020202020204" pitchFamily="34" charset="0"/>
              <a:cs typeface="Tahoma"/>
            </a:endParaRPr>
          </a:p>
        </p:txBody>
      </p:sp>
      <p:sp>
        <p:nvSpPr>
          <p:cNvPr id="6" name="object 6"/>
          <p:cNvSpPr txBox="1"/>
          <p:nvPr/>
        </p:nvSpPr>
        <p:spPr>
          <a:xfrm>
            <a:off x="304800" y="4047650"/>
            <a:ext cx="4400550" cy="1504258"/>
          </a:xfrm>
          <a:prstGeom prst="rect">
            <a:avLst/>
          </a:prstGeom>
          <a:ln w="9525">
            <a:solidFill>
              <a:srgbClr val="388556"/>
            </a:solidFill>
          </a:ln>
        </p:spPr>
        <p:txBody>
          <a:bodyPr vert="horz" wrap="square" lIns="0" tIns="26670" rIns="0" bIns="0" rtlCol="0">
            <a:spAutoFit/>
          </a:bodyPr>
          <a:lstStyle/>
          <a:p>
            <a:pPr marL="83185" marR="571500">
              <a:lnSpc>
                <a:spcPct val="100000"/>
              </a:lnSpc>
              <a:spcBef>
                <a:spcPts val="210"/>
              </a:spcBef>
            </a:pPr>
            <a:r>
              <a:rPr sz="2400" spc="-20" dirty="0">
                <a:solidFill>
                  <a:srgbClr val="388556"/>
                </a:solidFill>
                <a:latin typeface="Aptos" panose="020B0004020202020204" pitchFamily="34" charset="0"/>
                <a:cs typeface="Tahoma"/>
              </a:rPr>
              <a:t>Antite</a:t>
            </a:r>
            <a:r>
              <a:rPr sz="2400" spc="-254" dirty="0">
                <a:solidFill>
                  <a:srgbClr val="388556"/>
                </a:solidFill>
                <a:latin typeface="Aptos" panose="020B0004020202020204" pitchFamily="34" charset="0"/>
                <a:cs typeface="Tahoma"/>
              </a:rPr>
              <a:t> </a:t>
            </a:r>
            <a:r>
              <a:rPr sz="2400" dirty="0">
                <a:solidFill>
                  <a:srgbClr val="388556"/>
                </a:solidFill>
                <a:latin typeface="Aptos" panose="020B0004020202020204" pitchFamily="34" charset="0"/>
                <a:cs typeface="Tahoma"/>
              </a:rPr>
              <a:t>ki</a:t>
            </a:r>
            <a:r>
              <a:rPr sz="2400" spc="-250" dirty="0">
                <a:solidFill>
                  <a:srgbClr val="388556"/>
                </a:solidFill>
                <a:latin typeface="Aptos" panose="020B0004020202020204" pitchFamily="34" charset="0"/>
                <a:cs typeface="Tahoma"/>
              </a:rPr>
              <a:t> </a:t>
            </a:r>
            <a:r>
              <a:rPr sz="2400" dirty="0">
                <a:solidFill>
                  <a:srgbClr val="388556"/>
                </a:solidFill>
                <a:latin typeface="Aptos" panose="020B0004020202020204" pitchFamily="34" charset="0"/>
                <a:cs typeface="Tahoma"/>
              </a:rPr>
              <a:t>pa</a:t>
            </a:r>
            <a:r>
              <a:rPr sz="2400" spc="-254" dirty="0">
                <a:solidFill>
                  <a:srgbClr val="388556"/>
                </a:solidFill>
                <a:latin typeface="Aptos" panose="020B0004020202020204" pitchFamily="34" charset="0"/>
                <a:cs typeface="Tahoma"/>
              </a:rPr>
              <a:t> </a:t>
            </a:r>
            <a:r>
              <a:rPr sz="2400" spc="-35" dirty="0">
                <a:solidFill>
                  <a:srgbClr val="388556"/>
                </a:solidFill>
                <a:latin typeface="Aptos" panose="020B0004020202020204" pitchFamily="34" charset="0"/>
                <a:cs typeface="Tahoma"/>
              </a:rPr>
              <a:t>kalifye</a:t>
            </a:r>
            <a:r>
              <a:rPr sz="2400" spc="-190" dirty="0">
                <a:solidFill>
                  <a:srgbClr val="388556"/>
                </a:solidFill>
                <a:latin typeface="Aptos" panose="020B0004020202020204" pitchFamily="34" charset="0"/>
                <a:cs typeface="Tahoma"/>
              </a:rPr>
              <a:t> </a:t>
            </a:r>
            <a:r>
              <a:rPr sz="2400" spc="-75" dirty="0">
                <a:solidFill>
                  <a:srgbClr val="388556"/>
                </a:solidFill>
                <a:latin typeface="Aptos" panose="020B0004020202020204" pitchFamily="34" charset="0"/>
                <a:cs typeface="Tahoma"/>
              </a:rPr>
              <a:t>yo</a:t>
            </a:r>
            <a:r>
              <a:rPr sz="2400" spc="-220" dirty="0">
                <a:solidFill>
                  <a:srgbClr val="388556"/>
                </a:solidFill>
                <a:latin typeface="Aptos" panose="020B0004020202020204" pitchFamily="34" charset="0"/>
                <a:cs typeface="Tahoma"/>
              </a:rPr>
              <a:t> </a:t>
            </a:r>
            <a:r>
              <a:rPr sz="2400" spc="-10" dirty="0">
                <a:solidFill>
                  <a:srgbClr val="388556"/>
                </a:solidFill>
                <a:latin typeface="Aptos" panose="020B0004020202020204" pitchFamily="34" charset="0"/>
                <a:cs typeface="Tahoma"/>
              </a:rPr>
              <a:t>enkli </a:t>
            </a:r>
            <a:r>
              <a:rPr sz="2400" spc="-20" dirty="0">
                <a:solidFill>
                  <a:srgbClr val="388556"/>
                </a:solidFill>
                <a:latin typeface="Aptos" panose="020B0004020202020204" pitchFamily="34" charset="0"/>
                <a:cs typeface="Tahoma"/>
              </a:rPr>
              <a:t>Endividi,</a:t>
            </a:r>
            <a:r>
              <a:rPr sz="2400" spc="-210" dirty="0">
                <a:solidFill>
                  <a:srgbClr val="388556"/>
                </a:solidFill>
                <a:latin typeface="Aptos" panose="020B0004020202020204" pitchFamily="34" charset="0"/>
                <a:cs typeface="Tahoma"/>
              </a:rPr>
              <a:t> </a:t>
            </a:r>
            <a:r>
              <a:rPr sz="2400" dirty="0">
                <a:solidFill>
                  <a:srgbClr val="388556"/>
                </a:solidFill>
                <a:latin typeface="Aptos" panose="020B0004020202020204" pitchFamily="34" charset="0"/>
                <a:cs typeface="Tahoma"/>
              </a:rPr>
              <a:t>Patisipan</a:t>
            </a:r>
            <a:r>
              <a:rPr sz="2400" spc="-190" dirty="0">
                <a:solidFill>
                  <a:srgbClr val="388556"/>
                </a:solidFill>
                <a:latin typeface="Aptos" panose="020B0004020202020204" pitchFamily="34" charset="0"/>
                <a:cs typeface="Tahoma"/>
              </a:rPr>
              <a:t> </a:t>
            </a:r>
            <a:r>
              <a:rPr sz="2400" spc="-25" dirty="0">
                <a:solidFill>
                  <a:srgbClr val="388556"/>
                </a:solidFill>
                <a:latin typeface="Aptos" panose="020B0004020202020204" pitchFamily="34" charset="0"/>
                <a:cs typeface="Tahoma"/>
              </a:rPr>
              <a:t>Limite,</a:t>
            </a:r>
            <a:r>
              <a:rPr sz="2400" spc="-204" dirty="0">
                <a:solidFill>
                  <a:srgbClr val="388556"/>
                </a:solidFill>
                <a:latin typeface="Aptos" panose="020B0004020202020204" pitchFamily="34" charset="0"/>
                <a:cs typeface="Tahoma"/>
              </a:rPr>
              <a:t> </a:t>
            </a:r>
            <a:r>
              <a:rPr sz="2400" spc="-25" dirty="0">
                <a:solidFill>
                  <a:srgbClr val="388556"/>
                </a:solidFill>
                <a:latin typeface="Aptos" panose="020B0004020202020204" pitchFamily="34" charset="0"/>
                <a:cs typeface="Tahoma"/>
              </a:rPr>
              <a:t>ak </a:t>
            </a:r>
            <a:r>
              <a:rPr sz="2400" spc="-10" dirty="0">
                <a:solidFill>
                  <a:srgbClr val="388556"/>
                </a:solidFill>
                <a:latin typeface="Aptos" panose="020B0004020202020204" pitchFamily="34" charset="0"/>
                <a:cs typeface="Tahoma"/>
              </a:rPr>
              <a:t>moun</a:t>
            </a:r>
            <a:r>
              <a:rPr sz="2400" spc="-245" dirty="0">
                <a:solidFill>
                  <a:srgbClr val="388556"/>
                </a:solidFill>
                <a:latin typeface="Aptos" panose="020B0004020202020204" pitchFamily="34" charset="0"/>
                <a:cs typeface="Tahoma"/>
              </a:rPr>
              <a:t> </a:t>
            </a:r>
            <a:r>
              <a:rPr sz="2400" dirty="0">
                <a:solidFill>
                  <a:srgbClr val="388556"/>
                </a:solidFill>
                <a:latin typeface="Aptos" panose="020B0004020202020204" pitchFamily="34" charset="0"/>
                <a:cs typeface="Tahoma"/>
              </a:rPr>
              <a:t>ki</a:t>
            </a:r>
            <a:r>
              <a:rPr sz="2400" spc="-254" dirty="0">
                <a:solidFill>
                  <a:srgbClr val="388556"/>
                </a:solidFill>
                <a:latin typeface="Aptos" panose="020B0004020202020204" pitchFamily="34" charset="0"/>
                <a:cs typeface="Tahoma"/>
              </a:rPr>
              <a:t> </a:t>
            </a:r>
            <a:r>
              <a:rPr sz="2400" spc="-80" dirty="0">
                <a:solidFill>
                  <a:srgbClr val="388556"/>
                </a:solidFill>
                <a:latin typeface="Aptos" panose="020B0004020202020204" pitchFamily="34" charset="0"/>
                <a:cs typeface="Tahoma"/>
              </a:rPr>
              <a:t>gen</a:t>
            </a:r>
            <a:r>
              <a:rPr sz="2400" spc="-254" dirty="0">
                <a:solidFill>
                  <a:srgbClr val="388556"/>
                </a:solidFill>
                <a:latin typeface="Aptos" panose="020B0004020202020204" pitchFamily="34" charset="0"/>
                <a:cs typeface="Tahoma"/>
              </a:rPr>
              <a:t> </a:t>
            </a:r>
            <a:r>
              <a:rPr sz="2400" spc="-10" dirty="0">
                <a:solidFill>
                  <a:srgbClr val="388556"/>
                </a:solidFill>
                <a:latin typeface="Aptos" panose="020B0004020202020204" pitchFamily="34" charset="0"/>
                <a:cs typeface="Tahoma"/>
              </a:rPr>
              <a:t>petisyon</a:t>
            </a:r>
            <a:r>
              <a:rPr sz="2400" spc="-250" dirty="0">
                <a:solidFill>
                  <a:srgbClr val="388556"/>
                </a:solidFill>
                <a:latin typeface="Aptos" panose="020B0004020202020204" pitchFamily="34" charset="0"/>
                <a:cs typeface="Tahoma"/>
              </a:rPr>
              <a:t> </a:t>
            </a:r>
            <a:r>
              <a:rPr sz="2400" spc="-25" dirty="0">
                <a:solidFill>
                  <a:srgbClr val="388556"/>
                </a:solidFill>
                <a:latin typeface="Aptos" panose="020B0004020202020204" pitchFamily="34" charset="0"/>
                <a:cs typeface="Tahoma"/>
              </a:rPr>
              <a:t>pou </a:t>
            </a:r>
            <a:r>
              <a:rPr sz="2400" spc="-30" dirty="0">
                <a:solidFill>
                  <a:srgbClr val="388556"/>
                </a:solidFill>
                <a:latin typeface="Aptos" panose="020B0004020202020204" pitchFamily="34" charset="0"/>
                <a:cs typeface="Tahoma"/>
              </a:rPr>
              <a:t>entèvni</a:t>
            </a:r>
            <a:r>
              <a:rPr sz="2400" spc="-250" dirty="0">
                <a:solidFill>
                  <a:srgbClr val="388556"/>
                </a:solidFill>
                <a:latin typeface="Aptos" panose="020B0004020202020204" pitchFamily="34" charset="0"/>
                <a:cs typeface="Tahoma"/>
              </a:rPr>
              <a:t> </a:t>
            </a:r>
            <a:r>
              <a:rPr sz="2400" dirty="0">
                <a:solidFill>
                  <a:srgbClr val="388556"/>
                </a:solidFill>
                <a:latin typeface="Aptos" panose="020B0004020202020204" pitchFamily="34" charset="0"/>
                <a:cs typeface="Tahoma"/>
              </a:rPr>
              <a:t>ki</a:t>
            </a:r>
            <a:r>
              <a:rPr sz="2400" spc="-245" dirty="0">
                <a:solidFill>
                  <a:srgbClr val="388556"/>
                </a:solidFill>
                <a:latin typeface="Aptos" panose="020B0004020202020204" pitchFamily="34" charset="0"/>
                <a:cs typeface="Tahoma"/>
              </a:rPr>
              <a:t> </a:t>
            </a:r>
            <a:r>
              <a:rPr sz="2400" dirty="0">
                <a:solidFill>
                  <a:srgbClr val="388556"/>
                </a:solidFill>
                <a:latin typeface="Aptos" panose="020B0004020202020204" pitchFamily="34" charset="0"/>
                <a:cs typeface="Tahoma"/>
              </a:rPr>
              <a:t>pa</a:t>
            </a:r>
            <a:r>
              <a:rPr sz="2400" spc="-265" dirty="0">
                <a:solidFill>
                  <a:srgbClr val="388556"/>
                </a:solidFill>
                <a:latin typeface="Aptos" panose="020B0004020202020204" pitchFamily="34" charset="0"/>
                <a:cs typeface="Tahoma"/>
              </a:rPr>
              <a:t> </a:t>
            </a:r>
            <a:r>
              <a:rPr sz="2400" spc="-10" dirty="0">
                <a:solidFill>
                  <a:srgbClr val="388556"/>
                </a:solidFill>
                <a:latin typeface="Aptos" panose="020B0004020202020204" pitchFamily="34" charset="0"/>
                <a:cs typeface="Tahoma"/>
              </a:rPr>
              <a:t>reyisi.</a:t>
            </a:r>
            <a:endParaRPr sz="2400" dirty="0">
              <a:latin typeface="Aptos" panose="020B0004020202020204" pitchFamily="34" charset="0"/>
              <a:cs typeface="Tahoma"/>
            </a:endParaRPr>
          </a:p>
        </p:txBody>
      </p:sp>
      <p:sp>
        <p:nvSpPr>
          <p:cNvPr id="7" name="object 7"/>
          <p:cNvSpPr txBox="1"/>
          <p:nvPr/>
        </p:nvSpPr>
        <p:spPr>
          <a:xfrm>
            <a:off x="11851385" y="6286500"/>
            <a:ext cx="273685" cy="300355"/>
          </a:xfrm>
          <a:prstGeom prst="rect">
            <a:avLst/>
          </a:prstGeom>
        </p:spPr>
        <p:txBody>
          <a:bodyPr vert="horz" wrap="square" lIns="0" tIns="12700" rIns="0" bIns="0" rtlCol="0">
            <a:spAutoFit/>
          </a:bodyPr>
          <a:lstStyle/>
          <a:p>
            <a:pPr marL="12700">
              <a:lnSpc>
                <a:spcPct val="100000"/>
              </a:lnSpc>
              <a:spcBef>
                <a:spcPts val="100"/>
              </a:spcBef>
            </a:pPr>
            <a:r>
              <a:rPr sz="1800" spc="-25" dirty="0">
                <a:latin typeface="Aptos" panose="020B0004020202020204" pitchFamily="34" charset="0"/>
                <a:cs typeface="Tahoma"/>
              </a:rPr>
              <a:t>10</a:t>
            </a:r>
            <a:endParaRPr sz="1800">
              <a:latin typeface="Aptos" panose="020B0004020202020204" pitchFamily="34" charset="0"/>
              <a:cs typeface="Tahom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0439F-EE7C-CB0D-C17A-7FC30279A8D3}"/>
              </a:ext>
            </a:extLst>
          </p:cNvPr>
          <p:cNvSpPr>
            <a:spLocks noGrp="1"/>
          </p:cNvSpPr>
          <p:nvPr>
            <p:ph type="title"/>
          </p:nvPr>
        </p:nvSpPr>
        <p:spPr>
          <a:xfrm>
            <a:off x="78739" y="-11811"/>
            <a:ext cx="12034520" cy="430887"/>
          </a:xfrm>
        </p:spPr>
        <p:txBody>
          <a:bodyPr/>
          <a:lstStyle/>
          <a:p>
            <a:r>
              <a:rPr lang="en-US" sz="2800" dirty="0" err="1">
                <a:solidFill>
                  <a:srgbClr val="FFFFFF"/>
                </a:solidFill>
                <a:latin typeface="Aptos" panose="020B0004020202020204" pitchFamily="34" charset="0"/>
              </a:rPr>
              <a:t>Enfòmasyon</a:t>
            </a:r>
            <a:r>
              <a:rPr lang="en-US" sz="2800" dirty="0">
                <a:solidFill>
                  <a:srgbClr val="FFFFFF"/>
                </a:solidFill>
                <a:latin typeface="Aptos" panose="020B0004020202020204" pitchFamily="34" charset="0"/>
              </a:rPr>
              <a:t> ki </a:t>
            </a:r>
            <a:r>
              <a:rPr lang="en-US" sz="2800" dirty="0" err="1">
                <a:solidFill>
                  <a:srgbClr val="FFFFFF"/>
                </a:solidFill>
                <a:latin typeface="Aptos" panose="020B0004020202020204" pitchFamily="34" charset="0"/>
              </a:rPr>
              <a:t>obligatwa</a:t>
            </a:r>
            <a:r>
              <a:rPr lang="en-US" sz="2800" dirty="0">
                <a:solidFill>
                  <a:srgbClr val="FFFFFF"/>
                </a:solidFill>
                <a:latin typeface="Aptos" panose="020B0004020202020204" pitchFamily="34" charset="0"/>
              </a:rPr>
              <a:t> nan </a:t>
            </a:r>
            <a:r>
              <a:rPr lang="en-US" sz="2800" dirty="0" err="1">
                <a:solidFill>
                  <a:srgbClr val="FFFFFF"/>
                </a:solidFill>
                <a:latin typeface="Aptos" panose="020B0004020202020204" pitchFamily="34" charset="0"/>
              </a:rPr>
              <a:t>aplikasyon</a:t>
            </a:r>
            <a:r>
              <a:rPr lang="en-US" sz="2800" dirty="0">
                <a:solidFill>
                  <a:srgbClr val="FFFFFF"/>
                </a:solidFill>
                <a:latin typeface="Aptos" panose="020B0004020202020204" pitchFamily="34" charset="0"/>
              </a:rPr>
              <a:t> </a:t>
            </a:r>
            <a:r>
              <a:rPr lang="en-US" sz="2800" dirty="0" err="1">
                <a:solidFill>
                  <a:srgbClr val="FFFFFF"/>
                </a:solidFill>
                <a:latin typeface="Aptos" panose="020B0004020202020204" pitchFamily="34" charset="0"/>
              </a:rPr>
              <a:t>sibvansyon</a:t>
            </a:r>
            <a:r>
              <a:rPr lang="en-US" sz="2800" dirty="0">
                <a:solidFill>
                  <a:srgbClr val="FFFFFF"/>
                </a:solidFill>
                <a:latin typeface="Aptos" panose="020B0004020202020204" pitchFamily="34" charset="0"/>
              </a:rPr>
              <a:t> an</a:t>
            </a:r>
            <a:endParaRPr lang="en-US" dirty="0"/>
          </a:p>
        </p:txBody>
      </p:sp>
      <p:sp>
        <p:nvSpPr>
          <p:cNvPr id="6" name="Content Placeholder 2">
            <a:extLst>
              <a:ext uri="{FF2B5EF4-FFF2-40B4-BE49-F238E27FC236}">
                <a16:creationId xmlns:a16="http://schemas.microsoft.com/office/drawing/2014/main" id="{BF869503-4C5B-B224-DC1C-61ECBECEA82B}"/>
              </a:ext>
            </a:extLst>
          </p:cNvPr>
          <p:cNvSpPr txBox="1">
            <a:spLocks/>
          </p:cNvSpPr>
          <p:nvPr/>
        </p:nvSpPr>
        <p:spPr>
          <a:xfrm>
            <a:off x="292100" y="997709"/>
            <a:ext cx="5967977" cy="5470787"/>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err="1">
                <a:solidFill>
                  <a:srgbClr val="14558F"/>
                </a:solidFill>
                <a:latin typeface="Aptos" panose="020B0004020202020204" pitchFamily="34" charset="0"/>
              </a:rPr>
              <a:t>Aplikasyon</a:t>
            </a:r>
            <a:r>
              <a:rPr lang="en-US" sz="2200" b="1" dirty="0">
                <a:solidFill>
                  <a:srgbClr val="14558F"/>
                </a:solidFill>
                <a:latin typeface="Aptos" panose="020B0004020202020204" pitchFamily="34" charset="0"/>
              </a:rPr>
              <a:t> pou </a:t>
            </a:r>
            <a:r>
              <a:rPr lang="en-US" sz="2200" b="1" dirty="0" err="1">
                <a:solidFill>
                  <a:srgbClr val="14558F"/>
                </a:solidFill>
                <a:latin typeface="Aptos" panose="020B0004020202020204" pitchFamily="34" charset="0"/>
              </a:rPr>
              <a:t>Sibvansyon</a:t>
            </a:r>
            <a:r>
              <a:rPr lang="en-US" sz="2200" b="1" dirty="0">
                <a:solidFill>
                  <a:srgbClr val="14558F"/>
                </a:solidFill>
                <a:latin typeface="Aptos" panose="020B0004020202020204" pitchFamily="34" charset="0"/>
              </a:rPr>
              <a:t> an ta </a:t>
            </a:r>
            <a:r>
              <a:rPr lang="en-US" sz="2200" b="1" dirty="0" err="1">
                <a:solidFill>
                  <a:srgbClr val="14558F"/>
                </a:solidFill>
                <a:latin typeface="Aptos" panose="020B0004020202020204" pitchFamily="34" charset="0"/>
              </a:rPr>
              <a:t>dwe</a:t>
            </a:r>
            <a:endParaRPr lang="en-US" sz="2200" b="1" dirty="0">
              <a:solidFill>
                <a:srgbClr val="14558F"/>
              </a:solidFill>
              <a:latin typeface="Aptos" panose="020B0004020202020204" pitchFamily="34" charset="0"/>
            </a:endParaRPr>
          </a:p>
          <a:p>
            <a:r>
              <a:rPr lang="en-US" sz="2200" dirty="0">
                <a:solidFill>
                  <a:srgbClr val="14558F"/>
                </a:solidFill>
                <a:latin typeface="Aptos" panose="020B0004020202020204" pitchFamily="34" charset="0"/>
              </a:rPr>
              <a:t>Demontre </a:t>
            </a:r>
            <a:r>
              <a:rPr lang="en-US" sz="2200" dirty="0" err="1">
                <a:solidFill>
                  <a:srgbClr val="14558F"/>
                </a:solidFill>
                <a:latin typeface="Aptos" panose="020B0004020202020204" pitchFamily="34" charset="0"/>
              </a:rPr>
              <a:t>gwo</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difikilte</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finansye</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enkapasite</a:t>
            </a:r>
            <a:r>
              <a:rPr lang="en-US" sz="2200" dirty="0">
                <a:solidFill>
                  <a:srgbClr val="14558F"/>
                </a:solidFill>
                <a:latin typeface="Aptos" panose="020B0004020202020204" pitchFamily="34" charset="0"/>
              </a:rPr>
              <a:t> pou </a:t>
            </a:r>
            <a:r>
              <a:rPr lang="en-US" sz="2200" dirty="0" err="1">
                <a:solidFill>
                  <a:srgbClr val="14558F"/>
                </a:solidFill>
                <a:latin typeface="Aptos" panose="020B0004020202020204" pitchFamily="34" charset="0"/>
              </a:rPr>
              <a:t>patisipe</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san</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yo</a:t>
            </a:r>
            <a:r>
              <a:rPr lang="en-US" sz="2200" dirty="0">
                <a:solidFill>
                  <a:srgbClr val="14558F"/>
                </a:solidFill>
                <a:latin typeface="Aptos" panose="020B0004020202020204" pitchFamily="34" charset="0"/>
              </a:rPr>
              <a:t> pa </a:t>
            </a:r>
            <a:r>
              <a:rPr lang="en-US" sz="2200" dirty="0" err="1">
                <a:solidFill>
                  <a:srgbClr val="14558F"/>
                </a:solidFill>
                <a:latin typeface="Aptos" panose="020B0004020202020204" pitchFamily="34" charset="0"/>
              </a:rPr>
              <a:t>resevwa</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sibvansyon</a:t>
            </a:r>
            <a:r>
              <a:rPr lang="en-US" sz="2200" dirty="0">
                <a:solidFill>
                  <a:srgbClr val="14558F"/>
                </a:solidFill>
                <a:latin typeface="Aptos" panose="020B0004020202020204" pitchFamily="34" charset="0"/>
              </a:rPr>
              <a:t> an)</a:t>
            </a:r>
          </a:p>
          <a:p>
            <a:r>
              <a:rPr lang="en-US" sz="2200" dirty="0">
                <a:solidFill>
                  <a:srgbClr val="14558F"/>
                </a:solidFill>
                <a:latin typeface="Aptos" panose="020B0004020202020204" pitchFamily="34" charset="0"/>
              </a:rPr>
              <a:t>Bay </a:t>
            </a:r>
            <a:r>
              <a:rPr lang="en-US" sz="2200" dirty="0" err="1">
                <a:solidFill>
                  <a:srgbClr val="14558F"/>
                </a:solidFill>
                <a:latin typeface="Aptos" panose="020B0004020202020204" pitchFamily="34" charset="0"/>
              </a:rPr>
              <a:t>enfòmasyon</a:t>
            </a:r>
            <a:r>
              <a:rPr lang="en-US" sz="2200" dirty="0">
                <a:solidFill>
                  <a:srgbClr val="14558F"/>
                </a:solidFill>
                <a:latin typeface="Aptos" panose="020B0004020202020204" pitchFamily="34" charset="0"/>
              </a:rPr>
              <a:t> sou 3 </a:t>
            </a:r>
            <a:r>
              <a:rPr lang="en-US" sz="2200" dirty="0" err="1">
                <a:solidFill>
                  <a:srgbClr val="14558F"/>
                </a:solidFill>
                <a:latin typeface="Aptos" panose="020B0004020202020204" pitchFamily="34" charset="0"/>
              </a:rPr>
              <a:t>dènye</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pwosedi</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aplikan</a:t>
            </a:r>
            <a:r>
              <a:rPr lang="en-US" sz="2200" dirty="0">
                <a:solidFill>
                  <a:srgbClr val="14558F"/>
                </a:solidFill>
                <a:latin typeface="Aptos" panose="020B0004020202020204" pitchFamily="34" charset="0"/>
              </a:rPr>
              <a:t> an </a:t>
            </a:r>
            <a:r>
              <a:rPr lang="en-US" sz="2200" dirty="0" err="1">
                <a:solidFill>
                  <a:srgbClr val="14558F"/>
                </a:solidFill>
                <a:latin typeface="Aptos" panose="020B0004020202020204" pitchFamily="34" charset="0"/>
              </a:rPr>
              <a:t>te</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entèveni</a:t>
            </a:r>
            <a:r>
              <a:rPr lang="en-US" sz="2200" dirty="0">
                <a:solidFill>
                  <a:srgbClr val="14558F"/>
                </a:solidFill>
                <a:latin typeface="Aptos" panose="020B0004020202020204" pitchFamily="34" charset="0"/>
              </a:rPr>
              <a:t> nan </a:t>
            </a:r>
            <a:r>
              <a:rPr lang="en-US" sz="2200" dirty="0" err="1">
                <a:solidFill>
                  <a:srgbClr val="14558F"/>
                </a:solidFill>
                <a:latin typeface="Aptos" panose="020B0004020202020204" pitchFamily="34" charset="0"/>
              </a:rPr>
              <a:t>yo</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si</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sa</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aplikab</a:t>
            </a:r>
            <a:endParaRPr lang="en-US" sz="2200" dirty="0">
              <a:solidFill>
                <a:srgbClr val="14558F"/>
              </a:solidFill>
              <a:latin typeface="Aptos" panose="020B0004020202020204" pitchFamily="34" charset="0"/>
            </a:endParaRPr>
          </a:p>
          <a:p>
            <a:r>
              <a:rPr lang="en-US" sz="2200" dirty="0" err="1">
                <a:solidFill>
                  <a:srgbClr val="14558F"/>
                </a:solidFill>
                <a:latin typeface="Aptos" panose="020B0004020202020204" pitchFamily="34" charset="0"/>
              </a:rPr>
              <a:t>Dekri</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pozisyon</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ak</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enterè</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aplikan</a:t>
            </a:r>
            <a:r>
              <a:rPr lang="en-US" sz="2200" dirty="0">
                <a:solidFill>
                  <a:srgbClr val="14558F"/>
                </a:solidFill>
                <a:latin typeface="Aptos" panose="020B0004020202020204" pitchFamily="34" charset="0"/>
              </a:rPr>
              <a:t> an nan </a:t>
            </a:r>
            <a:r>
              <a:rPr lang="en-US" sz="2200" dirty="0" err="1">
                <a:solidFill>
                  <a:srgbClr val="14558F"/>
                </a:solidFill>
                <a:latin typeface="Aptos" panose="020B0004020202020204" pitchFamily="34" charset="0"/>
              </a:rPr>
              <a:t>pwosedi</a:t>
            </a:r>
            <a:r>
              <a:rPr lang="en-US" sz="2200" dirty="0">
                <a:solidFill>
                  <a:srgbClr val="14558F"/>
                </a:solidFill>
                <a:latin typeface="Aptos" panose="020B0004020202020204" pitchFamily="34" charset="0"/>
              </a:rPr>
              <a:t> a</a:t>
            </a:r>
          </a:p>
          <a:p>
            <a:r>
              <a:rPr lang="en-US" sz="2200" dirty="0" err="1">
                <a:solidFill>
                  <a:srgbClr val="14558F"/>
                </a:solidFill>
                <a:latin typeface="Aptos" panose="020B0004020202020204" pitchFamily="34" charset="0"/>
              </a:rPr>
              <a:t>Dekri</a:t>
            </a:r>
            <a:r>
              <a:rPr lang="en-US" sz="2200" dirty="0">
                <a:solidFill>
                  <a:srgbClr val="14558F"/>
                </a:solidFill>
                <a:latin typeface="Aptos" panose="020B0004020202020204" pitchFamily="34" charset="0"/>
              </a:rPr>
              <a:t> yon plan </a:t>
            </a:r>
            <a:r>
              <a:rPr lang="en-US" sz="2200" dirty="0" err="1">
                <a:solidFill>
                  <a:srgbClr val="14558F"/>
                </a:solidFill>
                <a:latin typeface="Aptos" panose="020B0004020202020204" pitchFamily="34" charset="0"/>
              </a:rPr>
              <a:t>byen</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klè</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rezonab</a:t>
            </a:r>
            <a:r>
              <a:rPr lang="en-US" sz="2200" dirty="0">
                <a:solidFill>
                  <a:srgbClr val="14558F"/>
                </a:solidFill>
                <a:latin typeface="Aptos" panose="020B0004020202020204" pitchFamily="34" charset="0"/>
              </a:rPr>
              <a:t>, epi </a:t>
            </a:r>
            <a:r>
              <a:rPr lang="en-US" sz="2200" dirty="0" err="1">
                <a:solidFill>
                  <a:srgbClr val="14558F"/>
                </a:solidFill>
                <a:latin typeface="Aptos" panose="020B0004020202020204" pitchFamily="34" charset="0"/>
              </a:rPr>
              <a:t>eyalizab</a:t>
            </a:r>
            <a:r>
              <a:rPr lang="en-US" sz="2200" dirty="0">
                <a:solidFill>
                  <a:srgbClr val="14558F"/>
                </a:solidFill>
                <a:latin typeface="Aptos" panose="020B0004020202020204" pitchFamily="34" charset="0"/>
              </a:rPr>
              <a:t> pou </a:t>
            </a:r>
            <a:r>
              <a:rPr lang="en-US" sz="2200" dirty="0" err="1">
                <a:solidFill>
                  <a:srgbClr val="14558F"/>
                </a:solidFill>
                <a:latin typeface="Aptos" panose="020B0004020202020204" pitchFamily="34" charset="0"/>
              </a:rPr>
              <a:t>patisipasyon</a:t>
            </a:r>
            <a:r>
              <a:rPr lang="en-US" sz="2200" dirty="0">
                <a:solidFill>
                  <a:srgbClr val="14558F"/>
                </a:solidFill>
                <a:latin typeface="Aptos" panose="020B0004020202020204" pitchFamily="34" charset="0"/>
              </a:rPr>
              <a:t> nan </a:t>
            </a:r>
            <a:r>
              <a:rPr lang="en-US" sz="2200" dirty="0" err="1">
                <a:solidFill>
                  <a:srgbClr val="14558F"/>
                </a:solidFill>
                <a:latin typeface="Aptos" panose="020B0004020202020204" pitchFamily="34" charset="0"/>
              </a:rPr>
              <a:t>pwosedi</a:t>
            </a:r>
            <a:r>
              <a:rPr lang="en-US" sz="2200" dirty="0">
                <a:solidFill>
                  <a:srgbClr val="14558F"/>
                </a:solidFill>
                <a:latin typeface="Aptos" panose="020B0004020202020204" pitchFamily="34" charset="0"/>
              </a:rPr>
              <a:t> a, ki gen </a:t>
            </a:r>
            <a:r>
              <a:rPr lang="en-US" sz="2200" dirty="0" err="1">
                <a:solidFill>
                  <a:srgbClr val="14558F"/>
                </a:solidFill>
                <a:latin typeface="Aptos" panose="020B0004020202020204" pitchFamily="34" charset="0"/>
              </a:rPr>
              <a:t>ladan</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kontribisyon</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espere</a:t>
            </a:r>
            <a:r>
              <a:rPr lang="en-US" sz="2200" dirty="0">
                <a:solidFill>
                  <a:srgbClr val="14558F"/>
                </a:solidFill>
                <a:latin typeface="Aptos" panose="020B0004020202020204" pitchFamily="34" charset="0"/>
              </a:rPr>
              <a:t> nan </a:t>
            </a:r>
            <a:r>
              <a:rPr lang="en-US" sz="2200" dirty="0" err="1">
                <a:solidFill>
                  <a:srgbClr val="14558F"/>
                </a:solidFill>
                <a:latin typeface="Aptos" panose="020B0004020202020204" pitchFamily="34" charset="0"/>
              </a:rPr>
              <a:t>dosye</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prèv</a:t>
            </a:r>
            <a:r>
              <a:rPr lang="en-US" sz="2200" dirty="0">
                <a:solidFill>
                  <a:srgbClr val="14558F"/>
                </a:solidFill>
                <a:latin typeface="Aptos" panose="020B0004020202020204" pitchFamily="34" charset="0"/>
              </a:rPr>
              <a:t> la</a:t>
            </a:r>
          </a:p>
          <a:p>
            <a:r>
              <a:rPr lang="en-US" sz="2200" dirty="0" err="1">
                <a:solidFill>
                  <a:srgbClr val="14558F"/>
                </a:solidFill>
                <a:latin typeface="Aptos" panose="020B0004020202020204" pitchFamily="34" charset="0"/>
              </a:rPr>
              <a:t>Detaye</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pèspektiv</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inik</a:t>
            </a:r>
            <a:r>
              <a:rPr lang="en-US" sz="2200" dirty="0">
                <a:solidFill>
                  <a:srgbClr val="14558F"/>
                </a:solidFill>
                <a:latin typeface="Aptos" panose="020B0004020202020204" pitchFamily="34" charset="0"/>
              </a:rPr>
              <a:t> </a:t>
            </a:r>
            <a:r>
              <a:rPr lang="en-US" sz="2200" dirty="0" err="1">
                <a:solidFill>
                  <a:srgbClr val="14558F"/>
                </a:solidFill>
                <a:latin typeface="Aptos" panose="020B0004020202020204" pitchFamily="34" charset="0"/>
              </a:rPr>
              <a:t>aplikan</a:t>
            </a:r>
            <a:r>
              <a:rPr lang="en-US" sz="2200" dirty="0">
                <a:solidFill>
                  <a:srgbClr val="14558F"/>
                </a:solidFill>
                <a:latin typeface="Aptos" panose="020B0004020202020204" pitchFamily="34" charset="0"/>
              </a:rPr>
              <a:t> an</a:t>
            </a:r>
          </a:p>
        </p:txBody>
      </p:sp>
      <p:sp>
        <p:nvSpPr>
          <p:cNvPr id="8" name="Content Placeholder 2">
            <a:extLst>
              <a:ext uri="{FF2B5EF4-FFF2-40B4-BE49-F238E27FC236}">
                <a16:creationId xmlns:a16="http://schemas.microsoft.com/office/drawing/2014/main" id="{5FD95F40-8B53-9E83-48DA-AEC599BDC43E}"/>
              </a:ext>
            </a:extLst>
          </p:cNvPr>
          <p:cNvSpPr txBox="1">
            <a:spLocks/>
          </p:cNvSpPr>
          <p:nvPr/>
        </p:nvSpPr>
        <p:spPr>
          <a:xfrm>
            <a:off x="6400800" y="997709"/>
            <a:ext cx="5119125" cy="3048000"/>
          </a:xfrm>
          <a:prstGeom prst="rect">
            <a:avLst/>
          </a:prstGeom>
          <a:solidFill>
            <a:srgbClr val="388557"/>
          </a:solidFill>
          <a:ln>
            <a:solidFill>
              <a:srgbClr val="388557"/>
            </a:solid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err="1">
                <a:solidFill>
                  <a:schemeClr val="bg1"/>
                </a:solidFill>
                <a:latin typeface="Aptos" panose="020B0004020202020204" pitchFamily="34" charset="0"/>
              </a:rPr>
              <a:t>Dokiman</a:t>
            </a:r>
            <a:r>
              <a:rPr lang="en-US" sz="2200" b="1" dirty="0">
                <a:solidFill>
                  <a:schemeClr val="bg1"/>
                </a:solidFill>
                <a:latin typeface="Aptos" panose="020B0004020202020204" pitchFamily="34" charset="0"/>
              </a:rPr>
              <a:t> pou </a:t>
            </a:r>
            <a:r>
              <a:rPr lang="en-US" sz="2200" b="1" dirty="0" err="1">
                <a:solidFill>
                  <a:schemeClr val="bg1"/>
                </a:solidFill>
                <a:latin typeface="Aptos" panose="020B0004020202020204" pitchFamily="34" charset="0"/>
              </a:rPr>
              <a:t>soumèt</a:t>
            </a:r>
            <a:r>
              <a:rPr lang="en-US" sz="2200" b="1" dirty="0">
                <a:solidFill>
                  <a:schemeClr val="bg1"/>
                </a:solidFill>
                <a:latin typeface="Aptos" panose="020B0004020202020204" pitchFamily="34" charset="0"/>
              </a:rPr>
              <a:t> </a:t>
            </a:r>
            <a:r>
              <a:rPr lang="en-US" sz="2200" b="1" dirty="0" err="1">
                <a:solidFill>
                  <a:schemeClr val="bg1"/>
                </a:solidFill>
                <a:latin typeface="Aptos" panose="020B0004020202020204" pitchFamily="34" charset="0"/>
              </a:rPr>
              <a:t>ak</a:t>
            </a:r>
            <a:r>
              <a:rPr lang="en-US" sz="2200" b="1" dirty="0">
                <a:solidFill>
                  <a:schemeClr val="bg1"/>
                </a:solidFill>
                <a:latin typeface="Aptos" panose="020B0004020202020204" pitchFamily="34" charset="0"/>
              </a:rPr>
              <a:t> </a:t>
            </a:r>
            <a:r>
              <a:rPr lang="en-US" sz="2200" b="1" dirty="0" err="1">
                <a:solidFill>
                  <a:schemeClr val="bg1"/>
                </a:solidFill>
                <a:latin typeface="Aptos" panose="020B0004020202020204" pitchFamily="34" charset="0"/>
              </a:rPr>
              <a:t>aplikasyon</a:t>
            </a:r>
            <a:r>
              <a:rPr lang="en-US" sz="2200" b="1" dirty="0">
                <a:solidFill>
                  <a:schemeClr val="bg1"/>
                </a:solidFill>
                <a:latin typeface="Aptos" panose="020B0004020202020204" pitchFamily="34" charset="0"/>
              </a:rPr>
              <a:t> an</a:t>
            </a:r>
          </a:p>
          <a:p>
            <a:r>
              <a:rPr lang="en-US" sz="2200" b="1" dirty="0" err="1">
                <a:solidFill>
                  <a:schemeClr val="bg1"/>
                </a:solidFill>
                <a:latin typeface="Aptos" panose="020B0004020202020204" pitchFamily="34" charset="0"/>
              </a:rPr>
              <a:t>Bidjè</a:t>
            </a:r>
            <a:r>
              <a:rPr lang="en-US" sz="2200" b="1" dirty="0">
                <a:solidFill>
                  <a:schemeClr val="bg1"/>
                </a:solidFill>
                <a:latin typeface="Aptos" panose="020B0004020202020204" pitchFamily="34" charset="0"/>
              </a:rPr>
              <a:t> </a:t>
            </a:r>
            <a:r>
              <a:rPr lang="en-US" sz="2200" b="1" dirty="0" err="1">
                <a:solidFill>
                  <a:schemeClr val="bg1"/>
                </a:solidFill>
                <a:latin typeface="Aptos" panose="020B0004020202020204" pitchFamily="34" charset="0"/>
              </a:rPr>
              <a:t>detaye</a:t>
            </a:r>
            <a:r>
              <a:rPr lang="en-US" sz="2200" b="1" dirty="0">
                <a:solidFill>
                  <a:schemeClr val="bg1"/>
                </a:solidFill>
                <a:latin typeface="Aptos" panose="020B0004020202020204" pitchFamily="34" charset="0"/>
              </a:rPr>
              <a:t> </a:t>
            </a:r>
            <a:r>
              <a:rPr lang="en-US" sz="2200" b="1" dirty="0" err="1">
                <a:solidFill>
                  <a:schemeClr val="bg1"/>
                </a:solidFill>
                <a:latin typeface="Aptos" panose="020B0004020202020204" pitchFamily="34" charset="0"/>
              </a:rPr>
              <a:t>pwopoze</a:t>
            </a:r>
            <a:r>
              <a:rPr lang="en-US" sz="2200" b="1" dirty="0">
                <a:solidFill>
                  <a:schemeClr val="bg1"/>
                </a:solidFill>
                <a:latin typeface="Aptos" panose="020B0004020202020204" pitchFamily="34" charset="0"/>
              </a:rPr>
              <a:t> a</a:t>
            </a:r>
          </a:p>
          <a:p>
            <a:r>
              <a:rPr lang="en-US" sz="2200" b="1" dirty="0" err="1">
                <a:solidFill>
                  <a:schemeClr val="bg1"/>
                </a:solidFill>
                <a:latin typeface="Aptos" panose="020B0004020202020204" pitchFamily="34" charset="0"/>
              </a:rPr>
              <a:t>Fòm</a:t>
            </a:r>
            <a:r>
              <a:rPr lang="en-US" sz="2200" b="1" dirty="0">
                <a:solidFill>
                  <a:schemeClr val="bg1"/>
                </a:solidFill>
                <a:latin typeface="Aptos" panose="020B0004020202020204" pitchFamily="34" charset="0"/>
              </a:rPr>
              <a:t> </a:t>
            </a:r>
            <a:r>
              <a:rPr lang="en-US" sz="2200" b="1" dirty="0" err="1">
                <a:solidFill>
                  <a:schemeClr val="bg1"/>
                </a:solidFill>
                <a:latin typeface="Aptos" panose="020B0004020202020204" pitchFamily="34" charset="0"/>
              </a:rPr>
              <a:t>Enfòmasyon</a:t>
            </a:r>
            <a:r>
              <a:rPr lang="en-US" sz="2200" b="1" dirty="0">
                <a:solidFill>
                  <a:schemeClr val="bg1"/>
                </a:solidFill>
                <a:latin typeface="Aptos" panose="020B0004020202020204" pitchFamily="34" charset="0"/>
              </a:rPr>
              <a:t> pou </a:t>
            </a:r>
            <a:r>
              <a:rPr lang="en-US" sz="2200" b="1" dirty="0" err="1">
                <a:solidFill>
                  <a:schemeClr val="bg1"/>
                </a:solidFill>
                <a:latin typeface="Aptos" panose="020B0004020202020204" pitchFamily="34" charset="0"/>
              </a:rPr>
              <a:t>Avoka</a:t>
            </a:r>
            <a:r>
              <a:rPr lang="en-US" sz="2200" b="1" dirty="0">
                <a:solidFill>
                  <a:schemeClr val="bg1"/>
                </a:solidFill>
                <a:latin typeface="Aptos" panose="020B0004020202020204" pitchFamily="34" charset="0"/>
              </a:rPr>
              <a:t> </a:t>
            </a:r>
            <a:r>
              <a:rPr lang="en-US" sz="2200" b="1" dirty="0" err="1">
                <a:solidFill>
                  <a:schemeClr val="bg1"/>
                </a:solidFill>
                <a:latin typeface="Aptos" panose="020B0004020202020204" pitchFamily="34" charset="0"/>
              </a:rPr>
              <a:t>ak</a:t>
            </a:r>
            <a:r>
              <a:rPr lang="en-US" sz="2200" b="1" dirty="0">
                <a:solidFill>
                  <a:schemeClr val="bg1"/>
                </a:solidFill>
                <a:latin typeface="Aptos" panose="020B0004020202020204" pitchFamily="34" charset="0"/>
              </a:rPr>
              <a:t> </a:t>
            </a:r>
            <a:r>
              <a:rPr lang="en-US" sz="2200" b="1" dirty="0" err="1">
                <a:solidFill>
                  <a:schemeClr val="bg1"/>
                </a:solidFill>
                <a:latin typeface="Aptos" panose="020B0004020202020204" pitchFamily="34" charset="0"/>
              </a:rPr>
              <a:t>Ekspè</a:t>
            </a:r>
            <a:endParaRPr lang="en-US" sz="2200" b="1" dirty="0">
              <a:solidFill>
                <a:schemeClr val="bg1"/>
              </a:solidFill>
              <a:latin typeface="Aptos" panose="020B0004020202020204" pitchFamily="34" charset="0"/>
            </a:endParaRPr>
          </a:p>
          <a:p>
            <a:r>
              <a:rPr lang="en-US" sz="2200" b="1" dirty="0" err="1">
                <a:solidFill>
                  <a:schemeClr val="bg1"/>
                </a:solidFill>
                <a:latin typeface="Aptos" panose="020B0004020202020204" pitchFamily="34" charset="0"/>
              </a:rPr>
              <a:t>Fòm</a:t>
            </a:r>
            <a:r>
              <a:rPr lang="en-US" sz="2200" b="1" dirty="0">
                <a:solidFill>
                  <a:schemeClr val="bg1"/>
                </a:solidFill>
                <a:latin typeface="Aptos" panose="020B0004020202020204" pitchFamily="34" charset="0"/>
              </a:rPr>
              <a:t> </a:t>
            </a:r>
            <a:r>
              <a:rPr lang="en-US" sz="2200" b="1" dirty="0" err="1">
                <a:solidFill>
                  <a:schemeClr val="bg1"/>
                </a:solidFill>
                <a:latin typeface="Aptos" panose="020B0004020202020204" pitchFamily="34" charset="0"/>
              </a:rPr>
              <a:t>Transfè</a:t>
            </a:r>
            <a:r>
              <a:rPr lang="en-US" sz="2200" b="1" dirty="0">
                <a:solidFill>
                  <a:schemeClr val="bg1"/>
                </a:solidFill>
                <a:latin typeface="Aptos" panose="020B0004020202020204" pitchFamily="34" charset="0"/>
              </a:rPr>
              <a:t> Fon </a:t>
            </a:r>
            <a:r>
              <a:rPr lang="en-US" sz="2200" b="1" dirty="0" err="1">
                <a:solidFill>
                  <a:schemeClr val="bg1"/>
                </a:solidFill>
                <a:latin typeface="Aptos" panose="020B0004020202020204" pitchFamily="34" charset="0"/>
              </a:rPr>
              <a:t>Elektwonik</a:t>
            </a:r>
            <a:r>
              <a:rPr lang="en-US" sz="2200" b="1" dirty="0">
                <a:solidFill>
                  <a:schemeClr val="bg1"/>
                </a:solidFill>
                <a:latin typeface="Aptos" panose="020B0004020202020204" pitchFamily="34" charset="0"/>
              </a:rPr>
              <a:t> (EFT)</a:t>
            </a:r>
          </a:p>
          <a:p>
            <a:r>
              <a:rPr lang="en-US" sz="2200" b="1" dirty="0" err="1">
                <a:solidFill>
                  <a:schemeClr val="bg1"/>
                </a:solidFill>
                <a:latin typeface="Aptos" panose="020B0004020202020204" pitchFamily="34" charset="0"/>
              </a:rPr>
              <a:t>Fòm</a:t>
            </a:r>
            <a:r>
              <a:rPr lang="en-US" sz="2200" b="1" dirty="0">
                <a:solidFill>
                  <a:schemeClr val="bg1"/>
                </a:solidFill>
                <a:latin typeface="Aptos" panose="020B0004020202020204" pitchFamily="34" charset="0"/>
              </a:rPr>
              <a:t> W-9 </a:t>
            </a:r>
            <a:r>
              <a:rPr lang="en-US" sz="2200" b="1" dirty="0" err="1">
                <a:solidFill>
                  <a:schemeClr val="bg1"/>
                </a:solidFill>
                <a:latin typeface="Aptos" panose="020B0004020202020204" pitchFamily="34" charset="0"/>
              </a:rPr>
              <a:t>ak</a:t>
            </a:r>
            <a:r>
              <a:rPr lang="en-US" sz="2200" b="1" dirty="0">
                <a:solidFill>
                  <a:schemeClr val="bg1"/>
                </a:solidFill>
                <a:latin typeface="Aptos" panose="020B0004020202020204" pitchFamily="34" charset="0"/>
              </a:rPr>
              <a:t> TIN (EIN </a:t>
            </a:r>
            <a:r>
              <a:rPr lang="en-US" sz="2200" b="1" dirty="0" err="1">
                <a:solidFill>
                  <a:schemeClr val="bg1"/>
                </a:solidFill>
                <a:latin typeface="Aptos" panose="020B0004020202020204" pitchFamily="34" charset="0"/>
              </a:rPr>
              <a:t>oswa</a:t>
            </a:r>
            <a:r>
              <a:rPr lang="en-US" sz="2200" b="1" dirty="0">
                <a:solidFill>
                  <a:schemeClr val="bg1"/>
                </a:solidFill>
                <a:latin typeface="Aptos" panose="020B0004020202020204" pitchFamily="34" charset="0"/>
              </a:rPr>
              <a:t> SSN)</a:t>
            </a:r>
          </a:p>
          <a:p>
            <a:r>
              <a:rPr lang="en-US" sz="2200" b="1" dirty="0" err="1">
                <a:solidFill>
                  <a:schemeClr val="bg1"/>
                </a:solidFill>
                <a:latin typeface="Aptos" panose="020B0004020202020204" pitchFamily="34" charset="0"/>
              </a:rPr>
              <a:t>Fòm</a:t>
            </a:r>
            <a:r>
              <a:rPr lang="en-US" sz="2200" b="1" dirty="0">
                <a:solidFill>
                  <a:schemeClr val="bg1"/>
                </a:solidFill>
                <a:latin typeface="Aptos" panose="020B0004020202020204" pitchFamily="34" charset="0"/>
              </a:rPr>
              <a:t> 990</a:t>
            </a:r>
          </a:p>
          <a:p>
            <a:endParaRPr lang="en-US" sz="2000" b="1" dirty="0">
              <a:solidFill>
                <a:schemeClr val="bg1"/>
              </a:solidFill>
              <a:latin typeface="Aptos" panose="020B0004020202020204" pitchFamily="34" charset="0"/>
            </a:endParaRPr>
          </a:p>
        </p:txBody>
      </p:sp>
      <p:sp>
        <p:nvSpPr>
          <p:cNvPr id="9" name="Slide Number Placeholder 8">
            <a:extLst>
              <a:ext uri="{FF2B5EF4-FFF2-40B4-BE49-F238E27FC236}">
                <a16:creationId xmlns:a16="http://schemas.microsoft.com/office/drawing/2014/main" id="{95F79EFF-1405-1A7B-F8EA-CEC67B8407A9}"/>
              </a:ext>
            </a:extLst>
          </p:cNvPr>
          <p:cNvSpPr>
            <a:spLocks noGrp="1"/>
          </p:cNvSpPr>
          <p:nvPr>
            <p:ph type="sldNum" sz="quarter" idx="7"/>
          </p:nvPr>
        </p:nvSpPr>
        <p:spPr>
          <a:xfrm>
            <a:off x="11658600" y="6324599"/>
            <a:ext cx="420370" cy="275525"/>
          </a:xfrm>
        </p:spPr>
        <p:txBody>
          <a:bodyPr/>
          <a:lstStyle/>
          <a:p>
            <a:pPr marL="160655">
              <a:lnSpc>
                <a:spcPts val="2150"/>
              </a:lnSpc>
            </a:pPr>
            <a:fld id="{81D60167-4931-47E6-BA6A-407CBD079E47}" type="slidenum">
              <a:rPr lang="en-US" spc="-50" smtClean="0">
                <a:latin typeface="Aptos" panose="020B0004020202020204" pitchFamily="34" charset="0"/>
              </a:rPr>
              <a:t>11</a:t>
            </a:fld>
            <a:endParaRPr lang="en-US" spc="-50" dirty="0">
              <a:latin typeface="Aptos" panose="020B0004020202020204" pitchFamily="34" charset="0"/>
            </a:endParaRPr>
          </a:p>
        </p:txBody>
      </p:sp>
    </p:spTree>
    <p:extLst>
      <p:ext uri="{BB962C8B-B14F-4D97-AF65-F5344CB8AC3E}">
        <p14:creationId xmlns:p14="http://schemas.microsoft.com/office/powerpoint/2010/main" val="3473050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7976A-BB7D-EEDA-45CD-ED32F2D73979}"/>
              </a:ext>
            </a:extLst>
          </p:cNvPr>
          <p:cNvSpPr>
            <a:spLocks noGrp="1"/>
          </p:cNvSpPr>
          <p:nvPr>
            <p:ph type="title"/>
          </p:nvPr>
        </p:nvSpPr>
        <p:spPr>
          <a:xfrm>
            <a:off x="78739" y="-11811"/>
            <a:ext cx="12034520" cy="430887"/>
          </a:xfrm>
        </p:spPr>
        <p:txBody>
          <a:bodyPr/>
          <a:lstStyle/>
          <a:p>
            <a:r>
              <a:rPr lang="en-US" sz="2800" dirty="0" err="1">
                <a:solidFill>
                  <a:srgbClr val="FFFFFF"/>
                </a:solidFill>
                <a:latin typeface="Aptos" panose="020B0004020202020204" pitchFamily="34" charset="0"/>
              </a:rPr>
              <a:t>Sibvansyon</a:t>
            </a:r>
            <a:r>
              <a:rPr lang="en-US" sz="2800" dirty="0">
                <a:solidFill>
                  <a:srgbClr val="FFFFFF"/>
                </a:solidFill>
                <a:latin typeface="Aptos" panose="020B0004020202020204" pitchFamily="34" charset="0"/>
              </a:rPr>
              <a:t> </a:t>
            </a:r>
            <a:r>
              <a:rPr lang="en-US" sz="2800" dirty="0" err="1">
                <a:solidFill>
                  <a:srgbClr val="FFFFFF"/>
                </a:solidFill>
                <a:latin typeface="Aptos" panose="020B0004020202020204" pitchFamily="34" charset="0"/>
              </a:rPr>
              <a:t>ak</a:t>
            </a:r>
            <a:r>
              <a:rPr lang="en-US" sz="2800" dirty="0">
                <a:solidFill>
                  <a:srgbClr val="FFFFFF"/>
                </a:solidFill>
                <a:latin typeface="Aptos" panose="020B0004020202020204" pitchFamily="34" charset="0"/>
              </a:rPr>
              <a:t> Peman</a:t>
            </a:r>
            <a:endParaRPr lang="en-US" dirty="0">
              <a:latin typeface="Aptos" panose="020B0004020202020204" pitchFamily="34" charset="0"/>
            </a:endParaRPr>
          </a:p>
        </p:txBody>
      </p:sp>
      <p:sp>
        <p:nvSpPr>
          <p:cNvPr id="10" name="Content Placeholder 2">
            <a:extLst>
              <a:ext uri="{FF2B5EF4-FFF2-40B4-BE49-F238E27FC236}">
                <a16:creationId xmlns:a16="http://schemas.microsoft.com/office/drawing/2014/main" id="{BDEB2FC0-DDAD-6B35-B526-33616A193D67}"/>
              </a:ext>
            </a:extLst>
          </p:cNvPr>
          <p:cNvSpPr txBox="1">
            <a:spLocks/>
          </p:cNvSpPr>
          <p:nvPr/>
        </p:nvSpPr>
        <p:spPr>
          <a:xfrm>
            <a:off x="866513" y="925298"/>
            <a:ext cx="4587227" cy="3524261"/>
          </a:xfrm>
          <a:prstGeom prst="rect">
            <a:avLst/>
          </a:prstGeom>
          <a:solidFill>
            <a:srgbClr val="388557"/>
          </a:solidFill>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FFFFFF"/>
                </a:solidFill>
                <a:latin typeface="Aptos" panose="020B0004020202020204" pitchFamily="34" charset="0"/>
              </a:rPr>
              <a:t>Montan Prim </a:t>
            </a:r>
            <a:r>
              <a:rPr lang="en-US" b="1" dirty="0" err="1">
                <a:solidFill>
                  <a:srgbClr val="FFFFFF"/>
                </a:solidFill>
                <a:latin typeface="Aptos" panose="020B0004020202020204" pitchFamily="34" charset="0"/>
              </a:rPr>
              <a:t>yo</a:t>
            </a:r>
            <a:endParaRPr lang="en-US" b="1" dirty="0">
              <a:solidFill>
                <a:srgbClr val="FFFFFF"/>
              </a:solidFill>
              <a:latin typeface="Aptos" panose="020B0004020202020204" pitchFamily="34" charset="0"/>
            </a:endParaRPr>
          </a:p>
          <a:p>
            <a:pPr marL="0" indent="0">
              <a:buFont typeface="Arial" panose="020B0604020202020204" pitchFamily="34" charset="0"/>
              <a:buNone/>
            </a:pPr>
            <a:endParaRPr lang="en-US" b="1" dirty="0">
              <a:solidFill>
                <a:schemeClr val="bg1"/>
              </a:solidFill>
            </a:endParaRPr>
          </a:p>
          <a:p>
            <a:r>
              <a:rPr lang="en-US" dirty="0">
                <a:solidFill>
                  <a:srgbClr val="FFFFFF"/>
                </a:solidFill>
                <a:latin typeface="Aptos" panose="020B0004020202020204" pitchFamily="34" charset="0"/>
              </a:rPr>
              <a:t>Jiska $150,000 pou </a:t>
            </a:r>
            <a:r>
              <a:rPr lang="en-US" dirty="0" err="1">
                <a:solidFill>
                  <a:srgbClr val="FFFFFF"/>
                </a:solidFill>
                <a:latin typeface="Aptos" panose="020B0004020202020204" pitchFamily="34" charset="0"/>
              </a:rPr>
              <a:t>chak</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moun</a:t>
            </a:r>
            <a:r>
              <a:rPr lang="en-US" dirty="0">
                <a:solidFill>
                  <a:srgbClr val="FFFFFF"/>
                </a:solidFill>
                <a:latin typeface="Aptos" panose="020B0004020202020204" pitchFamily="34" charset="0"/>
              </a:rPr>
              <a:t> k ap </a:t>
            </a:r>
            <a:r>
              <a:rPr lang="en-US" dirty="0" err="1">
                <a:solidFill>
                  <a:srgbClr val="FFFFFF"/>
                </a:solidFill>
                <a:latin typeface="Aptos" panose="020B0004020202020204" pitchFamily="34" charset="0"/>
              </a:rPr>
              <a:t>resevwa</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sibvansyon</a:t>
            </a:r>
            <a:endParaRPr lang="en-US" dirty="0">
              <a:solidFill>
                <a:srgbClr val="FFFFFF"/>
              </a:solidFill>
              <a:latin typeface="Aptos" panose="020B0004020202020204" pitchFamily="34" charset="0"/>
            </a:endParaRPr>
          </a:p>
          <a:p>
            <a:r>
              <a:rPr lang="en-US" dirty="0">
                <a:solidFill>
                  <a:srgbClr val="FFFFFF"/>
                </a:solidFill>
                <a:latin typeface="Aptos" panose="020B0004020202020204" pitchFamily="34" charset="0"/>
              </a:rPr>
              <a:t>Jiska $500,000 pou tout </a:t>
            </a:r>
            <a:r>
              <a:rPr lang="en-US" dirty="0" err="1">
                <a:solidFill>
                  <a:srgbClr val="FFFFFF"/>
                </a:solidFill>
                <a:latin typeface="Aptos" panose="020B0004020202020204" pitchFamily="34" charset="0"/>
              </a:rPr>
              <a:t>moun</a:t>
            </a:r>
            <a:r>
              <a:rPr lang="en-US" dirty="0">
                <a:solidFill>
                  <a:srgbClr val="FFFFFF"/>
                </a:solidFill>
                <a:latin typeface="Aptos" panose="020B0004020202020204" pitchFamily="34" charset="0"/>
              </a:rPr>
              <a:t> k ap </a:t>
            </a:r>
            <a:r>
              <a:rPr lang="en-US" dirty="0" err="1">
                <a:solidFill>
                  <a:srgbClr val="FFFFFF"/>
                </a:solidFill>
                <a:latin typeface="Aptos" panose="020B0004020202020204" pitchFamily="34" charset="0"/>
              </a:rPr>
              <a:t>resevwa</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sibvansyon</a:t>
            </a:r>
            <a:r>
              <a:rPr lang="en-US" dirty="0">
                <a:solidFill>
                  <a:srgbClr val="FFFFFF"/>
                </a:solidFill>
                <a:latin typeface="Aptos" panose="020B0004020202020204" pitchFamily="34" charset="0"/>
              </a:rPr>
              <a:t> nan yon </a:t>
            </a:r>
            <a:r>
              <a:rPr lang="en-US" dirty="0" err="1">
                <a:solidFill>
                  <a:srgbClr val="FFFFFF"/>
                </a:solidFill>
                <a:latin typeface="Aptos" panose="020B0004020202020204" pitchFamily="34" charset="0"/>
              </a:rPr>
              <a:t>pwosedi</a:t>
            </a:r>
            <a:endParaRPr lang="en-US" dirty="0">
              <a:solidFill>
                <a:schemeClr val="bg1"/>
              </a:solidFill>
              <a:latin typeface="Aptos" panose="020B0004020202020204" pitchFamily="34" charset="0"/>
            </a:endParaRPr>
          </a:p>
        </p:txBody>
      </p:sp>
      <p:sp>
        <p:nvSpPr>
          <p:cNvPr id="12" name="Content Placeholder 2">
            <a:extLst>
              <a:ext uri="{FF2B5EF4-FFF2-40B4-BE49-F238E27FC236}">
                <a16:creationId xmlns:a16="http://schemas.microsoft.com/office/drawing/2014/main" id="{0D5DFC4B-088A-8ECB-222A-5F12EBA5EE42}"/>
              </a:ext>
            </a:extLst>
          </p:cNvPr>
          <p:cNvSpPr txBox="1">
            <a:spLocks/>
          </p:cNvSpPr>
          <p:nvPr/>
        </p:nvSpPr>
        <p:spPr>
          <a:xfrm>
            <a:off x="5682340" y="925298"/>
            <a:ext cx="5823860" cy="425630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14558F"/>
                </a:solidFill>
                <a:latin typeface="Aptos" panose="020B0004020202020204" pitchFamily="34" charset="0"/>
                <a:sym typeface="Wingdings" panose="05000000000000000000" pitchFamily="2" charset="2"/>
              </a:rPr>
              <a:t>Opsyon</a:t>
            </a:r>
            <a:r>
              <a:rPr lang="en-US" b="1" dirty="0">
                <a:solidFill>
                  <a:srgbClr val="14558F"/>
                </a:solidFill>
                <a:latin typeface="Aptos" panose="020B0004020202020204" pitchFamily="34" charset="0"/>
                <a:sym typeface="Wingdings" panose="05000000000000000000" pitchFamily="2" charset="2"/>
              </a:rPr>
              <a:t> Peman</a:t>
            </a:r>
          </a:p>
          <a:p>
            <a:pPr marL="0" indent="0">
              <a:buNone/>
            </a:pPr>
            <a:r>
              <a:rPr lang="en-US" dirty="0">
                <a:solidFill>
                  <a:srgbClr val="14558F"/>
                </a:solidFill>
                <a:latin typeface="Aptos" panose="020B0004020202020204" pitchFamily="34" charset="0"/>
                <a:sym typeface="Wingdings" panose="05000000000000000000" pitchFamily="2" charset="2"/>
              </a:rPr>
              <a:t>Moun ki </a:t>
            </a:r>
            <a:r>
              <a:rPr lang="en-US" dirty="0" err="1">
                <a:solidFill>
                  <a:srgbClr val="14558F"/>
                </a:solidFill>
                <a:latin typeface="Aptos" panose="020B0004020202020204" pitchFamily="34" charset="0"/>
                <a:sym typeface="Wingdings" panose="05000000000000000000" pitchFamily="2" charset="2"/>
              </a:rPr>
              <a:t>resevwa</a:t>
            </a:r>
            <a:r>
              <a:rPr lang="en-US" dirty="0">
                <a:solidFill>
                  <a:srgbClr val="14558F"/>
                </a:solidFill>
                <a:latin typeface="Aptos" panose="020B0004020202020204" pitchFamily="34" charset="0"/>
                <a:sym typeface="Wingdings" panose="05000000000000000000" pitchFamily="2" charset="2"/>
              </a:rPr>
              <a:t> </a:t>
            </a:r>
            <a:r>
              <a:rPr lang="en-US" dirty="0" err="1">
                <a:solidFill>
                  <a:srgbClr val="14558F"/>
                </a:solidFill>
                <a:latin typeface="Aptos" panose="020B0004020202020204" pitchFamily="34" charset="0"/>
                <a:sym typeface="Wingdings" panose="05000000000000000000" pitchFamily="2" charset="2"/>
              </a:rPr>
              <a:t>sibvansyon</a:t>
            </a:r>
            <a:r>
              <a:rPr lang="en-US" dirty="0">
                <a:solidFill>
                  <a:srgbClr val="14558F"/>
                </a:solidFill>
                <a:latin typeface="Aptos" panose="020B0004020202020204" pitchFamily="34" charset="0"/>
                <a:sym typeface="Wingdings" panose="05000000000000000000" pitchFamily="2" charset="2"/>
              </a:rPr>
              <a:t> </a:t>
            </a:r>
            <a:r>
              <a:rPr lang="en-US" dirty="0" err="1">
                <a:solidFill>
                  <a:srgbClr val="14558F"/>
                </a:solidFill>
                <a:latin typeface="Aptos" panose="020B0004020202020204" pitchFamily="34" charset="0"/>
                <a:sym typeface="Wingdings" panose="05000000000000000000" pitchFamily="2" charset="2"/>
              </a:rPr>
              <a:t>yo</a:t>
            </a:r>
            <a:r>
              <a:rPr lang="en-US" dirty="0">
                <a:solidFill>
                  <a:srgbClr val="14558F"/>
                </a:solidFill>
                <a:latin typeface="Aptos" panose="020B0004020202020204" pitchFamily="34" charset="0"/>
                <a:sym typeface="Wingdings" panose="05000000000000000000" pitchFamily="2" charset="2"/>
              </a:rPr>
              <a:t> </a:t>
            </a:r>
            <a:r>
              <a:rPr lang="en-US" dirty="0" err="1">
                <a:solidFill>
                  <a:srgbClr val="14558F"/>
                </a:solidFill>
                <a:latin typeface="Aptos" panose="020B0004020202020204" pitchFamily="34" charset="0"/>
                <a:sym typeface="Wingdings" panose="05000000000000000000" pitchFamily="2" charset="2"/>
              </a:rPr>
              <a:t>chwazi</a:t>
            </a:r>
            <a:r>
              <a:rPr lang="en-US" dirty="0">
                <a:solidFill>
                  <a:srgbClr val="14558F"/>
                </a:solidFill>
                <a:latin typeface="Aptos" panose="020B0004020202020204" pitchFamily="34" charset="0"/>
                <a:sym typeface="Wingdings" panose="05000000000000000000" pitchFamily="2" charset="2"/>
              </a:rPr>
              <a:t> pou </a:t>
            </a:r>
            <a:r>
              <a:rPr lang="en-US" dirty="0" err="1">
                <a:solidFill>
                  <a:srgbClr val="14558F"/>
                </a:solidFill>
                <a:latin typeface="Aptos" panose="020B0004020202020204" pitchFamily="34" charset="0"/>
                <a:sym typeface="Wingdings" panose="05000000000000000000" pitchFamily="2" charset="2"/>
              </a:rPr>
              <a:t>resevwa</a:t>
            </a:r>
            <a:r>
              <a:rPr lang="en-US" dirty="0">
                <a:solidFill>
                  <a:srgbClr val="14558F"/>
                </a:solidFill>
                <a:latin typeface="Aptos" panose="020B0004020202020204" pitchFamily="34" charset="0"/>
                <a:sym typeface="Wingdings" panose="05000000000000000000" pitchFamily="2" charset="2"/>
              </a:rPr>
              <a:t> Prim </a:t>
            </a:r>
            <a:r>
              <a:rPr lang="en-US" dirty="0" err="1">
                <a:solidFill>
                  <a:srgbClr val="14558F"/>
                </a:solidFill>
                <a:latin typeface="Aptos" panose="020B0004020202020204" pitchFamily="34" charset="0"/>
                <a:sym typeface="Wingdings" panose="05000000000000000000" pitchFamily="2" charset="2"/>
              </a:rPr>
              <a:t>Sibvansyon</a:t>
            </a:r>
            <a:r>
              <a:rPr lang="en-US" dirty="0">
                <a:solidFill>
                  <a:srgbClr val="14558F"/>
                </a:solidFill>
                <a:latin typeface="Aptos" panose="020B0004020202020204" pitchFamily="34" charset="0"/>
                <a:sym typeface="Wingdings" panose="05000000000000000000" pitchFamily="2" charset="2"/>
              </a:rPr>
              <a:t> an </a:t>
            </a:r>
            <a:r>
              <a:rPr lang="en-US" dirty="0" err="1">
                <a:solidFill>
                  <a:srgbClr val="14558F"/>
                </a:solidFill>
                <a:latin typeface="Aptos" panose="020B0004020202020204" pitchFamily="34" charset="0"/>
                <a:sym typeface="Wingdings" panose="05000000000000000000" pitchFamily="2" charset="2"/>
              </a:rPr>
              <a:t>swa</a:t>
            </a:r>
            <a:r>
              <a:rPr lang="en-US" dirty="0">
                <a:solidFill>
                  <a:srgbClr val="14558F"/>
                </a:solidFill>
                <a:latin typeface="Aptos" panose="020B0004020202020204" pitchFamily="34" charset="0"/>
                <a:sym typeface="Wingdings" panose="05000000000000000000" pitchFamily="2" charset="2"/>
              </a:rPr>
              <a:t> nan </a:t>
            </a:r>
            <a:r>
              <a:rPr lang="en-US" dirty="0" err="1">
                <a:solidFill>
                  <a:srgbClr val="14558F"/>
                </a:solidFill>
                <a:latin typeface="Aptos" panose="020B0004020202020204" pitchFamily="34" charset="0"/>
                <a:sym typeface="Wingdings" panose="05000000000000000000" pitchFamily="2" charset="2"/>
              </a:rPr>
              <a:t>fason</a:t>
            </a:r>
            <a:r>
              <a:rPr lang="en-US" dirty="0">
                <a:solidFill>
                  <a:srgbClr val="14558F"/>
                </a:solidFill>
                <a:latin typeface="Aptos" panose="020B0004020202020204" pitchFamily="34" charset="0"/>
                <a:sym typeface="Wingdings" panose="05000000000000000000" pitchFamily="2" charset="2"/>
              </a:rPr>
              <a:t> </a:t>
            </a:r>
            <a:r>
              <a:rPr lang="en-US" dirty="0" err="1">
                <a:solidFill>
                  <a:srgbClr val="14558F"/>
                </a:solidFill>
                <a:latin typeface="Aptos" panose="020B0004020202020204" pitchFamily="34" charset="0"/>
                <a:sym typeface="Wingdings" panose="05000000000000000000" pitchFamily="2" charset="2"/>
              </a:rPr>
              <a:t>sa</a:t>
            </a:r>
            <a:r>
              <a:rPr lang="en-US" dirty="0">
                <a:solidFill>
                  <a:srgbClr val="14558F"/>
                </a:solidFill>
                <a:latin typeface="Aptos" panose="020B0004020202020204" pitchFamily="34" charset="0"/>
                <a:sym typeface="Wingdings" panose="05000000000000000000" pitchFamily="2" charset="2"/>
              </a:rPr>
              <a:t> a</a:t>
            </a:r>
            <a:r>
              <a:rPr kumimoji="0" lang="en-US" i="0" u="none" strike="noStrike" kern="1200" cap="none" spc="0" normalizeH="0" baseline="0" noProof="0" dirty="0">
                <a:ln>
                  <a:noFill/>
                </a:ln>
                <a:solidFill>
                  <a:srgbClr val="14558F"/>
                </a:solidFill>
                <a:effectLst/>
                <a:uLnTx/>
                <a:uFillTx/>
                <a:latin typeface="Aptos" panose="020B0004020202020204" pitchFamily="34" charset="0"/>
                <a:sym typeface="Wingdings" panose="05000000000000000000" pitchFamily="2" charset="2"/>
              </a:rPr>
              <a:t>:</a:t>
            </a:r>
          </a:p>
          <a:p>
            <a:pPr marL="0" indent="0">
              <a:buNone/>
            </a:pPr>
            <a:r>
              <a:rPr kumimoji="0" lang="en-US" i="0" u="none" strike="noStrike" kern="1200" cap="none" spc="0" normalizeH="0" baseline="0" noProof="0" dirty="0">
                <a:ln>
                  <a:noFill/>
                </a:ln>
                <a:solidFill>
                  <a:srgbClr val="14558F"/>
                </a:solidFill>
                <a:effectLst/>
                <a:uLnTx/>
                <a:uFillTx/>
                <a:latin typeface="Aptos" panose="020B0004020202020204" pitchFamily="34" charset="0"/>
                <a:sym typeface="Wingdings" panose="05000000000000000000" pitchFamily="2" charset="2"/>
              </a:rPr>
              <a:t>a) </a:t>
            </a:r>
            <a:r>
              <a:rPr lang="en-US" dirty="0">
                <a:solidFill>
                  <a:srgbClr val="14558F"/>
                </a:solidFill>
                <a:latin typeface="Aptos" panose="020B0004020202020204" pitchFamily="34" charset="0"/>
                <a:sym typeface="Wingdings" panose="05000000000000000000" pitchFamily="2" charset="2"/>
              </a:rPr>
              <a:t>Peman </a:t>
            </a:r>
            <a:r>
              <a:rPr lang="en-US" dirty="0" err="1">
                <a:solidFill>
                  <a:srgbClr val="14558F"/>
                </a:solidFill>
                <a:latin typeface="Aptos" panose="020B0004020202020204" pitchFamily="34" charset="0"/>
                <a:sym typeface="Wingdings" panose="05000000000000000000" pitchFamily="2" charset="2"/>
              </a:rPr>
              <a:t>davans</a:t>
            </a:r>
            <a:r>
              <a:rPr lang="en-US" dirty="0">
                <a:solidFill>
                  <a:srgbClr val="14558F"/>
                </a:solidFill>
                <a:latin typeface="Aptos" panose="020B0004020202020204" pitchFamily="34" charset="0"/>
                <a:sym typeface="Wingdings" panose="05000000000000000000" pitchFamily="2" charset="2"/>
              </a:rPr>
              <a:t> (</a:t>
            </a:r>
            <a:r>
              <a:rPr lang="en-US" dirty="0" err="1">
                <a:solidFill>
                  <a:srgbClr val="14558F"/>
                </a:solidFill>
                <a:latin typeface="Aptos" panose="020B0004020202020204" pitchFamily="34" charset="0"/>
                <a:sym typeface="Wingdings" panose="05000000000000000000" pitchFamily="2" charset="2"/>
              </a:rPr>
              <a:t>vèsman</a:t>
            </a:r>
            <a:r>
              <a:rPr lang="en-US" dirty="0">
                <a:solidFill>
                  <a:srgbClr val="14558F"/>
                </a:solidFill>
                <a:latin typeface="Aptos" panose="020B0004020202020204" pitchFamily="34" charset="0"/>
                <a:sym typeface="Wingdings" panose="05000000000000000000" pitchFamily="2" charset="2"/>
              </a:rPr>
              <a:t> </a:t>
            </a:r>
            <a:r>
              <a:rPr lang="en-US" dirty="0" err="1">
                <a:solidFill>
                  <a:srgbClr val="14558F"/>
                </a:solidFill>
                <a:latin typeface="Aptos" panose="020B0004020202020204" pitchFamily="34" charset="0"/>
                <a:sym typeface="Wingdings" panose="05000000000000000000" pitchFamily="2" charset="2"/>
              </a:rPr>
              <a:t>jiska</a:t>
            </a:r>
            <a:r>
              <a:rPr lang="en-US" dirty="0">
                <a:solidFill>
                  <a:srgbClr val="14558F"/>
                </a:solidFill>
                <a:latin typeface="Aptos" panose="020B0004020202020204" pitchFamily="34" charset="0"/>
                <a:sym typeface="Wingdings" panose="05000000000000000000" pitchFamily="2" charset="2"/>
              </a:rPr>
              <a:t> 20% nan prim lan)</a:t>
            </a:r>
          </a:p>
          <a:p>
            <a:pPr>
              <a:lnSpc>
                <a:spcPct val="100000"/>
              </a:lnSpc>
              <a:spcBef>
                <a:spcPts val="0"/>
              </a:spcBef>
              <a:defRPr/>
            </a:pPr>
            <a:r>
              <a:rPr kumimoji="0" lang="en-US" i="0" u="none" strike="noStrike" kern="0" cap="none" spc="0" normalizeH="0" baseline="0" noProof="0" dirty="0">
                <a:ln>
                  <a:noFill/>
                </a:ln>
                <a:solidFill>
                  <a:srgbClr val="14558F"/>
                </a:solidFill>
                <a:effectLst/>
                <a:uLnTx/>
                <a:uFillTx/>
                <a:latin typeface="Aptos" panose="020B0004020202020204" pitchFamily="34" charset="0"/>
                <a:cs typeface="Tahoma"/>
                <a:sym typeface="Wingdings" panose="05000000000000000000" pitchFamily="2" charset="2"/>
              </a:rPr>
              <a:t>Peman </a:t>
            </a:r>
            <a:r>
              <a:rPr kumimoji="0" lang="en-US" i="0" u="none" strike="noStrike" kern="0" cap="none" spc="0" normalizeH="0" baseline="0" noProof="0" dirty="0" err="1">
                <a:ln>
                  <a:noFill/>
                </a:ln>
                <a:solidFill>
                  <a:srgbClr val="14558F"/>
                </a:solidFill>
                <a:effectLst/>
                <a:uLnTx/>
                <a:uFillTx/>
                <a:latin typeface="Aptos" panose="020B0004020202020204" pitchFamily="34" charset="0"/>
                <a:cs typeface="Tahoma"/>
                <a:sym typeface="Wingdings" panose="05000000000000000000" pitchFamily="2" charset="2"/>
              </a:rPr>
              <a:t>davans</a:t>
            </a:r>
            <a:r>
              <a:rPr kumimoji="0" lang="en-US" i="0" u="none" strike="noStrike" kern="0" cap="none" spc="0" normalizeH="0" baseline="0" noProof="0" dirty="0">
                <a:ln>
                  <a:noFill/>
                </a:ln>
                <a:solidFill>
                  <a:srgbClr val="14558F"/>
                </a:solidFill>
                <a:effectLst/>
                <a:uLnTx/>
                <a:uFillTx/>
                <a:latin typeface="Aptos" panose="020B0004020202020204" pitchFamily="34" charset="0"/>
                <a:cs typeface="Tahoma"/>
                <a:sym typeface="Wingdings" panose="05000000000000000000" pitchFamily="2" charset="2"/>
              </a:rPr>
              <a:t> </a:t>
            </a:r>
            <a:r>
              <a:rPr kumimoji="0" lang="en-US" i="0" u="none" strike="noStrike" kern="0" cap="none" spc="0" normalizeH="0" baseline="0" noProof="0" dirty="0" err="1">
                <a:ln>
                  <a:noFill/>
                </a:ln>
                <a:solidFill>
                  <a:srgbClr val="14558F"/>
                </a:solidFill>
                <a:effectLst/>
                <a:uLnTx/>
                <a:uFillTx/>
                <a:latin typeface="Aptos" panose="020B0004020202020204" pitchFamily="34" charset="0"/>
                <a:cs typeface="Tahoma"/>
                <a:sym typeface="Wingdings" panose="05000000000000000000" pitchFamily="2" charset="2"/>
              </a:rPr>
              <a:t>yo</a:t>
            </a:r>
            <a:r>
              <a:rPr kumimoji="0" lang="en-US" i="0" u="none" strike="noStrike" kern="0" cap="none" spc="0" normalizeH="0" baseline="0" noProof="0" dirty="0">
                <a:ln>
                  <a:noFill/>
                </a:ln>
                <a:solidFill>
                  <a:srgbClr val="14558F"/>
                </a:solidFill>
                <a:effectLst/>
                <a:uLnTx/>
                <a:uFillTx/>
                <a:latin typeface="Aptos" panose="020B0004020202020204" pitchFamily="34" charset="0"/>
                <a:cs typeface="Tahoma"/>
                <a:sym typeface="Wingdings" panose="05000000000000000000" pitchFamily="2" charset="2"/>
              </a:rPr>
              <a:t> </a:t>
            </a:r>
            <a:r>
              <a:rPr kumimoji="0" lang="en-US" i="0" u="none" strike="noStrike" kern="0" cap="none" spc="0" normalizeH="0" baseline="0" noProof="0" dirty="0" err="1">
                <a:ln>
                  <a:noFill/>
                </a:ln>
                <a:solidFill>
                  <a:srgbClr val="14558F"/>
                </a:solidFill>
                <a:effectLst/>
                <a:uLnTx/>
                <a:uFillTx/>
                <a:latin typeface="Aptos" panose="020B0004020202020204" pitchFamily="34" charset="0"/>
                <a:cs typeface="Tahoma"/>
                <a:sym typeface="Wingdings" panose="05000000000000000000" pitchFamily="2" charset="2"/>
              </a:rPr>
              <a:t>mande</a:t>
            </a:r>
            <a:r>
              <a:rPr kumimoji="0" lang="en-US" i="0" u="none" strike="noStrike" kern="0" cap="none" spc="0" normalizeH="0" baseline="0" noProof="0" dirty="0">
                <a:ln>
                  <a:noFill/>
                </a:ln>
                <a:solidFill>
                  <a:srgbClr val="14558F"/>
                </a:solidFill>
                <a:effectLst/>
                <a:uLnTx/>
                <a:uFillTx/>
                <a:latin typeface="Aptos" panose="020B0004020202020204" pitchFamily="34" charset="0"/>
                <a:cs typeface="Tahoma"/>
                <a:sym typeface="Wingdings" panose="05000000000000000000" pitchFamily="2" charset="2"/>
              </a:rPr>
              <a:t> pou montre yon bon </a:t>
            </a:r>
            <a:r>
              <a:rPr kumimoji="0" lang="en-US" i="0" u="none" strike="noStrike" kern="0" cap="none" spc="0" normalizeH="0" baseline="0" noProof="0" dirty="0" err="1">
                <a:ln>
                  <a:noFill/>
                </a:ln>
                <a:solidFill>
                  <a:srgbClr val="14558F"/>
                </a:solidFill>
                <a:effectLst/>
                <a:uLnTx/>
                <a:uFillTx/>
                <a:latin typeface="Aptos" panose="020B0004020202020204" pitchFamily="34" charset="0"/>
                <a:cs typeface="Tahoma"/>
                <a:sym typeface="Wingdings" panose="05000000000000000000" pitchFamily="2" charset="2"/>
              </a:rPr>
              <a:t>rezon</a:t>
            </a:r>
            <a:r>
              <a:rPr kumimoji="0" lang="en-US" i="0" u="none" strike="noStrike" kern="0" cap="none" spc="0" normalizeH="0" baseline="0" noProof="0" dirty="0">
                <a:ln>
                  <a:noFill/>
                </a:ln>
                <a:solidFill>
                  <a:srgbClr val="14558F"/>
                </a:solidFill>
                <a:effectLst/>
                <a:uLnTx/>
                <a:uFillTx/>
                <a:latin typeface="Aptos" panose="020B0004020202020204" pitchFamily="34" charset="0"/>
                <a:cs typeface="Tahoma"/>
                <a:sym typeface="Wingdings" panose="05000000000000000000" pitchFamily="2" charset="2"/>
              </a:rPr>
              <a:t> </a:t>
            </a:r>
            <a:r>
              <a:rPr kumimoji="0" lang="en-US" i="0" u="none" strike="noStrike" kern="0" cap="none" spc="0" normalizeH="0" baseline="0" noProof="0" dirty="0" err="1">
                <a:ln>
                  <a:noFill/>
                </a:ln>
                <a:solidFill>
                  <a:srgbClr val="14558F"/>
                </a:solidFill>
                <a:effectLst/>
                <a:uLnTx/>
                <a:uFillTx/>
                <a:latin typeface="Aptos" panose="020B0004020202020204" pitchFamily="34" charset="0"/>
                <a:cs typeface="Tahoma"/>
                <a:sym typeface="Wingdings" panose="05000000000000000000" pitchFamily="2" charset="2"/>
              </a:rPr>
              <a:t>ak</a:t>
            </a:r>
            <a:r>
              <a:rPr kumimoji="0" lang="en-US" i="0" u="none" strike="noStrike" kern="0" cap="none" spc="0" normalizeH="0" baseline="0" noProof="0" dirty="0">
                <a:ln>
                  <a:noFill/>
                </a:ln>
                <a:solidFill>
                  <a:srgbClr val="14558F"/>
                </a:solidFill>
                <a:effectLst/>
                <a:uLnTx/>
                <a:uFillTx/>
                <a:latin typeface="Aptos" panose="020B0004020202020204" pitchFamily="34" charset="0"/>
                <a:cs typeface="Tahoma"/>
                <a:sym typeface="Wingdings" panose="05000000000000000000" pitchFamily="2" charset="2"/>
              </a:rPr>
              <a:t> yon </a:t>
            </a:r>
            <a:r>
              <a:rPr kumimoji="0" lang="en-US" i="0" u="none" strike="noStrike" kern="0" cap="none" spc="0" normalizeH="0" baseline="0" noProof="0" dirty="0" err="1">
                <a:ln>
                  <a:noFill/>
                </a:ln>
                <a:solidFill>
                  <a:srgbClr val="14558F"/>
                </a:solidFill>
                <a:effectLst/>
                <a:uLnTx/>
                <a:uFillTx/>
                <a:latin typeface="Aptos" panose="020B0004020202020204" pitchFamily="34" charset="0"/>
                <a:cs typeface="Tahoma"/>
                <a:sym typeface="Wingdings" panose="05000000000000000000" pitchFamily="2" charset="2"/>
              </a:rPr>
              <a:t>gwo</a:t>
            </a:r>
            <a:r>
              <a:rPr kumimoji="0" lang="en-US" i="0" u="none" strike="noStrike" kern="0" cap="none" spc="0" normalizeH="0" baseline="0" noProof="0" dirty="0">
                <a:ln>
                  <a:noFill/>
                </a:ln>
                <a:solidFill>
                  <a:srgbClr val="14558F"/>
                </a:solidFill>
                <a:effectLst/>
                <a:uLnTx/>
                <a:uFillTx/>
                <a:latin typeface="Aptos" panose="020B0004020202020204" pitchFamily="34" charset="0"/>
                <a:cs typeface="Tahoma"/>
                <a:sym typeface="Wingdings" panose="05000000000000000000" pitchFamily="2" charset="2"/>
              </a:rPr>
              <a:t> </a:t>
            </a:r>
            <a:r>
              <a:rPr kumimoji="0" lang="en-US" i="0" u="none" strike="noStrike" kern="0" cap="none" spc="0" normalizeH="0" baseline="0" noProof="0" dirty="0" err="1">
                <a:ln>
                  <a:noFill/>
                </a:ln>
                <a:solidFill>
                  <a:srgbClr val="14558F"/>
                </a:solidFill>
                <a:effectLst/>
                <a:uLnTx/>
                <a:uFillTx/>
                <a:latin typeface="Aptos" panose="020B0004020202020204" pitchFamily="34" charset="0"/>
                <a:cs typeface="Tahoma"/>
                <a:sym typeface="Wingdings" panose="05000000000000000000" pitchFamily="2" charset="2"/>
              </a:rPr>
              <a:t>difikilte</a:t>
            </a:r>
            <a:r>
              <a:rPr kumimoji="0" lang="en-US" i="0" u="none" strike="noStrike" kern="0" cap="none" spc="0" normalizeH="0" baseline="0" noProof="0" dirty="0">
                <a:ln>
                  <a:noFill/>
                </a:ln>
                <a:solidFill>
                  <a:srgbClr val="14558F"/>
                </a:solidFill>
                <a:effectLst/>
                <a:uLnTx/>
                <a:uFillTx/>
                <a:latin typeface="Aptos" panose="020B0004020202020204" pitchFamily="34" charset="0"/>
                <a:cs typeface="Tahoma"/>
                <a:sym typeface="Wingdings" panose="05000000000000000000" pitchFamily="2" charset="2"/>
              </a:rPr>
              <a:t> </a:t>
            </a:r>
            <a:r>
              <a:rPr kumimoji="0" lang="en-US" i="0" u="none" strike="noStrike" kern="0" cap="none" spc="0" normalizeH="0" baseline="0" noProof="0" dirty="0" err="1">
                <a:ln>
                  <a:noFill/>
                </a:ln>
                <a:solidFill>
                  <a:srgbClr val="14558F"/>
                </a:solidFill>
                <a:effectLst/>
                <a:uLnTx/>
                <a:uFillTx/>
                <a:latin typeface="Aptos" panose="020B0004020202020204" pitchFamily="34" charset="0"/>
                <a:cs typeface="Tahoma"/>
                <a:sym typeface="Wingdings" panose="05000000000000000000" pitchFamily="2" charset="2"/>
              </a:rPr>
              <a:t>finansye</a:t>
            </a:r>
            <a:endParaRPr kumimoji="0" lang="en-US" i="0" u="none" strike="noStrike" kern="0" cap="none" spc="0" normalizeH="0" baseline="0" noProof="0" dirty="0">
              <a:ln>
                <a:noFill/>
              </a:ln>
              <a:solidFill>
                <a:srgbClr val="14558F"/>
              </a:solidFill>
              <a:effectLst/>
              <a:uLnTx/>
              <a:uFillTx/>
              <a:latin typeface="Aptos" panose="020B0004020202020204" pitchFamily="34" charset="0"/>
              <a:cs typeface="Tahoma"/>
              <a:sym typeface="Wingdings" panose="05000000000000000000" pitchFamily="2" charset="2"/>
            </a:endParaRPr>
          </a:p>
          <a:p>
            <a:pPr marL="0" lvl="0" indent="0">
              <a:buNone/>
            </a:pPr>
            <a:r>
              <a:rPr kumimoji="0" lang="en-US" i="0" u="none" strike="noStrike" kern="1200" cap="none" spc="0" normalizeH="0" baseline="0" noProof="0" dirty="0">
                <a:ln>
                  <a:noFill/>
                </a:ln>
                <a:solidFill>
                  <a:srgbClr val="14558F"/>
                </a:solidFill>
                <a:effectLst/>
                <a:uLnTx/>
                <a:uFillTx/>
                <a:latin typeface="Aptos" panose="020B0004020202020204" pitchFamily="34" charset="0"/>
                <a:sym typeface="Wingdings" panose="05000000000000000000" pitchFamily="2" charset="2"/>
              </a:rPr>
              <a:t>b) </a:t>
            </a:r>
            <a:r>
              <a:rPr lang="en-US" dirty="0" err="1">
                <a:solidFill>
                  <a:srgbClr val="14558F"/>
                </a:solidFill>
                <a:latin typeface="Aptos" panose="020B0004020202020204" pitchFamily="34" charset="0"/>
                <a:sym typeface="Wingdings" panose="05000000000000000000" pitchFamily="2" charset="2"/>
              </a:rPr>
              <a:t>Ranbousman</a:t>
            </a:r>
            <a:r>
              <a:rPr lang="en-US" dirty="0">
                <a:solidFill>
                  <a:srgbClr val="14558F"/>
                </a:solidFill>
                <a:latin typeface="Aptos" panose="020B0004020202020204" pitchFamily="34" charset="0"/>
                <a:sym typeface="Wingdings" panose="05000000000000000000" pitchFamily="2" charset="2"/>
              </a:rPr>
              <a:t> </a:t>
            </a:r>
            <a:r>
              <a:rPr lang="en-US" dirty="0" err="1">
                <a:solidFill>
                  <a:srgbClr val="14558F"/>
                </a:solidFill>
                <a:latin typeface="Aptos" panose="020B0004020202020204" pitchFamily="34" charset="0"/>
                <a:sym typeface="Wingdings" panose="05000000000000000000" pitchFamily="2" charset="2"/>
              </a:rPr>
              <a:t>apre</a:t>
            </a:r>
            <a:r>
              <a:rPr lang="en-US" dirty="0">
                <a:solidFill>
                  <a:srgbClr val="14558F"/>
                </a:solidFill>
                <a:latin typeface="Aptos" panose="020B0004020202020204" pitchFamily="34" charset="0"/>
                <a:sym typeface="Wingdings" panose="05000000000000000000" pitchFamily="2" charset="2"/>
              </a:rPr>
              <a:t> </a:t>
            </a:r>
            <a:r>
              <a:rPr lang="en-US" dirty="0" err="1">
                <a:solidFill>
                  <a:srgbClr val="14558F"/>
                </a:solidFill>
                <a:latin typeface="Aptos" panose="020B0004020202020204" pitchFamily="34" charset="0"/>
                <a:sym typeface="Wingdings" panose="05000000000000000000" pitchFamily="2" charset="2"/>
              </a:rPr>
              <a:t>depans</a:t>
            </a:r>
            <a:r>
              <a:rPr lang="en-US" dirty="0">
                <a:solidFill>
                  <a:srgbClr val="14558F"/>
                </a:solidFill>
                <a:latin typeface="Aptos" panose="020B0004020202020204" pitchFamily="34" charset="0"/>
                <a:sym typeface="Wingdings" panose="05000000000000000000" pitchFamily="2" charset="2"/>
              </a:rPr>
              <a:t> </a:t>
            </a:r>
            <a:r>
              <a:rPr lang="en-US" dirty="0" err="1">
                <a:solidFill>
                  <a:srgbClr val="14558F"/>
                </a:solidFill>
                <a:latin typeface="Aptos" panose="020B0004020202020204" pitchFamily="34" charset="0"/>
                <a:sym typeface="Wingdings" panose="05000000000000000000" pitchFamily="2" charset="2"/>
              </a:rPr>
              <a:t>yo</a:t>
            </a:r>
            <a:r>
              <a:rPr lang="en-US" dirty="0">
                <a:solidFill>
                  <a:srgbClr val="14558F"/>
                </a:solidFill>
                <a:latin typeface="Aptos" panose="020B0004020202020204" pitchFamily="34" charset="0"/>
                <a:sym typeface="Wingdings" panose="05000000000000000000" pitchFamily="2" charset="2"/>
              </a:rPr>
              <a:t> </a:t>
            </a:r>
            <a:r>
              <a:rPr lang="en-US" dirty="0" err="1">
                <a:solidFill>
                  <a:srgbClr val="14558F"/>
                </a:solidFill>
                <a:latin typeface="Aptos" panose="020B0004020202020204" pitchFamily="34" charset="0"/>
                <a:sym typeface="Wingdings" panose="05000000000000000000" pitchFamily="2" charset="2"/>
              </a:rPr>
              <a:t>fèt</a:t>
            </a:r>
            <a:r>
              <a:rPr lang="en-US" dirty="0">
                <a:solidFill>
                  <a:srgbClr val="14558F"/>
                </a:solidFill>
                <a:latin typeface="Aptos" panose="020B0004020202020204" pitchFamily="34" charset="0"/>
                <a:sym typeface="Wingdings" panose="05000000000000000000" pitchFamily="2" charset="2"/>
              </a:rPr>
              <a:t> pandan tout </a:t>
            </a:r>
            <a:r>
              <a:rPr lang="en-US" dirty="0" err="1">
                <a:solidFill>
                  <a:srgbClr val="14558F"/>
                </a:solidFill>
                <a:latin typeface="Aptos" panose="020B0004020202020204" pitchFamily="34" charset="0"/>
                <a:sym typeface="Wingdings" panose="05000000000000000000" pitchFamily="2" charset="2"/>
              </a:rPr>
              <a:t>pwosedi</a:t>
            </a:r>
            <a:r>
              <a:rPr lang="en-US" dirty="0">
                <a:solidFill>
                  <a:srgbClr val="14558F"/>
                </a:solidFill>
                <a:latin typeface="Aptos" panose="020B0004020202020204" pitchFamily="34" charset="0"/>
                <a:sym typeface="Wingdings" panose="05000000000000000000" pitchFamily="2" charset="2"/>
              </a:rPr>
              <a:t> a</a:t>
            </a:r>
            <a:endParaRPr kumimoji="0" lang="en-US" i="0" u="none" strike="noStrike" kern="1200" cap="none" spc="0" normalizeH="0" baseline="0" noProof="0" dirty="0">
              <a:ln>
                <a:noFill/>
              </a:ln>
              <a:solidFill>
                <a:srgbClr val="14558F"/>
              </a:solidFill>
              <a:effectLst/>
              <a:uLnTx/>
              <a:uFillTx/>
              <a:latin typeface="Aptos" panose="020B0004020202020204" pitchFamily="34" charset="0"/>
              <a:sym typeface="Wingdings" panose="05000000000000000000" pitchFamily="2" charset="2"/>
            </a:endParaRPr>
          </a:p>
        </p:txBody>
      </p:sp>
      <p:sp>
        <p:nvSpPr>
          <p:cNvPr id="14" name="TextBox 13">
            <a:extLst>
              <a:ext uri="{FF2B5EF4-FFF2-40B4-BE49-F238E27FC236}">
                <a16:creationId xmlns:a16="http://schemas.microsoft.com/office/drawing/2014/main" id="{AD459FBF-2B92-E3BF-1E57-21B3106A239F}"/>
              </a:ext>
            </a:extLst>
          </p:cNvPr>
          <p:cNvSpPr txBox="1"/>
          <p:nvPr/>
        </p:nvSpPr>
        <p:spPr>
          <a:xfrm>
            <a:off x="866513" y="5181598"/>
            <a:ext cx="10639687" cy="1295401"/>
          </a:xfrm>
          <a:prstGeom prst="rect">
            <a:avLst/>
          </a:prstGeom>
          <a:noFill/>
          <a:ln>
            <a:solidFill>
              <a:srgbClr val="388557"/>
            </a:solidFill>
          </a:ln>
        </p:spPr>
        <p:txBody>
          <a:bodyPr wrap="square" rtlCol="0">
            <a:noAutofit/>
          </a:bodyPr>
          <a:lstStyle/>
          <a:p>
            <a:r>
              <a:rPr lang="en-US" sz="2400" dirty="0">
                <a:solidFill>
                  <a:srgbClr val="14558F"/>
                </a:solidFill>
                <a:latin typeface="Aptos" panose="020B0004020202020204" pitchFamily="34" charset="0"/>
              </a:rPr>
              <a:t>Demann Peman </a:t>
            </a:r>
            <a:r>
              <a:rPr lang="en-US" sz="2400" dirty="0" err="1">
                <a:solidFill>
                  <a:srgbClr val="14558F"/>
                </a:solidFill>
                <a:latin typeface="Aptos" panose="020B0004020202020204" pitchFamily="34" charset="0"/>
              </a:rPr>
              <a:t>yo</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dwe</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soumèt</a:t>
            </a:r>
            <a:r>
              <a:rPr lang="en-US" sz="2400" dirty="0">
                <a:solidFill>
                  <a:srgbClr val="14558F"/>
                </a:solidFill>
                <a:latin typeface="Aptos" panose="020B0004020202020204" pitchFamily="34" charset="0"/>
              </a:rPr>
              <a:t> nan GMS </a:t>
            </a:r>
            <a:r>
              <a:rPr lang="en-US" sz="2400" dirty="0" err="1">
                <a:solidFill>
                  <a:srgbClr val="14558F"/>
                </a:solidFill>
                <a:latin typeface="Aptos" panose="020B0004020202020204" pitchFamily="34" charset="0"/>
              </a:rPr>
              <a:t>ak</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dokiman</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sipò</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yo</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estimasyon</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fakti</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oswa</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resi</a:t>
            </a:r>
            <a:r>
              <a:rPr lang="en-US" sz="2400" dirty="0">
                <a:solidFill>
                  <a:srgbClr val="14558F"/>
                </a:solidFill>
                <a:latin typeface="Aptos" panose="020B0004020202020204" pitchFamily="34" charset="0"/>
              </a:rPr>
              <a:t>).</a:t>
            </a:r>
          </a:p>
          <a:p>
            <a:r>
              <a:rPr lang="en-US" sz="2400" dirty="0">
                <a:solidFill>
                  <a:srgbClr val="14558F"/>
                </a:solidFill>
                <a:latin typeface="Aptos" panose="020B0004020202020204" pitchFamily="34" charset="0"/>
              </a:rPr>
              <a:t>• Peman </a:t>
            </a:r>
            <a:r>
              <a:rPr lang="en-US" sz="2400" dirty="0" err="1">
                <a:solidFill>
                  <a:srgbClr val="14558F"/>
                </a:solidFill>
                <a:latin typeface="Aptos" panose="020B0004020202020204" pitchFamily="34" charset="0"/>
              </a:rPr>
              <a:t>yo</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debouse</a:t>
            </a:r>
            <a:r>
              <a:rPr lang="en-US" sz="2400" dirty="0">
                <a:solidFill>
                  <a:srgbClr val="14558F"/>
                </a:solidFill>
                <a:latin typeface="Aptos" panose="020B0004020202020204" pitchFamily="34" charset="0"/>
              </a:rPr>
              <a:t> nan </a:t>
            </a:r>
            <a:r>
              <a:rPr lang="en-US" sz="2400" dirty="0" err="1">
                <a:solidFill>
                  <a:srgbClr val="14558F"/>
                </a:solidFill>
                <a:latin typeface="Aptos" panose="020B0004020202020204" pitchFamily="34" charset="0"/>
              </a:rPr>
              <a:t>lespas</a:t>
            </a:r>
            <a:r>
              <a:rPr lang="en-US" sz="2400" dirty="0">
                <a:solidFill>
                  <a:srgbClr val="14558F"/>
                </a:solidFill>
                <a:latin typeface="Aptos" panose="020B0004020202020204" pitchFamily="34" charset="0"/>
              </a:rPr>
              <a:t> 30 </a:t>
            </a:r>
            <a:r>
              <a:rPr lang="en-US" sz="2400" dirty="0" err="1">
                <a:solidFill>
                  <a:srgbClr val="14558F"/>
                </a:solidFill>
                <a:latin typeface="Aptos" panose="020B0004020202020204" pitchFamily="34" charset="0"/>
              </a:rPr>
              <a:t>jou</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apre</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yo</a:t>
            </a:r>
            <a:r>
              <a:rPr lang="en-US" sz="2400" dirty="0">
                <a:solidFill>
                  <a:srgbClr val="14558F"/>
                </a:solidFill>
                <a:latin typeface="Aptos" panose="020B0004020202020204" pitchFamily="34" charset="0"/>
              </a:rPr>
              <a:t> fin </a:t>
            </a:r>
            <a:r>
              <a:rPr lang="en-US" sz="2400" dirty="0" err="1">
                <a:solidFill>
                  <a:srgbClr val="14558F"/>
                </a:solidFill>
                <a:latin typeface="Aptos" panose="020B0004020202020204" pitchFamily="34" charset="0"/>
              </a:rPr>
              <a:t>resevwa</a:t>
            </a:r>
            <a:r>
              <a:rPr lang="en-US" sz="2400" dirty="0">
                <a:solidFill>
                  <a:srgbClr val="14558F"/>
                </a:solidFill>
                <a:latin typeface="Aptos" panose="020B0004020202020204" pitchFamily="34" charset="0"/>
              </a:rPr>
              <a:t> yon Demann Peman.</a:t>
            </a:r>
          </a:p>
          <a:p>
            <a:endParaRPr lang="en-US" dirty="0">
              <a:solidFill>
                <a:srgbClr val="14558F"/>
              </a:solidFill>
            </a:endParaRPr>
          </a:p>
        </p:txBody>
      </p:sp>
      <p:sp>
        <p:nvSpPr>
          <p:cNvPr id="4" name="Slide Number Placeholder 3">
            <a:extLst>
              <a:ext uri="{FF2B5EF4-FFF2-40B4-BE49-F238E27FC236}">
                <a16:creationId xmlns:a16="http://schemas.microsoft.com/office/drawing/2014/main" id="{20328650-A323-D33D-1F7F-D495098B8F0B}"/>
              </a:ext>
            </a:extLst>
          </p:cNvPr>
          <p:cNvSpPr>
            <a:spLocks noGrp="1"/>
          </p:cNvSpPr>
          <p:nvPr>
            <p:ph type="sldNum" sz="quarter" idx="7"/>
          </p:nvPr>
        </p:nvSpPr>
        <p:spPr>
          <a:xfrm>
            <a:off x="11658600" y="6324599"/>
            <a:ext cx="420370" cy="275525"/>
          </a:xfrm>
        </p:spPr>
        <p:txBody>
          <a:bodyPr/>
          <a:lstStyle/>
          <a:p>
            <a:pPr marL="160655">
              <a:lnSpc>
                <a:spcPts val="2150"/>
              </a:lnSpc>
            </a:pPr>
            <a:fld id="{81D60167-4931-47E6-BA6A-407CBD079E47}" type="slidenum">
              <a:rPr lang="en-US" spc="-50" smtClean="0">
                <a:latin typeface="Aptos" panose="020B0004020202020204" pitchFamily="34" charset="0"/>
              </a:rPr>
              <a:t>12</a:t>
            </a:fld>
            <a:endParaRPr lang="en-US" spc="-50" dirty="0">
              <a:latin typeface="Aptos" panose="020B0004020202020204" pitchFamily="34" charset="0"/>
            </a:endParaRPr>
          </a:p>
        </p:txBody>
      </p:sp>
    </p:spTree>
    <p:extLst>
      <p:ext uri="{BB962C8B-B14F-4D97-AF65-F5344CB8AC3E}">
        <p14:creationId xmlns:p14="http://schemas.microsoft.com/office/powerpoint/2010/main" val="1296134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DF79B-AA0A-A34A-454E-642EA89A3147}"/>
              </a:ext>
            </a:extLst>
          </p:cNvPr>
          <p:cNvSpPr>
            <a:spLocks noGrp="1"/>
          </p:cNvSpPr>
          <p:nvPr>
            <p:ph type="title"/>
          </p:nvPr>
        </p:nvSpPr>
        <p:spPr>
          <a:xfrm>
            <a:off x="78739" y="-11811"/>
            <a:ext cx="12034520" cy="430887"/>
          </a:xfrm>
        </p:spPr>
        <p:txBody>
          <a:bodyPr/>
          <a:lstStyle/>
          <a:p>
            <a:r>
              <a:rPr lang="en-US" sz="2800" dirty="0" err="1">
                <a:solidFill>
                  <a:srgbClr val="FFFFFF"/>
                </a:solidFill>
                <a:latin typeface="Aptos" panose="020B0004020202020204" pitchFamily="34" charset="0"/>
              </a:rPr>
              <a:t>Itilizasyon</a:t>
            </a:r>
            <a:r>
              <a:rPr lang="en-US" sz="2800" dirty="0">
                <a:solidFill>
                  <a:srgbClr val="FFFFFF"/>
                </a:solidFill>
                <a:latin typeface="Aptos" panose="020B0004020202020204" pitchFamily="34" charset="0"/>
              </a:rPr>
              <a:t> </a:t>
            </a:r>
            <a:r>
              <a:rPr lang="en-US" sz="2800" dirty="0" err="1">
                <a:solidFill>
                  <a:srgbClr val="FFFFFF"/>
                </a:solidFill>
                <a:latin typeface="Aptos" panose="020B0004020202020204" pitchFamily="34" charset="0"/>
              </a:rPr>
              <a:t>Finansman</a:t>
            </a:r>
            <a:r>
              <a:rPr lang="en-US" sz="2800" dirty="0">
                <a:solidFill>
                  <a:srgbClr val="FFFFFF"/>
                </a:solidFill>
                <a:latin typeface="Aptos" panose="020B0004020202020204" pitchFamily="34" charset="0"/>
              </a:rPr>
              <a:t> </a:t>
            </a:r>
            <a:r>
              <a:rPr lang="en-US" sz="2800" dirty="0" err="1">
                <a:solidFill>
                  <a:srgbClr val="FFFFFF"/>
                </a:solidFill>
                <a:latin typeface="Aptos" panose="020B0004020202020204" pitchFamily="34" charset="0"/>
              </a:rPr>
              <a:t>Sibvansyon</a:t>
            </a:r>
            <a:r>
              <a:rPr lang="en-US" sz="2800" dirty="0">
                <a:solidFill>
                  <a:srgbClr val="FFFFFF"/>
                </a:solidFill>
                <a:latin typeface="Aptos" panose="020B0004020202020204" pitchFamily="34" charset="0"/>
              </a:rPr>
              <a:t> an</a:t>
            </a:r>
            <a:endParaRPr lang="en-US" sz="2800" dirty="0">
              <a:latin typeface="Aptos" panose="020B0004020202020204" pitchFamily="34" charset="0"/>
            </a:endParaRPr>
          </a:p>
        </p:txBody>
      </p:sp>
      <p:sp>
        <p:nvSpPr>
          <p:cNvPr id="5" name="Content Placeholder 2">
            <a:extLst>
              <a:ext uri="{FF2B5EF4-FFF2-40B4-BE49-F238E27FC236}">
                <a16:creationId xmlns:a16="http://schemas.microsoft.com/office/drawing/2014/main" id="{64E9B30B-9BF5-7219-CF69-74FBA5D5BE42}"/>
              </a:ext>
            </a:extLst>
          </p:cNvPr>
          <p:cNvSpPr txBox="1">
            <a:spLocks/>
          </p:cNvSpPr>
          <p:nvPr/>
        </p:nvSpPr>
        <p:spPr>
          <a:xfrm>
            <a:off x="1110481" y="1171342"/>
            <a:ext cx="4633917" cy="4238858"/>
          </a:xfrm>
          <a:prstGeom prst="rect">
            <a:avLst/>
          </a:prstGeom>
          <a:solidFill>
            <a:srgbClr val="388557"/>
          </a:solidFill>
          <a:ln>
            <a:no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b="1" dirty="0" err="1">
                <a:solidFill>
                  <a:srgbClr val="FFFFFF"/>
                </a:solidFill>
                <a:latin typeface="Aptos" panose="020B0004020202020204" pitchFamily="34" charset="0"/>
              </a:rPr>
              <a:t>Itilizasyon</a:t>
            </a:r>
            <a:r>
              <a:rPr lang="en-US" b="1" dirty="0">
                <a:solidFill>
                  <a:srgbClr val="FFFFFF"/>
                </a:solidFill>
                <a:latin typeface="Aptos" panose="020B0004020202020204" pitchFamily="34" charset="0"/>
              </a:rPr>
              <a:t> ki </a:t>
            </a:r>
            <a:r>
              <a:rPr lang="en-US" b="1" dirty="0" err="1">
                <a:solidFill>
                  <a:srgbClr val="FFFFFF"/>
                </a:solidFill>
                <a:latin typeface="Aptos" panose="020B0004020202020204" pitchFamily="34" charset="0"/>
              </a:rPr>
              <a:t>kalifye</a:t>
            </a:r>
            <a:endParaRPr lang="en-US" b="1" dirty="0">
              <a:solidFill>
                <a:srgbClr val="FFFFFF"/>
              </a:solidFill>
              <a:latin typeface="Aptos" panose="020B0004020202020204" pitchFamily="34" charset="0"/>
            </a:endParaRPr>
          </a:p>
          <a:p>
            <a:pPr marL="0" indent="0">
              <a:lnSpc>
                <a:spcPct val="100000"/>
              </a:lnSpc>
              <a:spcBef>
                <a:spcPts val="0"/>
              </a:spcBef>
              <a:buNone/>
            </a:pPr>
            <a:endParaRPr lang="en-US" b="1" dirty="0">
              <a:solidFill>
                <a:prstClr val="white"/>
              </a:solidFill>
              <a:latin typeface="Aptos" panose="020B0004020202020204"/>
            </a:endParaRPr>
          </a:p>
          <a:p>
            <a:pPr marL="0" indent="0">
              <a:lnSpc>
                <a:spcPct val="100000"/>
              </a:lnSpc>
              <a:spcBef>
                <a:spcPts val="0"/>
              </a:spcBef>
              <a:buNone/>
            </a:pPr>
            <a:r>
              <a:rPr lang="en-US" dirty="0" err="1">
                <a:solidFill>
                  <a:srgbClr val="FFFFFF"/>
                </a:solidFill>
                <a:latin typeface="Aptos" panose="020B0004020202020204" pitchFamily="34" charset="0"/>
              </a:rPr>
              <a:t>Depans</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administratif</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jiska</a:t>
            </a:r>
            <a:r>
              <a:rPr lang="en-US" dirty="0">
                <a:solidFill>
                  <a:srgbClr val="FFFFFF"/>
                </a:solidFill>
                <a:latin typeface="Aptos" panose="020B0004020202020204" pitchFamily="34" charset="0"/>
              </a:rPr>
              <a:t> 10% nan </a:t>
            </a:r>
            <a:r>
              <a:rPr lang="en-US" dirty="0" err="1">
                <a:solidFill>
                  <a:srgbClr val="FFFFFF"/>
                </a:solidFill>
                <a:latin typeface="Aptos" panose="020B0004020202020204" pitchFamily="34" charset="0"/>
              </a:rPr>
              <a:t>montan</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sibvansyon</a:t>
            </a:r>
            <a:r>
              <a:rPr lang="en-US" dirty="0">
                <a:solidFill>
                  <a:srgbClr val="FFFFFF"/>
                </a:solidFill>
                <a:latin typeface="Aptos" panose="020B0004020202020204" pitchFamily="34" charset="0"/>
              </a:rPr>
              <a:t> an, </a:t>
            </a:r>
            <a:r>
              <a:rPr lang="en-US" dirty="0" err="1">
                <a:solidFill>
                  <a:srgbClr val="FFFFFF"/>
                </a:solidFill>
                <a:latin typeface="Aptos" panose="020B0004020202020204" pitchFamily="34" charset="0"/>
              </a:rPr>
              <a:t>oswa</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plis</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si</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Direktè</a:t>
            </a:r>
            <a:r>
              <a:rPr lang="en-US" dirty="0">
                <a:solidFill>
                  <a:srgbClr val="FFFFFF"/>
                </a:solidFill>
                <a:latin typeface="Aptos" panose="020B0004020202020204" pitchFamily="34" charset="0"/>
              </a:rPr>
              <a:t> DPP a </a:t>
            </a:r>
            <a:r>
              <a:rPr lang="en-US" dirty="0" err="1">
                <a:solidFill>
                  <a:srgbClr val="FFFFFF"/>
                </a:solidFill>
                <a:latin typeface="Aptos" panose="020B0004020202020204" pitchFamily="34" charset="0"/>
              </a:rPr>
              <a:t>pèmèt</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sa</a:t>
            </a:r>
            <a:endParaRPr lang="en-US" dirty="0">
              <a:solidFill>
                <a:srgbClr val="FFFFFF"/>
              </a:solidFill>
              <a:latin typeface="Aptos" panose="020B0004020202020204" pitchFamily="34" charset="0"/>
            </a:endParaRPr>
          </a:p>
          <a:p>
            <a:pPr marL="0" indent="0">
              <a:lnSpc>
                <a:spcPct val="100000"/>
              </a:lnSpc>
              <a:spcBef>
                <a:spcPts val="0"/>
              </a:spcBef>
              <a:buNone/>
            </a:pPr>
            <a:endParaRPr lang="en-US" dirty="0">
              <a:solidFill>
                <a:srgbClr val="FFFFFF"/>
              </a:solidFill>
              <a:latin typeface="Aptos" panose="020B0004020202020204" pitchFamily="34" charset="0"/>
            </a:endParaRPr>
          </a:p>
          <a:p>
            <a:pPr marL="0" indent="0">
              <a:lnSpc>
                <a:spcPct val="100000"/>
              </a:lnSpc>
              <a:spcBef>
                <a:spcPts val="0"/>
              </a:spcBef>
              <a:buNone/>
            </a:pPr>
            <a:r>
              <a:rPr lang="en-US" dirty="0" err="1">
                <a:solidFill>
                  <a:srgbClr val="FFFFFF"/>
                </a:solidFill>
                <a:latin typeface="Aptos" panose="020B0004020202020204" pitchFamily="34" charset="0"/>
              </a:rPr>
              <a:t>Frè</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avoka</a:t>
            </a:r>
            <a:endParaRPr lang="en-US" dirty="0">
              <a:solidFill>
                <a:srgbClr val="FFFFFF"/>
              </a:solidFill>
              <a:latin typeface="Aptos" panose="020B0004020202020204" pitchFamily="34" charset="0"/>
            </a:endParaRPr>
          </a:p>
          <a:p>
            <a:pPr marL="0" indent="0">
              <a:lnSpc>
                <a:spcPct val="100000"/>
              </a:lnSpc>
              <a:spcBef>
                <a:spcPts val="0"/>
              </a:spcBef>
              <a:buNone/>
            </a:pPr>
            <a:endParaRPr lang="en-US" dirty="0">
              <a:solidFill>
                <a:srgbClr val="FFFFFF"/>
              </a:solidFill>
              <a:latin typeface="Aptos" panose="020B0004020202020204" pitchFamily="34" charset="0"/>
            </a:endParaRPr>
          </a:p>
          <a:p>
            <a:pPr marL="0" indent="0">
              <a:lnSpc>
                <a:spcPct val="100000"/>
              </a:lnSpc>
              <a:spcBef>
                <a:spcPts val="0"/>
              </a:spcBef>
              <a:buNone/>
            </a:pPr>
            <a:r>
              <a:rPr lang="en-US" dirty="0" err="1">
                <a:solidFill>
                  <a:srgbClr val="FFFFFF"/>
                </a:solidFill>
                <a:latin typeface="Aptos" panose="020B0004020202020204" pitchFamily="34" charset="0"/>
              </a:rPr>
              <a:t>Frè</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temwen</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ekspè</a:t>
            </a:r>
            <a:r>
              <a:rPr lang="en-US" dirty="0">
                <a:solidFill>
                  <a:srgbClr val="FFFFFF"/>
                </a:solidFill>
                <a:latin typeface="Aptos" panose="020B0004020202020204" pitchFamily="34" charset="0"/>
              </a:rPr>
              <a:t>, ki gen </a:t>
            </a:r>
            <a:r>
              <a:rPr lang="en-US" dirty="0" err="1">
                <a:solidFill>
                  <a:srgbClr val="FFFFFF"/>
                </a:solidFill>
                <a:latin typeface="Aptos" panose="020B0004020202020204" pitchFamily="34" charset="0"/>
              </a:rPr>
              <a:t>ladan</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frè</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ekspè</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kominotè</a:t>
            </a:r>
            <a:r>
              <a:rPr lang="en-US" dirty="0">
                <a:solidFill>
                  <a:srgbClr val="FFFFFF"/>
                </a:solidFill>
                <a:latin typeface="Aptos" panose="020B0004020202020204" pitchFamily="34" charset="0"/>
              </a:rPr>
              <a:t> </a:t>
            </a:r>
            <a:r>
              <a:rPr lang="en-US" dirty="0" err="1">
                <a:solidFill>
                  <a:srgbClr val="FFFFFF"/>
                </a:solidFill>
                <a:latin typeface="Aptos" panose="020B0004020202020204" pitchFamily="34" charset="0"/>
              </a:rPr>
              <a:t>yo</a:t>
            </a:r>
            <a:r>
              <a:rPr lang="en-US" dirty="0">
                <a:solidFill>
                  <a:srgbClr val="FFFFFF"/>
                </a:solidFill>
                <a:latin typeface="Aptos" panose="020B0004020202020204" pitchFamily="34" charset="0"/>
              </a:rPr>
              <a:t>*</a:t>
            </a:r>
          </a:p>
          <a:p>
            <a:pPr marL="0" indent="0">
              <a:buFont typeface="Arial" panose="020B0604020202020204" pitchFamily="34" charset="0"/>
              <a:buNone/>
            </a:pPr>
            <a:endParaRPr lang="en-US" dirty="0">
              <a:solidFill>
                <a:prstClr val="black"/>
              </a:solidFill>
              <a:latin typeface="Aptos" panose="020B0004020202020204"/>
            </a:endParaRPr>
          </a:p>
        </p:txBody>
      </p:sp>
      <p:pic>
        <p:nvPicPr>
          <p:cNvPr id="6" name="Graphic 5">
            <a:extLst>
              <a:ext uri="{FF2B5EF4-FFF2-40B4-BE49-F238E27FC236}">
                <a16:creationId xmlns:a16="http://schemas.microsoft.com/office/drawing/2014/main" id="{E6A94AD3-ADAC-FC2D-C26B-5BAF6DA87CE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5134" y="3290771"/>
            <a:ext cx="676960" cy="676960"/>
          </a:xfrm>
          <a:prstGeom prst="rect">
            <a:avLst/>
          </a:prstGeom>
        </p:spPr>
      </p:pic>
      <p:pic>
        <p:nvPicPr>
          <p:cNvPr id="7" name="Graphic 6">
            <a:extLst>
              <a:ext uri="{FF2B5EF4-FFF2-40B4-BE49-F238E27FC236}">
                <a16:creationId xmlns:a16="http://schemas.microsoft.com/office/drawing/2014/main" id="{199D9F32-39A2-B012-5B13-621F4E41629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7375" y="2171540"/>
            <a:ext cx="646331" cy="646331"/>
          </a:xfrm>
          <a:prstGeom prst="rect">
            <a:avLst/>
          </a:prstGeom>
        </p:spPr>
      </p:pic>
      <p:pic>
        <p:nvPicPr>
          <p:cNvPr id="8" name="Graphic 7">
            <a:extLst>
              <a:ext uri="{FF2B5EF4-FFF2-40B4-BE49-F238E27FC236}">
                <a16:creationId xmlns:a16="http://schemas.microsoft.com/office/drawing/2014/main" id="{42A45347-D84B-49C2-ED4F-AA98C9CD7D5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8206" y="4267200"/>
            <a:ext cx="544670" cy="544670"/>
          </a:xfrm>
          <a:prstGeom prst="rect">
            <a:avLst/>
          </a:prstGeom>
        </p:spPr>
      </p:pic>
      <p:sp>
        <p:nvSpPr>
          <p:cNvPr id="22" name="TextBox 21">
            <a:extLst>
              <a:ext uri="{FF2B5EF4-FFF2-40B4-BE49-F238E27FC236}">
                <a16:creationId xmlns:a16="http://schemas.microsoft.com/office/drawing/2014/main" id="{E9837B68-AA2A-71FC-E2D3-6C1D0711E1C0}"/>
              </a:ext>
            </a:extLst>
          </p:cNvPr>
          <p:cNvSpPr txBox="1"/>
          <p:nvPr/>
        </p:nvSpPr>
        <p:spPr>
          <a:xfrm>
            <a:off x="853824" y="5908338"/>
            <a:ext cx="10593844" cy="646331"/>
          </a:xfrm>
          <a:prstGeom prst="rect">
            <a:avLst/>
          </a:prstGeom>
          <a:noFill/>
          <a:ln>
            <a:solidFill>
              <a:srgbClr val="388557"/>
            </a:solidFill>
          </a:ln>
        </p:spPr>
        <p:txBody>
          <a:bodyPr wrap="square" rtlCol="0">
            <a:spAutoFit/>
          </a:bodyPr>
          <a:lstStyle/>
          <a:p>
            <a:r>
              <a:rPr lang="en-US" dirty="0">
                <a:solidFill>
                  <a:srgbClr val="388557"/>
                </a:solidFill>
                <a:latin typeface="Aptos" panose="020B0004020202020204" pitchFamily="34" charset="0"/>
              </a:rPr>
              <a:t>*</a:t>
            </a:r>
            <a:r>
              <a:rPr lang="en-US" dirty="0" err="1">
                <a:solidFill>
                  <a:srgbClr val="388B59"/>
                </a:solidFill>
                <a:latin typeface="Aptos" panose="020B0004020202020204" pitchFamily="34" charset="0"/>
              </a:rPr>
              <a:t>Ekspè</a:t>
            </a:r>
            <a:r>
              <a:rPr lang="en-US" dirty="0">
                <a:solidFill>
                  <a:srgbClr val="388B59"/>
                </a:solidFill>
                <a:latin typeface="Aptos" panose="020B0004020202020204" pitchFamily="34" charset="0"/>
              </a:rPr>
              <a:t> </a:t>
            </a:r>
            <a:r>
              <a:rPr lang="en-US" dirty="0" err="1">
                <a:solidFill>
                  <a:srgbClr val="388B59"/>
                </a:solidFill>
                <a:latin typeface="Aptos" panose="020B0004020202020204" pitchFamily="34" charset="0"/>
              </a:rPr>
              <a:t>Kominotè</a:t>
            </a:r>
            <a:r>
              <a:rPr lang="en-US" dirty="0">
                <a:solidFill>
                  <a:srgbClr val="388B59"/>
                </a:solidFill>
                <a:latin typeface="Aptos" panose="020B0004020202020204" pitchFamily="34" charset="0"/>
              </a:rPr>
              <a:t> </a:t>
            </a:r>
            <a:r>
              <a:rPr lang="en-US" dirty="0" err="1">
                <a:solidFill>
                  <a:srgbClr val="388B59"/>
                </a:solidFill>
                <a:latin typeface="Aptos" panose="020B0004020202020204" pitchFamily="34" charset="0"/>
              </a:rPr>
              <a:t>yo</a:t>
            </a:r>
            <a:r>
              <a:rPr lang="en-US" dirty="0">
                <a:solidFill>
                  <a:srgbClr val="388B59"/>
                </a:solidFill>
                <a:latin typeface="Aptos" panose="020B0004020202020204" pitchFamily="34" charset="0"/>
              </a:rPr>
              <a:t>: </a:t>
            </a:r>
            <a:r>
              <a:rPr lang="en-US" dirty="0" err="1">
                <a:solidFill>
                  <a:srgbClr val="388B59"/>
                </a:solidFill>
                <a:latin typeface="Aptos" panose="020B0004020202020204" pitchFamily="34" charset="0"/>
              </a:rPr>
              <a:t>Manm</a:t>
            </a:r>
            <a:r>
              <a:rPr lang="en-US" dirty="0">
                <a:solidFill>
                  <a:srgbClr val="388B59"/>
                </a:solidFill>
                <a:latin typeface="Aptos" panose="020B0004020202020204" pitchFamily="34" charset="0"/>
              </a:rPr>
              <a:t> yon </a:t>
            </a:r>
            <a:r>
              <a:rPr lang="en-US" dirty="0" err="1">
                <a:solidFill>
                  <a:srgbClr val="388B59"/>
                </a:solidFill>
                <a:latin typeface="Aptos" panose="020B0004020202020204" pitchFamily="34" charset="0"/>
              </a:rPr>
              <a:t>kominote</a:t>
            </a:r>
            <a:r>
              <a:rPr lang="en-US" dirty="0">
                <a:solidFill>
                  <a:srgbClr val="388B59"/>
                </a:solidFill>
                <a:latin typeface="Aptos" panose="020B0004020202020204" pitchFamily="34" charset="0"/>
              </a:rPr>
              <a:t> ki </a:t>
            </a:r>
            <a:r>
              <a:rPr lang="en-US" dirty="0" err="1">
                <a:solidFill>
                  <a:srgbClr val="388B59"/>
                </a:solidFill>
                <a:latin typeface="Aptos" panose="020B0004020202020204" pitchFamily="34" charset="0"/>
              </a:rPr>
              <a:t>afekte</a:t>
            </a:r>
            <a:r>
              <a:rPr lang="en-US" dirty="0">
                <a:solidFill>
                  <a:srgbClr val="388B59"/>
                </a:solidFill>
                <a:latin typeface="Aptos" panose="020B0004020202020204" pitchFamily="34" charset="0"/>
              </a:rPr>
              <a:t>, </a:t>
            </a:r>
            <a:r>
              <a:rPr lang="en-US" dirty="0" err="1">
                <a:solidFill>
                  <a:srgbClr val="388B59"/>
                </a:solidFill>
                <a:latin typeface="Aptos" panose="020B0004020202020204" pitchFamily="34" charset="0"/>
              </a:rPr>
              <a:t>tankou</a:t>
            </a:r>
            <a:r>
              <a:rPr lang="en-US" dirty="0">
                <a:solidFill>
                  <a:srgbClr val="388B59"/>
                </a:solidFill>
                <a:latin typeface="Aptos" panose="020B0004020202020204" pitchFamily="34" charset="0"/>
              </a:rPr>
              <a:t> </a:t>
            </a:r>
            <a:r>
              <a:rPr lang="en-US" dirty="0" err="1">
                <a:solidFill>
                  <a:srgbClr val="388B59"/>
                </a:solidFill>
                <a:latin typeface="Aptos" panose="020B0004020202020204" pitchFamily="34" charset="0"/>
              </a:rPr>
              <a:t>rezidan</a:t>
            </a:r>
            <a:r>
              <a:rPr lang="en-US" dirty="0">
                <a:solidFill>
                  <a:srgbClr val="388B59"/>
                </a:solidFill>
                <a:latin typeface="Aptos" panose="020B0004020202020204" pitchFamily="34" charset="0"/>
              </a:rPr>
              <a:t> </a:t>
            </a:r>
            <a:r>
              <a:rPr lang="en-US" dirty="0" err="1">
                <a:solidFill>
                  <a:srgbClr val="388B59"/>
                </a:solidFill>
                <a:latin typeface="Aptos" panose="020B0004020202020204" pitchFamily="34" charset="0"/>
              </a:rPr>
              <a:t>oswa</a:t>
            </a:r>
            <a:r>
              <a:rPr lang="en-US" dirty="0">
                <a:solidFill>
                  <a:srgbClr val="388B59"/>
                </a:solidFill>
                <a:latin typeface="Aptos" panose="020B0004020202020204" pitchFamily="34" charset="0"/>
              </a:rPr>
              <a:t> </a:t>
            </a:r>
            <a:r>
              <a:rPr lang="en-US" dirty="0" err="1">
                <a:solidFill>
                  <a:srgbClr val="388B59"/>
                </a:solidFill>
                <a:latin typeface="Aptos" panose="020B0004020202020204" pitchFamily="34" charset="0"/>
              </a:rPr>
              <a:t>gwoup</a:t>
            </a:r>
            <a:r>
              <a:rPr lang="en-US" dirty="0">
                <a:solidFill>
                  <a:srgbClr val="388B59"/>
                </a:solidFill>
                <a:latin typeface="Aptos" panose="020B0004020202020204" pitchFamily="34" charset="0"/>
              </a:rPr>
              <a:t> </a:t>
            </a:r>
            <a:r>
              <a:rPr lang="en-US" dirty="0" err="1">
                <a:solidFill>
                  <a:srgbClr val="388B59"/>
                </a:solidFill>
                <a:latin typeface="Aptos" panose="020B0004020202020204" pitchFamily="34" charset="0"/>
              </a:rPr>
              <a:t>kominotè</a:t>
            </a:r>
            <a:r>
              <a:rPr lang="en-US" dirty="0">
                <a:solidFill>
                  <a:srgbClr val="388B59"/>
                </a:solidFill>
                <a:latin typeface="Aptos" panose="020B0004020202020204" pitchFamily="34" charset="0"/>
              </a:rPr>
              <a:t>, ki gen </a:t>
            </a:r>
            <a:r>
              <a:rPr lang="en-US" dirty="0" err="1">
                <a:solidFill>
                  <a:srgbClr val="388B59"/>
                </a:solidFill>
                <a:latin typeface="Aptos" panose="020B0004020202020204" pitchFamily="34" charset="0"/>
              </a:rPr>
              <a:t>konesans</a:t>
            </a:r>
            <a:r>
              <a:rPr lang="en-US" dirty="0">
                <a:solidFill>
                  <a:srgbClr val="388B59"/>
                </a:solidFill>
                <a:latin typeface="Aptos" panose="020B0004020202020204" pitchFamily="34" charset="0"/>
              </a:rPr>
              <a:t> </a:t>
            </a:r>
            <a:r>
              <a:rPr lang="en-US" dirty="0" err="1">
                <a:solidFill>
                  <a:srgbClr val="388B59"/>
                </a:solidFill>
                <a:latin typeface="Aptos" panose="020B0004020202020204" pitchFamily="34" charset="0"/>
              </a:rPr>
              <a:t>oswa</a:t>
            </a:r>
            <a:r>
              <a:rPr lang="en-US" dirty="0">
                <a:solidFill>
                  <a:srgbClr val="388B59"/>
                </a:solidFill>
                <a:latin typeface="Aptos" panose="020B0004020202020204" pitchFamily="34" charset="0"/>
              </a:rPr>
              <a:t> </a:t>
            </a:r>
            <a:r>
              <a:rPr lang="en-US" dirty="0" err="1">
                <a:solidFill>
                  <a:srgbClr val="388B59"/>
                </a:solidFill>
                <a:latin typeface="Aptos" panose="020B0004020202020204" pitchFamily="34" charset="0"/>
              </a:rPr>
              <a:t>eksperyans</a:t>
            </a:r>
            <a:r>
              <a:rPr lang="en-US" dirty="0">
                <a:solidFill>
                  <a:srgbClr val="388B59"/>
                </a:solidFill>
                <a:latin typeface="Aptos" panose="020B0004020202020204" pitchFamily="34" charset="0"/>
              </a:rPr>
              <a:t> ki </a:t>
            </a:r>
            <a:r>
              <a:rPr lang="en-US" dirty="0" err="1">
                <a:solidFill>
                  <a:srgbClr val="388B59"/>
                </a:solidFill>
                <a:latin typeface="Aptos" panose="020B0004020202020204" pitchFamily="34" charset="0"/>
              </a:rPr>
              <a:t>enpòtan</a:t>
            </a:r>
            <a:r>
              <a:rPr lang="en-US" dirty="0">
                <a:solidFill>
                  <a:srgbClr val="388B59"/>
                </a:solidFill>
                <a:latin typeface="Aptos" panose="020B0004020202020204" pitchFamily="34" charset="0"/>
              </a:rPr>
              <a:t> pou </a:t>
            </a:r>
            <a:r>
              <a:rPr lang="en-US" dirty="0" err="1">
                <a:solidFill>
                  <a:srgbClr val="388B59"/>
                </a:solidFill>
                <a:latin typeface="Aptos" panose="020B0004020202020204" pitchFamily="34" charset="0"/>
              </a:rPr>
              <a:t>pwosedi</a:t>
            </a:r>
            <a:r>
              <a:rPr lang="en-US" dirty="0">
                <a:solidFill>
                  <a:srgbClr val="388B59"/>
                </a:solidFill>
                <a:latin typeface="Aptos" panose="020B0004020202020204" pitchFamily="34" charset="0"/>
              </a:rPr>
              <a:t> a.</a:t>
            </a:r>
          </a:p>
        </p:txBody>
      </p:sp>
      <p:sp>
        <p:nvSpPr>
          <p:cNvPr id="10" name="TextBox 9">
            <a:extLst>
              <a:ext uri="{FF2B5EF4-FFF2-40B4-BE49-F238E27FC236}">
                <a16:creationId xmlns:a16="http://schemas.microsoft.com/office/drawing/2014/main" id="{51DC29BF-B1C8-C2CB-D487-B09C67DA45A8}"/>
              </a:ext>
            </a:extLst>
          </p:cNvPr>
          <p:cNvSpPr txBox="1"/>
          <p:nvPr/>
        </p:nvSpPr>
        <p:spPr>
          <a:xfrm>
            <a:off x="6575912" y="1158833"/>
            <a:ext cx="5480957" cy="4011892"/>
          </a:xfrm>
          <a:prstGeom prst="rect">
            <a:avLst/>
          </a:prstGeom>
          <a:noFill/>
          <a:ln>
            <a:noFill/>
          </a:ln>
        </p:spPr>
        <p:txBody>
          <a:bodyPr wrap="square" lIns="91440" tIns="45720" rIns="91440" bIns="45720" rtlCol="0" anchor="t">
            <a:noAutofit/>
          </a:bodyPr>
          <a:lstStyle/>
          <a:p>
            <a:pPr>
              <a:spcAft>
                <a:spcPts val="1000"/>
              </a:spcAft>
            </a:pPr>
            <a:r>
              <a:rPr lang="en-US" sz="2400" b="1" dirty="0" err="1">
                <a:solidFill>
                  <a:srgbClr val="14558F"/>
                </a:solidFill>
              </a:rPr>
              <a:t>Itilizasyon</a:t>
            </a:r>
            <a:r>
              <a:rPr lang="en-US" sz="2400" b="1" dirty="0">
                <a:solidFill>
                  <a:srgbClr val="14558F"/>
                </a:solidFill>
              </a:rPr>
              <a:t> ki pa </a:t>
            </a:r>
            <a:r>
              <a:rPr lang="en-US" sz="2400" b="1" dirty="0" err="1">
                <a:solidFill>
                  <a:srgbClr val="14558F"/>
                </a:solidFill>
              </a:rPr>
              <a:t>kalifye</a:t>
            </a:r>
            <a:endParaRPr lang="en-US" sz="2400" b="1" dirty="0">
              <a:solidFill>
                <a:srgbClr val="14558F"/>
              </a:solidFill>
            </a:endParaRPr>
          </a:p>
          <a:p>
            <a:pPr>
              <a:spcAft>
                <a:spcPts val="1000"/>
              </a:spcAft>
            </a:pPr>
            <a:r>
              <a:rPr lang="en-US" sz="2400" dirty="0" err="1">
                <a:solidFill>
                  <a:srgbClr val="14558F"/>
                </a:solidFill>
                <a:latin typeface="Aptos" panose="020B0004020202020204" pitchFamily="34" charset="0"/>
              </a:rPr>
              <a:t>Achte</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oswa</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lwe</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ekipman</a:t>
            </a:r>
            <a:endParaRPr lang="en-US" sz="2400" dirty="0">
              <a:solidFill>
                <a:srgbClr val="14558F"/>
              </a:solidFill>
              <a:latin typeface="Aptos" panose="020B0004020202020204" pitchFamily="34" charset="0"/>
            </a:endParaRPr>
          </a:p>
          <a:p>
            <a:pPr>
              <a:spcAft>
                <a:spcPts val="1000"/>
              </a:spcAft>
            </a:pPr>
            <a:r>
              <a:rPr lang="en-US" sz="2400" dirty="0">
                <a:solidFill>
                  <a:srgbClr val="14558F"/>
                </a:solidFill>
                <a:latin typeface="Aptos" panose="020B0004020202020204" pitchFamily="34" charset="0"/>
              </a:rPr>
              <a:t>Lobi </a:t>
            </a:r>
            <a:r>
              <a:rPr lang="en-US" sz="2400" dirty="0" err="1">
                <a:solidFill>
                  <a:srgbClr val="14558F"/>
                </a:solidFill>
                <a:latin typeface="Aptos" panose="020B0004020202020204" pitchFamily="34" charset="0"/>
              </a:rPr>
              <a:t>politik</a:t>
            </a:r>
            <a:endParaRPr lang="en-US" sz="2400" dirty="0">
              <a:solidFill>
                <a:srgbClr val="14558F"/>
              </a:solidFill>
              <a:latin typeface="Aptos" panose="020B0004020202020204" pitchFamily="34" charset="0"/>
            </a:endParaRPr>
          </a:p>
          <a:p>
            <a:pPr>
              <a:spcAft>
                <a:spcPts val="1000"/>
              </a:spcAft>
            </a:pPr>
            <a:r>
              <a:rPr lang="en-US" sz="2400" dirty="0" err="1">
                <a:solidFill>
                  <a:srgbClr val="14558F"/>
                </a:solidFill>
                <a:latin typeface="Aptos" panose="020B0004020202020204" pitchFamily="34" charset="0"/>
              </a:rPr>
              <a:t>Piblisite</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oswa</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maketing</a:t>
            </a:r>
            <a:r>
              <a:rPr lang="en-US" sz="2400" dirty="0">
                <a:solidFill>
                  <a:srgbClr val="14558F"/>
                </a:solidFill>
                <a:latin typeface="Aptos" panose="020B0004020202020204" pitchFamily="34" charset="0"/>
              </a:rPr>
              <a:t> pou </a:t>
            </a:r>
            <a:r>
              <a:rPr lang="en-US" sz="2400" dirty="0" err="1">
                <a:solidFill>
                  <a:srgbClr val="14558F"/>
                </a:solidFill>
                <a:latin typeface="Aptos" panose="020B0004020202020204" pitchFamily="34" charset="0"/>
              </a:rPr>
              <a:t>fè</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piblisite</a:t>
            </a:r>
            <a:r>
              <a:rPr lang="en-US" sz="2400" dirty="0">
                <a:solidFill>
                  <a:srgbClr val="14558F"/>
                </a:solidFill>
                <a:latin typeface="Aptos" panose="020B0004020202020204" pitchFamily="34" charset="0"/>
              </a:rPr>
              <a:t> pou </a:t>
            </a:r>
            <a:r>
              <a:rPr lang="en-US" sz="2400" dirty="0" err="1">
                <a:solidFill>
                  <a:srgbClr val="14558F"/>
                </a:solidFill>
                <a:latin typeface="Aptos" panose="020B0004020202020204" pitchFamily="34" charset="0"/>
              </a:rPr>
              <a:t>opinyon</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moun</a:t>
            </a:r>
            <a:r>
              <a:rPr lang="en-US" sz="2400" dirty="0">
                <a:solidFill>
                  <a:srgbClr val="14558F"/>
                </a:solidFill>
                <a:latin typeface="Aptos" panose="020B0004020202020204" pitchFamily="34" charset="0"/>
              </a:rPr>
              <a:t> k ap </a:t>
            </a:r>
            <a:r>
              <a:rPr lang="en-US" sz="2400" dirty="0" err="1">
                <a:solidFill>
                  <a:srgbClr val="14558F"/>
                </a:solidFill>
                <a:latin typeface="Aptos" panose="020B0004020202020204" pitchFamily="34" charset="0"/>
              </a:rPr>
              <a:t>resevwa</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sibvansyon</a:t>
            </a:r>
            <a:r>
              <a:rPr lang="en-US" sz="2400" dirty="0">
                <a:solidFill>
                  <a:srgbClr val="14558F"/>
                </a:solidFill>
                <a:latin typeface="Aptos" panose="020B0004020202020204" pitchFamily="34" charset="0"/>
              </a:rPr>
              <a:t> an sou </a:t>
            </a:r>
            <a:r>
              <a:rPr lang="en-US" sz="2400" dirty="0" err="1">
                <a:solidFill>
                  <a:srgbClr val="14558F"/>
                </a:solidFill>
                <a:latin typeface="Aptos" panose="020B0004020202020204" pitchFamily="34" charset="0"/>
              </a:rPr>
              <a:t>pwosedi</a:t>
            </a:r>
            <a:r>
              <a:rPr lang="en-US" sz="2400" dirty="0">
                <a:solidFill>
                  <a:srgbClr val="14558F"/>
                </a:solidFill>
                <a:latin typeface="Aptos" panose="020B0004020202020204" pitchFamily="34" charset="0"/>
              </a:rPr>
              <a:t> a</a:t>
            </a:r>
          </a:p>
          <a:p>
            <a:pPr>
              <a:spcAft>
                <a:spcPts val="1000"/>
              </a:spcAft>
            </a:pPr>
            <a:r>
              <a:rPr lang="en-US" sz="2400" dirty="0">
                <a:solidFill>
                  <a:srgbClr val="14558F"/>
                </a:solidFill>
                <a:latin typeface="Aptos" panose="020B0004020202020204" pitchFamily="34" charset="0"/>
              </a:rPr>
              <a:t>Pri pou </a:t>
            </a:r>
            <a:r>
              <a:rPr lang="en-US" sz="2400" dirty="0" err="1">
                <a:solidFill>
                  <a:srgbClr val="14558F"/>
                </a:solidFill>
                <a:latin typeface="Aptos" panose="020B0004020202020204" pitchFamily="34" charset="0"/>
              </a:rPr>
              <a:t>fè</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apèl</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kont</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desizyon</a:t>
            </a:r>
            <a:r>
              <a:rPr lang="en-US" sz="2400" dirty="0">
                <a:solidFill>
                  <a:srgbClr val="14558F"/>
                </a:solidFill>
                <a:latin typeface="Aptos" panose="020B0004020202020204" pitchFamily="34" charset="0"/>
              </a:rPr>
              <a:t> final DPU </a:t>
            </a:r>
            <a:r>
              <a:rPr lang="en-US" sz="2400" dirty="0" err="1">
                <a:solidFill>
                  <a:srgbClr val="14558F"/>
                </a:solidFill>
                <a:latin typeface="Aptos" panose="020B0004020202020204" pitchFamily="34" charset="0"/>
              </a:rPr>
              <a:t>oswa</a:t>
            </a:r>
            <a:r>
              <a:rPr lang="en-US" sz="2400" dirty="0">
                <a:solidFill>
                  <a:srgbClr val="14558F"/>
                </a:solidFill>
                <a:latin typeface="Aptos" panose="020B0004020202020204" pitchFamily="34" charset="0"/>
              </a:rPr>
              <a:t> EFSB nan </a:t>
            </a:r>
            <a:r>
              <a:rPr lang="en-US" sz="2400" dirty="0" err="1">
                <a:solidFill>
                  <a:srgbClr val="14558F"/>
                </a:solidFill>
                <a:latin typeface="Aptos" panose="020B0004020202020204" pitchFamily="34" charset="0"/>
              </a:rPr>
              <a:t>pwosedi</a:t>
            </a:r>
            <a:r>
              <a:rPr lang="en-US" sz="2400" dirty="0">
                <a:solidFill>
                  <a:srgbClr val="14558F"/>
                </a:solidFill>
                <a:latin typeface="Aptos" panose="020B0004020202020204" pitchFamily="34" charset="0"/>
              </a:rPr>
              <a:t> a</a:t>
            </a:r>
          </a:p>
          <a:p>
            <a:pPr>
              <a:spcAft>
                <a:spcPts val="1000"/>
              </a:spcAft>
            </a:pPr>
            <a:r>
              <a:rPr lang="en-US" sz="2400" dirty="0" err="1">
                <a:solidFill>
                  <a:srgbClr val="14558F"/>
                </a:solidFill>
                <a:latin typeface="Aptos" panose="020B0004020202020204" pitchFamily="34" charset="0"/>
              </a:rPr>
              <a:t>Lòt</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itilizasyon</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ilegal</a:t>
            </a:r>
            <a:r>
              <a:rPr lang="en-US" sz="2400" dirty="0">
                <a:solidFill>
                  <a:srgbClr val="14558F"/>
                </a:solidFill>
                <a:latin typeface="Aptos" panose="020B0004020202020204" pitchFamily="34" charset="0"/>
              </a:rPr>
              <a:t>, ki pa </a:t>
            </a:r>
            <a:r>
              <a:rPr lang="en-US" sz="2400" dirty="0" err="1">
                <a:solidFill>
                  <a:srgbClr val="14558F"/>
                </a:solidFill>
                <a:latin typeface="Aptos" panose="020B0004020202020204" pitchFamily="34" charset="0"/>
              </a:rPr>
              <a:t>etik</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oswa</a:t>
            </a:r>
            <a:r>
              <a:rPr lang="en-US" sz="2400" dirty="0">
                <a:solidFill>
                  <a:srgbClr val="14558F"/>
                </a:solidFill>
                <a:latin typeface="Aptos" panose="020B0004020202020204" pitchFamily="34" charset="0"/>
              </a:rPr>
              <a:t> ki pa </a:t>
            </a:r>
            <a:r>
              <a:rPr lang="en-US" sz="2400" dirty="0" err="1">
                <a:solidFill>
                  <a:srgbClr val="14558F"/>
                </a:solidFill>
                <a:latin typeface="Aptos" panose="020B0004020202020204" pitchFamily="34" charset="0"/>
              </a:rPr>
              <a:t>apwopriye</a:t>
            </a:r>
            <a:endParaRPr lang="en-US" sz="2400" dirty="0">
              <a:solidFill>
                <a:srgbClr val="14558F"/>
              </a:solidFill>
              <a:latin typeface="Aptos" panose="020B0004020202020204" pitchFamily="34" charset="0"/>
            </a:endParaRPr>
          </a:p>
        </p:txBody>
      </p:sp>
      <p:pic>
        <p:nvPicPr>
          <p:cNvPr id="12" name="Graphic 11">
            <a:extLst>
              <a:ext uri="{FF2B5EF4-FFF2-40B4-BE49-F238E27FC236}">
                <a16:creationId xmlns:a16="http://schemas.microsoft.com/office/drawing/2014/main" id="{4DDC1EE4-6DEF-6249-1D66-42C3054B756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929580" y="1550609"/>
            <a:ext cx="646331" cy="646331"/>
          </a:xfrm>
          <a:prstGeom prst="rect">
            <a:avLst/>
          </a:prstGeom>
        </p:spPr>
      </p:pic>
      <p:pic>
        <p:nvPicPr>
          <p:cNvPr id="14" name="Graphic 13">
            <a:extLst>
              <a:ext uri="{FF2B5EF4-FFF2-40B4-BE49-F238E27FC236}">
                <a16:creationId xmlns:a16="http://schemas.microsoft.com/office/drawing/2014/main" id="{004E6A07-FCAE-F2B2-0D6B-E3EE83F46D3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929579" y="2139032"/>
            <a:ext cx="646332" cy="646332"/>
          </a:xfrm>
          <a:prstGeom prst="rect">
            <a:avLst/>
          </a:prstGeom>
        </p:spPr>
      </p:pic>
      <p:pic>
        <p:nvPicPr>
          <p:cNvPr id="16" name="Graphic 15">
            <a:extLst>
              <a:ext uri="{FF2B5EF4-FFF2-40B4-BE49-F238E27FC236}">
                <a16:creationId xmlns:a16="http://schemas.microsoft.com/office/drawing/2014/main" id="{F309F63F-04E3-4B49-8842-0C6AD55E146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29579" y="2982919"/>
            <a:ext cx="646332" cy="646332"/>
          </a:xfrm>
          <a:prstGeom prst="rect">
            <a:avLst/>
          </a:prstGeom>
        </p:spPr>
      </p:pic>
      <p:pic>
        <p:nvPicPr>
          <p:cNvPr id="18" name="Graphic 17">
            <a:extLst>
              <a:ext uri="{FF2B5EF4-FFF2-40B4-BE49-F238E27FC236}">
                <a16:creationId xmlns:a16="http://schemas.microsoft.com/office/drawing/2014/main" id="{E1F3480E-D067-808D-1832-D69E228F105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959322" y="3967731"/>
            <a:ext cx="646333" cy="646333"/>
          </a:xfrm>
          <a:prstGeom prst="rect">
            <a:avLst/>
          </a:prstGeom>
        </p:spPr>
      </p:pic>
      <p:pic>
        <p:nvPicPr>
          <p:cNvPr id="20" name="Graphic 19">
            <a:extLst>
              <a:ext uri="{FF2B5EF4-FFF2-40B4-BE49-F238E27FC236}">
                <a16:creationId xmlns:a16="http://schemas.microsoft.com/office/drawing/2014/main" id="{316B4E9C-C828-B489-38A7-DE4588DFCB2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929578" y="4710994"/>
            <a:ext cx="646333" cy="646333"/>
          </a:xfrm>
          <a:prstGeom prst="rect">
            <a:avLst/>
          </a:prstGeom>
        </p:spPr>
      </p:pic>
      <p:sp>
        <p:nvSpPr>
          <p:cNvPr id="4" name="Slide Number Placeholder 3">
            <a:extLst>
              <a:ext uri="{FF2B5EF4-FFF2-40B4-BE49-F238E27FC236}">
                <a16:creationId xmlns:a16="http://schemas.microsoft.com/office/drawing/2014/main" id="{C3254B16-5C82-B859-BFD7-EB1EAB05ECB6}"/>
              </a:ext>
            </a:extLst>
          </p:cNvPr>
          <p:cNvSpPr>
            <a:spLocks noGrp="1"/>
          </p:cNvSpPr>
          <p:nvPr>
            <p:ph type="sldNum" sz="quarter" idx="7"/>
          </p:nvPr>
        </p:nvSpPr>
        <p:spPr>
          <a:xfrm>
            <a:off x="11658600" y="6324599"/>
            <a:ext cx="420370" cy="275525"/>
          </a:xfrm>
        </p:spPr>
        <p:txBody>
          <a:bodyPr/>
          <a:lstStyle/>
          <a:p>
            <a:pPr marL="160655">
              <a:lnSpc>
                <a:spcPts val="2150"/>
              </a:lnSpc>
            </a:pPr>
            <a:fld id="{81D60167-4931-47E6-BA6A-407CBD079E47}" type="slidenum">
              <a:rPr lang="en-US" spc="-50" smtClean="0">
                <a:latin typeface="Aptos" panose="020B0004020202020204" pitchFamily="34" charset="0"/>
              </a:rPr>
              <a:t>13</a:t>
            </a:fld>
            <a:endParaRPr lang="en-US" spc="-50" dirty="0">
              <a:latin typeface="Aptos" panose="020B0004020202020204" pitchFamily="34" charset="0"/>
            </a:endParaRPr>
          </a:p>
        </p:txBody>
      </p:sp>
    </p:spTree>
    <p:extLst>
      <p:ext uri="{BB962C8B-B14F-4D97-AF65-F5344CB8AC3E}">
        <p14:creationId xmlns:p14="http://schemas.microsoft.com/office/powerpoint/2010/main" val="1884326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29EDBF7-40B8-08BD-169C-322299D776AC}"/>
              </a:ext>
            </a:extLst>
          </p:cNvPr>
          <p:cNvSpPr>
            <a:spLocks noGrp="1"/>
          </p:cNvSpPr>
          <p:nvPr>
            <p:ph type="title"/>
          </p:nvPr>
        </p:nvSpPr>
        <p:spPr>
          <a:xfrm>
            <a:off x="79375" y="-11113"/>
            <a:ext cx="12033250" cy="430887"/>
          </a:xfrm>
        </p:spPr>
        <p:txBody>
          <a:bodyPr/>
          <a:lstStyle/>
          <a:p>
            <a:r>
              <a:rPr lang="en-US" sz="2800" dirty="0" err="1">
                <a:solidFill>
                  <a:srgbClr val="FFFFFF"/>
                </a:solidFill>
                <a:latin typeface="Aptos" panose="020B0004020202020204" pitchFamily="34" charset="0"/>
              </a:rPr>
              <a:t>Sistèm</a:t>
            </a:r>
            <a:r>
              <a:rPr lang="en-US" sz="2800" dirty="0">
                <a:solidFill>
                  <a:srgbClr val="FFFFFF"/>
                </a:solidFill>
                <a:latin typeface="Aptos" panose="020B0004020202020204" pitchFamily="34" charset="0"/>
              </a:rPr>
              <a:t> </a:t>
            </a:r>
            <a:r>
              <a:rPr lang="en-US" sz="2800" dirty="0" err="1">
                <a:solidFill>
                  <a:srgbClr val="FFFFFF"/>
                </a:solidFill>
                <a:latin typeface="Aptos" panose="020B0004020202020204" pitchFamily="34" charset="0"/>
              </a:rPr>
              <a:t>Jesyon</a:t>
            </a:r>
            <a:r>
              <a:rPr lang="en-US" sz="2800" dirty="0">
                <a:solidFill>
                  <a:srgbClr val="FFFFFF"/>
                </a:solidFill>
                <a:latin typeface="Aptos" panose="020B0004020202020204" pitchFamily="34" charset="0"/>
              </a:rPr>
              <a:t> </a:t>
            </a:r>
            <a:r>
              <a:rPr lang="en-US" sz="2800" dirty="0" err="1">
                <a:solidFill>
                  <a:srgbClr val="FFFFFF"/>
                </a:solidFill>
                <a:latin typeface="Aptos" panose="020B0004020202020204" pitchFamily="34" charset="0"/>
              </a:rPr>
              <a:t>Sibvansyon</a:t>
            </a:r>
            <a:r>
              <a:rPr lang="en-US" sz="2800" dirty="0">
                <a:solidFill>
                  <a:srgbClr val="FFFFFF"/>
                </a:solidFill>
                <a:latin typeface="Aptos" panose="020B0004020202020204" pitchFamily="34" charset="0"/>
              </a:rPr>
              <a:t> (GMS) – </a:t>
            </a:r>
            <a:r>
              <a:rPr lang="en-US" sz="2800" dirty="0" err="1">
                <a:solidFill>
                  <a:srgbClr val="FFFFFF"/>
                </a:solidFill>
                <a:latin typeface="Aptos" panose="020B0004020202020204" pitchFamily="34" charset="0"/>
              </a:rPr>
              <a:t>Ekran</a:t>
            </a:r>
            <a:r>
              <a:rPr lang="en-US" sz="2800" dirty="0">
                <a:solidFill>
                  <a:srgbClr val="FFFFFF"/>
                </a:solidFill>
                <a:latin typeface="Aptos" panose="020B0004020202020204" pitchFamily="34" charset="0"/>
              </a:rPr>
              <a:t> </a:t>
            </a:r>
            <a:r>
              <a:rPr lang="en-US" sz="2800" dirty="0" err="1">
                <a:solidFill>
                  <a:srgbClr val="FFFFFF"/>
                </a:solidFill>
                <a:latin typeface="Aptos" panose="020B0004020202020204" pitchFamily="34" charset="0"/>
              </a:rPr>
              <a:t>Koneksyon</a:t>
            </a:r>
            <a:endParaRPr lang="en-US" sz="2800" dirty="0">
              <a:solidFill>
                <a:srgbClr val="FFFFFF"/>
              </a:solidFill>
              <a:latin typeface="Aptos" panose="020B0004020202020204" pitchFamily="34" charset="0"/>
            </a:endParaRPr>
          </a:p>
        </p:txBody>
      </p:sp>
      <p:sp>
        <p:nvSpPr>
          <p:cNvPr id="9" name="TextBox 8">
            <a:extLst>
              <a:ext uri="{FF2B5EF4-FFF2-40B4-BE49-F238E27FC236}">
                <a16:creationId xmlns:a16="http://schemas.microsoft.com/office/drawing/2014/main" id="{E4F0E8F9-A7F2-F7AC-6148-2BD816F7FBFA}"/>
              </a:ext>
            </a:extLst>
          </p:cNvPr>
          <p:cNvSpPr txBox="1"/>
          <p:nvPr/>
        </p:nvSpPr>
        <p:spPr>
          <a:xfrm>
            <a:off x="79375" y="714880"/>
            <a:ext cx="2206625" cy="3416320"/>
          </a:xfrm>
          <a:prstGeom prst="rect">
            <a:avLst/>
          </a:prstGeom>
          <a:noFill/>
        </p:spPr>
        <p:txBody>
          <a:bodyPr wrap="square">
            <a:spAutoFit/>
          </a:bodyPr>
          <a:lstStyle/>
          <a:p>
            <a:r>
              <a:rPr lang="en-US" sz="2400" dirty="0" err="1">
                <a:solidFill>
                  <a:srgbClr val="14558F"/>
                </a:solidFill>
                <a:latin typeface="Aptos" panose="020B0004020202020204" pitchFamily="34" charset="0"/>
              </a:rPr>
              <a:t>Aplikan</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yo</a:t>
            </a:r>
            <a:r>
              <a:rPr lang="en-US" sz="2400" dirty="0">
                <a:solidFill>
                  <a:srgbClr val="14558F"/>
                </a:solidFill>
                <a:latin typeface="Aptos" panose="020B0004020202020204" pitchFamily="34" charset="0"/>
              </a:rPr>
              <a:t> ap </a:t>
            </a:r>
            <a:r>
              <a:rPr lang="en-US" sz="2400" dirty="0" err="1">
                <a:solidFill>
                  <a:srgbClr val="14558F"/>
                </a:solidFill>
                <a:latin typeface="Aptos" panose="020B0004020202020204" pitchFamily="34" charset="0"/>
              </a:rPr>
              <a:t>bezwen</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premye</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enskri</a:t>
            </a:r>
            <a:r>
              <a:rPr lang="en-US" sz="2400" dirty="0">
                <a:solidFill>
                  <a:srgbClr val="14558F"/>
                </a:solidFill>
                <a:latin typeface="Aptos" panose="020B0004020202020204" pitchFamily="34" charset="0"/>
              </a:rPr>
              <a:t> pou yon </a:t>
            </a:r>
            <a:r>
              <a:rPr lang="en-US" sz="2400" dirty="0" err="1">
                <a:solidFill>
                  <a:srgbClr val="14558F"/>
                </a:solidFill>
                <a:latin typeface="Aptos" panose="020B0004020202020204" pitchFamily="34" charset="0"/>
              </a:rPr>
              <a:t>kont</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MyMassGov</a:t>
            </a:r>
            <a:r>
              <a:rPr lang="en-US" sz="2400" dirty="0">
                <a:solidFill>
                  <a:srgbClr val="14558F"/>
                </a:solidFill>
                <a:latin typeface="Aptos" panose="020B0004020202020204" pitchFamily="34" charset="0"/>
              </a:rPr>
              <a:t> epi </a:t>
            </a:r>
            <a:r>
              <a:rPr lang="en-US" sz="2400" dirty="0" err="1">
                <a:solidFill>
                  <a:srgbClr val="14558F"/>
                </a:solidFill>
                <a:latin typeface="Aptos" panose="020B0004020202020204" pitchFamily="34" charset="0"/>
              </a:rPr>
              <a:t>tann</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apwobasyon</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sa</a:t>
            </a:r>
            <a:r>
              <a:rPr lang="en-US" sz="2400" dirty="0">
                <a:solidFill>
                  <a:srgbClr val="14558F"/>
                </a:solidFill>
                <a:latin typeface="Aptos" panose="020B0004020202020204" pitchFamily="34" charset="0"/>
              </a:rPr>
              <a:t> ka </a:t>
            </a:r>
            <a:r>
              <a:rPr lang="en-US" sz="2400" dirty="0" err="1">
                <a:solidFill>
                  <a:srgbClr val="14558F"/>
                </a:solidFill>
                <a:latin typeface="Aptos" panose="020B0004020202020204" pitchFamily="34" charset="0"/>
              </a:rPr>
              <a:t>pran</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jiska</a:t>
            </a:r>
            <a:r>
              <a:rPr lang="en-US" sz="2400" dirty="0">
                <a:solidFill>
                  <a:srgbClr val="14558F"/>
                </a:solidFill>
                <a:latin typeface="Aptos" panose="020B0004020202020204" pitchFamily="34" charset="0"/>
              </a:rPr>
              <a:t> 48 </a:t>
            </a:r>
            <a:r>
              <a:rPr lang="en-US" sz="2400" dirty="0" err="1">
                <a:solidFill>
                  <a:srgbClr val="14558F"/>
                </a:solidFill>
                <a:latin typeface="Aptos" panose="020B0004020202020204" pitchFamily="34" charset="0"/>
              </a:rPr>
              <a:t>èdtan</a:t>
            </a:r>
            <a:r>
              <a:rPr lang="en-US" sz="2400" dirty="0">
                <a:solidFill>
                  <a:srgbClr val="14558F"/>
                </a:solidFill>
                <a:latin typeface="Aptos" panose="020B0004020202020204" pitchFamily="34" charset="0"/>
              </a:rPr>
              <a:t>).</a:t>
            </a:r>
          </a:p>
        </p:txBody>
      </p:sp>
      <p:pic>
        <p:nvPicPr>
          <p:cNvPr id="7" name="Picture 6" descr="Kaptire ekran paj koneksyon MyMassGov la ki montre diferan kalite kont: itilizatè pèsonèl, biznis, minisipal, òganizasyon san bi likratif, oswa anplwaye leta.">
            <a:extLst>
              <a:ext uri="{FF2B5EF4-FFF2-40B4-BE49-F238E27FC236}">
                <a16:creationId xmlns:a16="http://schemas.microsoft.com/office/drawing/2014/main" id="{AF0707AD-9545-D8EC-C0EE-A2C1E9679995}"/>
              </a:ext>
            </a:extLst>
          </p:cNvPr>
          <p:cNvPicPr>
            <a:picLocks noChangeAspect="1"/>
          </p:cNvPicPr>
          <p:nvPr/>
        </p:nvPicPr>
        <p:blipFill>
          <a:blip r:embed="rId2"/>
          <a:srcRect t="10552" b="15423"/>
          <a:stretch>
            <a:fillRect/>
          </a:stretch>
        </p:blipFill>
        <p:spPr>
          <a:xfrm>
            <a:off x="2386062" y="727580"/>
            <a:ext cx="9067963" cy="5402840"/>
          </a:xfrm>
          <a:prstGeom prst="rect">
            <a:avLst/>
          </a:prstGeom>
        </p:spPr>
      </p:pic>
      <p:sp>
        <p:nvSpPr>
          <p:cNvPr id="4" name="Slide Number Placeholder 3">
            <a:extLst>
              <a:ext uri="{FF2B5EF4-FFF2-40B4-BE49-F238E27FC236}">
                <a16:creationId xmlns:a16="http://schemas.microsoft.com/office/drawing/2014/main" id="{9405DA07-0E91-2D8E-9A49-44572BEF835F}"/>
              </a:ext>
            </a:extLst>
          </p:cNvPr>
          <p:cNvSpPr>
            <a:spLocks noGrp="1"/>
          </p:cNvSpPr>
          <p:nvPr>
            <p:ph type="sldNum" sz="quarter" idx="7"/>
          </p:nvPr>
        </p:nvSpPr>
        <p:spPr>
          <a:xfrm>
            <a:off x="11658600" y="6324599"/>
            <a:ext cx="420370" cy="275525"/>
          </a:xfrm>
        </p:spPr>
        <p:txBody>
          <a:bodyPr/>
          <a:lstStyle/>
          <a:p>
            <a:pPr marL="160655">
              <a:lnSpc>
                <a:spcPts val="2150"/>
              </a:lnSpc>
            </a:pPr>
            <a:fld id="{81D60167-4931-47E6-BA6A-407CBD079E47}" type="slidenum">
              <a:rPr lang="en-US" spc="-50" smtClean="0">
                <a:latin typeface="Aptos" panose="020B0004020202020204" pitchFamily="34" charset="0"/>
              </a:rPr>
              <a:t>14</a:t>
            </a:fld>
            <a:endParaRPr lang="en-US" spc="-50" dirty="0">
              <a:latin typeface="Aptos" panose="020B0004020202020204" pitchFamily="34" charset="0"/>
            </a:endParaRPr>
          </a:p>
        </p:txBody>
      </p:sp>
    </p:spTree>
    <p:extLst>
      <p:ext uri="{BB962C8B-B14F-4D97-AF65-F5344CB8AC3E}">
        <p14:creationId xmlns:p14="http://schemas.microsoft.com/office/powerpoint/2010/main" val="1566083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9418BAC-D6B8-ECB4-4B6E-B53D1B32D219}"/>
              </a:ext>
            </a:extLst>
          </p:cNvPr>
          <p:cNvSpPr txBox="1">
            <a:spLocks noGrp="1"/>
          </p:cNvSpPr>
          <p:nvPr>
            <p:ph type="title" idx="4294967295"/>
          </p:nvPr>
        </p:nvSpPr>
        <p:spPr>
          <a:xfrm>
            <a:off x="-1" y="-61614"/>
            <a:ext cx="10569515"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FFFFFF"/>
                </a:solidFill>
                <a:effectLst/>
                <a:uLnTx/>
                <a:uFillTx/>
                <a:latin typeface="Aptos" panose="020B0004020202020204" pitchFamily="34" charset="0"/>
              </a:rPr>
              <a:t>Sistèm</a:t>
            </a:r>
            <a:r>
              <a:rPr kumimoji="0" lang="en-US" sz="2800" b="1" i="0" u="none" strike="noStrike" kern="0" cap="none" spc="0" normalizeH="0" baseline="0" noProof="0" dirty="0">
                <a:ln>
                  <a:noFill/>
                </a:ln>
                <a:solidFill>
                  <a:srgbClr val="FFFFFF"/>
                </a:solidFill>
                <a:effectLst/>
                <a:uLnTx/>
                <a:uFillTx/>
                <a:latin typeface="Aptos" panose="020B0004020202020204" pitchFamily="34" charset="0"/>
              </a:rPr>
              <a:t> </a:t>
            </a:r>
            <a:r>
              <a:rPr kumimoji="0" lang="en-US" sz="2800" b="1" i="0" u="none" strike="noStrike" kern="0" cap="none" spc="0" normalizeH="0" baseline="0" noProof="0" dirty="0" err="1">
                <a:ln>
                  <a:noFill/>
                </a:ln>
                <a:solidFill>
                  <a:srgbClr val="FFFFFF"/>
                </a:solidFill>
                <a:effectLst/>
                <a:uLnTx/>
                <a:uFillTx/>
                <a:latin typeface="Aptos" panose="020B0004020202020204" pitchFamily="34" charset="0"/>
              </a:rPr>
              <a:t>Jesyon</a:t>
            </a:r>
            <a:r>
              <a:rPr kumimoji="0" lang="en-US" sz="2800" b="1" i="0" u="none" strike="noStrike" kern="0" cap="none" spc="0" normalizeH="0" baseline="0" noProof="0" dirty="0">
                <a:ln>
                  <a:noFill/>
                </a:ln>
                <a:solidFill>
                  <a:srgbClr val="FFFFFF"/>
                </a:solidFill>
                <a:effectLst/>
                <a:uLnTx/>
                <a:uFillTx/>
                <a:latin typeface="Aptos" panose="020B0004020202020204" pitchFamily="34" charset="0"/>
              </a:rPr>
              <a:t> </a:t>
            </a:r>
            <a:r>
              <a:rPr kumimoji="0" lang="en-US" sz="2800" b="1" i="0" u="none" strike="noStrike" kern="0" cap="none" spc="0" normalizeH="0" baseline="0" noProof="0" dirty="0" err="1">
                <a:ln>
                  <a:noFill/>
                </a:ln>
                <a:solidFill>
                  <a:srgbClr val="FFFFFF"/>
                </a:solidFill>
                <a:effectLst/>
                <a:uLnTx/>
                <a:uFillTx/>
                <a:latin typeface="Aptos" panose="020B0004020202020204" pitchFamily="34" charset="0"/>
              </a:rPr>
              <a:t>Sibvansyon</a:t>
            </a:r>
            <a:r>
              <a:rPr kumimoji="0" lang="en-US" sz="2800" b="1" i="0" u="none" strike="noStrike" kern="0" cap="none" spc="0" normalizeH="0" baseline="0" noProof="0" dirty="0">
                <a:ln>
                  <a:noFill/>
                </a:ln>
                <a:solidFill>
                  <a:srgbClr val="FFFFFF"/>
                </a:solidFill>
                <a:effectLst/>
                <a:uLnTx/>
                <a:uFillTx/>
                <a:latin typeface="Aptos" panose="020B0004020202020204" pitchFamily="34" charset="0"/>
              </a:rPr>
              <a:t> (GMS) – </a:t>
            </a:r>
            <a:r>
              <a:rPr kumimoji="0" lang="en-US" sz="2800" b="1" i="0" u="none" strike="noStrike" kern="0" cap="none" spc="0" normalizeH="0" baseline="0" noProof="0" dirty="0" err="1">
                <a:ln>
                  <a:noFill/>
                </a:ln>
                <a:solidFill>
                  <a:srgbClr val="FFFFFF"/>
                </a:solidFill>
                <a:effectLst/>
                <a:uLnTx/>
                <a:uFillTx/>
                <a:latin typeface="Aptos" panose="020B0004020202020204" pitchFamily="34" charset="0"/>
              </a:rPr>
              <a:t>Pòtal</a:t>
            </a:r>
            <a:r>
              <a:rPr kumimoji="0" lang="en-US" sz="2800" b="1" i="0" u="none" strike="noStrike" kern="0" cap="none" spc="0" normalizeH="0" baseline="0" noProof="0" dirty="0">
                <a:ln>
                  <a:noFill/>
                </a:ln>
                <a:solidFill>
                  <a:srgbClr val="FFFFFF"/>
                </a:solidFill>
                <a:effectLst/>
                <a:uLnTx/>
                <a:uFillTx/>
                <a:latin typeface="Aptos" panose="020B0004020202020204" pitchFamily="34" charset="0"/>
              </a:rPr>
              <a:t> </a:t>
            </a:r>
            <a:r>
              <a:rPr kumimoji="0" lang="en-US" sz="2800" b="1" i="0" u="none" strike="noStrike" kern="0" cap="none" spc="0" normalizeH="0" baseline="0" noProof="0" dirty="0" err="1">
                <a:ln>
                  <a:noFill/>
                </a:ln>
                <a:solidFill>
                  <a:srgbClr val="FFFFFF"/>
                </a:solidFill>
                <a:effectLst/>
                <a:uLnTx/>
                <a:uFillTx/>
                <a:latin typeface="Aptos" panose="020B0004020202020204" pitchFamily="34" charset="0"/>
              </a:rPr>
              <a:t>Aplikasyon</a:t>
            </a:r>
            <a:r>
              <a:rPr kumimoji="0" lang="en-US" sz="2800" b="1" i="0" u="none" strike="noStrike" kern="0" cap="none" spc="0" normalizeH="0" baseline="0" noProof="0" dirty="0">
                <a:ln>
                  <a:noFill/>
                </a:ln>
                <a:solidFill>
                  <a:srgbClr val="FFFFFF"/>
                </a:solidFill>
                <a:effectLst/>
                <a:uLnTx/>
                <a:uFillTx/>
                <a:latin typeface="Aptos" panose="020B0004020202020204" pitchFamily="34" charset="0"/>
              </a:rPr>
              <a:t> Sou </a:t>
            </a:r>
            <a:r>
              <a:rPr kumimoji="0" lang="en-US" sz="2800" b="1" i="0" u="none" strike="noStrike" kern="0" cap="none" spc="0" normalizeH="0" baseline="0" noProof="0" dirty="0" err="1">
                <a:ln>
                  <a:noFill/>
                </a:ln>
                <a:solidFill>
                  <a:srgbClr val="FFFFFF"/>
                </a:solidFill>
                <a:effectLst/>
                <a:uLnTx/>
                <a:uFillTx/>
                <a:latin typeface="Aptos" panose="020B0004020202020204" pitchFamily="34" charset="0"/>
              </a:rPr>
              <a:t>Entènèt</a:t>
            </a:r>
            <a:endParaRPr kumimoji="0" lang="en-US" sz="2800" b="1" i="0" u="none" strike="noStrike" kern="0" cap="none" spc="0" normalizeH="0" baseline="0" noProof="0" dirty="0">
              <a:ln>
                <a:noFill/>
              </a:ln>
              <a:solidFill>
                <a:sysClr val="windowText" lastClr="000000"/>
              </a:solidFill>
              <a:effectLst/>
              <a:uLnTx/>
              <a:uFillTx/>
              <a:latin typeface="Aptos" panose="020B0004020202020204" pitchFamily="34" charset="0"/>
            </a:endParaRPr>
          </a:p>
        </p:txBody>
      </p:sp>
      <p:sp>
        <p:nvSpPr>
          <p:cNvPr id="12" name="TextBox 11">
            <a:extLst>
              <a:ext uri="{FF2B5EF4-FFF2-40B4-BE49-F238E27FC236}">
                <a16:creationId xmlns:a16="http://schemas.microsoft.com/office/drawing/2014/main" id="{BEE584E8-E34D-846F-CEEB-72AC67558141}"/>
              </a:ext>
            </a:extLst>
          </p:cNvPr>
          <p:cNvSpPr txBox="1"/>
          <p:nvPr/>
        </p:nvSpPr>
        <p:spPr>
          <a:xfrm>
            <a:off x="152400" y="928403"/>
            <a:ext cx="3276600" cy="1477328"/>
          </a:xfrm>
          <a:prstGeom prst="rect">
            <a:avLst/>
          </a:prstGeom>
          <a:noFill/>
        </p:spPr>
        <p:txBody>
          <a:bodyPr wrap="square">
            <a:spAutoFit/>
          </a:bodyPr>
          <a:lstStyle/>
          <a:p>
            <a:r>
              <a:rPr lang="en-US" sz="2400" dirty="0">
                <a:solidFill>
                  <a:srgbClr val="14558F"/>
                </a:solidFill>
                <a:latin typeface="Aptos" panose="020B0004020202020204" pitchFamily="34" charset="0"/>
              </a:rPr>
              <a:t>Yon </a:t>
            </a:r>
            <a:r>
              <a:rPr lang="en-US" sz="2400" dirty="0" err="1">
                <a:solidFill>
                  <a:srgbClr val="14558F"/>
                </a:solidFill>
                <a:latin typeface="Aptos" panose="020B0004020202020204" pitchFamily="34" charset="0"/>
              </a:rPr>
              <a:t>videyo</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ak</a:t>
            </a:r>
            <a:r>
              <a:rPr lang="en-US" sz="2400" dirty="0">
                <a:solidFill>
                  <a:srgbClr val="14558F"/>
                </a:solidFill>
                <a:latin typeface="Aptos" panose="020B0004020202020204" pitchFamily="34" charset="0"/>
              </a:rPr>
              <a:t> yon gid </a:t>
            </a:r>
            <a:r>
              <a:rPr lang="en-US" sz="2400" dirty="0" err="1">
                <a:solidFill>
                  <a:srgbClr val="14558F"/>
                </a:solidFill>
                <a:latin typeface="Aptos" panose="020B0004020202020204" pitchFamily="34" charset="0"/>
              </a:rPr>
              <a:t>ekri</a:t>
            </a:r>
            <a:r>
              <a:rPr lang="en-US" sz="2400" dirty="0">
                <a:solidFill>
                  <a:srgbClr val="14558F"/>
                </a:solidFill>
                <a:latin typeface="Aptos" panose="020B0004020202020204" pitchFamily="34" charset="0"/>
              </a:rPr>
              <a:t> sou </a:t>
            </a:r>
            <a:r>
              <a:rPr lang="en-US" sz="2400" dirty="0" err="1">
                <a:solidFill>
                  <a:srgbClr val="14558F"/>
                </a:solidFill>
                <a:latin typeface="Aptos" panose="020B0004020202020204" pitchFamily="34" charset="0"/>
              </a:rPr>
              <a:t>kijan</a:t>
            </a:r>
            <a:r>
              <a:rPr lang="en-US" sz="2400" dirty="0">
                <a:solidFill>
                  <a:srgbClr val="14558F"/>
                </a:solidFill>
                <a:latin typeface="Aptos" panose="020B0004020202020204" pitchFamily="34" charset="0"/>
              </a:rPr>
              <a:t> pou </a:t>
            </a:r>
            <a:r>
              <a:rPr lang="en-US" sz="2400" dirty="0" err="1">
                <a:solidFill>
                  <a:srgbClr val="14558F"/>
                </a:solidFill>
                <a:latin typeface="Aptos" panose="020B0004020202020204" pitchFamily="34" charset="0"/>
              </a:rPr>
              <a:t>itilize</a:t>
            </a:r>
            <a:r>
              <a:rPr lang="en-US" sz="2400" dirty="0">
                <a:solidFill>
                  <a:srgbClr val="14558F"/>
                </a:solidFill>
                <a:latin typeface="Aptos" panose="020B0004020202020204" pitchFamily="34" charset="0"/>
              </a:rPr>
              <a:t> GMS ap </a:t>
            </a:r>
            <a:r>
              <a:rPr lang="en-US" sz="2400" dirty="0" err="1">
                <a:solidFill>
                  <a:srgbClr val="14558F"/>
                </a:solidFill>
                <a:latin typeface="Aptos" panose="020B0004020202020204" pitchFamily="34" charset="0"/>
              </a:rPr>
              <a:t>vini</a:t>
            </a:r>
            <a:r>
              <a:rPr lang="en-US" sz="2400" dirty="0">
                <a:solidFill>
                  <a:srgbClr val="14558F"/>
                </a:solidFill>
                <a:latin typeface="Aptos" panose="020B0004020202020204" pitchFamily="34" charset="0"/>
              </a:rPr>
              <a:t> </a:t>
            </a:r>
            <a:r>
              <a:rPr lang="en-US" sz="2400" dirty="0" err="1">
                <a:solidFill>
                  <a:srgbClr val="14558F"/>
                </a:solidFill>
                <a:latin typeface="Aptos" panose="020B0004020202020204" pitchFamily="34" charset="0"/>
              </a:rPr>
              <a:t>byento</a:t>
            </a:r>
            <a:r>
              <a:rPr lang="en-US" sz="2400" dirty="0">
                <a:solidFill>
                  <a:srgbClr val="14558F"/>
                </a:solidFill>
                <a:latin typeface="Aptos" panose="020B0004020202020204" pitchFamily="34" charset="0"/>
              </a:rPr>
              <a:t>.</a:t>
            </a:r>
          </a:p>
          <a:p>
            <a:endParaRPr lang="en-US" dirty="0">
              <a:solidFill>
                <a:schemeClr val="accent1">
                  <a:lumMod val="50000"/>
                </a:schemeClr>
              </a:solidFill>
              <a:latin typeface="Aptos" panose="020B0004020202020204" pitchFamily="34" charset="0"/>
            </a:endParaRPr>
          </a:p>
        </p:txBody>
      </p:sp>
      <p:grpSp>
        <p:nvGrpSpPr>
          <p:cNvPr id="2" name="Group 1" descr="Kaptire ekran paj enfòmasyon Pwogram Sibvansyon Sipò Entèvenan an sou pòtal aplikasyon sou entènèt la. Flèch ki nan tèt adwat la mete aksan sou bouton “Start Grant Application” an.">
            <a:extLst>
              <a:ext uri="{FF2B5EF4-FFF2-40B4-BE49-F238E27FC236}">
                <a16:creationId xmlns:a16="http://schemas.microsoft.com/office/drawing/2014/main" id="{6F7534C7-A1F4-E2FF-13CA-9A30A8F0D4FF}"/>
              </a:ext>
            </a:extLst>
          </p:cNvPr>
          <p:cNvGrpSpPr/>
          <p:nvPr/>
        </p:nvGrpSpPr>
        <p:grpSpPr>
          <a:xfrm>
            <a:off x="3581400" y="744279"/>
            <a:ext cx="8063731" cy="5382201"/>
            <a:chOff x="3749041" y="744279"/>
            <a:chExt cx="8063731" cy="5382201"/>
          </a:xfrm>
        </p:grpSpPr>
        <p:pic>
          <p:nvPicPr>
            <p:cNvPr id="3" name="Picture 2" descr="Kaptire ekran paj enfòmasyon Pwogram Sibvansyon Sipò Entèvenan an sou pòtal aplikasyon sou entènèt la.">
              <a:extLst>
                <a:ext uri="{FF2B5EF4-FFF2-40B4-BE49-F238E27FC236}">
                  <a16:creationId xmlns:a16="http://schemas.microsoft.com/office/drawing/2014/main" id="{5E7B3EE6-007C-6BC3-5F10-573E24C36F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9041" y="966955"/>
              <a:ext cx="7985764" cy="5159525"/>
            </a:xfrm>
            <a:prstGeom prst="rect">
              <a:avLst/>
            </a:prstGeom>
          </p:spPr>
        </p:pic>
        <p:sp>
          <p:nvSpPr>
            <p:cNvPr id="4" name="Rectangle 3">
              <a:extLst>
                <a:ext uri="{FF2B5EF4-FFF2-40B4-BE49-F238E27FC236}">
                  <a16:creationId xmlns:a16="http://schemas.microsoft.com/office/drawing/2014/main" id="{4ED03434-8D12-E4AC-2D65-A4E845323C67}"/>
                </a:ext>
                <a:ext uri="{C183D7F6-B498-43B3-948B-1728B52AA6E4}">
                  <adec:decorative xmlns:adec="http://schemas.microsoft.com/office/drawing/2017/decorative" val="1"/>
                </a:ext>
              </a:extLst>
            </p:cNvPr>
            <p:cNvSpPr/>
            <p:nvPr/>
          </p:nvSpPr>
          <p:spPr>
            <a:xfrm>
              <a:off x="9906000" y="3007783"/>
              <a:ext cx="1346200" cy="12488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E7CE3123-A897-BBD8-8978-C6CD72F4DD2C}"/>
                </a:ext>
                <a:ext uri="{C183D7F6-B498-43B3-948B-1728B52AA6E4}">
                  <adec:decorative xmlns:adec="http://schemas.microsoft.com/office/drawing/2017/decorative" val="1"/>
                </a:ext>
              </a:extLst>
            </p:cNvPr>
            <p:cNvSpPr/>
            <p:nvPr/>
          </p:nvSpPr>
          <p:spPr>
            <a:xfrm>
              <a:off x="9906000" y="3544600"/>
              <a:ext cx="1346200" cy="12488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Arrow: Left 5">
              <a:extLst>
                <a:ext uri="{FF2B5EF4-FFF2-40B4-BE49-F238E27FC236}">
                  <a16:creationId xmlns:a16="http://schemas.microsoft.com/office/drawing/2014/main" id="{CA9D9A18-7982-1AA7-4B7D-6DA9C893D616}"/>
                </a:ext>
                <a:ext uri="{C183D7F6-B498-43B3-948B-1728B52AA6E4}">
                  <adec:decorative xmlns:adec="http://schemas.microsoft.com/office/drawing/2017/decorative" val="1"/>
                </a:ext>
              </a:extLst>
            </p:cNvPr>
            <p:cNvSpPr/>
            <p:nvPr/>
          </p:nvSpPr>
          <p:spPr>
            <a:xfrm rot="7220129">
              <a:off x="9739423" y="1397589"/>
              <a:ext cx="850605" cy="828718"/>
            </a:xfrm>
            <a:prstGeom prst="leftArrow">
              <a:avLst/>
            </a:prstGeom>
            <a:solidFill>
              <a:srgbClr val="FFC000"/>
            </a:solidFill>
            <a:ln>
              <a:solidFill>
                <a:srgbClr val="B8A708"/>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7" name="Oval 6">
              <a:extLst>
                <a:ext uri="{FF2B5EF4-FFF2-40B4-BE49-F238E27FC236}">
                  <a16:creationId xmlns:a16="http://schemas.microsoft.com/office/drawing/2014/main" id="{7E226B0A-C0F6-BAAA-0E99-A827D1313207}"/>
                </a:ext>
                <a:ext uri="{C183D7F6-B498-43B3-948B-1728B52AA6E4}">
                  <adec:decorative xmlns:adec="http://schemas.microsoft.com/office/drawing/2017/decorative" val="1"/>
                </a:ext>
              </a:extLst>
            </p:cNvPr>
            <p:cNvSpPr/>
            <p:nvPr/>
          </p:nvSpPr>
          <p:spPr>
            <a:xfrm>
              <a:off x="10239153" y="744279"/>
              <a:ext cx="1573619" cy="914400"/>
            </a:xfrm>
            <a:prstGeom prst="ellipse">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16CF98B-71DD-B240-A70A-03DBCF092535}"/>
                </a:ext>
                <a:ext uri="{C183D7F6-B498-43B3-948B-1728B52AA6E4}">
                  <adec:decorative xmlns:adec="http://schemas.microsoft.com/office/drawing/2017/decorative" val="1"/>
                </a:ext>
              </a:extLst>
            </p:cNvPr>
            <p:cNvSpPr/>
            <p:nvPr/>
          </p:nvSpPr>
          <p:spPr>
            <a:xfrm>
              <a:off x="4133088" y="5586984"/>
              <a:ext cx="640080" cy="14630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Slide Number Placeholder 12">
            <a:extLst>
              <a:ext uri="{FF2B5EF4-FFF2-40B4-BE49-F238E27FC236}">
                <a16:creationId xmlns:a16="http://schemas.microsoft.com/office/drawing/2014/main" id="{82236E64-0524-3B95-401C-8251BB1BDB4F}"/>
              </a:ext>
            </a:extLst>
          </p:cNvPr>
          <p:cNvSpPr>
            <a:spLocks noGrp="1"/>
          </p:cNvSpPr>
          <p:nvPr>
            <p:ph type="sldNum" sz="quarter" idx="7"/>
          </p:nvPr>
        </p:nvSpPr>
        <p:spPr>
          <a:xfrm>
            <a:off x="11645131" y="6324600"/>
            <a:ext cx="433839" cy="227013"/>
          </a:xfrm>
        </p:spPr>
        <p:txBody>
          <a:bodyPr/>
          <a:lstStyle/>
          <a:p>
            <a:pPr marL="160655">
              <a:lnSpc>
                <a:spcPts val="2150"/>
              </a:lnSpc>
            </a:pPr>
            <a:fld id="{81D60167-4931-47E6-BA6A-407CBD079E47}" type="slidenum">
              <a:rPr lang="en-US" spc="-50" smtClean="0"/>
              <a:t>15</a:t>
            </a:fld>
            <a:endParaRPr lang="en-US" spc="-50" dirty="0"/>
          </a:p>
        </p:txBody>
      </p:sp>
    </p:spTree>
    <p:extLst>
      <p:ext uri="{BB962C8B-B14F-4D97-AF65-F5344CB8AC3E}">
        <p14:creationId xmlns:p14="http://schemas.microsoft.com/office/powerpoint/2010/main" val="1695009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8739" y="-1968"/>
            <a:ext cx="5070475" cy="448945"/>
          </a:xfrm>
          <a:prstGeom prst="rect">
            <a:avLst/>
          </a:prstGeom>
        </p:spPr>
        <p:txBody>
          <a:bodyPr vert="horz" wrap="square" lIns="0" tIns="15875" rIns="0" bIns="0" rtlCol="0">
            <a:spAutoFit/>
          </a:bodyPr>
          <a:lstStyle/>
          <a:p>
            <a:pPr marL="12700">
              <a:lnSpc>
                <a:spcPct val="100000"/>
              </a:lnSpc>
              <a:spcBef>
                <a:spcPts val="125"/>
              </a:spcBef>
            </a:pPr>
            <a:r>
              <a:rPr sz="2800" dirty="0">
                <a:latin typeface="Aptos" panose="020B0004020202020204" pitchFamily="34" charset="0"/>
              </a:rPr>
              <a:t>Resous</a:t>
            </a:r>
            <a:r>
              <a:rPr sz="2800" spc="-275" dirty="0">
                <a:latin typeface="Aptos" panose="020B0004020202020204" pitchFamily="34" charset="0"/>
              </a:rPr>
              <a:t> </a:t>
            </a:r>
            <a:r>
              <a:rPr sz="2800" spc="-140" dirty="0">
                <a:latin typeface="Aptos" panose="020B0004020202020204" pitchFamily="34" charset="0"/>
              </a:rPr>
              <a:t>ki</a:t>
            </a:r>
            <a:r>
              <a:rPr sz="2800" spc="-285" dirty="0">
                <a:latin typeface="Aptos" panose="020B0004020202020204" pitchFamily="34" charset="0"/>
              </a:rPr>
              <a:t> </a:t>
            </a:r>
            <a:r>
              <a:rPr sz="2800" spc="-90" dirty="0">
                <a:latin typeface="Aptos" panose="020B0004020202020204" pitchFamily="34" charset="0"/>
              </a:rPr>
              <a:t>disponib</a:t>
            </a:r>
            <a:r>
              <a:rPr sz="2800" spc="-235" dirty="0">
                <a:latin typeface="Aptos" panose="020B0004020202020204" pitchFamily="34" charset="0"/>
              </a:rPr>
              <a:t> </a:t>
            </a:r>
            <a:r>
              <a:rPr sz="2800" spc="-110" dirty="0">
                <a:latin typeface="Aptos" panose="020B0004020202020204" pitchFamily="34" charset="0"/>
              </a:rPr>
              <a:t>pou</a:t>
            </a:r>
            <a:r>
              <a:rPr sz="2800" spc="-250" dirty="0">
                <a:latin typeface="Aptos" panose="020B0004020202020204" pitchFamily="34" charset="0"/>
              </a:rPr>
              <a:t> </a:t>
            </a:r>
            <a:r>
              <a:rPr sz="2800" spc="-105" dirty="0">
                <a:latin typeface="Aptos" panose="020B0004020202020204" pitchFamily="34" charset="0"/>
              </a:rPr>
              <a:t>aplikan</a:t>
            </a:r>
            <a:r>
              <a:rPr sz="2800" spc="-250" dirty="0">
                <a:latin typeface="Aptos" panose="020B0004020202020204" pitchFamily="34" charset="0"/>
              </a:rPr>
              <a:t> </a:t>
            </a:r>
            <a:r>
              <a:rPr sz="2800" spc="-45" dirty="0">
                <a:latin typeface="Aptos" panose="020B0004020202020204" pitchFamily="34" charset="0"/>
              </a:rPr>
              <a:t>yo</a:t>
            </a:r>
          </a:p>
        </p:txBody>
      </p:sp>
      <p:sp>
        <p:nvSpPr>
          <p:cNvPr id="3" name="object 3"/>
          <p:cNvSpPr txBox="1"/>
          <p:nvPr/>
        </p:nvSpPr>
        <p:spPr>
          <a:xfrm>
            <a:off x="299402" y="643625"/>
            <a:ext cx="10725785" cy="4809009"/>
          </a:xfrm>
          <a:prstGeom prst="rect">
            <a:avLst/>
          </a:prstGeom>
        </p:spPr>
        <p:txBody>
          <a:bodyPr vert="horz" wrap="square" lIns="0" tIns="53340" rIns="0" bIns="0" rtlCol="0">
            <a:spAutoFit/>
          </a:bodyPr>
          <a:lstStyle/>
          <a:p>
            <a:pPr marL="240029" indent="-227329">
              <a:lnSpc>
                <a:spcPct val="100000"/>
              </a:lnSpc>
              <a:spcBef>
                <a:spcPts val="420"/>
              </a:spcBef>
              <a:buFont typeface="Arial MT"/>
              <a:buChar char="•"/>
              <a:tabLst>
                <a:tab pos="240029" algn="l"/>
              </a:tabLst>
            </a:pPr>
            <a:r>
              <a:rPr sz="2400" dirty="0">
                <a:solidFill>
                  <a:srgbClr val="13548F"/>
                </a:solidFill>
                <a:latin typeface="Aptos" panose="020B0004020202020204" pitchFamily="34" charset="0"/>
                <a:cs typeface="Tahoma"/>
              </a:rPr>
              <a:t>Gid</a:t>
            </a:r>
            <a:r>
              <a:rPr sz="2400" spc="-170" dirty="0">
                <a:solidFill>
                  <a:srgbClr val="13548F"/>
                </a:solidFill>
                <a:latin typeface="Aptos" panose="020B0004020202020204" pitchFamily="34" charset="0"/>
                <a:cs typeface="Tahoma"/>
              </a:rPr>
              <a:t> </a:t>
            </a:r>
            <a:r>
              <a:rPr sz="2400" spc="-50" dirty="0">
                <a:solidFill>
                  <a:srgbClr val="13548F"/>
                </a:solidFill>
                <a:latin typeface="Aptos" panose="020B0004020202020204" pitchFamily="34" charset="0"/>
                <a:cs typeface="Tahoma"/>
              </a:rPr>
              <a:t>Pwogram</a:t>
            </a:r>
            <a:r>
              <a:rPr sz="2400" spc="-195" dirty="0">
                <a:solidFill>
                  <a:srgbClr val="13548F"/>
                </a:solidFill>
                <a:latin typeface="Aptos" panose="020B0004020202020204" pitchFamily="34" charset="0"/>
                <a:cs typeface="Tahoma"/>
              </a:rPr>
              <a:t> </a:t>
            </a:r>
            <a:r>
              <a:rPr sz="2400" spc="-30" dirty="0">
                <a:solidFill>
                  <a:srgbClr val="13548F"/>
                </a:solidFill>
                <a:latin typeface="Aptos" panose="020B0004020202020204" pitchFamily="34" charset="0"/>
                <a:cs typeface="Tahoma"/>
              </a:rPr>
              <a:t>Sibvansyon</a:t>
            </a:r>
            <a:r>
              <a:rPr sz="2400" spc="-190"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Sipò</a:t>
            </a:r>
            <a:r>
              <a:rPr sz="2400" spc="-220" dirty="0">
                <a:solidFill>
                  <a:srgbClr val="13548F"/>
                </a:solidFill>
                <a:latin typeface="Aptos" panose="020B0004020202020204" pitchFamily="34" charset="0"/>
                <a:cs typeface="Tahoma"/>
              </a:rPr>
              <a:t> </a:t>
            </a:r>
            <a:r>
              <a:rPr sz="2400" spc="-35" dirty="0">
                <a:solidFill>
                  <a:srgbClr val="13548F"/>
                </a:solidFill>
                <a:latin typeface="Aptos" panose="020B0004020202020204" pitchFamily="34" charset="0"/>
                <a:cs typeface="Tahoma"/>
              </a:rPr>
              <a:t>Entèvenan</a:t>
            </a:r>
            <a:r>
              <a:rPr sz="2400" spc="-195" dirty="0">
                <a:solidFill>
                  <a:srgbClr val="13548F"/>
                </a:solidFill>
                <a:latin typeface="Aptos" panose="020B0004020202020204" pitchFamily="34" charset="0"/>
                <a:cs typeface="Tahoma"/>
              </a:rPr>
              <a:t> </a:t>
            </a:r>
            <a:r>
              <a:rPr sz="2400" spc="-105" dirty="0">
                <a:solidFill>
                  <a:srgbClr val="13548F"/>
                </a:solidFill>
                <a:latin typeface="Aptos" panose="020B0004020202020204" pitchFamily="34" charset="0"/>
                <a:cs typeface="Tahoma"/>
              </a:rPr>
              <a:t>(1ye</a:t>
            </a:r>
            <a:r>
              <a:rPr sz="2400" spc="-235" dirty="0">
                <a:solidFill>
                  <a:srgbClr val="13548F"/>
                </a:solidFill>
                <a:latin typeface="Aptos" panose="020B0004020202020204" pitchFamily="34" charset="0"/>
                <a:cs typeface="Tahoma"/>
              </a:rPr>
              <a:t> </a:t>
            </a:r>
            <a:r>
              <a:rPr sz="2400" spc="-80" dirty="0">
                <a:solidFill>
                  <a:srgbClr val="13548F"/>
                </a:solidFill>
                <a:latin typeface="Aptos" panose="020B0004020202020204" pitchFamily="34" charset="0"/>
                <a:cs typeface="Tahoma"/>
              </a:rPr>
              <a:t>Jiyè</a:t>
            </a:r>
            <a:r>
              <a:rPr sz="2400" spc="-245"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2026)</a:t>
            </a:r>
            <a:endParaRPr sz="2400" dirty="0">
              <a:latin typeface="Aptos" panose="020B0004020202020204" pitchFamily="34" charset="0"/>
              <a:cs typeface="Tahoma"/>
            </a:endParaRPr>
          </a:p>
          <a:p>
            <a:pPr marL="696595" lvl="1" indent="-226695">
              <a:lnSpc>
                <a:spcPts val="2290"/>
              </a:lnSpc>
              <a:spcBef>
                <a:spcPts val="295"/>
              </a:spcBef>
              <a:buFont typeface="Arial MT"/>
              <a:buChar char="•"/>
              <a:tabLst>
                <a:tab pos="696595" algn="l"/>
              </a:tabLst>
            </a:pPr>
            <a:r>
              <a:rPr sz="2000" dirty="0">
                <a:solidFill>
                  <a:srgbClr val="13548F"/>
                </a:solidFill>
                <a:latin typeface="Aptos" panose="020B0004020202020204" pitchFamily="34" charset="0"/>
                <a:cs typeface="Tahoma"/>
              </a:rPr>
              <a:t>Eksplikasyon</a:t>
            </a:r>
            <a:r>
              <a:rPr sz="2000" spc="-229" dirty="0">
                <a:solidFill>
                  <a:srgbClr val="13548F"/>
                </a:solidFill>
                <a:latin typeface="Aptos" panose="020B0004020202020204" pitchFamily="34" charset="0"/>
                <a:cs typeface="Tahoma"/>
              </a:rPr>
              <a:t> </a:t>
            </a:r>
            <a:r>
              <a:rPr sz="2000" spc="-35" dirty="0">
                <a:solidFill>
                  <a:srgbClr val="13548F"/>
                </a:solidFill>
                <a:latin typeface="Aptos" panose="020B0004020202020204" pitchFamily="34" charset="0"/>
                <a:cs typeface="Tahoma"/>
              </a:rPr>
              <a:t>detaye</a:t>
            </a:r>
            <a:r>
              <a:rPr sz="2000" spc="-15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sou</a:t>
            </a:r>
            <a:r>
              <a:rPr sz="2000" spc="-215" dirty="0">
                <a:solidFill>
                  <a:srgbClr val="13548F"/>
                </a:solidFill>
                <a:latin typeface="Aptos" panose="020B0004020202020204" pitchFamily="34" charset="0"/>
                <a:cs typeface="Tahoma"/>
              </a:rPr>
              <a:t> </a:t>
            </a:r>
            <a:r>
              <a:rPr sz="2000" spc="-30" dirty="0">
                <a:solidFill>
                  <a:srgbClr val="13548F"/>
                </a:solidFill>
                <a:latin typeface="Aptos" panose="020B0004020202020204" pitchFamily="34" charset="0"/>
                <a:cs typeface="Tahoma"/>
              </a:rPr>
              <a:t>kijan</a:t>
            </a:r>
            <a:r>
              <a:rPr sz="2000" spc="-19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pou</a:t>
            </a:r>
            <a:r>
              <a:rPr sz="2000" spc="-210" dirty="0">
                <a:solidFill>
                  <a:srgbClr val="13548F"/>
                </a:solidFill>
                <a:latin typeface="Aptos" panose="020B0004020202020204" pitchFamily="34" charset="0"/>
                <a:cs typeface="Tahoma"/>
              </a:rPr>
              <a:t> </a:t>
            </a:r>
            <a:r>
              <a:rPr sz="2000" spc="-35" dirty="0">
                <a:solidFill>
                  <a:srgbClr val="13548F"/>
                </a:solidFill>
                <a:latin typeface="Aptos" panose="020B0004020202020204" pitchFamily="34" charset="0"/>
                <a:cs typeface="Tahoma"/>
              </a:rPr>
              <a:t>entèvni,</a:t>
            </a:r>
            <a:r>
              <a:rPr sz="2000" spc="-165" dirty="0">
                <a:solidFill>
                  <a:srgbClr val="13548F"/>
                </a:solidFill>
                <a:latin typeface="Aptos" panose="020B0004020202020204" pitchFamily="34" charset="0"/>
                <a:cs typeface="Tahoma"/>
              </a:rPr>
              <a:t> </a:t>
            </a:r>
            <a:r>
              <a:rPr sz="2000" spc="-20" dirty="0">
                <a:solidFill>
                  <a:srgbClr val="13548F"/>
                </a:solidFill>
                <a:latin typeface="Aptos" panose="020B0004020202020204" pitchFamily="34" charset="0"/>
                <a:cs typeface="Tahoma"/>
              </a:rPr>
              <a:t>diferans</a:t>
            </a:r>
            <a:r>
              <a:rPr sz="2000" spc="-16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ki</a:t>
            </a:r>
            <a:r>
              <a:rPr sz="2000" spc="-175" dirty="0">
                <a:solidFill>
                  <a:srgbClr val="13548F"/>
                </a:solidFill>
                <a:latin typeface="Aptos" panose="020B0004020202020204" pitchFamily="34" charset="0"/>
                <a:cs typeface="Tahoma"/>
              </a:rPr>
              <a:t> </a:t>
            </a:r>
            <a:r>
              <a:rPr sz="2000" spc="-60" dirty="0">
                <a:solidFill>
                  <a:srgbClr val="13548F"/>
                </a:solidFill>
                <a:latin typeface="Aptos" panose="020B0004020202020204" pitchFamily="34" charset="0"/>
                <a:cs typeface="Tahoma"/>
              </a:rPr>
              <a:t>genyen</a:t>
            </a:r>
            <a:r>
              <a:rPr sz="2000" spc="-18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nan</a:t>
            </a:r>
            <a:r>
              <a:rPr sz="2000" spc="-190" dirty="0">
                <a:solidFill>
                  <a:srgbClr val="13548F"/>
                </a:solidFill>
                <a:latin typeface="Aptos" panose="020B0004020202020204" pitchFamily="34" charset="0"/>
                <a:cs typeface="Tahoma"/>
              </a:rPr>
              <a:t> </a:t>
            </a:r>
            <a:r>
              <a:rPr sz="2000" spc="-35" dirty="0">
                <a:solidFill>
                  <a:srgbClr val="13548F"/>
                </a:solidFill>
                <a:latin typeface="Aptos" panose="020B0004020202020204" pitchFamily="34" charset="0"/>
                <a:cs typeface="Tahoma"/>
              </a:rPr>
              <a:t>entèvansyon</a:t>
            </a:r>
            <a:r>
              <a:rPr sz="2000" spc="-16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pou</a:t>
            </a:r>
            <a:r>
              <a:rPr sz="2000" spc="-21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pwosedi</a:t>
            </a:r>
            <a:endParaRPr sz="2000" dirty="0">
              <a:latin typeface="Aptos" panose="020B0004020202020204" pitchFamily="34" charset="0"/>
              <a:cs typeface="Tahoma"/>
            </a:endParaRPr>
          </a:p>
          <a:p>
            <a:pPr marL="698500">
              <a:lnSpc>
                <a:spcPts val="2290"/>
              </a:lnSpc>
            </a:pPr>
            <a:r>
              <a:rPr sz="2000" spc="-25" dirty="0">
                <a:solidFill>
                  <a:srgbClr val="13548F"/>
                </a:solidFill>
                <a:latin typeface="Aptos" panose="020B0004020202020204" pitchFamily="34" charset="0"/>
                <a:cs typeface="Tahoma"/>
              </a:rPr>
              <a:t>Komisyon</a:t>
            </a:r>
            <a:r>
              <a:rPr sz="2000" spc="-155" dirty="0">
                <a:solidFill>
                  <a:srgbClr val="13548F"/>
                </a:solidFill>
                <a:latin typeface="Aptos" panose="020B0004020202020204" pitchFamily="34" charset="0"/>
                <a:cs typeface="Tahoma"/>
              </a:rPr>
              <a:t> </a:t>
            </a:r>
            <a:r>
              <a:rPr sz="2000" spc="-35" dirty="0">
                <a:solidFill>
                  <a:srgbClr val="13548F"/>
                </a:solidFill>
                <a:latin typeface="Aptos" panose="020B0004020202020204" pitchFamily="34" charset="0"/>
                <a:cs typeface="Tahoma"/>
              </a:rPr>
              <a:t>Siting</a:t>
            </a:r>
            <a:r>
              <a:rPr sz="2000" spc="-130" dirty="0">
                <a:solidFill>
                  <a:srgbClr val="13548F"/>
                </a:solidFill>
                <a:latin typeface="Aptos" panose="020B0004020202020204" pitchFamily="34" charset="0"/>
                <a:cs typeface="Tahoma"/>
              </a:rPr>
              <a:t> </a:t>
            </a:r>
            <a:r>
              <a:rPr sz="2000" spc="-20" dirty="0">
                <a:solidFill>
                  <a:srgbClr val="13548F"/>
                </a:solidFill>
                <a:latin typeface="Aptos" panose="020B0004020202020204" pitchFamily="34" charset="0"/>
                <a:cs typeface="Tahoma"/>
              </a:rPr>
              <a:t>vs</a:t>
            </a:r>
            <a:r>
              <a:rPr sz="2000" spc="-204"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Depatman,</a:t>
            </a:r>
            <a:r>
              <a:rPr sz="2000" spc="-17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pwosesis</a:t>
            </a:r>
            <a:r>
              <a:rPr sz="2000" spc="-21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aplikasyon</a:t>
            </a:r>
            <a:r>
              <a:rPr sz="2000" spc="-15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an,</a:t>
            </a:r>
            <a:r>
              <a:rPr sz="2000" spc="-17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glosè</a:t>
            </a:r>
            <a:r>
              <a:rPr sz="2000" spc="-21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tèm</a:t>
            </a:r>
            <a:r>
              <a:rPr sz="2000" spc="-229" dirty="0">
                <a:solidFill>
                  <a:srgbClr val="13548F"/>
                </a:solidFill>
                <a:latin typeface="Aptos" panose="020B0004020202020204" pitchFamily="34" charset="0"/>
                <a:cs typeface="Tahoma"/>
              </a:rPr>
              <a:t> </a:t>
            </a:r>
            <a:r>
              <a:rPr sz="2000" spc="-75" dirty="0">
                <a:solidFill>
                  <a:srgbClr val="13548F"/>
                </a:solidFill>
                <a:latin typeface="Aptos" panose="020B0004020202020204" pitchFamily="34" charset="0"/>
                <a:cs typeface="Tahoma"/>
              </a:rPr>
              <a:t>yo,</a:t>
            </a:r>
            <a:r>
              <a:rPr sz="2000" spc="-170"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elatriye.</a:t>
            </a:r>
            <a:endParaRPr sz="2000" dirty="0">
              <a:latin typeface="Aptos" panose="020B0004020202020204" pitchFamily="34" charset="0"/>
              <a:cs typeface="Tahoma"/>
            </a:endParaRPr>
          </a:p>
          <a:p>
            <a:pPr marL="240029" indent="-227329">
              <a:lnSpc>
                <a:spcPct val="100000"/>
              </a:lnSpc>
              <a:spcBef>
                <a:spcPts val="655"/>
              </a:spcBef>
              <a:buFont typeface="Arial MT"/>
              <a:buChar char="•"/>
              <a:tabLst>
                <a:tab pos="240029" algn="l"/>
              </a:tabLst>
            </a:pPr>
            <a:r>
              <a:rPr sz="2400" dirty="0">
                <a:solidFill>
                  <a:srgbClr val="13548F"/>
                </a:solidFill>
                <a:latin typeface="Aptos" panose="020B0004020202020204" pitchFamily="34" charset="0"/>
                <a:cs typeface="Tahoma"/>
              </a:rPr>
              <a:t>Modil</a:t>
            </a:r>
            <a:r>
              <a:rPr sz="2400" spc="-210" dirty="0">
                <a:solidFill>
                  <a:srgbClr val="13548F"/>
                </a:solidFill>
                <a:latin typeface="Aptos" panose="020B0004020202020204" pitchFamily="34" charset="0"/>
                <a:cs typeface="Tahoma"/>
              </a:rPr>
              <a:t> </a:t>
            </a:r>
            <a:r>
              <a:rPr sz="2400" spc="-50" dirty="0">
                <a:solidFill>
                  <a:srgbClr val="13548F"/>
                </a:solidFill>
                <a:latin typeface="Aptos" panose="020B0004020202020204" pitchFamily="34" charset="0"/>
                <a:cs typeface="Tahoma"/>
              </a:rPr>
              <a:t>videyo</a:t>
            </a:r>
            <a:r>
              <a:rPr sz="2400" spc="-165" dirty="0">
                <a:solidFill>
                  <a:srgbClr val="13548F"/>
                </a:solidFill>
                <a:latin typeface="Aptos" panose="020B0004020202020204" pitchFamily="34" charset="0"/>
                <a:cs typeface="Tahoma"/>
              </a:rPr>
              <a:t> </a:t>
            </a:r>
            <a:r>
              <a:rPr sz="2400" spc="-85" dirty="0">
                <a:solidFill>
                  <a:srgbClr val="13548F"/>
                </a:solidFill>
                <a:latin typeface="Aptos" panose="020B0004020202020204" pitchFamily="34" charset="0"/>
                <a:cs typeface="Tahoma"/>
              </a:rPr>
              <a:t>(an</a:t>
            </a:r>
            <a:r>
              <a:rPr sz="2400" spc="-175"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devlopman)</a:t>
            </a:r>
            <a:endParaRPr sz="2400" dirty="0">
              <a:latin typeface="Aptos" panose="020B0004020202020204" pitchFamily="34" charset="0"/>
              <a:cs typeface="Tahoma"/>
            </a:endParaRPr>
          </a:p>
          <a:p>
            <a:pPr marL="695960" lvl="1" indent="-226060">
              <a:lnSpc>
                <a:spcPct val="100000"/>
              </a:lnSpc>
              <a:spcBef>
                <a:spcPts val="150"/>
              </a:spcBef>
              <a:buFont typeface="Arial MT"/>
              <a:buChar char="•"/>
              <a:tabLst>
                <a:tab pos="695960" algn="l"/>
              </a:tabLst>
            </a:pPr>
            <a:r>
              <a:rPr sz="2000" dirty="0">
                <a:solidFill>
                  <a:srgbClr val="13548F"/>
                </a:solidFill>
                <a:latin typeface="Aptos" panose="020B0004020202020204" pitchFamily="34" charset="0"/>
                <a:cs typeface="Tahoma"/>
              </a:rPr>
              <a:t>Apèsi</a:t>
            </a:r>
            <a:r>
              <a:rPr sz="2000" spc="-17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sou</a:t>
            </a:r>
            <a:r>
              <a:rPr sz="2000" spc="-18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DPU</a:t>
            </a:r>
            <a:r>
              <a:rPr sz="2000" spc="-170" dirty="0">
                <a:solidFill>
                  <a:srgbClr val="13548F"/>
                </a:solidFill>
                <a:latin typeface="Aptos" panose="020B0004020202020204" pitchFamily="34" charset="0"/>
                <a:cs typeface="Tahoma"/>
              </a:rPr>
              <a:t> </a:t>
            </a:r>
            <a:r>
              <a:rPr sz="2000" spc="-20" dirty="0">
                <a:solidFill>
                  <a:srgbClr val="13548F"/>
                </a:solidFill>
                <a:latin typeface="Aptos" panose="020B0004020202020204" pitchFamily="34" charset="0"/>
                <a:cs typeface="Tahoma"/>
              </a:rPr>
              <a:t>ak</a:t>
            </a:r>
            <a:r>
              <a:rPr sz="2000" spc="-130" dirty="0">
                <a:solidFill>
                  <a:srgbClr val="13548F"/>
                </a:solidFill>
                <a:latin typeface="Aptos" panose="020B0004020202020204" pitchFamily="34" charset="0"/>
                <a:cs typeface="Tahoma"/>
              </a:rPr>
              <a:t> </a:t>
            </a:r>
            <a:r>
              <a:rPr sz="2000" spc="-25" dirty="0">
                <a:solidFill>
                  <a:srgbClr val="13548F"/>
                </a:solidFill>
                <a:latin typeface="Aptos" panose="020B0004020202020204" pitchFamily="34" charset="0"/>
                <a:cs typeface="Tahoma"/>
              </a:rPr>
              <a:t>Komisyon</a:t>
            </a:r>
            <a:r>
              <a:rPr sz="2000" spc="-110" dirty="0">
                <a:solidFill>
                  <a:srgbClr val="13548F"/>
                </a:solidFill>
                <a:latin typeface="Aptos" panose="020B0004020202020204" pitchFamily="34" charset="0"/>
                <a:cs typeface="Tahoma"/>
              </a:rPr>
              <a:t> </a:t>
            </a:r>
            <a:r>
              <a:rPr sz="2000" spc="-20" dirty="0">
                <a:solidFill>
                  <a:srgbClr val="13548F"/>
                </a:solidFill>
                <a:latin typeface="Aptos" panose="020B0004020202020204" pitchFamily="34" charset="0"/>
                <a:cs typeface="Tahoma"/>
              </a:rPr>
              <a:t>Sitasyon</a:t>
            </a:r>
            <a:r>
              <a:rPr sz="2000" spc="-130" dirty="0">
                <a:solidFill>
                  <a:srgbClr val="13548F"/>
                </a:solidFill>
                <a:latin typeface="Aptos" panose="020B0004020202020204" pitchFamily="34" charset="0"/>
                <a:cs typeface="Tahoma"/>
              </a:rPr>
              <a:t> </a:t>
            </a:r>
            <a:r>
              <a:rPr sz="2000" spc="-25" dirty="0">
                <a:solidFill>
                  <a:srgbClr val="13548F"/>
                </a:solidFill>
                <a:latin typeface="Aptos" panose="020B0004020202020204" pitchFamily="34" charset="0"/>
                <a:cs typeface="Tahoma"/>
              </a:rPr>
              <a:t>an</a:t>
            </a:r>
            <a:endParaRPr sz="2000" dirty="0">
              <a:latin typeface="Aptos" panose="020B0004020202020204" pitchFamily="34" charset="0"/>
              <a:cs typeface="Tahoma"/>
            </a:endParaRPr>
          </a:p>
          <a:p>
            <a:pPr marL="695960" lvl="1" indent="-226060">
              <a:lnSpc>
                <a:spcPct val="100000"/>
              </a:lnSpc>
              <a:buFont typeface="Arial MT"/>
              <a:buChar char="•"/>
              <a:tabLst>
                <a:tab pos="695960" algn="l"/>
              </a:tabLst>
            </a:pPr>
            <a:r>
              <a:rPr sz="2000" dirty="0">
                <a:solidFill>
                  <a:srgbClr val="13548F"/>
                </a:solidFill>
                <a:latin typeface="Aptos" panose="020B0004020202020204" pitchFamily="34" charset="0"/>
                <a:cs typeface="Tahoma"/>
              </a:rPr>
              <a:t>Apèsi</a:t>
            </a:r>
            <a:r>
              <a:rPr sz="2000" spc="-16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sou</a:t>
            </a:r>
            <a:r>
              <a:rPr sz="2000" spc="-165" dirty="0">
                <a:solidFill>
                  <a:srgbClr val="13548F"/>
                </a:solidFill>
                <a:latin typeface="Aptos" panose="020B0004020202020204" pitchFamily="34" charset="0"/>
                <a:cs typeface="Tahoma"/>
              </a:rPr>
              <a:t> </a:t>
            </a:r>
            <a:r>
              <a:rPr sz="2000" spc="-40" dirty="0">
                <a:solidFill>
                  <a:srgbClr val="13548F"/>
                </a:solidFill>
                <a:latin typeface="Aptos" panose="020B0004020202020204" pitchFamily="34" charset="0"/>
                <a:cs typeface="Tahoma"/>
              </a:rPr>
              <a:t>Pwogram</a:t>
            </a:r>
            <a:r>
              <a:rPr sz="2000" spc="-165" dirty="0">
                <a:solidFill>
                  <a:srgbClr val="13548F"/>
                </a:solidFill>
                <a:latin typeface="Aptos" panose="020B0004020202020204" pitchFamily="34" charset="0"/>
                <a:cs typeface="Tahoma"/>
              </a:rPr>
              <a:t> </a:t>
            </a:r>
            <a:r>
              <a:rPr sz="2000" spc="-20" dirty="0">
                <a:solidFill>
                  <a:srgbClr val="13548F"/>
                </a:solidFill>
                <a:latin typeface="Aptos" panose="020B0004020202020204" pitchFamily="34" charset="0"/>
                <a:cs typeface="Tahoma"/>
              </a:rPr>
              <a:t>Sibvansyon</a:t>
            </a:r>
            <a:r>
              <a:rPr sz="2000" spc="-15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Sipò</a:t>
            </a:r>
            <a:r>
              <a:rPr sz="2000" spc="-180"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Entèvenan</a:t>
            </a:r>
            <a:endParaRPr sz="2000" dirty="0">
              <a:latin typeface="Aptos" panose="020B0004020202020204" pitchFamily="34" charset="0"/>
              <a:cs typeface="Tahoma"/>
            </a:endParaRPr>
          </a:p>
          <a:p>
            <a:pPr marL="695960" lvl="1" indent="-226060">
              <a:lnSpc>
                <a:spcPct val="100000"/>
              </a:lnSpc>
              <a:spcBef>
                <a:spcPts val="5"/>
              </a:spcBef>
              <a:buFont typeface="Arial MT"/>
              <a:buChar char="•"/>
              <a:tabLst>
                <a:tab pos="695960" algn="l"/>
              </a:tabLst>
            </a:pPr>
            <a:r>
              <a:rPr sz="2000" dirty="0">
                <a:solidFill>
                  <a:srgbClr val="13548F"/>
                </a:solidFill>
                <a:latin typeface="Aptos" panose="020B0004020202020204" pitchFamily="34" charset="0"/>
                <a:cs typeface="Tahoma"/>
              </a:rPr>
              <a:t>Patisipe</a:t>
            </a:r>
            <a:r>
              <a:rPr sz="2000" spc="-21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kòm</a:t>
            </a:r>
            <a:r>
              <a:rPr sz="2000" spc="-225" dirty="0">
                <a:solidFill>
                  <a:srgbClr val="13548F"/>
                </a:solidFill>
                <a:latin typeface="Aptos" panose="020B0004020202020204" pitchFamily="34" charset="0"/>
                <a:cs typeface="Tahoma"/>
              </a:rPr>
              <a:t> </a:t>
            </a:r>
            <a:r>
              <a:rPr sz="2000" spc="-60" dirty="0">
                <a:solidFill>
                  <a:srgbClr val="13548F"/>
                </a:solidFill>
                <a:latin typeface="Aptos" panose="020B0004020202020204" pitchFamily="34" charset="0"/>
                <a:cs typeface="Tahoma"/>
              </a:rPr>
              <a:t>yon</a:t>
            </a:r>
            <a:r>
              <a:rPr sz="2000" spc="-150" dirty="0">
                <a:solidFill>
                  <a:srgbClr val="13548F"/>
                </a:solidFill>
                <a:latin typeface="Aptos" panose="020B0004020202020204" pitchFamily="34" charset="0"/>
                <a:cs typeface="Tahoma"/>
              </a:rPr>
              <a:t> </a:t>
            </a:r>
            <a:r>
              <a:rPr sz="2000" spc="-30" dirty="0">
                <a:solidFill>
                  <a:srgbClr val="13548F"/>
                </a:solidFill>
                <a:latin typeface="Aptos" panose="020B0004020202020204" pitchFamily="34" charset="0"/>
                <a:cs typeface="Tahoma"/>
              </a:rPr>
              <a:t>Entèvenan</a:t>
            </a:r>
            <a:r>
              <a:rPr sz="2000" spc="-225" dirty="0">
                <a:solidFill>
                  <a:srgbClr val="13548F"/>
                </a:solidFill>
                <a:latin typeface="Aptos" panose="020B0004020202020204" pitchFamily="34" charset="0"/>
                <a:cs typeface="Tahoma"/>
              </a:rPr>
              <a:t> </a:t>
            </a:r>
            <a:r>
              <a:rPr sz="2000" spc="-45" dirty="0">
                <a:solidFill>
                  <a:srgbClr val="13548F"/>
                </a:solidFill>
                <a:latin typeface="Aptos" panose="020B0004020202020204" pitchFamily="34" charset="0"/>
                <a:cs typeface="Tahoma"/>
              </a:rPr>
              <a:t>-</a:t>
            </a:r>
            <a:r>
              <a:rPr sz="2000" spc="-18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Wòl</a:t>
            </a:r>
            <a:r>
              <a:rPr sz="2000" spc="-204" dirty="0">
                <a:solidFill>
                  <a:srgbClr val="13548F"/>
                </a:solidFill>
                <a:latin typeface="Aptos" panose="020B0004020202020204" pitchFamily="34" charset="0"/>
                <a:cs typeface="Tahoma"/>
              </a:rPr>
              <a:t> </a:t>
            </a:r>
            <a:r>
              <a:rPr sz="2000" spc="-15" dirty="0">
                <a:solidFill>
                  <a:srgbClr val="13548F"/>
                </a:solidFill>
                <a:latin typeface="Aptos" panose="020B0004020202020204" pitchFamily="34" charset="0"/>
                <a:cs typeface="Tahoma"/>
              </a:rPr>
              <a:t>ak</a:t>
            </a:r>
            <a:r>
              <a:rPr sz="2000" spc="-16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Pwosesis</a:t>
            </a:r>
            <a:endParaRPr sz="2000" dirty="0">
              <a:latin typeface="Aptos" panose="020B0004020202020204" pitchFamily="34" charset="0"/>
              <a:cs typeface="Tahoma"/>
            </a:endParaRPr>
          </a:p>
          <a:p>
            <a:pPr marL="695960" marR="448309" lvl="1" indent="-226060">
              <a:lnSpc>
                <a:spcPts val="2180"/>
              </a:lnSpc>
              <a:spcBef>
                <a:spcPts val="484"/>
              </a:spcBef>
              <a:buFont typeface="Arial MT"/>
              <a:buChar char="•"/>
              <a:tabLst>
                <a:tab pos="698500" algn="l"/>
              </a:tabLst>
            </a:pPr>
            <a:r>
              <a:rPr sz="2000" spc="-30" dirty="0">
                <a:solidFill>
                  <a:srgbClr val="13548F"/>
                </a:solidFill>
                <a:latin typeface="Aptos" panose="020B0004020202020204" pitchFamily="34" charset="0"/>
                <a:cs typeface="Tahoma"/>
              </a:rPr>
              <a:t>Kijan</a:t>
            </a:r>
            <a:r>
              <a:rPr sz="2000" spc="-19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pou</a:t>
            </a:r>
            <a:r>
              <a:rPr sz="2000" spc="-204"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aplike</a:t>
            </a:r>
            <a:r>
              <a:rPr sz="2000" spc="-19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pou</a:t>
            </a:r>
            <a:r>
              <a:rPr sz="2000" spc="-215" dirty="0">
                <a:solidFill>
                  <a:srgbClr val="13548F"/>
                </a:solidFill>
                <a:latin typeface="Aptos" panose="020B0004020202020204" pitchFamily="34" charset="0"/>
                <a:cs typeface="Tahoma"/>
              </a:rPr>
              <a:t> </a:t>
            </a:r>
            <a:r>
              <a:rPr sz="2000" spc="-40" dirty="0">
                <a:solidFill>
                  <a:srgbClr val="13548F"/>
                </a:solidFill>
                <a:latin typeface="Aptos" panose="020B0004020202020204" pitchFamily="34" charset="0"/>
                <a:cs typeface="Tahoma"/>
              </a:rPr>
              <a:t>Pwogram</a:t>
            </a:r>
            <a:r>
              <a:rPr sz="2000" spc="-210" dirty="0">
                <a:solidFill>
                  <a:srgbClr val="13548F"/>
                </a:solidFill>
                <a:latin typeface="Aptos" panose="020B0004020202020204" pitchFamily="34" charset="0"/>
                <a:cs typeface="Tahoma"/>
              </a:rPr>
              <a:t> </a:t>
            </a:r>
            <a:r>
              <a:rPr sz="2000" spc="-20" dirty="0">
                <a:solidFill>
                  <a:srgbClr val="13548F"/>
                </a:solidFill>
                <a:latin typeface="Aptos" panose="020B0004020202020204" pitchFamily="34" charset="0"/>
                <a:cs typeface="Tahoma"/>
              </a:rPr>
              <a:t>Sibvansyon</a:t>
            </a:r>
            <a:r>
              <a:rPr sz="2000" spc="-204"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Sipò</a:t>
            </a:r>
            <a:r>
              <a:rPr sz="2000" spc="-225" dirty="0">
                <a:solidFill>
                  <a:srgbClr val="13548F"/>
                </a:solidFill>
                <a:latin typeface="Aptos" panose="020B0004020202020204" pitchFamily="34" charset="0"/>
                <a:cs typeface="Tahoma"/>
              </a:rPr>
              <a:t> </a:t>
            </a:r>
            <a:r>
              <a:rPr sz="2000" spc="-30" dirty="0">
                <a:solidFill>
                  <a:srgbClr val="13548F"/>
                </a:solidFill>
                <a:latin typeface="Aptos" panose="020B0004020202020204" pitchFamily="34" charset="0"/>
                <a:cs typeface="Tahoma"/>
              </a:rPr>
              <a:t>Entèvenan</a:t>
            </a:r>
            <a:r>
              <a:rPr sz="2000" spc="-210"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nan</a:t>
            </a:r>
            <a:r>
              <a:rPr sz="2000" spc="-200" dirty="0">
                <a:solidFill>
                  <a:srgbClr val="13548F"/>
                </a:solidFill>
                <a:latin typeface="Aptos" panose="020B0004020202020204" pitchFamily="34" charset="0"/>
                <a:cs typeface="Tahoma"/>
              </a:rPr>
              <a:t> </a:t>
            </a:r>
            <a:r>
              <a:rPr sz="2000" spc="50" dirty="0">
                <a:solidFill>
                  <a:srgbClr val="13548F"/>
                </a:solidFill>
                <a:latin typeface="Aptos" panose="020B0004020202020204" pitchFamily="34" charset="0"/>
                <a:cs typeface="Tahoma"/>
              </a:rPr>
              <a:t>GMS</a:t>
            </a:r>
            <a:r>
              <a:rPr sz="2000" spc="-150" dirty="0">
                <a:solidFill>
                  <a:srgbClr val="13548F"/>
                </a:solidFill>
                <a:latin typeface="Aptos" panose="020B0004020202020204" pitchFamily="34" charset="0"/>
                <a:cs typeface="Tahoma"/>
              </a:rPr>
              <a:t> </a:t>
            </a:r>
            <a:r>
              <a:rPr sz="2000" spc="-80" dirty="0">
                <a:solidFill>
                  <a:srgbClr val="13548F"/>
                </a:solidFill>
                <a:latin typeface="Aptos" panose="020B0004020202020204" pitchFamily="34" charset="0"/>
                <a:cs typeface="Tahoma"/>
              </a:rPr>
              <a:t>(avèk</a:t>
            </a:r>
            <a:r>
              <a:rPr sz="2000" spc="-18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anrejistreman 	ekran)</a:t>
            </a:r>
            <a:endParaRPr sz="2000" dirty="0">
              <a:latin typeface="Aptos" panose="020B0004020202020204" pitchFamily="34" charset="0"/>
              <a:cs typeface="Tahoma"/>
            </a:endParaRPr>
          </a:p>
          <a:p>
            <a:pPr marL="240029" indent="-227329">
              <a:lnSpc>
                <a:spcPct val="100000"/>
              </a:lnSpc>
              <a:spcBef>
                <a:spcPts val="390"/>
              </a:spcBef>
              <a:buFont typeface="Arial MT"/>
              <a:buChar char="•"/>
              <a:tabLst>
                <a:tab pos="240029" algn="l"/>
              </a:tabLst>
            </a:pPr>
            <a:r>
              <a:rPr sz="2400" dirty="0">
                <a:solidFill>
                  <a:srgbClr val="13548F"/>
                </a:solidFill>
                <a:latin typeface="Aptos" panose="020B0004020202020204" pitchFamily="34" charset="0"/>
                <a:cs typeface="Tahoma"/>
              </a:rPr>
              <a:t>Gid</a:t>
            </a:r>
            <a:r>
              <a:rPr sz="2400" spc="-150"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Sistèm</a:t>
            </a:r>
            <a:r>
              <a:rPr sz="2400" spc="-180" dirty="0">
                <a:solidFill>
                  <a:srgbClr val="13548F"/>
                </a:solidFill>
                <a:latin typeface="Aptos" panose="020B0004020202020204" pitchFamily="34" charset="0"/>
                <a:cs typeface="Tahoma"/>
              </a:rPr>
              <a:t> </a:t>
            </a:r>
            <a:r>
              <a:rPr sz="2400" spc="-65" dirty="0">
                <a:solidFill>
                  <a:srgbClr val="13548F"/>
                </a:solidFill>
                <a:latin typeface="Aptos" panose="020B0004020202020204" pitchFamily="34" charset="0"/>
                <a:cs typeface="Tahoma"/>
              </a:rPr>
              <a:t>Jesyon</a:t>
            </a:r>
            <a:r>
              <a:rPr sz="2400" spc="-170"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Sibvansyon</a:t>
            </a:r>
            <a:endParaRPr sz="2400" dirty="0">
              <a:latin typeface="Aptos" panose="020B0004020202020204" pitchFamily="34" charset="0"/>
              <a:cs typeface="Tahoma"/>
            </a:endParaRPr>
          </a:p>
          <a:p>
            <a:pPr marL="240029" indent="-227329">
              <a:lnSpc>
                <a:spcPct val="100000"/>
              </a:lnSpc>
              <a:spcBef>
                <a:spcPts val="425"/>
              </a:spcBef>
              <a:buFont typeface="Arial MT"/>
              <a:buChar char="•"/>
              <a:tabLst>
                <a:tab pos="240029" algn="l"/>
              </a:tabLst>
            </a:pPr>
            <a:r>
              <a:rPr sz="2400" spc="-40" dirty="0">
                <a:solidFill>
                  <a:srgbClr val="13548F"/>
                </a:solidFill>
                <a:latin typeface="Aptos" panose="020B0004020202020204" pitchFamily="34" charset="0"/>
                <a:cs typeface="Tahoma"/>
              </a:rPr>
              <a:t>Konprann</a:t>
            </a:r>
            <a:r>
              <a:rPr sz="2400" spc="-225" dirty="0">
                <a:solidFill>
                  <a:srgbClr val="13548F"/>
                </a:solidFill>
                <a:latin typeface="Aptos" panose="020B0004020202020204" pitchFamily="34" charset="0"/>
                <a:cs typeface="Tahoma"/>
              </a:rPr>
              <a:t> </a:t>
            </a:r>
            <a:r>
              <a:rPr sz="2400" spc="-20" dirty="0">
                <a:solidFill>
                  <a:srgbClr val="13548F"/>
                </a:solidFill>
                <a:latin typeface="Aptos" panose="020B0004020202020204" pitchFamily="34" charset="0"/>
                <a:cs typeface="Tahoma"/>
              </a:rPr>
              <a:t>Etap</a:t>
            </a:r>
            <a:r>
              <a:rPr sz="2400" spc="-225" dirty="0">
                <a:solidFill>
                  <a:srgbClr val="13548F"/>
                </a:solidFill>
                <a:latin typeface="Aptos" panose="020B0004020202020204" pitchFamily="34" charset="0"/>
                <a:cs typeface="Tahoma"/>
              </a:rPr>
              <a:t> </a:t>
            </a:r>
            <a:r>
              <a:rPr sz="2400" spc="-70" dirty="0">
                <a:solidFill>
                  <a:srgbClr val="13548F"/>
                </a:solidFill>
                <a:latin typeface="Aptos" panose="020B0004020202020204" pitchFamily="34" charset="0"/>
                <a:cs typeface="Tahoma"/>
              </a:rPr>
              <a:t>yo</a:t>
            </a:r>
            <a:r>
              <a:rPr sz="2400" spc="-220"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nan</a:t>
            </a:r>
            <a:r>
              <a:rPr sz="2400" spc="-250" dirty="0">
                <a:solidFill>
                  <a:srgbClr val="13548F"/>
                </a:solidFill>
                <a:latin typeface="Aptos" panose="020B0004020202020204" pitchFamily="34" charset="0"/>
                <a:cs typeface="Tahoma"/>
              </a:rPr>
              <a:t> </a:t>
            </a:r>
            <a:r>
              <a:rPr sz="2400" spc="-55" dirty="0">
                <a:solidFill>
                  <a:srgbClr val="13548F"/>
                </a:solidFill>
                <a:latin typeface="Aptos" panose="020B0004020202020204" pitchFamily="34" charset="0"/>
                <a:cs typeface="Tahoma"/>
              </a:rPr>
              <a:t>yon</a:t>
            </a:r>
            <a:r>
              <a:rPr sz="2400" spc="-260"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Pwosedi</a:t>
            </a:r>
            <a:r>
              <a:rPr sz="2400" spc="-204"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Depatman</a:t>
            </a:r>
            <a:endParaRPr sz="2400" dirty="0">
              <a:latin typeface="Aptos" panose="020B0004020202020204" pitchFamily="34" charset="0"/>
              <a:cs typeface="Tahoma"/>
            </a:endParaRPr>
          </a:p>
          <a:p>
            <a:pPr marL="240029" indent="-227329">
              <a:lnSpc>
                <a:spcPct val="100000"/>
              </a:lnSpc>
              <a:spcBef>
                <a:spcPts val="425"/>
              </a:spcBef>
              <a:buFont typeface="Arial MT"/>
              <a:buChar char="•"/>
              <a:tabLst>
                <a:tab pos="240029" algn="l"/>
              </a:tabLst>
            </a:pPr>
            <a:r>
              <a:rPr sz="2400" spc="-40" dirty="0">
                <a:solidFill>
                  <a:srgbClr val="13548F"/>
                </a:solidFill>
                <a:latin typeface="Aptos" panose="020B0004020202020204" pitchFamily="34" charset="0"/>
                <a:cs typeface="Tahoma"/>
              </a:rPr>
              <a:t>Konprann</a:t>
            </a:r>
            <a:r>
              <a:rPr sz="2400" spc="-215" dirty="0">
                <a:solidFill>
                  <a:srgbClr val="13548F"/>
                </a:solidFill>
                <a:latin typeface="Aptos" panose="020B0004020202020204" pitchFamily="34" charset="0"/>
                <a:cs typeface="Tahoma"/>
              </a:rPr>
              <a:t> </a:t>
            </a:r>
            <a:r>
              <a:rPr sz="2400" spc="-20" dirty="0">
                <a:solidFill>
                  <a:srgbClr val="13548F"/>
                </a:solidFill>
                <a:latin typeface="Aptos" panose="020B0004020202020204" pitchFamily="34" charset="0"/>
                <a:cs typeface="Tahoma"/>
              </a:rPr>
              <a:t>Etap</a:t>
            </a:r>
            <a:r>
              <a:rPr sz="2400" spc="-220" dirty="0">
                <a:solidFill>
                  <a:srgbClr val="13548F"/>
                </a:solidFill>
                <a:latin typeface="Aptos" panose="020B0004020202020204" pitchFamily="34" charset="0"/>
                <a:cs typeface="Tahoma"/>
              </a:rPr>
              <a:t> </a:t>
            </a:r>
            <a:r>
              <a:rPr sz="2400" spc="-70" dirty="0">
                <a:solidFill>
                  <a:srgbClr val="13548F"/>
                </a:solidFill>
                <a:latin typeface="Aptos" panose="020B0004020202020204" pitchFamily="34" charset="0"/>
                <a:cs typeface="Tahoma"/>
              </a:rPr>
              <a:t>yo</a:t>
            </a:r>
            <a:r>
              <a:rPr sz="2400" spc="-215"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nan</a:t>
            </a:r>
            <a:r>
              <a:rPr sz="2400" spc="-245" dirty="0">
                <a:solidFill>
                  <a:srgbClr val="13548F"/>
                </a:solidFill>
                <a:latin typeface="Aptos" panose="020B0004020202020204" pitchFamily="34" charset="0"/>
                <a:cs typeface="Tahoma"/>
              </a:rPr>
              <a:t> </a:t>
            </a:r>
            <a:r>
              <a:rPr sz="2400" spc="-55" dirty="0">
                <a:solidFill>
                  <a:srgbClr val="13548F"/>
                </a:solidFill>
                <a:latin typeface="Aptos" panose="020B0004020202020204" pitchFamily="34" charset="0"/>
                <a:cs typeface="Tahoma"/>
              </a:rPr>
              <a:t>yon</a:t>
            </a:r>
            <a:r>
              <a:rPr sz="2400" spc="-254"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Pwosedi</a:t>
            </a:r>
            <a:r>
              <a:rPr sz="2400" spc="-200" dirty="0">
                <a:solidFill>
                  <a:srgbClr val="13548F"/>
                </a:solidFill>
                <a:latin typeface="Aptos" panose="020B0004020202020204" pitchFamily="34" charset="0"/>
                <a:cs typeface="Tahoma"/>
              </a:rPr>
              <a:t> </a:t>
            </a:r>
            <a:r>
              <a:rPr sz="2400" spc="-30" dirty="0">
                <a:solidFill>
                  <a:srgbClr val="13548F"/>
                </a:solidFill>
                <a:latin typeface="Aptos" panose="020B0004020202020204" pitchFamily="34" charset="0"/>
                <a:cs typeface="Tahoma"/>
              </a:rPr>
              <a:t>Komisyon</a:t>
            </a:r>
            <a:r>
              <a:rPr sz="2400" spc="-204"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Sitasyon</a:t>
            </a:r>
            <a:endParaRPr sz="2400" dirty="0">
              <a:latin typeface="Aptos" panose="020B0004020202020204" pitchFamily="34" charset="0"/>
              <a:cs typeface="Tahoma"/>
            </a:endParaRPr>
          </a:p>
          <a:p>
            <a:pPr marL="240029" indent="-227329">
              <a:lnSpc>
                <a:spcPct val="100000"/>
              </a:lnSpc>
              <a:spcBef>
                <a:spcPts val="650"/>
              </a:spcBef>
              <a:buFont typeface="Arial MT"/>
              <a:buChar char="•"/>
              <a:tabLst>
                <a:tab pos="240029" algn="l"/>
              </a:tabLst>
            </a:pPr>
            <a:r>
              <a:rPr sz="2400" spc="-45" dirty="0">
                <a:solidFill>
                  <a:srgbClr val="13548F"/>
                </a:solidFill>
                <a:latin typeface="Aptos" panose="020B0004020202020204" pitchFamily="34" charset="0"/>
                <a:cs typeface="Tahoma"/>
              </a:rPr>
              <a:t>Imèl</a:t>
            </a:r>
            <a:r>
              <a:rPr sz="2400" spc="-285" dirty="0">
                <a:solidFill>
                  <a:srgbClr val="13548F"/>
                </a:solidFill>
                <a:latin typeface="Aptos" panose="020B0004020202020204" pitchFamily="34" charset="0"/>
                <a:cs typeface="Tahoma"/>
              </a:rPr>
              <a:t> </a:t>
            </a:r>
            <a:r>
              <a:rPr sz="2400" spc="-65" dirty="0">
                <a:solidFill>
                  <a:srgbClr val="13548F"/>
                </a:solidFill>
                <a:latin typeface="Aptos" panose="020B0004020202020204" pitchFamily="34" charset="0"/>
                <a:cs typeface="Tahoma"/>
              </a:rPr>
              <a:t>pwogram</a:t>
            </a:r>
            <a:r>
              <a:rPr sz="2400" spc="-210"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nan</a:t>
            </a:r>
            <a:r>
              <a:rPr sz="2400" spc="-265" dirty="0">
                <a:solidFill>
                  <a:srgbClr val="13548F"/>
                </a:solidFill>
                <a:latin typeface="Aptos" panose="020B0004020202020204" pitchFamily="34" charset="0"/>
                <a:cs typeface="Tahoma"/>
              </a:rPr>
              <a:t> </a:t>
            </a:r>
            <a:r>
              <a:rPr sz="2400" spc="-70" dirty="0">
                <a:solidFill>
                  <a:srgbClr val="13548F"/>
                </a:solidFill>
                <a:latin typeface="Aptos" panose="020B0004020202020204" pitchFamily="34" charset="0"/>
                <a:cs typeface="Tahoma"/>
              </a:rPr>
              <a:t>-</a:t>
            </a:r>
            <a:r>
              <a:rPr sz="2400" spc="-250"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hlinkClick r:id="rId2"/>
              </a:rPr>
              <a:t>dpu.isgp@mass.gov</a:t>
            </a:r>
            <a:endParaRPr sz="2400" dirty="0">
              <a:latin typeface="Aptos" panose="020B0004020202020204" pitchFamily="34" charset="0"/>
              <a:cs typeface="Tahoma"/>
            </a:endParaRPr>
          </a:p>
        </p:txBody>
      </p:sp>
      <p:sp>
        <p:nvSpPr>
          <p:cNvPr id="4" name="object 4"/>
          <p:cNvSpPr txBox="1">
            <a:spLocks noGrp="1"/>
          </p:cNvSpPr>
          <p:nvPr>
            <p:ph type="sldNum" sz="quarter" idx="7"/>
          </p:nvPr>
        </p:nvSpPr>
        <p:spPr>
          <a:xfrm>
            <a:off x="11741150" y="6322379"/>
            <a:ext cx="337820" cy="275525"/>
          </a:xfrm>
          <a:prstGeom prst="rect">
            <a:avLst/>
          </a:prstGeom>
        </p:spPr>
        <p:txBody>
          <a:bodyPr vert="horz" wrap="square" lIns="0" tIns="0" rIns="0" bIns="0" rtlCol="0">
            <a:spAutoFit/>
          </a:bodyPr>
          <a:lstStyle/>
          <a:p>
            <a:pPr marL="38100">
              <a:lnSpc>
                <a:spcPts val="2150"/>
              </a:lnSpc>
            </a:pPr>
            <a:fld id="{81D60167-4931-47E6-BA6A-407CBD079E47}" type="slidenum">
              <a:rPr spc="-25" dirty="0">
                <a:latin typeface="Aptos" panose="020B0004020202020204" pitchFamily="34" charset="0"/>
              </a:rPr>
              <a:t>16</a:t>
            </a:fld>
            <a:endParaRPr spc="-25" dirty="0">
              <a:latin typeface="Aptos" panose="020B00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Accessibility Title"/>
          <p:cNvSpPr>
            <a:spLocks noGrp="1"/>
          </p:cNvSpPr>
          <p:nvPr>
            <p:ph type="title"/>
          </p:nvPr>
        </p:nvSpPr>
        <p:spPr>
          <a:xfrm>
            <a:off x="0" y="-1000000"/>
            <a:ext cx="1000" cy="1000"/>
          </a:xfrm>
          <a:prstGeom prst="rect">
            <a:avLst/>
          </a:prstGeom>
        </p:spPr>
        <p:txBody>
          <a:bodyPr/>
          <a:lstStyle/>
          <a:p>
            <a:r>
              <a:rPr lang="x-none" sz="100"/>
              <a:t>Pwogram Sibvansyon pou Sipò Entèvenan</a:t>
            </a:r>
          </a:p>
        </p:txBody>
      </p:sp>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438150" y="2228850"/>
            <a:ext cx="2400300" cy="2400300"/>
          </a:xfrm>
          <a:prstGeom prst="rect">
            <a:avLst/>
          </a:prstGeom>
        </p:spPr>
      </p:pic>
      <p:sp>
        <p:nvSpPr>
          <p:cNvPr id="3" name="object 3"/>
          <p:cNvSpPr txBox="1"/>
          <p:nvPr/>
        </p:nvSpPr>
        <p:spPr>
          <a:xfrm>
            <a:off x="3267093" y="686221"/>
            <a:ext cx="8924907" cy="1875128"/>
          </a:xfrm>
          <a:prstGeom prst="rect">
            <a:avLst/>
          </a:prstGeom>
        </p:spPr>
        <p:txBody>
          <a:bodyPr vert="horz" wrap="square" lIns="0" tIns="104139" rIns="0" bIns="0" rtlCol="0">
            <a:spAutoFit/>
          </a:bodyPr>
          <a:lstStyle/>
          <a:p>
            <a:pPr marL="12700" marR="5080" algn="ctr">
              <a:lnSpc>
                <a:spcPct val="90100"/>
              </a:lnSpc>
              <a:spcBef>
                <a:spcPts val="819"/>
              </a:spcBef>
            </a:pPr>
            <a:r>
              <a:rPr sz="6000" b="1" spc="-250" dirty="0">
                <a:solidFill>
                  <a:schemeClr val="tx1"/>
                </a:solidFill>
                <a:latin typeface="Aptos" panose="020B0004020202020204" pitchFamily="34" charset="0"/>
                <a:cs typeface="Trebuchet MS"/>
              </a:rPr>
              <a:t>Pwogram Sibvansyon</a:t>
            </a:r>
          </a:p>
          <a:p>
            <a:pPr marL="12700" marR="5080" algn="ctr">
              <a:lnSpc>
                <a:spcPct val="90100"/>
              </a:lnSpc>
              <a:spcBef>
                <a:spcPts val="819"/>
              </a:spcBef>
            </a:pPr>
            <a:r>
              <a:rPr sz="6000" b="1" spc="-250" dirty="0">
                <a:solidFill>
                  <a:schemeClr val="tx1"/>
                </a:solidFill>
                <a:latin typeface="Aptos" panose="020B0004020202020204" pitchFamily="34" charset="0"/>
                <a:cs typeface="Trebuchet MS"/>
              </a:rPr>
              <a:t>pou Sipò Entèvenan</a:t>
            </a:r>
          </a:p>
        </p:txBody>
      </p:sp>
      <p:sp>
        <p:nvSpPr>
          <p:cNvPr id="4" name="object 4"/>
          <p:cNvSpPr txBox="1"/>
          <p:nvPr/>
        </p:nvSpPr>
        <p:spPr>
          <a:xfrm>
            <a:off x="4667863" y="4040307"/>
            <a:ext cx="6705600" cy="1452321"/>
          </a:xfrm>
          <a:prstGeom prst="rect">
            <a:avLst/>
          </a:prstGeom>
        </p:spPr>
        <p:txBody>
          <a:bodyPr vert="horz" wrap="square" lIns="0" tIns="15875" rIns="0" bIns="0" rtlCol="0">
            <a:spAutoFit/>
          </a:bodyPr>
          <a:lstStyle/>
          <a:p>
            <a:pPr marL="12700" algn="r">
              <a:lnSpc>
                <a:spcPct val="100000"/>
              </a:lnSpc>
              <a:spcBef>
                <a:spcPts val="125"/>
              </a:spcBef>
            </a:pPr>
            <a:r>
              <a:rPr sz="1800" b="1" i="1" spc="-85" dirty="0">
                <a:solidFill>
                  <a:schemeClr val="tx1"/>
                </a:solidFill>
                <a:latin typeface="Aptos" panose="020B0004020202020204" pitchFamily="34" charset="0"/>
                <a:cs typeface="Trebuchet MS"/>
              </a:rPr>
              <a:t>Jessica Freedman</a:t>
            </a:r>
          </a:p>
          <a:p>
            <a:pPr marL="12700" algn="r">
              <a:lnSpc>
                <a:spcPct val="100000"/>
              </a:lnSpc>
              <a:spcBef>
                <a:spcPts val="125"/>
              </a:spcBef>
            </a:pPr>
            <a:r>
              <a:rPr sz="1800" b="1" i="1" spc="-85" dirty="0">
                <a:solidFill>
                  <a:schemeClr val="tx1"/>
                </a:solidFill>
                <a:latin typeface="Aptos" panose="020B0004020202020204" pitchFamily="34" charset="0"/>
                <a:cs typeface="Trebuchet MS"/>
              </a:rPr>
              <a:t>Asistan Avoka Jeneral</a:t>
            </a:r>
          </a:p>
          <a:p>
            <a:pPr marL="12700" algn="r">
              <a:lnSpc>
                <a:spcPct val="100000"/>
              </a:lnSpc>
              <a:spcBef>
                <a:spcPts val="125"/>
              </a:spcBef>
            </a:pPr>
            <a:r>
              <a:rPr sz="1800" b="1" i="1" spc="-85" dirty="0">
                <a:solidFill>
                  <a:schemeClr val="tx1"/>
                </a:solidFill>
                <a:latin typeface="Aptos" panose="020B0004020202020204" pitchFamily="34" charset="0"/>
                <a:cs typeface="Trebuchet MS"/>
              </a:rPr>
              <a:t>Divizyon Enèji ak Defans Kontribyab</a:t>
            </a:r>
          </a:p>
          <a:p>
            <a:pPr marL="12700" algn="r">
              <a:lnSpc>
                <a:spcPct val="100000"/>
              </a:lnSpc>
              <a:spcBef>
                <a:spcPts val="125"/>
              </a:spcBef>
            </a:pPr>
            <a:r>
              <a:rPr sz="1800" b="1" i="1" spc="-85" dirty="0">
                <a:solidFill>
                  <a:schemeClr val="tx1"/>
                </a:solidFill>
                <a:latin typeface="Aptos" panose="020B0004020202020204" pitchFamily="34" charset="0"/>
                <a:cs typeface="Trebuchet MS"/>
              </a:rPr>
              <a:t>Biwo Avoka Jeneral Andrea Joy Campbell</a:t>
            </a:r>
          </a:p>
          <a:p>
            <a:pPr marL="12700" algn="r">
              <a:lnSpc>
                <a:spcPct val="100000"/>
              </a:lnSpc>
              <a:spcBef>
                <a:spcPts val="125"/>
              </a:spcBef>
            </a:pPr>
            <a:r>
              <a:rPr sz="1800" b="1" i="1" spc="-85" dirty="0">
                <a:solidFill>
                  <a:schemeClr val="tx1"/>
                </a:solidFill>
                <a:latin typeface="Aptos" panose="020B0004020202020204" pitchFamily="34" charset="0"/>
                <a:cs typeface="Trebuchet MS"/>
              </a:rPr>
              <a:t>Jen 2026</a:t>
            </a:r>
          </a:p>
        </p:txBody>
      </p:sp>
      <p:grpSp>
        <p:nvGrpSpPr>
          <p:cNvPr id="5" name="object 5">
            <a:extLst>
              <a:ext uri="{C183D7F6-B498-43B3-948B-1728B52AA6E4}">
                <adec:decorative xmlns:adec="http://schemas.microsoft.com/office/drawing/2017/decorative" val="1"/>
              </a:ext>
            </a:extLst>
          </p:cNvPr>
          <p:cNvGrpSpPr/>
          <p:nvPr/>
        </p:nvGrpSpPr>
        <p:grpSpPr>
          <a:xfrm>
            <a:off x="3267075" y="-9525"/>
            <a:ext cx="85725" cy="6877050"/>
            <a:chOff x="3267075" y="-9525"/>
            <a:chExt cx="85725" cy="6877050"/>
          </a:xfrm>
        </p:grpSpPr>
        <p:sp>
          <p:nvSpPr>
            <p:cNvPr id="6" name="object 6"/>
            <p:cNvSpPr/>
            <p:nvPr/>
          </p:nvSpPr>
          <p:spPr>
            <a:xfrm>
              <a:off x="3276600"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000000"/>
            </a:solidFill>
          </p:spPr>
          <p:txBody>
            <a:bodyPr wrap="square" lIns="0" tIns="0" rIns="0" bIns="0" rtlCol="0"/>
            <a:lstStyle/>
            <a:p>
              <a:endParaRPr/>
            </a:p>
          </p:txBody>
        </p:sp>
        <p:sp>
          <p:nvSpPr>
            <p:cNvPr id="7" name="object 7"/>
            <p:cNvSpPr/>
            <p:nvPr/>
          </p:nvSpPr>
          <p:spPr>
            <a:xfrm>
              <a:off x="3276600" y="0"/>
              <a:ext cx="66675" cy="6858000"/>
            </a:xfrm>
            <a:custGeom>
              <a:avLst/>
              <a:gdLst/>
              <a:ahLst/>
              <a:cxnLst/>
              <a:rect l="l" t="t" r="r" b="b"/>
              <a:pathLst>
                <a:path w="66675" h="6858000">
                  <a:moveTo>
                    <a:pt x="0" y="6858000"/>
                  </a:moveTo>
                  <a:lnTo>
                    <a:pt x="66675" y="6858000"/>
                  </a:lnTo>
                  <a:lnTo>
                    <a:pt x="66675" y="0"/>
                  </a:lnTo>
                  <a:lnTo>
                    <a:pt x="0" y="0"/>
                  </a:lnTo>
                  <a:lnTo>
                    <a:pt x="0" y="6858000"/>
                  </a:lnTo>
                  <a:close/>
                </a:path>
              </a:pathLst>
            </a:custGeom>
            <a:ln w="19050">
              <a:solidFill>
                <a:srgbClr val="042333"/>
              </a:solidFill>
            </a:ln>
          </p:spPr>
          <p:txBody>
            <a:bodyPr wrap="square" lIns="0" tIns="0" rIns="0" bIns="0" rtlCol="0"/>
            <a:lstStyle/>
            <a:p>
              <a:endParaRPr/>
            </a:p>
          </p:txBody>
        </p:sp>
      </p:grpSp>
      <p:sp>
        <p:nvSpPr>
          <p:cNvPr id="8" name="object 8"/>
          <p:cNvSpPr txBox="1"/>
          <p:nvPr/>
        </p:nvSpPr>
        <p:spPr>
          <a:xfrm>
            <a:off x="11766550" y="6308407"/>
            <a:ext cx="274320" cy="300355"/>
          </a:xfrm>
          <a:prstGeom prst="rect">
            <a:avLst/>
          </a:prstGeom>
        </p:spPr>
        <p:txBody>
          <a:bodyPr vert="horz" wrap="square" lIns="0" tIns="12700" rIns="0" bIns="0" rtlCol="0">
            <a:spAutoFit/>
          </a:bodyPr>
          <a:lstStyle/>
          <a:p>
            <a:pPr marL="12700">
              <a:lnSpc>
                <a:spcPct val="100000"/>
              </a:lnSpc>
              <a:spcBef>
                <a:spcPts val="100"/>
              </a:spcBef>
            </a:pPr>
            <a:r>
              <a:rPr spc="-25" dirty="0">
                <a:latin typeface="Aptos" panose="020B0004020202020204" pitchFamily="34" charset="0"/>
                <a:cs typeface="Tahoma"/>
              </a:rPr>
              <a:t>1</a:t>
            </a:r>
            <a:r>
              <a:rPr lang="en-US" spc="-25" dirty="0">
                <a:latin typeface="Aptos" panose="020B0004020202020204" pitchFamily="34" charset="0"/>
                <a:cs typeface="Tahoma"/>
              </a:rPr>
              <a:t>7</a:t>
            </a:r>
            <a:endParaRPr dirty="0">
              <a:latin typeface="Aptos" panose="020B0004020202020204" pitchFamily="34" charset="0"/>
              <a:cs typeface="Tahom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3" cstate="print"/>
          <a:stretch>
            <a:fillRect/>
          </a:stretch>
        </p:blipFill>
        <p:spPr>
          <a:xfrm>
            <a:off x="142875" y="104775"/>
            <a:ext cx="1000125" cy="1000125"/>
          </a:xfrm>
          <a:prstGeom prst="rect">
            <a:avLst/>
          </a:prstGeom>
        </p:spPr>
      </p:pic>
      <p:sp>
        <p:nvSpPr>
          <p:cNvPr id="3" name="object 3" descr="$PPTXTitle"/>
          <p:cNvSpPr txBox="1">
            <a:spLocks noGrp="1"/>
          </p:cNvSpPr>
          <p:nvPr>
            <p:ph type="title"/>
          </p:nvPr>
        </p:nvSpPr>
        <p:spPr>
          <a:xfrm>
            <a:off x="1676400" y="39995"/>
            <a:ext cx="10515600" cy="1134706"/>
          </a:xfrm>
          <a:prstGeom prst="rect">
            <a:avLst/>
          </a:prstGeom>
        </p:spPr>
        <p:txBody>
          <a:bodyPr>
            <a:noAutofit/>
          </a:bodyPr>
          <a:lstStyle/>
          <a:p>
            <a:pPr algn="ctr"/>
            <a:r>
              <a:rPr lang="x-none" sz="3600" b="1" dirty="0">
                <a:solidFill>
                  <a:srgbClr val="000000"/>
                </a:solidFill>
                <a:latin typeface="Aptos" panose="020B0004020202020204" pitchFamily="34" charset="0"/>
              </a:rPr>
              <a:t>Divizyon Enèji ak Defans Kontribyab (ERA)</a:t>
            </a:r>
          </a:p>
          <a:p>
            <a:pPr algn="ctr"/>
            <a:r>
              <a:rPr lang="x-none" sz="3600" b="1" dirty="0">
                <a:solidFill>
                  <a:srgbClr val="000000"/>
                </a:solidFill>
                <a:latin typeface="Aptos" panose="020B0004020202020204" pitchFamily="34" charset="0"/>
              </a:rPr>
              <a:t>nan Biwo Avoka Jeneral la (AGO)</a:t>
            </a:r>
          </a:p>
        </p:txBody>
      </p:sp>
      <p:grpSp>
        <p:nvGrpSpPr>
          <p:cNvPr id="4" name="object 4">
            <a:extLst>
              <a:ext uri="{C183D7F6-B498-43B3-948B-1728B52AA6E4}">
                <adec:decorative xmlns:adec="http://schemas.microsoft.com/office/drawing/2017/decorative" val="1"/>
              </a:ext>
            </a:extLst>
          </p:cNvPr>
          <p:cNvGrpSpPr/>
          <p:nvPr/>
        </p:nvGrpSpPr>
        <p:grpSpPr>
          <a:xfrm>
            <a:off x="-9525" y="1171575"/>
            <a:ext cx="12211050" cy="95250"/>
            <a:chOff x="-9525" y="1171575"/>
            <a:chExt cx="12211050" cy="95250"/>
          </a:xfrm>
        </p:grpSpPr>
        <p:sp>
          <p:nvSpPr>
            <p:cNvPr id="5" name="object 5"/>
            <p:cNvSpPr/>
            <p:nvPr/>
          </p:nvSpPr>
          <p:spPr>
            <a:xfrm>
              <a:off x="0" y="1181100"/>
              <a:ext cx="12192000" cy="76200"/>
            </a:xfrm>
            <a:custGeom>
              <a:avLst/>
              <a:gdLst/>
              <a:ahLst/>
              <a:cxnLst/>
              <a:rect l="l" t="t" r="r" b="b"/>
              <a:pathLst>
                <a:path w="12192000" h="76200">
                  <a:moveTo>
                    <a:pt x="12192000" y="0"/>
                  </a:moveTo>
                  <a:lnTo>
                    <a:pt x="0" y="0"/>
                  </a:lnTo>
                  <a:lnTo>
                    <a:pt x="0" y="76200"/>
                  </a:lnTo>
                  <a:lnTo>
                    <a:pt x="12192000" y="76200"/>
                  </a:lnTo>
                  <a:lnTo>
                    <a:pt x="12192000" y="0"/>
                  </a:lnTo>
                  <a:close/>
                </a:path>
              </a:pathLst>
            </a:custGeom>
            <a:solidFill>
              <a:srgbClr val="000000"/>
            </a:solidFill>
          </p:spPr>
          <p:txBody>
            <a:bodyPr wrap="square" lIns="0" tIns="0" rIns="0" bIns="0" rtlCol="0"/>
            <a:lstStyle/>
            <a:p>
              <a:endParaRPr/>
            </a:p>
          </p:txBody>
        </p:sp>
        <p:sp>
          <p:nvSpPr>
            <p:cNvPr id="6" name="object 6"/>
            <p:cNvSpPr/>
            <p:nvPr/>
          </p:nvSpPr>
          <p:spPr>
            <a:xfrm>
              <a:off x="0" y="1181100"/>
              <a:ext cx="12192000" cy="76200"/>
            </a:xfrm>
            <a:custGeom>
              <a:avLst/>
              <a:gdLst/>
              <a:ahLst/>
              <a:cxnLst/>
              <a:rect l="l" t="t" r="r" b="b"/>
              <a:pathLst>
                <a:path w="12192000" h="76200">
                  <a:moveTo>
                    <a:pt x="0" y="76200"/>
                  </a:moveTo>
                  <a:lnTo>
                    <a:pt x="12192000" y="76200"/>
                  </a:lnTo>
                  <a:lnTo>
                    <a:pt x="12192000" y="0"/>
                  </a:lnTo>
                  <a:lnTo>
                    <a:pt x="0" y="0"/>
                  </a:lnTo>
                  <a:lnTo>
                    <a:pt x="0" y="76200"/>
                  </a:lnTo>
                  <a:close/>
                </a:path>
              </a:pathLst>
            </a:custGeom>
            <a:ln w="19050">
              <a:solidFill>
                <a:srgbClr val="042333"/>
              </a:solidFill>
            </a:ln>
          </p:spPr>
          <p:txBody>
            <a:bodyPr wrap="square" lIns="0" tIns="0" rIns="0" bIns="0" rtlCol="0"/>
            <a:lstStyle/>
            <a:p>
              <a:endParaRPr/>
            </a:p>
          </p:txBody>
        </p:sp>
      </p:grpSp>
      <p:sp>
        <p:nvSpPr>
          <p:cNvPr id="7" name="object 7"/>
          <p:cNvSpPr txBox="1"/>
          <p:nvPr/>
        </p:nvSpPr>
        <p:spPr>
          <a:xfrm>
            <a:off x="142044" y="1593474"/>
            <a:ext cx="8392356" cy="49803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x-none" sz="2400" b="0" i="0" u="none" strike="noStrike" kern="1200" cap="none" spc="0" normalizeH="0" baseline="0" noProof="0" dirty="0">
                <a:solidFill>
                  <a:srgbClr val="000000"/>
                </a:solidFill>
                <a:effectLst/>
                <a:uLnTx/>
                <a:uFillTx/>
                <a:latin typeface="Aptos" panose="02110004020202020204"/>
                <a:ea typeface="+mn-ea"/>
                <a:cs typeface="+mn-cs"/>
              </a:rPr>
              <a:t>Avoka Jeneral la se defansè kontribyab yo nan Commonwealth la epi lalwa otorize li pou entèvni an non kontribyab sèvis piblik yo nan pwosedi Depatman Sèvis Piblik (DPU) ak federal (FERC). Gade M.G.L. chap. 12, § 11E.</a:t>
            </a:r>
          </a:p>
          <a:p>
            <a:pPr marL="5715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x-none" sz="2400" b="1" i="0" u="sng" strike="noStrike" kern="1200" cap="none" spc="0" normalizeH="0" baseline="0" noProof="0" dirty="0">
                <a:solidFill>
                  <a:srgbClr val="000000"/>
                </a:solidFill>
                <a:effectLst/>
                <a:uLnTx/>
                <a:uFillTx/>
                <a:latin typeface="Aptos" panose="02110004020202020204"/>
                <a:ea typeface="Calibri" panose="020F0502020204030204" pitchFamily="34" charset="0"/>
                <a:cs typeface="Calibri" panose="020F0502020204030204" pitchFamily="34" charset="0"/>
              </a:rPr>
              <a:t>Travay nou an:</a:t>
            </a:r>
          </a:p>
          <a:p>
            <a:pPr marL="457200" marR="0" lvl="1"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x-none" b="0" i="0" u="none" strike="noStrike" kern="1200" cap="none" spc="0" normalizeH="0" baseline="0" noProof="0" dirty="0">
                <a:solidFill>
                  <a:srgbClr val="000000"/>
                </a:solidFill>
                <a:effectLst/>
                <a:uLnTx/>
                <a:uFillTx/>
                <a:latin typeface="Aptos" panose="02110004020202020204"/>
                <a:ea typeface="Calibri" panose="020F0502020204030204" pitchFamily="34" charset="0"/>
                <a:cs typeface="Calibri" panose="020F0502020204030204" pitchFamily="34" charset="0"/>
              </a:rPr>
              <a:t>Defann kontribyab Massachusetts yo nan pwosedi administratif, regilasyon, ak jidisyè konsènan konpayi sèvis piblik gaz, elektrisite, ak dlo ki posede pa envestisè yo.</a:t>
            </a:r>
          </a:p>
          <a:p>
            <a:pPr marL="457200" marR="0" lvl="1"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x-none" b="0" i="0" u="none" strike="noStrike" kern="1200" cap="none" spc="0" normalizeH="0" baseline="0" noProof="0" dirty="0">
                <a:solidFill>
                  <a:srgbClr val="000000"/>
                </a:solidFill>
                <a:effectLst/>
                <a:uLnTx/>
                <a:uFillTx/>
                <a:latin typeface="Aptos" panose="02110004020202020204"/>
                <a:ea typeface="Calibri" panose="020F0502020204030204" pitchFamily="34" charset="0"/>
                <a:cs typeface="Calibri" panose="020F0502020204030204" pitchFamily="34" charset="0"/>
              </a:rPr>
              <a:t>Ede asire ke rezidan ak biznis Massachusetts yo gen aksè a sèvis ki an sekirite, abòdab, ak fyab.</a:t>
            </a:r>
          </a:p>
          <a:p>
            <a:pPr marL="457200" marR="0" lvl="1"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x-none" b="0" i="0" u="none" strike="noStrike" kern="1200" cap="none" spc="0" normalizeH="0" baseline="0" noProof="0" dirty="0">
                <a:solidFill>
                  <a:srgbClr val="000000"/>
                </a:solidFill>
                <a:effectLst/>
                <a:uLnTx/>
                <a:uFillTx/>
                <a:latin typeface="Aptos" panose="02110004020202020204"/>
                <a:ea typeface="Calibri" panose="020F0502020204030204" pitchFamily="34" charset="0"/>
                <a:cs typeface="Calibri" panose="020F0502020204030204" pitchFamily="34" charset="0"/>
              </a:rPr>
              <a:t>Sipòte yon tranzisyon enèji pwòp ki ekitab ak abòdab.</a:t>
            </a:r>
          </a:p>
          <a:p>
            <a:pPr marL="4572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x-none" b="0" i="0" u="none" strike="noStrike" kern="1200" cap="none" spc="0" normalizeH="0" baseline="0" noProof="0" dirty="0">
                <a:solidFill>
                  <a:srgbClr val="000000"/>
                </a:solidFill>
                <a:effectLst/>
                <a:uLnTx/>
                <a:uFillTx/>
                <a:latin typeface="Aptos" panose="02110004020202020204"/>
                <a:ea typeface="Calibri" panose="020F0502020204030204" pitchFamily="34" charset="0"/>
                <a:cs typeface="Calibri" panose="020F0502020204030204" pitchFamily="34" charset="0"/>
              </a:rPr>
              <a:t>Pwoteje konsomatè yo kont pratik predatè konpayi enèji yo.</a:t>
            </a:r>
          </a:p>
        </p:txBody>
      </p:sp>
      <p:grpSp>
        <p:nvGrpSpPr>
          <p:cNvPr id="17" name="object 17">
            <a:extLst>
              <a:ext uri="{C183D7F6-B498-43B3-948B-1728B52AA6E4}">
                <adec:decorative xmlns:adec="http://schemas.microsoft.com/office/drawing/2017/decorative" val="1"/>
              </a:ext>
            </a:extLst>
          </p:cNvPr>
          <p:cNvGrpSpPr/>
          <p:nvPr/>
        </p:nvGrpSpPr>
        <p:grpSpPr>
          <a:xfrm>
            <a:off x="8848725" y="1619186"/>
            <a:ext cx="2370455" cy="4557395"/>
            <a:chOff x="8848725" y="1619186"/>
            <a:chExt cx="2370455" cy="4557395"/>
          </a:xfrm>
        </p:grpSpPr>
        <p:sp>
          <p:nvSpPr>
            <p:cNvPr id="18" name="object 18"/>
            <p:cNvSpPr/>
            <p:nvPr/>
          </p:nvSpPr>
          <p:spPr>
            <a:xfrm>
              <a:off x="10325100" y="2381250"/>
              <a:ext cx="884555" cy="307340"/>
            </a:xfrm>
            <a:custGeom>
              <a:avLst/>
              <a:gdLst/>
              <a:ahLst/>
              <a:cxnLst/>
              <a:rect l="l" t="t" r="r" b="b"/>
              <a:pathLst>
                <a:path w="884554" h="307339">
                  <a:moveTo>
                    <a:pt x="0" y="0"/>
                  </a:moveTo>
                  <a:lnTo>
                    <a:pt x="0" y="153415"/>
                  </a:lnTo>
                  <a:lnTo>
                    <a:pt x="884174" y="153415"/>
                  </a:lnTo>
                  <a:lnTo>
                    <a:pt x="884174" y="306959"/>
                  </a:lnTo>
                </a:path>
              </a:pathLst>
            </a:custGeom>
            <a:ln w="19050">
              <a:solidFill>
                <a:srgbClr val="186B23"/>
              </a:solidFill>
            </a:ln>
          </p:spPr>
          <p:txBody>
            <a:bodyPr wrap="square" lIns="0" tIns="0" rIns="0" bIns="0" rtlCol="0"/>
            <a:lstStyle/>
            <a:p>
              <a:endParaRPr/>
            </a:p>
          </p:txBody>
        </p:sp>
        <p:sp>
          <p:nvSpPr>
            <p:cNvPr id="19" name="object 19"/>
            <p:cNvSpPr/>
            <p:nvPr/>
          </p:nvSpPr>
          <p:spPr>
            <a:xfrm>
              <a:off x="8858250" y="3419475"/>
              <a:ext cx="219710" cy="2747645"/>
            </a:xfrm>
            <a:custGeom>
              <a:avLst/>
              <a:gdLst/>
              <a:ahLst/>
              <a:cxnLst/>
              <a:rect l="l" t="t" r="r" b="b"/>
              <a:pathLst>
                <a:path w="219709" h="2747645">
                  <a:moveTo>
                    <a:pt x="0" y="0"/>
                  </a:moveTo>
                  <a:lnTo>
                    <a:pt x="0" y="2747543"/>
                  </a:lnTo>
                  <a:lnTo>
                    <a:pt x="219201" y="2747543"/>
                  </a:lnTo>
                </a:path>
                <a:path w="219709" h="2747645">
                  <a:moveTo>
                    <a:pt x="0" y="0"/>
                  </a:moveTo>
                  <a:lnTo>
                    <a:pt x="0" y="1709927"/>
                  </a:lnTo>
                  <a:lnTo>
                    <a:pt x="219201" y="1709927"/>
                  </a:lnTo>
                </a:path>
                <a:path w="219709" h="2747645">
                  <a:moveTo>
                    <a:pt x="0" y="0"/>
                  </a:moveTo>
                  <a:lnTo>
                    <a:pt x="0" y="672211"/>
                  </a:lnTo>
                  <a:lnTo>
                    <a:pt x="219201" y="672211"/>
                  </a:lnTo>
                </a:path>
              </a:pathLst>
            </a:custGeom>
            <a:ln w="19050">
              <a:solidFill>
                <a:srgbClr val="0E9ED4"/>
              </a:solidFill>
            </a:ln>
          </p:spPr>
          <p:txBody>
            <a:bodyPr wrap="square" lIns="0" tIns="0" rIns="0" bIns="0" rtlCol="0"/>
            <a:lstStyle/>
            <a:p>
              <a:endParaRPr/>
            </a:p>
          </p:txBody>
        </p:sp>
        <p:sp>
          <p:nvSpPr>
            <p:cNvPr id="20" name="object 20"/>
            <p:cNvSpPr/>
            <p:nvPr/>
          </p:nvSpPr>
          <p:spPr>
            <a:xfrm>
              <a:off x="9439275" y="2381250"/>
              <a:ext cx="884555" cy="307340"/>
            </a:xfrm>
            <a:custGeom>
              <a:avLst/>
              <a:gdLst/>
              <a:ahLst/>
              <a:cxnLst/>
              <a:rect l="l" t="t" r="r" b="b"/>
              <a:pathLst>
                <a:path w="884554" h="307339">
                  <a:moveTo>
                    <a:pt x="884174" y="0"/>
                  </a:moveTo>
                  <a:lnTo>
                    <a:pt x="884174" y="153415"/>
                  </a:lnTo>
                  <a:lnTo>
                    <a:pt x="0" y="153415"/>
                  </a:lnTo>
                  <a:lnTo>
                    <a:pt x="0" y="306959"/>
                  </a:lnTo>
                </a:path>
              </a:pathLst>
            </a:custGeom>
            <a:ln w="19050">
              <a:solidFill>
                <a:srgbClr val="186B23"/>
              </a:solidFill>
            </a:ln>
          </p:spPr>
          <p:txBody>
            <a:bodyPr wrap="square" lIns="0" tIns="0" rIns="0" bIns="0" rtlCol="0"/>
            <a:lstStyle/>
            <a:p>
              <a:endParaRPr/>
            </a:p>
          </p:txBody>
        </p:sp>
        <p:pic>
          <p:nvPicPr>
            <p:cNvPr id="21" name="object 21">
              <a:extLst>
                <a:ext uri="{C183D7F6-B498-43B3-948B-1728B52AA6E4}">
                  <adec:decorative xmlns:adec="http://schemas.microsoft.com/office/drawing/2017/decorative" val="1"/>
                </a:ext>
              </a:extLst>
            </p:cNvPr>
            <p:cNvPicPr/>
            <p:nvPr/>
          </p:nvPicPr>
          <p:blipFill>
            <a:blip r:embed="rId4" cstate="print"/>
            <a:stretch>
              <a:fillRect/>
            </a:stretch>
          </p:blipFill>
          <p:spPr>
            <a:xfrm>
              <a:off x="9572625" y="1619186"/>
              <a:ext cx="1500124" cy="776287"/>
            </a:xfrm>
            <a:prstGeom prst="rect">
              <a:avLst/>
            </a:prstGeom>
          </p:spPr>
        </p:pic>
      </p:grpSp>
      <p:sp>
        <p:nvSpPr>
          <p:cNvPr id="22" name="object 22"/>
          <p:cNvSpPr txBox="1"/>
          <p:nvPr/>
        </p:nvSpPr>
        <p:spPr>
          <a:xfrm>
            <a:off x="9728454" y="1636966"/>
            <a:ext cx="1205865" cy="704850"/>
          </a:xfrm>
          <a:prstGeom prst="rect">
            <a:avLst/>
          </a:prstGeom>
        </p:spPr>
        <p:txBody>
          <a:bodyPr vert="horz" wrap="square" lIns="0" tIns="36830" rIns="0" bIns="0" rtlCol="0">
            <a:spAutoFit/>
          </a:bodyPr>
          <a:lstStyle/>
          <a:p>
            <a:pPr marL="12700" marR="5080" algn="ctr">
              <a:lnSpc>
                <a:spcPts val="1730"/>
              </a:lnSpc>
              <a:spcBef>
                <a:spcPts val="290"/>
              </a:spcBef>
            </a:pPr>
            <a:r>
              <a:rPr sz="1550" spc="-10" dirty="0">
                <a:latin typeface="Tahoma"/>
                <a:cs typeface="Tahoma"/>
              </a:rPr>
              <a:t>Avoka</a:t>
            </a:r>
            <a:r>
              <a:rPr sz="1550" spc="-130" dirty="0">
                <a:latin typeface="Tahoma"/>
                <a:cs typeface="Tahoma"/>
              </a:rPr>
              <a:t> </a:t>
            </a:r>
            <a:r>
              <a:rPr sz="1550" spc="-10" dirty="0">
                <a:latin typeface="Tahoma"/>
                <a:cs typeface="Tahoma"/>
              </a:rPr>
              <a:t>Jeneral </a:t>
            </a:r>
            <a:r>
              <a:rPr sz="1550" dirty="0">
                <a:latin typeface="Tahoma"/>
                <a:cs typeface="Tahoma"/>
              </a:rPr>
              <a:t>Andrea</a:t>
            </a:r>
            <a:r>
              <a:rPr sz="1550" spc="-110" dirty="0">
                <a:latin typeface="Tahoma"/>
                <a:cs typeface="Tahoma"/>
              </a:rPr>
              <a:t> </a:t>
            </a:r>
            <a:r>
              <a:rPr sz="1550" spc="-25" dirty="0">
                <a:latin typeface="Tahoma"/>
                <a:cs typeface="Tahoma"/>
              </a:rPr>
              <a:t>Joy </a:t>
            </a:r>
            <a:r>
              <a:rPr sz="1550" spc="45" dirty="0">
                <a:latin typeface="Tahoma"/>
                <a:cs typeface="Tahoma"/>
              </a:rPr>
              <a:t>Campbell</a:t>
            </a:r>
            <a:endParaRPr sz="1550">
              <a:latin typeface="Tahoma"/>
              <a:cs typeface="Tahoma"/>
            </a:endParaRPr>
          </a:p>
        </p:txBody>
      </p:sp>
      <p:pic>
        <p:nvPicPr>
          <p:cNvPr id="23" name="object 23">
            <a:extLst>
              <a:ext uri="{C183D7F6-B498-43B3-948B-1728B52AA6E4}">
                <adec:decorative xmlns:adec="http://schemas.microsoft.com/office/drawing/2017/decorative" val="1"/>
              </a:ext>
            </a:extLst>
          </p:cNvPr>
          <p:cNvPicPr/>
          <p:nvPr/>
        </p:nvPicPr>
        <p:blipFill>
          <a:blip r:embed="rId5" cstate="print"/>
          <a:stretch>
            <a:fillRect/>
          </a:stretch>
        </p:blipFill>
        <p:spPr>
          <a:xfrm>
            <a:off x="8686800" y="2657411"/>
            <a:ext cx="1500124" cy="776287"/>
          </a:xfrm>
          <a:prstGeom prst="rect">
            <a:avLst/>
          </a:prstGeom>
        </p:spPr>
      </p:pic>
      <p:sp>
        <p:nvSpPr>
          <p:cNvPr id="24" name="object 24"/>
          <p:cNvSpPr txBox="1"/>
          <p:nvPr/>
        </p:nvSpPr>
        <p:spPr>
          <a:xfrm>
            <a:off x="8861425" y="2787967"/>
            <a:ext cx="1167130" cy="485775"/>
          </a:xfrm>
          <a:prstGeom prst="rect">
            <a:avLst/>
          </a:prstGeom>
        </p:spPr>
        <p:txBody>
          <a:bodyPr vert="horz" wrap="square" lIns="0" tIns="36830" rIns="0" bIns="0" rtlCol="0">
            <a:spAutoFit/>
          </a:bodyPr>
          <a:lstStyle/>
          <a:p>
            <a:pPr marL="18415" marR="5080" indent="-5715">
              <a:lnSpc>
                <a:spcPts val="1730"/>
              </a:lnSpc>
              <a:spcBef>
                <a:spcPts val="290"/>
              </a:spcBef>
            </a:pPr>
            <a:r>
              <a:rPr sz="1550" dirty="0">
                <a:latin typeface="Tahoma"/>
                <a:cs typeface="Tahoma"/>
              </a:rPr>
              <a:t>Biwo</a:t>
            </a:r>
            <a:r>
              <a:rPr sz="1550" spc="-100" dirty="0">
                <a:latin typeface="Tahoma"/>
                <a:cs typeface="Tahoma"/>
              </a:rPr>
              <a:t> </a:t>
            </a:r>
            <a:r>
              <a:rPr sz="1550" dirty="0">
                <a:latin typeface="Tahoma"/>
                <a:cs typeface="Tahoma"/>
              </a:rPr>
              <a:t>Enèji</a:t>
            </a:r>
            <a:r>
              <a:rPr sz="1550" spc="-120" dirty="0">
                <a:latin typeface="Tahoma"/>
                <a:cs typeface="Tahoma"/>
              </a:rPr>
              <a:t> </a:t>
            </a:r>
            <a:r>
              <a:rPr sz="1550" spc="-25" dirty="0">
                <a:latin typeface="Tahoma"/>
                <a:cs typeface="Tahoma"/>
              </a:rPr>
              <a:t>ak </a:t>
            </a:r>
            <a:r>
              <a:rPr sz="1550" spc="-10" dirty="0">
                <a:latin typeface="Tahoma"/>
                <a:cs typeface="Tahoma"/>
              </a:rPr>
              <a:t>Anviwònman</a:t>
            </a:r>
            <a:endParaRPr sz="1550">
              <a:latin typeface="Tahoma"/>
              <a:cs typeface="Tahoma"/>
            </a:endParaRPr>
          </a:p>
        </p:txBody>
      </p:sp>
      <p:pic>
        <p:nvPicPr>
          <p:cNvPr id="25" name="object 25">
            <a:extLst>
              <a:ext uri="{C183D7F6-B498-43B3-948B-1728B52AA6E4}">
                <adec:decorative xmlns:adec="http://schemas.microsoft.com/office/drawing/2017/decorative" val="1"/>
              </a:ext>
            </a:extLst>
          </p:cNvPr>
          <p:cNvPicPr/>
          <p:nvPr/>
        </p:nvPicPr>
        <p:blipFill>
          <a:blip r:embed="rId6" cstate="print"/>
          <a:stretch>
            <a:fillRect/>
          </a:stretch>
        </p:blipFill>
        <p:spPr>
          <a:xfrm>
            <a:off x="9048750" y="3695636"/>
            <a:ext cx="1509649" cy="776287"/>
          </a:xfrm>
          <a:prstGeom prst="rect">
            <a:avLst/>
          </a:prstGeom>
        </p:spPr>
      </p:pic>
      <p:sp>
        <p:nvSpPr>
          <p:cNvPr id="26" name="object 26"/>
          <p:cNvSpPr txBox="1"/>
          <p:nvPr/>
        </p:nvSpPr>
        <p:spPr>
          <a:xfrm>
            <a:off x="9129776" y="3715766"/>
            <a:ext cx="1361440" cy="704215"/>
          </a:xfrm>
          <a:prstGeom prst="rect">
            <a:avLst/>
          </a:prstGeom>
        </p:spPr>
        <p:txBody>
          <a:bodyPr vert="horz" wrap="square" lIns="0" tIns="36830" rIns="0" bIns="0" rtlCol="0">
            <a:spAutoFit/>
          </a:bodyPr>
          <a:lstStyle/>
          <a:p>
            <a:pPr marL="12700" marR="5080" algn="ctr">
              <a:lnSpc>
                <a:spcPts val="1730"/>
              </a:lnSpc>
              <a:spcBef>
                <a:spcPts val="290"/>
              </a:spcBef>
            </a:pPr>
            <a:r>
              <a:rPr sz="1550" dirty="0">
                <a:solidFill>
                  <a:srgbClr val="232C33"/>
                </a:solidFill>
                <a:latin typeface="Tahoma"/>
                <a:cs typeface="Tahoma"/>
              </a:rPr>
              <a:t>Defans</a:t>
            </a:r>
            <a:r>
              <a:rPr sz="1550" spc="-75" dirty="0">
                <a:solidFill>
                  <a:srgbClr val="232C33"/>
                </a:solidFill>
                <a:latin typeface="Tahoma"/>
                <a:cs typeface="Tahoma"/>
              </a:rPr>
              <a:t> </a:t>
            </a:r>
            <a:r>
              <a:rPr sz="1550" dirty="0">
                <a:solidFill>
                  <a:srgbClr val="232C33"/>
                </a:solidFill>
                <a:latin typeface="Tahoma"/>
                <a:cs typeface="Tahoma"/>
              </a:rPr>
              <a:t>Enèji</a:t>
            </a:r>
            <a:r>
              <a:rPr sz="1550" spc="-80" dirty="0">
                <a:solidFill>
                  <a:srgbClr val="232C33"/>
                </a:solidFill>
                <a:latin typeface="Tahoma"/>
                <a:cs typeface="Tahoma"/>
              </a:rPr>
              <a:t> </a:t>
            </a:r>
            <a:r>
              <a:rPr sz="1550" spc="-25" dirty="0">
                <a:solidFill>
                  <a:srgbClr val="232C33"/>
                </a:solidFill>
                <a:latin typeface="Tahoma"/>
                <a:cs typeface="Tahoma"/>
              </a:rPr>
              <a:t>ak </a:t>
            </a:r>
            <a:r>
              <a:rPr sz="1550" spc="-10" dirty="0">
                <a:solidFill>
                  <a:srgbClr val="232C33"/>
                </a:solidFill>
                <a:latin typeface="Tahoma"/>
                <a:cs typeface="Tahoma"/>
              </a:rPr>
              <a:t>Kontribyab (ERA)</a:t>
            </a:r>
            <a:endParaRPr sz="1550">
              <a:latin typeface="Tahoma"/>
              <a:cs typeface="Tahoma"/>
            </a:endParaRPr>
          </a:p>
        </p:txBody>
      </p:sp>
      <p:pic>
        <p:nvPicPr>
          <p:cNvPr id="27" name="object 27">
            <a:extLst>
              <a:ext uri="{C183D7F6-B498-43B3-948B-1728B52AA6E4}">
                <adec:decorative xmlns:adec="http://schemas.microsoft.com/office/drawing/2017/decorative" val="1"/>
              </a:ext>
            </a:extLst>
          </p:cNvPr>
          <p:cNvPicPr/>
          <p:nvPr/>
        </p:nvPicPr>
        <p:blipFill>
          <a:blip r:embed="rId6" cstate="print"/>
          <a:stretch>
            <a:fillRect/>
          </a:stretch>
        </p:blipFill>
        <p:spPr>
          <a:xfrm>
            <a:off x="9048750" y="4733988"/>
            <a:ext cx="1509649" cy="776287"/>
          </a:xfrm>
          <a:prstGeom prst="rect">
            <a:avLst/>
          </a:prstGeom>
        </p:spPr>
      </p:pic>
      <p:sp>
        <p:nvSpPr>
          <p:cNvPr id="28" name="object 28"/>
          <p:cNvSpPr txBox="1"/>
          <p:nvPr/>
        </p:nvSpPr>
        <p:spPr>
          <a:xfrm>
            <a:off x="9232900" y="4865941"/>
            <a:ext cx="1154430" cy="485775"/>
          </a:xfrm>
          <a:prstGeom prst="rect">
            <a:avLst/>
          </a:prstGeom>
        </p:spPr>
        <p:txBody>
          <a:bodyPr vert="horz" wrap="square" lIns="0" tIns="36830" rIns="0" bIns="0" rtlCol="0">
            <a:spAutoFit/>
          </a:bodyPr>
          <a:lstStyle/>
          <a:p>
            <a:pPr marL="12700" marR="5080" indent="41275">
              <a:lnSpc>
                <a:spcPts val="1730"/>
              </a:lnSpc>
              <a:spcBef>
                <a:spcPts val="290"/>
              </a:spcBef>
            </a:pPr>
            <a:r>
              <a:rPr sz="1550" spc="-10" dirty="0">
                <a:solidFill>
                  <a:srgbClr val="232C33"/>
                </a:solidFill>
                <a:latin typeface="Tahoma"/>
                <a:cs typeface="Tahoma"/>
              </a:rPr>
              <a:t>Pwoteksyon Anviwònman</a:t>
            </a:r>
            <a:endParaRPr sz="1550">
              <a:latin typeface="Tahoma"/>
              <a:cs typeface="Tahoma"/>
            </a:endParaRPr>
          </a:p>
        </p:txBody>
      </p:sp>
      <p:pic>
        <p:nvPicPr>
          <p:cNvPr id="29" name="object 29">
            <a:extLst>
              <a:ext uri="{C183D7F6-B498-43B3-948B-1728B52AA6E4}">
                <adec:decorative xmlns:adec="http://schemas.microsoft.com/office/drawing/2017/decorative" val="1"/>
              </a:ext>
            </a:extLst>
          </p:cNvPr>
          <p:cNvPicPr/>
          <p:nvPr/>
        </p:nvPicPr>
        <p:blipFill>
          <a:blip r:embed="rId6" cstate="print"/>
          <a:stretch>
            <a:fillRect/>
          </a:stretch>
        </p:blipFill>
        <p:spPr>
          <a:xfrm>
            <a:off x="9048750" y="5772150"/>
            <a:ext cx="1509649" cy="776287"/>
          </a:xfrm>
          <a:prstGeom prst="rect">
            <a:avLst/>
          </a:prstGeom>
        </p:spPr>
      </p:pic>
      <p:sp>
        <p:nvSpPr>
          <p:cNvPr id="30" name="object 30"/>
          <p:cNvSpPr txBox="1"/>
          <p:nvPr/>
        </p:nvSpPr>
        <p:spPr>
          <a:xfrm>
            <a:off x="9232900" y="5793422"/>
            <a:ext cx="1154430" cy="704850"/>
          </a:xfrm>
          <a:prstGeom prst="rect">
            <a:avLst/>
          </a:prstGeom>
        </p:spPr>
        <p:txBody>
          <a:bodyPr vert="horz" wrap="square" lIns="0" tIns="36830" rIns="0" bIns="0" rtlCol="0">
            <a:spAutoFit/>
          </a:bodyPr>
          <a:lstStyle/>
          <a:p>
            <a:pPr marL="12700" marR="5080" indent="6985" algn="ctr">
              <a:lnSpc>
                <a:spcPts val="1730"/>
              </a:lnSpc>
              <a:spcBef>
                <a:spcPts val="290"/>
              </a:spcBef>
            </a:pPr>
            <a:r>
              <a:rPr sz="1550" dirty="0">
                <a:solidFill>
                  <a:srgbClr val="232C33"/>
                </a:solidFill>
                <a:latin typeface="Tahoma"/>
                <a:cs typeface="Tahoma"/>
              </a:rPr>
              <a:t>Gwoup</a:t>
            </a:r>
            <a:r>
              <a:rPr sz="1550" spc="-10" dirty="0">
                <a:solidFill>
                  <a:srgbClr val="232C33"/>
                </a:solidFill>
                <a:latin typeface="Tahoma"/>
                <a:cs typeface="Tahoma"/>
              </a:rPr>
              <a:t> </a:t>
            </a:r>
            <a:r>
              <a:rPr sz="1550" spc="-20" dirty="0">
                <a:solidFill>
                  <a:srgbClr val="232C33"/>
                </a:solidFill>
                <a:latin typeface="Tahoma"/>
                <a:cs typeface="Tahoma"/>
              </a:rPr>
              <a:t>Atak Krim </a:t>
            </a:r>
            <a:r>
              <a:rPr sz="1550" spc="-10" dirty="0">
                <a:solidFill>
                  <a:srgbClr val="232C33"/>
                </a:solidFill>
                <a:latin typeface="Tahoma"/>
                <a:cs typeface="Tahoma"/>
              </a:rPr>
              <a:t>Anviwònman</a:t>
            </a:r>
            <a:endParaRPr sz="1550">
              <a:latin typeface="Tahoma"/>
              <a:cs typeface="Tahoma"/>
            </a:endParaRPr>
          </a:p>
        </p:txBody>
      </p:sp>
      <p:pic>
        <p:nvPicPr>
          <p:cNvPr id="31" name="object 31">
            <a:extLst>
              <a:ext uri="{C183D7F6-B498-43B3-948B-1728B52AA6E4}">
                <adec:decorative xmlns:adec="http://schemas.microsoft.com/office/drawing/2017/decorative" val="1"/>
              </a:ext>
            </a:extLst>
          </p:cNvPr>
          <p:cNvPicPr/>
          <p:nvPr/>
        </p:nvPicPr>
        <p:blipFill>
          <a:blip r:embed="rId5" cstate="print"/>
          <a:stretch>
            <a:fillRect/>
          </a:stretch>
        </p:blipFill>
        <p:spPr>
          <a:xfrm>
            <a:off x="10458450" y="2657411"/>
            <a:ext cx="1500124" cy="776287"/>
          </a:xfrm>
          <a:prstGeom prst="rect">
            <a:avLst/>
          </a:prstGeom>
        </p:spPr>
      </p:pic>
      <p:sp>
        <p:nvSpPr>
          <p:cNvPr id="32" name="object 32"/>
          <p:cNvSpPr txBox="1"/>
          <p:nvPr/>
        </p:nvSpPr>
        <p:spPr>
          <a:xfrm>
            <a:off x="10483850" y="2899727"/>
            <a:ext cx="921385" cy="266065"/>
          </a:xfrm>
          <a:prstGeom prst="rect">
            <a:avLst/>
          </a:prstGeom>
        </p:spPr>
        <p:txBody>
          <a:bodyPr vert="horz" wrap="square" lIns="0" tIns="15875" rIns="0" bIns="0" rtlCol="0">
            <a:spAutoFit/>
          </a:bodyPr>
          <a:lstStyle/>
          <a:p>
            <a:pPr marL="12700">
              <a:lnSpc>
                <a:spcPct val="100000"/>
              </a:lnSpc>
              <a:spcBef>
                <a:spcPts val="125"/>
              </a:spcBef>
            </a:pPr>
            <a:r>
              <a:rPr sz="1550" spc="-10" dirty="0">
                <a:solidFill>
                  <a:srgbClr val="232C33"/>
                </a:solidFill>
                <a:latin typeface="Tahoma"/>
                <a:cs typeface="Tahoma"/>
              </a:rPr>
              <a:t>5</a:t>
            </a:r>
            <a:r>
              <a:rPr sz="1550" spc="-145" dirty="0">
                <a:solidFill>
                  <a:srgbClr val="232C33"/>
                </a:solidFill>
                <a:latin typeface="Tahoma"/>
                <a:cs typeface="Tahoma"/>
              </a:rPr>
              <a:t> </a:t>
            </a:r>
            <a:r>
              <a:rPr sz="1550" dirty="0">
                <a:solidFill>
                  <a:srgbClr val="232C33"/>
                </a:solidFill>
                <a:latin typeface="Tahoma"/>
                <a:cs typeface="Tahoma"/>
              </a:rPr>
              <a:t>Lòt</a:t>
            </a:r>
            <a:r>
              <a:rPr sz="1550" spc="-114" dirty="0">
                <a:solidFill>
                  <a:srgbClr val="232C33"/>
                </a:solidFill>
                <a:latin typeface="Tahoma"/>
                <a:cs typeface="Tahoma"/>
              </a:rPr>
              <a:t> </a:t>
            </a:r>
            <a:r>
              <a:rPr sz="1550" spc="-20" dirty="0">
                <a:solidFill>
                  <a:srgbClr val="232C33"/>
                </a:solidFill>
                <a:latin typeface="Tahoma"/>
                <a:cs typeface="Tahoma"/>
              </a:rPr>
              <a:t>Biwo</a:t>
            </a:r>
            <a:endParaRPr sz="1550">
              <a:latin typeface="Tahoma"/>
              <a:cs typeface="Tahoma"/>
            </a:endParaRPr>
          </a:p>
        </p:txBody>
      </p:sp>
      <p:sp>
        <p:nvSpPr>
          <p:cNvPr id="33" name="object 33" descr="Red circle highlighting Energy and Ratepayer Advocacy Division within Energy and Environment Bureau"/>
          <p:cNvSpPr/>
          <p:nvPr/>
        </p:nvSpPr>
        <p:spPr>
          <a:xfrm>
            <a:off x="8686800" y="3457575"/>
            <a:ext cx="2085975" cy="1257300"/>
          </a:xfrm>
          <a:custGeom>
            <a:avLst/>
            <a:gdLst/>
            <a:ahLst/>
            <a:cxnLst/>
            <a:rect l="l" t="t" r="r" b="b"/>
            <a:pathLst>
              <a:path w="2085975" h="1257300">
                <a:moveTo>
                  <a:pt x="0" y="628650"/>
                </a:moveTo>
                <a:lnTo>
                  <a:pt x="6545" y="557821"/>
                </a:lnTo>
                <a:lnTo>
                  <a:pt x="25713" y="489294"/>
                </a:lnTo>
                <a:lnTo>
                  <a:pt x="56799" y="423493"/>
                </a:lnTo>
                <a:lnTo>
                  <a:pt x="99098" y="360843"/>
                </a:lnTo>
                <a:lnTo>
                  <a:pt x="124232" y="330832"/>
                </a:lnTo>
                <a:lnTo>
                  <a:pt x="151905" y="301767"/>
                </a:lnTo>
                <a:lnTo>
                  <a:pt x="182030" y="273703"/>
                </a:lnTo>
                <a:lnTo>
                  <a:pt x="214518" y="246692"/>
                </a:lnTo>
                <a:lnTo>
                  <a:pt x="249281" y="220786"/>
                </a:lnTo>
                <a:lnTo>
                  <a:pt x="286230" y="196040"/>
                </a:lnTo>
                <a:lnTo>
                  <a:pt x="325279" y="172505"/>
                </a:lnTo>
                <a:lnTo>
                  <a:pt x="366339" y="150236"/>
                </a:lnTo>
                <a:lnTo>
                  <a:pt x="409322" y="129285"/>
                </a:lnTo>
                <a:lnTo>
                  <a:pt x="454139" y="109705"/>
                </a:lnTo>
                <a:lnTo>
                  <a:pt x="500703" y="91549"/>
                </a:lnTo>
                <a:lnTo>
                  <a:pt x="548927" y="74871"/>
                </a:lnTo>
                <a:lnTo>
                  <a:pt x="598720" y="59723"/>
                </a:lnTo>
                <a:lnTo>
                  <a:pt x="649997" y="46159"/>
                </a:lnTo>
                <a:lnTo>
                  <a:pt x="702668" y="34231"/>
                </a:lnTo>
                <a:lnTo>
                  <a:pt x="756645" y="23992"/>
                </a:lnTo>
                <a:lnTo>
                  <a:pt x="811841" y="15496"/>
                </a:lnTo>
                <a:lnTo>
                  <a:pt x="868168" y="8796"/>
                </a:lnTo>
                <a:lnTo>
                  <a:pt x="925537" y="3944"/>
                </a:lnTo>
                <a:lnTo>
                  <a:pt x="983861" y="995"/>
                </a:lnTo>
                <a:lnTo>
                  <a:pt x="1043051" y="0"/>
                </a:lnTo>
                <a:lnTo>
                  <a:pt x="1102228" y="995"/>
                </a:lnTo>
                <a:lnTo>
                  <a:pt x="1160539" y="3944"/>
                </a:lnTo>
                <a:lnTo>
                  <a:pt x="1217897" y="8796"/>
                </a:lnTo>
                <a:lnTo>
                  <a:pt x="1274214" y="15496"/>
                </a:lnTo>
                <a:lnTo>
                  <a:pt x="1329401" y="23992"/>
                </a:lnTo>
                <a:lnTo>
                  <a:pt x="1383370" y="34231"/>
                </a:lnTo>
                <a:lnTo>
                  <a:pt x="1436033" y="46159"/>
                </a:lnTo>
                <a:lnTo>
                  <a:pt x="1487302" y="59723"/>
                </a:lnTo>
                <a:lnTo>
                  <a:pt x="1537089" y="74871"/>
                </a:lnTo>
                <a:lnTo>
                  <a:pt x="1585306" y="91549"/>
                </a:lnTo>
                <a:lnTo>
                  <a:pt x="1631865" y="109705"/>
                </a:lnTo>
                <a:lnTo>
                  <a:pt x="1676678" y="129285"/>
                </a:lnTo>
                <a:lnTo>
                  <a:pt x="1719656" y="150236"/>
                </a:lnTo>
                <a:lnTo>
                  <a:pt x="1760712" y="172505"/>
                </a:lnTo>
                <a:lnTo>
                  <a:pt x="1799758" y="196040"/>
                </a:lnTo>
                <a:lnTo>
                  <a:pt x="1836705" y="220786"/>
                </a:lnTo>
                <a:lnTo>
                  <a:pt x="1871465" y="246692"/>
                </a:lnTo>
                <a:lnTo>
                  <a:pt x="1903951" y="273703"/>
                </a:lnTo>
                <a:lnTo>
                  <a:pt x="1934074" y="301767"/>
                </a:lnTo>
                <a:lnTo>
                  <a:pt x="1961746" y="330832"/>
                </a:lnTo>
                <a:lnTo>
                  <a:pt x="1986879" y="360843"/>
                </a:lnTo>
                <a:lnTo>
                  <a:pt x="2009385" y="391747"/>
                </a:lnTo>
                <a:lnTo>
                  <a:pt x="2046164" y="456026"/>
                </a:lnTo>
                <a:lnTo>
                  <a:pt x="2071379" y="523243"/>
                </a:lnTo>
                <a:lnTo>
                  <a:pt x="2084323" y="592974"/>
                </a:lnTo>
                <a:lnTo>
                  <a:pt x="2085975" y="628650"/>
                </a:lnTo>
                <a:lnTo>
                  <a:pt x="2084323" y="664325"/>
                </a:lnTo>
                <a:lnTo>
                  <a:pt x="2071379" y="734056"/>
                </a:lnTo>
                <a:lnTo>
                  <a:pt x="2046164" y="801273"/>
                </a:lnTo>
                <a:lnTo>
                  <a:pt x="2009385" y="865552"/>
                </a:lnTo>
                <a:lnTo>
                  <a:pt x="1986879" y="896456"/>
                </a:lnTo>
                <a:lnTo>
                  <a:pt x="1961746" y="926467"/>
                </a:lnTo>
                <a:lnTo>
                  <a:pt x="1934074" y="955532"/>
                </a:lnTo>
                <a:lnTo>
                  <a:pt x="1903951" y="983596"/>
                </a:lnTo>
                <a:lnTo>
                  <a:pt x="1871465" y="1010607"/>
                </a:lnTo>
                <a:lnTo>
                  <a:pt x="1836705" y="1036513"/>
                </a:lnTo>
                <a:lnTo>
                  <a:pt x="1799758" y="1061259"/>
                </a:lnTo>
                <a:lnTo>
                  <a:pt x="1760712" y="1084794"/>
                </a:lnTo>
                <a:lnTo>
                  <a:pt x="1719656" y="1107063"/>
                </a:lnTo>
                <a:lnTo>
                  <a:pt x="1676678" y="1128014"/>
                </a:lnTo>
                <a:lnTo>
                  <a:pt x="1631865" y="1147594"/>
                </a:lnTo>
                <a:lnTo>
                  <a:pt x="1585306" y="1165750"/>
                </a:lnTo>
                <a:lnTo>
                  <a:pt x="1537089" y="1182428"/>
                </a:lnTo>
                <a:lnTo>
                  <a:pt x="1487302" y="1197576"/>
                </a:lnTo>
                <a:lnTo>
                  <a:pt x="1436033" y="1211140"/>
                </a:lnTo>
                <a:lnTo>
                  <a:pt x="1383370" y="1223068"/>
                </a:lnTo>
                <a:lnTo>
                  <a:pt x="1329401" y="1233307"/>
                </a:lnTo>
                <a:lnTo>
                  <a:pt x="1274214" y="1241803"/>
                </a:lnTo>
                <a:lnTo>
                  <a:pt x="1217897" y="1248503"/>
                </a:lnTo>
                <a:lnTo>
                  <a:pt x="1160539" y="1253355"/>
                </a:lnTo>
                <a:lnTo>
                  <a:pt x="1102228" y="1256304"/>
                </a:lnTo>
                <a:lnTo>
                  <a:pt x="1043051" y="1257300"/>
                </a:lnTo>
                <a:lnTo>
                  <a:pt x="983861" y="1256304"/>
                </a:lnTo>
                <a:lnTo>
                  <a:pt x="925537" y="1253355"/>
                </a:lnTo>
                <a:lnTo>
                  <a:pt x="868168" y="1248503"/>
                </a:lnTo>
                <a:lnTo>
                  <a:pt x="811841" y="1241803"/>
                </a:lnTo>
                <a:lnTo>
                  <a:pt x="756645" y="1233307"/>
                </a:lnTo>
                <a:lnTo>
                  <a:pt x="702668" y="1223068"/>
                </a:lnTo>
                <a:lnTo>
                  <a:pt x="649997" y="1211140"/>
                </a:lnTo>
                <a:lnTo>
                  <a:pt x="598720" y="1197576"/>
                </a:lnTo>
                <a:lnTo>
                  <a:pt x="548927" y="1182428"/>
                </a:lnTo>
                <a:lnTo>
                  <a:pt x="500703" y="1165750"/>
                </a:lnTo>
                <a:lnTo>
                  <a:pt x="454139" y="1147594"/>
                </a:lnTo>
                <a:lnTo>
                  <a:pt x="409322" y="1128014"/>
                </a:lnTo>
                <a:lnTo>
                  <a:pt x="366339" y="1107063"/>
                </a:lnTo>
                <a:lnTo>
                  <a:pt x="325279" y="1084794"/>
                </a:lnTo>
                <a:lnTo>
                  <a:pt x="286230" y="1061259"/>
                </a:lnTo>
                <a:lnTo>
                  <a:pt x="249281" y="1036513"/>
                </a:lnTo>
                <a:lnTo>
                  <a:pt x="214518" y="1010607"/>
                </a:lnTo>
                <a:lnTo>
                  <a:pt x="182030" y="983596"/>
                </a:lnTo>
                <a:lnTo>
                  <a:pt x="151905" y="955532"/>
                </a:lnTo>
                <a:lnTo>
                  <a:pt x="124232" y="926467"/>
                </a:lnTo>
                <a:lnTo>
                  <a:pt x="99098" y="896456"/>
                </a:lnTo>
                <a:lnTo>
                  <a:pt x="76590" y="865552"/>
                </a:lnTo>
                <a:lnTo>
                  <a:pt x="39810" y="801273"/>
                </a:lnTo>
                <a:lnTo>
                  <a:pt x="14595" y="734056"/>
                </a:lnTo>
                <a:lnTo>
                  <a:pt x="1651" y="664325"/>
                </a:lnTo>
                <a:lnTo>
                  <a:pt x="0" y="628650"/>
                </a:lnTo>
                <a:close/>
              </a:path>
            </a:pathLst>
          </a:custGeom>
          <a:ln w="38100">
            <a:solidFill>
              <a:srgbClr val="FF0000"/>
            </a:solidFill>
          </a:ln>
        </p:spPr>
        <p:txBody>
          <a:bodyPr wrap="square" lIns="0" tIns="0" rIns="0" bIns="0" rtlCol="0"/>
          <a:lstStyle/>
          <a:p>
            <a:endParaRPr/>
          </a:p>
        </p:txBody>
      </p:sp>
      <p:sp>
        <p:nvSpPr>
          <p:cNvPr id="34" name="object 34"/>
          <p:cNvSpPr txBox="1"/>
          <p:nvPr/>
        </p:nvSpPr>
        <p:spPr>
          <a:xfrm>
            <a:off x="11766550" y="6308407"/>
            <a:ext cx="274320" cy="300355"/>
          </a:xfrm>
          <a:prstGeom prst="rect">
            <a:avLst/>
          </a:prstGeom>
        </p:spPr>
        <p:txBody>
          <a:bodyPr vert="horz" wrap="square" lIns="0" tIns="12700" rIns="0" bIns="0" rtlCol="0">
            <a:spAutoFit/>
          </a:bodyPr>
          <a:lstStyle/>
          <a:p>
            <a:pPr marL="12700">
              <a:lnSpc>
                <a:spcPct val="100000"/>
              </a:lnSpc>
              <a:spcBef>
                <a:spcPts val="100"/>
              </a:spcBef>
            </a:pPr>
            <a:r>
              <a:rPr spc="-25" dirty="0">
                <a:latin typeface="Aptos" panose="020B0004020202020204" pitchFamily="34" charset="0"/>
                <a:cs typeface="Tahoma"/>
              </a:rPr>
              <a:t>1</a:t>
            </a:r>
            <a:r>
              <a:rPr lang="en-US" spc="-25" dirty="0">
                <a:latin typeface="Aptos" panose="020B0004020202020204" pitchFamily="34" charset="0"/>
                <a:cs typeface="Tahoma"/>
              </a:rPr>
              <a:t>8</a:t>
            </a:r>
            <a:endParaRPr dirty="0">
              <a:latin typeface="Aptos" panose="020B0004020202020204" pitchFamily="34" charset="0"/>
              <a:cs typeface="Tahoma"/>
            </a:endParaRPr>
          </a:p>
        </p:txBody>
      </p:sp>
      <p:sp>
        <p:nvSpPr>
          <p:cNvPr id="35" name="object 35"/>
          <p:cNvSpPr txBox="1"/>
          <p:nvPr/>
        </p:nvSpPr>
        <p:spPr>
          <a:xfrm>
            <a:off x="4771135" y="6656799"/>
            <a:ext cx="2961005" cy="211454"/>
          </a:xfrm>
          <a:prstGeom prst="rect">
            <a:avLst/>
          </a:prstGeom>
        </p:spPr>
        <p:txBody>
          <a:bodyPr vert="horz" wrap="square" lIns="0" tIns="3175" rIns="0" bIns="0" rtlCol="0">
            <a:spAutoFit/>
          </a:bodyPr>
          <a:lstStyle/>
          <a:p>
            <a:pPr marL="12700">
              <a:lnSpc>
                <a:spcPct val="100000"/>
              </a:lnSpc>
              <a:spcBef>
                <a:spcPts val="25"/>
              </a:spcBef>
            </a:pPr>
            <a:r>
              <a:rPr sz="1000" spc="-229" dirty="0">
                <a:latin typeface="Tahoma"/>
                <a:cs typeface="Tahoma"/>
              </a:rPr>
              <a:t>© 2026 Biwo Pwokirè Jeneral Massachusetts 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142875" y="104775"/>
            <a:ext cx="1000125" cy="1000125"/>
          </a:xfrm>
          <a:prstGeom prst="rect">
            <a:avLst/>
          </a:prstGeom>
        </p:spPr>
      </p:pic>
      <p:sp>
        <p:nvSpPr>
          <p:cNvPr id="3" name="object 3" descr="$PPTXTitle"/>
          <p:cNvSpPr txBox="1">
            <a:spLocks noGrp="1"/>
          </p:cNvSpPr>
          <p:nvPr>
            <p:ph type="title"/>
          </p:nvPr>
        </p:nvSpPr>
        <p:spPr>
          <a:xfrm>
            <a:off x="1543050" y="242821"/>
            <a:ext cx="4839462" cy="1078116"/>
          </a:xfrm>
          <a:prstGeom prst="rect">
            <a:avLst/>
          </a:prstGeom>
        </p:spPr>
        <p:txBody>
          <a:bodyPr vert="horz" wrap="square" lIns="0" tIns="74295" rIns="0" bIns="0" rtlCol="0">
            <a:spAutoFit/>
          </a:bodyPr>
          <a:lstStyle/>
          <a:p>
            <a:pPr marL="890269" marR="5080" indent="-877569">
              <a:lnSpc>
                <a:spcPts val="3900"/>
              </a:lnSpc>
              <a:spcBef>
                <a:spcPts val="585"/>
              </a:spcBef>
            </a:pPr>
            <a:r>
              <a:rPr sz="3600" spc="-150" dirty="0">
                <a:solidFill>
                  <a:srgbClr val="000000"/>
                </a:solidFill>
                <a:latin typeface="Aptos" panose="020B0004020202020204" pitchFamily="34" charset="0"/>
              </a:rPr>
              <a:t>Gwoup Travay Moun ki gen enterè yo</a:t>
            </a:r>
          </a:p>
        </p:txBody>
      </p:sp>
      <p:sp>
        <p:nvSpPr>
          <p:cNvPr id="4" name="object 4"/>
          <p:cNvSpPr txBox="1"/>
          <p:nvPr/>
        </p:nvSpPr>
        <p:spPr>
          <a:xfrm>
            <a:off x="316865" y="1775650"/>
            <a:ext cx="6411595" cy="4577215"/>
          </a:xfrm>
          <a:prstGeom prst="rect">
            <a:avLst/>
          </a:prstGeom>
        </p:spPr>
        <p:txBody>
          <a:bodyPr vert="horz" wrap="square" lIns="0" tIns="151765" rIns="0" bIns="0" rtlCol="0">
            <a:spAutoFit/>
          </a:bodyPr>
          <a:lstStyle/>
          <a:p>
            <a:pPr marL="12700">
              <a:lnSpc>
                <a:spcPct val="100000"/>
              </a:lnSpc>
              <a:spcBef>
                <a:spcPts val="1195"/>
              </a:spcBef>
            </a:pPr>
            <a:r>
              <a:rPr sz="2400" b="1" u="sng" spc="-10" dirty="0">
                <a:uFill>
                  <a:solidFill>
                    <a:srgbClr val="000000"/>
                  </a:solidFill>
                </a:uFill>
                <a:latin typeface="Aptos" panose="020B0004020202020204" pitchFamily="34" charset="0"/>
                <a:cs typeface="Tahoma"/>
              </a:rPr>
              <a:t>Baryè:</a:t>
            </a:r>
            <a:endParaRPr sz="2400" dirty="0">
              <a:latin typeface="Aptos" panose="020B0004020202020204" pitchFamily="34" charset="0"/>
              <a:cs typeface="Tahoma"/>
            </a:endParaRPr>
          </a:p>
          <a:p>
            <a:pPr marL="241300" marR="737870" indent="-228600">
              <a:lnSpc>
                <a:spcPts val="2100"/>
              </a:lnSpc>
              <a:spcBef>
                <a:spcPts val="1570"/>
              </a:spcBef>
              <a:buFont typeface="Arial MT"/>
              <a:buChar char="•"/>
              <a:tabLst>
                <a:tab pos="241300" algn="l"/>
              </a:tabLst>
            </a:pPr>
            <a:r>
              <a:rPr sz="2400" dirty="0">
                <a:latin typeface="Aptos" panose="020B0004020202020204" pitchFamily="34" charset="0"/>
                <a:cs typeface="Tahoma"/>
              </a:rPr>
              <a:t>Pri</a:t>
            </a:r>
            <a:r>
              <a:rPr sz="2400" spc="-200" dirty="0">
                <a:latin typeface="Aptos" panose="020B0004020202020204" pitchFamily="34" charset="0"/>
                <a:cs typeface="Tahoma"/>
              </a:rPr>
              <a:t> </a:t>
            </a:r>
            <a:r>
              <a:rPr sz="2400" spc="-10" dirty="0">
                <a:latin typeface="Aptos" panose="020B0004020202020204" pitchFamily="34" charset="0"/>
                <a:cs typeface="Tahoma"/>
              </a:rPr>
              <a:t>reprezantasyon</a:t>
            </a:r>
            <a:r>
              <a:rPr sz="2400" spc="-185" dirty="0">
                <a:latin typeface="Aptos" panose="020B0004020202020204" pitchFamily="34" charset="0"/>
                <a:cs typeface="Tahoma"/>
              </a:rPr>
              <a:t> </a:t>
            </a:r>
            <a:r>
              <a:rPr sz="2400" dirty="0">
                <a:latin typeface="Aptos" panose="020B0004020202020204" pitchFamily="34" charset="0"/>
                <a:cs typeface="Tahoma"/>
              </a:rPr>
              <a:t>legal</a:t>
            </a:r>
            <a:r>
              <a:rPr sz="2400" spc="-220" dirty="0">
                <a:latin typeface="Aptos" panose="020B0004020202020204" pitchFamily="34" charset="0"/>
                <a:cs typeface="Tahoma"/>
              </a:rPr>
              <a:t> </a:t>
            </a:r>
            <a:r>
              <a:rPr sz="2400" spc="-75" dirty="0">
                <a:latin typeface="Aptos" panose="020B0004020202020204" pitchFamily="34" charset="0"/>
                <a:cs typeface="Tahoma"/>
              </a:rPr>
              <a:t>(frè</a:t>
            </a:r>
            <a:r>
              <a:rPr sz="2400" spc="-130" dirty="0">
                <a:latin typeface="Aptos" panose="020B0004020202020204" pitchFamily="34" charset="0"/>
                <a:cs typeface="Tahoma"/>
              </a:rPr>
              <a:t> </a:t>
            </a:r>
            <a:r>
              <a:rPr sz="2400" spc="-40" dirty="0">
                <a:latin typeface="Aptos" panose="020B0004020202020204" pitchFamily="34" charset="0"/>
                <a:cs typeface="Tahoma"/>
              </a:rPr>
              <a:t>avoka)</a:t>
            </a:r>
            <a:r>
              <a:rPr sz="2400" spc="-155" dirty="0">
                <a:latin typeface="Aptos" panose="020B0004020202020204" pitchFamily="34" charset="0"/>
                <a:cs typeface="Tahoma"/>
              </a:rPr>
              <a:t> </a:t>
            </a:r>
            <a:r>
              <a:rPr sz="2400" dirty="0">
                <a:latin typeface="Aptos" panose="020B0004020202020204" pitchFamily="34" charset="0"/>
                <a:cs typeface="Tahoma"/>
              </a:rPr>
              <a:t>ak</a:t>
            </a:r>
            <a:r>
              <a:rPr sz="2400" spc="-180" dirty="0">
                <a:latin typeface="Aptos" panose="020B0004020202020204" pitchFamily="34" charset="0"/>
                <a:cs typeface="Tahoma"/>
              </a:rPr>
              <a:t> </a:t>
            </a:r>
            <a:r>
              <a:rPr sz="2400" spc="-10" dirty="0">
                <a:latin typeface="Aptos" panose="020B0004020202020204" pitchFamily="34" charset="0"/>
                <a:cs typeface="Tahoma"/>
              </a:rPr>
              <a:t>pri</a:t>
            </a:r>
            <a:r>
              <a:rPr sz="2400" spc="-130" dirty="0">
                <a:latin typeface="Aptos" panose="020B0004020202020204" pitchFamily="34" charset="0"/>
                <a:cs typeface="Tahoma"/>
              </a:rPr>
              <a:t> </a:t>
            </a:r>
            <a:r>
              <a:rPr sz="2400" spc="-25" dirty="0">
                <a:latin typeface="Aptos" panose="020B0004020202020204" pitchFamily="34" charset="0"/>
                <a:cs typeface="Tahoma"/>
              </a:rPr>
              <a:t>pou </a:t>
            </a:r>
            <a:r>
              <a:rPr sz="2400" dirty="0">
                <a:latin typeface="Aptos" panose="020B0004020202020204" pitchFamily="34" charset="0"/>
                <a:cs typeface="Tahoma"/>
              </a:rPr>
              <a:t>anboche</a:t>
            </a:r>
            <a:r>
              <a:rPr sz="2400" spc="-100" dirty="0">
                <a:latin typeface="Aptos" panose="020B0004020202020204" pitchFamily="34" charset="0"/>
                <a:cs typeface="Tahoma"/>
              </a:rPr>
              <a:t> </a:t>
            </a:r>
            <a:r>
              <a:rPr sz="2400" spc="-35" dirty="0">
                <a:latin typeface="Aptos" panose="020B0004020202020204" pitchFamily="34" charset="0"/>
                <a:cs typeface="Tahoma"/>
              </a:rPr>
              <a:t>yon</a:t>
            </a:r>
            <a:r>
              <a:rPr sz="2400" spc="-85" dirty="0">
                <a:latin typeface="Aptos" panose="020B0004020202020204" pitchFamily="34" charset="0"/>
                <a:cs typeface="Tahoma"/>
              </a:rPr>
              <a:t> </a:t>
            </a:r>
            <a:r>
              <a:rPr sz="2400" dirty="0">
                <a:latin typeface="Aptos" panose="020B0004020202020204" pitchFamily="34" charset="0"/>
                <a:cs typeface="Tahoma"/>
              </a:rPr>
              <a:t>temwen</a:t>
            </a:r>
            <a:r>
              <a:rPr sz="2400" spc="-85" dirty="0">
                <a:latin typeface="Aptos" panose="020B0004020202020204" pitchFamily="34" charset="0"/>
                <a:cs typeface="Tahoma"/>
              </a:rPr>
              <a:t> </a:t>
            </a:r>
            <a:r>
              <a:rPr sz="2400" spc="-10" dirty="0">
                <a:latin typeface="Aptos" panose="020B0004020202020204" pitchFamily="34" charset="0"/>
                <a:cs typeface="Tahoma"/>
              </a:rPr>
              <a:t>ekspè</a:t>
            </a:r>
            <a:endParaRPr sz="2400" dirty="0">
              <a:latin typeface="Aptos" panose="020B0004020202020204" pitchFamily="34" charset="0"/>
              <a:cs typeface="Tahoma"/>
            </a:endParaRPr>
          </a:p>
          <a:p>
            <a:pPr marL="241300" marR="563880" indent="-228600">
              <a:lnSpc>
                <a:spcPct val="72800"/>
              </a:lnSpc>
              <a:spcBef>
                <a:spcPts val="1065"/>
              </a:spcBef>
              <a:buFont typeface="Arial MT"/>
              <a:buChar char="•"/>
              <a:tabLst>
                <a:tab pos="241300" algn="l"/>
              </a:tabLst>
            </a:pPr>
            <a:r>
              <a:rPr sz="2400" dirty="0">
                <a:latin typeface="Aptos" panose="020B0004020202020204" pitchFamily="34" charset="0"/>
                <a:cs typeface="Tahoma"/>
              </a:rPr>
              <a:t>Pwosedi</a:t>
            </a:r>
            <a:r>
              <a:rPr sz="2400" spc="-75" dirty="0">
                <a:latin typeface="Aptos" panose="020B0004020202020204" pitchFamily="34" charset="0"/>
                <a:cs typeface="Tahoma"/>
              </a:rPr>
              <a:t> </a:t>
            </a:r>
            <a:r>
              <a:rPr sz="2400" dirty="0">
                <a:latin typeface="Aptos" panose="020B0004020202020204" pitchFamily="34" charset="0"/>
                <a:cs typeface="Tahoma"/>
              </a:rPr>
              <a:t>ak</a:t>
            </a:r>
            <a:r>
              <a:rPr sz="2400" spc="-130" dirty="0">
                <a:latin typeface="Aptos" panose="020B0004020202020204" pitchFamily="34" charset="0"/>
                <a:cs typeface="Tahoma"/>
              </a:rPr>
              <a:t> </a:t>
            </a:r>
            <a:r>
              <a:rPr sz="2400" spc="-10" dirty="0">
                <a:latin typeface="Aptos" panose="020B0004020202020204" pitchFamily="34" charset="0"/>
                <a:cs typeface="Tahoma"/>
              </a:rPr>
              <a:t>egzijans</a:t>
            </a:r>
            <a:r>
              <a:rPr sz="2400" spc="-45" dirty="0">
                <a:latin typeface="Aptos" panose="020B0004020202020204" pitchFamily="34" charset="0"/>
                <a:cs typeface="Tahoma"/>
              </a:rPr>
              <a:t> </a:t>
            </a:r>
            <a:r>
              <a:rPr sz="2400" dirty="0">
                <a:latin typeface="Aptos" panose="020B0004020202020204" pitchFamily="34" charset="0"/>
                <a:cs typeface="Tahoma"/>
              </a:rPr>
              <a:t>pou</a:t>
            </a:r>
            <a:r>
              <a:rPr sz="2400" spc="-135" dirty="0">
                <a:latin typeface="Aptos" panose="020B0004020202020204" pitchFamily="34" charset="0"/>
                <a:cs typeface="Tahoma"/>
              </a:rPr>
              <a:t> </a:t>
            </a:r>
            <a:r>
              <a:rPr sz="2400" dirty="0">
                <a:latin typeface="Aptos" panose="020B0004020202020204" pitchFamily="34" charset="0"/>
                <a:cs typeface="Tahoma"/>
              </a:rPr>
              <a:t>depoze</a:t>
            </a:r>
            <a:r>
              <a:rPr sz="2400" spc="-125" dirty="0">
                <a:latin typeface="Aptos" panose="020B0004020202020204" pitchFamily="34" charset="0"/>
                <a:cs typeface="Tahoma"/>
              </a:rPr>
              <a:t> </a:t>
            </a:r>
            <a:r>
              <a:rPr sz="2400" dirty="0">
                <a:latin typeface="Aptos" panose="020B0004020202020204" pitchFamily="34" charset="0"/>
                <a:cs typeface="Tahoma"/>
              </a:rPr>
              <a:t>dokiman</a:t>
            </a:r>
            <a:r>
              <a:rPr sz="2400" spc="-125" dirty="0">
                <a:latin typeface="Aptos" panose="020B0004020202020204" pitchFamily="34" charset="0"/>
                <a:cs typeface="Tahoma"/>
              </a:rPr>
              <a:t> </a:t>
            </a:r>
            <a:r>
              <a:rPr sz="2400" spc="-10" dirty="0">
                <a:latin typeface="Aptos" panose="020B0004020202020204" pitchFamily="34" charset="0"/>
                <a:cs typeface="Tahoma"/>
              </a:rPr>
              <a:t>ki</a:t>
            </a:r>
            <a:r>
              <a:rPr sz="2400" spc="-110" dirty="0">
                <a:latin typeface="Aptos" panose="020B0004020202020204" pitchFamily="34" charset="0"/>
                <a:cs typeface="Tahoma"/>
              </a:rPr>
              <a:t> </a:t>
            </a:r>
            <a:r>
              <a:rPr sz="2400" spc="-25" dirty="0">
                <a:latin typeface="Aptos" panose="020B0004020202020204" pitchFamily="34" charset="0"/>
                <a:cs typeface="Tahoma"/>
              </a:rPr>
              <a:t>pa </a:t>
            </a:r>
            <a:r>
              <a:rPr sz="2400" spc="-10" dirty="0">
                <a:latin typeface="Aptos" panose="020B0004020202020204" pitchFamily="34" charset="0"/>
                <a:cs typeface="Tahoma"/>
              </a:rPr>
              <a:t>aksesib</a:t>
            </a:r>
            <a:endParaRPr sz="2400" dirty="0">
              <a:latin typeface="Aptos" panose="020B0004020202020204" pitchFamily="34" charset="0"/>
              <a:cs typeface="Tahoma"/>
            </a:endParaRPr>
          </a:p>
          <a:p>
            <a:pPr marL="12700">
              <a:lnSpc>
                <a:spcPct val="100000"/>
              </a:lnSpc>
              <a:spcBef>
                <a:spcPts val="875"/>
              </a:spcBef>
            </a:pPr>
            <a:r>
              <a:rPr sz="2400" b="1" u="sng" spc="-75" dirty="0">
                <a:uFill>
                  <a:solidFill>
                    <a:srgbClr val="000000"/>
                  </a:solidFill>
                </a:uFill>
                <a:latin typeface="Aptos" panose="020B0004020202020204" pitchFamily="34" charset="0"/>
                <a:cs typeface="Tahoma"/>
              </a:rPr>
              <a:t>Solisyon</a:t>
            </a:r>
            <a:r>
              <a:rPr sz="2400" b="1" u="sng" spc="-150" dirty="0">
                <a:uFill>
                  <a:solidFill>
                    <a:srgbClr val="000000"/>
                  </a:solidFill>
                </a:uFill>
                <a:latin typeface="Aptos" panose="020B0004020202020204" pitchFamily="34" charset="0"/>
                <a:cs typeface="Tahoma"/>
              </a:rPr>
              <a:t> </a:t>
            </a:r>
            <a:r>
              <a:rPr sz="2400" b="1" u="sng" spc="-25" dirty="0">
                <a:uFill>
                  <a:solidFill>
                    <a:srgbClr val="000000"/>
                  </a:solidFill>
                </a:uFill>
                <a:latin typeface="Aptos" panose="020B0004020202020204" pitchFamily="34" charset="0"/>
                <a:cs typeface="Tahoma"/>
              </a:rPr>
              <a:t>yo:</a:t>
            </a:r>
            <a:endParaRPr sz="2400" dirty="0">
              <a:latin typeface="Aptos" panose="020B0004020202020204" pitchFamily="34" charset="0"/>
              <a:cs typeface="Tahoma"/>
            </a:endParaRPr>
          </a:p>
          <a:p>
            <a:pPr marL="241300" marR="5080" indent="-228600">
              <a:lnSpc>
                <a:spcPct val="82500"/>
              </a:lnSpc>
              <a:spcBef>
                <a:spcPts val="1475"/>
              </a:spcBef>
              <a:buFont typeface="Arial MT"/>
              <a:buChar char="•"/>
              <a:tabLst>
                <a:tab pos="241300" algn="l"/>
              </a:tabLst>
            </a:pPr>
            <a:r>
              <a:rPr sz="2400" spc="-65" dirty="0">
                <a:latin typeface="Aptos" panose="020B0004020202020204" pitchFamily="34" charset="0"/>
                <a:cs typeface="Tahoma"/>
              </a:rPr>
              <a:t>Yon</a:t>
            </a:r>
            <a:r>
              <a:rPr sz="2400" spc="-150" dirty="0">
                <a:latin typeface="Aptos" panose="020B0004020202020204" pitchFamily="34" charset="0"/>
                <a:cs typeface="Tahoma"/>
              </a:rPr>
              <a:t> </a:t>
            </a:r>
            <a:r>
              <a:rPr sz="2400" spc="-30" dirty="0">
                <a:latin typeface="Aptos" panose="020B0004020202020204" pitchFamily="34" charset="0"/>
                <a:cs typeface="Tahoma"/>
              </a:rPr>
              <a:t>pwogram</a:t>
            </a:r>
            <a:r>
              <a:rPr sz="2400" spc="-114" dirty="0">
                <a:latin typeface="Aptos" panose="020B0004020202020204" pitchFamily="34" charset="0"/>
                <a:cs typeface="Tahoma"/>
              </a:rPr>
              <a:t> </a:t>
            </a:r>
            <a:r>
              <a:rPr sz="2400" spc="-10" dirty="0">
                <a:latin typeface="Aptos" panose="020B0004020202020204" pitchFamily="34" charset="0"/>
                <a:cs typeface="Tahoma"/>
              </a:rPr>
              <a:t>ki</a:t>
            </a:r>
            <a:r>
              <a:rPr sz="2400" spc="-125" dirty="0">
                <a:latin typeface="Aptos" panose="020B0004020202020204" pitchFamily="34" charset="0"/>
                <a:cs typeface="Tahoma"/>
              </a:rPr>
              <a:t> </a:t>
            </a:r>
            <a:r>
              <a:rPr sz="2400" spc="-30" dirty="0">
                <a:latin typeface="Aptos" panose="020B0004020202020204" pitchFamily="34" charset="0"/>
                <a:cs typeface="Tahoma"/>
              </a:rPr>
              <a:t>kouvri</a:t>
            </a:r>
            <a:r>
              <a:rPr sz="2400" spc="-120" dirty="0">
                <a:latin typeface="Aptos" panose="020B0004020202020204" pitchFamily="34" charset="0"/>
                <a:cs typeface="Tahoma"/>
              </a:rPr>
              <a:t> </a:t>
            </a:r>
            <a:r>
              <a:rPr sz="2400" dirty="0">
                <a:latin typeface="Aptos" panose="020B0004020202020204" pitchFamily="34" charset="0"/>
                <a:cs typeface="Tahoma"/>
              </a:rPr>
              <a:t>depans</a:t>
            </a:r>
            <a:r>
              <a:rPr sz="2400" spc="-105" dirty="0">
                <a:latin typeface="Aptos" panose="020B0004020202020204" pitchFamily="34" charset="0"/>
                <a:cs typeface="Tahoma"/>
              </a:rPr>
              <a:t> </a:t>
            </a:r>
            <a:r>
              <a:rPr sz="2400" dirty="0">
                <a:latin typeface="Aptos" panose="020B0004020202020204" pitchFamily="34" charset="0"/>
                <a:cs typeface="Tahoma"/>
              </a:rPr>
              <a:t>rezonab</a:t>
            </a:r>
            <a:r>
              <a:rPr sz="2400" spc="-145" dirty="0">
                <a:latin typeface="Aptos" panose="020B0004020202020204" pitchFamily="34" charset="0"/>
                <a:cs typeface="Tahoma"/>
              </a:rPr>
              <a:t> </a:t>
            </a:r>
            <a:r>
              <a:rPr sz="2400" dirty="0">
                <a:latin typeface="Aptos" panose="020B0004020202020204" pitchFamily="34" charset="0"/>
                <a:cs typeface="Tahoma"/>
              </a:rPr>
              <a:t>pou</a:t>
            </a:r>
            <a:r>
              <a:rPr sz="2400" spc="-175" dirty="0">
                <a:latin typeface="Aptos" panose="020B0004020202020204" pitchFamily="34" charset="0"/>
                <a:cs typeface="Tahoma"/>
              </a:rPr>
              <a:t> </a:t>
            </a:r>
            <a:r>
              <a:rPr sz="2400" spc="-10" dirty="0">
                <a:latin typeface="Aptos" panose="020B0004020202020204" pitchFamily="34" charset="0"/>
                <a:cs typeface="Tahoma"/>
              </a:rPr>
              <a:t>avoka, </a:t>
            </a:r>
            <a:r>
              <a:rPr sz="2400" dirty="0">
                <a:latin typeface="Aptos" panose="020B0004020202020204" pitchFamily="34" charset="0"/>
                <a:cs typeface="Tahoma"/>
              </a:rPr>
              <a:t>ekspè</a:t>
            </a:r>
            <a:r>
              <a:rPr sz="2400" spc="-114" dirty="0">
                <a:latin typeface="Aptos" panose="020B0004020202020204" pitchFamily="34" charset="0"/>
                <a:cs typeface="Tahoma"/>
              </a:rPr>
              <a:t> </a:t>
            </a:r>
            <a:r>
              <a:rPr sz="2400" spc="-65" dirty="0">
                <a:latin typeface="Aptos" panose="020B0004020202020204" pitchFamily="34" charset="0"/>
                <a:cs typeface="Tahoma"/>
              </a:rPr>
              <a:t>(ki</a:t>
            </a:r>
            <a:r>
              <a:rPr sz="2400" spc="-145" dirty="0">
                <a:latin typeface="Aptos" panose="020B0004020202020204" pitchFamily="34" charset="0"/>
                <a:cs typeface="Tahoma"/>
              </a:rPr>
              <a:t> </a:t>
            </a:r>
            <a:r>
              <a:rPr sz="2400" spc="-65" dirty="0">
                <a:latin typeface="Aptos" panose="020B0004020202020204" pitchFamily="34" charset="0"/>
                <a:cs typeface="Tahoma"/>
              </a:rPr>
              <a:t>gen</a:t>
            </a:r>
            <a:r>
              <a:rPr sz="2400" spc="-90" dirty="0">
                <a:latin typeface="Aptos" panose="020B0004020202020204" pitchFamily="34" charset="0"/>
                <a:cs typeface="Tahoma"/>
              </a:rPr>
              <a:t> </a:t>
            </a:r>
            <a:r>
              <a:rPr sz="2400" dirty="0">
                <a:latin typeface="Aptos" panose="020B0004020202020204" pitchFamily="34" charset="0"/>
                <a:cs typeface="Tahoma"/>
              </a:rPr>
              <a:t>ladan</a:t>
            </a:r>
            <a:r>
              <a:rPr sz="2400" spc="-175" dirty="0">
                <a:latin typeface="Aptos" panose="020B0004020202020204" pitchFamily="34" charset="0"/>
                <a:cs typeface="Tahoma"/>
              </a:rPr>
              <a:t> </a:t>
            </a:r>
            <a:r>
              <a:rPr sz="2400" dirty="0">
                <a:latin typeface="Aptos" panose="020B0004020202020204" pitchFamily="34" charset="0"/>
                <a:cs typeface="Tahoma"/>
              </a:rPr>
              <a:t>ekspè</a:t>
            </a:r>
            <a:r>
              <a:rPr sz="2400" spc="-110" dirty="0">
                <a:latin typeface="Aptos" panose="020B0004020202020204" pitchFamily="34" charset="0"/>
                <a:cs typeface="Tahoma"/>
              </a:rPr>
              <a:t> </a:t>
            </a:r>
            <a:r>
              <a:rPr sz="2400" dirty="0">
                <a:latin typeface="Aptos" panose="020B0004020202020204" pitchFamily="34" charset="0"/>
                <a:cs typeface="Tahoma"/>
              </a:rPr>
              <a:t>kominotè</a:t>
            </a:r>
            <a:r>
              <a:rPr sz="2400" spc="-95" dirty="0">
                <a:latin typeface="Aptos" panose="020B0004020202020204" pitchFamily="34" charset="0"/>
                <a:cs typeface="Tahoma"/>
              </a:rPr>
              <a:t> </a:t>
            </a:r>
            <a:r>
              <a:rPr sz="2400" spc="-70" dirty="0">
                <a:latin typeface="Aptos" panose="020B0004020202020204" pitchFamily="34" charset="0"/>
                <a:cs typeface="Tahoma"/>
              </a:rPr>
              <a:t>yo),</a:t>
            </a:r>
            <a:r>
              <a:rPr sz="2400" spc="-170" dirty="0">
                <a:latin typeface="Aptos" panose="020B0004020202020204" pitchFamily="34" charset="0"/>
                <a:cs typeface="Tahoma"/>
              </a:rPr>
              <a:t> </a:t>
            </a:r>
            <a:r>
              <a:rPr sz="2400" dirty="0">
                <a:latin typeface="Aptos" panose="020B0004020202020204" pitchFamily="34" charset="0"/>
                <a:cs typeface="Tahoma"/>
              </a:rPr>
              <a:t>ak</a:t>
            </a:r>
            <a:r>
              <a:rPr sz="2400" spc="-160" dirty="0">
                <a:latin typeface="Aptos" panose="020B0004020202020204" pitchFamily="34" charset="0"/>
                <a:cs typeface="Tahoma"/>
              </a:rPr>
              <a:t> </a:t>
            </a:r>
            <a:r>
              <a:rPr sz="2400" spc="-25" dirty="0">
                <a:latin typeface="Aptos" panose="020B0004020202020204" pitchFamily="34" charset="0"/>
                <a:cs typeface="Tahoma"/>
              </a:rPr>
              <a:t>tan </a:t>
            </a:r>
            <a:r>
              <a:rPr sz="2400" dirty="0">
                <a:latin typeface="Aptos" panose="020B0004020202020204" pitchFamily="34" charset="0"/>
                <a:cs typeface="Tahoma"/>
              </a:rPr>
              <a:t>anplwaye</a:t>
            </a:r>
            <a:r>
              <a:rPr sz="2400" spc="-190" dirty="0">
                <a:latin typeface="Aptos" panose="020B0004020202020204" pitchFamily="34" charset="0"/>
                <a:cs typeface="Tahoma"/>
              </a:rPr>
              <a:t> </a:t>
            </a:r>
            <a:r>
              <a:rPr sz="2400" dirty="0">
                <a:latin typeface="Aptos" panose="020B0004020202020204" pitchFamily="34" charset="0"/>
                <a:cs typeface="Tahoma"/>
              </a:rPr>
              <a:t>òganizasyon</a:t>
            </a:r>
            <a:r>
              <a:rPr sz="2400" spc="-204" dirty="0">
                <a:latin typeface="Aptos" panose="020B0004020202020204" pitchFamily="34" charset="0"/>
                <a:cs typeface="Tahoma"/>
              </a:rPr>
              <a:t> </a:t>
            </a:r>
            <a:r>
              <a:rPr sz="2400" spc="50" dirty="0">
                <a:latin typeface="Aptos" panose="020B0004020202020204" pitchFamily="34" charset="0"/>
                <a:cs typeface="Tahoma"/>
              </a:rPr>
              <a:t>san</a:t>
            </a:r>
            <a:r>
              <a:rPr sz="2400" spc="-180" dirty="0">
                <a:latin typeface="Aptos" panose="020B0004020202020204" pitchFamily="34" charset="0"/>
                <a:cs typeface="Tahoma"/>
              </a:rPr>
              <a:t> </a:t>
            </a:r>
            <a:r>
              <a:rPr sz="2400" spc="50" dirty="0">
                <a:latin typeface="Aptos" panose="020B0004020202020204" pitchFamily="34" charset="0"/>
                <a:cs typeface="Tahoma"/>
              </a:rPr>
              <a:t>bi</a:t>
            </a:r>
            <a:r>
              <a:rPr sz="2400" spc="-225" dirty="0">
                <a:latin typeface="Aptos" panose="020B0004020202020204" pitchFamily="34" charset="0"/>
                <a:cs typeface="Tahoma"/>
              </a:rPr>
              <a:t> </a:t>
            </a:r>
            <a:r>
              <a:rPr sz="2400" dirty="0">
                <a:latin typeface="Aptos" panose="020B0004020202020204" pitchFamily="34" charset="0"/>
                <a:cs typeface="Tahoma"/>
              </a:rPr>
              <a:t>likratif</a:t>
            </a:r>
            <a:r>
              <a:rPr sz="2400" spc="-200" dirty="0">
                <a:latin typeface="Aptos" panose="020B0004020202020204" pitchFamily="34" charset="0"/>
                <a:cs typeface="Tahoma"/>
              </a:rPr>
              <a:t> </a:t>
            </a:r>
            <a:r>
              <a:rPr sz="2400" spc="50" dirty="0">
                <a:latin typeface="Aptos" panose="020B0004020202020204" pitchFamily="34" charset="0"/>
                <a:cs typeface="Tahoma"/>
              </a:rPr>
              <a:t>si</a:t>
            </a:r>
            <a:r>
              <a:rPr sz="2400" spc="-165" dirty="0">
                <a:latin typeface="Aptos" panose="020B0004020202020204" pitchFamily="34" charset="0"/>
                <a:cs typeface="Tahoma"/>
              </a:rPr>
              <a:t> </a:t>
            </a:r>
            <a:r>
              <a:rPr sz="2400" spc="-35" dirty="0">
                <a:latin typeface="Aptos" panose="020B0004020202020204" pitchFamily="34" charset="0"/>
                <a:cs typeface="Tahoma"/>
              </a:rPr>
              <a:t>yon</a:t>
            </a:r>
            <a:r>
              <a:rPr sz="2400" spc="-160" dirty="0">
                <a:latin typeface="Aptos" panose="020B0004020202020204" pitchFamily="34" charset="0"/>
                <a:cs typeface="Tahoma"/>
              </a:rPr>
              <a:t> </a:t>
            </a:r>
            <a:r>
              <a:rPr sz="2400" spc="-25" dirty="0">
                <a:latin typeface="Aptos" panose="020B0004020202020204" pitchFamily="34" charset="0"/>
                <a:cs typeface="Tahoma"/>
              </a:rPr>
              <a:t>gwoup</a:t>
            </a:r>
            <a:r>
              <a:rPr sz="2400" spc="-215" dirty="0">
                <a:latin typeface="Aptos" panose="020B0004020202020204" pitchFamily="34" charset="0"/>
                <a:cs typeface="Tahoma"/>
              </a:rPr>
              <a:t> </a:t>
            </a:r>
            <a:r>
              <a:rPr sz="2400" spc="-25" dirty="0">
                <a:latin typeface="Aptos" panose="020B0004020202020204" pitchFamily="34" charset="0"/>
                <a:cs typeface="Tahoma"/>
              </a:rPr>
              <a:t>ki </a:t>
            </a:r>
            <a:r>
              <a:rPr sz="2400" spc="-10" dirty="0">
                <a:latin typeface="Aptos" panose="020B0004020202020204" pitchFamily="34" charset="0"/>
                <a:cs typeface="Tahoma"/>
              </a:rPr>
              <a:t>entèvni</a:t>
            </a:r>
            <a:r>
              <a:rPr sz="2400" spc="-175" dirty="0">
                <a:latin typeface="Aptos" panose="020B0004020202020204" pitchFamily="34" charset="0"/>
                <a:cs typeface="Tahoma"/>
              </a:rPr>
              <a:t> </a:t>
            </a:r>
            <a:r>
              <a:rPr sz="2400" spc="-20" dirty="0">
                <a:latin typeface="Aptos" panose="020B0004020202020204" pitchFamily="34" charset="0"/>
                <a:cs typeface="Tahoma"/>
              </a:rPr>
              <a:t>ta</a:t>
            </a:r>
            <a:r>
              <a:rPr sz="2400" spc="-140" dirty="0">
                <a:latin typeface="Aptos" panose="020B0004020202020204" pitchFamily="34" charset="0"/>
                <a:cs typeface="Tahoma"/>
              </a:rPr>
              <a:t> </a:t>
            </a:r>
            <a:r>
              <a:rPr sz="2400" spc="-35" dirty="0">
                <a:latin typeface="Aptos" panose="020B0004020202020204" pitchFamily="34" charset="0"/>
                <a:cs typeface="Tahoma"/>
              </a:rPr>
              <a:t>gen</a:t>
            </a:r>
            <a:r>
              <a:rPr sz="2400" spc="-180" dirty="0">
                <a:latin typeface="Aptos" panose="020B0004020202020204" pitchFamily="34" charset="0"/>
                <a:cs typeface="Tahoma"/>
              </a:rPr>
              <a:t> </a:t>
            </a:r>
            <a:r>
              <a:rPr sz="2400" spc="-35" dirty="0">
                <a:latin typeface="Aptos" panose="020B0004020202020204" pitchFamily="34" charset="0"/>
                <a:cs typeface="Tahoma"/>
              </a:rPr>
              <a:t>yon</a:t>
            </a:r>
            <a:r>
              <a:rPr sz="2400" spc="-185" dirty="0">
                <a:latin typeface="Aptos" panose="020B0004020202020204" pitchFamily="34" charset="0"/>
                <a:cs typeface="Tahoma"/>
              </a:rPr>
              <a:t> </a:t>
            </a:r>
            <a:r>
              <a:rPr sz="2400" spc="-60" dirty="0">
                <a:latin typeface="Aptos" panose="020B0004020202020204" pitchFamily="34" charset="0"/>
                <a:cs typeface="Tahoma"/>
              </a:rPr>
              <a:t>gwo</a:t>
            </a:r>
            <a:r>
              <a:rPr sz="2400" spc="-160" dirty="0">
                <a:latin typeface="Aptos" panose="020B0004020202020204" pitchFamily="34" charset="0"/>
                <a:cs typeface="Tahoma"/>
              </a:rPr>
              <a:t> </a:t>
            </a:r>
            <a:r>
              <a:rPr sz="2400" dirty="0">
                <a:latin typeface="Aptos" panose="020B0004020202020204" pitchFamily="34" charset="0"/>
                <a:cs typeface="Tahoma"/>
              </a:rPr>
              <a:t>difikilte</a:t>
            </a:r>
            <a:r>
              <a:rPr sz="2400" spc="-180" dirty="0">
                <a:latin typeface="Aptos" panose="020B0004020202020204" pitchFamily="34" charset="0"/>
                <a:cs typeface="Tahoma"/>
              </a:rPr>
              <a:t> </a:t>
            </a:r>
            <a:r>
              <a:rPr sz="2400" spc="-10" dirty="0">
                <a:latin typeface="Aptos" panose="020B0004020202020204" pitchFamily="34" charset="0"/>
                <a:cs typeface="Tahoma"/>
              </a:rPr>
              <a:t>finansye.</a:t>
            </a:r>
            <a:endParaRPr sz="2400" dirty="0">
              <a:latin typeface="Aptos" panose="020B0004020202020204" pitchFamily="34" charset="0"/>
              <a:cs typeface="Tahoma"/>
            </a:endParaRPr>
          </a:p>
          <a:p>
            <a:pPr marL="241300" indent="-228600">
              <a:lnSpc>
                <a:spcPct val="100000"/>
              </a:lnSpc>
              <a:spcBef>
                <a:spcPts val="350"/>
              </a:spcBef>
              <a:buFont typeface="Arial MT"/>
              <a:buChar char="•"/>
              <a:tabLst>
                <a:tab pos="241300" algn="l"/>
              </a:tabLst>
            </a:pPr>
            <a:r>
              <a:rPr sz="2400" spc="-10" dirty="0">
                <a:latin typeface="Aptos" panose="020B0004020202020204" pitchFamily="34" charset="0"/>
                <a:cs typeface="Tahoma"/>
              </a:rPr>
              <a:t>Resous/egzanp</a:t>
            </a:r>
            <a:r>
              <a:rPr sz="2400" spc="-55" dirty="0">
                <a:latin typeface="Aptos" panose="020B0004020202020204" pitchFamily="34" charset="0"/>
                <a:cs typeface="Tahoma"/>
              </a:rPr>
              <a:t> </a:t>
            </a:r>
            <a:r>
              <a:rPr sz="2400" dirty="0">
                <a:latin typeface="Aptos" panose="020B0004020202020204" pitchFamily="34" charset="0"/>
                <a:cs typeface="Tahoma"/>
              </a:rPr>
              <a:t>edikasyonèl</a:t>
            </a:r>
            <a:r>
              <a:rPr sz="2400" spc="-114" dirty="0">
                <a:latin typeface="Aptos" panose="020B0004020202020204" pitchFamily="34" charset="0"/>
                <a:cs typeface="Tahoma"/>
              </a:rPr>
              <a:t> </a:t>
            </a:r>
            <a:r>
              <a:rPr sz="2400" dirty="0">
                <a:latin typeface="Aptos" panose="020B0004020202020204" pitchFamily="34" charset="0"/>
                <a:cs typeface="Tahoma"/>
              </a:rPr>
              <a:t>ak</a:t>
            </a:r>
            <a:r>
              <a:rPr sz="2400" spc="-120" dirty="0">
                <a:latin typeface="Aptos" panose="020B0004020202020204" pitchFamily="34" charset="0"/>
                <a:cs typeface="Tahoma"/>
              </a:rPr>
              <a:t> </a:t>
            </a:r>
            <a:r>
              <a:rPr sz="2400" dirty="0">
                <a:latin typeface="Aptos" panose="020B0004020202020204" pitchFamily="34" charset="0"/>
                <a:cs typeface="Tahoma"/>
              </a:rPr>
              <a:t>lòt</a:t>
            </a:r>
            <a:r>
              <a:rPr sz="2400" spc="-100" dirty="0">
                <a:latin typeface="Aptos" panose="020B0004020202020204" pitchFamily="34" charset="0"/>
                <a:cs typeface="Tahoma"/>
              </a:rPr>
              <a:t> </a:t>
            </a:r>
            <a:r>
              <a:rPr sz="2400" spc="-10" dirty="0">
                <a:latin typeface="Aptos" panose="020B0004020202020204" pitchFamily="34" charset="0"/>
                <a:cs typeface="Tahoma"/>
              </a:rPr>
              <a:t>resous</a:t>
            </a:r>
            <a:endParaRPr sz="2400" dirty="0">
              <a:latin typeface="Aptos" panose="020B0004020202020204" pitchFamily="34" charset="0"/>
              <a:cs typeface="Tahoma"/>
            </a:endParaRPr>
          </a:p>
        </p:txBody>
      </p:sp>
      <p:sp>
        <p:nvSpPr>
          <p:cNvPr id="9" name="Rectangle 8">
            <a:extLst>
              <a:ext uri="{C183D7F6-B498-43B3-948B-1728B52AA6E4}">
                <adec:decorative xmlns:adec="http://schemas.microsoft.com/office/drawing/2017/decorative" val="1"/>
              </a:ext>
            </a:extLst>
          </p:cNvPr>
          <p:cNvSpPr/>
          <p:nvPr/>
        </p:nvSpPr>
        <p:spPr>
          <a:xfrm>
            <a:off x="6790690" y="388369"/>
            <a:ext cx="4817745" cy="2331169"/>
          </a:xfrm>
          <a:prstGeom prst="rect">
            <a:avLst/>
          </a:prstGeom>
          <a:solidFill>
            <a:srgbClr val="1D4F91"/>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ptos"/>
              <a:ea typeface="+mn-ea"/>
              <a:cs typeface="+mn-cs"/>
            </a:endParaRPr>
          </a:p>
        </p:txBody>
      </p:sp>
      <p:sp>
        <p:nvSpPr>
          <p:cNvPr id="12" name="Text Box 10"/>
          <p:cNvSpPr txBox="1"/>
          <p:nvPr/>
        </p:nvSpPr>
        <p:spPr>
          <a:xfrm>
            <a:off x="10238422" y="470728"/>
            <a:ext cx="1484630" cy="229870"/>
          </a:xfrm>
          <a:prstGeom prst="rect">
            <a:avLst/>
          </a:prstGeom>
          <a:noFill/>
        </p:spPr>
        <p:txBody>
          <a:bodyPr wrap="square" rtlCol="0">
            <a:spAutoFit/>
          </a:bodyPr>
          <a:lstStyle/>
          <a:p>
            <a:pPr algn="l" rtl="0"/>
            <a:r>
              <a:rPr lang="es-ES" altLang="en-US" sz="900" b="1" kern="1200" dirty="0">
                <a:solidFill>
                  <a:prstClr val="white"/>
                </a:solidFill>
                <a:latin typeface="Aptos"/>
                <a:ea typeface="+mn-ea"/>
                <a:cs typeface="+mn-cs"/>
              </a:rPr>
              <a:t>ME 2023</a:t>
            </a:r>
          </a:p>
        </p:txBody>
      </p:sp>
      <p:sp>
        <p:nvSpPr>
          <p:cNvPr id="10" name="Text Box 8"/>
          <p:cNvSpPr txBox="1"/>
          <p:nvPr/>
        </p:nvSpPr>
        <p:spPr>
          <a:xfrm>
            <a:off x="6999011" y="844831"/>
            <a:ext cx="4396105" cy="369332"/>
          </a:xfrm>
          <a:prstGeom prst="rect">
            <a:avLst/>
          </a:prstGeom>
          <a:noFill/>
        </p:spPr>
        <p:txBody>
          <a:bodyPr wrap="square" rtlCol="0">
            <a:spAutoFit/>
          </a:bodyPr>
          <a:lstStyle/>
          <a:p>
            <a:pPr algn="l" rtl="0"/>
            <a:r>
              <a:rPr lang="nn-NO" altLang="en-US" b="1" kern="1200" dirty="0">
                <a:solidFill>
                  <a:prstClr val="white"/>
                </a:solidFill>
                <a:latin typeface="Aptos"/>
                <a:ea typeface="+mn-ea"/>
                <a:cs typeface="+mn-cs"/>
              </a:rPr>
              <a:t>TWÒ AFÈKTE AK RARAMAN TANDE</a:t>
            </a:r>
            <a:endParaRPr lang="en-US" altLang="en-US" b="1" kern="1200" dirty="0">
              <a:solidFill>
                <a:prstClr val="white"/>
              </a:solidFill>
              <a:latin typeface="Aptos"/>
              <a:ea typeface="+mn-ea"/>
              <a:cs typeface="+mn-cs"/>
            </a:endParaRPr>
          </a:p>
        </p:txBody>
      </p:sp>
      <p:sp>
        <p:nvSpPr>
          <p:cNvPr id="11" name="Text Box 9"/>
          <p:cNvSpPr txBox="1"/>
          <p:nvPr/>
        </p:nvSpPr>
        <p:spPr>
          <a:xfrm>
            <a:off x="7001509" y="1438936"/>
            <a:ext cx="4396105" cy="923330"/>
          </a:xfrm>
          <a:prstGeom prst="rect">
            <a:avLst/>
          </a:prstGeom>
          <a:noFill/>
        </p:spPr>
        <p:txBody>
          <a:bodyPr wrap="square" rtlCol="0">
            <a:spAutoFit/>
          </a:bodyPr>
          <a:lstStyle/>
          <a:p>
            <a:pPr algn="l" rtl="0"/>
            <a:r>
              <a:rPr lang="en-US" altLang="en-US" kern="1200" dirty="0">
                <a:solidFill>
                  <a:prstClr val="white"/>
                </a:solidFill>
                <a:latin typeface="Aptos"/>
                <a:ea typeface="+mn-ea"/>
                <a:cs typeface="+mn-cs"/>
              </a:rPr>
              <a:t>ENKÒPORE VWA KOMINOTE YO NAN PWOSESIS REGILASYON ENÈJI MASSACHUSETTS YO</a:t>
            </a:r>
          </a:p>
        </p:txBody>
      </p:sp>
      <p:pic>
        <p:nvPicPr>
          <p:cNvPr id="5" name="object 5" descr="“Twò afekte ak raman tande: Enkòpore vwa kominote yo nan pwosesis regilasyon enèji Massachusetts yo.”"/>
          <p:cNvPicPr/>
          <p:nvPr/>
        </p:nvPicPr>
        <p:blipFill>
          <a:blip r:embed="rId3" cstate="print"/>
          <a:stretch>
            <a:fillRect/>
          </a:stretch>
        </p:blipFill>
        <p:spPr>
          <a:xfrm>
            <a:off x="6886575" y="3000400"/>
            <a:ext cx="5276850" cy="3327500"/>
          </a:xfrm>
          <a:prstGeom prst="rect">
            <a:avLst/>
          </a:prstGeom>
        </p:spPr>
      </p:pic>
      <p:sp>
        <p:nvSpPr>
          <p:cNvPr id="6" name="object 6"/>
          <p:cNvSpPr txBox="1"/>
          <p:nvPr/>
        </p:nvSpPr>
        <p:spPr>
          <a:xfrm>
            <a:off x="11766550" y="6308407"/>
            <a:ext cx="274320" cy="300355"/>
          </a:xfrm>
          <a:prstGeom prst="rect">
            <a:avLst/>
          </a:prstGeom>
        </p:spPr>
        <p:txBody>
          <a:bodyPr vert="horz" wrap="square" lIns="0" tIns="12700" rIns="0" bIns="0" rtlCol="0">
            <a:spAutoFit/>
          </a:bodyPr>
          <a:lstStyle/>
          <a:p>
            <a:pPr marL="12700">
              <a:lnSpc>
                <a:spcPct val="100000"/>
              </a:lnSpc>
              <a:spcBef>
                <a:spcPts val="100"/>
              </a:spcBef>
            </a:pPr>
            <a:r>
              <a:rPr lang="en-US" sz="1800" spc="-25" dirty="0">
                <a:latin typeface="Aptos" panose="020B0004020202020204" pitchFamily="34" charset="0"/>
                <a:cs typeface="Tahoma"/>
              </a:rPr>
              <a:t>19</a:t>
            </a:r>
            <a:endParaRPr sz="1800" dirty="0">
              <a:latin typeface="Aptos" panose="020B0004020202020204" pitchFamily="34" charset="0"/>
              <a:cs typeface="Tahoma"/>
            </a:endParaRPr>
          </a:p>
        </p:txBody>
      </p:sp>
      <p:sp>
        <p:nvSpPr>
          <p:cNvPr id="8" name="object 8">
            <a:extLst>
              <a:ext uri="{C183D7F6-B498-43B3-948B-1728B52AA6E4}">
                <adec:decorative xmlns:adec="http://schemas.microsoft.com/office/drawing/2017/decorative" val="1"/>
              </a:ext>
            </a:extLst>
          </p:cNvPr>
          <p:cNvSpPr txBox="1"/>
          <p:nvPr/>
        </p:nvSpPr>
        <p:spPr>
          <a:xfrm>
            <a:off x="4492244" y="6656799"/>
            <a:ext cx="3218180" cy="211454"/>
          </a:xfrm>
          <a:prstGeom prst="rect">
            <a:avLst/>
          </a:prstGeom>
        </p:spPr>
        <p:txBody>
          <a:bodyPr vert="horz" wrap="square" lIns="0" tIns="3175" rIns="0" bIns="0" rtlCol="0">
            <a:spAutoFit/>
          </a:bodyPr>
          <a:lstStyle/>
          <a:p>
            <a:pPr marL="12700">
              <a:lnSpc>
                <a:spcPct val="100000"/>
              </a:lnSpc>
              <a:spcBef>
                <a:spcPts val="25"/>
              </a:spcBef>
            </a:pPr>
            <a:r>
              <a:rPr sz="1200" spc="-229" dirty="0">
                <a:latin typeface="Tahoma"/>
                <a:cs typeface="Tahoma"/>
              </a:rPr>
              <a:t>©</a:t>
            </a:r>
            <a:r>
              <a:rPr sz="1200" spc="-90" dirty="0">
                <a:latin typeface="Tahoma"/>
                <a:cs typeface="Tahoma"/>
              </a:rPr>
              <a:t> </a:t>
            </a:r>
            <a:r>
              <a:rPr sz="1200" spc="-10" dirty="0">
                <a:latin typeface="Tahoma"/>
                <a:cs typeface="Tahoma"/>
              </a:rPr>
              <a:t>2026</a:t>
            </a:r>
            <a:r>
              <a:rPr sz="1200" spc="-45" dirty="0">
                <a:latin typeface="Tahoma"/>
                <a:cs typeface="Tahoma"/>
              </a:rPr>
              <a:t> </a:t>
            </a:r>
            <a:r>
              <a:rPr sz="1200" dirty="0">
                <a:latin typeface="Tahoma"/>
                <a:cs typeface="Tahoma"/>
              </a:rPr>
              <a:t>Massachusetts</a:t>
            </a:r>
            <a:r>
              <a:rPr sz="1200" spc="-75" dirty="0">
                <a:latin typeface="Tahoma"/>
                <a:cs typeface="Tahoma"/>
              </a:rPr>
              <a:t> </a:t>
            </a:r>
            <a:r>
              <a:rPr sz="1200" spc="-30" dirty="0">
                <a:latin typeface="Tahoma"/>
                <a:cs typeface="Tahoma"/>
              </a:rPr>
              <a:t>Attorney</a:t>
            </a:r>
            <a:r>
              <a:rPr sz="1200" spc="-20" dirty="0">
                <a:latin typeface="Tahoma"/>
                <a:cs typeface="Tahoma"/>
              </a:rPr>
              <a:t> </a:t>
            </a:r>
            <a:r>
              <a:rPr sz="1200" dirty="0">
                <a:latin typeface="Tahoma"/>
                <a:cs typeface="Tahoma"/>
              </a:rPr>
              <a:t>General’s</a:t>
            </a:r>
            <a:r>
              <a:rPr sz="1200" spc="-70" dirty="0">
                <a:latin typeface="Tahoma"/>
                <a:cs typeface="Tahoma"/>
              </a:rPr>
              <a:t> </a:t>
            </a:r>
            <a:r>
              <a:rPr sz="1200" spc="-10" dirty="0">
                <a:latin typeface="Tahoma"/>
                <a:cs typeface="Tahoma"/>
              </a:rPr>
              <a:t>Office</a:t>
            </a:r>
            <a:endParaRPr sz="1200">
              <a:latin typeface="Tahoma"/>
              <a:cs typeface="Tahom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8739" y="-11811"/>
            <a:ext cx="12034520" cy="443711"/>
          </a:xfrm>
          <a:prstGeom prst="rect">
            <a:avLst/>
          </a:prstGeom>
        </p:spPr>
        <p:txBody>
          <a:bodyPr vert="horz" wrap="square" lIns="0" tIns="12700" rIns="0" bIns="0" rtlCol="0">
            <a:spAutoFit/>
          </a:bodyPr>
          <a:lstStyle/>
          <a:p>
            <a:pPr marL="12700">
              <a:lnSpc>
                <a:spcPct val="100000"/>
              </a:lnSpc>
              <a:spcBef>
                <a:spcPts val="100"/>
              </a:spcBef>
            </a:pPr>
            <a:r>
              <a:rPr sz="2800" spc="-100" dirty="0">
                <a:latin typeface="Aptos" panose="020B0004020202020204" pitchFamily="34" charset="0"/>
              </a:rPr>
              <a:t>Enstriksyon</a:t>
            </a:r>
            <a:r>
              <a:rPr sz="2800" spc="-245" dirty="0">
                <a:latin typeface="Aptos" panose="020B0004020202020204" pitchFamily="34" charset="0"/>
              </a:rPr>
              <a:t> </a:t>
            </a:r>
            <a:r>
              <a:rPr sz="2800" spc="-130" dirty="0">
                <a:latin typeface="Aptos" panose="020B0004020202020204" pitchFamily="34" charset="0"/>
              </a:rPr>
              <a:t>entèpretasyon</a:t>
            </a:r>
            <a:r>
              <a:rPr sz="2800" spc="-235" dirty="0">
                <a:latin typeface="Aptos" panose="020B0004020202020204" pitchFamily="34" charset="0"/>
              </a:rPr>
              <a:t> </a:t>
            </a:r>
            <a:r>
              <a:rPr sz="2800" spc="-25" dirty="0">
                <a:latin typeface="Aptos" panose="020B0004020202020204" pitchFamily="34" charset="0"/>
              </a:rPr>
              <a:t>yo</a:t>
            </a:r>
            <a:endParaRPr sz="2800" dirty="0">
              <a:latin typeface="Aptos" panose="020B0004020202020204" pitchFamily="34" charset="0"/>
            </a:endParaRPr>
          </a:p>
        </p:txBody>
      </p:sp>
      <p:sp>
        <p:nvSpPr>
          <p:cNvPr id="3" name="object 3"/>
          <p:cNvSpPr txBox="1"/>
          <p:nvPr/>
        </p:nvSpPr>
        <p:spPr>
          <a:xfrm>
            <a:off x="299402" y="877506"/>
            <a:ext cx="8652510" cy="4140200"/>
          </a:xfrm>
          <a:prstGeom prst="rect">
            <a:avLst/>
          </a:prstGeom>
        </p:spPr>
        <p:txBody>
          <a:bodyPr vert="horz" wrap="square" lIns="0" tIns="15875" rIns="0" bIns="0" rtlCol="0">
            <a:spAutoFit/>
          </a:bodyPr>
          <a:lstStyle/>
          <a:p>
            <a:pPr marL="12700">
              <a:lnSpc>
                <a:spcPct val="100000"/>
              </a:lnSpc>
              <a:spcBef>
                <a:spcPts val="125"/>
              </a:spcBef>
            </a:pPr>
            <a:r>
              <a:rPr sz="2000" spc="-125" dirty="0">
                <a:solidFill>
                  <a:srgbClr val="13548F"/>
                </a:solidFill>
                <a:latin typeface="Aptos" panose="020B0004020202020204" pitchFamily="34" charset="0"/>
                <a:cs typeface="Tahoma"/>
              </a:rPr>
              <a:t>Yo</a:t>
            </a:r>
            <a:r>
              <a:rPr sz="2000" spc="-160" dirty="0">
                <a:solidFill>
                  <a:srgbClr val="13548F"/>
                </a:solidFill>
                <a:latin typeface="Aptos" panose="020B0004020202020204" pitchFamily="34" charset="0"/>
                <a:cs typeface="Tahoma"/>
              </a:rPr>
              <a:t> </a:t>
            </a:r>
            <a:r>
              <a:rPr sz="2000" spc="-20" dirty="0">
                <a:solidFill>
                  <a:srgbClr val="13548F"/>
                </a:solidFill>
                <a:latin typeface="Aptos" panose="020B0004020202020204" pitchFamily="34" charset="0"/>
                <a:cs typeface="Tahoma"/>
              </a:rPr>
              <a:t>ofri</a:t>
            </a:r>
            <a:r>
              <a:rPr sz="2000" spc="-210" dirty="0">
                <a:solidFill>
                  <a:srgbClr val="13548F"/>
                </a:solidFill>
                <a:latin typeface="Aptos" panose="020B0004020202020204" pitchFamily="34" charset="0"/>
                <a:cs typeface="Tahoma"/>
              </a:rPr>
              <a:t> </a:t>
            </a:r>
            <a:r>
              <a:rPr sz="2000" spc="-30" dirty="0">
                <a:solidFill>
                  <a:srgbClr val="13548F"/>
                </a:solidFill>
                <a:latin typeface="Aptos" panose="020B0004020202020204" pitchFamily="34" charset="0"/>
                <a:cs typeface="Tahoma"/>
              </a:rPr>
              <a:t>Entèpretasyon</a:t>
            </a:r>
            <a:r>
              <a:rPr sz="2000" spc="-150" dirty="0">
                <a:solidFill>
                  <a:srgbClr val="13548F"/>
                </a:solidFill>
                <a:latin typeface="Aptos" panose="020B0004020202020204" pitchFamily="34" charset="0"/>
                <a:cs typeface="Tahoma"/>
              </a:rPr>
              <a:t> </a:t>
            </a:r>
            <a:r>
              <a:rPr sz="2000" spc="-45" dirty="0">
                <a:solidFill>
                  <a:srgbClr val="13548F"/>
                </a:solidFill>
                <a:latin typeface="Aptos" panose="020B0004020202020204" pitchFamily="34" charset="0"/>
                <a:cs typeface="Tahoma"/>
              </a:rPr>
              <a:t>Lang</a:t>
            </a:r>
            <a:r>
              <a:rPr sz="2000" spc="-150" dirty="0">
                <a:solidFill>
                  <a:srgbClr val="13548F"/>
                </a:solidFill>
                <a:latin typeface="Aptos" panose="020B0004020202020204" pitchFamily="34" charset="0"/>
                <a:cs typeface="Tahoma"/>
              </a:rPr>
              <a:t> </a:t>
            </a:r>
            <a:r>
              <a:rPr sz="2000" spc="-20" dirty="0">
                <a:solidFill>
                  <a:srgbClr val="13548F"/>
                </a:solidFill>
                <a:latin typeface="Aptos" panose="020B0004020202020204" pitchFamily="34" charset="0"/>
                <a:cs typeface="Tahoma"/>
              </a:rPr>
              <a:t>nan:</a:t>
            </a:r>
            <a:endParaRPr sz="2000" dirty="0">
              <a:latin typeface="Aptos" panose="020B0004020202020204" pitchFamily="34" charset="0"/>
              <a:cs typeface="Tahoma"/>
            </a:endParaRPr>
          </a:p>
          <a:p>
            <a:pPr marL="12700">
              <a:lnSpc>
                <a:spcPct val="100000"/>
              </a:lnSpc>
              <a:spcBef>
                <a:spcPts val="5"/>
              </a:spcBef>
            </a:pPr>
            <a:r>
              <a:rPr sz="2000" b="1" spc="-80" dirty="0">
                <a:solidFill>
                  <a:srgbClr val="13548F"/>
                </a:solidFill>
                <a:latin typeface="Aptos" panose="020B0004020202020204" pitchFamily="34" charset="0"/>
                <a:cs typeface="Tahoma"/>
              </a:rPr>
              <a:t>Español,</a:t>
            </a:r>
            <a:r>
              <a:rPr sz="2000" b="1" spc="-120" dirty="0">
                <a:solidFill>
                  <a:srgbClr val="13548F"/>
                </a:solidFill>
                <a:latin typeface="Aptos" panose="020B0004020202020204" pitchFamily="34" charset="0"/>
                <a:cs typeface="Tahoma"/>
              </a:rPr>
              <a:t> Kreyòl</a:t>
            </a:r>
            <a:r>
              <a:rPr sz="2000" b="1" spc="-114" dirty="0">
                <a:solidFill>
                  <a:srgbClr val="13548F"/>
                </a:solidFill>
                <a:latin typeface="Aptos" panose="020B0004020202020204" pitchFamily="34" charset="0"/>
                <a:cs typeface="Tahoma"/>
              </a:rPr>
              <a:t> </a:t>
            </a:r>
            <a:r>
              <a:rPr sz="2000" b="1" spc="-105" dirty="0">
                <a:solidFill>
                  <a:srgbClr val="13548F"/>
                </a:solidFill>
                <a:latin typeface="Aptos" panose="020B0004020202020204" pitchFamily="34" charset="0"/>
                <a:cs typeface="Tahoma"/>
              </a:rPr>
              <a:t>ayisyen</a:t>
            </a:r>
            <a:r>
              <a:rPr sz="2000" b="1" spc="-125" dirty="0">
                <a:solidFill>
                  <a:srgbClr val="13548F"/>
                </a:solidFill>
                <a:latin typeface="Aptos" panose="020B0004020202020204" pitchFamily="34" charset="0"/>
                <a:cs typeface="Tahoma"/>
              </a:rPr>
              <a:t>, </a:t>
            </a:r>
            <a:r>
              <a:rPr sz="2000" b="1" spc="-120" dirty="0">
                <a:solidFill>
                  <a:srgbClr val="13548F"/>
                </a:solidFill>
                <a:latin typeface="Aptos" panose="020B0004020202020204" pitchFamily="34" charset="0"/>
                <a:cs typeface="Tahoma"/>
              </a:rPr>
              <a:t>Português</a:t>
            </a:r>
            <a:r>
              <a:rPr sz="2000" b="1" spc="-130" dirty="0">
                <a:solidFill>
                  <a:srgbClr val="13548F"/>
                </a:solidFill>
                <a:latin typeface="Aptos" panose="020B0004020202020204" pitchFamily="34" charset="0"/>
                <a:cs typeface="Tahoma"/>
              </a:rPr>
              <a:t>, </a:t>
            </a:r>
            <a:r>
              <a:rPr sz="2000" spc="-5" dirty="0">
                <a:solidFill>
                  <a:srgbClr val="13548F"/>
                </a:solidFill>
                <a:latin typeface="Aptos" panose="020B0004020202020204" pitchFamily="34" charset="0"/>
                <a:cs typeface="MS Gothic"/>
              </a:rPr>
              <a:t>普通</a:t>
            </a:r>
            <a:r>
              <a:rPr sz="2000" b="1" spc="-10" dirty="0">
                <a:solidFill>
                  <a:srgbClr val="13548F"/>
                </a:solidFill>
                <a:latin typeface="Aptos" panose="020B0004020202020204" pitchFamily="34" charset="0"/>
                <a:cs typeface="Microsoft JhengHei"/>
              </a:rPr>
              <a:t>话</a:t>
            </a:r>
            <a:r>
              <a:rPr sz="2000" b="1" spc="-65" dirty="0">
                <a:solidFill>
                  <a:srgbClr val="13548F"/>
                </a:solidFill>
                <a:latin typeface="Aptos" panose="020B0004020202020204" pitchFamily="34" charset="0"/>
                <a:cs typeface="Tahoma"/>
              </a:rPr>
              <a:t>, </a:t>
            </a:r>
            <a:r>
              <a:rPr sz="2000" b="1" spc="-110" dirty="0">
                <a:solidFill>
                  <a:srgbClr val="13548F"/>
                </a:solidFill>
                <a:latin typeface="Aptos" panose="020B0004020202020204" pitchFamily="34" charset="0"/>
                <a:cs typeface="Tahoma"/>
              </a:rPr>
              <a:t>and</a:t>
            </a:r>
            <a:r>
              <a:rPr sz="2000" b="1" spc="-165" dirty="0">
                <a:solidFill>
                  <a:srgbClr val="13548F"/>
                </a:solidFill>
                <a:latin typeface="Aptos" panose="020B0004020202020204" pitchFamily="34" charset="0"/>
                <a:cs typeface="Tahoma"/>
              </a:rPr>
              <a:t> </a:t>
            </a:r>
            <a:r>
              <a:rPr sz="2000" b="1" spc="-155" dirty="0">
                <a:solidFill>
                  <a:srgbClr val="13548F"/>
                </a:solidFill>
                <a:latin typeface="Aptos" panose="020B0004020202020204" pitchFamily="34" charset="0"/>
                <a:cs typeface="Tahoma"/>
              </a:rPr>
              <a:t>Tiếng</a:t>
            </a:r>
            <a:r>
              <a:rPr sz="2000" b="1" spc="-140" dirty="0">
                <a:solidFill>
                  <a:srgbClr val="13548F"/>
                </a:solidFill>
                <a:latin typeface="Aptos" panose="020B0004020202020204" pitchFamily="34" charset="0"/>
                <a:cs typeface="Tahoma"/>
              </a:rPr>
              <a:t> </a:t>
            </a:r>
            <a:r>
              <a:rPr sz="2000" b="1" spc="-20" dirty="0">
                <a:solidFill>
                  <a:srgbClr val="13548F"/>
                </a:solidFill>
                <a:latin typeface="Aptos" panose="020B0004020202020204" pitchFamily="34" charset="0"/>
                <a:cs typeface="Tahoma"/>
              </a:rPr>
              <a:t>Việt</a:t>
            </a:r>
            <a:endParaRPr sz="2000" dirty="0">
              <a:latin typeface="Aptos" panose="020B0004020202020204" pitchFamily="34" charset="0"/>
              <a:cs typeface="Tahoma"/>
            </a:endParaRPr>
          </a:p>
          <a:p>
            <a:pPr marL="238760" indent="-226060">
              <a:lnSpc>
                <a:spcPct val="100000"/>
              </a:lnSpc>
              <a:spcBef>
                <a:spcPts val="530"/>
              </a:spcBef>
              <a:buFont typeface="Arial MT"/>
              <a:buChar char="•"/>
              <a:tabLst>
                <a:tab pos="238760" algn="l"/>
              </a:tabLst>
            </a:pPr>
            <a:r>
              <a:rPr sz="2000" spc="-10" dirty="0">
                <a:solidFill>
                  <a:srgbClr val="13548F"/>
                </a:solidFill>
                <a:latin typeface="Aptos" panose="020B0004020202020204" pitchFamily="34" charset="0"/>
                <a:cs typeface="Tahoma"/>
              </a:rPr>
              <a:t>Pou</a:t>
            </a:r>
            <a:r>
              <a:rPr sz="2000" spc="-18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patisipe</a:t>
            </a:r>
            <a:r>
              <a:rPr sz="2000" spc="-16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an</a:t>
            </a:r>
            <a:r>
              <a:rPr sz="2000" spc="-160" dirty="0">
                <a:solidFill>
                  <a:srgbClr val="13548F"/>
                </a:solidFill>
                <a:latin typeface="Aptos" panose="020B0004020202020204" pitchFamily="34" charset="0"/>
                <a:cs typeface="Tahoma"/>
              </a:rPr>
              <a:t> </a:t>
            </a:r>
            <a:r>
              <a:rPr sz="2000" spc="-45" dirty="0">
                <a:solidFill>
                  <a:srgbClr val="13548F"/>
                </a:solidFill>
                <a:latin typeface="Aptos" panose="020B0004020202020204" pitchFamily="34" charset="0"/>
                <a:cs typeface="Tahoma"/>
              </a:rPr>
              <a:t>Anglè,</a:t>
            </a:r>
            <a:r>
              <a:rPr sz="2000" spc="-16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klike</a:t>
            </a:r>
            <a:r>
              <a:rPr sz="2000" spc="-204"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sou</a:t>
            </a:r>
            <a:r>
              <a:rPr sz="2000" spc="-210"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ikòn</a:t>
            </a:r>
            <a:r>
              <a:rPr sz="2000" spc="-180"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"Globe"</a:t>
            </a:r>
            <a:r>
              <a:rPr sz="2000" spc="-20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la</a:t>
            </a:r>
            <a:r>
              <a:rPr sz="2000" spc="-14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epi</a:t>
            </a:r>
            <a:r>
              <a:rPr sz="2000" spc="-19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chwazi</a:t>
            </a:r>
            <a:r>
              <a:rPr sz="2000" spc="-200"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Anglè.</a:t>
            </a:r>
            <a:endParaRPr sz="2000" dirty="0">
              <a:latin typeface="Aptos" panose="020B0004020202020204" pitchFamily="34" charset="0"/>
              <a:cs typeface="Tahoma"/>
            </a:endParaRPr>
          </a:p>
          <a:p>
            <a:pPr marL="238760" marR="1925320" indent="-226060">
              <a:lnSpc>
                <a:spcPct val="100000"/>
              </a:lnSpc>
              <a:spcBef>
                <a:spcPts val="600"/>
              </a:spcBef>
              <a:buFont typeface="Arial MT"/>
              <a:buChar char="•"/>
              <a:tabLst>
                <a:tab pos="241300" algn="l"/>
              </a:tabLst>
            </a:pPr>
            <a:r>
              <a:rPr sz="2000" spc="-30" dirty="0">
                <a:solidFill>
                  <a:srgbClr val="13548F"/>
                </a:solidFill>
                <a:latin typeface="Aptos" panose="020B0004020202020204" pitchFamily="34" charset="0"/>
                <a:cs typeface="Tahoma"/>
              </a:rPr>
              <a:t>Para</a:t>
            </a:r>
            <a:r>
              <a:rPr sz="2000" spc="-165" dirty="0">
                <a:solidFill>
                  <a:srgbClr val="13548F"/>
                </a:solidFill>
                <a:latin typeface="Aptos" panose="020B0004020202020204" pitchFamily="34" charset="0"/>
                <a:cs typeface="Tahoma"/>
              </a:rPr>
              <a:t> </a:t>
            </a:r>
            <a:r>
              <a:rPr sz="2000" spc="-40" dirty="0">
                <a:solidFill>
                  <a:srgbClr val="13548F"/>
                </a:solidFill>
                <a:latin typeface="Aptos" panose="020B0004020202020204" pitchFamily="34" charset="0"/>
                <a:cs typeface="Tahoma"/>
              </a:rPr>
              <a:t>entrar</a:t>
            </a:r>
            <a:r>
              <a:rPr sz="2000" spc="-16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no</a:t>
            </a:r>
            <a:r>
              <a:rPr sz="2000" spc="-17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canal</a:t>
            </a:r>
            <a:r>
              <a:rPr sz="2000" spc="-16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em</a:t>
            </a:r>
            <a:r>
              <a:rPr sz="2000" spc="-170" dirty="0">
                <a:solidFill>
                  <a:srgbClr val="13548F"/>
                </a:solidFill>
                <a:latin typeface="Aptos" panose="020B0004020202020204" pitchFamily="34" charset="0"/>
                <a:cs typeface="Tahoma"/>
              </a:rPr>
              <a:t> </a:t>
            </a:r>
            <a:r>
              <a:rPr sz="2000" spc="-20" dirty="0">
                <a:solidFill>
                  <a:srgbClr val="13548F"/>
                </a:solidFill>
                <a:latin typeface="Aptos" panose="020B0004020202020204" pitchFamily="34" charset="0"/>
                <a:cs typeface="Tahoma"/>
              </a:rPr>
              <a:t>português,</a:t>
            </a:r>
            <a:r>
              <a:rPr sz="2000" spc="-16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clique</a:t>
            </a:r>
            <a:r>
              <a:rPr sz="2000" spc="-11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no</a:t>
            </a:r>
            <a:r>
              <a:rPr sz="2000" spc="-18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ícone</a:t>
            </a:r>
            <a:r>
              <a:rPr sz="2000" spc="-28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“Globe” 	</a:t>
            </a:r>
            <a:r>
              <a:rPr sz="2000" dirty="0">
                <a:solidFill>
                  <a:srgbClr val="13548F"/>
                </a:solidFill>
                <a:latin typeface="Aptos" panose="020B0004020202020204" pitchFamily="34" charset="0"/>
                <a:cs typeface="Tahoma"/>
              </a:rPr>
              <a:t>e</a:t>
            </a:r>
            <a:r>
              <a:rPr sz="2000" spc="-7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selecione</a:t>
            </a:r>
            <a:r>
              <a:rPr sz="2000" spc="-22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“Portuguese”</a:t>
            </a:r>
            <a:endParaRPr sz="2000" dirty="0">
              <a:latin typeface="Aptos" panose="020B0004020202020204" pitchFamily="34" charset="0"/>
              <a:cs typeface="Tahoma"/>
            </a:endParaRPr>
          </a:p>
          <a:p>
            <a:pPr marL="238760" marR="1402715" indent="-226060">
              <a:lnSpc>
                <a:spcPct val="100000"/>
              </a:lnSpc>
              <a:spcBef>
                <a:spcPts val="610"/>
              </a:spcBef>
              <a:buFont typeface="Arial MT"/>
              <a:buChar char="•"/>
              <a:tabLst>
                <a:tab pos="241300" algn="l"/>
              </a:tabLst>
            </a:pPr>
            <a:r>
              <a:rPr sz="2000" dirty="0">
                <a:solidFill>
                  <a:srgbClr val="13548F"/>
                </a:solidFill>
                <a:latin typeface="Aptos" panose="020B0004020202020204" pitchFamily="34" charset="0"/>
                <a:cs typeface="Tahoma"/>
              </a:rPr>
              <a:t>Si</a:t>
            </a:r>
            <a:r>
              <a:rPr sz="2000" spc="-170" dirty="0">
                <a:solidFill>
                  <a:srgbClr val="13548F"/>
                </a:solidFill>
                <a:latin typeface="Aptos" panose="020B0004020202020204" pitchFamily="34" charset="0"/>
                <a:cs typeface="Tahoma"/>
              </a:rPr>
              <a:t> </a:t>
            </a:r>
            <a:r>
              <a:rPr sz="2000" spc="-25" dirty="0">
                <a:solidFill>
                  <a:srgbClr val="13548F"/>
                </a:solidFill>
                <a:latin typeface="Aptos" panose="020B0004020202020204" pitchFamily="34" charset="0"/>
                <a:cs typeface="Tahoma"/>
              </a:rPr>
              <a:t>alguien</a:t>
            </a:r>
            <a:r>
              <a:rPr sz="2000" spc="-15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desea</a:t>
            </a:r>
            <a:r>
              <a:rPr sz="2000" spc="-18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interpretación</a:t>
            </a:r>
            <a:r>
              <a:rPr sz="2000" spc="-18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en</a:t>
            </a:r>
            <a:r>
              <a:rPr sz="2000" spc="-19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español,</a:t>
            </a:r>
            <a:r>
              <a:rPr sz="2000" spc="-175" dirty="0">
                <a:solidFill>
                  <a:srgbClr val="13548F"/>
                </a:solidFill>
                <a:latin typeface="Aptos" panose="020B0004020202020204" pitchFamily="34" charset="0"/>
                <a:cs typeface="Tahoma"/>
              </a:rPr>
              <a:t> </a:t>
            </a:r>
            <a:r>
              <a:rPr sz="2000" spc="-35" dirty="0">
                <a:solidFill>
                  <a:srgbClr val="13548F"/>
                </a:solidFill>
                <a:latin typeface="Aptos" panose="020B0004020202020204" pitchFamily="34" charset="0"/>
                <a:cs typeface="Tahoma"/>
              </a:rPr>
              <a:t>haga</a:t>
            </a:r>
            <a:r>
              <a:rPr sz="2000" spc="-215" dirty="0">
                <a:solidFill>
                  <a:srgbClr val="13548F"/>
                </a:solidFill>
                <a:latin typeface="Aptos" panose="020B0004020202020204" pitchFamily="34" charset="0"/>
                <a:cs typeface="Tahoma"/>
              </a:rPr>
              <a:t> </a:t>
            </a:r>
            <a:r>
              <a:rPr sz="2000" spc="75" dirty="0">
                <a:solidFill>
                  <a:srgbClr val="13548F"/>
                </a:solidFill>
                <a:latin typeface="Aptos" panose="020B0004020202020204" pitchFamily="34" charset="0"/>
                <a:cs typeface="Tahoma"/>
              </a:rPr>
              <a:t>clic</a:t>
            </a:r>
            <a:r>
              <a:rPr sz="2000" spc="-16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en</a:t>
            </a:r>
            <a:r>
              <a:rPr sz="2000" spc="-28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“Globe” 	</a:t>
            </a:r>
            <a:r>
              <a:rPr sz="2000" spc="-90" dirty="0">
                <a:solidFill>
                  <a:srgbClr val="13548F"/>
                </a:solidFill>
                <a:latin typeface="Aptos" panose="020B0004020202020204" pitchFamily="34" charset="0"/>
                <a:cs typeface="Tahoma"/>
              </a:rPr>
              <a:t>y</a:t>
            </a:r>
            <a:r>
              <a:rPr sz="2000" spc="-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seleccione</a:t>
            </a:r>
            <a:r>
              <a:rPr sz="2000" spc="-175"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“Spanish”</a:t>
            </a:r>
            <a:endParaRPr sz="2000" dirty="0">
              <a:latin typeface="Aptos" panose="020B0004020202020204" pitchFamily="34" charset="0"/>
              <a:cs typeface="Tahoma"/>
            </a:endParaRPr>
          </a:p>
          <a:p>
            <a:pPr marL="238760" marR="1263015" indent="-226060">
              <a:lnSpc>
                <a:spcPct val="100000"/>
              </a:lnSpc>
              <a:spcBef>
                <a:spcPts val="605"/>
              </a:spcBef>
              <a:buFont typeface="Arial MT"/>
              <a:buChar char="•"/>
              <a:tabLst>
                <a:tab pos="241300" algn="l"/>
              </a:tabLst>
            </a:pPr>
            <a:r>
              <a:rPr sz="2000" spc="-10" dirty="0">
                <a:solidFill>
                  <a:srgbClr val="13548F"/>
                </a:solidFill>
                <a:latin typeface="Aptos" panose="020B0004020202020204" pitchFamily="34" charset="0"/>
                <a:cs typeface="Tahoma"/>
              </a:rPr>
              <a:t>Pou</a:t>
            </a:r>
            <a:r>
              <a:rPr sz="2000" spc="-190" dirty="0">
                <a:solidFill>
                  <a:srgbClr val="13548F"/>
                </a:solidFill>
                <a:latin typeface="Aptos" panose="020B0004020202020204" pitchFamily="34" charset="0"/>
                <a:cs typeface="Tahoma"/>
              </a:rPr>
              <a:t> </a:t>
            </a:r>
            <a:r>
              <a:rPr sz="2000" spc="-50" dirty="0">
                <a:solidFill>
                  <a:srgbClr val="13548F"/>
                </a:solidFill>
                <a:latin typeface="Aptos" panose="020B0004020202020204" pitchFamily="34" charset="0"/>
                <a:cs typeface="Tahoma"/>
              </a:rPr>
              <a:t>rantre</a:t>
            </a:r>
            <a:r>
              <a:rPr sz="2000" spc="-15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nan</a:t>
            </a:r>
            <a:r>
              <a:rPr sz="2000" spc="-19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chanèl</a:t>
            </a:r>
            <a:r>
              <a:rPr sz="2000" spc="-210" dirty="0">
                <a:solidFill>
                  <a:srgbClr val="13548F"/>
                </a:solidFill>
                <a:latin typeface="Aptos" panose="020B0004020202020204" pitchFamily="34" charset="0"/>
                <a:cs typeface="Tahoma"/>
              </a:rPr>
              <a:t> </a:t>
            </a:r>
            <a:r>
              <a:rPr sz="2000" spc="-35" dirty="0">
                <a:solidFill>
                  <a:srgbClr val="13548F"/>
                </a:solidFill>
                <a:latin typeface="Aptos" panose="020B0004020202020204" pitchFamily="34" charset="0"/>
                <a:cs typeface="Tahoma"/>
              </a:rPr>
              <a:t>kreyòl</a:t>
            </a:r>
            <a:r>
              <a:rPr sz="2000" spc="-150" dirty="0">
                <a:solidFill>
                  <a:srgbClr val="13548F"/>
                </a:solidFill>
                <a:latin typeface="Aptos" panose="020B0004020202020204" pitchFamily="34" charset="0"/>
                <a:cs typeface="Tahoma"/>
              </a:rPr>
              <a:t> </a:t>
            </a:r>
            <a:r>
              <a:rPr sz="2000" spc="-30" dirty="0">
                <a:solidFill>
                  <a:srgbClr val="13548F"/>
                </a:solidFill>
                <a:latin typeface="Aptos" panose="020B0004020202020204" pitchFamily="34" charset="0"/>
                <a:cs typeface="Tahoma"/>
              </a:rPr>
              <a:t>ayisyen</a:t>
            </a:r>
            <a:r>
              <a:rPr sz="2000" spc="-204"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an,</a:t>
            </a:r>
            <a:r>
              <a:rPr sz="2000" spc="-170"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klike</a:t>
            </a:r>
            <a:r>
              <a:rPr sz="2000" spc="-21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sou</a:t>
            </a:r>
            <a:r>
              <a:rPr sz="2000" spc="-200"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ikòn</a:t>
            </a:r>
            <a:r>
              <a:rPr sz="2000" spc="-290" dirty="0">
                <a:solidFill>
                  <a:srgbClr val="13548F"/>
                </a:solidFill>
                <a:latin typeface="Aptos" panose="020B0004020202020204" pitchFamily="34" charset="0"/>
                <a:cs typeface="Tahoma"/>
              </a:rPr>
              <a:t> </a:t>
            </a:r>
            <a:r>
              <a:rPr sz="2000" spc="45" dirty="0">
                <a:solidFill>
                  <a:srgbClr val="13548F"/>
                </a:solidFill>
                <a:latin typeface="Aptos" panose="020B0004020202020204" pitchFamily="34" charset="0"/>
                <a:cs typeface="Tahoma"/>
              </a:rPr>
              <a:t>“Globe”</a:t>
            </a:r>
            <a:r>
              <a:rPr sz="2000" spc="-325" dirty="0">
                <a:solidFill>
                  <a:srgbClr val="13548F"/>
                </a:solidFill>
                <a:latin typeface="Aptos" panose="020B0004020202020204" pitchFamily="34" charset="0"/>
                <a:cs typeface="Tahoma"/>
              </a:rPr>
              <a:t> </a:t>
            </a:r>
            <a:r>
              <a:rPr sz="2000" spc="-25" dirty="0">
                <a:solidFill>
                  <a:srgbClr val="13548F"/>
                </a:solidFill>
                <a:latin typeface="Aptos" panose="020B0004020202020204" pitchFamily="34" charset="0"/>
                <a:cs typeface="Tahoma"/>
              </a:rPr>
              <a:t>an 	</a:t>
            </a:r>
            <a:r>
              <a:rPr sz="2000" dirty="0">
                <a:solidFill>
                  <a:srgbClr val="13548F"/>
                </a:solidFill>
                <a:latin typeface="Aptos" panose="020B0004020202020204" pitchFamily="34" charset="0"/>
                <a:cs typeface="Tahoma"/>
              </a:rPr>
              <a:t>epi</a:t>
            </a:r>
            <a:r>
              <a:rPr sz="2000" spc="-114"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chwazi</a:t>
            </a:r>
            <a:r>
              <a:rPr sz="2000" spc="-26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“Haitian</a:t>
            </a:r>
            <a:r>
              <a:rPr sz="2000" spc="-140"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Creole”</a:t>
            </a:r>
            <a:endParaRPr sz="2000" dirty="0">
              <a:latin typeface="Aptos" panose="020B0004020202020204" pitchFamily="34" charset="0"/>
              <a:cs typeface="Tahoma"/>
            </a:endParaRPr>
          </a:p>
          <a:p>
            <a:pPr marL="238760" indent="-226060">
              <a:lnSpc>
                <a:spcPct val="100000"/>
              </a:lnSpc>
              <a:spcBef>
                <a:spcPts val="685"/>
              </a:spcBef>
              <a:buFont typeface="Arial MT"/>
              <a:buChar char="•"/>
              <a:tabLst>
                <a:tab pos="238760" algn="l"/>
              </a:tabLst>
            </a:pPr>
            <a:r>
              <a:rPr sz="2000" spc="-20" dirty="0">
                <a:solidFill>
                  <a:srgbClr val="13548F"/>
                </a:solidFill>
                <a:latin typeface="Aptos" panose="020B0004020202020204" pitchFamily="34" charset="0"/>
                <a:cs typeface="MS Gothic"/>
              </a:rPr>
              <a:t>要以普通</a:t>
            </a:r>
            <a:r>
              <a:rPr sz="2000" spc="-30" dirty="0">
                <a:solidFill>
                  <a:srgbClr val="13548F"/>
                </a:solidFill>
                <a:latin typeface="Aptos" panose="020B0004020202020204" pitchFamily="34" charset="0"/>
                <a:cs typeface="Microsoft JhengHei"/>
              </a:rPr>
              <a:t>话参加会议，请单击口语图标并选择 </a:t>
            </a:r>
            <a:r>
              <a:rPr sz="2000" spc="-10" dirty="0">
                <a:solidFill>
                  <a:srgbClr val="13548F"/>
                </a:solidFill>
                <a:latin typeface="Aptos" panose="020B0004020202020204" pitchFamily="34" charset="0"/>
                <a:cs typeface="Tahoma"/>
              </a:rPr>
              <a:t>"Chinese”.</a:t>
            </a:r>
            <a:endParaRPr sz="2000" dirty="0">
              <a:latin typeface="Aptos" panose="020B0004020202020204" pitchFamily="34" charset="0"/>
              <a:cs typeface="Tahoma"/>
            </a:endParaRPr>
          </a:p>
          <a:p>
            <a:pPr marL="238760" indent="-226060">
              <a:lnSpc>
                <a:spcPct val="100000"/>
              </a:lnSpc>
              <a:spcBef>
                <a:spcPts val="530"/>
              </a:spcBef>
              <a:buFont typeface="Arial MT"/>
              <a:buChar char="•"/>
              <a:tabLst>
                <a:tab pos="238760" algn="l"/>
              </a:tabLst>
            </a:pPr>
            <a:r>
              <a:rPr sz="2000" spc="-20" dirty="0">
                <a:solidFill>
                  <a:srgbClr val="13548F"/>
                </a:solidFill>
                <a:latin typeface="Aptos" panose="020B0004020202020204" pitchFamily="34" charset="0"/>
                <a:cs typeface="Tahoma"/>
              </a:rPr>
              <a:t>Để</a:t>
            </a:r>
            <a:r>
              <a:rPr sz="2000" spc="-18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tham</a:t>
            </a:r>
            <a:r>
              <a:rPr sz="2000" spc="-250" dirty="0">
                <a:solidFill>
                  <a:srgbClr val="13548F"/>
                </a:solidFill>
                <a:latin typeface="Aptos" panose="020B0004020202020204" pitchFamily="34" charset="0"/>
                <a:cs typeface="Tahoma"/>
              </a:rPr>
              <a:t> </a:t>
            </a:r>
            <a:r>
              <a:rPr sz="2000" spc="-50" dirty="0">
                <a:solidFill>
                  <a:srgbClr val="13548F"/>
                </a:solidFill>
                <a:latin typeface="Aptos" panose="020B0004020202020204" pitchFamily="34" charset="0"/>
                <a:cs typeface="Tahoma"/>
              </a:rPr>
              <a:t>gia</a:t>
            </a:r>
            <a:r>
              <a:rPr sz="2000" spc="-165" dirty="0">
                <a:solidFill>
                  <a:srgbClr val="13548F"/>
                </a:solidFill>
                <a:latin typeface="Aptos" panose="020B0004020202020204" pitchFamily="34" charset="0"/>
                <a:cs typeface="Tahoma"/>
              </a:rPr>
              <a:t> </a:t>
            </a:r>
            <a:r>
              <a:rPr sz="2000" spc="-35" dirty="0">
                <a:solidFill>
                  <a:srgbClr val="13548F"/>
                </a:solidFill>
                <a:latin typeface="Aptos" panose="020B0004020202020204" pitchFamily="34" charset="0"/>
                <a:cs typeface="Tahoma"/>
              </a:rPr>
              <a:t>bằng</a:t>
            </a:r>
            <a:r>
              <a:rPr sz="2000" spc="-200" dirty="0">
                <a:solidFill>
                  <a:srgbClr val="13548F"/>
                </a:solidFill>
                <a:latin typeface="Aptos" panose="020B0004020202020204" pitchFamily="34" charset="0"/>
                <a:cs typeface="Tahoma"/>
              </a:rPr>
              <a:t> </a:t>
            </a:r>
            <a:r>
              <a:rPr sz="2000" spc="-35" dirty="0">
                <a:solidFill>
                  <a:srgbClr val="13548F"/>
                </a:solidFill>
                <a:latin typeface="Aptos" panose="020B0004020202020204" pitchFamily="34" charset="0"/>
                <a:cs typeface="Tahoma"/>
              </a:rPr>
              <a:t>tiếng</a:t>
            </a:r>
            <a:r>
              <a:rPr sz="2000" spc="-210" dirty="0">
                <a:solidFill>
                  <a:srgbClr val="13548F"/>
                </a:solidFill>
                <a:latin typeface="Aptos" panose="020B0004020202020204" pitchFamily="34" charset="0"/>
                <a:cs typeface="Tahoma"/>
              </a:rPr>
              <a:t> </a:t>
            </a:r>
            <a:r>
              <a:rPr sz="2000" spc="-20" dirty="0">
                <a:solidFill>
                  <a:srgbClr val="13548F"/>
                </a:solidFill>
                <a:latin typeface="Aptos" panose="020B0004020202020204" pitchFamily="34" charset="0"/>
                <a:cs typeface="Tahoma"/>
              </a:rPr>
              <a:t>Việt,</a:t>
            </a:r>
            <a:r>
              <a:rPr sz="2000" spc="-215" dirty="0">
                <a:solidFill>
                  <a:srgbClr val="13548F"/>
                </a:solidFill>
                <a:latin typeface="Aptos" panose="020B0004020202020204" pitchFamily="34" charset="0"/>
                <a:cs typeface="Tahoma"/>
              </a:rPr>
              <a:t> </a:t>
            </a:r>
            <a:r>
              <a:rPr sz="2000" spc="-40" dirty="0">
                <a:solidFill>
                  <a:srgbClr val="13548F"/>
                </a:solidFill>
                <a:latin typeface="Aptos" panose="020B0004020202020204" pitchFamily="34" charset="0"/>
                <a:cs typeface="Tahoma"/>
              </a:rPr>
              <a:t>hãy</a:t>
            </a:r>
            <a:r>
              <a:rPr sz="2000" spc="-210"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bấm</a:t>
            </a:r>
            <a:r>
              <a:rPr sz="2000" spc="-200" dirty="0">
                <a:solidFill>
                  <a:srgbClr val="13548F"/>
                </a:solidFill>
                <a:latin typeface="Aptos" panose="020B0004020202020204" pitchFamily="34" charset="0"/>
                <a:cs typeface="Tahoma"/>
              </a:rPr>
              <a:t> </a:t>
            </a:r>
            <a:r>
              <a:rPr sz="2000" spc="-40" dirty="0">
                <a:solidFill>
                  <a:srgbClr val="13548F"/>
                </a:solidFill>
                <a:latin typeface="Aptos" panose="020B0004020202020204" pitchFamily="34" charset="0"/>
                <a:cs typeface="Tahoma"/>
              </a:rPr>
              <a:t>vào</a:t>
            </a:r>
            <a:r>
              <a:rPr sz="2000" spc="-18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biểu</a:t>
            </a:r>
            <a:r>
              <a:rPr sz="2000" spc="-185" dirty="0">
                <a:solidFill>
                  <a:srgbClr val="13548F"/>
                </a:solidFill>
                <a:latin typeface="Aptos" panose="020B0004020202020204" pitchFamily="34" charset="0"/>
                <a:cs typeface="Tahoma"/>
              </a:rPr>
              <a:t> </a:t>
            </a:r>
            <a:r>
              <a:rPr sz="2000" spc="-50" dirty="0">
                <a:solidFill>
                  <a:srgbClr val="13548F"/>
                </a:solidFill>
                <a:latin typeface="Aptos" panose="020B0004020202020204" pitchFamily="34" charset="0"/>
                <a:cs typeface="Tahoma"/>
              </a:rPr>
              <a:t>tượng</a:t>
            </a:r>
            <a:r>
              <a:rPr sz="2000" spc="-180"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"Quả</a:t>
            </a:r>
            <a:r>
              <a:rPr sz="2000" spc="-170" dirty="0">
                <a:solidFill>
                  <a:srgbClr val="13548F"/>
                </a:solidFill>
                <a:latin typeface="Aptos" panose="020B0004020202020204" pitchFamily="34" charset="0"/>
                <a:cs typeface="Tahoma"/>
              </a:rPr>
              <a:t> </a:t>
            </a:r>
            <a:r>
              <a:rPr sz="2000" spc="-20" dirty="0">
                <a:solidFill>
                  <a:srgbClr val="13548F"/>
                </a:solidFill>
                <a:latin typeface="Aptos" panose="020B0004020202020204" pitchFamily="34" charset="0"/>
                <a:cs typeface="Tahoma"/>
              </a:rPr>
              <a:t>địa</a:t>
            </a:r>
            <a:r>
              <a:rPr sz="2000" spc="-16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cầu"</a:t>
            </a:r>
            <a:r>
              <a:rPr sz="2000" spc="-195" dirty="0">
                <a:solidFill>
                  <a:srgbClr val="13548F"/>
                </a:solidFill>
                <a:latin typeface="Aptos" panose="020B0004020202020204" pitchFamily="34" charset="0"/>
                <a:cs typeface="Tahoma"/>
              </a:rPr>
              <a:t> </a:t>
            </a:r>
            <a:r>
              <a:rPr sz="2000" spc="-50" dirty="0">
                <a:solidFill>
                  <a:srgbClr val="13548F"/>
                </a:solidFill>
                <a:latin typeface="Aptos" panose="020B0004020202020204" pitchFamily="34" charset="0"/>
                <a:cs typeface="Tahoma"/>
              </a:rPr>
              <a:t>và</a:t>
            </a:r>
            <a:r>
              <a:rPr sz="2000" spc="-195" dirty="0">
                <a:solidFill>
                  <a:srgbClr val="13548F"/>
                </a:solidFill>
                <a:latin typeface="Aptos" panose="020B0004020202020204" pitchFamily="34" charset="0"/>
                <a:cs typeface="Tahoma"/>
              </a:rPr>
              <a:t> </a:t>
            </a:r>
            <a:r>
              <a:rPr sz="2000" dirty="0">
                <a:solidFill>
                  <a:srgbClr val="13548F"/>
                </a:solidFill>
                <a:latin typeface="Aptos" panose="020B0004020202020204" pitchFamily="34" charset="0"/>
                <a:cs typeface="Tahoma"/>
              </a:rPr>
              <a:t>chọn</a:t>
            </a:r>
            <a:r>
              <a:rPr sz="2000" spc="-170" dirty="0">
                <a:solidFill>
                  <a:srgbClr val="13548F"/>
                </a:solidFill>
                <a:latin typeface="Aptos" panose="020B0004020202020204" pitchFamily="34" charset="0"/>
                <a:cs typeface="Tahoma"/>
              </a:rPr>
              <a:t> </a:t>
            </a:r>
            <a:r>
              <a:rPr sz="2000" spc="-25" dirty="0">
                <a:solidFill>
                  <a:srgbClr val="13548F"/>
                </a:solidFill>
                <a:latin typeface="Aptos" panose="020B0004020202020204" pitchFamily="34" charset="0"/>
                <a:cs typeface="Tahoma"/>
              </a:rPr>
              <a:t>Ti</a:t>
            </a:r>
            <a:endParaRPr sz="2000" dirty="0">
              <a:latin typeface="Aptos" panose="020B0004020202020204" pitchFamily="34" charset="0"/>
              <a:cs typeface="Tahoma"/>
            </a:endParaRPr>
          </a:p>
          <a:p>
            <a:pPr marL="241300">
              <a:lnSpc>
                <a:spcPct val="100000"/>
              </a:lnSpc>
            </a:pPr>
            <a:r>
              <a:rPr sz="2000" spc="-50" dirty="0">
                <a:solidFill>
                  <a:srgbClr val="13548F"/>
                </a:solidFill>
                <a:latin typeface="Aptos" panose="020B0004020202020204" pitchFamily="34" charset="0"/>
                <a:cs typeface="Tahoma"/>
              </a:rPr>
              <a:t>ếng</a:t>
            </a:r>
            <a:r>
              <a:rPr sz="2000" spc="-225" dirty="0">
                <a:solidFill>
                  <a:srgbClr val="13548F"/>
                </a:solidFill>
                <a:latin typeface="Aptos" panose="020B0004020202020204" pitchFamily="34" charset="0"/>
                <a:cs typeface="Tahoma"/>
              </a:rPr>
              <a:t> </a:t>
            </a:r>
            <a:r>
              <a:rPr sz="2000" spc="-20" dirty="0">
                <a:solidFill>
                  <a:srgbClr val="13548F"/>
                </a:solidFill>
                <a:latin typeface="Aptos" panose="020B0004020202020204" pitchFamily="34" charset="0"/>
                <a:cs typeface="Tahoma"/>
              </a:rPr>
              <a:t>Việt</a:t>
            </a:r>
            <a:endParaRPr sz="2000" dirty="0">
              <a:latin typeface="Aptos" panose="020B0004020202020204" pitchFamily="34" charset="0"/>
              <a:cs typeface="Tahoma"/>
            </a:endParaRPr>
          </a:p>
        </p:txBody>
      </p:sp>
      <p:sp>
        <p:nvSpPr>
          <p:cNvPr id="6" name="object 6"/>
          <p:cNvSpPr txBox="1"/>
          <p:nvPr/>
        </p:nvSpPr>
        <p:spPr>
          <a:xfrm>
            <a:off x="9167876" y="900175"/>
            <a:ext cx="2890774" cy="2512226"/>
          </a:xfrm>
          <a:prstGeom prst="rect">
            <a:avLst/>
          </a:prstGeom>
          <a:ln w="9525">
            <a:solidFill>
              <a:srgbClr val="000000"/>
            </a:solidFill>
          </a:ln>
        </p:spPr>
        <p:txBody>
          <a:bodyPr vert="horz" wrap="square" lIns="0" tIns="19050" rIns="0" bIns="0" rtlCol="0">
            <a:spAutoFit/>
          </a:bodyPr>
          <a:lstStyle/>
          <a:p>
            <a:pPr marL="96520" marR="750570"/>
            <a:r>
              <a:rPr spc="-95" dirty="0">
                <a:solidFill>
                  <a:srgbClr val="13548F"/>
                </a:solidFill>
                <a:latin typeface="Aptos" panose="020B0004020202020204" pitchFamily="34" charset="0"/>
                <a:cs typeface="Tahoma"/>
              </a:rPr>
              <a:t>Tout</a:t>
            </a:r>
            <a:r>
              <a:rPr spc="-180" dirty="0">
                <a:solidFill>
                  <a:srgbClr val="13548F"/>
                </a:solidFill>
                <a:latin typeface="Aptos" panose="020B0004020202020204" pitchFamily="34" charset="0"/>
                <a:cs typeface="Tahoma"/>
              </a:rPr>
              <a:t> </a:t>
            </a:r>
            <a:r>
              <a:rPr dirty="0">
                <a:solidFill>
                  <a:srgbClr val="13548F"/>
                </a:solidFill>
                <a:latin typeface="Aptos" panose="020B0004020202020204" pitchFamily="34" charset="0"/>
                <a:cs typeface="Tahoma"/>
              </a:rPr>
              <a:t>moun</a:t>
            </a:r>
            <a:r>
              <a:rPr spc="-195" dirty="0">
                <a:solidFill>
                  <a:srgbClr val="13548F"/>
                </a:solidFill>
                <a:latin typeface="Aptos" panose="020B0004020202020204" pitchFamily="34" charset="0"/>
                <a:cs typeface="Tahoma"/>
              </a:rPr>
              <a:t> </a:t>
            </a:r>
            <a:r>
              <a:rPr spc="-35" dirty="0">
                <a:solidFill>
                  <a:srgbClr val="13548F"/>
                </a:solidFill>
                <a:latin typeface="Aptos" panose="020B0004020202020204" pitchFamily="34" charset="0"/>
                <a:cs typeface="Tahoma"/>
              </a:rPr>
              <a:t>k</a:t>
            </a:r>
            <a:r>
              <a:rPr spc="-155" dirty="0">
                <a:solidFill>
                  <a:srgbClr val="13548F"/>
                </a:solidFill>
                <a:latin typeface="Aptos" panose="020B0004020202020204" pitchFamily="34" charset="0"/>
                <a:cs typeface="Tahoma"/>
              </a:rPr>
              <a:t> </a:t>
            </a:r>
            <a:r>
              <a:rPr spc="-25" dirty="0">
                <a:solidFill>
                  <a:srgbClr val="13548F"/>
                </a:solidFill>
                <a:latin typeface="Aptos" panose="020B0004020202020204" pitchFamily="34" charset="0"/>
                <a:cs typeface="Tahoma"/>
              </a:rPr>
              <a:t>ap </a:t>
            </a:r>
            <a:r>
              <a:rPr dirty="0">
                <a:solidFill>
                  <a:srgbClr val="13548F"/>
                </a:solidFill>
                <a:latin typeface="Aptos" panose="020B0004020202020204" pitchFamily="34" charset="0"/>
                <a:cs typeface="Tahoma"/>
              </a:rPr>
              <a:t>patisipe</a:t>
            </a:r>
            <a:r>
              <a:rPr spc="-140" dirty="0">
                <a:solidFill>
                  <a:srgbClr val="13548F"/>
                </a:solidFill>
                <a:latin typeface="Aptos" panose="020B0004020202020204" pitchFamily="34" charset="0"/>
                <a:cs typeface="Tahoma"/>
              </a:rPr>
              <a:t> </a:t>
            </a:r>
            <a:r>
              <a:rPr spc="-25" dirty="0" err="1">
                <a:solidFill>
                  <a:srgbClr val="13548F"/>
                </a:solidFill>
                <a:latin typeface="Aptos" panose="020B0004020202020204" pitchFamily="34" charset="0"/>
                <a:cs typeface="Tahoma"/>
              </a:rPr>
              <a:t>yo</a:t>
            </a:r>
            <a:r>
              <a:rPr spc="-25" dirty="0">
                <a:solidFill>
                  <a:srgbClr val="13548F"/>
                </a:solidFill>
                <a:latin typeface="Aptos" panose="020B0004020202020204" pitchFamily="34" charset="0"/>
                <a:cs typeface="Tahoma"/>
              </a:rPr>
              <a:t>:</a:t>
            </a:r>
            <a:endParaRPr lang="en-US" dirty="0">
              <a:latin typeface="Aptos" panose="020B0004020202020204" pitchFamily="34" charset="0"/>
              <a:cs typeface="Tahoma"/>
            </a:endParaRPr>
          </a:p>
          <a:p>
            <a:pPr marL="382270" marR="873125" indent="-286385">
              <a:buFont typeface="Arial MT"/>
              <a:buChar char="•"/>
              <a:tabLst>
                <a:tab pos="382270" algn="l"/>
              </a:tabLst>
            </a:pPr>
            <a:r>
              <a:rPr spc="-70" dirty="0" err="1">
                <a:solidFill>
                  <a:srgbClr val="13548F"/>
                </a:solidFill>
                <a:latin typeface="Aptos" panose="020B0004020202020204" pitchFamily="34" charset="0"/>
                <a:cs typeface="Tahoma"/>
              </a:rPr>
              <a:t>Tanpri</a:t>
            </a:r>
            <a:r>
              <a:rPr spc="-155" dirty="0">
                <a:solidFill>
                  <a:srgbClr val="13548F"/>
                </a:solidFill>
                <a:latin typeface="Aptos" panose="020B0004020202020204" pitchFamily="34" charset="0"/>
                <a:cs typeface="Tahoma"/>
              </a:rPr>
              <a:t> </a:t>
            </a:r>
            <a:r>
              <a:rPr spc="-20" dirty="0">
                <a:solidFill>
                  <a:srgbClr val="13548F"/>
                </a:solidFill>
                <a:latin typeface="Aptos" panose="020B0004020202020204" pitchFamily="34" charset="0"/>
                <a:cs typeface="Tahoma"/>
              </a:rPr>
              <a:t>pale </a:t>
            </a:r>
            <a:r>
              <a:rPr spc="-10" dirty="0">
                <a:solidFill>
                  <a:srgbClr val="13548F"/>
                </a:solidFill>
                <a:latin typeface="Aptos" panose="020B0004020202020204" pitchFamily="34" charset="0"/>
                <a:cs typeface="Tahoma"/>
              </a:rPr>
              <a:t>dousman.</a:t>
            </a:r>
            <a:endParaRPr dirty="0">
              <a:latin typeface="Aptos" panose="020B0004020202020204" pitchFamily="34" charset="0"/>
              <a:cs typeface="Tahoma"/>
            </a:endParaRPr>
          </a:p>
          <a:p>
            <a:pPr marL="382270" marR="364490" indent="-286385">
              <a:buFont typeface="Arial MT"/>
              <a:buChar char="•"/>
              <a:tabLst>
                <a:tab pos="382270" algn="l"/>
              </a:tabLst>
            </a:pPr>
            <a:r>
              <a:rPr dirty="0">
                <a:solidFill>
                  <a:srgbClr val="13548F"/>
                </a:solidFill>
                <a:latin typeface="Aptos" panose="020B0004020202020204" pitchFamily="34" charset="0"/>
                <a:cs typeface="Tahoma"/>
              </a:rPr>
              <a:t>Ou</a:t>
            </a:r>
            <a:r>
              <a:rPr spc="-210" dirty="0">
                <a:solidFill>
                  <a:srgbClr val="13548F"/>
                </a:solidFill>
                <a:latin typeface="Aptos" panose="020B0004020202020204" pitchFamily="34" charset="0"/>
                <a:cs typeface="Tahoma"/>
              </a:rPr>
              <a:t> </a:t>
            </a:r>
            <a:r>
              <a:rPr spc="-10" dirty="0" err="1">
                <a:solidFill>
                  <a:srgbClr val="13548F"/>
                </a:solidFill>
                <a:latin typeface="Aptos" panose="020B0004020202020204" pitchFamily="34" charset="0"/>
                <a:cs typeface="Tahoma"/>
              </a:rPr>
              <a:t>dwe</a:t>
            </a:r>
            <a:r>
              <a:rPr spc="-200" dirty="0">
                <a:solidFill>
                  <a:srgbClr val="13548F"/>
                </a:solidFill>
                <a:latin typeface="Aptos" panose="020B0004020202020204" pitchFamily="34" charset="0"/>
                <a:cs typeface="Tahoma"/>
              </a:rPr>
              <a:t> </a:t>
            </a:r>
            <a:r>
              <a:rPr lang="en-US" spc="-10" dirty="0" err="1">
                <a:solidFill>
                  <a:srgbClr val="13548F"/>
                </a:solidFill>
                <a:latin typeface="Aptos" panose="020B0004020202020204" pitchFamily="34" charset="0"/>
                <a:cs typeface="Tahoma"/>
              </a:rPr>
              <a:t>c</a:t>
            </a:r>
            <a:r>
              <a:rPr spc="-10" dirty="0" err="1">
                <a:solidFill>
                  <a:srgbClr val="13548F"/>
                </a:solidFill>
                <a:latin typeface="Aptos" panose="020B0004020202020204" pitchFamily="34" charset="0"/>
                <a:cs typeface="Tahoma"/>
              </a:rPr>
              <a:t>hwazi</a:t>
            </a:r>
            <a:r>
              <a:rPr spc="-10" dirty="0">
                <a:solidFill>
                  <a:srgbClr val="13548F"/>
                </a:solidFill>
                <a:latin typeface="Aptos" panose="020B0004020202020204" pitchFamily="34" charset="0"/>
                <a:cs typeface="Tahoma"/>
              </a:rPr>
              <a:t> </a:t>
            </a:r>
            <a:r>
              <a:rPr spc="-40" dirty="0">
                <a:solidFill>
                  <a:srgbClr val="13548F"/>
                </a:solidFill>
                <a:latin typeface="Aptos" panose="020B0004020202020204" pitchFamily="34" charset="0"/>
                <a:cs typeface="Tahoma"/>
              </a:rPr>
              <a:t>yon</a:t>
            </a:r>
            <a:r>
              <a:rPr spc="-204" dirty="0">
                <a:solidFill>
                  <a:srgbClr val="13548F"/>
                </a:solidFill>
                <a:latin typeface="Aptos" panose="020B0004020202020204" pitchFamily="34" charset="0"/>
                <a:cs typeface="Tahoma"/>
              </a:rPr>
              <a:t> </a:t>
            </a:r>
            <a:r>
              <a:rPr spc="-10" dirty="0">
                <a:solidFill>
                  <a:srgbClr val="13548F"/>
                </a:solidFill>
                <a:latin typeface="Aptos" panose="020B0004020202020204" pitchFamily="34" charset="0"/>
                <a:cs typeface="Tahoma"/>
              </a:rPr>
              <a:t>chanèl</a:t>
            </a:r>
            <a:r>
              <a:rPr spc="500" dirty="0">
                <a:solidFill>
                  <a:srgbClr val="13548F"/>
                </a:solidFill>
                <a:latin typeface="Aptos" panose="020B0004020202020204" pitchFamily="34" charset="0"/>
                <a:cs typeface="Tahoma"/>
              </a:rPr>
              <a:t> </a:t>
            </a:r>
            <a:r>
              <a:rPr spc="-35" dirty="0">
                <a:solidFill>
                  <a:srgbClr val="13548F"/>
                </a:solidFill>
                <a:latin typeface="Aptos" panose="020B0004020202020204" pitchFamily="34" charset="0"/>
                <a:cs typeface="Tahoma"/>
              </a:rPr>
              <a:t>lang,</a:t>
            </a:r>
            <a:r>
              <a:rPr spc="-190" dirty="0">
                <a:solidFill>
                  <a:srgbClr val="13548F"/>
                </a:solidFill>
                <a:latin typeface="Aptos" panose="020B0004020202020204" pitchFamily="34" charset="0"/>
                <a:cs typeface="Tahoma"/>
              </a:rPr>
              <a:t> </a:t>
            </a:r>
            <a:r>
              <a:rPr spc="-10" dirty="0">
                <a:solidFill>
                  <a:srgbClr val="13548F"/>
                </a:solidFill>
                <a:latin typeface="Aptos" panose="020B0004020202020204" pitchFamily="34" charset="0"/>
                <a:cs typeface="Tahoma"/>
              </a:rPr>
              <a:t>menm</a:t>
            </a:r>
            <a:r>
              <a:rPr spc="-150" dirty="0">
                <a:solidFill>
                  <a:srgbClr val="13548F"/>
                </a:solidFill>
                <a:latin typeface="Aptos" panose="020B0004020202020204" pitchFamily="34" charset="0"/>
                <a:cs typeface="Tahoma"/>
              </a:rPr>
              <a:t> </a:t>
            </a:r>
            <a:r>
              <a:rPr spc="50" dirty="0">
                <a:solidFill>
                  <a:srgbClr val="13548F"/>
                </a:solidFill>
                <a:latin typeface="Aptos" panose="020B0004020202020204" pitchFamily="34" charset="0"/>
                <a:cs typeface="Tahoma"/>
              </a:rPr>
              <a:t>si</a:t>
            </a:r>
            <a:r>
              <a:rPr spc="-215" dirty="0">
                <a:solidFill>
                  <a:srgbClr val="13548F"/>
                </a:solidFill>
                <a:latin typeface="Aptos" panose="020B0004020202020204" pitchFamily="34" charset="0"/>
                <a:cs typeface="Tahoma"/>
              </a:rPr>
              <a:t> </a:t>
            </a:r>
            <a:r>
              <a:rPr spc="-50" dirty="0">
                <a:solidFill>
                  <a:srgbClr val="13548F"/>
                </a:solidFill>
                <a:latin typeface="Aptos" panose="020B0004020202020204" pitchFamily="34" charset="0"/>
                <a:cs typeface="Tahoma"/>
              </a:rPr>
              <a:t>w</a:t>
            </a:r>
            <a:endParaRPr dirty="0">
              <a:latin typeface="Aptos" panose="020B0004020202020204" pitchFamily="34" charset="0"/>
              <a:cs typeface="Tahoma"/>
            </a:endParaRPr>
          </a:p>
          <a:p>
            <a:pPr marL="382270"/>
            <a:r>
              <a:rPr dirty="0">
                <a:solidFill>
                  <a:srgbClr val="13548F"/>
                </a:solidFill>
                <a:latin typeface="Aptos" panose="020B0004020202020204" pitchFamily="34" charset="0"/>
                <a:cs typeface="Tahoma"/>
              </a:rPr>
              <a:t>ap</a:t>
            </a:r>
            <a:r>
              <a:rPr spc="-190" dirty="0">
                <a:solidFill>
                  <a:srgbClr val="13548F"/>
                </a:solidFill>
                <a:latin typeface="Aptos" panose="020B0004020202020204" pitchFamily="34" charset="0"/>
                <a:cs typeface="Tahoma"/>
              </a:rPr>
              <a:t> </a:t>
            </a:r>
            <a:r>
              <a:rPr spc="-40" dirty="0">
                <a:solidFill>
                  <a:srgbClr val="13548F"/>
                </a:solidFill>
                <a:latin typeface="Aptos" panose="020B0004020202020204" pitchFamily="34" charset="0"/>
                <a:cs typeface="Tahoma"/>
              </a:rPr>
              <a:t>gade</a:t>
            </a:r>
            <a:r>
              <a:rPr spc="-190" dirty="0">
                <a:solidFill>
                  <a:srgbClr val="13548F"/>
                </a:solidFill>
                <a:latin typeface="Aptos" panose="020B0004020202020204" pitchFamily="34" charset="0"/>
                <a:cs typeface="Tahoma"/>
              </a:rPr>
              <a:t> </a:t>
            </a:r>
            <a:r>
              <a:rPr spc="-10" dirty="0">
                <a:solidFill>
                  <a:srgbClr val="13548F"/>
                </a:solidFill>
                <a:latin typeface="Aptos" panose="020B0004020202020204" pitchFamily="34" charset="0"/>
                <a:cs typeface="Tahoma"/>
              </a:rPr>
              <a:t>prezantas</a:t>
            </a:r>
            <a:endParaRPr dirty="0">
              <a:latin typeface="Aptos" panose="020B0004020202020204" pitchFamily="34" charset="0"/>
              <a:cs typeface="Tahoma"/>
            </a:endParaRPr>
          </a:p>
          <a:p>
            <a:pPr marL="382270"/>
            <a:r>
              <a:rPr spc="-40" dirty="0">
                <a:solidFill>
                  <a:srgbClr val="13548F"/>
                </a:solidFill>
                <a:latin typeface="Aptos" panose="020B0004020202020204" pitchFamily="34" charset="0"/>
                <a:cs typeface="Tahoma"/>
              </a:rPr>
              <a:t>yon</a:t>
            </a:r>
            <a:r>
              <a:rPr spc="-215" dirty="0">
                <a:solidFill>
                  <a:srgbClr val="13548F"/>
                </a:solidFill>
                <a:latin typeface="Aptos" panose="020B0004020202020204" pitchFamily="34" charset="0"/>
                <a:cs typeface="Tahoma"/>
              </a:rPr>
              <a:t> </a:t>
            </a:r>
            <a:r>
              <a:rPr dirty="0">
                <a:solidFill>
                  <a:srgbClr val="13548F"/>
                </a:solidFill>
                <a:latin typeface="Aptos" panose="020B0004020202020204" pitchFamily="34" charset="0"/>
                <a:cs typeface="Tahoma"/>
              </a:rPr>
              <a:t>an</a:t>
            </a:r>
            <a:r>
              <a:rPr spc="-200" dirty="0">
                <a:solidFill>
                  <a:srgbClr val="13548F"/>
                </a:solidFill>
                <a:latin typeface="Aptos" panose="020B0004020202020204" pitchFamily="34" charset="0"/>
                <a:cs typeface="Tahoma"/>
              </a:rPr>
              <a:t> </a:t>
            </a:r>
            <a:r>
              <a:rPr spc="-10" dirty="0">
                <a:solidFill>
                  <a:srgbClr val="13548F"/>
                </a:solidFill>
                <a:latin typeface="Aptos" panose="020B0004020202020204" pitchFamily="34" charset="0"/>
                <a:cs typeface="Tahoma"/>
              </a:rPr>
              <a:t>nan</a:t>
            </a:r>
            <a:r>
              <a:rPr spc="-204" dirty="0">
                <a:solidFill>
                  <a:srgbClr val="13548F"/>
                </a:solidFill>
                <a:latin typeface="Aptos" panose="020B0004020202020204" pitchFamily="34" charset="0"/>
                <a:cs typeface="Tahoma"/>
              </a:rPr>
              <a:t> </a:t>
            </a:r>
            <a:r>
              <a:rPr spc="-10" dirty="0">
                <a:solidFill>
                  <a:srgbClr val="13548F"/>
                </a:solidFill>
                <a:latin typeface="Aptos" panose="020B0004020202020204" pitchFamily="34" charset="0"/>
                <a:cs typeface="Tahoma"/>
              </a:rPr>
              <a:t>anglè.</a:t>
            </a:r>
            <a:endParaRPr dirty="0">
              <a:latin typeface="Aptos" panose="020B0004020202020204" pitchFamily="34" charset="0"/>
              <a:cs typeface="Tahoma"/>
            </a:endParaRPr>
          </a:p>
        </p:txBody>
      </p:sp>
      <p:pic>
        <p:nvPicPr>
          <p:cNvPr id="5" name="object 5" descr="Grafik ki montre kijan pou chwazi lang ou prefere a si ou bezwen sèvis entèpretasyon pou odyans lan."/>
          <p:cNvPicPr/>
          <p:nvPr/>
        </p:nvPicPr>
        <p:blipFill>
          <a:blip r:embed="rId2" cstate="print"/>
          <a:stretch>
            <a:fillRect/>
          </a:stretch>
        </p:blipFill>
        <p:spPr>
          <a:xfrm>
            <a:off x="9167876" y="3499485"/>
            <a:ext cx="2771775" cy="2762250"/>
          </a:xfrm>
          <a:prstGeom prst="rect">
            <a:avLst/>
          </a:prstGeom>
        </p:spPr>
      </p:pic>
      <p:sp>
        <p:nvSpPr>
          <p:cNvPr id="4" name="object 4"/>
          <p:cNvSpPr txBox="1"/>
          <p:nvPr/>
        </p:nvSpPr>
        <p:spPr>
          <a:xfrm>
            <a:off x="299402" y="5598795"/>
            <a:ext cx="8376284" cy="662940"/>
          </a:xfrm>
          <a:prstGeom prst="rect">
            <a:avLst/>
          </a:prstGeom>
        </p:spPr>
        <p:txBody>
          <a:bodyPr vert="horz" wrap="square" lIns="0" tIns="45085" rIns="0" bIns="0" rtlCol="0">
            <a:spAutoFit/>
          </a:bodyPr>
          <a:lstStyle/>
          <a:p>
            <a:pPr marL="12700" marR="5080">
              <a:lnSpc>
                <a:spcPts val="2400"/>
              </a:lnSpc>
              <a:spcBef>
                <a:spcPts val="355"/>
              </a:spcBef>
            </a:pPr>
            <a:r>
              <a:rPr sz="2150" b="1" spc="-110" dirty="0">
                <a:solidFill>
                  <a:srgbClr val="FF0000"/>
                </a:solidFill>
                <a:latin typeface="Aptos" panose="020B0004020202020204" pitchFamily="34" charset="0"/>
                <a:cs typeface="Tahoma"/>
              </a:rPr>
              <a:t>Pou</a:t>
            </a:r>
            <a:r>
              <a:rPr sz="2150" b="1" spc="-175" dirty="0">
                <a:solidFill>
                  <a:srgbClr val="FF0000"/>
                </a:solidFill>
                <a:latin typeface="Aptos" panose="020B0004020202020204" pitchFamily="34" charset="0"/>
                <a:cs typeface="Tahoma"/>
              </a:rPr>
              <a:t> </a:t>
            </a:r>
            <a:r>
              <a:rPr sz="2150" b="1" spc="-105" dirty="0">
                <a:solidFill>
                  <a:srgbClr val="FF0000"/>
                </a:solidFill>
                <a:latin typeface="Aptos" panose="020B0004020202020204" pitchFamily="34" charset="0"/>
                <a:cs typeface="Tahoma"/>
              </a:rPr>
              <a:t>moun</a:t>
            </a:r>
            <a:r>
              <a:rPr sz="2150" b="1" spc="-155" dirty="0">
                <a:solidFill>
                  <a:srgbClr val="FF0000"/>
                </a:solidFill>
                <a:latin typeface="Aptos" panose="020B0004020202020204" pitchFamily="34" charset="0"/>
                <a:cs typeface="Tahoma"/>
              </a:rPr>
              <a:t> </a:t>
            </a:r>
            <a:r>
              <a:rPr sz="2150" b="1" spc="-145" dirty="0">
                <a:solidFill>
                  <a:srgbClr val="FF0000"/>
                </a:solidFill>
                <a:latin typeface="Aptos" panose="020B0004020202020204" pitchFamily="34" charset="0"/>
                <a:cs typeface="Tahoma"/>
              </a:rPr>
              <a:t>k</a:t>
            </a:r>
            <a:r>
              <a:rPr sz="2150" b="1" spc="-120" dirty="0">
                <a:solidFill>
                  <a:srgbClr val="FF0000"/>
                </a:solidFill>
                <a:latin typeface="Aptos" panose="020B0004020202020204" pitchFamily="34" charset="0"/>
                <a:cs typeface="Tahoma"/>
              </a:rPr>
              <a:t> </a:t>
            </a:r>
            <a:r>
              <a:rPr sz="2150" b="1" spc="-100" dirty="0">
                <a:solidFill>
                  <a:srgbClr val="FF0000"/>
                </a:solidFill>
                <a:latin typeface="Aptos" panose="020B0004020202020204" pitchFamily="34" charset="0"/>
                <a:cs typeface="Tahoma"/>
              </a:rPr>
              <a:t>ap</a:t>
            </a:r>
            <a:r>
              <a:rPr sz="2150" b="1" spc="-150" dirty="0">
                <a:solidFill>
                  <a:srgbClr val="FF0000"/>
                </a:solidFill>
                <a:latin typeface="Aptos" panose="020B0004020202020204" pitchFamily="34" charset="0"/>
                <a:cs typeface="Tahoma"/>
              </a:rPr>
              <a:t> </a:t>
            </a:r>
            <a:r>
              <a:rPr sz="2150" b="1" spc="-120" dirty="0">
                <a:solidFill>
                  <a:srgbClr val="FF0000"/>
                </a:solidFill>
                <a:latin typeface="Aptos" panose="020B0004020202020204" pitchFamily="34" charset="0"/>
                <a:cs typeface="Tahoma"/>
              </a:rPr>
              <a:t>vini</a:t>
            </a:r>
            <a:r>
              <a:rPr sz="2150" b="1" spc="-125" dirty="0">
                <a:solidFill>
                  <a:srgbClr val="FF0000"/>
                </a:solidFill>
                <a:latin typeface="Aptos" panose="020B0004020202020204" pitchFamily="34" charset="0"/>
                <a:cs typeface="Tahoma"/>
              </a:rPr>
              <a:t> </a:t>
            </a:r>
            <a:r>
              <a:rPr sz="2150" b="1" spc="-114" dirty="0">
                <a:solidFill>
                  <a:srgbClr val="FF0000"/>
                </a:solidFill>
                <a:latin typeface="Aptos" panose="020B0004020202020204" pitchFamily="34" charset="0"/>
                <a:cs typeface="Tahoma"/>
              </a:rPr>
              <a:t>an</a:t>
            </a:r>
            <a:r>
              <a:rPr sz="2150" b="1" spc="-125" dirty="0">
                <a:solidFill>
                  <a:srgbClr val="FF0000"/>
                </a:solidFill>
                <a:latin typeface="Aptos" panose="020B0004020202020204" pitchFamily="34" charset="0"/>
                <a:cs typeface="Tahoma"/>
              </a:rPr>
              <a:t> </a:t>
            </a:r>
            <a:r>
              <a:rPr sz="2150" b="1" spc="-60" dirty="0">
                <a:solidFill>
                  <a:srgbClr val="FF0000"/>
                </a:solidFill>
                <a:latin typeface="Aptos" panose="020B0004020202020204" pitchFamily="34" charset="0"/>
                <a:cs typeface="Tahoma"/>
              </a:rPr>
              <a:t>pèsòn,</a:t>
            </a:r>
            <a:r>
              <a:rPr sz="2150" b="1" spc="-145" dirty="0">
                <a:solidFill>
                  <a:srgbClr val="FF0000"/>
                </a:solidFill>
                <a:latin typeface="Aptos" panose="020B0004020202020204" pitchFamily="34" charset="0"/>
                <a:cs typeface="Tahoma"/>
              </a:rPr>
              <a:t> </a:t>
            </a:r>
            <a:r>
              <a:rPr sz="2150" b="1" spc="-100" dirty="0">
                <a:solidFill>
                  <a:srgbClr val="FF0000"/>
                </a:solidFill>
                <a:latin typeface="Aptos" panose="020B0004020202020204" pitchFamily="34" charset="0"/>
                <a:cs typeface="Tahoma"/>
              </a:rPr>
              <a:t>tanpri</a:t>
            </a:r>
            <a:r>
              <a:rPr sz="2150" b="1" spc="-170" dirty="0">
                <a:solidFill>
                  <a:srgbClr val="FF0000"/>
                </a:solidFill>
                <a:latin typeface="Aptos" panose="020B0004020202020204" pitchFamily="34" charset="0"/>
                <a:cs typeface="Tahoma"/>
              </a:rPr>
              <a:t> </a:t>
            </a:r>
            <a:r>
              <a:rPr sz="2150" b="1" spc="-114" dirty="0">
                <a:solidFill>
                  <a:srgbClr val="FF0000"/>
                </a:solidFill>
                <a:latin typeface="Aptos" panose="020B0004020202020204" pitchFamily="34" charset="0"/>
                <a:cs typeface="Tahoma"/>
              </a:rPr>
              <a:t>remèt</a:t>
            </a:r>
            <a:r>
              <a:rPr sz="2150" b="1" spc="-125" dirty="0">
                <a:solidFill>
                  <a:srgbClr val="FF0000"/>
                </a:solidFill>
                <a:latin typeface="Aptos" panose="020B0004020202020204" pitchFamily="34" charset="0"/>
                <a:cs typeface="Tahoma"/>
              </a:rPr>
              <a:t> </a:t>
            </a:r>
            <a:r>
              <a:rPr sz="2150" b="1" spc="-105" dirty="0">
                <a:solidFill>
                  <a:srgbClr val="FF0000"/>
                </a:solidFill>
                <a:latin typeface="Aptos" panose="020B0004020202020204" pitchFamily="34" charset="0"/>
                <a:cs typeface="Tahoma"/>
              </a:rPr>
              <a:t>ekipman</a:t>
            </a:r>
            <a:r>
              <a:rPr sz="2150" b="1" spc="-120" dirty="0">
                <a:solidFill>
                  <a:srgbClr val="FF0000"/>
                </a:solidFill>
                <a:latin typeface="Aptos" panose="020B0004020202020204" pitchFamily="34" charset="0"/>
                <a:cs typeface="Tahoma"/>
              </a:rPr>
              <a:t> </a:t>
            </a:r>
            <a:r>
              <a:rPr sz="2150" b="1" spc="-65" dirty="0">
                <a:solidFill>
                  <a:srgbClr val="FF0000"/>
                </a:solidFill>
                <a:latin typeface="Aptos" panose="020B0004020202020204" pitchFamily="34" charset="0"/>
                <a:cs typeface="Tahoma"/>
              </a:rPr>
              <a:t>entèpretasyon </a:t>
            </a:r>
            <a:r>
              <a:rPr sz="2150" b="1" spc="-114" dirty="0">
                <a:solidFill>
                  <a:srgbClr val="FF0000"/>
                </a:solidFill>
                <a:latin typeface="Aptos" panose="020B0004020202020204" pitchFamily="34" charset="0"/>
                <a:cs typeface="Tahoma"/>
              </a:rPr>
              <a:t>an</a:t>
            </a:r>
            <a:r>
              <a:rPr sz="2150" b="1" spc="-160" dirty="0">
                <a:solidFill>
                  <a:srgbClr val="FF0000"/>
                </a:solidFill>
                <a:latin typeface="Aptos" panose="020B0004020202020204" pitchFamily="34" charset="0"/>
                <a:cs typeface="Tahoma"/>
              </a:rPr>
              <a:t> </a:t>
            </a:r>
            <a:r>
              <a:rPr sz="2150" b="1" spc="-125" dirty="0">
                <a:solidFill>
                  <a:srgbClr val="FF0000"/>
                </a:solidFill>
                <a:latin typeface="Aptos" panose="020B0004020202020204" pitchFamily="34" charset="0"/>
                <a:cs typeface="Tahoma"/>
              </a:rPr>
              <a:t>bay</a:t>
            </a:r>
            <a:r>
              <a:rPr sz="2150" b="1" spc="-110" dirty="0">
                <a:solidFill>
                  <a:srgbClr val="FF0000"/>
                </a:solidFill>
                <a:latin typeface="Aptos" panose="020B0004020202020204" pitchFamily="34" charset="0"/>
                <a:cs typeface="Tahoma"/>
              </a:rPr>
              <a:t> </a:t>
            </a:r>
            <a:r>
              <a:rPr sz="2150" b="1" spc="-114" dirty="0">
                <a:solidFill>
                  <a:srgbClr val="FF0000"/>
                </a:solidFill>
                <a:latin typeface="Aptos" panose="020B0004020202020204" pitchFamily="34" charset="0"/>
                <a:cs typeface="Tahoma"/>
              </a:rPr>
              <a:t>anplwaye </a:t>
            </a:r>
            <a:r>
              <a:rPr sz="2150" b="1" spc="-80" dirty="0">
                <a:solidFill>
                  <a:srgbClr val="FF0000"/>
                </a:solidFill>
                <a:latin typeface="Aptos" panose="020B0004020202020204" pitchFamily="34" charset="0"/>
                <a:cs typeface="Tahoma"/>
              </a:rPr>
              <a:t>DPU</a:t>
            </a:r>
            <a:r>
              <a:rPr sz="2150" b="1" spc="-170" dirty="0">
                <a:solidFill>
                  <a:srgbClr val="FF0000"/>
                </a:solidFill>
                <a:latin typeface="Aptos" panose="020B0004020202020204" pitchFamily="34" charset="0"/>
                <a:cs typeface="Tahoma"/>
              </a:rPr>
              <a:t> </a:t>
            </a:r>
            <a:r>
              <a:rPr sz="2150" b="1" spc="-145" dirty="0">
                <a:solidFill>
                  <a:srgbClr val="FF0000"/>
                </a:solidFill>
                <a:latin typeface="Aptos" panose="020B0004020202020204" pitchFamily="34" charset="0"/>
                <a:cs typeface="Tahoma"/>
              </a:rPr>
              <a:t>yo</a:t>
            </a:r>
            <a:r>
              <a:rPr sz="2150" b="1" spc="-130" dirty="0">
                <a:solidFill>
                  <a:srgbClr val="FF0000"/>
                </a:solidFill>
                <a:latin typeface="Aptos" panose="020B0004020202020204" pitchFamily="34" charset="0"/>
                <a:cs typeface="Tahoma"/>
              </a:rPr>
              <a:t> anvan</a:t>
            </a:r>
            <a:r>
              <a:rPr sz="2150" b="1" spc="-114" dirty="0">
                <a:solidFill>
                  <a:srgbClr val="FF0000"/>
                </a:solidFill>
                <a:latin typeface="Aptos" panose="020B0004020202020204" pitchFamily="34" charset="0"/>
                <a:cs typeface="Tahoma"/>
              </a:rPr>
              <a:t> </a:t>
            </a:r>
            <a:r>
              <a:rPr sz="2150" b="1" spc="-150" dirty="0">
                <a:solidFill>
                  <a:srgbClr val="FF0000"/>
                </a:solidFill>
                <a:latin typeface="Aptos" panose="020B0004020202020204" pitchFamily="34" charset="0"/>
                <a:cs typeface="Tahoma"/>
              </a:rPr>
              <a:t>yo</a:t>
            </a:r>
            <a:r>
              <a:rPr sz="2150" b="1" spc="-130" dirty="0">
                <a:solidFill>
                  <a:srgbClr val="FF0000"/>
                </a:solidFill>
                <a:latin typeface="Aptos" panose="020B0004020202020204" pitchFamily="34" charset="0"/>
                <a:cs typeface="Tahoma"/>
              </a:rPr>
              <a:t> </a:t>
            </a:r>
            <a:r>
              <a:rPr sz="2150" b="1" spc="-105" dirty="0">
                <a:solidFill>
                  <a:srgbClr val="FF0000"/>
                </a:solidFill>
                <a:latin typeface="Aptos" panose="020B0004020202020204" pitchFamily="34" charset="0"/>
                <a:cs typeface="Tahoma"/>
              </a:rPr>
              <a:t>kite</a:t>
            </a:r>
            <a:r>
              <a:rPr sz="2150" b="1" spc="-160" dirty="0">
                <a:solidFill>
                  <a:srgbClr val="FF0000"/>
                </a:solidFill>
                <a:latin typeface="Aptos" panose="020B0004020202020204" pitchFamily="34" charset="0"/>
                <a:cs typeface="Tahoma"/>
              </a:rPr>
              <a:t> </a:t>
            </a:r>
            <a:r>
              <a:rPr sz="2150" b="1" spc="-95" dirty="0">
                <a:solidFill>
                  <a:srgbClr val="FF0000"/>
                </a:solidFill>
                <a:latin typeface="Aptos" panose="020B0004020202020204" pitchFamily="34" charset="0"/>
                <a:cs typeface="Tahoma"/>
              </a:rPr>
              <a:t>bilding</a:t>
            </a:r>
            <a:r>
              <a:rPr sz="2150" b="1" spc="-175" dirty="0">
                <a:solidFill>
                  <a:srgbClr val="FF0000"/>
                </a:solidFill>
                <a:latin typeface="Aptos" panose="020B0004020202020204" pitchFamily="34" charset="0"/>
                <a:cs typeface="Tahoma"/>
              </a:rPr>
              <a:t> </a:t>
            </a:r>
            <a:r>
              <a:rPr sz="2150" b="1" spc="-20" dirty="0">
                <a:solidFill>
                  <a:srgbClr val="FF0000"/>
                </a:solidFill>
                <a:latin typeface="Aptos" panose="020B0004020202020204" pitchFamily="34" charset="0"/>
                <a:cs typeface="Tahoma"/>
              </a:rPr>
              <a:t>lan.</a:t>
            </a:r>
            <a:endParaRPr sz="2150" dirty="0">
              <a:latin typeface="Aptos" panose="020B0004020202020204" pitchFamily="34" charset="0"/>
              <a:cs typeface="Tahoma"/>
            </a:endParaRPr>
          </a:p>
        </p:txBody>
      </p:sp>
      <p:sp>
        <p:nvSpPr>
          <p:cNvPr id="7" name="object 7">
            <a:extLst>
              <a:ext uri="{C183D7F6-B498-43B3-948B-1728B52AA6E4}">
                <adec:decorative xmlns:adec="http://schemas.microsoft.com/office/drawing/2017/decorative" val="1"/>
              </a:ext>
            </a:extLst>
          </p:cNvPr>
          <p:cNvSpPr/>
          <p:nvPr/>
        </p:nvSpPr>
        <p:spPr>
          <a:xfrm>
            <a:off x="219075" y="800100"/>
            <a:ext cx="8820150" cy="4610100"/>
          </a:xfrm>
          <a:custGeom>
            <a:avLst/>
            <a:gdLst/>
            <a:ahLst/>
            <a:cxnLst/>
            <a:rect l="l" t="t" r="r" b="b"/>
            <a:pathLst>
              <a:path w="8820150" h="4610100">
                <a:moveTo>
                  <a:pt x="0" y="4610100"/>
                </a:moveTo>
                <a:lnTo>
                  <a:pt x="8820150" y="4610100"/>
                </a:lnTo>
                <a:lnTo>
                  <a:pt x="8820150" y="0"/>
                </a:lnTo>
                <a:lnTo>
                  <a:pt x="0" y="0"/>
                </a:lnTo>
                <a:lnTo>
                  <a:pt x="0" y="4610100"/>
                </a:lnTo>
                <a:close/>
              </a:path>
            </a:pathLst>
          </a:custGeom>
          <a:ln w="19050">
            <a:solidFill>
              <a:srgbClr val="13548F"/>
            </a:solidFill>
          </a:ln>
        </p:spPr>
        <p:txBody>
          <a:bodyPr wrap="square" lIns="0" tIns="0" rIns="0" bIns="0" rtlCol="0"/>
          <a:lstStyle/>
          <a:p>
            <a:endParaRPr/>
          </a:p>
        </p:txBody>
      </p:sp>
      <p:sp>
        <p:nvSpPr>
          <p:cNvPr id="8" name="object 8"/>
          <p:cNvSpPr txBox="1">
            <a:spLocks noGrp="1"/>
          </p:cNvSpPr>
          <p:nvPr>
            <p:ph type="sldNum" sz="quarter" idx="7"/>
          </p:nvPr>
        </p:nvSpPr>
        <p:spPr>
          <a:xfrm>
            <a:off x="11741150" y="6322379"/>
            <a:ext cx="337820" cy="275525"/>
          </a:xfrm>
          <a:prstGeom prst="rect">
            <a:avLst/>
          </a:prstGeom>
        </p:spPr>
        <p:txBody>
          <a:bodyPr vert="horz" wrap="square" lIns="0" tIns="0" rIns="0" bIns="0" rtlCol="0">
            <a:spAutoFit/>
          </a:bodyPr>
          <a:lstStyle/>
          <a:p>
            <a:pPr marL="160655">
              <a:lnSpc>
                <a:spcPts val="2150"/>
              </a:lnSpc>
            </a:pPr>
            <a:fld id="{81D60167-4931-47E6-BA6A-407CBD079E47}" type="slidenum">
              <a:rPr spc="-50" dirty="0">
                <a:latin typeface="Aptos" panose="020B0004020202020204" pitchFamily="34" charset="0"/>
              </a:rPr>
              <a:t>2</a:t>
            </a:fld>
            <a:endParaRPr spc="-50" dirty="0">
              <a:latin typeface="Aptos" panose="020B00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142875" y="104775"/>
            <a:ext cx="1000125" cy="1000125"/>
          </a:xfrm>
          <a:prstGeom prst="rect">
            <a:avLst/>
          </a:prstGeom>
        </p:spPr>
      </p:pic>
      <p:sp>
        <p:nvSpPr>
          <p:cNvPr id="3" name="object 3" descr="$PPTXTitle"/>
          <p:cNvSpPr txBox="1">
            <a:spLocks noGrp="1"/>
          </p:cNvSpPr>
          <p:nvPr>
            <p:ph type="title"/>
          </p:nvPr>
        </p:nvSpPr>
        <p:spPr>
          <a:xfrm>
            <a:off x="1199321" y="39995"/>
            <a:ext cx="10515600" cy="1134706"/>
          </a:xfrm>
          <a:prstGeom prst="rect">
            <a:avLst/>
          </a:prstGeom>
        </p:spPr>
        <p:txBody>
          <a:bodyPr anchor="ctr">
            <a:normAutofit/>
          </a:bodyPr>
          <a:lstStyle/>
          <a:p>
            <a:pPr algn="ctr"/>
            <a:r>
              <a:rPr lang="x-none" sz="3600" b="1" dirty="0">
                <a:solidFill>
                  <a:srgbClr val="000000"/>
                </a:solidFill>
                <a:latin typeface="Aptos" panose="020B0004020202020204" pitchFamily="34" charset="0"/>
              </a:rPr>
              <a:t>Poukisa Patisipe?</a:t>
            </a:r>
          </a:p>
        </p:txBody>
      </p:sp>
      <p:grpSp>
        <p:nvGrpSpPr>
          <p:cNvPr id="4" name="object 4">
            <a:extLst>
              <a:ext uri="{C183D7F6-B498-43B3-948B-1728B52AA6E4}">
                <adec:decorative xmlns:adec="http://schemas.microsoft.com/office/drawing/2017/decorative" val="1"/>
              </a:ext>
            </a:extLst>
          </p:cNvPr>
          <p:cNvGrpSpPr/>
          <p:nvPr/>
        </p:nvGrpSpPr>
        <p:grpSpPr>
          <a:xfrm>
            <a:off x="-9525" y="1171575"/>
            <a:ext cx="12211050" cy="95250"/>
            <a:chOff x="-9525" y="1171575"/>
            <a:chExt cx="12211050" cy="95250"/>
          </a:xfrm>
        </p:grpSpPr>
        <p:sp>
          <p:nvSpPr>
            <p:cNvPr id="5" name="object 5"/>
            <p:cNvSpPr/>
            <p:nvPr/>
          </p:nvSpPr>
          <p:spPr>
            <a:xfrm>
              <a:off x="0" y="1181100"/>
              <a:ext cx="12192000" cy="76200"/>
            </a:xfrm>
            <a:custGeom>
              <a:avLst/>
              <a:gdLst/>
              <a:ahLst/>
              <a:cxnLst/>
              <a:rect l="l" t="t" r="r" b="b"/>
              <a:pathLst>
                <a:path w="12192000" h="76200">
                  <a:moveTo>
                    <a:pt x="12192000" y="0"/>
                  </a:moveTo>
                  <a:lnTo>
                    <a:pt x="0" y="0"/>
                  </a:lnTo>
                  <a:lnTo>
                    <a:pt x="0" y="76200"/>
                  </a:lnTo>
                  <a:lnTo>
                    <a:pt x="12192000" y="76200"/>
                  </a:lnTo>
                  <a:lnTo>
                    <a:pt x="12192000" y="0"/>
                  </a:lnTo>
                  <a:close/>
                </a:path>
              </a:pathLst>
            </a:custGeom>
            <a:solidFill>
              <a:srgbClr val="000000"/>
            </a:solidFill>
          </p:spPr>
          <p:txBody>
            <a:bodyPr wrap="square" lIns="0" tIns="0" rIns="0" bIns="0" rtlCol="0"/>
            <a:lstStyle/>
            <a:p>
              <a:endParaRPr/>
            </a:p>
          </p:txBody>
        </p:sp>
        <p:sp>
          <p:nvSpPr>
            <p:cNvPr id="6" name="object 6"/>
            <p:cNvSpPr/>
            <p:nvPr/>
          </p:nvSpPr>
          <p:spPr>
            <a:xfrm>
              <a:off x="0" y="1181100"/>
              <a:ext cx="12192000" cy="76200"/>
            </a:xfrm>
            <a:custGeom>
              <a:avLst/>
              <a:gdLst/>
              <a:ahLst/>
              <a:cxnLst/>
              <a:rect l="l" t="t" r="r" b="b"/>
              <a:pathLst>
                <a:path w="12192000" h="76200">
                  <a:moveTo>
                    <a:pt x="0" y="76200"/>
                  </a:moveTo>
                  <a:lnTo>
                    <a:pt x="12192000" y="76200"/>
                  </a:lnTo>
                  <a:lnTo>
                    <a:pt x="12192000" y="0"/>
                  </a:lnTo>
                  <a:lnTo>
                    <a:pt x="0" y="0"/>
                  </a:lnTo>
                  <a:lnTo>
                    <a:pt x="0" y="76200"/>
                  </a:lnTo>
                  <a:close/>
                </a:path>
              </a:pathLst>
            </a:custGeom>
            <a:ln w="19050">
              <a:solidFill>
                <a:srgbClr val="042333"/>
              </a:solidFill>
            </a:ln>
          </p:spPr>
          <p:txBody>
            <a:bodyPr wrap="square" lIns="0" tIns="0" rIns="0" bIns="0" rtlCol="0"/>
            <a:lstStyle/>
            <a:p>
              <a:endParaRPr/>
            </a:p>
          </p:txBody>
        </p:sp>
      </p:grpSp>
      <p:sp>
        <p:nvSpPr>
          <p:cNvPr id="7" name="object 7"/>
          <p:cNvSpPr txBox="1">
            <a:spLocks noGrp="1"/>
          </p:cNvSpPr>
          <p:nvPr>
            <p:ph type="body" idx="1"/>
          </p:nvPr>
        </p:nvSpPr>
        <p:spPr>
          <a:xfrm>
            <a:off x="437040" y="1734457"/>
            <a:ext cx="11317919" cy="408092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90000"/>
              </a:lnSpc>
              <a:spcBef>
                <a:spcPts val="0"/>
              </a:spcBef>
              <a:spcAft>
                <a:spcPts val="1000"/>
              </a:spcAft>
              <a:buClrTx/>
              <a:buSzTx/>
              <a:buFontTx/>
              <a:buNone/>
              <a:tabLst/>
              <a:defRPr/>
            </a:pPr>
            <a:r>
              <a:rPr kumimoji="0" lang="x-none" b="1" i="0" u="none" strike="noStrike" kern="1200" cap="none" spc="0" normalizeH="0" baseline="0" noProof="0" dirty="0">
                <a:solidFill>
                  <a:srgbClr val="000000"/>
                </a:solidFill>
                <a:effectLst/>
                <a:uLnTx/>
                <a:uFillTx/>
                <a:latin typeface="Aptos" panose="02110004020202020204"/>
                <a:ea typeface="Calibri"/>
                <a:cs typeface="Calibri"/>
              </a:rPr>
              <a:t>Yon Dosye Solid = Pi Bon Desizyon</a:t>
            </a:r>
          </a:p>
          <a:p>
            <a:pPr marL="685800" marR="0" lvl="0" indent="-457200" algn="l" defTabSz="914400" rtl="0" eaLnBrk="1" fontAlgn="auto" latinLnBrk="0" hangingPunct="1">
              <a:lnSpc>
                <a:spcPct val="90000"/>
              </a:lnSpc>
              <a:spcBef>
                <a:spcPts val="0"/>
              </a:spcBef>
              <a:spcAft>
                <a:spcPts val="1000"/>
              </a:spcAft>
              <a:buClrTx/>
              <a:buSzTx/>
              <a:buFont typeface="Arial" panose="020B0604020202020204" pitchFamily="34" charset="0"/>
              <a:buChar char="•"/>
              <a:tabLst/>
              <a:defRPr/>
            </a:pPr>
            <a:r>
              <a:rPr kumimoji="0" lang="x-none" sz="3200" b="0" i="0" u="none" strike="noStrike" kern="1200" cap="none" spc="0" normalizeH="0" baseline="0" noProof="0" dirty="0">
                <a:solidFill>
                  <a:srgbClr val="000000"/>
                </a:solidFill>
                <a:effectLst/>
                <a:uLnTx/>
                <a:uFillTx/>
                <a:latin typeface="Aptos" panose="02110004020202020204"/>
                <a:ea typeface="Calibri"/>
                <a:cs typeface="Calibri"/>
              </a:rPr>
              <a:t>Desizyon sou enèji yo gen gwo konsekans ki pral gen enpak sou popilasyon yo ak kominote yo nan diferan fason.</a:t>
            </a:r>
          </a:p>
          <a:p>
            <a:pPr marL="685800" marR="0" lvl="0" indent="-457200" algn="l" defTabSz="914400" rtl="0" eaLnBrk="1" fontAlgn="auto" latinLnBrk="0" hangingPunct="1">
              <a:lnSpc>
                <a:spcPct val="90000"/>
              </a:lnSpc>
              <a:spcBef>
                <a:spcPts val="0"/>
              </a:spcBef>
              <a:spcAft>
                <a:spcPts val="1000"/>
              </a:spcAft>
              <a:buClrTx/>
              <a:buSzTx/>
              <a:buFont typeface="Arial" panose="020B0604020202020204" pitchFamily="34" charset="0"/>
              <a:buChar char="•"/>
              <a:tabLst/>
              <a:defRPr/>
            </a:pPr>
            <a:r>
              <a:rPr kumimoji="0" lang="x-none" sz="3200" b="0" i="0" u="none" strike="noStrike" kern="1200" cap="none" spc="0" normalizeH="0" baseline="0" noProof="0" dirty="0">
                <a:solidFill>
                  <a:srgbClr val="000000"/>
                </a:solidFill>
                <a:effectLst/>
                <a:uLnTx/>
                <a:uFillTx/>
                <a:latin typeface="Aptos" panose="02110004020202020204"/>
                <a:ea typeface="Calibri"/>
                <a:cs typeface="Calibri"/>
              </a:rPr>
              <a:t>Ou konnen kominote w la; asire w ke moun k ap pran desizyon yo enfòme sou pwoblèm ki gen enpak sou ou menm ak kominote w la.</a:t>
            </a:r>
          </a:p>
          <a:p>
            <a:pPr marL="685800" marR="0" lvl="0" indent="-4572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x-none" sz="3200" b="0" i="0" u="none" strike="noStrike" kern="1200" cap="none" spc="0" normalizeH="0" baseline="0" noProof="0" dirty="0">
                <a:solidFill>
                  <a:srgbClr val="000000"/>
                </a:solidFill>
                <a:effectLst/>
                <a:uLnTx/>
                <a:uFillTx/>
                <a:latin typeface="Aptos" panose="02110004020202020204"/>
                <a:ea typeface="Calibri"/>
                <a:cs typeface="Calibri"/>
              </a:rPr>
              <a:t>Patisipasyon ak angajman laj sipòte responsablite ak transparans.</a:t>
            </a:r>
          </a:p>
        </p:txBody>
      </p:sp>
      <p:sp>
        <p:nvSpPr>
          <p:cNvPr id="9" name="object 9"/>
          <p:cNvSpPr txBox="1"/>
          <p:nvPr/>
        </p:nvSpPr>
        <p:spPr>
          <a:xfrm>
            <a:off x="11766550" y="6322379"/>
            <a:ext cx="274320" cy="541174"/>
          </a:xfrm>
          <a:prstGeom prst="rect">
            <a:avLst/>
          </a:prstGeom>
        </p:spPr>
        <p:txBody>
          <a:bodyPr vert="horz" wrap="square" lIns="0" tIns="0" rIns="0" bIns="0" rtlCol="0">
            <a:spAutoFit/>
          </a:bodyPr>
          <a:lstStyle/>
          <a:p>
            <a:pPr marL="12700">
              <a:lnSpc>
                <a:spcPts val="2150"/>
              </a:lnSpc>
            </a:pPr>
            <a:r>
              <a:rPr spc="-25" dirty="0">
                <a:latin typeface="Aptos" panose="020B0004020202020204" pitchFamily="34" charset="0"/>
                <a:cs typeface="Tahoma"/>
              </a:rPr>
              <a:t>2</a:t>
            </a:r>
            <a:r>
              <a:rPr lang="en-US" spc="-25" dirty="0">
                <a:latin typeface="Aptos" panose="020B0004020202020204" pitchFamily="34" charset="0"/>
                <a:cs typeface="Tahoma"/>
              </a:rPr>
              <a:t>0</a:t>
            </a:r>
            <a:r>
              <a:rPr lang="en-US" sz="1800" spc="-25" dirty="0">
                <a:latin typeface="Tahoma"/>
                <a:cs typeface="Tahoma"/>
              </a:rPr>
              <a:t>	</a:t>
            </a:r>
            <a:endParaRPr sz="1800" dirty="0">
              <a:latin typeface="Tahoma"/>
              <a:cs typeface="Tahoma"/>
            </a:endParaRPr>
          </a:p>
        </p:txBody>
      </p:sp>
      <p:sp>
        <p:nvSpPr>
          <p:cNvPr id="11" name="object 8">
            <a:extLst>
              <a:ext uri="{FF2B5EF4-FFF2-40B4-BE49-F238E27FC236}">
                <a16:creationId xmlns:a16="http://schemas.microsoft.com/office/drawing/2014/main" id="{AB3F3EB3-8132-87C0-E0EE-9433425940B5}"/>
              </a:ext>
              <a:ext uri="{C183D7F6-B498-43B3-948B-1728B52AA6E4}">
                <adec:decorative xmlns:adec="http://schemas.microsoft.com/office/drawing/2017/decorative" val="1"/>
              </a:ext>
            </a:extLst>
          </p:cNvPr>
          <p:cNvSpPr txBox="1"/>
          <p:nvPr/>
        </p:nvSpPr>
        <p:spPr>
          <a:xfrm>
            <a:off x="4492244" y="6656799"/>
            <a:ext cx="3218180" cy="211454"/>
          </a:xfrm>
          <a:prstGeom prst="rect">
            <a:avLst/>
          </a:prstGeom>
        </p:spPr>
        <p:txBody>
          <a:bodyPr vert="horz" wrap="square" lIns="0" tIns="3175" rIns="0" bIns="0" rtlCol="0">
            <a:spAutoFit/>
          </a:bodyPr>
          <a:lstStyle/>
          <a:p>
            <a:pPr marL="12700">
              <a:lnSpc>
                <a:spcPct val="100000"/>
              </a:lnSpc>
              <a:spcBef>
                <a:spcPts val="25"/>
              </a:spcBef>
            </a:pPr>
            <a:r>
              <a:rPr sz="1200" spc="-229" dirty="0">
                <a:latin typeface="Tahoma"/>
                <a:cs typeface="Tahoma"/>
              </a:rPr>
              <a:t>©</a:t>
            </a:r>
            <a:r>
              <a:rPr sz="1200" spc="-90" dirty="0">
                <a:latin typeface="Tahoma"/>
                <a:cs typeface="Tahoma"/>
              </a:rPr>
              <a:t> </a:t>
            </a:r>
            <a:r>
              <a:rPr sz="1200" spc="-10" dirty="0">
                <a:latin typeface="Tahoma"/>
                <a:cs typeface="Tahoma"/>
              </a:rPr>
              <a:t>2026</a:t>
            </a:r>
            <a:r>
              <a:rPr sz="1200" spc="-45" dirty="0">
                <a:latin typeface="Tahoma"/>
                <a:cs typeface="Tahoma"/>
              </a:rPr>
              <a:t> </a:t>
            </a:r>
            <a:r>
              <a:rPr sz="1200" dirty="0">
                <a:latin typeface="Tahoma"/>
                <a:cs typeface="Tahoma"/>
              </a:rPr>
              <a:t>Massachusetts</a:t>
            </a:r>
            <a:r>
              <a:rPr sz="1200" spc="-75" dirty="0">
                <a:latin typeface="Tahoma"/>
                <a:cs typeface="Tahoma"/>
              </a:rPr>
              <a:t> </a:t>
            </a:r>
            <a:r>
              <a:rPr sz="1200" spc="-30" dirty="0">
                <a:latin typeface="Tahoma"/>
                <a:cs typeface="Tahoma"/>
              </a:rPr>
              <a:t>Attorney</a:t>
            </a:r>
            <a:r>
              <a:rPr sz="1200" spc="-20" dirty="0">
                <a:latin typeface="Tahoma"/>
                <a:cs typeface="Tahoma"/>
              </a:rPr>
              <a:t> </a:t>
            </a:r>
            <a:r>
              <a:rPr sz="1200" dirty="0">
                <a:latin typeface="Tahoma"/>
                <a:cs typeface="Tahoma"/>
              </a:rPr>
              <a:t>General’s</a:t>
            </a:r>
            <a:r>
              <a:rPr sz="1200" spc="-70" dirty="0">
                <a:latin typeface="Tahoma"/>
                <a:cs typeface="Tahoma"/>
              </a:rPr>
              <a:t> </a:t>
            </a:r>
            <a:r>
              <a:rPr sz="1200" spc="-10" dirty="0">
                <a:latin typeface="Tahoma"/>
                <a:cs typeface="Tahoma"/>
              </a:rPr>
              <a:t>Office</a:t>
            </a:r>
            <a:endParaRPr sz="1200" dirty="0">
              <a:latin typeface="Tahoma"/>
              <a:cs typeface="Tahom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142875" y="104775"/>
            <a:ext cx="1000125" cy="1000125"/>
          </a:xfrm>
          <a:prstGeom prst="rect">
            <a:avLst/>
          </a:prstGeom>
        </p:spPr>
      </p:pic>
      <p:sp>
        <p:nvSpPr>
          <p:cNvPr id="3" name="object 3" descr="$PPTXTitle"/>
          <p:cNvSpPr txBox="1">
            <a:spLocks noGrp="1"/>
          </p:cNvSpPr>
          <p:nvPr>
            <p:ph type="title"/>
          </p:nvPr>
        </p:nvSpPr>
        <p:spPr>
          <a:xfrm>
            <a:off x="1199321" y="39995"/>
            <a:ext cx="10515600" cy="1131215"/>
          </a:xfrm>
          <a:prstGeom prst="rect">
            <a:avLst/>
          </a:prstGeom>
        </p:spPr>
        <p:txBody>
          <a:bodyPr vert="horz" wrap="square" lIns="0" tIns="13335" rIns="0" bIns="0" rtlCol="0" anchor="ctr">
            <a:noAutofit/>
          </a:bodyPr>
          <a:lstStyle/>
          <a:p>
            <a:pPr marL="12700" algn="ctr">
              <a:lnSpc>
                <a:spcPct val="100000"/>
              </a:lnSpc>
              <a:spcBef>
                <a:spcPts val="105"/>
              </a:spcBef>
            </a:pPr>
            <a:r>
              <a:rPr sz="3600" spc="-140" dirty="0">
                <a:solidFill>
                  <a:srgbClr val="000000"/>
                </a:solidFill>
                <a:latin typeface="Aptos" panose="020B0004020202020204" pitchFamily="34" charset="0"/>
              </a:rPr>
              <a:t>Ki jan ou ka patisipe?</a:t>
            </a:r>
          </a:p>
        </p:txBody>
      </p:sp>
      <p:grpSp>
        <p:nvGrpSpPr>
          <p:cNvPr id="4" name="object 4">
            <a:extLst>
              <a:ext uri="{C183D7F6-B498-43B3-948B-1728B52AA6E4}">
                <adec:decorative xmlns:adec="http://schemas.microsoft.com/office/drawing/2017/decorative" val="1"/>
              </a:ext>
            </a:extLst>
          </p:cNvPr>
          <p:cNvGrpSpPr/>
          <p:nvPr/>
        </p:nvGrpSpPr>
        <p:grpSpPr>
          <a:xfrm>
            <a:off x="-9525" y="1171575"/>
            <a:ext cx="12211050" cy="95250"/>
            <a:chOff x="-9525" y="1171575"/>
            <a:chExt cx="12211050" cy="95250"/>
          </a:xfrm>
        </p:grpSpPr>
        <p:sp>
          <p:nvSpPr>
            <p:cNvPr id="5" name="object 5"/>
            <p:cNvSpPr/>
            <p:nvPr/>
          </p:nvSpPr>
          <p:spPr>
            <a:xfrm>
              <a:off x="0" y="1181100"/>
              <a:ext cx="12192000" cy="76200"/>
            </a:xfrm>
            <a:custGeom>
              <a:avLst/>
              <a:gdLst/>
              <a:ahLst/>
              <a:cxnLst/>
              <a:rect l="l" t="t" r="r" b="b"/>
              <a:pathLst>
                <a:path w="12192000" h="76200">
                  <a:moveTo>
                    <a:pt x="12192000" y="0"/>
                  </a:moveTo>
                  <a:lnTo>
                    <a:pt x="0" y="0"/>
                  </a:lnTo>
                  <a:lnTo>
                    <a:pt x="0" y="76200"/>
                  </a:lnTo>
                  <a:lnTo>
                    <a:pt x="12192000" y="76200"/>
                  </a:lnTo>
                  <a:lnTo>
                    <a:pt x="12192000" y="0"/>
                  </a:lnTo>
                  <a:close/>
                </a:path>
              </a:pathLst>
            </a:custGeom>
            <a:solidFill>
              <a:srgbClr val="000000"/>
            </a:solidFill>
          </p:spPr>
          <p:txBody>
            <a:bodyPr wrap="square" lIns="0" tIns="0" rIns="0" bIns="0" rtlCol="0"/>
            <a:lstStyle/>
            <a:p>
              <a:endParaRPr/>
            </a:p>
          </p:txBody>
        </p:sp>
        <p:sp>
          <p:nvSpPr>
            <p:cNvPr id="6" name="object 6"/>
            <p:cNvSpPr/>
            <p:nvPr/>
          </p:nvSpPr>
          <p:spPr>
            <a:xfrm>
              <a:off x="0" y="1181100"/>
              <a:ext cx="12192000" cy="76200"/>
            </a:xfrm>
            <a:custGeom>
              <a:avLst/>
              <a:gdLst/>
              <a:ahLst/>
              <a:cxnLst/>
              <a:rect l="l" t="t" r="r" b="b"/>
              <a:pathLst>
                <a:path w="12192000" h="76200">
                  <a:moveTo>
                    <a:pt x="0" y="76200"/>
                  </a:moveTo>
                  <a:lnTo>
                    <a:pt x="12192000" y="76200"/>
                  </a:lnTo>
                  <a:lnTo>
                    <a:pt x="12192000" y="0"/>
                  </a:lnTo>
                  <a:lnTo>
                    <a:pt x="0" y="0"/>
                  </a:lnTo>
                  <a:lnTo>
                    <a:pt x="0" y="76200"/>
                  </a:lnTo>
                  <a:close/>
                </a:path>
              </a:pathLst>
            </a:custGeom>
            <a:ln w="19050">
              <a:solidFill>
                <a:srgbClr val="042333"/>
              </a:solidFill>
            </a:ln>
          </p:spPr>
          <p:txBody>
            <a:bodyPr wrap="square" lIns="0" tIns="0" rIns="0" bIns="0" rtlCol="0"/>
            <a:lstStyle/>
            <a:p>
              <a:endParaRPr/>
            </a:p>
          </p:txBody>
        </p:sp>
      </p:grpSp>
      <p:sp>
        <p:nvSpPr>
          <p:cNvPr id="7" name="object 7">
            <a:extLst>
              <a:ext uri="{C183D7F6-B498-43B3-948B-1728B52AA6E4}">
                <adec:decorative xmlns:adec="http://schemas.microsoft.com/office/drawing/2017/decorative" val="1"/>
              </a:ext>
            </a:extLst>
          </p:cNvPr>
          <p:cNvSpPr/>
          <p:nvPr/>
        </p:nvSpPr>
        <p:spPr>
          <a:xfrm>
            <a:off x="200025" y="4257675"/>
            <a:ext cx="11755120" cy="228600"/>
          </a:xfrm>
          <a:custGeom>
            <a:avLst/>
            <a:gdLst/>
            <a:ahLst/>
            <a:cxnLst/>
            <a:rect l="l" t="t" r="r" b="b"/>
            <a:pathLst>
              <a:path w="11755120" h="228600">
                <a:moveTo>
                  <a:pt x="228600" y="0"/>
                </a:moveTo>
                <a:lnTo>
                  <a:pt x="0" y="114300"/>
                </a:lnTo>
                <a:lnTo>
                  <a:pt x="228600" y="228600"/>
                </a:lnTo>
                <a:lnTo>
                  <a:pt x="228600" y="152400"/>
                </a:lnTo>
                <a:lnTo>
                  <a:pt x="190512" y="152400"/>
                </a:lnTo>
                <a:lnTo>
                  <a:pt x="190512" y="76200"/>
                </a:lnTo>
                <a:lnTo>
                  <a:pt x="228600" y="76200"/>
                </a:lnTo>
                <a:lnTo>
                  <a:pt x="228600" y="0"/>
                </a:lnTo>
                <a:close/>
              </a:path>
              <a:path w="11755120" h="228600">
                <a:moveTo>
                  <a:pt x="11526520" y="0"/>
                </a:moveTo>
                <a:lnTo>
                  <a:pt x="11526520" y="228600"/>
                </a:lnTo>
                <a:lnTo>
                  <a:pt x="11678920" y="152400"/>
                </a:lnTo>
                <a:lnTo>
                  <a:pt x="11564620" y="152400"/>
                </a:lnTo>
                <a:lnTo>
                  <a:pt x="11564620" y="76200"/>
                </a:lnTo>
                <a:lnTo>
                  <a:pt x="11678920" y="76200"/>
                </a:lnTo>
                <a:lnTo>
                  <a:pt x="11526520" y="0"/>
                </a:lnTo>
                <a:close/>
              </a:path>
              <a:path w="11755120" h="228600">
                <a:moveTo>
                  <a:pt x="228600" y="76200"/>
                </a:moveTo>
                <a:lnTo>
                  <a:pt x="190512" y="76200"/>
                </a:lnTo>
                <a:lnTo>
                  <a:pt x="190512" y="152400"/>
                </a:lnTo>
                <a:lnTo>
                  <a:pt x="228600" y="152400"/>
                </a:lnTo>
                <a:lnTo>
                  <a:pt x="228600" y="76200"/>
                </a:lnTo>
                <a:close/>
              </a:path>
              <a:path w="11755120" h="228600">
                <a:moveTo>
                  <a:pt x="11526520" y="76200"/>
                </a:moveTo>
                <a:lnTo>
                  <a:pt x="228600" y="76200"/>
                </a:lnTo>
                <a:lnTo>
                  <a:pt x="228600" y="152400"/>
                </a:lnTo>
                <a:lnTo>
                  <a:pt x="11526520" y="152400"/>
                </a:lnTo>
                <a:lnTo>
                  <a:pt x="11526520" y="76200"/>
                </a:lnTo>
                <a:close/>
              </a:path>
              <a:path w="11755120" h="228600">
                <a:moveTo>
                  <a:pt x="11678920" y="76200"/>
                </a:moveTo>
                <a:lnTo>
                  <a:pt x="11564620" y="76200"/>
                </a:lnTo>
                <a:lnTo>
                  <a:pt x="11564620" y="152400"/>
                </a:lnTo>
                <a:lnTo>
                  <a:pt x="11678920" y="152400"/>
                </a:lnTo>
                <a:lnTo>
                  <a:pt x="11755120" y="114300"/>
                </a:lnTo>
                <a:lnTo>
                  <a:pt x="11678920" y="76200"/>
                </a:lnTo>
                <a:close/>
              </a:path>
            </a:pathLst>
          </a:custGeom>
          <a:solidFill>
            <a:srgbClr val="155F82"/>
          </a:solidFill>
        </p:spPr>
        <p:txBody>
          <a:bodyPr wrap="square" lIns="0" tIns="0" rIns="0" bIns="0" rtlCol="0"/>
          <a:lstStyle/>
          <a:p>
            <a:endParaRPr/>
          </a:p>
        </p:txBody>
      </p:sp>
      <p:sp>
        <p:nvSpPr>
          <p:cNvPr id="8" name="object 8"/>
          <p:cNvSpPr txBox="1"/>
          <p:nvPr/>
        </p:nvSpPr>
        <p:spPr>
          <a:xfrm>
            <a:off x="371734" y="4656107"/>
            <a:ext cx="2488367" cy="632224"/>
          </a:xfrm>
          <a:prstGeom prst="rect">
            <a:avLst/>
          </a:prstGeom>
        </p:spPr>
        <p:txBody>
          <a:bodyPr vert="horz" wrap="square" lIns="0" tIns="16510" rIns="0" bIns="0" rtlCol="0">
            <a:spAutoFit/>
          </a:bodyPr>
          <a:lstStyle/>
          <a:p>
            <a:pPr marL="12700">
              <a:lnSpc>
                <a:spcPct val="100000"/>
              </a:lnSpc>
              <a:spcBef>
                <a:spcPts val="130"/>
              </a:spcBef>
            </a:pPr>
            <a:r>
              <a:rPr sz="2000" dirty="0">
                <a:latin typeface="Aptos" panose="020B0004020202020204" pitchFamily="34" charset="0"/>
                <a:cs typeface="Tahoma"/>
              </a:rPr>
              <a:t>Pi piti kantite tan, lajan, enèji</a:t>
            </a:r>
          </a:p>
        </p:txBody>
      </p:sp>
      <p:sp>
        <p:nvSpPr>
          <p:cNvPr id="9" name="object 9"/>
          <p:cNvSpPr txBox="1"/>
          <p:nvPr/>
        </p:nvSpPr>
        <p:spPr>
          <a:xfrm>
            <a:off x="41636" y="3503433"/>
            <a:ext cx="2307454" cy="284693"/>
          </a:xfrm>
          <a:prstGeom prst="rect">
            <a:avLst/>
          </a:prstGeom>
        </p:spPr>
        <p:txBody>
          <a:bodyPr vert="horz" wrap="square" lIns="0" tIns="10795" rIns="0" bIns="0" rtlCol="0">
            <a:spAutoFit/>
          </a:bodyPr>
          <a:lstStyle/>
          <a:p>
            <a:pPr marL="972185" marR="5080" indent="-959485">
              <a:lnSpc>
                <a:spcPct val="100800"/>
              </a:lnSpc>
              <a:spcBef>
                <a:spcPts val="85"/>
              </a:spcBef>
            </a:pPr>
            <a:r>
              <a:rPr spc="-10" dirty="0">
                <a:latin typeface="Aptos" panose="020B0004020202020204" pitchFamily="34" charset="0"/>
                <a:cs typeface="Tahoma"/>
              </a:rPr>
              <a:t>Vizite Sal Dosye DPU a</a:t>
            </a:r>
          </a:p>
        </p:txBody>
      </p:sp>
      <p:sp>
        <p:nvSpPr>
          <p:cNvPr id="10" name="object 10">
            <a:extLst>
              <a:ext uri="{C183D7F6-B498-43B3-948B-1728B52AA6E4}">
                <adec:decorative xmlns:adec="http://schemas.microsoft.com/office/drawing/2017/decorative" val="1"/>
              </a:ext>
            </a:extLst>
          </p:cNvPr>
          <p:cNvSpPr/>
          <p:nvPr/>
        </p:nvSpPr>
        <p:spPr>
          <a:xfrm>
            <a:off x="823239" y="2385847"/>
            <a:ext cx="754380" cy="829944"/>
          </a:xfrm>
          <a:custGeom>
            <a:avLst/>
            <a:gdLst/>
            <a:ahLst/>
            <a:cxnLst/>
            <a:rect l="l" t="t" r="r" b="b"/>
            <a:pathLst>
              <a:path w="754380" h="829944">
                <a:moveTo>
                  <a:pt x="489178" y="358152"/>
                </a:moveTo>
                <a:lnTo>
                  <a:pt x="244119" y="358152"/>
                </a:lnTo>
                <a:lnTo>
                  <a:pt x="244119" y="395846"/>
                </a:lnTo>
                <a:lnTo>
                  <a:pt x="489178" y="395846"/>
                </a:lnTo>
                <a:lnTo>
                  <a:pt x="489178" y="358152"/>
                </a:lnTo>
                <a:close/>
              </a:path>
              <a:path w="754380" h="829944">
                <a:moveTo>
                  <a:pt x="489178" y="282752"/>
                </a:moveTo>
                <a:lnTo>
                  <a:pt x="244119" y="282752"/>
                </a:lnTo>
                <a:lnTo>
                  <a:pt x="244119" y="320446"/>
                </a:lnTo>
                <a:lnTo>
                  <a:pt x="489178" y="320446"/>
                </a:lnTo>
                <a:lnTo>
                  <a:pt x="489178" y="282752"/>
                </a:lnTo>
                <a:close/>
              </a:path>
              <a:path w="754380" h="829944">
                <a:moveTo>
                  <a:pt x="489178" y="207352"/>
                </a:moveTo>
                <a:lnTo>
                  <a:pt x="244119" y="207352"/>
                </a:lnTo>
                <a:lnTo>
                  <a:pt x="244119" y="245046"/>
                </a:lnTo>
                <a:lnTo>
                  <a:pt x="489178" y="245046"/>
                </a:lnTo>
                <a:lnTo>
                  <a:pt x="489178" y="207352"/>
                </a:lnTo>
                <a:close/>
              </a:path>
              <a:path w="754380" h="829944">
                <a:moveTo>
                  <a:pt x="754037" y="302539"/>
                </a:moveTo>
                <a:lnTo>
                  <a:pt x="697484" y="248424"/>
                </a:lnTo>
                <a:lnTo>
                  <a:pt x="697484" y="392074"/>
                </a:lnTo>
                <a:lnTo>
                  <a:pt x="697484" y="750227"/>
                </a:lnTo>
                <a:lnTo>
                  <a:pt x="667321" y="721575"/>
                </a:lnTo>
                <a:lnTo>
                  <a:pt x="667321" y="772845"/>
                </a:lnTo>
                <a:lnTo>
                  <a:pt x="86715" y="772845"/>
                </a:lnTo>
                <a:lnTo>
                  <a:pt x="273342" y="596595"/>
                </a:lnTo>
                <a:lnTo>
                  <a:pt x="329272" y="557314"/>
                </a:lnTo>
                <a:lnTo>
                  <a:pt x="377482" y="548297"/>
                </a:lnTo>
                <a:lnTo>
                  <a:pt x="425704" y="557314"/>
                </a:lnTo>
                <a:lnTo>
                  <a:pt x="468439" y="584352"/>
                </a:lnTo>
                <a:lnTo>
                  <a:pt x="481634" y="596595"/>
                </a:lnTo>
                <a:lnTo>
                  <a:pt x="667321" y="772845"/>
                </a:lnTo>
                <a:lnTo>
                  <a:pt x="667321" y="721575"/>
                </a:lnTo>
                <a:lnTo>
                  <a:pt x="508977" y="571157"/>
                </a:lnTo>
                <a:lnTo>
                  <a:pt x="533031" y="548297"/>
                </a:lnTo>
                <a:lnTo>
                  <a:pt x="535762" y="545706"/>
                </a:lnTo>
                <a:lnTo>
                  <a:pt x="697484" y="392074"/>
                </a:lnTo>
                <a:lnTo>
                  <a:pt x="697484" y="248424"/>
                </a:lnTo>
                <a:lnTo>
                  <a:pt x="622084" y="176250"/>
                </a:lnTo>
                <a:lnTo>
                  <a:pt x="622084" y="150799"/>
                </a:lnTo>
                <a:lnTo>
                  <a:pt x="622084" y="94246"/>
                </a:lnTo>
                <a:lnTo>
                  <a:pt x="565531" y="94246"/>
                </a:lnTo>
                <a:lnTo>
                  <a:pt x="565531" y="150799"/>
                </a:lnTo>
                <a:lnTo>
                  <a:pt x="565531" y="464654"/>
                </a:lnTo>
                <a:lnTo>
                  <a:pt x="480695" y="545706"/>
                </a:lnTo>
                <a:lnTo>
                  <a:pt x="441490" y="523087"/>
                </a:lnTo>
                <a:lnTo>
                  <a:pt x="398881" y="511771"/>
                </a:lnTo>
                <a:lnTo>
                  <a:pt x="355142" y="511771"/>
                </a:lnTo>
                <a:lnTo>
                  <a:pt x="312547" y="523087"/>
                </a:lnTo>
                <a:lnTo>
                  <a:pt x="273342" y="545706"/>
                </a:lnTo>
                <a:lnTo>
                  <a:pt x="245059" y="518693"/>
                </a:lnTo>
                <a:lnTo>
                  <a:pt x="245059" y="570204"/>
                </a:lnTo>
                <a:lnTo>
                  <a:pt x="56553" y="749287"/>
                </a:lnTo>
                <a:lnTo>
                  <a:pt x="56553" y="391134"/>
                </a:lnTo>
                <a:lnTo>
                  <a:pt x="245059" y="570204"/>
                </a:lnTo>
                <a:lnTo>
                  <a:pt x="245059" y="518693"/>
                </a:lnTo>
                <a:lnTo>
                  <a:pt x="188506" y="464654"/>
                </a:lnTo>
                <a:lnTo>
                  <a:pt x="188506" y="391134"/>
                </a:lnTo>
                <a:lnTo>
                  <a:pt x="188506" y="150799"/>
                </a:lnTo>
                <a:lnTo>
                  <a:pt x="565531" y="150799"/>
                </a:lnTo>
                <a:lnTo>
                  <a:pt x="565531" y="94246"/>
                </a:lnTo>
                <a:lnTo>
                  <a:pt x="490118" y="94246"/>
                </a:lnTo>
                <a:lnTo>
                  <a:pt x="377012" y="0"/>
                </a:lnTo>
                <a:lnTo>
                  <a:pt x="263906" y="94246"/>
                </a:lnTo>
                <a:lnTo>
                  <a:pt x="131953" y="94246"/>
                </a:lnTo>
                <a:lnTo>
                  <a:pt x="131953" y="177190"/>
                </a:lnTo>
                <a:lnTo>
                  <a:pt x="0" y="302539"/>
                </a:lnTo>
                <a:lnTo>
                  <a:pt x="0" y="829398"/>
                </a:lnTo>
                <a:lnTo>
                  <a:pt x="754037" y="829398"/>
                </a:lnTo>
                <a:lnTo>
                  <a:pt x="754037" y="772845"/>
                </a:lnTo>
                <a:lnTo>
                  <a:pt x="754037" y="750227"/>
                </a:lnTo>
                <a:lnTo>
                  <a:pt x="754037" y="392074"/>
                </a:lnTo>
                <a:lnTo>
                  <a:pt x="754037" y="302539"/>
                </a:lnTo>
                <a:close/>
              </a:path>
            </a:pathLst>
          </a:custGeom>
          <a:solidFill>
            <a:srgbClr val="000000"/>
          </a:solidFill>
        </p:spPr>
        <p:txBody>
          <a:bodyPr wrap="square" lIns="0" tIns="0" rIns="0" bIns="0" rtlCol="0"/>
          <a:lstStyle/>
          <a:p>
            <a:endParaRPr/>
          </a:p>
        </p:txBody>
      </p:sp>
      <p:sp>
        <p:nvSpPr>
          <p:cNvPr id="11" name="object 11"/>
          <p:cNvSpPr txBox="1"/>
          <p:nvPr/>
        </p:nvSpPr>
        <p:spPr>
          <a:xfrm>
            <a:off x="2869630" y="3503433"/>
            <a:ext cx="1726290" cy="564450"/>
          </a:xfrm>
          <a:prstGeom prst="rect">
            <a:avLst/>
          </a:prstGeom>
        </p:spPr>
        <p:txBody>
          <a:bodyPr vert="horz" wrap="square" lIns="0" tIns="10795" rIns="0" bIns="0" rtlCol="0">
            <a:spAutoFit/>
          </a:bodyPr>
          <a:lstStyle/>
          <a:p>
            <a:pPr marL="496570" marR="5080" indent="-484505">
              <a:lnSpc>
                <a:spcPct val="100800"/>
              </a:lnSpc>
              <a:spcBef>
                <a:spcPts val="85"/>
              </a:spcBef>
            </a:pPr>
            <a:r>
              <a:rPr spc="-20" dirty="0" err="1">
                <a:latin typeface="Aptos" panose="020B0004020202020204" pitchFamily="34" charset="0"/>
                <a:cs typeface="Tahoma"/>
              </a:rPr>
              <a:t>Kòmantè</a:t>
            </a:r>
            <a:r>
              <a:rPr spc="-20" dirty="0">
                <a:latin typeface="Aptos" panose="020B0004020202020204" pitchFamily="34" charset="0"/>
                <a:cs typeface="Tahoma"/>
              </a:rPr>
              <a:t> </a:t>
            </a:r>
            <a:r>
              <a:rPr spc="-20" dirty="0" err="1">
                <a:latin typeface="Aptos" panose="020B0004020202020204" pitchFamily="34" charset="0"/>
                <a:cs typeface="Tahoma"/>
              </a:rPr>
              <a:t>ekri</a:t>
            </a:r>
            <a:r>
              <a:rPr lang="en-US" spc="-20" dirty="0">
                <a:latin typeface="Aptos" panose="020B0004020202020204" pitchFamily="34" charset="0"/>
                <a:cs typeface="Tahoma"/>
              </a:rPr>
              <a:t> </a:t>
            </a:r>
            <a:r>
              <a:rPr spc="-20" dirty="0">
                <a:latin typeface="Aptos" panose="020B0004020202020204" pitchFamily="34" charset="0"/>
                <a:cs typeface="Tahoma"/>
              </a:rPr>
              <a:t>nan</a:t>
            </a:r>
            <a:r>
              <a:rPr lang="en-US" spc="-20" dirty="0">
                <a:latin typeface="Aptos" panose="020B0004020202020204" pitchFamily="34" charset="0"/>
                <a:cs typeface="Tahoma"/>
              </a:rPr>
              <a:t> </a:t>
            </a:r>
            <a:r>
              <a:rPr spc="-20" dirty="0" err="1">
                <a:latin typeface="Aptos" panose="020B0004020202020204" pitchFamily="34" charset="0"/>
                <a:cs typeface="Tahoma"/>
              </a:rPr>
              <a:t>dosye</a:t>
            </a:r>
            <a:r>
              <a:rPr spc="-20" dirty="0">
                <a:latin typeface="Aptos" panose="020B0004020202020204" pitchFamily="34" charset="0"/>
                <a:cs typeface="Tahoma"/>
              </a:rPr>
              <a:t> a</a:t>
            </a:r>
          </a:p>
        </p:txBody>
      </p:sp>
      <p:sp>
        <p:nvSpPr>
          <p:cNvPr id="12" name="object 12">
            <a:extLst>
              <a:ext uri="{C183D7F6-B498-43B3-948B-1728B52AA6E4}">
                <adec:decorative xmlns:adec="http://schemas.microsoft.com/office/drawing/2017/decorative" val="1"/>
              </a:ext>
            </a:extLst>
          </p:cNvPr>
          <p:cNvSpPr/>
          <p:nvPr/>
        </p:nvSpPr>
        <p:spPr>
          <a:xfrm>
            <a:off x="3404781" y="2508567"/>
            <a:ext cx="867410" cy="614680"/>
          </a:xfrm>
          <a:custGeom>
            <a:avLst/>
            <a:gdLst/>
            <a:ahLst/>
            <a:cxnLst/>
            <a:rect l="l" t="t" r="r" b="b"/>
            <a:pathLst>
              <a:path w="867410" h="614680">
                <a:moveTo>
                  <a:pt x="675805" y="458063"/>
                </a:moveTo>
                <a:lnTo>
                  <a:pt x="560819" y="343077"/>
                </a:lnTo>
                <a:lnTo>
                  <a:pt x="463740" y="477850"/>
                </a:lnTo>
                <a:lnTo>
                  <a:pt x="459359" y="485089"/>
                </a:lnTo>
                <a:lnTo>
                  <a:pt x="457022" y="492696"/>
                </a:lnTo>
                <a:lnTo>
                  <a:pt x="458038" y="500646"/>
                </a:lnTo>
                <a:lnTo>
                  <a:pt x="463740" y="508952"/>
                </a:lnTo>
                <a:lnTo>
                  <a:pt x="426034" y="560793"/>
                </a:lnTo>
                <a:lnTo>
                  <a:pt x="425094" y="559841"/>
                </a:lnTo>
                <a:lnTo>
                  <a:pt x="423202" y="559841"/>
                </a:lnTo>
                <a:lnTo>
                  <a:pt x="421322" y="558901"/>
                </a:lnTo>
                <a:lnTo>
                  <a:pt x="373862" y="542340"/>
                </a:lnTo>
                <a:lnTo>
                  <a:pt x="319735" y="517537"/>
                </a:lnTo>
                <a:lnTo>
                  <a:pt x="264033" y="487857"/>
                </a:lnTo>
                <a:lnTo>
                  <a:pt x="211874" y="456692"/>
                </a:lnTo>
                <a:lnTo>
                  <a:pt x="168338" y="427418"/>
                </a:lnTo>
                <a:lnTo>
                  <a:pt x="138557" y="403390"/>
                </a:lnTo>
                <a:lnTo>
                  <a:pt x="131965" y="396798"/>
                </a:lnTo>
                <a:lnTo>
                  <a:pt x="141389" y="394906"/>
                </a:lnTo>
                <a:lnTo>
                  <a:pt x="176364" y="389928"/>
                </a:lnTo>
                <a:lnTo>
                  <a:pt x="207721" y="386194"/>
                </a:lnTo>
                <a:lnTo>
                  <a:pt x="235356" y="383514"/>
                </a:lnTo>
                <a:lnTo>
                  <a:pt x="259207" y="381711"/>
                </a:lnTo>
                <a:lnTo>
                  <a:pt x="290106" y="378726"/>
                </a:lnTo>
                <a:lnTo>
                  <a:pt x="312699" y="374053"/>
                </a:lnTo>
                <a:lnTo>
                  <a:pt x="327863" y="365683"/>
                </a:lnTo>
                <a:lnTo>
                  <a:pt x="336499" y="351561"/>
                </a:lnTo>
                <a:lnTo>
                  <a:pt x="337947" y="335749"/>
                </a:lnTo>
                <a:lnTo>
                  <a:pt x="332600" y="321983"/>
                </a:lnTo>
                <a:lnTo>
                  <a:pt x="260832" y="260337"/>
                </a:lnTo>
                <a:lnTo>
                  <a:pt x="203454" y="221564"/>
                </a:lnTo>
                <a:lnTo>
                  <a:pt x="145859" y="185559"/>
                </a:lnTo>
                <a:lnTo>
                  <a:pt x="95021" y="155448"/>
                </a:lnTo>
                <a:lnTo>
                  <a:pt x="57912" y="134340"/>
                </a:lnTo>
                <a:lnTo>
                  <a:pt x="41478" y="125361"/>
                </a:lnTo>
                <a:lnTo>
                  <a:pt x="37706" y="122529"/>
                </a:lnTo>
                <a:lnTo>
                  <a:pt x="32994" y="121589"/>
                </a:lnTo>
                <a:lnTo>
                  <a:pt x="28282" y="121589"/>
                </a:lnTo>
                <a:lnTo>
                  <a:pt x="17500" y="123748"/>
                </a:lnTo>
                <a:lnTo>
                  <a:pt x="8483" y="129717"/>
                </a:lnTo>
                <a:lnTo>
                  <a:pt x="2298" y="138684"/>
                </a:lnTo>
                <a:lnTo>
                  <a:pt x="0" y="149860"/>
                </a:lnTo>
                <a:lnTo>
                  <a:pt x="1041" y="157403"/>
                </a:lnTo>
                <a:lnTo>
                  <a:pt x="4013" y="164236"/>
                </a:lnTo>
                <a:lnTo>
                  <a:pt x="8750" y="170002"/>
                </a:lnTo>
                <a:lnTo>
                  <a:pt x="15087" y="174371"/>
                </a:lnTo>
                <a:lnTo>
                  <a:pt x="72910" y="207695"/>
                </a:lnTo>
                <a:lnTo>
                  <a:pt x="127266" y="240195"/>
                </a:lnTo>
                <a:lnTo>
                  <a:pt x="187185" y="278117"/>
                </a:lnTo>
                <a:lnTo>
                  <a:pt x="244119" y="317627"/>
                </a:lnTo>
                <a:lnTo>
                  <a:pt x="254495" y="325170"/>
                </a:lnTo>
                <a:lnTo>
                  <a:pt x="217551" y="327901"/>
                </a:lnTo>
                <a:lnTo>
                  <a:pt x="191338" y="330581"/>
                </a:lnTo>
                <a:lnTo>
                  <a:pt x="130073" y="339305"/>
                </a:lnTo>
                <a:lnTo>
                  <a:pt x="82829" y="361810"/>
                </a:lnTo>
                <a:lnTo>
                  <a:pt x="71640" y="389255"/>
                </a:lnTo>
                <a:lnTo>
                  <a:pt x="75692" y="411162"/>
                </a:lnTo>
                <a:lnTo>
                  <a:pt x="140690" y="478320"/>
                </a:lnTo>
                <a:lnTo>
                  <a:pt x="220560" y="527799"/>
                </a:lnTo>
                <a:lnTo>
                  <a:pt x="263486" y="551497"/>
                </a:lnTo>
                <a:lnTo>
                  <a:pt x="307390" y="573163"/>
                </a:lnTo>
                <a:lnTo>
                  <a:pt x="352183" y="592874"/>
                </a:lnTo>
                <a:lnTo>
                  <a:pt x="397764" y="610743"/>
                </a:lnTo>
                <a:lnTo>
                  <a:pt x="415671" y="614514"/>
                </a:lnTo>
                <a:lnTo>
                  <a:pt x="423202" y="614514"/>
                </a:lnTo>
                <a:lnTo>
                  <a:pt x="426034" y="613575"/>
                </a:lnTo>
                <a:lnTo>
                  <a:pt x="428866" y="611682"/>
                </a:lnTo>
                <a:lnTo>
                  <a:pt x="508038" y="554189"/>
                </a:lnTo>
                <a:lnTo>
                  <a:pt x="515404" y="559892"/>
                </a:lnTo>
                <a:lnTo>
                  <a:pt x="523113" y="560908"/>
                </a:lnTo>
                <a:lnTo>
                  <a:pt x="530834" y="558571"/>
                </a:lnTo>
                <a:lnTo>
                  <a:pt x="538200" y="554189"/>
                </a:lnTo>
                <a:lnTo>
                  <a:pt x="675805" y="458063"/>
                </a:lnTo>
                <a:close/>
              </a:path>
              <a:path w="867410" h="614680">
                <a:moveTo>
                  <a:pt x="867156" y="292176"/>
                </a:moveTo>
                <a:lnTo>
                  <a:pt x="867143" y="0"/>
                </a:lnTo>
                <a:lnTo>
                  <a:pt x="582498" y="315734"/>
                </a:lnTo>
                <a:lnTo>
                  <a:pt x="704088" y="436384"/>
                </a:lnTo>
                <a:lnTo>
                  <a:pt x="867156" y="292176"/>
                </a:lnTo>
                <a:close/>
              </a:path>
            </a:pathLst>
          </a:custGeom>
          <a:solidFill>
            <a:srgbClr val="000000"/>
          </a:solidFill>
        </p:spPr>
        <p:txBody>
          <a:bodyPr wrap="square" lIns="0" tIns="0" rIns="0" bIns="0" rtlCol="0"/>
          <a:lstStyle/>
          <a:p>
            <a:endParaRPr/>
          </a:p>
        </p:txBody>
      </p:sp>
      <p:sp>
        <p:nvSpPr>
          <p:cNvPr id="13" name="object 13"/>
          <p:cNvSpPr txBox="1"/>
          <p:nvPr/>
        </p:nvSpPr>
        <p:spPr>
          <a:xfrm>
            <a:off x="5539463" y="3513323"/>
            <a:ext cx="2380348" cy="564450"/>
          </a:xfrm>
          <a:prstGeom prst="rect">
            <a:avLst/>
          </a:prstGeom>
        </p:spPr>
        <p:txBody>
          <a:bodyPr vert="horz" wrap="square" lIns="0" tIns="10795" rIns="0" bIns="0" rtlCol="0">
            <a:spAutoFit/>
          </a:bodyPr>
          <a:lstStyle/>
          <a:p>
            <a:pPr marL="747395" marR="5080" indent="-735330">
              <a:lnSpc>
                <a:spcPct val="100800"/>
              </a:lnSpc>
              <a:spcBef>
                <a:spcPts val="85"/>
              </a:spcBef>
            </a:pPr>
            <a:r>
              <a:rPr dirty="0">
                <a:latin typeface="Aptos" panose="020B0004020202020204" pitchFamily="34" charset="0"/>
                <a:cs typeface="Tahoma"/>
              </a:rPr>
              <a:t>Pale nan yon odyans piblik</a:t>
            </a:r>
          </a:p>
        </p:txBody>
      </p:sp>
      <p:pic>
        <p:nvPicPr>
          <p:cNvPr id="14" name="object 14">
            <a:extLst>
              <a:ext uri="{C183D7F6-B498-43B3-948B-1728B52AA6E4}">
                <adec:decorative xmlns:adec="http://schemas.microsoft.com/office/drawing/2017/decorative" val="1"/>
              </a:ext>
            </a:extLst>
          </p:cNvPr>
          <p:cNvPicPr/>
          <p:nvPr/>
        </p:nvPicPr>
        <p:blipFill>
          <a:blip r:embed="rId3" cstate="print"/>
          <a:stretch>
            <a:fillRect/>
          </a:stretch>
        </p:blipFill>
        <p:spPr>
          <a:xfrm>
            <a:off x="6262947" y="2488174"/>
            <a:ext cx="504727" cy="866506"/>
          </a:xfrm>
          <a:prstGeom prst="rect">
            <a:avLst/>
          </a:prstGeom>
        </p:spPr>
      </p:pic>
      <p:sp>
        <p:nvSpPr>
          <p:cNvPr id="15" name="object 15"/>
          <p:cNvSpPr txBox="1"/>
          <p:nvPr/>
        </p:nvSpPr>
        <p:spPr>
          <a:xfrm>
            <a:off x="8392860" y="3508965"/>
            <a:ext cx="1920060" cy="289823"/>
          </a:xfrm>
          <a:prstGeom prst="rect">
            <a:avLst/>
          </a:prstGeom>
        </p:spPr>
        <p:txBody>
          <a:bodyPr vert="horz" wrap="square" lIns="0" tIns="12700" rIns="0" bIns="0" rtlCol="0">
            <a:spAutoFit/>
          </a:bodyPr>
          <a:lstStyle/>
          <a:p>
            <a:pPr marL="12700">
              <a:lnSpc>
                <a:spcPct val="100000"/>
              </a:lnSpc>
              <a:spcBef>
                <a:spcPts val="100"/>
              </a:spcBef>
            </a:pPr>
            <a:r>
              <a:rPr dirty="0">
                <a:latin typeface="Aptos" panose="020B0004020202020204" pitchFamily="34" charset="0"/>
                <a:cs typeface="Tahoma"/>
              </a:rPr>
              <a:t>Patisipan limite</a:t>
            </a:r>
          </a:p>
        </p:txBody>
      </p:sp>
      <p:sp>
        <p:nvSpPr>
          <p:cNvPr id="16" name="object 16">
            <a:extLst>
              <a:ext uri="{C183D7F6-B498-43B3-948B-1728B52AA6E4}">
                <adec:decorative xmlns:adec="http://schemas.microsoft.com/office/drawing/2017/decorative" val="1"/>
              </a:ext>
            </a:extLst>
          </p:cNvPr>
          <p:cNvSpPr/>
          <p:nvPr/>
        </p:nvSpPr>
        <p:spPr>
          <a:xfrm>
            <a:off x="8756764" y="2547365"/>
            <a:ext cx="584835" cy="754380"/>
          </a:xfrm>
          <a:custGeom>
            <a:avLst/>
            <a:gdLst/>
            <a:ahLst/>
            <a:cxnLst/>
            <a:rect l="l" t="t" r="r" b="b"/>
            <a:pathLst>
              <a:path w="584834" h="754379">
                <a:moveTo>
                  <a:pt x="235635" y="273329"/>
                </a:moveTo>
                <a:lnTo>
                  <a:pt x="113106" y="273329"/>
                </a:lnTo>
                <a:lnTo>
                  <a:pt x="113106" y="311023"/>
                </a:lnTo>
                <a:lnTo>
                  <a:pt x="235635" y="311023"/>
                </a:lnTo>
                <a:lnTo>
                  <a:pt x="235635" y="273329"/>
                </a:lnTo>
                <a:close/>
              </a:path>
              <a:path w="584834" h="754379">
                <a:moveTo>
                  <a:pt x="471271" y="574929"/>
                </a:moveTo>
                <a:lnTo>
                  <a:pt x="113106" y="574929"/>
                </a:lnTo>
                <a:lnTo>
                  <a:pt x="113106" y="612622"/>
                </a:lnTo>
                <a:lnTo>
                  <a:pt x="471271" y="612622"/>
                </a:lnTo>
                <a:lnTo>
                  <a:pt x="471271" y="574929"/>
                </a:lnTo>
                <a:close/>
              </a:path>
              <a:path w="584834" h="754379">
                <a:moveTo>
                  <a:pt x="471271" y="499529"/>
                </a:moveTo>
                <a:lnTo>
                  <a:pt x="113106" y="499529"/>
                </a:lnTo>
                <a:lnTo>
                  <a:pt x="113106" y="537222"/>
                </a:lnTo>
                <a:lnTo>
                  <a:pt x="471271" y="537222"/>
                </a:lnTo>
                <a:lnTo>
                  <a:pt x="471271" y="499529"/>
                </a:lnTo>
                <a:close/>
              </a:path>
              <a:path w="584834" h="754379">
                <a:moveTo>
                  <a:pt x="471271" y="424129"/>
                </a:moveTo>
                <a:lnTo>
                  <a:pt x="113106" y="424129"/>
                </a:lnTo>
                <a:lnTo>
                  <a:pt x="113106" y="461822"/>
                </a:lnTo>
                <a:lnTo>
                  <a:pt x="471271" y="461822"/>
                </a:lnTo>
                <a:lnTo>
                  <a:pt x="471271" y="424129"/>
                </a:lnTo>
                <a:close/>
              </a:path>
              <a:path w="584834" h="754379">
                <a:moveTo>
                  <a:pt x="471271" y="348729"/>
                </a:moveTo>
                <a:lnTo>
                  <a:pt x="113106" y="348729"/>
                </a:lnTo>
                <a:lnTo>
                  <a:pt x="113106" y="386422"/>
                </a:lnTo>
                <a:lnTo>
                  <a:pt x="471271" y="386422"/>
                </a:lnTo>
                <a:lnTo>
                  <a:pt x="471271" y="348729"/>
                </a:lnTo>
                <a:close/>
              </a:path>
              <a:path w="584834" h="754379">
                <a:moveTo>
                  <a:pt x="584377" y="207352"/>
                </a:moveTo>
                <a:lnTo>
                  <a:pt x="573671" y="197929"/>
                </a:lnTo>
                <a:lnTo>
                  <a:pt x="527824" y="157594"/>
                </a:lnTo>
                <a:lnTo>
                  <a:pt x="527824" y="254482"/>
                </a:lnTo>
                <a:lnTo>
                  <a:pt x="527824" y="697458"/>
                </a:lnTo>
                <a:lnTo>
                  <a:pt x="56553" y="697458"/>
                </a:lnTo>
                <a:lnTo>
                  <a:pt x="56553" y="56553"/>
                </a:lnTo>
                <a:lnTo>
                  <a:pt x="292188" y="56553"/>
                </a:lnTo>
                <a:lnTo>
                  <a:pt x="292188" y="254482"/>
                </a:lnTo>
                <a:lnTo>
                  <a:pt x="527824" y="254482"/>
                </a:lnTo>
                <a:lnTo>
                  <a:pt x="527824" y="157594"/>
                </a:lnTo>
                <a:lnTo>
                  <a:pt x="466559" y="103682"/>
                </a:lnTo>
                <a:lnTo>
                  <a:pt x="466559" y="197929"/>
                </a:lnTo>
                <a:lnTo>
                  <a:pt x="348742" y="197929"/>
                </a:lnTo>
                <a:lnTo>
                  <a:pt x="348742" y="80111"/>
                </a:lnTo>
                <a:lnTo>
                  <a:pt x="466559" y="197929"/>
                </a:lnTo>
                <a:lnTo>
                  <a:pt x="466559" y="103682"/>
                </a:lnTo>
                <a:lnTo>
                  <a:pt x="439788" y="80111"/>
                </a:lnTo>
                <a:lnTo>
                  <a:pt x="413004" y="56553"/>
                </a:lnTo>
                <a:lnTo>
                  <a:pt x="348742" y="0"/>
                </a:lnTo>
                <a:lnTo>
                  <a:pt x="0" y="0"/>
                </a:lnTo>
                <a:lnTo>
                  <a:pt x="0" y="753999"/>
                </a:lnTo>
                <a:lnTo>
                  <a:pt x="584377" y="753999"/>
                </a:lnTo>
                <a:lnTo>
                  <a:pt x="584377" y="697458"/>
                </a:lnTo>
                <a:lnTo>
                  <a:pt x="584377" y="207352"/>
                </a:lnTo>
                <a:close/>
              </a:path>
            </a:pathLst>
          </a:custGeom>
          <a:solidFill>
            <a:srgbClr val="000000"/>
          </a:solidFill>
        </p:spPr>
        <p:txBody>
          <a:bodyPr wrap="square" lIns="0" tIns="0" rIns="0" bIns="0" rtlCol="0"/>
          <a:lstStyle/>
          <a:p>
            <a:endParaRPr/>
          </a:p>
        </p:txBody>
      </p:sp>
      <p:sp>
        <p:nvSpPr>
          <p:cNvPr id="17" name="object 17"/>
          <p:cNvSpPr txBox="1"/>
          <p:nvPr/>
        </p:nvSpPr>
        <p:spPr>
          <a:xfrm>
            <a:off x="10420899" y="3503433"/>
            <a:ext cx="1726290" cy="564450"/>
          </a:xfrm>
          <a:prstGeom prst="rect">
            <a:avLst/>
          </a:prstGeom>
        </p:spPr>
        <p:txBody>
          <a:bodyPr vert="horz" wrap="square" lIns="0" tIns="10795" rIns="0" bIns="0" rtlCol="0">
            <a:spAutoFit/>
          </a:bodyPr>
          <a:lstStyle/>
          <a:p>
            <a:pPr marL="12700" marR="5080" indent="169545">
              <a:lnSpc>
                <a:spcPct val="100800"/>
              </a:lnSpc>
              <a:spcBef>
                <a:spcPts val="85"/>
              </a:spcBef>
            </a:pPr>
            <a:r>
              <a:rPr spc="-10" dirty="0">
                <a:latin typeface="Aptos" panose="020B0004020202020204" pitchFamily="34" charset="0"/>
                <a:cs typeface="Tahoma"/>
              </a:rPr>
              <a:t>Sitiyasyon Entèvenan an</a:t>
            </a:r>
          </a:p>
        </p:txBody>
      </p:sp>
      <p:grpSp>
        <p:nvGrpSpPr>
          <p:cNvPr id="18" name="object 18">
            <a:extLst>
              <a:ext uri="{C183D7F6-B498-43B3-948B-1728B52AA6E4}">
                <adec:decorative xmlns:adec="http://schemas.microsoft.com/office/drawing/2017/decorative" val="1"/>
              </a:ext>
            </a:extLst>
          </p:cNvPr>
          <p:cNvGrpSpPr/>
          <p:nvPr/>
        </p:nvGrpSpPr>
        <p:grpSpPr>
          <a:xfrm>
            <a:off x="10910368" y="2603901"/>
            <a:ext cx="754380" cy="641350"/>
            <a:chOff x="10910368" y="2603901"/>
            <a:chExt cx="754380" cy="641350"/>
          </a:xfrm>
        </p:grpSpPr>
        <p:sp>
          <p:nvSpPr>
            <p:cNvPr id="19" name="object 19"/>
            <p:cNvSpPr/>
            <p:nvPr/>
          </p:nvSpPr>
          <p:spPr>
            <a:xfrm>
              <a:off x="10910368" y="2603901"/>
              <a:ext cx="754380" cy="641350"/>
            </a:xfrm>
            <a:custGeom>
              <a:avLst/>
              <a:gdLst/>
              <a:ahLst/>
              <a:cxnLst/>
              <a:rect l="l" t="t" r="r" b="b"/>
              <a:pathLst>
                <a:path w="754379" h="641350">
                  <a:moveTo>
                    <a:pt x="546676" y="584349"/>
                  </a:moveTo>
                  <a:lnTo>
                    <a:pt x="207359" y="584349"/>
                  </a:lnTo>
                  <a:lnTo>
                    <a:pt x="207359" y="640899"/>
                  </a:lnTo>
                  <a:lnTo>
                    <a:pt x="546676" y="640899"/>
                  </a:lnTo>
                  <a:lnTo>
                    <a:pt x="546676" y="584349"/>
                  </a:lnTo>
                  <a:close/>
                </a:path>
                <a:path w="754379" h="641350">
                  <a:moveTo>
                    <a:pt x="452421" y="527799"/>
                  </a:moveTo>
                  <a:lnTo>
                    <a:pt x="301613" y="527799"/>
                  </a:lnTo>
                  <a:lnTo>
                    <a:pt x="301614" y="584349"/>
                  </a:lnTo>
                  <a:lnTo>
                    <a:pt x="452421" y="584349"/>
                  </a:lnTo>
                  <a:lnTo>
                    <a:pt x="452421" y="527799"/>
                  </a:lnTo>
                  <a:close/>
                </a:path>
                <a:path w="754379" h="641350">
                  <a:moveTo>
                    <a:pt x="716333" y="0"/>
                  </a:moveTo>
                  <a:lnTo>
                    <a:pt x="37701" y="0"/>
                  </a:lnTo>
                  <a:lnTo>
                    <a:pt x="2991" y="23044"/>
                  </a:lnTo>
                  <a:lnTo>
                    <a:pt x="0" y="37699"/>
                  </a:lnTo>
                  <a:lnTo>
                    <a:pt x="0" y="490099"/>
                  </a:lnTo>
                  <a:lnTo>
                    <a:pt x="23045" y="524806"/>
                  </a:lnTo>
                  <a:lnTo>
                    <a:pt x="716334" y="527799"/>
                  </a:lnTo>
                  <a:lnTo>
                    <a:pt x="730990" y="524807"/>
                  </a:lnTo>
                  <a:lnTo>
                    <a:pt x="742961" y="516725"/>
                  </a:lnTo>
                  <a:lnTo>
                    <a:pt x="751043" y="504755"/>
                  </a:lnTo>
                  <a:lnTo>
                    <a:pt x="754036" y="490099"/>
                  </a:lnTo>
                  <a:lnTo>
                    <a:pt x="754036" y="471249"/>
                  </a:lnTo>
                  <a:lnTo>
                    <a:pt x="56551" y="471249"/>
                  </a:lnTo>
                  <a:lnTo>
                    <a:pt x="56551" y="278037"/>
                  </a:lnTo>
                  <a:lnTo>
                    <a:pt x="334602" y="278037"/>
                  </a:lnTo>
                  <a:lnTo>
                    <a:pt x="334602" y="249762"/>
                  </a:lnTo>
                  <a:lnTo>
                    <a:pt x="56551" y="249762"/>
                  </a:lnTo>
                  <a:lnTo>
                    <a:pt x="56551" y="56549"/>
                  </a:lnTo>
                  <a:lnTo>
                    <a:pt x="754035" y="56550"/>
                  </a:lnTo>
                  <a:lnTo>
                    <a:pt x="754035" y="37700"/>
                  </a:lnTo>
                  <a:lnTo>
                    <a:pt x="751043" y="23044"/>
                  </a:lnTo>
                  <a:lnTo>
                    <a:pt x="742960" y="11074"/>
                  </a:lnTo>
                  <a:lnTo>
                    <a:pt x="730990" y="2992"/>
                  </a:lnTo>
                  <a:lnTo>
                    <a:pt x="716333" y="0"/>
                  </a:lnTo>
                  <a:close/>
                </a:path>
                <a:path w="754379" h="641350">
                  <a:moveTo>
                    <a:pt x="334602" y="278037"/>
                  </a:moveTo>
                  <a:lnTo>
                    <a:pt x="306326" y="278037"/>
                  </a:lnTo>
                  <a:lnTo>
                    <a:pt x="306326" y="471249"/>
                  </a:lnTo>
                  <a:lnTo>
                    <a:pt x="334603" y="471249"/>
                  </a:lnTo>
                  <a:lnTo>
                    <a:pt x="334602" y="278037"/>
                  </a:lnTo>
                  <a:close/>
                </a:path>
                <a:path w="754379" h="641350">
                  <a:moveTo>
                    <a:pt x="754035" y="56550"/>
                  </a:moveTo>
                  <a:lnTo>
                    <a:pt x="697483" y="56550"/>
                  </a:lnTo>
                  <a:lnTo>
                    <a:pt x="697483" y="471249"/>
                  </a:lnTo>
                  <a:lnTo>
                    <a:pt x="754036" y="471249"/>
                  </a:lnTo>
                  <a:lnTo>
                    <a:pt x="754035" y="56550"/>
                  </a:lnTo>
                  <a:close/>
                </a:path>
                <a:path w="754379" h="641350">
                  <a:moveTo>
                    <a:pt x="334602" y="56550"/>
                  </a:moveTo>
                  <a:lnTo>
                    <a:pt x="306326" y="56550"/>
                  </a:lnTo>
                  <a:lnTo>
                    <a:pt x="306326" y="249762"/>
                  </a:lnTo>
                  <a:lnTo>
                    <a:pt x="334602" y="249762"/>
                  </a:lnTo>
                  <a:lnTo>
                    <a:pt x="334602" y="56550"/>
                  </a:lnTo>
                  <a:close/>
                </a:path>
              </a:pathLst>
            </a:custGeom>
            <a:solidFill>
              <a:srgbClr val="000000"/>
            </a:solidFill>
          </p:spPr>
          <p:txBody>
            <a:bodyPr wrap="square" lIns="0" tIns="0" rIns="0" bIns="0" rtlCol="0"/>
            <a:lstStyle/>
            <a:p>
              <a:endParaRPr/>
            </a:p>
          </p:txBody>
        </p:sp>
        <p:pic>
          <p:nvPicPr>
            <p:cNvPr id="20" name="object 20">
              <a:extLst>
                <a:ext uri="{C183D7F6-B498-43B3-948B-1728B52AA6E4}">
                  <adec:decorative xmlns:adec="http://schemas.microsoft.com/office/drawing/2017/decorative" val="1"/>
                </a:ext>
              </a:extLst>
            </p:cNvPr>
            <p:cNvPicPr/>
            <p:nvPr/>
          </p:nvPicPr>
          <p:blipFill>
            <a:blip r:embed="rId4" cstate="print"/>
            <a:stretch>
              <a:fillRect/>
            </a:stretch>
          </p:blipFill>
          <p:spPr>
            <a:xfrm>
              <a:off x="11315662" y="2740790"/>
              <a:ext cx="207573" cy="221261"/>
            </a:xfrm>
            <a:prstGeom prst="rect">
              <a:avLst/>
            </a:prstGeom>
          </p:spPr>
        </p:pic>
        <p:pic>
          <p:nvPicPr>
            <p:cNvPr id="21" name="object 21">
              <a:extLst>
                <a:ext uri="{C183D7F6-B498-43B3-948B-1728B52AA6E4}">
                  <adec:decorative xmlns:adec="http://schemas.microsoft.com/office/drawing/2017/decorative" val="1"/>
                </a:ext>
              </a:extLst>
            </p:cNvPr>
            <p:cNvPicPr/>
            <p:nvPr/>
          </p:nvPicPr>
          <p:blipFill>
            <a:blip r:embed="rId5" cstate="print"/>
            <a:stretch>
              <a:fillRect/>
            </a:stretch>
          </p:blipFill>
          <p:spPr>
            <a:xfrm>
              <a:off x="11027821" y="2688739"/>
              <a:ext cx="127746" cy="136172"/>
            </a:xfrm>
            <a:prstGeom prst="rect">
              <a:avLst/>
            </a:prstGeom>
          </p:spPr>
        </p:pic>
        <p:pic>
          <p:nvPicPr>
            <p:cNvPr id="22" name="object 22">
              <a:extLst>
                <a:ext uri="{C183D7F6-B498-43B3-948B-1728B52AA6E4}">
                  <adec:decorative xmlns:adec="http://schemas.microsoft.com/office/drawing/2017/decorative" val="1"/>
                </a:ext>
              </a:extLst>
            </p:cNvPr>
            <p:cNvPicPr/>
            <p:nvPr/>
          </p:nvPicPr>
          <p:blipFill>
            <a:blip r:embed="rId6" cstate="print"/>
            <a:stretch>
              <a:fillRect/>
            </a:stretch>
          </p:blipFill>
          <p:spPr>
            <a:xfrm>
              <a:off x="11027821" y="2910703"/>
              <a:ext cx="127746" cy="136172"/>
            </a:xfrm>
            <a:prstGeom prst="rect">
              <a:avLst/>
            </a:prstGeom>
          </p:spPr>
        </p:pic>
      </p:grpSp>
      <p:sp>
        <p:nvSpPr>
          <p:cNvPr id="23" name="object 23">
            <a:extLst>
              <a:ext uri="{C183D7F6-B498-43B3-948B-1728B52AA6E4}">
                <adec:decorative xmlns:adec="http://schemas.microsoft.com/office/drawing/2017/decorative" val="1"/>
              </a:ext>
            </a:extLst>
          </p:cNvPr>
          <p:cNvSpPr txBox="1"/>
          <p:nvPr/>
        </p:nvSpPr>
        <p:spPr>
          <a:xfrm>
            <a:off x="9331899" y="4656107"/>
            <a:ext cx="2488367" cy="632224"/>
          </a:xfrm>
          <a:prstGeom prst="rect">
            <a:avLst/>
          </a:prstGeom>
        </p:spPr>
        <p:txBody>
          <a:bodyPr vert="horz" wrap="square" lIns="0" tIns="16510" rIns="0" bIns="0" rtlCol="0">
            <a:spAutoFit/>
          </a:bodyPr>
          <a:lstStyle/>
          <a:p>
            <a:pPr marL="12700">
              <a:lnSpc>
                <a:spcPct val="100000"/>
              </a:lnSpc>
              <a:spcBef>
                <a:spcPts val="130"/>
              </a:spcBef>
            </a:pPr>
            <a:r>
              <a:rPr sz="2000" dirty="0">
                <a:latin typeface="Aptos" panose="020B0004020202020204" pitchFamily="34" charset="0"/>
                <a:cs typeface="Tahoma"/>
              </a:rPr>
              <a:t>Pi gwo kantite tan, lajan, enèji</a:t>
            </a:r>
          </a:p>
        </p:txBody>
      </p:sp>
      <p:sp>
        <p:nvSpPr>
          <p:cNvPr id="25" name="object 25"/>
          <p:cNvSpPr txBox="1"/>
          <p:nvPr/>
        </p:nvSpPr>
        <p:spPr>
          <a:xfrm>
            <a:off x="11766550" y="6308407"/>
            <a:ext cx="274320" cy="300355"/>
          </a:xfrm>
          <a:prstGeom prst="rect">
            <a:avLst/>
          </a:prstGeom>
        </p:spPr>
        <p:txBody>
          <a:bodyPr vert="horz" wrap="square" lIns="0" tIns="12700" rIns="0" bIns="0" rtlCol="0">
            <a:spAutoFit/>
          </a:bodyPr>
          <a:lstStyle/>
          <a:p>
            <a:pPr marL="12700">
              <a:lnSpc>
                <a:spcPct val="100000"/>
              </a:lnSpc>
              <a:spcBef>
                <a:spcPts val="100"/>
              </a:spcBef>
            </a:pPr>
            <a:r>
              <a:rPr sz="1800" spc="-25" dirty="0">
                <a:latin typeface="Tahoma" panose="020B0604030504040204" pitchFamily="34" charset="0"/>
                <a:ea typeface="Tahoma" panose="020B0604030504040204" pitchFamily="34" charset="0"/>
                <a:cs typeface="Tahoma" panose="020B0604030504040204" pitchFamily="34" charset="0"/>
              </a:rPr>
              <a:t>2</a:t>
            </a:r>
            <a:r>
              <a:rPr lang="en-US" spc="-25" dirty="0">
                <a:latin typeface="Tahoma" panose="020B0604030504040204" pitchFamily="34" charset="0"/>
                <a:ea typeface="Tahoma" panose="020B0604030504040204" pitchFamily="34" charset="0"/>
                <a:cs typeface="Tahoma" panose="020B0604030504040204" pitchFamily="34" charset="0"/>
              </a:rPr>
              <a:t>1</a:t>
            </a:r>
            <a:endParaRPr sz="1800" dirty="0">
              <a:latin typeface="Tahoma" panose="020B0604030504040204" pitchFamily="34" charset="0"/>
              <a:ea typeface="Tahoma" panose="020B0604030504040204" pitchFamily="34" charset="0"/>
              <a:cs typeface="Tahoma" panose="020B0604030504040204" pitchFamily="34" charset="0"/>
            </a:endParaRPr>
          </a:p>
        </p:txBody>
      </p:sp>
      <p:sp>
        <p:nvSpPr>
          <p:cNvPr id="27" name="object 8">
            <a:extLst>
              <a:ext uri="{FF2B5EF4-FFF2-40B4-BE49-F238E27FC236}">
                <a16:creationId xmlns:a16="http://schemas.microsoft.com/office/drawing/2014/main" id="{029FFD20-64C5-94E0-BAFD-92D4A57948F8}"/>
              </a:ext>
              <a:ext uri="{C183D7F6-B498-43B3-948B-1728B52AA6E4}">
                <adec:decorative xmlns:adec="http://schemas.microsoft.com/office/drawing/2017/decorative" val="1"/>
              </a:ext>
            </a:extLst>
          </p:cNvPr>
          <p:cNvSpPr txBox="1"/>
          <p:nvPr/>
        </p:nvSpPr>
        <p:spPr>
          <a:xfrm>
            <a:off x="4492244" y="6656799"/>
            <a:ext cx="3218180" cy="211454"/>
          </a:xfrm>
          <a:prstGeom prst="rect">
            <a:avLst/>
          </a:prstGeom>
        </p:spPr>
        <p:txBody>
          <a:bodyPr vert="horz" wrap="square" lIns="0" tIns="3175" rIns="0" bIns="0" rtlCol="0">
            <a:spAutoFit/>
          </a:bodyPr>
          <a:lstStyle/>
          <a:p>
            <a:pPr marL="12700">
              <a:lnSpc>
                <a:spcPct val="100000"/>
              </a:lnSpc>
              <a:spcBef>
                <a:spcPts val="25"/>
              </a:spcBef>
            </a:pPr>
            <a:r>
              <a:rPr sz="1200" spc="-229" dirty="0">
                <a:latin typeface="Tahoma"/>
                <a:cs typeface="Tahoma"/>
              </a:rPr>
              <a:t>©</a:t>
            </a:r>
            <a:r>
              <a:rPr sz="1200" spc="-90" dirty="0">
                <a:latin typeface="Tahoma"/>
                <a:cs typeface="Tahoma"/>
              </a:rPr>
              <a:t> </a:t>
            </a:r>
            <a:r>
              <a:rPr sz="1200" spc="-10" dirty="0">
                <a:latin typeface="Tahoma"/>
                <a:cs typeface="Tahoma"/>
              </a:rPr>
              <a:t>2026</a:t>
            </a:r>
            <a:r>
              <a:rPr sz="1200" spc="-45" dirty="0">
                <a:latin typeface="Tahoma"/>
                <a:cs typeface="Tahoma"/>
              </a:rPr>
              <a:t> </a:t>
            </a:r>
            <a:r>
              <a:rPr sz="1200" dirty="0">
                <a:latin typeface="Tahoma"/>
                <a:cs typeface="Tahoma"/>
              </a:rPr>
              <a:t>Massachusetts</a:t>
            </a:r>
            <a:r>
              <a:rPr sz="1200" spc="-75" dirty="0">
                <a:latin typeface="Tahoma"/>
                <a:cs typeface="Tahoma"/>
              </a:rPr>
              <a:t> </a:t>
            </a:r>
            <a:r>
              <a:rPr sz="1200" spc="-30" dirty="0">
                <a:latin typeface="Tahoma"/>
                <a:cs typeface="Tahoma"/>
              </a:rPr>
              <a:t>Attorney</a:t>
            </a:r>
            <a:r>
              <a:rPr sz="1200" spc="-20" dirty="0">
                <a:latin typeface="Tahoma"/>
                <a:cs typeface="Tahoma"/>
              </a:rPr>
              <a:t> </a:t>
            </a:r>
            <a:r>
              <a:rPr sz="1200" dirty="0">
                <a:latin typeface="Tahoma"/>
                <a:cs typeface="Tahoma"/>
              </a:rPr>
              <a:t>General’s</a:t>
            </a:r>
            <a:r>
              <a:rPr sz="1200" spc="-70" dirty="0">
                <a:latin typeface="Tahoma"/>
                <a:cs typeface="Tahoma"/>
              </a:rPr>
              <a:t> </a:t>
            </a:r>
            <a:r>
              <a:rPr sz="1200" spc="-10" dirty="0">
                <a:latin typeface="Tahoma"/>
                <a:cs typeface="Tahoma"/>
              </a:rPr>
              <a:t>Office</a:t>
            </a:r>
            <a:endParaRPr sz="1200" dirty="0">
              <a:latin typeface="Tahoma"/>
              <a:cs typeface="Tahom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3" cstate="print"/>
          <a:stretch>
            <a:fillRect/>
          </a:stretch>
        </p:blipFill>
        <p:spPr>
          <a:xfrm>
            <a:off x="142875" y="104775"/>
            <a:ext cx="1000125" cy="1000125"/>
          </a:xfrm>
          <a:prstGeom prst="rect">
            <a:avLst/>
          </a:prstGeom>
        </p:spPr>
      </p:pic>
      <p:sp>
        <p:nvSpPr>
          <p:cNvPr id="3" name="object 3" descr="$PPTXTitle"/>
          <p:cNvSpPr txBox="1">
            <a:spLocks noGrp="1"/>
          </p:cNvSpPr>
          <p:nvPr>
            <p:ph type="title"/>
          </p:nvPr>
        </p:nvSpPr>
        <p:spPr>
          <a:xfrm>
            <a:off x="1212575" y="39995"/>
            <a:ext cx="10515600" cy="1076833"/>
          </a:xfrm>
          <a:prstGeom prst="rect">
            <a:avLst/>
          </a:prstGeom>
        </p:spPr>
        <p:txBody>
          <a:bodyPr vert="horz" wrap="square" lIns="0" tIns="73025" rIns="0" bIns="0" rtlCol="0">
            <a:spAutoFit/>
          </a:bodyPr>
          <a:lstStyle/>
          <a:p>
            <a:pPr marL="3660140" marR="5080" indent="-3647440" algn="ctr">
              <a:lnSpc>
                <a:spcPts val="3910"/>
              </a:lnSpc>
              <a:spcBef>
                <a:spcPts val="575"/>
              </a:spcBef>
            </a:pPr>
            <a:r>
              <a:rPr sz="3600" spc="-155" dirty="0">
                <a:solidFill>
                  <a:srgbClr val="000000"/>
                </a:solidFill>
                <a:latin typeface="Aptos" panose="020B0004020202020204" pitchFamily="34" charset="0"/>
              </a:rPr>
              <a:t>Konsiderasyon pou Nouvo Entèvenan </a:t>
            </a:r>
            <a:r>
              <a:rPr sz="3600" spc="-155" dirty="0" err="1">
                <a:solidFill>
                  <a:srgbClr val="000000"/>
                </a:solidFill>
                <a:latin typeface="Aptos" panose="020B0004020202020204" pitchFamily="34" charset="0"/>
              </a:rPr>
              <a:t>yo</a:t>
            </a:r>
            <a:r>
              <a:rPr sz="3600" spc="-155" dirty="0">
                <a:solidFill>
                  <a:srgbClr val="000000"/>
                </a:solidFill>
                <a:latin typeface="Aptos" panose="020B0004020202020204" pitchFamily="34" charset="0"/>
              </a:rPr>
              <a:t> (sa a se pa konsèy legal)</a:t>
            </a:r>
          </a:p>
        </p:txBody>
      </p:sp>
      <p:grpSp>
        <p:nvGrpSpPr>
          <p:cNvPr id="4" name="object 4">
            <a:extLst>
              <a:ext uri="{C183D7F6-B498-43B3-948B-1728B52AA6E4}">
                <adec:decorative xmlns:adec="http://schemas.microsoft.com/office/drawing/2017/decorative" val="1"/>
              </a:ext>
            </a:extLst>
          </p:cNvPr>
          <p:cNvGrpSpPr/>
          <p:nvPr/>
        </p:nvGrpSpPr>
        <p:grpSpPr>
          <a:xfrm>
            <a:off x="-9525" y="1171575"/>
            <a:ext cx="12211050" cy="95250"/>
            <a:chOff x="-9525" y="1171575"/>
            <a:chExt cx="12211050" cy="95250"/>
          </a:xfrm>
        </p:grpSpPr>
        <p:sp>
          <p:nvSpPr>
            <p:cNvPr id="5" name="object 5"/>
            <p:cNvSpPr/>
            <p:nvPr/>
          </p:nvSpPr>
          <p:spPr>
            <a:xfrm>
              <a:off x="0" y="1181100"/>
              <a:ext cx="12192000" cy="76200"/>
            </a:xfrm>
            <a:custGeom>
              <a:avLst/>
              <a:gdLst/>
              <a:ahLst/>
              <a:cxnLst/>
              <a:rect l="l" t="t" r="r" b="b"/>
              <a:pathLst>
                <a:path w="12192000" h="76200">
                  <a:moveTo>
                    <a:pt x="12192000" y="0"/>
                  </a:moveTo>
                  <a:lnTo>
                    <a:pt x="0" y="0"/>
                  </a:lnTo>
                  <a:lnTo>
                    <a:pt x="0" y="76200"/>
                  </a:lnTo>
                  <a:lnTo>
                    <a:pt x="12192000" y="76200"/>
                  </a:lnTo>
                  <a:lnTo>
                    <a:pt x="12192000" y="0"/>
                  </a:lnTo>
                  <a:close/>
                </a:path>
              </a:pathLst>
            </a:custGeom>
            <a:solidFill>
              <a:srgbClr val="000000"/>
            </a:solidFill>
          </p:spPr>
          <p:txBody>
            <a:bodyPr wrap="square" lIns="0" tIns="0" rIns="0" bIns="0" rtlCol="0"/>
            <a:lstStyle/>
            <a:p>
              <a:endParaRPr/>
            </a:p>
          </p:txBody>
        </p:sp>
        <p:sp>
          <p:nvSpPr>
            <p:cNvPr id="6" name="object 6"/>
            <p:cNvSpPr/>
            <p:nvPr/>
          </p:nvSpPr>
          <p:spPr>
            <a:xfrm>
              <a:off x="0" y="1181100"/>
              <a:ext cx="12192000" cy="76200"/>
            </a:xfrm>
            <a:custGeom>
              <a:avLst/>
              <a:gdLst/>
              <a:ahLst/>
              <a:cxnLst/>
              <a:rect l="l" t="t" r="r" b="b"/>
              <a:pathLst>
                <a:path w="12192000" h="76200">
                  <a:moveTo>
                    <a:pt x="0" y="76200"/>
                  </a:moveTo>
                  <a:lnTo>
                    <a:pt x="12192000" y="76200"/>
                  </a:lnTo>
                  <a:lnTo>
                    <a:pt x="12192000" y="0"/>
                  </a:lnTo>
                  <a:lnTo>
                    <a:pt x="0" y="0"/>
                  </a:lnTo>
                  <a:lnTo>
                    <a:pt x="0" y="76200"/>
                  </a:lnTo>
                  <a:close/>
                </a:path>
              </a:pathLst>
            </a:custGeom>
            <a:ln w="19050">
              <a:solidFill>
                <a:srgbClr val="042333"/>
              </a:solidFill>
            </a:ln>
          </p:spPr>
          <p:txBody>
            <a:bodyPr wrap="square" lIns="0" tIns="0" rIns="0" bIns="0" rtlCol="0"/>
            <a:lstStyle/>
            <a:p>
              <a:endParaRPr/>
            </a:p>
          </p:txBody>
        </p:sp>
      </p:grpSp>
      <p:sp>
        <p:nvSpPr>
          <p:cNvPr id="7" name="object 7"/>
          <p:cNvSpPr txBox="1"/>
          <p:nvPr/>
        </p:nvSpPr>
        <p:spPr>
          <a:xfrm>
            <a:off x="677544" y="1872107"/>
            <a:ext cx="11363325" cy="4121578"/>
          </a:xfrm>
          <a:prstGeom prst="rect">
            <a:avLst/>
          </a:prstGeom>
        </p:spPr>
        <p:txBody>
          <a:bodyPr vert="horz" wrap="square" lIns="0" tIns="92075" rIns="0" bIns="0" rtlCol="0">
            <a:spAutoFit/>
          </a:bodyPr>
          <a:lstStyle/>
          <a:p>
            <a:pPr marL="469900" indent="-457200">
              <a:lnSpc>
                <a:spcPct val="100000"/>
              </a:lnSpc>
              <a:spcBef>
                <a:spcPts val="725"/>
              </a:spcBef>
              <a:buFont typeface="Arial MT"/>
              <a:buChar char="•"/>
              <a:tabLst>
                <a:tab pos="469900" algn="l"/>
              </a:tabLst>
            </a:pPr>
            <a:r>
              <a:rPr sz="2600" spc="-20" dirty="0">
                <a:latin typeface="Aptos" panose="020B0004020202020204" pitchFamily="34" charset="0"/>
                <a:cs typeface="Tahoma"/>
              </a:rPr>
              <a:t>Ki</a:t>
            </a:r>
            <a:r>
              <a:rPr sz="2600" spc="-260" dirty="0">
                <a:latin typeface="Aptos" panose="020B0004020202020204" pitchFamily="34" charset="0"/>
                <a:cs typeface="Tahoma"/>
              </a:rPr>
              <a:t> </a:t>
            </a:r>
            <a:r>
              <a:rPr sz="2600" spc="-40" dirty="0">
                <a:latin typeface="Aptos" panose="020B0004020202020204" pitchFamily="34" charset="0"/>
                <a:cs typeface="Tahoma"/>
              </a:rPr>
              <a:t>objektif</a:t>
            </a:r>
            <a:r>
              <a:rPr sz="2600" spc="-180" dirty="0">
                <a:latin typeface="Aptos" panose="020B0004020202020204" pitchFamily="34" charset="0"/>
                <a:cs typeface="Tahoma"/>
              </a:rPr>
              <a:t> </a:t>
            </a:r>
            <a:r>
              <a:rPr sz="2600" dirty="0">
                <a:latin typeface="Aptos" panose="020B0004020202020204" pitchFamily="34" charset="0"/>
                <a:cs typeface="Tahoma"/>
              </a:rPr>
              <a:t>prensipal</a:t>
            </a:r>
            <a:r>
              <a:rPr sz="2600" spc="-200" dirty="0">
                <a:latin typeface="Aptos" panose="020B0004020202020204" pitchFamily="34" charset="0"/>
                <a:cs typeface="Tahoma"/>
              </a:rPr>
              <a:t> </a:t>
            </a:r>
            <a:r>
              <a:rPr sz="2600" dirty="0">
                <a:latin typeface="Aptos" panose="020B0004020202020204" pitchFamily="34" charset="0"/>
                <a:cs typeface="Tahoma"/>
              </a:rPr>
              <a:t>ou</a:t>
            </a:r>
            <a:r>
              <a:rPr sz="2600" spc="-240" dirty="0">
                <a:latin typeface="Aptos" panose="020B0004020202020204" pitchFamily="34" charset="0"/>
                <a:cs typeface="Tahoma"/>
              </a:rPr>
              <a:t> </a:t>
            </a:r>
            <a:r>
              <a:rPr sz="2600" spc="-75" dirty="0">
                <a:latin typeface="Aptos" panose="020B0004020202020204" pitchFamily="34" charset="0"/>
                <a:cs typeface="Tahoma"/>
              </a:rPr>
              <a:t>genyen</a:t>
            </a:r>
            <a:r>
              <a:rPr sz="2600" spc="-280" dirty="0">
                <a:latin typeface="Aptos" panose="020B0004020202020204" pitchFamily="34" charset="0"/>
                <a:cs typeface="Tahoma"/>
              </a:rPr>
              <a:t> </a:t>
            </a:r>
            <a:r>
              <a:rPr sz="2600" dirty="0">
                <a:latin typeface="Aptos" panose="020B0004020202020204" pitchFamily="34" charset="0"/>
                <a:cs typeface="Tahoma"/>
              </a:rPr>
              <a:t>pou</a:t>
            </a:r>
            <a:r>
              <a:rPr sz="2600" spc="-275" dirty="0">
                <a:latin typeface="Aptos" panose="020B0004020202020204" pitchFamily="34" charset="0"/>
                <a:cs typeface="Tahoma"/>
              </a:rPr>
              <a:t> </a:t>
            </a:r>
            <a:r>
              <a:rPr sz="2600" dirty="0" err="1">
                <a:latin typeface="Aptos" panose="020B0004020202020204" pitchFamily="34" charset="0"/>
                <a:cs typeface="Tahoma"/>
              </a:rPr>
              <a:t>pwosedi</a:t>
            </a:r>
            <a:r>
              <a:rPr sz="2600" spc="-275" dirty="0">
                <a:latin typeface="Aptos" panose="020B0004020202020204" pitchFamily="34" charset="0"/>
                <a:cs typeface="Tahoma"/>
              </a:rPr>
              <a:t> </a:t>
            </a:r>
            <a:r>
              <a:rPr sz="2600" spc="-50" dirty="0">
                <a:latin typeface="Aptos" panose="020B0004020202020204" pitchFamily="34" charset="0"/>
                <a:cs typeface="Tahoma"/>
              </a:rPr>
              <a:t>a</a:t>
            </a:r>
            <a:endParaRPr lang="en-US" sz="2600" dirty="0">
              <a:latin typeface="Aptos" panose="020B0004020202020204" pitchFamily="34" charset="0"/>
              <a:cs typeface="Tahoma"/>
            </a:endParaRPr>
          </a:p>
          <a:p>
            <a:pPr marL="914400" marR="1116330" lvl="2" indent="-447675">
              <a:lnSpc>
                <a:spcPts val="3080"/>
              </a:lnSpc>
              <a:spcBef>
                <a:spcPts val="775"/>
              </a:spcBef>
              <a:buFont typeface="Courier New" panose="02070309020205020404" pitchFamily="49" charset="0"/>
              <a:buChar char="o"/>
            </a:pPr>
            <a:r>
              <a:rPr lang="en-US" sz="2600" spc="-245" dirty="0">
                <a:latin typeface="Aptos" panose="020B0004020202020204" pitchFamily="34" charset="0"/>
                <a:cs typeface="Tahoma"/>
              </a:rPr>
              <a:t> </a:t>
            </a:r>
            <a:r>
              <a:rPr lang="en-US" sz="2600" spc="-45" dirty="0">
                <a:latin typeface="Aptos" panose="020B0004020202020204" pitchFamily="34" charset="0"/>
                <a:cs typeface="Tahoma"/>
              </a:rPr>
              <a:t>Ki</a:t>
            </a:r>
            <a:r>
              <a:rPr lang="en-US" sz="2600" spc="-254" dirty="0">
                <a:latin typeface="Aptos" panose="020B0004020202020204" pitchFamily="34" charset="0"/>
                <a:cs typeface="Tahoma"/>
              </a:rPr>
              <a:t> </a:t>
            </a:r>
            <a:r>
              <a:rPr lang="en-US" sz="2600" spc="-10" dirty="0" err="1">
                <a:latin typeface="Aptos" panose="020B0004020202020204" pitchFamily="34" charset="0"/>
                <a:cs typeface="Tahoma"/>
              </a:rPr>
              <a:t>dimansyon</a:t>
            </a:r>
            <a:r>
              <a:rPr lang="en-US" sz="2600" spc="-285" dirty="0">
                <a:latin typeface="Aptos" panose="020B0004020202020204" pitchFamily="34" charset="0"/>
                <a:cs typeface="Tahoma"/>
              </a:rPr>
              <a:t> </a:t>
            </a:r>
            <a:r>
              <a:rPr lang="en-US" sz="2600" dirty="0">
                <a:latin typeface="Aptos" panose="020B0004020202020204" pitchFamily="34" charset="0"/>
                <a:cs typeface="Tahoma"/>
              </a:rPr>
              <a:t>li</a:t>
            </a:r>
            <a:r>
              <a:rPr lang="en-US" sz="2600" spc="-270" dirty="0">
                <a:latin typeface="Aptos" panose="020B0004020202020204" pitchFamily="34" charset="0"/>
                <a:cs typeface="Tahoma"/>
              </a:rPr>
              <a:t> </a:t>
            </a:r>
            <a:r>
              <a:rPr lang="en-US" sz="2600" spc="-95" dirty="0" err="1">
                <a:latin typeface="Aptos" panose="020B0004020202020204" pitchFamily="34" charset="0"/>
                <a:cs typeface="Tahoma"/>
              </a:rPr>
              <a:t>genyen</a:t>
            </a:r>
            <a:r>
              <a:rPr lang="en-US" sz="2600" spc="-95" dirty="0">
                <a:latin typeface="Aptos" panose="020B0004020202020204" pitchFamily="34" charset="0"/>
                <a:cs typeface="Tahoma"/>
              </a:rPr>
              <a:t>:</a:t>
            </a:r>
            <a:r>
              <a:rPr lang="en-US" sz="2600" spc="-280" dirty="0">
                <a:latin typeface="Aptos" panose="020B0004020202020204" pitchFamily="34" charset="0"/>
                <a:cs typeface="Tahoma"/>
              </a:rPr>
              <a:t> </a:t>
            </a:r>
            <a:r>
              <a:rPr lang="en-US" sz="2600" spc="-10" dirty="0" err="1">
                <a:latin typeface="Aptos" panose="020B0004020202020204" pitchFamily="34" charset="0"/>
                <a:cs typeface="Tahoma"/>
              </a:rPr>
              <a:t>Èske</a:t>
            </a:r>
            <a:r>
              <a:rPr lang="en-US" sz="2600" spc="-265" dirty="0">
                <a:latin typeface="Aptos" panose="020B0004020202020204" pitchFamily="34" charset="0"/>
                <a:cs typeface="Tahoma"/>
              </a:rPr>
              <a:t> </a:t>
            </a:r>
            <a:r>
              <a:rPr lang="en-US" sz="2600" dirty="0" err="1">
                <a:latin typeface="Aptos" panose="020B0004020202020204" pitchFamily="34" charset="0"/>
                <a:cs typeface="Tahoma"/>
              </a:rPr>
              <a:t>moun</a:t>
            </a:r>
            <a:r>
              <a:rPr lang="en-US" sz="2600" spc="-280" dirty="0">
                <a:latin typeface="Aptos" panose="020B0004020202020204" pitchFamily="34" charset="0"/>
                <a:cs typeface="Tahoma"/>
              </a:rPr>
              <a:t> </a:t>
            </a:r>
            <a:r>
              <a:rPr lang="en-US" sz="2600" dirty="0">
                <a:latin typeface="Aptos" panose="020B0004020202020204" pitchFamily="34" charset="0"/>
                <a:cs typeface="Tahoma"/>
              </a:rPr>
              <a:t>ki</a:t>
            </a:r>
            <a:r>
              <a:rPr lang="en-US" sz="2600" spc="-285" dirty="0">
                <a:latin typeface="Aptos" panose="020B0004020202020204" pitchFamily="34" charset="0"/>
                <a:cs typeface="Tahoma"/>
              </a:rPr>
              <a:t> </a:t>
            </a:r>
            <a:r>
              <a:rPr lang="en-US" sz="2600" spc="-35" dirty="0" err="1">
                <a:latin typeface="Aptos" panose="020B0004020202020204" pitchFamily="34" charset="0"/>
                <a:cs typeface="Tahoma"/>
              </a:rPr>
              <a:t>pran</a:t>
            </a:r>
            <a:r>
              <a:rPr lang="en-US" sz="2600" spc="-300" dirty="0">
                <a:latin typeface="Aptos" panose="020B0004020202020204" pitchFamily="34" charset="0"/>
                <a:cs typeface="Tahoma"/>
              </a:rPr>
              <a:t> </a:t>
            </a:r>
            <a:r>
              <a:rPr lang="en-US" sz="2600" spc="-20" dirty="0" err="1">
                <a:latin typeface="Aptos" panose="020B0004020202020204" pitchFamily="34" charset="0"/>
                <a:cs typeface="Tahoma"/>
              </a:rPr>
              <a:t>desizyon</a:t>
            </a:r>
            <a:r>
              <a:rPr lang="en-US" sz="2600" spc="-229" dirty="0">
                <a:latin typeface="Aptos" panose="020B0004020202020204" pitchFamily="34" charset="0"/>
                <a:cs typeface="Tahoma"/>
              </a:rPr>
              <a:t> </a:t>
            </a:r>
            <a:r>
              <a:rPr lang="en-US" sz="2600" spc="60" dirty="0" err="1">
                <a:latin typeface="Aptos" panose="020B0004020202020204" pitchFamily="34" charset="0"/>
                <a:cs typeface="Tahoma"/>
              </a:rPr>
              <a:t>sa</a:t>
            </a:r>
            <a:r>
              <a:rPr lang="en-US" sz="2600" spc="-285" dirty="0">
                <a:latin typeface="Aptos" panose="020B0004020202020204" pitchFamily="34" charset="0"/>
                <a:cs typeface="Tahoma"/>
              </a:rPr>
              <a:t> </a:t>
            </a:r>
            <a:r>
              <a:rPr lang="en-US" sz="2600" spc="-80" dirty="0" err="1">
                <a:latin typeface="Aptos" panose="020B0004020202020204" pitchFamily="34" charset="0"/>
                <a:cs typeface="Tahoma"/>
              </a:rPr>
              <a:t>yo</a:t>
            </a:r>
            <a:r>
              <a:rPr lang="en-US" sz="2600" spc="-250" dirty="0">
                <a:latin typeface="Aptos" panose="020B0004020202020204" pitchFamily="34" charset="0"/>
                <a:cs typeface="Tahoma"/>
              </a:rPr>
              <a:t> </a:t>
            </a:r>
            <a:r>
              <a:rPr lang="en-US" sz="2600" spc="-50" dirty="0">
                <a:latin typeface="Aptos" panose="020B0004020202020204" pitchFamily="34" charset="0"/>
                <a:cs typeface="Tahoma"/>
              </a:rPr>
              <a:t>ka</a:t>
            </a:r>
            <a:r>
              <a:rPr lang="en-US" sz="2600" spc="-240" dirty="0">
                <a:latin typeface="Aptos" panose="020B0004020202020204" pitchFamily="34" charset="0"/>
                <a:cs typeface="Tahoma"/>
              </a:rPr>
              <a:t> </a:t>
            </a:r>
            <a:r>
              <a:rPr lang="en-US" sz="2600" spc="-10" dirty="0" err="1">
                <a:latin typeface="Aptos" panose="020B0004020202020204" pitchFamily="34" charset="0"/>
                <a:cs typeface="Tahoma"/>
              </a:rPr>
              <a:t>atenn</a:t>
            </a:r>
            <a:r>
              <a:rPr lang="en-US" sz="2600" spc="-10" dirty="0">
                <a:latin typeface="Aptos" panose="020B0004020202020204" pitchFamily="34" charset="0"/>
                <a:cs typeface="Tahoma"/>
              </a:rPr>
              <a:t> </a:t>
            </a:r>
            <a:r>
              <a:rPr lang="en-US" sz="2600" spc="-40" dirty="0" err="1">
                <a:latin typeface="Aptos" panose="020B0004020202020204" pitchFamily="34" charset="0"/>
                <a:cs typeface="Tahoma"/>
              </a:rPr>
              <a:t>objektif</a:t>
            </a:r>
            <a:r>
              <a:rPr lang="en-US" sz="2600" spc="-204" dirty="0">
                <a:latin typeface="Aptos" panose="020B0004020202020204" pitchFamily="34" charset="0"/>
                <a:cs typeface="Tahoma"/>
              </a:rPr>
              <a:t> </a:t>
            </a:r>
            <a:r>
              <a:rPr lang="en-US" sz="2600" dirty="0" err="1">
                <a:latin typeface="Aptos" panose="020B0004020202020204" pitchFamily="34" charset="0"/>
                <a:cs typeface="Tahoma"/>
              </a:rPr>
              <a:t>ou</a:t>
            </a:r>
            <a:r>
              <a:rPr lang="en-US" sz="2600" spc="-260" dirty="0">
                <a:latin typeface="Aptos" panose="020B0004020202020204" pitchFamily="34" charset="0"/>
                <a:cs typeface="Tahoma"/>
              </a:rPr>
              <a:t> </a:t>
            </a:r>
            <a:r>
              <a:rPr lang="en-US" sz="2600" spc="-80" dirty="0" err="1">
                <a:latin typeface="Aptos" panose="020B0004020202020204" pitchFamily="34" charset="0"/>
                <a:cs typeface="Tahoma"/>
              </a:rPr>
              <a:t>yo</a:t>
            </a:r>
            <a:r>
              <a:rPr lang="en-US" sz="2600" spc="-235" dirty="0">
                <a:latin typeface="Aptos" panose="020B0004020202020204" pitchFamily="34" charset="0"/>
                <a:cs typeface="Tahoma"/>
              </a:rPr>
              <a:t> </a:t>
            </a:r>
            <a:r>
              <a:rPr lang="en-US" sz="2600" spc="-60" dirty="0" err="1">
                <a:latin typeface="Aptos" panose="020B0004020202020204" pitchFamily="34" charset="0"/>
                <a:cs typeface="Tahoma"/>
              </a:rPr>
              <a:t>atravè</a:t>
            </a:r>
            <a:r>
              <a:rPr lang="en-US" sz="2600" spc="-270" dirty="0">
                <a:latin typeface="Aptos" panose="020B0004020202020204" pitchFamily="34" charset="0"/>
                <a:cs typeface="Tahoma"/>
              </a:rPr>
              <a:t> </a:t>
            </a:r>
            <a:r>
              <a:rPr lang="en-US" sz="2600" dirty="0" err="1">
                <a:latin typeface="Aptos" panose="020B0004020202020204" pitchFamily="34" charset="0"/>
                <a:cs typeface="Tahoma"/>
              </a:rPr>
              <a:t>pwosedi</a:t>
            </a:r>
            <a:r>
              <a:rPr lang="en-US" sz="2600" spc="-285" dirty="0">
                <a:latin typeface="Aptos" panose="020B0004020202020204" pitchFamily="34" charset="0"/>
                <a:cs typeface="Tahoma"/>
              </a:rPr>
              <a:t> </a:t>
            </a:r>
            <a:r>
              <a:rPr lang="en-US" sz="2600" spc="-40" dirty="0" err="1">
                <a:latin typeface="Aptos" panose="020B0004020202020204" pitchFamily="34" charset="0"/>
                <a:cs typeface="Tahoma"/>
              </a:rPr>
              <a:t>jijman</a:t>
            </a:r>
            <a:r>
              <a:rPr lang="en-US" sz="2600" spc="-254" dirty="0">
                <a:latin typeface="Aptos" panose="020B0004020202020204" pitchFamily="34" charset="0"/>
                <a:cs typeface="Tahoma"/>
              </a:rPr>
              <a:t> </a:t>
            </a:r>
            <a:r>
              <a:rPr lang="en-US" sz="2600" spc="60" dirty="0" err="1">
                <a:latin typeface="Aptos" panose="020B0004020202020204" pitchFamily="34" charset="0"/>
                <a:cs typeface="Tahoma"/>
              </a:rPr>
              <a:t>sa</a:t>
            </a:r>
            <a:r>
              <a:rPr lang="en-US" sz="2600" spc="-275" dirty="0">
                <a:latin typeface="Aptos" panose="020B0004020202020204" pitchFamily="34" charset="0"/>
                <a:cs typeface="Tahoma"/>
              </a:rPr>
              <a:t> </a:t>
            </a:r>
            <a:r>
              <a:rPr lang="en-US" sz="2600" spc="-25" dirty="0">
                <a:latin typeface="Aptos" panose="020B0004020202020204" pitchFamily="34" charset="0"/>
                <a:cs typeface="Tahoma"/>
              </a:rPr>
              <a:t>a?</a:t>
            </a:r>
          </a:p>
          <a:p>
            <a:pPr marL="298450" indent="-285750">
              <a:lnSpc>
                <a:spcPct val="100000"/>
              </a:lnSpc>
              <a:spcBef>
                <a:spcPts val="2415"/>
              </a:spcBef>
              <a:buFont typeface="Arial MT"/>
              <a:buChar char="•"/>
              <a:tabLst>
                <a:tab pos="298450" algn="l"/>
              </a:tabLst>
            </a:pPr>
            <a:r>
              <a:rPr sz="2600" spc="-10" dirty="0">
                <a:latin typeface="Aptos" panose="020B0004020202020204" pitchFamily="34" charset="0"/>
                <a:cs typeface="Tahoma"/>
              </a:rPr>
              <a:t>Ki</a:t>
            </a:r>
            <a:r>
              <a:rPr sz="2600" spc="-285" dirty="0">
                <a:latin typeface="Aptos" panose="020B0004020202020204" pitchFamily="34" charset="0"/>
                <a:cs typeface="Tahoma"/>
              </a:rPr>
              <a:t> </a:t>
            </a:r>
            <a:r>
              <a:rPr sz="2600" spc="-10" dirty="0">
                <a:latin typeface="Aptos" panose="020B0004020202020204" pitchFamily="34" charset="0"/>
                <a:cs typeface="Tahoma"/>
              </a:rPr>
              <a:t>kalite</a:t>
            </a:r>
            <a:r>
              <a:rPr sz="2600" spc="-235" dirty="0">
                <a:latin typeface="Aptos" panose="020B0004020202020204" pitchFamily="34" charset="0"/>
                <a:cs typeface="Tahoma"/>
              </a:rPr>
              <a:t> </a:t>
            </a:r>
            <a:r>
              <a:rPr sz="2600" dirty="0">
                <a:latin typeface="Aptos" panose="020B0004020202020204" pitchFamily="34" charset="0"/>
                <a:cs typeface="Tahoma"/>
              </a:rPr>
              <a:t>ekspè</a:t>
            </a:r>
            <a:r>
              <a:rPr sz="2600" spc="-254" dirty="0">
                <a:latin typeface="Aptos" panose="020B0004020202020204" pitchFamily="34" charset="0"/>
                <a:cs typeface="Tahoma"/>
              </a:rPr>
              <a:t> </a:t>
            </a:r>
            <a:r>
              <a:rPr sz="2600" dirty="0">
                <a:latin typeface="Aptos" panose="020B0004020202020204" pitchFamily="34" charset="0"/>
                <a:cs typeface="Tahoma"/>
              </a:rPr>
              <a:t>ou</a:t>
            </a:r>
            <a:r>
              <a:rPr sz="2600" spc="-254" dirty="0">
                <a:latin typeface="Aptos" panose="020B0004020202020204" pitchFamily="34" charset="0"/>
                <a:cs typeface="Tahoma"/>
              </a:rPr>
              <a:t> </a:t>
            </a:r>
            <a:r>
              <a:rPr sz="2600" spc="-10" dirty="0">
                <a:latin typeface="Aptos" panose="020B0004020202020204" pitchFamily="34" charset="0"/>
                <a:cs typeface="Tahoma"/>
              </a:rPr>
              <a:t>pral</a:t>
            </a:r>
            <a:r>
              <a:rPr sz="2600" spc="-285" dirty="0">
                <a:latin typeface="Aptos" panose="020B0004020202020204" pitchFamily="34" charset="0"/>
                <a:cs typeface="Tahoma"/>
              </a:rPr>
              <a:t> </a:t>
            </a:r>
            <a:r>
              <a:rPr sz="2600" spc="-35" dirty="0">
                <a:latin typeface="Aptos" panose="020B0004020202020204" pitchFamily="34" charset="0"/>
                <a:cs typeface="Tahoma"/>
              </a:rPr>
              <a:t>bezwen</a:t>
            </a:r>
            <a:r>
              <a:rPr sz="2600" spc="-240" dirty="0">
                <a:latin typeface="Aptos" panose="020B0004020202020204" pitchFamily="34" charset="0"/>
                <a:cs typeface="Tahoma"/>
              </a:rPr>
              <a:t> </a:t>
            </a:r>
            <a:r>
              <a:rPr sz="2600" dirty="0">
                <a:latin typeface="Aptos" panose="020B0004020202020204" pitchFamily="34" charset="0"/>
                <a:cs typeface="Tahoma"/>
              </a:rPr>
              <a:t>pou</a:t>
            </a:r>
            <a:r>
              <a:rPr sz="2600" spc="-295" dirty="0">
                <a:latin typeface="Aptos" panose="020B0004020202020204" pitchFamily="34" charset="0"/>
                <a:cs typeface="Tahoma"/>
              </a:rPr>
              <a:t> </a:t>
            </a:r>
            <a:r>
              <a:rPr sz="2600" dirty="0">
                <a:latin typeface="Aptos" panose="020B0004020202020204" pitchFamily="34" charset="0"/>
                <a:cs typeface="Tahoma"/>
              </a:rPr>
              <a:t>sipòte</a:t>
            </a:r>
            <a:r>
              <a:rPr sz="2600" spc="-270" dirty="0">
                <a:latin typeface="Aptos" panose="020B0004020202020204" pitchFamily="34" charset="0"/>
                <a:cs typeface="Tahoma"/>
              </a:rPr>
              <a:t> </a:t>
            </a:r>
            <a:r>
              <a:rPr sz="2600" spc="-45" dirty="0">
                <a:latin typeface="Aptos" panose="020B0004020202020204" pitchFamily="34" charset="0"/>
                <a:cs typeface="Tahoma"/>
              </a:rPr>
              <a:t>ka</a:t>
            </a:r>
            <a:r>
              <a:rPr sz="2600" spc="-229" dirty="0">
                <a:latin typeface="Aptos" panose="020B0004020202020204" pitchFamily="34" charset="0"/>
                <a:cs typeface="Tahoma"/>
              </a:rPr>
              <a:t> </a:t>
            </a:r>
            <a:r>
              <a:rPr sz="2600" dirty="0">
                <a:latin typeface="Aptos" panose="020B0004020202020204" pitchFamily="34" charset="0"/>
                <a:cs typeface="Tahoma"/>
              </a:rPr>
              <a:t>ou</a:t>
            </a:r>
            <a:r>
              <a:rPr sz="2600" spc="-254" dirty="0">
                <a:latin typeface="Aptos" panose="020B0004020202020204" pitchFamily="34" charset="0"/>
                <a:cs typeface="Tahoma"/>
              </a:rPr>
              <a:t> </a:t>
            </a:r>
            <a:r>
              <a:rPr sz="2600" spc="-25" dirty="0">
                <a:latin typeface="Aptos" panose="020B0004020202020204" pitchFamily="34" charset="0"/>
                <a:cs typeface="Tahoma"/>
              </a:rPr>
              <a:t>a?</a:t>
            </a:r>
            <a:endParaRPr sz="2600" dirty="0">
              <a:latin typeface="Aptos" panose="020B0004020202020204" pitchFamily="34" charset="0"/>
              <a:cs typeface="Tahoma"/>
            </a:endParaRPr>
          </a:p>
          <a:p>
            <a:pPr marL="927100" lvl="1" indent="-457200">
              <a:lnSpc>
                <a:spcPct val="100000"/>
              </a:lnSpc>
              <a:spcBef>
                <a:spcPts val="335"/>
              </a:spcBef>
              <a:buFont typeface="Courier New"/>
              <a:buChar char="o"/>
              <a:tabLst>
                <a:tab pos="927100" algn="l"/>
              </a:tabLst>
            </a:pPr>
            <a:r>
              <a:rPr sz="2600" dirty="0">
                <a:latin typeface="Aptos" panose="020B0004020202020204" pitchFamily="34" charset="0"/>
                <a:cs typeface="Tahoma"/>
              </a:rPr>
              <a:t>Ekspè</a:t>
            </a:r>
            <a:r>
              <a:rPr sz="2600" spc="-245" dirty="0">
                <a:latin typeface="Aptos" panose="020B0004020202020204" pitchFamily="34" charset="0"/>
                <a:cs typeface="Tahoma"/>
              </a:rPr>
              <a:t> </a:t>
            </a:r>
            <a:r>
              <a:rPr sz="2600" spc="-35" dirty="0">
                <a:latin typeface="Aptos" panose="020B0004020202020204" pitchFamily="34" charset="0"/>
                <a:cs typeface="Tahoma"/>
              </a:rPr>
              <a:t>kominotè,</a:t>
            </a:r>
            <a:r>
              <a:rPr sz="2600" spc="-254" dirty="0">
                <a:latin typeface="Aptos" panose="020B0004020202020204" pitchFamily="34" charset="0"/>
                <a:cs typeface="Tahoma"/>
              </a:rPr>
              <a:t> </a:t>
            </a:r>
            <a:r>
              <a:rPr sz="2600" spc="-30" dirty="0">
                <a:latin typeface="Aptos" panose="020B0004020202020204" pitchFamily="34" charset="0"/>
                <a:cs typeface="Tahoma"/>
              </a:rPr>
              <a:t>teknik,</a:t>
            </a:r>
            <a:r>
              <a:rPr sz="2600" spc="-250" dirty="0">
                <a:latin typeface="Aptos" panose="020B0004020202020204" pitchFamily="34" charset="0"/>
                <a:cs typeface="Tahoma"/>
              </a:rPr>
              <a:t> </a:t>
            </a:r>
            <a:r>
              <a:rPr sz="2600" spc="-30" dirty="0">
                <a:latin typeface="Aptos" panose="020B0004020202020204" pitchFamily="34" charset="0"/>
                <a:cs typeface="Tahoma"/>
              </a:rPr>
              <a:t>syantifik,</a:t>
            </a:r>
            <a:r>
              <a:rPr sz="2600" spc="-250" dirty="0">
                <a:latin typeface="Aptos" panose="020B0004020202020204" pitchFamily="34" charset="0"/>
                <a:cs typeface="Tahoma"/>
              </a:rPr>
              <a:t> </a:t>
            </a:r>
            <a:r>
              <a:rPr sz="2600" spc="-35" dirty="0">
                <a:latin typeface="Aptos" panose="020B0004020202020204" pitchFamily="34" charset="0"/>
                <a:cs typeface="Tahoma"/>
              </a:rPr>
              <a:t>finansye,</a:t>
            </a:r>
            <a:r>
              <a:rPr sz="2600" spc="-245" dirty="0">
                <a:latin typeface="Aptos" panose="020B0004020202020204" pitchFamily="34" charset="0"/>
                <a:cs typeface="Tahoma"/>
              </a:rPr>
              <a:t> </a:t>
            </a:r>
            <a:r>
              <a:rPr sz="2600" spc="-10" dirty="0">
                <a:latin typeface="Aptos" panose="020B0004020202020204" pitchFamily="34" charset="0"/>
                <a:cs typeface="Tahoma"/>
              </a:rPr>
              <a:t>legal</a:t>
            </a:r>
            <a:endParaRPr sz="2600" dirty="0">
              <a:latin typeface="Aptos" panose="020B0004020202020204" pitchFamily="34" charset="0"/>
              <a:cs typeface="Tahoma"/>
            </a:endParaRPr>
          </a:p>
          <a:p>
            <a:pPr marL="298450" indent="-285750">
              <a:lnSpc>
                <a:spcPct val="100000"/>
              </a:lnSpc>
              <a:spcBef>
                <a:spcPts val="2510"/>
              </a:spcBef>
              <a:buFont typeface="Arial MT"/>
              <a:buChar char="•"/>
              <a:tabLst>
                <a:tab pos="298450" algn="l"/>
              </a:tabLst>
            </a:pPr>
            <a:r>
              <a:rPr sz="2600" spc="-20" dirty="0">
                <a:latin typeface="Aptos" panose="020B0004020202020204" pitchFamily="34" charset="0"/>
                <a:cs typeface="Tahoma"/>
              </a:rPr>
              <a:t>Èske</a:t>
            </a:r>
            <a:r>
              <a:rPr sz="2600" spc="-260" dirty="0">
                <a:latin typeface="Aptos" panose="020B0004020202020204" pitchFamily="34" charset="0"/>
                <a:cs typeface="Tahoma"/>
              </a:rPr>
              <a:t> </a:t>
            </a:r>
            <a:r>
              <a:rPr sz="2600" spc="-80" dirty="0">
                <a:latin typeface="Aptos" panose="020B0004020202020204" pitchFamily="34" charset="0"/>
                <a:cs typeface="Tahoma"/>
              </a:rPr>
              <a:t>gen</a:t>
            </a:r>
            <a:r>
              <a:rPr sz="2600" spc="-280" dirty="0">
                <a:latin typeface="Aptos" panose="020B0004020202020204" pitchFamily="34" charset="0"/>
                <a:cs typeface="Tahoma"/>
              </a:rPr>
              <a:t> </a:t>
            </a:r>
            <a:r>
              <a:rPr sz="2600" dirty="0">
                <a:latin typeface="Aptos" panose="020B0004020202020204" pitchFamily="34" charset="0"/>
                <a:cs typeface="Tahoma"/>
              </a:rPr>
              <a:t>lòt</a:t>
            </a:r>
            <a:r>
              <a:rPr sz="2600" spc="-260" dirty="0">
                <a:latin typeface="Aptos" panose="020B0004020202020204" pitchFamily="34" charset="0"/>
                <a:cs typeface="Tahoma"/>
              </a:rPr>
              <a:t> </a:t>
            </a:r>
            <a:r>
              <a:rPr sz="2600" spc="-20" dirty="0">
                <a:latin typeface="Aptos" panose="020B0004020202020204" pitchFamily="34" charset="0"/>
                <a:cs typeface="Tahoma"/>
              </a:rPr>
              <a:t>antite</a:t>
            </a:r>
            <a:r>
              <a:rPr sz="2600" spc="-245" dirty="0">
                <a:latin typeface="Aptos" panose="020B0004020202020204" pitchFamily="34" charset="0"/>
                <a:cs typeface="Tahoma"/>
              </a:rPr>
              <a:t> </a:t>
            </a:r>
            <a:r>
              <a:rPr sz="2600" dirty="0">
                <a:latin typeface="Aptos" panose="020B0004020202020204" pitchFamily="34" charset="0"/>
                <a:cs typeface="Tahoma"/>
              </a:rPr>
              <a:t>ki</a:t>
            </a:r>
            <a:r>
              <a:rPr sz="2600" spc="-280" dirty="0">
                <a:latin typeface="Aptos" panose="020B0004020202020204" pitchFamily="34" charset="0"/>
                <a:cs typeface="Tahoma"/>
              </a:rPr>
              <a:t> </a:t>
            </a:r>
            <a:r>
              <a:rPr sz="2600" spc="-20" dirty="0">
                <a:latin typeface="Aptos" panose="020B0004020202020204" pitchFamily="34" charset="0"/>
                <a:cs typeface="Tahoma"/>
              </a:rPr>
              <a:t>pataje</a:t>
            </a:r>
            <a:r>
              <a:rPr sz="2600" spc="-305" dirty="0">
                <a:latin typeface="Aptos" panose="020B0004020202020204" pitchFamily="34" charset="0"/>
                <a:cs typeface="Tahoma"/>
              </a:rPr>
              <a:t> </a:t>
            </a:r>
            <a:r>
              <a:rPr sz="2600" dirty="0">
                <a:latin typeface="Aptos" panose="020B0004020202020204" pitchFamily="34" charset="0"/>
                <a:cs typeface="Tahoma"/>
              </a:rPr>
              <a:t>menm</a:t>
            </a:r>
            <a:r>
              <a:rPr sz="2600" spc="-285" dirty="0">
                <a:latin typeface="Aptos" panose="020B0004020202020204" pitchFamily="34" charset="0"/>
                <a:cs typeface="Tahoma"/>
              </a:rPr>
              <a:t> </a:t>
            </a:r>
            <a:r>
              <a:rPr sz="2600" spc="-10" dirty="0">
                <a:latin typeface="Aptos" panose="020B0004020202020204" pitchFamily="34" charset="0"/>
                <a:cs typeface="Tahoma"/>
              </a:rPr>
              <a:t>pèspektiv</a:t>
            </a:r>
            <a:r>
              <a:rPr sz="2600" spc="-290" dirty="0">
                <a:latin typeface="Aptos" panose="020B0004020202020204" pitchFamily="34" charset="0"/>
                <a:cs typeface="Tahoma"/>
              </a:rPr>
              <a:t> </a:t>
            </a:r>
            <a:r>
              <a:rPr sz="2600" spc="-45" dirty="0">
                <a:latin typeface="Aptos" panose="020B0004020202020204" pitchFamily="34" charset="0"/>
                <a:cs typeface="Tahoma"/>
              </a:rPr>
              <a:t>avè</a:t>
            </a:r>
            <a:r>
              <a:rPr sz="2600" spc="-280" dirty="0">
                <a:latin typeface="Aptos" panose="020B0004020202020204" pitchFamily="34" charset="0"/>
                <a:cs typeface="Tahoma"/>
              </a:rPr>
              <a:t> </a:t>
            </a:r>
            <a:r>
              <a:rPr sz="2600" spc="-25" dirty="0">
                <a:latin typeface="Aptos" panose="020B0004020202020204" pitchFamily="34" charset="0"/>
                <a:cs typeface="Tahoma"/>
              </a:rPr>
              <a:t>w?</a:t>
            </a:r>
            <a:endParaRPr sz="2600" dirty="0">
              <a:latin typeface="Aptos" panose="020B0004020202020204" pitchFamily="34" charset="0"/>
              <a:cs typeface="Tahoma"/>
            </a:endParaRPr>
          </a:p>
          <a:p>
            <a:pPr marL="927735" marR="1596390" lvl="1" indent="-457834">
              <a:lnSpc>
                <a:spcPct val="101099"/>
              </a:lnSpc>
              <a:spcBef>
                <a:spcPts val="530"/>
              </a:spcBef>
              <a:buFont typeface="Courier New"/>
              <a:buChar char="o"/>
              <a:tabLst>
                <a:tab pos="927735" algn="l"/>
              </a:tabLst>
            </a:pPr>
            <a:r>
              <a:rPr sz="2600" spc="-10" dirty="0">
                <a:latin typeface="Aptos" panose="020B0004020202020204" pitchFamily="34" charset="0"/>
                <a:cs typeface="Tahoma"/>
              </a:rPr>
              <a:t>Eksplore</a:t>
            </a:r>
            <a:r>
              <a:rPr sz="2600" spc="-190" dirty="0">
                <a:latin typeface="Aptos" panose="020B0004020202020204" pitchFamily="34" charset="0"/>
                <a:cs typeface="Tahoma"/>
              </a:rPr>
              <a:t> </a:t>
            </a:r>
            <a:r>
              <a:rPr sz="2600" spc="-10" dirty="0">
                <a:latin typeface="Aptos" panose="020B0004020202020204" pitchFamily="34" charset="0"/>
                <a:cs typeface="Tahoma"/>
              </a:rPr>
              <a:t>opòtinite</a:t>
            </a:r>
            <a:r>
              <a:rPr sz="2600" spc="-270" dirty="0">
                <a:latin typeface="Aptos" panose="020B0004020202020204" pitchFamily="34" charset="0"/>
                <a:cs typeface="Tahoma"/>
              </a:rPr>
              <a:t> </a:t>
            </a:r>
            <a:r>
              <a:rPr sz="2600" dirty="0">
                <a:latin typeface="Aptos" panose="020B0004020202020204" pitchFamily="34" charset="0"/>
                <a:cs typeface="Tahoma"/>
              </a:rPr>
              <a:t>pou</a:t>
            </a:r>
            <a:r>
              <a:rPr sz="2600" spc="-280" dirty="0">
                <a:latin typeface="Aptos" panose="020B0004020202020204" pitchFamily="34" charset="0"/>
                <a:cs typeface="Tahoma"/>
              </a:rPr>
              <a:t> </a:t>
            </a:r>
            <a:r>
              <a:rPr sz="2600" spc="-25" dirty="0">
                <a:latin typeface="Aptos" panose="020B0004020202020204" pitchFamily="34" charset="0"/>
                <a:cs typeface="Tahoma"/>
              </a:rPr>
              <a:t>kolabore</a:t>
            </a:r>
            <a:r>
              <a:rPr sz="2600" spc="-185" dirty="0">
                <a:latin typeface="Aptos" panose="020B0004020202020204" pitchFamily="34" charset="0"/>
                <a:cs typeface="Tahoma"/>
              </a:rPr>
              <a:t> </a:t>
            </a:r>
            <a:r>
              <a:rPr sz="2600" spc="-50" dirty="0">
                <a:latin typeface="Aptos" panose="020B0004020202020204" pitchFamily="34" charset="0"/>
                <a:cs typeface="Tahoma"/>
              </a:rPr>
              <a:t>ak/oswa</a:t>
            </a:r>
            <a:r>
              <a:rPr sz="2600" spc="-200" dirty="0">
                <a:latin typeface="Aptos" panose="020B0004020202020204" pitchFamily="34" charset="0"/>
                <a:cs typeface="Tahoma"/>
              </a:rPr>
              <a:t> </a:t>
            </a:r>
            <a:r>
              <a:rPr sz="2600" spc="-10" dirty="0">
                <a:latin typeface="Aptos" panose="020B0004020202020204" pitchFamily="34" charset="0"/>
                <a:cs typeface="Tahoma"/>
              </a:rPr>
              <a:t>potansyèlman</a:t>
            </a:r>
            <a:r>
              <a:rPr sz="2600" spc="-175" dirty="0">
                <a:latin typeface="Aptos" panose="020B0004020202020204" pitchFamily="34" charset="0"/>
                <a:cs typeface="Tahoma"/>
              </a:rPr>
              <a:t> </a:t>
            </a:r>
            <a:r>
              <a:rPr sz="2600" spc="-10" dirty="0">
                <a:latin typeface="Aptos" panose="020B0004020202020204" pitchFamily="34" charset="0"/>
                <a:cs typeface="Tahoma"/>
              </a:rPr>
              <a:t>pataje </a:t>
            </a:r>
            <a:r>
              <a:rPr sz="2600" dirty="0">
                <a:latin typeface="Aptos" panose="020B0004020202020204" pitchFamily="34" charset="0"/>
                <a:cs typeface="Tahoma"/>
              </a:rPr>
              <a:t>depans</a:t>
            </a:r>
            <a:r>
              <a:rPr sz="2600" spc="-170" dirty="0">
                <a:latin typeface="Aptos" panose="020B0004020202020204" pitchFamily="34" charset="0"/>
                <a:cs typeface="Tahoma"/>
              </a:rPr>
              <a:t> </a:t>
            </a:r>
            <a:r>
              <a:rPr sz="2600" spc="-25" dirty="0" err="1">
                <a:latin typeface="Aptos" panose="020B0004020202020204" pitchFamily="34" charset="0"/>
                <a:cs typeface="Tahoma"/>
              </a:rPr>
              <a:t>yo</a:t>
            </a:r>
            <a:r>
              <a:rPr sz="2600" spc="-25" dirty="0">
                <a:latin typeface="Aptos" panose="020B0004020202020204" pitchFamily="34" charset="0"/>
                <a:cs typeface="Tahoma"/>
              </a:rPr>
              <a:t>.</a:t>
            </a:r>
            <a:endParaRPr sz="2600" dirty="0">
              <a:latin typeface="Aptos" panose="020B0004020202020204" pitchFamily="34" charset="0"/>
              <a:cs typeface="Tahoma"/>
            </a:endParaRPr>
          </a:p>
        </p:txBody>
      </p:sp>
      <p:sp>
        <p:nvSpPr>
          <p:cNvPr id="8" name="object 8">
            <a:extLst>
              <a:ext uri="{C183D7F6-B498-43B3-948B-1728B52AA6E4}">
                <adec:decorative xmlns:adec="http://schemas.microsoft.com/office/drawing/2017/decorative" val="1"/>
              </a:ext>
            </a:extLst>
          </p:cNvPr>
          <p:cNvSpPr txBox="1"/>
          <p:nvPr/>
        </p:nvSpPr>
        <p:spPr>
          <a:xfrm>
            <a:off x="4492244" y="6647497"/>
            <a:ext cx="3218180" cy="208279"/>
          </a:xfrm>
          <a:prstGeom prst="rect">
            <a:avLst/>
          </a:prstGeom>
        </p:spPr>
        <p:txBody>
          <a:bodyPr vert="horz" wrap="square" lIns="0" tIns="12700" rIns="0" bIns="0" rtlCol="0">
            <a:spAutoFit/>
          </a:bodyPr>
          <a:lstStyle/>
          <a:p>
            <a:pPr marL="12700">
              <a:lnSpc>
                <a:spcPct val="100000"/>
              </a:lnSpc>
              <a:spcBef>
                <a:spcPts val="100"/>
              </a:spcBef>
            </a:pPr>
            <a:r>
              <a:rPr sz="1200" spc="-229" dirty="0">
                <a:latin typeface="Tahoma"/>
                <a:cs typeface="Tahoma"/>
              </a:rPr>
              <a:t>©</a:t>
            </a:r>
            <a:r>
              <a:rPr sz="1200" spc="-90" dirty="0">
                <a:latin typeface="Tahoma"/>
                <a:cs typeface="Tahoma"/>
              </a:rPr>
              <a:t> </a:t>
            </a:r>
            <a:r>
              <a:rPr sz="1200" spc="-10" dirty="0">
                <a:latin typeface="Tahoma"/>
                <a:cs typeface="Tahoma"/>
              </a:rPr>
              <a:t>2026</a:t>
            </a:r>
            <a:r>
              <a:rPr sz="1200" spc="-45" dirty="0">
                <a:latin typeface="Tahoma"/>
                <a:cs typeface="Tahoma"/>
              </a:rPr>
              <a:t> </a:t>
            </a:r>
            <a:r>
              <a:rPr sz="1200" dirty="0">
                <a:latin typeface="Tahoma"/>
                <a:cs typeface="Tahoma"/>
              </a:rPr>
              <a:t>Massachusetts</a:t>
            </a:r>
            <a:r>
              <a:rPr sz="1200" spc="-75" dirty="0">
                <a:latin typeface="Tahoma"/>
                <a:cs typeface="Tahoma"/>
              </a:rPr>
              <a:t> </a:t>
            </a:r>
            <a:r>
              <a:rPr sz="1200" spc="-30" dirty="0">
                <a:latin typeface="Tahoma"/>
                <a:cs typeface="Tahoma"/>
              </a:rPr>
              <a:t>Attorney</a:t>
            </a:r>
            <a:r>
              <a:rPr sz="1200" spc="-20" dirty="0">
                <a:latin typeface="Tahoma"/>
                <a:cs typeface="Tahoma"/>
              </a:rPr>
              <a:t> </a:t>
            </a:r>
            <a:r>
              <a:rPr sz="1200" dirty="0">
                <a:latin typeface="Tahoma"/>
                <a:cs typeface="Tahoma"/>
              </a:rPr>
              <a:t>General’s</a:t>
            </a:r>
            <a:r>
              <a:rPr sz="1200" spc="-70" dirty="0">
                <a:latin typeface="Tahoma"/>
                <a:cs typeface="Tahoma"/>
              </a:rPr>
              <a:t> </a:t>
            </a:r>
            <a:r>
              <a:rPr sz="1200" spc="-10" dirty="0">
                <a:latin typeface="Tahoma"/>
                <a:cs typeface="Tahoma"/>
              </a:rPr>
              <a:t>Office</a:t>
            </a:r>
            <a:endParaRPr sz="1200">
              <a:latin typeface="Tahoma"/>
              <a:cs typeface="Tahoma"/>
            </a:endParaRPr>
          </a:p>
        </p:txBody>
      </p:sp>
      <p:sp>
        <p:nvSpPr>
          <p:cNvPr id="10" name="object 8">
            <a:extLst>
              <a:ext uri="{FF2B5EF4-FFF2-40B4-BE49-F238E27FC236}">
                <a16:creationId xmlns:a16="http://schemas.microsoft.com/office/drawing/2014/main" id="{24FAE92E-1243-721E-885C-77E5F2396DBE}"/>
              </a:ext>
              <a:ext uri="{C183D7F6-B498-43B3-948B-1728B52AA6E4}">
                <adec:decorative xmlns:adec="http://schemas.microsoft.com/office/drawing/2017/decorative" val="1"/>
              </a:ext>
            </a:extLst>
          </p:cNvPr>
          <p:cNvSpPr txBox="1"/>
          <p:nvPr/>
        </p:nvSpPr>
        <p:spPr>
          <a:xfrm>
            <a:off x="4492244" y="6656799"/>
            <a:ext cx="3218180" cy="211454"/>
          </a:xfrm>
          <a:prstGeom prst="rect">
            <a:avLst/>
          </a:prstGeom>
        </p:spPr>
        <p:txBody>
          <a:bodyPr vert="horz" wrap="square" lIns="0" tIns="3175" rIns="0" bIns="0" rtlCol="0">
            <a:spAutoFit/>
          </a:bodyPr>
          <a:lstStyle/>
          <a:p>
            <a:pPr marL="12700">
              <a:lnSpc>
                <a:spcPct val="100000"/>
              </a:lnSpc>
              <a:spcBef>
                <a:spcPts val="25"/>
              </a:spcBef>
            </a:pPr>
            <a:r>
              <a:rPr sz="1200" spc="-229" dirty="0">
                <a:latin typeface="Tahoma"/>
                <a:cs typeface="Tahoma"/>
              </a:rPr>
              <a:t>©</a:t>
            </a:r>
            <a:r>
              <a:rPr sz="1200" spc="-90" dirty="0">
                <a:latin typeface="Tahoma"/>
                <a:cs typeface="Tahoma"/>
              </a:rPr>
              <a:t> </a:t>
            </a:r>
            <a:r>
              <a:rPr sz="1200" spc="-10" dirty="0">
                <a:latin typeface="Tahoma"/>
                <a:cs typeface="Tahoma"/>
              </a:rPr>
              <a:t>2026</a:t>
            </a:r>
            <a:r>
              <a:rPr sz="1200" spc="-45" dirty="0">
                <a:latin typeface="Tahoma"/>
                <a:cs typeface="Tahoma"/>
              </a:rPr>
              <a:t> </a:t>
            </a:r>
            <a:r>
              <a:rPr sz="1200" dirty="0">
                <a:latin typeface="Tahoma"/>
                <a:cs typeface="Tahoma"/>
              </a:rPr>
              <a:t>Massachusetts</a:t>
            </a:r>
            <a:r>
              <a:rPr sz="1200" spc="-75" dirty="0">
                <a:latin typeface="Tahoma"/>
                <a:cs typeface="Tahoma"/>
              </a:rPr>
              <a:t> </a:t>
            </a:r>
            <a:r>
              <a:rPr sz="1200" spc="-30" dirty="0">
                <a:latin typeface="Tahoma"/>
                <a:cs typeface="Tahoma"/>
              </a:rPr>
              <a:t>Attorney</a:t>
            </a:r>
            <a:r>
              <a:rPr sz="1200" spc="-20" dirty="0">
                <a:latin typeface="Tahoma"/>
                <a:cs typeface="Tahoma"/>
              </a:rPr>
              <a:t> </a:t>
            </a:r>
            <a:r>
              <a:rPr sz="1200" dirty="0">
                <a:latin typeface="Tahoma"/>
                <a:cs typeface="Tahoma"/>
              </a:rPr>
              <a:t>General’s</a:t>
            </a:r>
            <a:r>
              <a:rPr sz="1200" spc="-70" dirty="0">
                <a:latin typeface="Tahoma"/>
                <a:cs typeface="Tahoma"/>
              </a:rPr>
              <a:t> </a:t>
            </a:r>
            <a:r>
              <a:rPr sz="1200" spc="-10" dirty="0">
                <a:latin typeface="Tahoma"/>
                <a:cs typeface="Tahoma"/>
              </a:rPr>
              <a:t>Office</a:t>
            </a:r>
            <a:endParaRPr sz="1200" dirty="0">
              <a:latin typeface="Tahoma"/>
              <a:cs typeface="Tahoma"/>
            </a:endParaRPr>
          </a:p>
        </p:txBody>
      </p:sp>
      <p:sp>
        <p:nvSpPr>
          <p:cNvPr id="14" name="TextBox 13">
            <a:extLst>
              <a:ext uri="{FF2B5EF4-FFF2-40B4-BE49-F238E27FC236}">
                <a16:creationId xmlns:a16="http://schemas.microsoft.com/office/drawing/2014/main" id="{A12C38B6-556D-9BDE-62DF-72A5BCD4D206}"/>
              </a:ext>
            </a:extLst>
          </p:cNvPr>
          <p:cNvSpPr txBox="1"/>
          <p:nvPr/>
        </p:nvSpPr>
        <p:spPr>
          <a:xfrm>
            <a:off x="11728175" y="6287467"/>
            <a:ext cx="463550" cy="369332"/>
          </a:xfrm>
          <a:prstGeom prst="rect">
            <a:avLst/>
          </a:prstGeom>
          <a:noFill/>
        </p:spPr>
        <p:txBody>
          <a:bodyPr wrap="square">
            <a:spAutoFit/>
          </a:bodyPr>
          <a:lstStyle/>
          <a:p>
            <a:pPr marL="12700">
              <a:lnSpc>
                <a:spcPct val="100000"/>
              </a:lnSpc>
              <a:spcBef>
                <a:spcPts val="100"/>
              </a:spcBef>
            </a:pPr>
            <a:r>
              <a:rPr lang="en-US" sz="1800" spc="-25" dirty="0">
                <a:latin typeface="Tahoma" panose="020B0604030504040204" pitchFamily="34" charset="0"/>
                <a:ea typeface="Tahoma" panose="020B0604030504040204" pitchFamily="34" charset="0"/>
                <a:cs typeface="Tahoma" panose="020B0604030504040204" pitchFamily="34" charset="0"/>
              </a:rPr>
              <a:t>22</a:t>
            </a:r>
            <a:endParaRPr lang="en-US" sz="18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142875" y="104775"/>
            <a:ext cx="1000125" cy="1000125"/>
          </a:xfrm>
          <a:prstGeom prst="rect">
            <a:avLst/>
          </a:prstGeom>
        </p:spPr>
      </p:pic>
      <p:sp>
        <p:nvSpPr>
          <p:cNvPr id="3" name="object 3" descr="$PPTXTitle"/>
          <p:cNvSpPr txBox="1">
            <a:spLocks noGrp="1"/>
          </p:cNvSpPr>
          <p:nvPr>
            <p:ph type="title"/>
          </p:nvPr>
        </p:nvSpPr>
        <p:spPr>
          <a:xfrm>
            <a:off x="1212575" y="39995"/>
            <a:ext cx="10515600" cy="1153777"/>
          </a:xfrm>
          <a:prstGeom prst="rect">
            <a:avLst/>
          </a:prstGeom>
        </p:spPr>
        <p:txBody>
          <a:bodyPr vert="horz" wrap="square" lIns="0" tIns="73025" rIns="0" bIns="0" rtlCol="0">
            <a:spAutoFit/>
          </a:bodyPr>
          <a:lstStyle/>
          <a:p>
            <a:pPr marL="2136140" marR="5080" indent="-2124075" algn="ctr">
              <a:lnSpc>
                <a:spcPts val="3910"/>
              </a:lnSpc>
              <a:spcBef>
                <a:spcPts val="575"/>
              </a:spcBef>
            </a:pPr>
            <a:r>
              <a:rPr sz="3600" spc="-160" dirty="0">
                <a:solidFill>
                  <a:srgbClr val="000000"/>
                </a:solidFill>
                <a:latin typeface="Aptos" panose="020B0004020202020204" pitchFamily="34" charset="0"/>
              </a:rPr>
              <a:t>Konsiderasyon pou Nouvo Entèvenan yo (kontinyasyon)</a:t>
            </a:r>
          </a:p>
          <a:p>
            <a:pPr marL="2136140" marR="5080" indent="-2124075" algn="ctr">
              <a:lnSpc>
                <a:spcPts val="3910"/>
              </a:lnSpc>
              <a:spcBef>
                <a:spcPts val="575"/>
              </a:spcBef>
            </a:pPr>
            <a:r>
              <a:rPr sz="3600" spc="-160" dirty="0">
                <a:solidFill>
                  <a:srgbClr val="000000"/>
                </a:solidFill>
                <a:latin typeface="Aptos" panose="020B0004020202020204" pitchFamily="34" charset="0"/>
              </a:rPr>
              <a:t>(sa a se pa konsèy legal)</a:t>
            </a:r>
          </a:p>
        </p:txBody>
      </p:sp>
      <p:grpSp>
        <p:nvGrpSpPr>
          <p:cNvPr id="4" name="object 4">
            <a:extLst>
              <a:ext uri="{C183D7F6-B498-43B3-948B-1728B52AA6E4}">
                <adec:decorative xmlns:adec="http://schemas.microsoft.com/office/drawing/2017/decorative" val="1"/>
              </a:ext>
            </a:extLst>
          </p:cNvPr>
          <p:cNvGrpSpPr/>
          <p:nvPr/>
        </p:nvGrpSpPr>
        <p:grpSpPr>
          <a:xfrm>
            <a:off x="-9525" y="1171575"/>
            <a:ext cx="12211050" cy="95250"/>
            <a:chOff x="-9525" y="1171575"/>
            <a:chExt cx="12211050" cy="95250"/>
          </a:xfrm>
        </p:grpSpPr>
        <p:sp>
          <p:nvSpPr>
            <p:cNvPr id="5" name="object 5"/>
            <p:cNvSpPr/>
            <p:nvPr/>
          </p:nvSpPr>
          <p:spPr>
            <a:xfrm>
              <a:off x="0" y="1181100"/>
              <a:ext cx="12192000" cy="76200"/>
            </a:xfrm>
            <a:custGeom>
              <a:avLst/>
              <a:gdLst/>
              <a:ahLst/>
              <a:cxnLst/>
              <a:rect l="l" t="t" r="r" b="b"/>
              <a:pathLst>
                <a:path w="12192000" h="76200">
                  <a:moveTo>
                    <a:pt x="12192000" y="0"/>
                  </a:moveTo>
                  <a:lnTo>
                    <a:pt x="0" y="0"/>
                  </a:lnTo>
                  <a:lnTo>
                    <a:pt x="0" y="76200"/>
                  </a:lnTo>
                  <a:lnTo>
                    <a:pt x="12192000" y="76200"/>
                  </a:lnTo>
                  <a:lnTo>
                    <a:pt x="12192000" y="0"/>
                  </a:lnTo>
                  <a:close/>
                </a:path>
              </a:pathLst>
            </a:custGeom>
            <a:solidFill>
              <a:srgbClr val="000000"/>
            </a:solidFill>
          </p:spPr>
          <p:txBody>
            <a:bodyPr wrap="square" lIns="0" tIns="0" rIns="0" bIns="0" rtlCol="0"/>
            <a:lstStyle/>
            <a:p>
              <a:endParaRPr/>
            </a:p>
          </p:txBody>
        </p:sp>
        <p:sp>
          <p:nvSpPr>
            <p:cNvPr id="6" name="object 6"/>
            <p:cNvSpPr/>
            <p:nvPr/>
          </p:nvSpPr>
          <p:spPr>
            <a:xfrm>
              <a:off x="0" y="1181100"/>
              <a:ext cx="12192000" cy="76200"/>
            </a:xfrm>
            <a:custGeom>
              <a:avLst/>
              <a:gdLst/>
              <a:ahLst/>
              <a:cxnLst/>
              <a:rect l="l" t="t" r="r" b="b"/>
              <a:pathLst>
                <a:path w="12192000" h="76200">
                  <a:moveTo>
                    <a:pt x="0" y="76200"/>
                  </a:moveTo>
                  <a:lnTo>
                    <a:pt x="12192000" y="76200"/>
                  </a:lnTo>
                  <a:lnTo>
                    <a:pt x="12192000" y="0"/>
                  </a:lnTo>
                  <a:lnTo>
                    <a:pt x="0" y="0"/>
                  </a:lnTo>
                  <a:lnTo>
                    <a:pt x="0" y="76200"/>
                  </a:lnTo>
                  <a:close/>
                </a:path>
              </a:pathLst>
            </a:custGeom>
            <a:ln w="19050">
              <a:solidFill>
                <a:srgbClr val="042333"/>
              </a:solidFill>
            </a:ln>
          </p:spPr>
          <p:txBody>
            <a:bodyPr wrap="square" lIns="0" tIns="0" rIns="0" bIns="0" rtlCol="0"/>
            <a:lstStyle/>
            <a:p>
              <a:endParaRPr/>
            </a:p>
          </p:txBody>
        </p:sp>
      </p:grpSp>
      <p:sp>
        <p:nvSpPr>
          <p:cNvPr id="9" name="object 9"/>
          <p:cNvSpPr txBox="1"/>
          <p:nvPr/>
        </p:nvSpPr>
        <p:spPr>
          <a:xfrm>
            <a:off x="305161" y="1489021"/>
            <a:ext cx="11581678" cy="2837956"/>
          </a:xfrm>
          <a:prstGeom prst="rect">
            <a:avLst/>
          </a:prstGeom>
        </p:spPr>
        <p:txBody>
          <a:bodyPr vert="horz" wrap="square" lIns="0" tIns="46990" rIns="0" bIns="0" rtlCol="0">
            <a:spAutoFit/>
          </a:bodyPr>
          <a:lstStyle/>
          <a:p>
            <a:pPr marL="12700">
              <a:lnSpc>
                <a:spcPct val="100000"/>
              </a:lnSpc>
              <a:spcBef>
                <a:spcPts val="370"/>
              </a:spcBef>
              <a:tabLst>
                <a:tab pos="297180" algn="l"/>
              </a:tabLst>
            </a:pPr>
            <a:r>
              <a:rPr sz="2400" spc="-25" dirty="0">
                <a:latin typeface="Aptos" panose="020B0004020202020204" pitchFamily="34" charset="0"/>
                <a:cs typeface="Tahoma"/>
              </a:rPr>
              <a:t>Swiv tout </a:t>
            </a:r>
            <a:r>
              <a:rPr sz="2400" u="sng" spc="-25" dirty="0">
                <a:latin typeface="Aptos" panose="020B0004020202020204" pitchFamily="34" charset="0"/>
                <a:cs typeface="Tahoma"/>
              </a:rPr>
              <a:t>dat limit </a:t>
            </a:r>
            <a:r>
              <a:rPr sz="2400" spc="-25" dirty="0">
                <a:latin typeface="Aptos" panose="020B0004020202020204" pitchFamily="34" charset="0"/>
                <a:cs typeface="Tahoma"/>
              </a:rPr>
              <a:t>yo</a:t>
            </a:r>
          </a:p>
          <a:p>
            <a:pPr marL="297180" indent="-284480">
              <a:lnSpc>
                <a:spcPct val="100000"/>
              </a:lnSpc>
              <a:spcBef>
                <a:spcPts val="370"/>
              </a:spcBef>
              <a:buFont typeface="Arial MT"/>
              <a:buChar char="•"/>
              <a:tabLst>
                <a:tab pos="297180" algn="l"/>
              </a:tabLst>
            </a:pPr>
            <a:r>
              <a:rPr sz="2400" spc="-25" dirty="0">
                <a:latin typeface="Aptos" panose="020B0004020202020204" pitchFamily="34" charset="0"/>
                <a:cs typeface="Tahoma"/>
              </a:rPr>
              <a:t>Touswit apre yo fin depoze yon petisyon, DPU a ap bay yon “Lòd Avi” ak yon “Avi Depoze ak Odyans Piblik” ki anonse:</a:t>
            </a:r>
          </a:p>
          <a:p>
            <a:pPr marL="297180" indent="-284480">
              <a:lnSpc>
                <a:spcPct val="100000"/>
              </a:lnSpc>
              <a:spcBef>
                <a:spcPts val="370"/>
              </a:spcBef>
              <a:buFont typeface="Arial MT"/>
              <a:buChar char="•"/>
              <a:tabLst>
                <a:tab pos="297180" algn="l"/>
              </a:tabLst>
            </a:pPr>
            <a:r>
              <a:rPr sz="2400" spc="-25" dirty="0" err="1">
                <a:latin typeface="Aptos" panose="020B0004020202020204" pitchFamily="34" charset="0"/>
                <a:cs typeface="Tahoma"/>
              </a:rPr>
              <a:t>Dat</a:t>
            </a:r>
            <a:r>
              <a:rPr sz="2400" spc="-25" dirty="0">
                <a:latin typeface="Aptos" panose="020B0004020202020204" pitchFamily="34" charset="0"/>
                <a:cs typeface="Tahoma"/>
              </a:rPr>
              <a:t> odyans piblik yo (avèk opòtinite pou fè kòmantè oral ak ekri)</a:t>
            </a:r>
          </a:p>
          <a:p>
            <a:pPr marL="297180" indent="-284480">
              <a:lnSpc>
                <a:spcPct val="100000"/>
              </a:lnSpc>
              <a:spcBef>
                <a:spcPts val="370"/>
              </a:spcBef>
              <a:buFont typeface="Arial MT"/>
              <a:buChar char="•"/>
              <a:tabLst>
                <a:tab pos="297180" algn="l"/>
              </a:tabLst>
            </a:pPr>
            <a:r>
              <a:rPr sz="2400" spc="-25" dirty="0" err="1">
                <a:latin typeface="Aptos" panose="020B0004020202020204" pitchFamily="34" charset="0"/>
                <a:cs typeface="Tahoma"/>
              </a:rPr>
              <a:t>Dat</a:t>
            </a:r>
            <a:r>
              <a:rPr sz="2400" spc="-25" dirty="0">
                <a:latin typeface="Aptos" panose="020B0004020202020204" pitchFamily="34" charset="0"/>
                <a:cs typeface="Tahoma"/>
              </a:rPr>
              <a:t> limit pou petisyon pou entèvni, dat limit pou aplike pou ISGP a, ak dat limit pou fè kòmantè</a:t>
            </a:r>
          </a:p>
          <a:p>
            <a:pPr marL="297180" indent="-284480">
              <a:lnSpc>
                <a:spcPct val="100000"/>
              </a:lnSpc>
              <a:spcBef>
                <a:spcPts val="370"/>
              </a:spcBef>
              <a:buFont typeface="Arial MT"/>
              <a:buChar char="•"/>
              <a:tabLst>
                <a:tab pos="297180" algn="l"/>
              </a:tabLst>
            </a:pPr>
            <a:r>
              <a:rPr sz="2400" spc="-25" dirty="0">
                <a:latin typeface="Aptos" panose="020B0004020202020204" pitchFamily="34" charset="0"/>
                <a:cs typeface="Tahoma"/>
              </a:rPr>
              <a:t>Kalandriye pwosedi a ap gen ladan dat limit enpòtan yo</a:t>
            </a:r>
          </a:p>
        </p:txBody>
      </p:sp>
      <p:sp>
        <p:nvSpPr>
          <p:cNvPr id="8" name="object 8"/>
          <p:cNvSpPr txBox="1"/>
          <p:nvPr/>
        </p:nvSpPr>
        <p:spPr>
          <a:xfrm>
            <a:off x="1146789" y="4512835"/>
            <a:ext cx="3437479" cy="1743426"/>
          </a:xfrm>
          <a:prstGeom prst="rect">
            <a:avLst/>
          </a:prstGeom>
        </p:spPr>
        <p:txBody>
          <a:bodyPr vert="horz" wrap="square" lIns="0" tIns="85725" rIns="0" bIns="0" rtlCol="0">
            <a:spAutoFit/>
          </a:bodyPr>
          <a:lstStyle/>
          <a:p>
            <a:pPr marL="297180" indent="-284480">
              <a:lnSpc>
                <a:spcPct val="100000"/>
              </a:lnSpc>
              <a:spcBef>
                <a:spcPts val="675"/>
              </a:spcBef>
              <a:buFont typeface="Arial MT"/>
              <a:buChar char="•"/>
              <a:tabLst>
                <a:tab pos="297180" algn="l"/>
              </a:tabLst>
            </a:pPr>
            <a:r>
              <a:rPr sz="2400" spc="-10" dirty="0" err="1">
                <a:latin typeface="Aptos" panose="020B0004020202020204" pitchFamily="34" charset="0"/>
                <a:cs typeface="Tahoma"/>
              </a:rPr>
              <a:t>Entansyon</a:t>
            </a:r>
            <a:r>
              <a:rPr sz="2400" spc="-10" dirty="0">
                <a:latin typeface="Aptos" panose="020B0004020202020204" pitchFamily="34" charset="0"/>
                <a:cs typeface="Tahoma"/>
              </a:rPr>
              <a:t> pou depoze temwayaj</a:t>
            </a:r>
          </a:p>
          <a:p>
            <a:pPr marL="297180" indent="-284480">
              <a:lnSpc>
                <a:spcPct val="100000"/>
              </a:lnSpc>
              <a:spcBef>
                <a:spcPts val="675"/>
              </a:spcBef>
              <a:buFont typeface="Arial MT"/>
              <a:buChar char="•"/>
              <a:tabLst>
                <a:tab pos="297180" algn="l"/>
              </a:tabLst>
            </a:pPr>
            <a:r>
              <a:rPr sz="2400" spc="-10" dirty="0" err="1">
                <a:latin typeface="Aptos" panose="020B0004020202020204" pitchFamily="34" charset="0"/>
                <a:cs typeface="Tahoma"/>
              </a:rPr>
              <a:t>Dekouvèt</a:t>
            </a:r>
            <a:endParaRPr sz="2400" spc="-10" dirty="0">
              <a:latin typeface="Aptos" panose="020B0004020202020204" pitchFamily="34" charset="0"/>
              <a:cs typeface="Tahoma"/>
            </a:endParaRPr>
          </a:p>
          <a:p>
            <a:pPr marL="297180" indent="-284480">
              <a:lnSpc>
                <a:spcPct val="100000"/>
              </a:lnSpc>
              <a:spcBef>
                <a:spcPts val="675"/>
              </a:spcBef>
              <a:buFont typeface="Arial MT"/>
              <a:buChar char="•"/>
              <a:tabLst>
                <a:tab pos="297180" algn="l"/>
              </a:tabLst>
            </a:pPr>
            <a:r>
              <a:rPr sz="2400" spc="-10" dirty="0" err="1">
                <a:latin typeface="Aptos" panose="020B0004020202020204" pitchFamily="34" charset="0"/>
                <a:cs typeface="Tahoma"/>
              </a:rPr>
              <a:t>Rapò</a:t>
            </a:r>
            <a:r>
              <a:rPr sz="2400" spc="-10" dirty="0">
                <a:latin typeface="Aptos" panose="020B0004020202020204" pitchFamily="34" charset="0"/>
                <a:cs typeface="Tahoma"/>
              </a:rPr>
              <a:t> enfòmasyon</a:t>
            </a:r>
          </a:p>
        </p:txBody>
      </p:sp>
      <p:sp>
        <p:nvSpPr>
          <p:cNvPr id="10" name="object 10"/>
          <p:cNvSpPr txBox="1"/>
          <p:nvPr/>
        </p:nvSpPr>
        <p:spPr>
          <a:xfrm>
            <a:off x="4727863" y="4512835"/>
            <a:ext cx="3255058" cy="1795572"/>
          </a:xfrm>
          <a:prstGeom prst="rect">
            <a:avLst/>
          </a:prstGeom>
        </p:spPr>
        <p:txBody>
          <a:bodyPr vert="horz" wrap="square" lIns="0" tIns="13335" rIns="0" bIns="0" rtlCol="0">
            <a:noAutofit/>
          </a:bodyPr>
          <a:lstStyle/>
          <a:p>
            <a:pPr marL="118745" indent="-114300">
              <a:lnSpc>
                <a:spcPts val="2870"/>
              </a:lnSpc>
              <a:spcBef>
                <a:spcPts val="105"/>
              </a:spcBef>
              <a:buSzPct val="95833"/>
              <a:buFont typeface="Arial MT"/>
              <a:buChar char="•"/>
              <a:tabLst>
                <a:tab pos="118745" algn="l"/>
              </a:tabLst>
            </a:pPr>
            <a:r>
              <a:rPr sz="2400" dirty="0">
                <a:latin typeface="Aptos" panose="020B0004020202020204" pitchFamily="34" charset="0"/>
                <a:cs typeface="Tahoma"/>
              </a:rPr>
              <a:t> Temwayaj</a:t>
            </a:r>
          </a:p>
          <a:p>
            <a:pPr marL="118745" indent="-114300">
              <a:lnSpc>
                <a:spcPts val="2870"/>
              </a:lnSpc>
              <a:spcBef>
                <a:spcPts val="105"/>
              </a:spcBef>
              <a:buSzPct val="95833"/>
              <a:buFont typeface="Arial MT"/>
              <a:buChar char="•"/>
              <a:tabLst>
                <a:tab pos="118745" algn="l"/>
              </a:tabLst>
            </a:pPr>
            <a:r>
              <a:rPr lang="en-US" sz="2400" dirty="0">
                <a:latin typeface="Aptos" panose="020B0004020202020204" pitchFamily="34" charset="0"/>
                <a:cs typeface="Tahoma"/>
              </a:rPr>
              <a:t> </a:t>
            </a:r>
            <a:r>
              <a:rPr sz="2400" dirty="0" err="1">
                <a:latin typeface="Aptos" panose="020B0004020202020204" pitchFamily="34" charset="0"/>
                <a:cs typeface="Tahoma"/>
              </a:rPr>
              <a:t>Odyans</a:t>
            </a:r>
            <a:r>
              <a:rPr sz="2400" dirty="0">
                <a:latin typeface="Aptos" panose="020B0004020202020204" pitchFamily="34" charset="0"/>
                <a:cs typeface="Tahoma"/>
              </a:rPr>
              <a:t> prèv</a:t>
            </a:r>
          </a:p>
          <a:p>
            <a:pPr marL="118745" indent="-114300">
              <a:lnSpc>
                <a:spcPts val="2870"/>
              </a:lnSpc>
              <a:spcBef>
                <a:spcPts val="105"/>
              </a:spcBef>
              <a:buSzPct val="95833"/>
              <a:buFont typeface="Arial MT"/>
              <a:buChar char="•"/>
              <a:tabLst>
                <a:tab pos="118745" algn="l"/>
              </a:tabLst>
            </a:pPr>
            <a:r>
              <a:rPr lang="en-US" sz="2400" dirty="0">
                <a:latin typeface="Aptos" panose="020B0004020202020204" pitchFamily="34" charset="0"/>
                <a:cs typeface="Tahoma"/>
              </a:rPr>
              <a:t> </a:t>
            </a:r>
            <a:r>
              <a:rPr sz="2400" dirty="0" err="1">
                <a:latin typeface="Aptos" panose="020B0004020202020204" pitchFamily="34" charset="0"/>
                <a:cs typeface="Tahoma"/>
              </a:rPr>
              <a:t>ak</a:t>
            </a:r>
            <a:r>
              <a:rPr sz="2400" dirty="0">
                <a:latin typeface="Aptos" panose="020B0004020202020204" pitchFamily="34" charset="0"/>
                <a:cs typeface="Tahoma"/>
              </a:rPr>
              <a:t> plis ankò…</a:t>
            </a:r>
          </a:p>
        </p:txBody>
      </p:sp>
      <p:sp>
        <p:nvSpPr>
          <p:cNvPr id="12" name="object 12">
            <a:extLst>
              <a:ext uri="{C183D7F6-B498-43B3-948B-1728B52AA6E4}">
                <adec:decorative xmlns:adec="http://schemas.microsoft.com/office/drawing/2017/decorative" val="1"/>
              </a:ext>
            </a:extLst>
          </p:cNvPr>
          <p:cNvSpPr/>
          <p:nvPr/>
        </p:nvSpPr>
        <p:spPr>
          <a:xfrm>
            <a:off x="9295727" y="4284708"/>
            <a:ext cx="2003425" cy="1477742"/>
          </a:xfrm>
          <a:custGeom>
            <a:avLst/>
            <a:gdLst/>
            <a:ahLst/>
            <a:cxnLst/>
            <a:rect l="l" t="t" r="r" b="b"/>
            <a:pathLst>
              <a:path w="2003425" h="1295400">
                <a:moveTo>
                  <a:pt x="765810" y="882980"/>
                </a:moveTo>
                <a:lnTo>
                  <a:pt x="647992" y="882980"/>
                </a:lnTo>
                <a:lnTo>
                  <a:pt x="647992" y="1118603"/>
                </a:lnTo>
                <a:lnTo>
                  <a:pt x="765810" y="1118603"/>
                </a:lnTo>
                <a:lnTo>
                  <a:pt x="765810" y="882980"/>
                </a:lnTo>
                <a:close/>
              </a:path>
              <a:path w="2003425" h="1295400">
                <a:moveTo>
                  <a:pt x="1354912" y="882980"/>
                </a:moveTo>
                <a:lnTo>
                  <a:pt x="1237094" y="882980"/>
                </a:lnTo>
                <a:lnTo>
                  <a:pt x="1237094" y="1118603"/>
                </a:lnTo>
                <a:lnTo>
                  <a:pt x="1354912" y="1118603"/>
                </a:lnTo>
                <a:lnTo>
                  <a:pt x="1354912" y="882980"/>
                </a:lnTo>
                <a:close/>
              </a:path>
              <a:path w="2003425" h="1295400">
                <a:moveTo>
                  <a:pt x="2002904" y="882980"/>
                </a:moveTo>
                <a:lnTo>
                  <a:pt x="1826183" y="882980"/>
                </a:lnTo>
                <a:lnTo>
                  <a:pt x="1826183" y="1118603"/>
                </a:lnTo>
                <a:lnTo>
                  <a:pt x="2002904" y="1118603"/>
                </a:lnTo>
                <a:lnTo>
                  <a:pt x="2002904" y="882980"/>
                </a:lnTo>
                <a:close/>
              </a:path>
              <a:path w="2003425" h="1295400">
                <a:moveTo>
                  <a:pt x="2002904" y="0"/>
                </a:moveTo>
                <a:lnTo>
                  <a:pt x="1826183" y="0"/>
                </a:lnTo>
                <a:lnTo>
                  <a:pt x="1826183" y="176530"/>
                </a:lnTo>
                <a:lnTo>
                  <a:pt x="1826183" y="411467"/>
                </a:lnTo>
                <a:lnTo>
                  <a:pt x="1354912" y="411467"/>
                </a:lnTo>
                <a:lnTo>
                  <a:pt x="1354912" y="176530"/>
                </a:lnTo>
                <a:lnTo>
                  <a:pt x="1826183" y="176530"/>
                </a:lnTo>
                <a:lnTo>
                  <a:pt x="1826183" y="0"/>
                </a:lnTo>
                <a:lnTo>
                  <a:pt x="1237094" y="0"/>
                </a:lnTo>
                <a:lnTo>
                  <a:pt x="1237094" y="176530"/>
                </a:lnTo>
                <a:lnTo>
                  <a:pt x="1237094" y="411467"/>
                </a:lnTo>
                <a:lnTo>
                  <a:pt x="765810" y="411467"/>
                </a:lnTo>
                <a:lnTo>
                  <a:pt x="765810" y="176530"/>
                </a:lnTo>
                <a:lnTo>
                  <a:pt x="1237094" y="176530"/>
                </a:lnTo>
                <a:lnTo>
                  <a:pt x="1237094" y="0"/>
                </a:lnTo>
                <a:lnTo>
                  <a:pt x="647992" y="0"/>
                </a:lnTo>
                <a:lnTo>
                  <a:pt x="647992" y="176530"/>
                </a:lnTo>
                <a:lnTo>
                  <a:pt x="647992" y="411467"/>
                </a:lnTo>
                <a:lnTo>
                  <a:pt x="176720" y="411467"/>
                </a:lnTo>
                <a:lnTo>
                  <a:pt x="176720" y="176530"/>
                </a:lnTo>
                <a:lnTo>
                  <a:pt x="647992" y="176530"/>
                </a:lnTo>
                <a:lnTo>
                  <a:pt x="647992" y="0"/>
                </a:lnTo>
                <a:lnTo>
                  <a:pt x="0" y="0"/>
                </a:lnTo>
                <a:lnTo>
                  <a:pt x="0" y="176530"/>
                </a:lnTo>
                <a:lnTo>
                  <a:pt x="0" y="411467"/>
                </a:lnTo>
                <a:lnTo>
                  <a:pt x="0" y="1295361"/>
                </a:lnTo>
                <a:lnTo>
                  <a:pt x="2002904" y="1295361"/>
                </a:lnTo>
                <a:lnTo>
                  <a:pt x="2002904" y="1118844"/>
                </a:lnTo>
                <a:lnTo>
                  <a:pt x="176720" y="1118844"/>
                </a:lnTo>
                <a:lnTo>
                  <a:pt x="176720" y="882624"/>
                </a:lnTo>
                <a:lnTo>
                  <a:pt x="2002904" y="882624"/>
                </a:lnTo>
                <a:lnTo>
                  <a:pt x="2002904" y="765784"/>
                </a:lnTo>
                <a:lnTo>
                  <a:pt x="176720" y="765784"/>
                </a:lnTo>
                <a:lnTo>
                  <a:pt x="176720" y="529577"/>
                </a:lnTo>
                <a:lnTo>
                  <a:pt x="647992" y="529577"/>
                </a:lnTo>
                <a:lnTo>
                  <a:pt x="647992" y="765162"/>
                </a:lnTo>
                <a:lnTo>
                  <a:pt x="765810" y="765162"/>
                </a:lnTo>
                <a:lnTo>
                  <a:pt x="765810" y="529577"/>
                </a:lnTo>
                <a:lnTo>
                  <a:pt x="1237094" y="529577"/>
                </a:lnTo>
                <a:lnTo>
                  <a:pt x="1237094" y="765162"/>
                </a:lnTo>
                <a:lnTo>
                  <a:pt x="1354912" y="765162"/>
                </a:lnTo>
                <a:lnTo>
                  <a:pt x="1354912" y="529577"/>
                </a:lnTo>
                <a:lnTo>
                  <a:pt x="1826183" y="529577"/>
                </a:lnTo>
                <a:lnTo>
                  <a:pt x="1826183" y="765162"/>
                </a:lnTo>
                <a:lnTo>
                  <a:pt x="2002904" y="765162"/>
                </a:lnTo>
                <a:lnTo>
                  <a:pt x="2002904" y="176098"/>
                </a:lnTo>
                <a:lnTo>
                  <a:pt x="2002904" y="0"/>
                </a:lnTo>
                <a:close/>
              </a:path>
            </a:pathLst>
          </a:custGeom>
          <a:solidFill>
            <a:srgbClr val="FF0000"/>
          </a:solidFill>
        </p:spPr>
        <p:txBody>
          <a:bodyPr wrap="square" lIns="0" tIns="0" rIns="0" bIns="0" rtlCol="0"/>
          <a:lstStyle/>
          <a:p>
            <a:endParaRPr/>
          </a:p>
        </p:txBody>
      </p:sp>
      <p:sp>
        <p:nvSpPr>
          <p:cNvPr id="13" name="object 13">
            <a:extLst>
              <a:ext uri="{C183D7F6-B498-43B3-948B-1728B52AA6E4}">
                <adec:decorative xmlns:adec="http://schemas.microsoft.com/office/drawing/2017/decorative" val="1"/>
              </a:ext>
            </a:extLst>
          </p:cNvPr>
          <p:cNvSpPr/>
          <p:nvPr/>
        </p:nvSpPr>
        <p:spPr>
          <a:xfrm>
            <a:off x="9295730" y="4283999"/>
            <a:ext cx="2003425" cy="1478466"/>
          </a:xfrm>
          <a:custGeom>
            <a:avLst/>
            <a:gdLst/>
            <a:ahLst/>
            <a:cxnLst/>
            <a:rect l="l" t="t" r="r" b="b"/>
            <a:pathLst>
              <a:path w="2003425" h="1296035">
                <a:moveTo>
                  <a:pt x="176727" y="883592"/>
                </a:moveTo>
                <a:lnTo>
                  <a:pt x="648000" y="883592"/>
                </a:lnTo>
                <a:lnTo>
                  <a:pt x="648000" y="1119217"/>
                </a:lnTo>
                <a:lnTo>
                  <a:pt x="176727" y="1119217"/>
                </a:lnTo>
                <a:lnTo>
                  <a:pt x="176727" y="883592"/>
                </a:lnTo>
                <a:close/>
              </a:path>
              <a:path w="2003425" h="1296035">
                <a:moveTo>
                  <a:pt x="176727" y="530155"/>
                </a:moveTo>
                <a:lnTo>
                  <a:pt x="648000" y="530155"/>
                </a:lnTo>
                <a:lnTo>
                  <a:pt x="648000" y="765780"/>
                </a:lnTo>
                <a:lnTo>
                  <a:pt x="176727" y="765780"/>
                </a:lnTo>
                <a:lnTo>
                  <a:pt x="176727" y="530155"/>
                </a:lnTo>
                <a:close/>
              </a:path>
              <a:path w="2003425" h="1296035">
                <a:moveTo>
                  <a:pt x="176727" y="176718"/>
                </a:moveTo>
                <a:lnTo>
                  <a:pt x="648000" y="176718"/>
                </a:lnTo>
                <a:lnTo>
                  <a:pt x="648000" y="412343"/>
                </a:lnTo>
                <a:lnTo>
                  <a:pt x="176727" y="412343"/>
                </a:lnTo>
                <a:lnTo>
                  <a:pt x="176727" y="176718"/>
                </a:lnTo>
                <a:close/>
              </a:path>
              <a:path w="2003425" h="1296035">
                <a:moveTo>
                  <a:pt x="1237092" y="176718"/>
                </a:moveTo>
                <a:lnTo>
                  <a:pt x="1237092" y="412343"/>
                </a:lnTo>
                <a:lnTo>
                  <a:pt x="765819" y="412343"/>
                </a:lnTo>
                <a:lnTo>
                  <a:pt x="765818" y="176718"/>
                </a:lnTo>
                <a:lnTo>
                  <a:pt x="1237092" y="176718"/>
                </a:lnTo>
                <a:close/>
              </a:path>
              <a:path w="2003425" h="1296035">
                <a:moveTo>
                  <a:pt x="1826183" y="176718"/>
                </a:moveTo>
                <a:lnTo>
                  <a:pt x="1826183" y="412343"/>
                </a:lnTo>
                <a:lnTo>
                  <a:pt x="1354910" y="412343"/>
                </a:lnTo>
                <a:lnTo>
                  <a:pt x="1354910" y="176718"/>
                </a:lnTo>
                <a:lnTo>
                  <a:pt x="1826183" y="176718"/>
                </a:lnTo>
                <a:close/>
              </a:path>
              <a:path w="2003425" h="1296035">
                <a:moveTo>
                  <a:pt x="1826183" y="765780"/>
                </a:moveTo>
                <a:lnTo>
                  <a:pt x="1354910" y="765780"/>
                </a:lnTo>
                <a:lnTo>
                  <a:pt x="1354910" y="530155"/>
                </a:lnTo>
                <a:lnTo>
                  <a:pt x="1826183" y="530155"/>
                </a:lnTo>
                <a:lnTo>
                  <a:pt x="1826183" y="765780"/>
                </a:lnTo>
                <a:close/>
              </a:path>
              <a:path w="2003425" h="1296035">
                <a:moveTo>
                  <a:pt x="1826183" y="1119217"/>
                </a:moveTo>
                <a:lnTo>
                  <a:pt x="1354910" y="1119217"/>
                </a:lnTo>
                <a:lnTo>
                  <a:pt x="1354910" y="883592"/>
                </a:lnTo>
                <a:lnTo>
                  <a:pt x="1826183" y="883592"/>
                </a:lnTo>
                <a:lnTo>
                  <a:pt x="1826183" y="1119217"/>
                </a:lnTo>
                <a:close/>
              </a:path>
              <a:path w="2003425" h="1296035">
                <a:moveTo>
                  <a:pt x="765819" y="765780"/>
                </a:moveTo>
                <a:lnTo>
                  <a:pt x="765819" y="530155"/>
                </a:lnTo>
                <a:lnTo>
                  <a:pt x="1237092" y="530155"/>
                </a:lnTo>
                <a:lnTo>
                  <a:pt x="1237092" y="765780"/>
                </a:lnTo>
                <a:lnTo>
                  <a:pt x="765819" y="765780"/>
                </a:lnTo>
                <a:close/>
              </a:path>
              <a:path w="2003425" h="1296035">
                <a:moveTo>
                  <a:pt x="765819" y="1119217"/>
                </a:moveTo>
                <a:lnTo>
                  <a:pt x="765819" y="883592"/>
                </a:lnTo>
                <a:lnTo>
                  <a:pt x="1237092" y="883592"/>
                </a:lnTo>
                <a:lnTo>
                  <a:pt x="1237092" y="1119217"/>
                </a:lnTo>
                <a:lnTo>
                  <a:pt x="765819" y="1119217"/>
                </a:lnTo>
                <a:close/>
              </a:path>
              <a:path w="2003425" h="1296035">
                <a:moveTo>
                  <a:pt x="0" y="1295935"/>
                </a:moveTo>
                <a:lnTo>
                  <a:pt x="2002911" y="1295935"/>
                </a:lnTo>
                <a:lnTo>
                  <a:pt x="2002911" y="0"/>
                </a:lnTo>
                <a:lnTo>
                  <a:pt x="0" y="0"/>
                </a:lnTo>
                <a:lnTo>
                  <a:pt x="0" y="1295935"/>
                </a:lnTo>
                <a:close/>
              </a:path>
            </a:pathLst>
          </a:custGeom>
          <a:ln w="29453">
            <a:solidFill>
              <a:srgbClr val="000000"/>
            </a:solidFill>
          </a:ln>
        </p:spPr>
        <p:txBody>
          <a:bodyPr wrap="square" lIns="0" tIns="0" rIns="0" bIns="0" rtlCol="0"/>
          <a:lstStyle/>
          <a:p>
            <a:endParaRPr/>
          </a:p>
        </p:txBody>
      </p:sp>
      <p:sp>
        <p:nvSpPr>
          <p:cNvPr id="21" name="object 21"/>
          <p:cNvSpPr txBox="1"/>
          <p:nvPr/>
        </p:nvSpPr>
        <p:spPr>
          <a:xfrm>
            <a:off x="11766550" y="6308407"/>
            <a:ext cx="274320" cy="300355"/>
          </a:xfrm>
          <a:prstGeom prst="rect">
            <a:avLst/>
          </a:prstGeom>
        </p:spPr>
        <p:txBody>
          <a:bodyPr vert="horz" wrap="square" lIns="0" tIns="12700" rIns="0" bIns="0" rtlCol="0">
            <a:spAutoFit/>
          </a:bodyPr>
          <a:lstStyle/>
          <a:p>
            <a:pPr marL="12700">
              <a:lnSpc>
                <a:spcPct val="100000"/>
              </a:lnSpc>
              <a:spcBef>
                <a:spcPts val="100"/>
              </a:spcBef>
            </a:pPr>
            <a:r>
              <a:rPr sz="1800" spc="-25" dirty="0">
                <a:latin typeface="Tahoma"/>
                <a:cs typeface="Tahoma"/>
              </a:rPr>
              <a:t>2</a:t>
            </a:r>
            <a:r>
              <a:rPr lang="en-US" spc="-25" dirty="0">
                <a:latin typeface="Tahoma"/>
                <a:cs typeface="Tahoma"/>
              </a:rPr>
              <a:t>3</a:t>
            </a:r>
            <a:endParaRPr sz="1800" dirty="0">
              <a:latin typeface="Tahoma"/>
              <a:cs typeface="Tahoma"/>
            </a:endParaRPr>
          </a:p>
        </p:txBody>
      </p:sp>
      <p:grpSp>
        <p:nvGrpSpPr>
          <p:cNvPr id="22" name="object 14">
            <a:extLst>
              <a:ext uri="{C183D7F6-B498-43B3-948B-1728B52AA6E4}">
                <adec:decorative xmlns:adec="http://schemas.microsoft.com/office/drawing/2017/decorative" val="1"/>
              </a:ext>
            </a:extLst>
          </p:cNvPr>
          <p:cNvGrpSpPr/>
          <p:nvPr/>
        </p:nvGrpSpPr>
        <p:grpSpPr>
          <a:xfrm>
            <a:off x="9281003" y="3746957"/>
            <a:ext cx="2032635" cy="619125"/>
            <a:chOff x="9281003" y="3746957"/>
            <a:chExt cx="2032635" cy="619125"/>
          </a:xfrm>
        </p:grpSpPr>
        <p:sp>
          <p:nvSpPr>
            <p:cNvPr id="23" name="object 15"/>
            <p:cNvSpPr/>
            <p:nvPr/>
          </p:nvSpPr>
          <p:spPr>
            <a:xfrm>
              <a:off x="9649184" y="3761684"/>
              <a:ext cx="177165" cy="353695"/>
            </a:xfrm>
            <a:custGeom>
              <a:avLst/>
              <a:gdLst/>
              <a:ahLst/>
              <a:cxnLst/>
              <a:rect l="l" t="t" r="r" b="b"/>
              <a:pathLst>
                <a:path w="177165" h="353695">
                  <a:moveTo>
                    <a:pt x="88363" y="0"/>
                  </a:moveTo>
                  <a:lnTo>
                    <a:pt x="53432" y="6765"/>
                  </a:lnTo>
                  <a:lnTo>
                    <a:pt x="25404" y="25403"/>
                  </a:lnTo>
                  <a:lnTo>
                    <a:pt x="6765" y="53429"/>
                  </a:lnTo>
                  <a:lnTo>
                    <a:pt x="0" y="88359"/>
                  </a:lnTo>
                  <a:lnTo>
                    <a:pt x="0" y="265077"/>
                  </a:lnTo>
                  <a:lnTo>
                    <a:pt x="6765" y="300007"/>
                  </a:lnTo>
                  <a:lnTo>
                    <a:pt x="25404" y="328033"/>
                  </a:lnTo>
                  <a:lnTo>
                    <a:pt x="53432" y="346672"/>
                  </a:lnTo>
                  <a:lnTo>
                    <a:pt x="88363" y="353437"/>
                  </a:lnTo>
                  <a:lnTo>
                    <a:pt x="123295" y="346672"/>
                  </a:lnTo>
                  <a:lnTo>
                    <a:pt x="151322" y="328033"/>
                  </a:lnTo>
                  <a:lnTo>
                    <a:pt x="169962" y="300007"/>
                  </a:lnTo>
                  <a:lnTo>
                    <a:pt x="176727" y="265077"/>
                  </a:lnTo>
                  <a:lnTo>
                    <a:pt x="176727" y="88359"/>
                  </a:lnTo>
                  <a:lnTo>
                    <a:pt x="169962" y="53429"/>
                  </a:lnTo>
                  <a:lnTo>
                    <a:pt x="151322" y="25403"/>
                  </a:lnTo>
                  <a:lnTo>
                    <a:pt x="123294" y="6765"/>
                  </a:lnTo>
                  <a:lnTo>
                    <a:pt x="88363" y="0"/>
                  </a:lnTo>
                  <a:close/>
                </a:path>
              </a:pathLst>
            </a:custGeom>
            <a:solidFill>
              <a:srgbClr val="FF0000"/>
            </a:solidFill>
          </p:spPr>
          <p:txBody>
            <a:bodyPr wrap="square" lIns="0" tIns="0" rIns="0" bIns="0" rtlCol="0"/>
            <a:lstStyle/>
            <a:p>
              <a:endParaRPr/>
            </a:p>
          </p:txBody>
        </p:sp>
        <p:sp>
          <p:nvSpPr>
            <p:cNvPr id="24" name="object 16"/>
            <p:cNvSpPr/>
            <p:nvPr/>
          </p:nvSpPr>
          <p:spPr>
            <a:xfrm>
              <a:off x="9649184" y="3761684"/>
              <a:ext cx="177165" cy="353695"/>
            </a:xfrm>
            <a:custGeom>
              <a:avLst/>
              <a:gdLst/>
              <a:ahLst/>
              <a:cxnLst/>
              <a:rect l="l" t="t" r="r" b="b"/>
              <a:pathLst>
                <a:path w="177165" h="353695">
                  <a:moveTo>
                    <a:pt x="88363" y="353437"/>
                  </a:moveTo>
                  <a:lnTo>
                    <a:pt x="123295" y="346672"/>
                  </a:lnTo>
                  <a:lnTo>
                    <a:pt x="151322" y="328033"/>
                  </a:lnTo>
                  <a:lnTo>
                    <a:pt x="169962" y="300007"/>
                  </a:lnTo>
                  <a:lnTo>
                    <a:pt x="176727" y="265077"/>
                  </a:lnTo>
                  <a:lnTo>
                    <a:pt x="176727" y="88359"/>
                  </a:lnTo>
                  <a:lnTo>
                    <a:pt x="169962" y="53429"/>
                  </a:lnTo>
                  <a:lnTo>
                    <a:pt x="151322" y="25403"/>
                  </a:lnTo>
                  <a:lnTo>
                    <a:pt x="123294" y="6765"/>
                  </a:lnTo>
                  <a:lnTo>
                    <a:pt x="88363" y="0"/>
                  </a:lnTo>
                  <a:lnTo>
                    <a:pt x="53432" y="6765"/>
                  </a:lnTo>
                  <a:lnTo>
                    <a:pt x="25404" y="25403"/>
                  </a:lnTo>
                  <a:lnTo>
                    <a:pt x="6765" y="53429"/>
                  </a:lnTo>
                  <a:lnTo>
                    <a:pt x="0" y="88359"/>
                  </a:lnTo>
                  <a:lnTo>
                    <a:pt x="0" y="265077"/>
                  </a:lnTo>
                  <a:lnTo>
                    <a:pt x="6765" y="300007"/>
                  </a:lnTo>
                  <a:lnTo>
                    <a:pt x="25404" y="328033"/>
                  </a:lnTo>
                  <a:lnTo>
                    <a:pt x="53432" y="346672"/>
                  </a:lnTo>
                  <a:lnTo>
                    <a:pt x="88363" y="353437"/>
                  </a:lnTo>
                  <a:close/>
                </a:path>
              </a:pathLst>
            </a:custGeom>
            <a:ln w="29454">
              <a:solidFill>
                <a:srgbClr val="000000"/>
              </a:solidFill>
            </a:ln>
          </p:spPr>
          <p:txBody>
            <a:bodyPr wrap="square" lIns="0" tIns="0" rIns="0" bIns="0" rtlCol="0"/>
            <a:lstStyle/>
            <a:p>
              <a:endParaRPr/>
            </a:p>
          </p:txBody>
        </p:sp>
        <p:sp>
          <p:nvSpPr>
            <p:cNvPr id="25" name="object 17"/>
            <p:cNvSpPr/>
            <p:nvPr/>
          </p:nvSpPr>
          <p:spPr>
            <a:xfrm>
              <a:off x="10768458" y="3761684"/>
              <a:ext cx="177165" cy="353695"/>
            </a:xfrm>
            <a:custGeom>
              <a:avLst/>
              <a:gdLst/>
              <a:ahLst/>
              <a:cxnLst/>
              <a:rect l="l" t="t" r="r" b="b"/>
              <a:pathLst>
                <a:path w="177165" h="353695">
                  <a:moveTo>
                    <a:pt x="88363" y="0"/>
                  </a:moveTo>
                  <a:lnTo>
                    <a:pt x="53432" y="6765"/>
                  </a:lnTo>
                  <a:lnTo>
                    <a:pt x="25404" y="25403"/>
                  </a:lnTo>
                  <a:lnTo>
                    <a:pt x="6765" y="53429"/>
                  </a:lnTo>
                  <a:lnTo>
                    <a:pt x="0" y="88359"/>
                  </a:lnTo>
                  <a:lnTo>
                    <a:pt x="0" y="265077"/>
                  </a:lnTo>
                  <a:lnTo>
                    <a:pt x="6765" y="300007"/>
                  </a:lnTo>
                  <a:lnTo>
                    <a:pt x="25404" y="328033"/>
                  </a:lnTo>
                  <a:lnTo>
                    <a:pt x="53432" y="346672"/>
                  </a:lnTo>
                  <a:lnTo>
                    <a:pt x="88363" y="353437"/>
                  </a:lnTo>
                  <a:lnTo>
                    <a:pt x="123295" y="346672"/>
                  </a:lnTo>
                  <a:lnTo>
                    <a:pt x="151322" y="328033"/>
                  </a:lnTo>
                  <a:lnTo>
                    <a:pt x="169962" y="300007"/>
                  </a:lnTo>
                  <a:lnTo>
                    <a:pt x="176727" y="265077"/>
                  </a:lnTo>
                  <a:lnTo>
                    <a:pt x="176727" y="88359"/>
                  </a:lnTo>
                  <a:lnTo>
                    <a:pt x="169962" y="53429"/>
                  </a:lnTo>
                  <a:lnTo>
                    <a:pt x="151322" y="25403"/>
                  </a:lnTo>
                  <a:lnTo>
                    <a:pt x="123294" y="6765"/>
                  </a:lnTo>
                  <a:lnTo>
                    <a:pt x="88363" y="0"/>
                  </a:lnTo>
                  <a:close/>
                </a:path>
              </a:pathLst>
            </a:custGeom>
            <a:solidFill>
              <a:srgbClr val="FF0000"/>
            </a:solidFill>
          </p:spPr>
          <p:txBody>
            <a:bodyPr wrap="square" lIns="0" tIns="0" rIns="0" bIns="0" rtlCol="0"/>
            <a:lstStyle/>
            <a:p>
              <a:endParaRPr/>
            </a:p>
          </p:txBody>
        </p:sp>
        <p:sp>
          <p:nvSpPr>
            <p:cNvPr id="26" name="object 18"/>
            <p:cNvSpPr/>
            <p:nvPr/>
          </p:nvSpPr>
          <p:spPr>
            <a:xfrm>
              <a:off x="10768458" y="3761684"/>
              <a:ext cx="177165" cy="353695"/>
            </a:xfrm>
            <a:custGeom>
              <a:avLst/>
              <a:gdLst/>
              <a:ahLst/>
              <a:cxnLst/>
              <a:rect l="l" t="t" r="r" b="b"/>
              <a:pathLst>
                <a:path w="177165" h="353695">
                  <a:moveTo>
                    <a:pt x="88363" y="353437"/>
                  </a:moveTo>
                  <a:lnTo>
                    <a:pt x="123295" y="346672"/>
                  </a:lnTo>
                  <a:lnTo>
                    <a:pt x="151322" y="328033"/>
                  </a:lnTo>
                  <a:lnTo>
                    <a:pt x="169962" y="300007"/>
                  </a:lnTo>
                  <a:lnTo>
                    <a:pt x="176727" y="265077"/>
                  </a:lnTo>
                  <a:lnTo>
                    <a:pt x="176727" y="88359"/>
                  </a:lnTo>
                  <a:lnTo>
                    <a:pt x="169962" y="53429"/>
                  </a:lnTo>
                  <a:lnTo>
                    <a:pt x="151322" y="25403"/>
                  </a:lnTo>
                  <a:lnTo>
                    <a:pt x="123294" y="6765"/>
                  </a:lnTo>
                  <a:lnTo>
                    <a:pt x="88363" y="0"/>
                  </a:lnTo>
                  <a:lnTo>
                    <a:pt x="53432" y="6765"/>
                  </a:lnTo>
                  <a:lnTo>
                    <a:pt x="25404" y="25403"/>
                  </a:lnTo>
                  <a:lnTo>
                    <a:pt x="6765" y="53429"/>
                  </a:lnTo>
                  <a:lnTo>
                    <a:pt x="0" y="88359"/>
                  </a:lnTo>
                  <a:lnTo>
                    <a:pt x="0" y="265077"/>
                  </a:lnTo>
                  <a:lnTo>
                    <a:pt x="6765" y="300007"/>
                  </a:lnTo>
                  <a:lnTo>
                    <a:pt x="25404" y="328033"/>
                  </a:lnTo>
                  <a:lnTo>
                    <a:pt x="53432" y="346672"/>
                  </a:lnTo>
                  <a:lnTo>
                    <a:pt x="88363" y="353437"/>
                  </a:lnTo>
                  <a:close/>
                </a:path>
              </a:pathLst>
            </a:custGeom>
            <a:ln w="29454">
              <a:solidFill>
                <a:srgbClr val="000000"/>
              </a:solidFill>
            </a:ln>
          </p:spPr>
          <p:txBody>
            <a:bodyPr wrap="square" lIns="0" tIns="0" rIns="0" bIns="0" rtlCol="0"/>
            <a:lstStyle/>
            <a:p>
              <a:endParaRPr/>
            </a:p>
          </p:txBody>
        </p:sp>
        <p:sp>
          <p:nvSpPr>
            <p:cNvPr id="27" name="object 19"/>
            <p:cNvSpPr/>
            <p:nvPr/>
          </p:nvSpPr>
          <p:spPr>
            <a:xfrm>
              <a:off x="9295729" y="3938402"/>
              <a:ext cx="2003425" cy="412750"/>
            </a:xfrm>
            <a:custGeom>
              <a:avLst/>
              <a:gdLst/>
              <a:ahLst/>
              <a:cxnLst/>
              <a:rect l="l" t="t" r="r" b="b"/>
              <a:pathLst>
                <a:path w="2003425" h="412750">
                  <a:moveTo>
                    <a:pt x="2002911" y="0"/>
                  </a:moveTo>
                  <a:lnTo>
                    <a:pt x="1767274" y="0"/>
                  </a:lnTo>
                  <a:lnTo>
                    <a:pt x="1767274" y="88359"/>
                  </a:lnTo>
                  <a:lnTo>
                    <a:pt x="1761881" y="135947"/>
                  </a:lnTo>
                  <a:lnTo>
                    <a:pt x="1746493" y="179466"/>
                  </a:lnTo>
                  <a:lnTo>
                    <a:pt x="1722294" y="217729"/>
                  </a:lnTo>
                  <a:lnTo>
                    <a:pt x="1690469" y="249552"/>
                  </a:lnTo>
                  <a:lnTo>
                    <a:pt x="1652204" y="273750"/>
                  </a:lnTo>
                  <a:lnTo>
                    <a:pt x="1608683" y="289138"/>
                  </a:lnTo>
                  <a:lnTo>
                    <a:pt x="1561092" y="294530"/>
                  </a:lnTo>
                  <a:lnTo>
                    <a:pt x="1513501" y="289138"/>
                  </a:lnTo>
                  <a:lnTo>
                    <a:pt x="1469980" y="273750"/>
                  </a:lnTo>
                  <a:lnTo>
                    <a:pt x="1431715" y="249552"/>
                  </a:lnTo>
                  <a:lnTo>
                    <a:pt x="1399890" y="217729"/>
                  </a:lnTo>
                  <a:lnTo>
                    <a:pt x="1375691" y="179466"/>
                  </a:lnTo>
                  <a:lnTo>
                    <a:pt x="1360303" y="135947"/>
                  </a:lnTo>
                  <a:lnTo>
                    <a:pt x="1354910" y="88359"/>
                  </a:lnTo>
                  <a:lnTo>
                    <a:pt x="1354910" y="0"/>
                  </a:lnTo>
                  <a:lnTo>
                    <a:pt x="648000" y="0"/>
                  </a:lnTo>
                  <a:lnTo>
                    <a:pt x="648000" y="88359"/>
                  </a:lnTo>
                  <a:lnTo>
                    <a:pt x="642607" y="135947"/>
                  </a:lnTo>
                  <a:lnTo>
                    <a:pt x="627219" y="179466"/>
                  </a:lnTo>
                  <a:lnTo>
                    <a:pt x="603020" y="217729"/>
                  </a:lnTo>
                  <a:lnTo>
                    <a:pt x="571195" y="249552"/>
                  </a:lnTo>
                  <a:lnTo>
                    <a:pt x="532930" y="273750"/>
                  </a:lnTo>
                  <a:lnTo>
                    <a:pt x="489409" y="289138"/>
                  </a:lnTo>
                  <a:lnTo>
                    <a:pt x="441818" y="294530"/>
                  </a:lnTo>
                  <a:lnTo>
                    <a:pt x="394227" y="289138"/>
                  </a:lnTo>
                  <a:lnTo>
                    <a:pt x="350707" y="273750"/>
                  </a:lnTo>
                  <a:lnTo>
                    <a:pt x="312441" y="249552"/>
                  </a:lnTo>
                  <a:lnTo>
                    <a:pt x="280617" y="217729"/>
                  </a:lnTo>
                  <a:lnTo>
                    <a:pt x="256418" y="179466"/>
                  </a:lnTo>
                  <a:lnTo>
                    <a:pt x="241029" y="135947"/>
                  </a:lnTo>
                  <a:lnTo>
                    <a:pt x="235636" y="88359"/>
                  </a:lnTo>
                  <a:lnTo>
                    <a:pt x="235636" y="0"/>
                  </a:lnTo>
                  <a:lnTo>
                    <a:pt x="0" y="0"/>
                  </a:lnTo>
                  <a:lnTo>
                    <a:pt x="0" y="412343"/>
                  </a:lnTo>
                  <a:lnTo>
                    <a:pt x="2002911" y="412343"/>
                  </a:lnTo>
                  <a:lnTo>
                    <a:pt x="2002911" y="0"/>
                  </a:lnTo>
                  <a:close/>
                </a:path>
              </a:pathLst>
            </a:custGeom>
            <a:solidFill>
              <a:srgbClr val="FF0000"/>
            </a:solidFill>
          </p:spPr>
          <p:txBody>
            <a:bodyPr wrap="square" lIns="0" tIns="0" rIns="0" bIns="0" rtlCol="0"/>
            <a:lstStyle/>
            <a:p>
              <a:endParaRPr/>
            </a:p>
          </p:txBody>
        </p:sp>
        <p:sp>
          <p:nvSpPr>
            <p:cNvPr id="28" name="object 20"/>
            <p:cNvSpPr/>
            <p:nvPr/>
          </p:nvSpPr>
          <p:spPr>
            <a:xfrm>
              <a:off x="9295729" y="3938402"/>
              <a:ext cx="2003425" cy="412750"/>
            </a:xfrm>
            <a:custGeom>
              <a:avLst/>
              <a:gdLst/>
              <a:ahLst/>
              <a:cxnLst/>
              <a:rect l="l" t="t" r="r" b="b"/>
              <a:pathLst>
                <a:path w="2003425" h="412750">
                  <a:moveTo>
                    <a:pt x="1767274" y="0"/>
                  </a:moveTo>
                  <a:lnTo>
                    <a:pt x="1767274" y="88359"/>
                  </a:lnTo>
                  <a:lnTo>
                    <a:pt x="1761881" y="135947"/>
                  </a:lnTo>
                  <a:lnTo>
                    <a:pt x="1746493" y="179466"/>
                  </a:lnTo>
                  <a:lnTo>
                    <a:pt x="1722294" y="217729"/>
                  </a:lnTo>
                  <a:lnTo>
                    <a:pt x="1690469" y="249552"/>
                  </a:lnTo>
                  <a:lnTo>
                    <a:pt x="1652204" y="273750"/>
                  </a:lnTo>
                  <a:lnTo>
                    <a:pt x="1608683" y="289138"/>
                  </a:lnTo>
                  <a:lnTo>
                    <a:pt x="1561092" y="294530"/>
                  </a:lnTo>
                  <a:lnTo>
                    <a:pt x="1513501" y="289138"/>
                  </a:lnTo>
                  <a:lnTo>
                    <a:pt x="1469980" y="273750"/>
                  </a:lnTo>
                  <a:lnTo>
                    <a:pt x="1431715" y="249552"/>
                  </a:lnTo>
                  <a:lnTo>
                    <a:pt x="1399890" y="217729"/>
                  </a:lnTo>
                  <a:lnTo>
                    <a:pt x="1375691" y="179466"/>
                  </a:lnTo>
                  <a:lnTo>
                    <a:pt x="1360303" y="135947"/>
                  </a:lnTo>
                  <a:lnTo>
                    <a:pt x="1354910" y="88359"/>
                  </a:lnTo>
                  <a:lnTo>
                    <a:pt x="1354910" y="0"/>
                  </a:lnTo>
                  <a:lnTo>
                    <a:pt x="648000" y="0"/>
                  </a:lnTo>
                  <a:lnTo>
                    <a:pt x="648000" y="88359"/>
                  </a:lnTo>
                  <a:lnTo>
                    <a:pt x="642607" y="135947"/>
                  </a:lnTo>
                  <a:lnTo>
                    <a:pt x="627219" y="179466"/>
                  </a:lnTo>
                  <a:lnTo>
                    <a:pt x="603020" y="217729"/>
                  </a:lnTo>
                  <a:lnTo>
                    <a:pt x="571195" y="249552"/>
                  </a:lnTo>
                  <a:lnTo>
                    <a:pt x="532930" y="273750"/>
                  </a:lnTo>
                  <a:lnTo>
                    <a:pt x="489409" y="289138"/>
                  </a:lnTo>
                  <a:lnTo>
                    <a:pt x="441818" y="294530"/>
                  </a:lnTo>
                  <a:lnTo>
                    <a:pt x="394227" y="289138"/>
                  </a:lnTo>
                  <a:lnTo>
                    <a:pt x="350707" y="273750"/>
                  </a:lnTo>
                  <a:lnTo>
                    <a:pt x="312441" y="249552"/>
                  </a:lnTo>
                  <a:lnTo>
                    <a:pt x="280617" y="217729"/>
                  </a:lnTo>
                  <a:lnTo>
                    <a:pt x="256418" y="179466"/>
                  </a:lnTo>
                  <a:lnTo>
                    <a:pt x="241029" y="135947"/>
                  </a:lnTo>
                  <a:lnTo>
                    <a:pt x="235636" y="88359"/>
                  </a:lnTo>
                  <a:lnTo>
                    <a:pt x="235636" y="0"/>
                  </a:lnTo>
                  <a:lnTo>
                    <a:pt x="0" y="0"/>
                  </a:lnTo>
                  <a:lnTo>
                    <a:pt x="0" y="412343"/>
                  </a:lnTo>
                  <a:lnTo>
                    <a:pt x="2002911" y="412343"/>
                  </a:lnTo>
                  <a:lnTo>
                    <a:pt x="2002911" y="0"/>
                  </a:lnTo>
                  <a:lnTo>
                    <a:pt x="1767274" y="0"/>
                  </a:lnTo>
                  <a:close/>
                </a:path>
              </a:pathLst>
            </a:custGeom>
            <a:ln w="29453">
              <a:solidFill>
                <a:srgbClr val="000000"/>
              </a:solidFill>
            </a:ln>
          </p:spPr>
          <p:txBody>
            <a:bodyPr wrap="square" lIns="0" tIns="0" rIns="0" bIns="0" rtlCol="0"/>
            <a:lstStyle/>
            <a:p>
              <a:endParaRPr/>
            </a:p>
          </p:txBody>
        </p:sp>
      </p:grpSp>
      <p:sp>
        <p:nvSpPr>
          <p:cNvPr id="14" name="object 8">
            <a:extLst>
              <a:ext uri="{FF2B5EF4-FFF2-40B4-BE49-F238E27FC236}">
                <a16:creationId xmlns:a16="http://schemas.microsoft.com/office/drawing/2014/main" id="{F3CE7F02-2AD0-82F7-FF73-2A67A36A33D4}"/>
              </a:ext>
              <a:ext uri="{C183D7F6-B498-43B3-948B-1728B52AA6E4}">
                <adec:decorative xmlns:adec="http://schemas.microsoft.com/office/drawing/2017/decorative" val="1"/>
              </a:ext>
            </a:extLst>
          </p:cNvPr>
          <p:cNvSpPr txBox="1"/>
          <p:nvPr/>
        </p:nvSpPr>
        <p:spPr>
          <a:xfrm>
            <a:off x="4492244" y="6656799"/>
            <a:ext cx="3218180" cy="211454"/>
          </a:xfrm>
          <a:prstGeom prst="rect">
            <a:avLst/>
          </a:prstGeom>
        </p:spPr>
        <p:txBody>
          <a:bodyPr vert="horz" wrap="square" lIns="0" tIns="3175" rIns="0" bIns="0" rtlCol="0">
            <a:spAutoFit/>
          </a:bodyPr>
          <a:lstStyle/>
          <a:p>
            <a:pPr marL="12700">
              <a:lnSpc>
                <a:spcPct val="100000"/>
              </a:lnSpc>
              <a:spcBef>
                <a:spcPts val="25"/>
              </a:spcBef>
            </a:pPr>
            <a:r>
              <a:rPr sz="1200" spc="-229" dirty="0">
                <a:latin typeface="Tahoma"/>
                <a:cs typeface="Tahoma"/>
              </a:rPr>
              <a:t>©</a:t>
            </a:r>
            <a:r>
              <a:rPr sz="1200" spc="-90" dirty="0">
                <a:latin typeface="Tahoma"/>
                <a:cs typeface="Tahoma"/>
              </a:rPr>
              <a:t> </a:t>
            </a:r>
            <a:r>
              <a:rPr sz="1200" spc="-10" dirty="0">
                <a:latin typeface="Tahoma"/>
                <a:cs typeface="Tahoma"/>
              </a:rPr>
              <a:t>2026</a:t>
            </a:r>
            <a:r>
              <a:rPr sz="1200" spc="-45" dirty="0">
                <a:latin typeface="Tahoma"/>
                <a:cs typeface="Tahoma"/>
              </a:rPr>
              <a:t> </a:t>
            </a:r>
            <a:r>
              <a:rPr sz="1200" dirty="0">
                <a:latin typeface="Tahoma"/>
                <a:cs typeface="Tahoma"/>
              </a:rPr>
              <a:t>Massachusetts</a:t>
            </a:r>
            <a:r>
              <a:rPr sz="1200" spc="-75" dirty="0">
                <a:latin typeface="Tahoma"/>
                <a:cs typeface="Tahoma"/>
              </a:rPr>
              <a:t> </a:t>
            </a:r>
            <a:r>
              <a:rPr sz="1200" spc="-30" dirty="0">
                <a:latin typeface="Tahoma"/>
                <a:cs typeface="Tahoma"/>
              </a:rPr>
              <a:t>Attorney</a:t>
            </a:r>
            <a:r>
              <a:rPr sz="1200" spc="-20" dirty="0">
                <a:latin typeface="Tahoma"/>
                <a:cs typeface="Tahoma"/>
              </a:rPr>
              <a:t> </a:t>
            </a:r>
            <a:r>
              <a:rPr sz="1200" dirty="0">
                <a:latin typeface="Tahoma"/>
                <a:cs typeface="Tahoma"/>
              </a:rPr>
              <a:t>General’s</a:t>
            </a:r>
            <a:r>
              <a:rPr sz="1200" spc="-70" dirty="0">
                <a:latin typeface="Tahoma"/>
                <a:cs typeface="Tahoma"/>
              </a:rPr>
              <a:t> </a:t>
            </a:r>
            <a:r>
              <a:rPr sz="1200" spc="-10" dirty="0">
                <a:latin typeface="Tahoma"/>
                <a:cs typeface="Tahoma"/>
              </a:rPr>
              <a:t>Office</a:t>
            </a:r>
            <a:endParaRPr sz="1200" dirty="0">
              <a:latin typeface="Tahoma"/>
              <a:cs typeface="Tahom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142875" y="104775"/>
            <a:ext cx="1000125" cy="1000125"/>
          </a:xfrm>
          <a:prstGeom prst="rect">
            <a:avLst/>
          </a:prstGeom>
        </p:spPr>
      </p:pic>
      <p:sp>
        <p:nvSpPr>
          <p:cNvPr id="3" name="object 3" descr="$PPTXTitle"/>
          <p:cNvSpPr txBox="1">
            <a:spLocks noGrp="1"/>
          </p:cNvSpPr>
          <p:nvPr>
            <p:ph type="title"/>
          </p:nvPr>
        </p:nvSpPr>
        <p:spPr>
          <a:xfrm>
            <a:off x="1212575" y="39995"/>
            <a:ext cx="10515600" cy="1063368"/>
          </a:xfrm>
          <a:prstGeom prst="rect">
            <a:avLst/>
          </a:prstGeom>
        </p:spPr>
        <p:txBody>
          <a:bodyPr vert="horz" wrap="square" lIns="0" tIns="72390" rIns="0" bIns="0" rtlCol="0">
            <a:spAutoFit/>
          </a:bodyPr>
          <a:lstStyle/>
          <a:p>
            <a:pPr marL="12700" marR="5080" indent="390525" algn="ctr">
              <a:lnSpc>
                <a:spcPts val="3450"/>
              </a:lnSpc>
              <a:spcBef>
                <a:spcPts val="570"/>
              </a:spcBef>
            </a:pPr>
            <a:r>
              <a:rPr sz="3600" spc="-135" dirty="0">
                <a:solidFill>
                  <a:srgbClr val="000000"/>
                </a:solidFill>
                <a:latin typeface="Aptos" panose="020B0004020202020204" pitchFamily="34" charset="0"/>
              </a:rPr>
              <a:t>Konsiderasyon pou Nouvo Entèvenan yo (swit)</a:t>
            </a:r>
          </a:p>
          <a:p>
            <a:pPr marL="12700" marR="5080" indent="390525" algn="ctr">
              <a:lnSpc>
                <a:spcPts val="3450"/>
              </a:lnSpc>
              <a:spcBef>
                <a:spcPts val="570"/>
              </a:spcBef>
            </a:pPr>
            <a:r>
              <a:rPr sz="3600" spc="-135" dirty="0">
                <a:solidFill>
                  <a:srgbClr val="000000"/>
                </a:solidFill>
                <a:latin typeface="Aptos" panose="020B0004020202020204" pitchFamily="34" charset="0"/>
              </a:rPr>
              <a:t>(sa a se pa konsèy legal)</a:t>
            </a:r>
          </a:p>
        </p:txBody>
      </p:sp>
      <p:grpSp>
        <p:nvGrpSpPr>
          <p:cNvPr id="4" name="object 4">
            <a:extLst>
              <a:ext uri="{C183D7F6-B498-43B3-948B-1728B52AA6E4}">
                <adec:decorative xmlns:adec="http://schemas.microsoft.com/office/drawing/2017/decorative" val="1"/>
              </a:ext>
            </a:extLst>
          </p:cNvPr>
          <p:cNvGrpSpPr/>
          <p:nvPr/>
        </p:nvGrpSpPr>
        <p:grpSpPr>
          <a:xfrm>
            <a:off x="-9525" y="1171575"/>
            <a:ext cx="12211050" cy="95250"/>
            <a:chOff x="-9525" y="1171575"/>
            <a:chExt cx="12211050" cy="95250"/>
          </a:xfrm>
        </p:grpSpPr>
        <p:sp>
          <p:nvSpPr>
            <p:cNvPr id="5" name="object 5"/>
            <p:cNvSpPr/>
            <p:nvPr/>
          </p:nvSpPr>
          <p:spPr>
            <a:xfrm>
              <a:off x="0" y="1181100"/>
              <a:ext cx="12192000" cy="76200"/>
            </a:xfrm>
            <a:custGeom>
              <a:avLst/>
              <a:gdLst/>
              <a:ahLst/>
              <a:cxnLst/>
              <a:rect l="l" t="t" r="r" b="b"/>
              <a:pathLst>
                <a:path w="12192000" h="76200">
                  <a:moveTo>
                    <a:pt x="12192000" y="0"/>
                  </a:moveTo>
                  <a:lnTo>
                    <a:pt x="0" y="0"/>
                  </a:lnTo>
                  <a:lnTo>
                    <a:pt x="0" y="76200"/>
                  </a:lnTo>
                  <a:lnTo>
                    <a:pt x="12192000" y="76200"/>
                  </a:lnTo>
                  <a:lnTo>
                    <a:pt x="12192000" y="0"/>
                  </a:lnTo>
                  <a:close/>
                </a:path>
              </a:pathLst>
            </a:custGeom>
            <a:solidFill>
              <a:srgbClr val="000000"/>
            </a:solidFill>
          </p:spPr>
          <p:txBody>
            <a:bodyPr wrap="square" lIns="0" tIns="0" rIns="0" bIns="0" rtlCol="0"/>
            <a:lstStyle/>
            <a:p>
              <a:endParaRPr/>
            </a:p>
          </p:txBody>
        </p:sp>
        <p:sp>
          <p:nvSpPr>
            <p:cNvPr id="6" name="object 6"/>
            <p:cNvSpPr/>
            <p:nvPr/>
          </p:nvSpPr>
          <p:spPr>
            <a:xfrm>
              <a:off x="0" y="1181100"/>
              <a:ext cx="12192000" cy="76200"/>
            </a:xfrm>
            <a:custGeom>
              <a:avLst/>
              <a:gdLst/>
              <a:ahLst/>
              <a:cxnLst/>
              <a:rect l="l" t="t" r="r" b="b"/>
              <a:pathLst>
                <a:path w="12192000" h="76200">
                  <a:moveTo>
                    <a:pt x="0" y="76200"/>
                  </a:moveTo>
                  <a:lnTo>
                    <a:pt x="12192000" y="76200"/>
                  </a:lnTo>
                  <a:lnTo>
                    <a:pt x="12192000" y="0"/>
                  </a:lnTo>
                  <a:lnTo>
                    <a:pt x="0" y="0"/>
                  </a:lnTo>
                  <a:lnTo>
                    <a:pt x="0" y="76200"/>
                  </a:lnTo>
                  <a:close/>
                </a:path>
              </a:pathLst>
            </a:custGeom>
            <a:ln w="19050">
              <a:solidFill>
                <a:srgbClr val="042333"/>
              </a:solidFill>
            </a:ln>
          </p:spPr>
          <p:txBody>
            <a:bodyPr wrap="square" lIns="0" tIns="0" rIns="0" bIns="0" rtlCol="0"/>
            <a:lstStyle/>
            <a:p>
              <a:endParaRPr/>
            </a:p>
          </p:txBody>
        </p:sp>
      </p:grpSp>
      <p:sp>
        <p:nvSpPr>
          <p:cNvPr id="7" name="object 7"/>
          <p:cNvSpPr txBox="1"/>
          <p:nvPr/>
        </p:nvSpPr>
        <p:spPr>
          <a:xfrm>
            <a:off x="911268" y="1761580"/>
            <a:ext cx="10369464" cy="4127476"/>
          </a:xfrm>
          <a:prstGeom prst="rect">
            <a:avLst/>
          </a:prstGeom>
        </p:spPr>
        <p:txBody>
          <a:bodyPr vert="horz" wrap="square" lIns="0" tIns="58419" rIns="0" bIns="0" rtlCol="0">
            <a:spAutoFit/>
          </a:bodyPr>
          <a:lstStyle/>
          <a:p>
            <a:pPr marL="12065" marR="5080">
              <a:lnSpc>
                <a:spcPts val="2550"/>
              </a:lnSpc>
              <a:spcBef>
                <a:spcPts val="459"/>
              </a:spcBef>
              <a:tabLst>
                <a:tab pos="297815" algn="l"/>
              </a:tabLst>
            </a:pPr>
            <a:r>
              <a:rPr sz="2800" spc="-30" dirty="0">
                <a:latin typeface="Aptos" panose="020B0004020202020204" pitchFamily="34" charset="0"/>
                <a:cs typeface="Tahoma"/>
              </a:rPr>
              <a:t>• Ki resous edikatif ki disponib nan men DPU/Energy Facilities Siting Board (EFSB) la?</a:t>
            </a:r>
          </a:p>
          <a:p>
            <a:pPr marL="12065" marR="5080">
              <a:lnSpc>
                <a:spcPts val="2550"/>
              </a:lnSpc>
              <a:spcBef>
                <a:spcPts val="459"/>
              </a:spcBef>
              <a:tabLst>
                <a:tab pos="297815" algn="l"/>
              </a:tabLst>
            </a:pPr>
            <a:r>
              <a:rPr sz="2800" spc="-30" dirty="0">
                <a:latin typeface="Aptos" panose="020B0004020202020204" pitchFamily="34" charset="0"/>
                <a:cs typeface="Tahoma"/>
              </a:rPr>
              <a:t>  ◦ Divizyon Patisipasyon Piblik la se yon bon pwen depa.</a:t>
            </a:r>
          </a:p>
          <a:p>
            <a:pPr marL="12065" marR="5080">
              <a:lnSpc>
                <a:spcPts val="2550"/>
              </a:lnSpc>
              <a:spcBef>
                <a:spcPts val="459"/>
              </a:spcBef>
              <a:tabLst>
                <a:tab pos="297815" algn="l"/>
              </a:tabLst>
            </a:pPr>
            <a:r>
              <a:rPr sz="2800" spc="-30" dirty="0">
                <a:latin typeface="Aptos" panose="020B0004020202020204" pitchFamily="34" charset="0"/>
                <a:cs typeface="Tahoma"/>
              </a:rPr>
              <a:t>• Aprann kijan pou navige nan </a:t>
            </a:r>
            <a:r>
              <a:rPr sz="2800" spc="-30" dirty="0">
                <a:latin typeface="Aptos" panose="020B0004020202020204" pitchFamily="34" charset="0"/>
                <a:cs typeface="Tahoma"/>
                <a:hlinkClick r:id="rId3"/>
              </a:rPr>
              <a:t>Sal Dosye DPU</a:t>
            </a:r>
            <a:r>
              <a:rPr sz="2800" spc="-30" dirty="0">
                <a:latin typeface="Aptos" panose="020B0004020202020204" pitchFamily="34" charset="0"/>
                <a:cs typeface="Tahoma"/>
              </a:rPr>
              <a:t> a ak nouvo Sal Dosye EFSB la.</a:t>
            </a:r>
          </a:p>
          <a:p>
            <a:pPr marL="12065" marR="5080">
              <a:lnSpc>
                <a:spcPts val="2550"/>
              </a:lnSpc>
              <a:spcBef>
                <a:spcPts val="459"/>
              </a:spcBef>
              <a:tabLst>
                <a:tab pos="297815" algn="l"/>
              </a:tabLst>
            </a:pPr>
            <a:r>
              <a:rPr sz="2800" spc="-30" dirty="0">
                <a:latin typeface="Aptos" panose="020B0004020202020204" pitchFamily="34" charset="0"/>
                <a:cs typeface="Tahoma"/>
              </a:rPr>
              <a:t>  ◦ Chèche pa nimewo dosye, tip ka, oswa moun ki fè petisyon an.</a:t>
            </a:r>
          </a:p>
          <a:p>
            <a:pPr marL="12065" marR="5080">
              <a:lnSpc>
                <a:spcPts val="2550"/>
              </a:lnSpc>
              <a:spcBef>
                <a:spcPts val="459"/>
              </a:spcBef>
              <a:tabLst>
                <a:tab pos="297815" algn="l"/>
              </a:tabLst>
            </a:pPr>
            <a:r>
              <a:rPr sz="2800" spc="-30" dirty="0">
                <a:latin typeface="Aptos" panose="020B0004020202020204" pitchFamily="34" charset="0"/>
                <a:cs typeface="Tahoma"/>
              </a:rPr>
              <a:t>• Gade ka ki te pase yo sou menm pwoblèm nan (si genyen).</a:t>
            </a:r>
          </a:p>
          <a:p>
            <a:pPr marL="12065" marR="5080">
              <a:lnSpc>
                <a:spcPts val="2550"/>
              </a:lnSpc>
              <a:spcBef>
                <a:spcPts val="459"/>
              </a:spcBef>
              <a:tabLst>
                <a:tab pos="297815" algn="l"/>
              </a:tabLst>
            </a:pPr>
            <a:r>
              <a:rPr sz="2800" spc="-30" dirty="0">
                <a:latin typeface="Aptos" panose="020B0004020202020204" pitchFamily="34" charset="0"/>
                <a:cs typeface="Tahoma"/>
              </a:rPr>
              <a:t>• Li dokiman ki nan dosye yo — gen kèk pwosedi ki gen plizyè santèn dokiman.</a:t>
            </a:r>
          </a:p>
          <a:p>
            <a:pPr marL="12065" marR="5080">
              <a:lnSpc>
                <a:spcPts val="2550"/>
              </a:lnSpc>
              <a:spcBef>
                <a:spcPts val="459"/>
              </a:spcBef>
              <a:tabLst>
                <a:tab pos="297815" algn="l"/>
              </a:tabLst>
            </a:pPr>
            <a:r>
              <a:rPr sz="2800" spc="-30" dirty="0">
                <a:latin typeface="Aptos" panose="020B0004020202020204" pitchFamily="34" charset="0"/>
                <a:cs typeface="Tahoma"/>
              </a:rPr>
              <a:t>  ◦ Èske DPU a te bay petisyonè a enstriksyon pou l depoze yon rapò dekouvèt?</a:t>
            </a:r>
          </a:p>
        </p:txBody>
      </p:sp>
      <p:sp>
        <p:nvSpPr>
          <p:cNvPr id="8" name="object 8"/>
          <p:cNvSpPr txBox="1"/>
          <p:nvPr/>
        </p:nvSpPr>
        <p:spPr>
          <a:xfrm>
            <a:off x="11766550" y="6308407"/>
            <a:ext cx="274320" cy="300355"/>
          </a:xfrm>
          <a:prstGeom prst="rect">
            <a:avLst/>
          </a:prstGeom>
        </p:spPr>
        <p:txBody>
          <a:bodyPr vert="horz" wrap="square" lIns="0" tIns="12700" rIns="0" bIns="0" rtlCol="0">
            <a:spAutoFit/>
          </a:bodyPr>
          <a:lstStyle/>
          <a:p>
            <a:pPr marL="12700">
              <a:lnSpc>
                <a:spcPct val="100000"/>
              </a:lnSpc>
              <a:spcBef>
                <a:spcPts val="100"/>
              </a:spcBef>
            </a:pPr>
            <a:r>
              <a:rPr spc="-25" dirty="0">
                <a:latin typeface="Aptos" panose="020B0004020202020204" pitchFamily="34" charset="0"/>
                <a:cs typeface="Tahoma"/>
              </a:rPr>
              <a:t>2</a:t>
            </a:r>
            <a:r>
              <a:rPr lang="en-US" spc="-25" dirty="0">
                <a:latin typeface="Aptos" panose="020B0004020202020204" pitchFamily="34" charset="0"/>
                <a:cs typeface="Tahoma"/>
              </a:rPr>
              <a:t>4</a:t>
            </a:r>
            <a:endParaRPr dirty="0">
              <a:latin typeface="Aptos" panose="020B0004020202020204" pitchFamily="34" charset="0"/>
              <a:cs typeface="Tahoma"/>
            </a:endParaRPr>
          </a:p>
        </p:txBody>
      </p:sp>
      <p:sp>
        <p:nvSpPr>
          <p:cNvPr id="11" name="object 8">
            <a:extLst>
              <a:ext uri="{FF2B5EF4-FFF2-40B4-BE49-F238E27FC236}">
                <a16:creationId xmlns:a16="http://schemas.microsoft.com/office/drawing/2014/main" id="{CBE1B47E-B68B-FEB8-E8A1-28186FC77197}"/>
              </a:ext>
              <a:ext uri="{C183D7F6-B498-43B3-948B-1728B52AA6E4}">
                <adec:decorative xmlns:adec="http://schemas.microsoft.com/office/drawing/2017/decorative" val="1"/>
              </a:ext>
            </a:extLst>
          </p:cNvPr>
          <p:cNvSpPr txBox="1"/>
          <p:nvPr/>
        </p:nvSpPr>
        <p:spPr>
          <a:xfrm>
            <a:off x="4492244" y="6656799"/>
            <a:ext cx="3218180" cy="211454"/>
          </a:xfrm>
          <a:prstGeom prst="rect">
            <a:avLst/>
          </a:prstGeom>
        </p:spPr>
        <p:txBody>
          <a:bodyPr vert="horz" wrap="square" lIns="0" tIns="3175" rIns="0" bIns="0" rtlCol="0">
            <a:spAutoFit/>
          </a:bodyPr>
          <a:lstStyle/>
          <a:p>
            <a:pPr marL="12700">
              <a:lnSpc>
                <a:spcPct val="100000"/>
              </a:lnSpc>
              <a:spcBef>
                <a:spcPts val="25"/>
              </a:spcBef>
            </a:pPr>
            <a:r>
              <a:rPr sz="1200" spc="-229" dirty="0">
                <a:latin typeface="Tahoma"/>
                <a:cs typeface="Tahoma"/>
              </a:rPr>
              <a:t>©</a:t>
            </a:r>
            <a:r>
              <a:rPr sz="1200" spc="-90" dirty="0">
                <a:latin typeface="Tahoma"/>
                <a:cs typeface="Tahoma"/>
              </a:rPr>
              <a:t> </a:t>
            </a:r>
            <a:r>
              <a:rPr sz="1200" spc="-10" dirty="0">
                <a:latin typeface="Tahoma"/>
                <a:cs typeface="Tahoma"/>
              </a:rPr>
              <a:t>2026</a:t>
            </a:r>
            <a:r>
              <a:rPr sz="1200" spc="-45" dirty="0">
                <a:latin typeface="Tahoma"/>
                <a:cs typeface="Tahoma"/>
              </a:rPr>
              <a:t> </a:t>
            </a:r>
            <a:r>
              <a:rPr sz="1200" dirty="0">
                <a:latin typeface="Tahoma"/>
                <a:cs typeface="Tahoma"/>
              </a:rPr>
              <a:t>Massachusetts</a:t>
            </a:r>
            <a:r>
              <a:rPr sz="1200" spc="-75" dirty="0">
                <a:latin typeface="Tahoma"/>
                <a:cs typeface="Tahoma"/>
              </a:rPr>
              <a:t> </a:t>
            </a:r>
            <a:r>
              <a:rPr sz="1200" spc="-30" dirty="0">
                <a:latin typeface="Tahoma"/>
                <a:cs typeface="Tahoma"/>
              </a:rPr>
              <a:t>Attorney</a:t>
            </a:r>
            <a:r>
              <a:rPr sz="1200" spc="-20" dirty="0">
                <a:latin typeface="Tahoma"/>
                <a:cs typeface="Tahoma"/>
              </a:rPr>
              <a:t> </a:t>
            </a:r>
            <a:r>
              <a:rPr sz="1200" dirty="0">
                <a:latin typeface="Tahoma"/>
                <a:cs typeface="Tahoma"/>
              </a:rPr>
              <a:t>General’s</a:t>
            </a:r>
            <a:r>
              <a:rPr sz="1200" spc="-70" dirty="0">
                <a:latin typeface="Tahoma"/>
                <a:cs typeface="Tahoma"/>
              </a:rPr>
              <a:t> </a:t>
            </a:r>
            <a:r>
              <a:rPr sz="1200" spc="-10" dirty="0">
                <a:latin typeface="Tahoma"/>
                <a:cs typeface="Tahoma"/>
              </a:rPr>
              <a:t>Office</a:t>
            </a:r>
            <a:endParaRPr sz="1200" dirty="0">
              <a:latin typeface="Tahoma"/>
              <a:cs typeface="Tahom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142875" y="104775"/>
            <a:ext cx="1000125" cy="1000125"/>
          </a:xfrm>
          <a:prstGeom prst="rect">
            <a:avLst/>
          </a:prstGeom>
        </p:spPr>
      </p:pic>
      <p:sp>
        <p:nvSpPr>
          <p:cNvPr id="3" name="object 3" descr="$PPTXTitle"/>
          <p:cNvSpPr txBox="1">
            <a:spLocks noGrp="1"/>
          </p:cNvSpPr>
          <p:nvPr>
            <p:ph type="title"/>
          </p:nvPr>
        </p:nvSpPr>
        <p:spPr>
          <a:xfrm>
            <a:off x="1234440" y="263618"/>
            <a:ext cx="10027920" cy="570669"/>
          </a:xfrm>
          <a:prstGeom prst="rect">
            <a:avLst/>
          </a:prstGeom>
        </p:spPr>
        <p:txBody>
          <a:bodyPr vert="horz" wrap="square" lIns="0" tIns="16510" rIns="0" bIns="0" rtlCol="0">
            <a:spAutoFit/>
          </a:bodyPr>
          <a:lstStyle/>
          <a:p>
            <a:pPr marL="12700" algn="ctr">
              <a:lnSpc>
                <a:spcPct val="100000"/>
              </a:lnSpc>
              <a:spcBef>
                <a:spcPts val="130"/>
              </a:spcBef>
            </a:pPr>
            <a:r>
              <a:rPr sz="3600" spc="-55" dirty="0">
                <a:solidFill>
                  <a:srgbClr val="000000"/>
                </a:solidFill>
              </a:rPr>
              <a:t>Resous AGO yo</a:t>
            </a:r>
          </a:p>
        </p:txBody>
      </p:sp>
      <p:grpSp>
        <p:nvGrpSpPr>
          <p:cNvPr id="4" name="object 4">
            <a:extLst>
              <a:ext uri="{C183D7F6-B498-43B3-948B-1728B52AA6E4}">
                <adec:decorative xmlns:adec="http://schemas.microsoft.com/office/drawing/2017/decorative" val="1"/>
              </a:ext>
            </a:extLst>
          </p:cNvPr>
          <p:cNvGrpSpPr/>
          <p:nvPr/>
        </p:nvGrpSpPr>
        <p:grpSpPr>
          <a:xfrm>
            <a:off x="-9525" y="1171575"/>
            <a:ext cx="12211050" cy="95250"/>
            <a:chOff x="-9525" y="1171575"/>
            <a:chExt cx="12211050" cy="95250"/>
          </a:xfrm>
        </p:grpSpPr>
        <p:sp>
          <p:nvSpPr>
            <p:cNvPr id="5" name="object 5"/>
            <p:cNvSpPr/>
            <p:nvPr/>
          </p:nvSpPr>
          <p:spPr>
            <a:xfrm>
              <a:off x="0" y="1181100"/>
              <a:ext cx="12192000" cy="76200"/>
            </a:xfrm>
            <a:custGeom>
              <a:avLst/>
              <a:gdLst/>
              <a:ahLst/>
              <a:cxnLst/>
              <a:rect l="l" t="t" r="r" b="b"/>
              <a:pathLst>
                <a:path w="12192000" h="76200">
                  <a:moveTo>
                    <a:pt x="12192000" y="0"/>
                  </a:moveTo>
                  <a:lnTo>
                    <a:pt x="0" y="0"/>
                  </a:lnTo>
                  <a:lnTo>
                    <a:pt x="0" y="76200"/>
                  </a:lnTo>
                  <a:lnTo>
                    <a:pt x="12192000" y="76200"/>
                  </a:lnTo>
                  <a:lnTo>
                    <a:pt x="12192000" y="0"/>
                  </a:lnTo>
                  <a:close/>
                </a:path>
              </a:pathLst>
            </a:custGeom>
            <a:solidFill>
              <a:srgbClr val="000000"/>
            </a:solidFill>
          </p:spPr>
          <p:txBody>
            <a:bodyPr wrap="square" lIns="0" tIns="0" rIns="0" bIns="0" rtlCol="0"/>
            <a:lstStyle/>
            <a:p>
              <a:endParaRPr/>
            </a:p>
          </p:txBody>
        </p:sp>
        <p:sp>
          <p:nvSpPr>
            <p:cNvPr id="6" name="object 6"/>
            <p:cNvSpPr/>
            <p:nvPr/>
          </p:nvSpPr>
          <p:spPr>
            <a:xfrm>
              <a:off x="0" y="1181100"/>
              <a:ext cx="12192000" cy="76200"/>
            </a:xfrm>
            <a:custGeom>
              <a:avLst/>
              <a:gdLst/>
              <a:ahLst/>
              <a:cxnLst/>
              <a:rect l="l" t="t" r="r" b="b"/>
              <a:pathLst>
                <a:path w="12192000" h="76200">
                  <a:moveTo>
                    <a:pt x="0" y="76200"/>
                  </a:moveTo>
                  <a:lnTo>
                    <a:pt x="12192000" y="76200"/>
                  </a:lnTo>
                  <a:lnTo>
                    <a:pt x="12192000" y="0"/>
                  </a:lnTo>
                  <a:lnTo>
                    <a:pt x="0" y="0"/>
                  </a:lnTo>
                  <a:lnTo>
                    <a:pt x="0" y="76200"/>
                  </a:lnTo>
                  <a:close/>
                </a:path>
              </a:pathLst>
            </a:custGeom>
            <a:ln w="19050">
              <a:solidFill>
                <a:srgbClr val="042333"/>
              </a:solidFill>
            </a:ln>
          </p:spPr>
          <p:txBody>
            <a:bodyPr wrap="square" lIns="0" tIns="0" rIns="0" bIns="0" rtlCol="0"/>
            <a:lstStyle/>
            <a:p>
              <a:endParaRPr/>
            </a:p>
          </p:txBody>
        </p:sp>
      </p:grpSp>
      <p:sp>
        <p:nvSpPr>
          <p:cNvPr id="7" name="object 7"/>
          <p:cNvSpPr txBox="1"/>
          <p:nvPr/>
        </p:nvSpPr>
        <p:spPr>
          <a:xfrm>
            <a:off x="435927" y="1365885"/>
            <a:ext cx="3002915" cy="324448"/>
          </a:xfrm>
          <a:prstGeom prst="rect">
            <a:avLst/>
          </a:prstGeom>
        </p:spPr>
        <p:txBody>
          <a:bodyPr vert="horz" wrap="square" lIns="0" tIns="16510" rIns="0" bIns="0" rtlCol="0">
            <a:spAutoFit/>
          </a:bodyPr>
          <a:lstStyle/>
          <a:p>
            <a:pPr marL="241300" indent="-228600">
              <a:lnSpc>
                <a:spcPct val="100000"/>
              </a:lnSpc>
              <a:spcBef>
                <a:spcPts val="130"/>
              </a:spcBef>
              <a:buFont typeface="Arial MT"/>
              <a:buChar char="•"/>
              <a:tabLst>
                <a:tab pos="241300" algn="l"/>
              </a:tabLst>
            </a:pPr>
            <a:r>
              <a:rPr sz="2000" spc="-125" dirty="0">
                <a:latin typeface="Aptos" panose="020B0004020202020204" pitchFamily="34" charset="0"/>
                <a:cs typeface="Tahoma"/>
              </a:rPr>
              <a:t>Bilten chak sis mwa:</a:t>
            </a:r>
          </a:p>
        </p:txBody>
      </p:sp>
      <p:pic>
        <p:nvPicPr>
          <p:cNvPr id="9" name="object 9" descr="Kòd QR pou bilten chak sis mwa a, edisyon ivè 2025–2026."/>
          <p:cNvPicPr/>
          <p:nvPr/>
        </p:nvPicPr>
        <p:blipFill>
          <a:blip r:embed="rId3" cstate="print"/>
          <a:stretch>
            <a:fillRect/>
          </a:stretch>
        </p:blipFill>
        <p:spPr>
          <a:xfrm>
            <a:off x="1476375" y="1800225"/>
            <a:ext cx="1371600" cy="1304925"/>
          </a:xfrm>
          <a:prstGeom prst="rect">
            <a:avLst/>
          </a:prstGeom>
        </p:spPr>
      </p:pic>
      <p:sp>
        <p:nvSpPr>
          <p:cNvPr id="10" name="object 10"/>
          <p:cNvSpPr txBox="1"/>
          <p:nvPr/>
        </p:nvSpPr>
        <p:spPr>
          <a:xfrm>
            <a:off x="1143000" y="3130720"/>
            <a:ext cx="2769900" cy="289823"/>
          </a:xfrm>
          <a:prstGeom prst="rect">
            <a:avLst/>
          </a:prstGeom>
        </p:spPr>
        <p:txBody>
          <a:bodyPr vert="horz" wrap="square" lIns="0" tIns="12700" rIns="0" bIns="0" rtlCol="0">
            <a:spAutoFit/>
          </a:bodyPr>
          <a:lstStyle/>
          <a:p>
            <a:pPr marL="12700">
              <a:lnSpc>
                <a:spcPct val="100000"/>
              </a:lnSpc>
              <a:spcBef>
                <a:spcPts val="100"/>
              </a:spcBef>
            </a:pPr>
            <a:r>
              <a:rPr u="sng" spc="-25" dirty="0">
                <a:solidFill>
                  <a:srgbClr val="467885"/>
                </a:solidFill>
                <a:uFill>
                  <a:solidFill>
                    <a:srgbClr val="467885"/>
                  </a:solidFill>
                </a:uFill>
                <a:latin typeface="Aptos" panose="020B0004020202020204" pitchFamily="34" charset="0"/>
                <a:cs typeface="Tahoma"/>
                <a:hlinkClick r:id="rId4"/>
              </a:rPr>
              <a:t>Edisyon ivè 2025–2026</a:t>
            </a:r>
          </a:p>
        </p:txBody>
      </p:sp>
      <p:pic>
        <p:nvPicPr>
          <p:cNvPr id="11" name="object 11" descr="Kòd QR pou edisyon ete 2026 bilten chak sis mwa a, ki pral disponib byento sou paj Enèji ak Anviwònman AGO a."/>
          <p:cNvPicPr/>
          <p:nvPr/>
        </p:nvPicPr>
        <p:blipFill>
          <a:blip r:embed="rId5" cstate="print"/>
          <a:stretch>
            <a:fillRect/>
          </a:stretch>
        </p:blipFill>
        <p:spPr>
          <a:xfrm>
            <a:off x="5452406" y="1792240"/>
            <a:ext cx="1355173" cy="1358993"/>
          </a:xfrm>
          <a:prstGeom prst="rect">
            <a:avLst/>
          </a:prstGeom>
        </p:spPr>
      </p:pic>
      <p:sp>
        <p:nvSpPr>
          <p:cNvPr id="12" name="object 12"/>
          <p:cNvSpPr txBox="1"/>
          <p:nvPr/>
        </p:nvSpPr>
        <p:spPr>
          <a:xfrm>
            <a:off x="4295613" y="3221198"/>
            <a:ext cx="3146199" cy="813043"/>
          </a:xfrm>
          <a:prstGeom prst="rect">
            <a:avLst/>
          </a:prstGeom>
        </p:spPr>
        <p:txBody>
          <a:bodyPr vert="horz" wrap="square" lIns="0" tIns="43180" rIns="0" bIns="0" rtlCol="0">
            <a:spAutoFit/>
          </a:bodyPr>
          <a:lstStyle/>
          <a:p>
            <a:pPr marL="12700" marR="5080" indent="-10795" algn="ctr">
              <a:lnSpc>
                <a:spcPts val="1950"/>
              </a:lnSpc>
              <a:spcBef>
                <a:spcPts val="340"/>
              </a:spcBef>
            </a:pPr>
            <a:r>
              <a:rPr spc="-10" dirty="0">
                <a:latin typeface="Aptos" panose="020B0004020202020204" pitchFamily="34" charset="0"/>
                <a:cs typeface="Tahoma"/>
              </a:rPr>
              <a:t>Edisyon ete 2026 a ap disponib byento sou paj </a:t>
            </a:r>
            <a:r>
              <a:rPr spc="-10" dirty="0">
                <a:latin typeface="Aptos" panose="020B0004020202020204" pitchFamily="34" charset="0"/>
                <a:cs typeface="Tahoma"/>
                <a:hlinkClick r:id="rId6"/>
              </a:rPr>
              <a:t>Enèji ak Anviwònman AGO a</a:t>
            </a:r>
            <a:endParaRPr spc="-10" dirty="0">
              <a:latin typeface="Aptos" panose="020B0004020202020204" pitchFamily="34" charset="0"/>
              <a:cs typeface="Tahoma"/>
            </a:endParaRPr>
          </a:p>
        </p:txBody>
      </p:sp>
      <p:pic>
        <p:nvPicPr>
          <p:cNvPr id="13" name="object 13" descr="Kòd QR pou enskri pou bilten k ap vini yo."/>
          <p:cNvPicPr/>
          <p:nvPr/>
        </p:nvPicPr>
        <p:blipFill>
          <a:blip r:embed="rId7" cstate="print"/>
          <a:stretch>
            <a:fillRect/>
          </a:stretch>
        </p:blipFill>
        <p:spPr>
          <a:xfrm>
            <a:off x="9195667" y="1785813"/>
            <a:ext cx="1354266" cy="1322594"/>
          </a:xfrm>
          <a:prstGeom prst="rect">
            <a:avLst/>
          </a:prstGeom>
        </p:spPr>
      </p:pic>
      <p:sp>
        <p:nvSpPr>
          <p:cNvPr id="14" name="object 14"/>
          <p:cNvSpPr txBox="1"/>
          <p:nvPr/>
        </p:nvSpPr>
        <p:spPr>
          <a:xfrm>
            <a:off x="8809949" y="3173412"/>
            <a:ext cx="3548313" cy="289823"/>
          </a:xfrm>
          <a:prstGeom prst="rect">
            <a:avLst/>
          </a:prstGeom>
        </p:spPr>
        <p:txBody>
          <a:bodyPr vert="horz" wrap="square" lIns="0" tIns="12700" rIns="0" bIns="0" rtlCol="0">
            <a:spAutoFit/>
          </a:bodyPr>
          <a:lstStyle/>
          <a:p>
            <a:pPr marL="12700">
              <a:lnSpc>
                <a:spcPct val="100000"/>
              </a:lnSpc>
              <a:spcBef>
                <a:spcPts val="100"/>
              </a:spcBef>
            </a:pPr>
            <a:r>
              <a:rPr u="sng" spc="-45" dirty="0">
                <a:solidFill>
                  <a:srgbClr val="467885"/>
                </a:solidFill>
                <a:uFill>
                  <a:solidFill>
                    <a:srgbClr val="467885"/>
                  </a:solidFill>
                </a:uFill>
                <a:latin typeface="Aptos" panose="020B0004020202020204" pitchFamily="34" charset="0"/>
                <a:cs typeface="Tahoma"/>
                <a:hlinkClick r:id="rId8"/>
              </a:rPr>
              <a:t>Enskri pou bilten k ap vini yo</a:t>
            </a:r>
          </a:p>
        </p:txBody>
      </p:sp>
      <p:sp>
        <p:nvSpPr>
          <p:cNvPr id="8" name="object 8"/>
          <p:cNvSpPr txBox="1"/>
          <p:nvPr/>
        </p:nvSpPr>
        <p:spPr>
          <a:xfrm>
            <a:off x="435927" y="3957691"/>
            <a:ext cx="4288473" cy="293029"/>
          </a:xfrm>
          <a:prstGeom prst="rect">
            <a:avLst/>
          </a:prstGeom>
        </p:spPr>
        <p:txBody>
          <a:bodyPr vert="horz" wrap="square" lIns="0" tIns="15875" rIns="0" bIns="0" rtlCol="0">
            <a:spAutoFit/>
          </a:bodyPr>
          <a:lstStyle/>
          <a:p>
            <a:pPr marL="241300" indent="-228600">
              <a:lnSpc>
                <a:spcPct val="100000"/>
              </a:lnSpc>
              <a:spcBef>
                <a:spcPts val="125"/>
              </a:spcBef>
              <a:buFont typeface="Arial MT"/>
              <a:buChar char="•"/>
              <a:tabLst>
                <a:tab pos="241300" algn="l"/>
              </a:tabLst>
            </a:pPr>
            <a:r>
              <a:rPr sz="1800" dirty="0">
                <a:latin typeface="Tahoma"/>
                <a:cs typeface="Tahoma"/>
              </a:rPr>
              <a:t>Paj </a:t>
            </a:r>
            <a:r>
              <a:rPr sz="1800" dirty="0" err="1">
                <a:latin typeface="Tahoma"/>
                <a:cs typeface="Tahoma"/>
              </a:rPr>
              <a:t>Kesyon</a:t>
            </a:r>
            <a:r>
              <a:rPr sz="1800" dirty="0">
                <a:latin typeface="Tahoma"/>
                <a:cs typeface="Tahoma"/>
              </a:rPr>
              <a:t> Moun</a:t>
            </a:r>
            <a:r>
              <a:rPr lang="en-US" sz="1800" dirty="0">
                <a:latin typeface="Tahoma"/>
                <a:cs typeface="Tahoma"/>
              </a:rPr>
              <a:t> </a:t>
            </a:r>
            <a:r>
              <a:rPr sz="1800" dirty="0" err="1">
                <a:latin typeface="Tahoma"/>
                <a:cs typeface="Tahoma"/>
              </a:rPr>
              <a:t>Poze</a:t>
            </a:r>
            <a:r>
              <a:rPr sz="1800" dirty="0">
                <a:latin typeface="Tahoma"/>
                <a:cs typeface="Tahoma"/>
              </a:rPr>
              <a:t> Souvan AGO yo</a:t>
            </a:r>
          </a:p>
        </p:txBody>
      </p:sp>
      <p:pic>
        <p:nvPicPr>
          <p:cNvPr id="15" name="object 15" descr="Kòd QR pou paj kesyon moun poze souvan AGO a sou sèvis piblik elektrisite ak gaz."/>
          <p:cNvPicPr/>
          <p:nvPr/>
        </p:nvPicPr>
        <p:blipFill>
          <a:blip r:embed="rId9" cstate="print"/>
          <a:stretch>
            <a:fillRect/>
          </a:stretch>
        </p:blipFill>
        <p:spPr>
          <a:xfrm>
            <a:off x="1496229" y="4372779"/>
            <a:ext cx="1275008" cy="1246030"/>
          </a:xfrm>
          <a:prstGeom prst="rect">
            <a:avLst/>
          </a:prstGeom>
        </p:spPr>
      </p:pic>
      <p:sp>
        <p:nvSpPr>
          <p:cNvPr id="16" name="object 16"/>
          <p:cNvSpPr txBox="1"/>
          <p:nvPr/>
        </p:nvSpPr>
        <p:spPr>
          <a:xfrm>
            <a:off x="1134649" y="5642123"/>
            <a:ext cx="2767556" cy="329896"/>
          </a:xfrm>
          <a:prstGeom prst="rect">
            <a:avLst/>
          </a:prstGeom>
        </p:spPr>
        <p:txBody>
          <a:bodyPr vert="horz" wrap="square" lIns="0" tIns="12700" rIns="0" bIns="0" rtlCol="0">
            <a:noAutofit/>
          </a:bodyPr>
          <a:lstStyle/>
          <a:p>
            <a:pPr marL="12700">
              <a:lnSpc>
                <a:spcPct val="100000"/>
              </a:lnSpc>
              <a:spcBef>
                <a:spcPts val="100"/>
              </a:spcBef>
              <a:tabLst>
                <a:tab pos="3865245" algn="l"/>
              </a:tabLst>
            </a:pPr>
            <a:r>
              <a:rPr lang="nb-NO" sz="2400" u="sng" baseline="1543" dirty="0">
                <a:solidFill>
                  <a:srgbClr val="467885"/>
                </a:solidFill>
                <a:uFill>
                  <a:solidFill>
                    <a:srgbClr val="467885"/>
                  </a:solidFill>
                </a:uFill>
                <a:latin typeface="Aptos" panose="020B0004020202020204" pitchFamily="34" charset="0"/>
                <a:cs typeface="Tahoma"/>
                <a:hlinkClick r:id="rId10"/>
              </a:rPr>
              <a:t>Sèvis piblik elektrisite ak gaz*</a:t>
            </a:r>
          </a:p>
        </p:txBody>
      </p:sp>
      <p:pic>
        <p:nvPicPr>
          <p:cNvPr id="17" name="object 17" descr="Kòd QR pou paj kesyon moun poze souvan AGO a sou pwovizyon elektrisite konpetitif."/>
          <p:cNvPicPr/>
          <p:nvPr/>
        </p:nvPicPr>
        <p:blipFill>
          <a:blip r:embed="rId11" cstate="print"/>
          <a:stretch>
            <a:fillRect/>
          </a:stretch>
        </p:blipFill>
        <p:spPr>
          <a:xfrm>
            <a:off x="5486400" y="4362185"/>
            <a:ext cx="1295400" cy="1258027"/>
          </a:xfrm>
          <a:prstGeom prst="rect">
            <a:avLst/>
          </a:prstGeom>
        </p:spPr>
      </p:pic>
      <p:sp>
        <p:nvSpPr>
          <p:cNvPr id="23" name="Competitive Supply Caption">
            <a:extLst>
              <a:ext uri="{FF2B5EF4-FFF2-40B4-BE49-F238E27FC236}">
                <a16:creationId xmlns:a16="http://schemas.microsoft.com/office/drawing/2014/main" id="{7E73F585-1F71-5287-CA3B-CB30E59B729A}"/>
              </a:ext>
            </a:extLst>
          </p:cNvPr>
          <p:cNvSpPr txBox="1"/>
          <p:nvPr/>
        </p:nvSpPr>
        <p:spPr>
          <a:xfrm>
            <a:off x="4595663" y="5650876"/>
            <a:ext cx="339892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err="1">
                <a:ln>
                  <a:noFill/>
                </a:ln>
                <a:solidFill>
                  <a:prstClr val="black"/>
                </a:solidFill>
                <a:effectLst/>
                <a:uLnTx/>
                <a:uFillTx/>
                <a:latin typeface="Aptos" panose="02110004020202020204"/>
                <a:ea typeface="+mn-lt"/>
                <a:cs typeface="+mn-lt"/>
                <a:hlinkClick r:id="" action="ppaction://noaction"/>
              </a:rPr>
              <a:t>Pwovizyon</a:t>
            </a:r>
            <a:r>
              <a:rPr kumimoji="0" lang="en-US" b="0" i="0" u="none" strike="noStrike" kern="1200" cap="none" spc="0" normalizeH="0" baseline="0" noProof="0" dirty="0">
                <a:ln>
                  <a:noFill/>
                </a:ln>
                <a:solidFill>
                  <a:prstClr val="black"/>
                </a:solidFill>
                <a:effectLst/>
                <a:uLnTx/>
                <a:uFillTx/>
                <a:latin typeface="Aptos" panose="02110004020202020204"/>
                <a:ea typeface="+mn-lt"/>
                <a:cs typeface="+mn-lt"/>
                <a:hlinkClick r:id="" action="ppaction://noaction"/>
              </a:rPr>
              <a:t> </a:t>
            </a:r>
            <a:r>
              <a:rPr kumimoji="0" lang="en-US" b="0" i="0" u="none" strike="noStrike" kern="1200" cap="none" spc="0" normalizeH="0" baseline="0" noProof="0" dirty="0" err="1">
                <a:ln>
                  <a:noFill/>
                </a:ln>
                <a:solidFill>
                  <a:prstClr val="black"/>
                </a:solidFill>
                <a:effectLst/>
                <a:uLnTx/>
                <a:uFillTx/>
                <a:latin typeface="Aptos" panose="02110004020202020204"/>
                <a:ea typeface="+mn-lt"/>
                <a:cs typeface="+mn-lt"/>
                <a:hlinkClick r:id="" action="ppaction://noaction"/>
              </a:rPr>
              <a:t>elektrisite</a:t>
            </a:r>
            <a:r>
              <a:rPr kumimoji="0" lang="en-US" b="0" i="0" u="none" strike="noStrike" kern="1200" cap="none" spc="0" normalizeH="0" baseline="0" noProof="0" dirty="0">
                <a:ln>
                  <a:noFill/>
                </a:ln>
                <a:solidFill>
                  <a:prstClr val="black"/>
                </a:solidFill>
                <a:effectLst/>
                <a:uLnTx/>
                <a:uFillTx/>
                <a:latin typeface="Aptos" panose="02110004020202020204"/>
                <a:ea typeface="+mn-lt"/>
                <a:cs typeface="+mn-lt"/>
                <a:hlinkClick r:id="" action="ppaction://noaction"/>
              </a:rPr>
              <a:t> </a:t>
            </a:r>
            <a:r>
              <a:rPr kumimoji="0" lang="en-US" b="0" i="0" u="none" strike="noStrike" kern="1200" cap="none" spc="0" normalizeH="0" baseline="0" noProof="0" dirty="0" err="1">
                <a:ln>
                  <a:noFill/>
                </a:ln>
                <a:solidFill>
                  <a:prstClr val="black"/>
                </a:solidFill>
                <a:effectLst/>
                <a:uLnTx/>
                <a:uFillTx/>
                <a:latin typeface="Aptos" panose="02110004020202020204"/>
                <a:ea typeface="+mn-lt"/>
                <a:cs typeface="+mn-lt"/>
                <a:hlinkClick r:id="" action="ppaction://noaction"/>
              </a:rPr>
              <a:t>konpetitif</a:t>
            </a:r>
            <a:r>
              <a:rPr kumimoji="0" lang="en-US" b="0" i="0" u="none" strike="noStrike" kern="1200" cap="none" spc="0" normalizeH="0" baseline="0" noProof="0" dirty="0">
                <a:ln>
                  <a:noFill/>
                </a:ln>
                <a:solidFill>
                  <a:prstClr val="black"/>
                </a:solidFill>
                <a:effectLst/>
                <a:uLnTx/>
                <a:uFillTx/>
                <a:latin typeface="Aptos" panose="02110004020202020204"/>
                <a:ea typeface="+mn-lt"/>
                <a:cs typeface="+mn-lt"/>
                <a:hlinkClick r:id="" action="ppaction://noaction"/>
              </a:rPr>
              <a:t>*</a:t>
            </a:r>
          </a:p>
        </p:txBody>
      </p:sp>
      <p:pic>
        <p:nvPicPr>
          <p:cNvPr id="18" name="object 18" descr="Kòd QR pou paj kesyon moun poze souvan AGO a sou enèji solè."/>
          <p:cNvPicPr/>
          <p:nvPr/>
        </p:nvPicPr>
        <p:blipFill>
          <a:blip r:embed="rId12" cstate="print"/>
          <a:stretch>
            <a:fillRect/>
          </a:stretch>
        </p:blipFill>
        <p:spPr>
          <a:xfrm>
            <a:off x="9220807" y="4344008"/>
            <a:ext cx="1303506" cy="1303506"/>
          </a:xfrm>
          <a:prstGeom prst="rect">
            <a:avLst/>
          </a:prstGeom>
        </p:spPr>
      </p:pic>
      <p:sp>
        <p:nvSpPr>
          <p:cNvPr id="19" name="object 19"/>
          <p:cNvSpPr txBox="1"/>
          <p:nvPr/>
        </p:nvSpPr>
        <p:spPr>
          <a:xfrm>
            <a:off x="9337925" y="5683305"/>
            <a:ext cx="1069270" cy="289823"/>
          </a:xfrm>
          <a:prstGeom prst="rect">
            <a:avLst/>
          </a:prstGeom>
        </p:spPr>
        <p:txBody>
          <a:bodyPr vert="horz" wrap="square" lIns="0" tIns="12700" rIns="0" bIns="0" rtlCol="0">
            <a:spAutoFit/>
          </a:bodyPr>
          <a:lstStyle/>
          <a:p>
            <a:pPr marL="12700">
              <a:lnSpc>
                <a:spcPct val="100000"/>
              </a:lnSpc>
              <a:spcBef>
                <a:spcPts val="100"/>
              </a:spcBef>
            </a:pPr>
            <a:r>
              <a:rPr lang="en-US" u="sng" spc="-10" dirty="0" err="1">
                <a:solidFill>
                  <a:srgbClr val="467885"/>
                </a:solidFill>
                <a:uFill>
                  <a:solidFill>
                    <a:srgbClr val="467885"/>
                  </a:solidFill>
                </a:uFill>
                <a:latin typeface="Aptos" panose="020B0004020202020204" pitchFamily="34" charset="0"/>
                <a:ea typeface="Tahoma" panose="020B0604030504040204" pitchFamily="34" charset="0"/>
                <a:cs typeface="Tahoma" panose="020B0604030504040204" pitchFamily="34" charset="0"/>
                <a:hlinkClick r:id="rId13"/>
              </a:rPr>
              <a:t>Enèji</a:t>
            </a:r>
            <a:r>
              <a:rPr lang="en-US" u="sng" spc="-10" dirty="0">
                <a:solidFill>
                  <a:srgbClr val="467885"/>
                </a:solidFill>
                <a:uFill>
                  <a:solidFill>
                    <a:srgbClr val="467885"/>
                  </a:solidFill>
                </a:uFill>
                <a:latin typeface="Aptos" panose="020B0004020202020204" pitchFamily="34" charset="0"/>
                <a:ea typeface="Tahoma" panose="020B0604030504040204" pitchFamily="34" charset="0"/>
                <a:cs typeface="Tahoma" panose="020B0604030504040204" pitchFamily="34" charset="0"/>
                <a:hlinkClick r:id="rId13"/>
              </a:rPr>
              <a:t> </a:t>
            </a:r>
            <a:r>
              <a:rPr lang="en-US" u="sng" spc="-10" dirty="0" err="1">
                <a:solidFill>
                  <a:srgbClr val="467885"/>
                </a:solidFill>
                <a:uFill>
                  <a:solidFill>
                    <a:srgbClr val="467885"/>
                  </a:solidFill>
                </a:uFill>
                <a:latin typeface="Aptos" panose="020B0004020202020204" pitchFamily="34" charset="0"/>
                <a:ea typeface="Tahoma" panose="020B0604030504040204" pitchFamily="34" charset="0"/>
                <a:cs typeface="Tahoma" panose="020B0604030504040204" pitchFamily="34" charset="0"/>
                <a:hlinkClick r:id="rId13"/>
              </a:rPr>
              <a:t>solè</a:t>
            </a:r>
            <a:endParaRPr u="sng" spc="-10" dirty="0">
              <a:solidFill>
                <a:srgbClr val="467885"/>
              </a:solidFill>
              <a:uFill>
                <a:solidFill>
                  <a:srgbClr val="467885"/>
                </a:solidFill>
              </a:uFill>
              <a:latin typeface="Aptos" panose="020B0004020202020204" pitchFamily="34" charset="0"/>
              <a:ea typeface="Tahoma" panose="020B0604030504040204" pitchFamily="34" charset="0"/>
              <a:cs typeface="Tahoma" panose="020B0604030504040204" pitchFamily="34" charset="0"/>
              <a:hlinkClick r:id="rId13"/>
            </a:endParaRPr>
          </a:p>
        </p:txBody>
      </p:sp>
      <p:sp>
        <p:nvSpPr>
          <p:cNvPr id="20" name="object 20"/>
          <p:cNvSpPr txBox="1"/>
          <p:nvPr/>
        </p:nvSpPr>
        <p:spPr>
          <a:xfrm>
            <a:off x="260350" y="6009256"/>
            <a:ext cx="11506200" cy="556563"/>
          </a:xfrm>
          <a:prstGeom prst="rect">
            <a:avLst/>
          </a:prstGeom>
        </p:spPr>
        <p:txBody>
          <a:bodyPr vert="horz" wrap="square" lIns="0" tIns="43180" rIns="0" bIns="0" rtlCol="0">
            <a:spAutoFit/>
          </a:bodyPr>
          <a:lstStyle/>
          <a:p>
            <a:pPr marL="12700" marR="5080">
              <a:lnSpc>
                <a:spcPts val="1950"/>
              </a:lnSpc>
              <a:spcBef>
                <a:spcPts val="340"/>
              </a:spcBef>
            </a:pPr>
            <a:r>
              <a:rPr spc="-45" dirty="0">
                <a:latin typeface="Aptos" panose="020B0004020202020204" pitchFamily="34" charset="0"/>
                <a:cs typeface="Tahoma"/>
              </a:rPr>
              <a:t>*Prezante fich enfòmasyon an Anglè, Kreyòl Kapvèdyen, Kreyòl Ayisyen, Khmer, Pòtigè, Chinwa senplifye, Panyòl </a:t>
            </a:r>
            <a:r>
              <a:rPr spc="-45" dirty="0" err="1">
                <a:latin typeface="Aptos" panose="020B0004020202020204" pitchFamily="34" charset="0"/>
                <a:cs typeface="Tahoma"/>
              </a:rPr>
              <a:t>ak</a:t>
            </a:r>
            <a:r>
              <a:rPr spc="-45" dirty="0">
                <a:latin typeface="Aptos" panose="020B0004020202020204" pitchFamily="34" charset="0"/>
                <a:cs typeface="Tahoma"/>
              </a:rPr>
              <a:t> </a:t>
            </a:r>
            <a:r>
              <a:rPr spc="-45" dirty="0" err="1">
                <a:latin typeface="Aptos" panose="020B0004020202020204" pitchFamily="34" charset="0"/>
                <a:cs typeface="Tahoma"/>
              </a:rPr>
              <a:t>Vyetnamyen</a:t>
            </a:r>
            <a:endParaRPr sz="1000" spc="-45" dirty="0">
              <a:latin typeface="Tahoma"/>
              <a:cs typeface="Tahoma"/>
            </a:endParaRPr>
          </a:p>
        </p:txBody>
      </p:sp>
      <p:sp>
        <p:nvSpPr>
          <p:cNvPr id="21" name="object 21"/>
          <p:cNvSpPr txBox="1"/>
          <p:nvPr/>
        </p:nvSpPr>
        <p:spPr>
          <a:xfrm>
            <a:off x="11766550" y="6308407"/>
            <a:ext cx="274320" cy="300355"/>
          </a:xfrm>
          <a:prstGeom prst="rect">
            <a:avLst/>
          </a:prstGeom>
        </p:spPr>
        <p:txBody>
          <a:bodyPr vert="horz" wrap="square" lIns="0" tIns="12700" rIns="0" bIns="0" rtlCol="0">
            <a:spAutoFit/>
          </a:bodyPr>
          <a:lstStyle/>
          <a:p>
            <a:pPr marL="12700">
              <a:lnSpc>
                <a:spcPct val="100000"/>
              </a:lnSpc>
              <a:spcBef>
                <a:spcPts val="100"/>
              </a:spcBef>
            </a:pPr>
            <a:r>
              <a:rPr lang="en-US" spc="-25" dirty="0">
                <a:latin typeface="Aptos" panose="020B0004020202020204" pitchFamily="34" charset="0"/>
                <a:cs typeface="Tahoma"/>
              </a:rPr>
              <a:t>25</a:t>
            </a:r>
            <a:endParaRPr lang="en-US" dirty="0">
              <a:latin typeface="Aptos" panose="020B0004020202020204" pitchFamily="34" charset="0"/>
              <a:cs typeface="Tahoma"/>
            </a:endParaRPr>
          </a:p>
        </p:txBody>
      </p:sp>
      <p:sp>
        <p:nvSpPr>
          <p:cNvPr id="24" name="object 8">
            <a:extLst>
              <a:ext uri="{FF2B5EF4-FFF2-40B4-BE49-F238E27FC236}">
                <a16:creationId xmlns:a16="http://schemas.microsoft.com/office/drawing/2014/main" id="{13233F91-530A-0B2E-BB98-327C0D3BCD8D}"/>
              </a:ext>
              <a:ext uri="{C183D7F6-B498-43B3-948B-1728B52AA6E4}">
                <adec:decorative xmlns:adec="http://schemas.microsoft.com/office/drawing/2017/decorative" val="1"/>
              </a:ext>
            </a:extLst>
          </p:cNvPr>
          <p:cNvSpPr txBox="1"/>
          <p:nvPr/>
        </p:nvSpPr>
        <p:spPr>
          <a:xfrm>
            <a:off x="4492244" y="6656799"/>
            <a:ext cx="3218180" cy="211454"/>
          </a:xfrm>
          <a:prstGeom prst="rect">
            <a:avLst/>
          </a:prstGeom>
        </p:spPr>
        <p:txBody>
          <a:bodyPr vert="horz" wrap="square" lIns="0" tIns="3175" rIns="0" bIns="0" rtlCol="0">
            <a:spAutoFit/>
          </a:bodyPr>
          <a:lstStyle/>
          <a:p>
            <a:pPr marL="12700">
              <a:lnSpc>
                <a:spcPct val="100000"/>
              </a:lnSpc>
              <a:spcBef>
                <a:spcPts val="25"/>
              </a:spcBef>
            </a:pPr>
            <a:r>
              <a:rPr sz="1200" spc="-229" dirty="0">
                <a:latin typeface="Tahoma"/>
                <a:cs typeface="Tahoma"/>
              </a:rPr>
              <a:t>©</a:t>
            </a:r>
            <a:r>
              <a:rPr sz="1200" spc="-90" dirty="0">
                <a:latin typeface="Tahoma"/>
                <a:cs typeface="Tahoma"/>
              </a:rPr>
              <a:t> </a:t>
            </a:r>
            <a:r>
              <a:rPr sz="1200" spc="-10" dirty="0">
                <a:latin typeface="Tahoma"/>
                <a:cs typeface="Tahoma"/>
              </a:rPr>
              <a:t>2026</a:t>
            </a:r>
            <a:r>
              <a:rPr sz="1200" spc="-45" dirty="0">
                <a:latin typeface="Tahoma"/>
                <a:cs typeface="Tahoma"/>
              </a:rPr>
              <a:t> </a:t>
            </a:r>
            <a:r>
              <a:rPr sz="1200" dirty="0">
                <a:latin typeface="Tahoma"/>
                <a:cs typeface="Tahoma"/>
              </a:rPr>
              <a:t>Massachusetts</a:t>
            </a:r>
            <a:r>
              <a:rPr sz="1200" spc="-75" dirty="0">
                <a:latin typeface="Tahoma"/>
                <a:cs typeface="Tahoma"/>
              </a:rPr>
              <a:t> </a:t>
            </a:r>
            <a:r>
              <a:rPr sz="1200" spc="-30" dirty="0">
                <a:latin typeface="Tahoma"/>
                <a:cs typeface="Tahoma"/>
              </a:rPr>
              <a:t>Attorney</a:t>
            </a:r>
            <a:r>
              <a:rPr sz="1200" spc="-20" dirty="0">
                <a:latin typeface="Tahoma"/>
                <a:cs typeface="Tahoma"/>
              </a:rPr>
              <a:t> </a:t>
            </a:r>
            <a:r>
              <a:rPr sz="1200" dirty="0">
                <a:latin typeface="Tahoma"/>
                <a:cs typeface="Tahoma"/>
              </a:rPr>
              <a:t>General’s</a:t>
            </a:r>
            <a:r>
              <a:rPr sz="1200" spc="-70" dirty="0">
                <a:latin typeface="Tahoma"/>
                <a:cs typeface="Tahoma"/>
              </a:rPr>
              <a:t> </a:t>
            </a:r>
            <a:r>
              <a:rPr sz="1200" spc="-10" dirty="0">
                <a:latin typeface="Tahoma"/>
                <a:cs typeface="Tahoma"/>
              </a:rPr>
              <a:t>Office</a:t>
            </a:r>
            <a:endParaRPr sz="1200" dirty="0">
              <a:latin typeface="Tahoma"/>
              <a:cs typeface="Tahom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142875" y="104775"/>
            <a:ext cx="1000125" cy="1000125"/>
          </a:xfrm>
          <a:prstGeom prst="rect">
            <a:avLst/>
          </a:prstGeom>
        </p:spPr>
      </p:pic>
      <p:sp>
        <p:nvSpPr>
          <p:cNvPr id="3" name="object 3" descr="$PPTXTitle"/>
          <p:cNvSpPr txBox="1">
            <a:spLocks noGrp="1"/>
          </p:cNvSpPr>
          <p:nvPr>
            <p:ph type="title"/>
          </p:nvPr>
        </p:nvSpPr>
        <p:spPr>
          <a:xfrm>
            <a:off x="1234440" y="236587"/>
            <a:ext cx="10027920" cy="741522"/>
          </a:xfrm>
          <a:prstGeom prst="rect">
            <a:avLst/>
          </a:prstGeom>
        </p:spPr>
        <p:txBody>
          <a:bodyPr>
            <a:normAutofit/>
          </a:bodyPr>
          <a:lstStyle/>
          <a:p>
            <a:pPr algn="ctr"/>
            <a:r>
              <a:rPr lang="x-none" sz="3600" b="1" dirty="0">
                <a:solidFill>
                  <a:srgbClr val="000000"/>
                </a:solidFill>
              </a:rPr>
              <a:t>Kontak AGO yo</a:t>
            </a:r>
          </a:p>
        </p:txBody>
      </p:sp>
      <p:grpSp>
        <p:nvGrpSpPr>
          <p:cNvPr id="4" name="object 4">
            <a:extLst>
              <a:ext uri="{C183D7F6-B498-43B3-948B-1728B52AA6E4}">
                <adec:decorative xmlns:adec="http://schemas.microsoft.com/office/drawing/2017/decorative" val="1"/>
              </a:ext>
            </a:extLst>
          </p:cNvPr>
          <p:cNvGrpSpPr/>
          <p:nvPr/>
        </p:nvGrpSpPr>
        <p:grpSpPr>
          <a:xfrm>
            <a:off x="-9525" y="1171575"/>
            <a:ext cx="12211050" cy="95250"/>
            <a:chOff x="-9525" y="1171575"/>
            <a:chExt cx="12211050" cy="95250"/>
          </a:xfrm>
        </p:grpSpPr>
        <p:sp>
          <p:nvSpPr>
            <p:cNvPr id="5" name="object 5"/>
            <p:cNvSpPr/>
            <p:nvPr/>
          </p:nvSpPr>
          <p:spPr>
            <a:xfrm>
              <a:off x="0" y="1181100"/>
              <a:ext cx="12192000" cy="76200"/>
            </a:xfrm>
            <a:custGeom>
              <a:avLst/>
              <a:gdLst/>
              <a:ahLst/>
              <a:cxnLst/>
              <a:rect l="l" t="t" r="r" b="b"/>
              <a:pathLst>
                <a:path w="12192000" h="76200">
                  <a:moveTo>
                    <a:pt x="12192000" y="0"/>
                  </a:moveTo>
                  <a:lnTo>
                    <a:pt x="0" y="0"/>
                  </a:lnTo>
                  <a:lnTo>
                    <a:pt x="0" y="76200"/>
                  </a:lnTo>
                  <a:lnTo>
                    <a:pt x="12192000" y="76200"/>
                  </a:lnTo>
                  <a:lnTo>
                    <a:pt x="1219200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0" y="1181100"/>
              <a:ext cx="12192000" cy="76200"/>
            </a:xfrm>
            <a:custGeom>
              <a:avLst/>
              <a:gdLst/>
              <a:ahLst/>
              <a:cxnLst/>
              <a:rect l="l" t="t" r="r" b="b"/>
              <a:pathLst>
                <a:path w="12192000" h="76200">
                  <a:moveTo>
                    <a:pt x="0" y="76200"/>
                  </a:moveTo>
                  <a:lnTo>
                    <a:pt x="12192000" y="76200"/>
                  </a:lnTo>
                  <a:lnTo>
                    <a:pt x="12192000" y="0"/>
                  </a:lnTo>
                  <a:lnTo>
                    <a:pt x="0" y="0"/>
                  </a:lnTo>
                  <a:lnTo>
                    <a:pt x="0" y="76200"/>
                  </a:lnTo>
                  <a:close/>
                </a:path>
              </a:pathLst>
            </a:custGeom>
            <a:ln w="19050">
              <a:solidFill>
                <a:srgbClr val="042333"/>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 name="object 9"/>
          <p:cNvSpPr txBox="1"/>
          <p:nvPr/>
        </p:nvSpPr>
        <p:spPr>
          <a:xfrm>
            <a:off x="356937" y="1531520"/>
            <a:ext cx="11397915" cy="4805864"/>
          </a:xfrm>
          <a:prstGeom prst="rect">
            <a:avLst/>
          </a:prstGeom>
        </p:spPr>
        <p:txBody>
          <a:bodyPr vert="horz" lIns="91440" tIns="45720" rIns="91440" bIns="45720" rtlCol="0" anchor="t">
            <a:normAutofit/>
          </a:bodyPr>
          <a:lstStyle/>
          <a:p>
            <a:pPr marL="342900" marR="0" lvl="0" indent="-342900"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x-none" sz="2200" b="0" i="0" u="none" strike="noStrike" kern="0" cap="none" spc="0" normalizeH="0" baseline="0" noProof="0" dirty="0">
                <a:ln>
                  <a:noFill/>
                </a:ln>
                <a:solidFill>
                  <a:sysClr val="windowText" lastClr="000000"/>
                </a:solidFill>
                <a:effectLst/>
                <a:uLnTx/>
                <a:uFillTx/>
              </a:rPr>
              <a:t>Kontakte Divizyon Konsomatè AGO a:</a:t>
            </a:r>
            <a:endParaRPr lang="en-US" sz="2200" dirty="0"/>
          </a:p>
          <a:p>
            <a:pPr marL="688975" lvl="8" indent="-350838">
              <a:spcAft>
                <a:spcPts val="600"/>
              </a:spcAft>
              <a:buFont typeface="Arial" panose="020B0604020202020204" pitchFamily="34" charset="0"/>
              <a:buChar char="•"/>
            </a:pPr>
            <a:r>
              <a:rPr kumimoji="0" lang="x-none" sz="2200" b="0" i="0" u="none" strike="noStrike" kern="0" cap="none" spc="0" normalizeH="0" baseline="0" noProof="0" dirty="0">
                <a:ln>
                  <a:noFill/>
                </a:ln>
                <a:solidFill>
                  <a:sysClr val="windowText" lastClr="000000"/>
                </a:solidFill>
                <a:effectLst/>
                <a:uLnTx/>
                <a:uFillTx/>
              </a:rPr>
              <a:t>Liy Dirèk Konsomatè: 617-727-8400</a:t>
            </a:r>
          </a:p>
          <a:p>
            <a:pPr marL="681038" lvl="2" indent="-330200">
              <a:buFont typeface="Arial" panose="020B0604020202020204" pitchFamily="34" charset="0"/>
              <a:buChar char="•"/>
            </a:pPr>
            <a:r>
              <a:rPr kumimoji="0" lang="x-none" sz="2200" b="0" i="0" u="none" strike="noStrike" kern="0" cap="none" spc="0" normalizeH="0" baseline="0" noProof="0" dirty="0">
                <a:ln>
                  <a:noFill/>
                </a:ln>
                <a:solidFill>
                  <a:sysClr val="windowText" lastClr="000000"/>
                </a:solidFill>
                <a:effectLst/>
                <a:uLnTx/>
                <a:uFillTx/>
              </a:rPr>
              <a:t>Depoze yon plent sou yon biznis: </a:t>
            </a:r>
            <a:r>
              <a:rPr kumimoji="0" lang="x-none" sz="2200" b="0" i="0" u="none" strike="noStrike" kern="0" cap="none" spc="0" normalizeH="0" baseline="0" noProof="0" dirty="0">
                <a:ln>
                  <a:noFill/>
                </a:ln>
                <a:solidFill>
                  <a:sysClr val="windowText" lastClr="000000"/>
                </a:solidFill>
                <a:effectLst/>
                <a:uLnTx/>
                <a:uFillTx/>
                <a:hlinkClick r:id="rId3"/>
              </a:rPr>
              <a:t>https://www.mass.gov/how-to/file-a-consumer-complaint</a:t>
            </a:r>
            <a:endParaRPr kumimoji="0" lang="x-none" sz="2200" b="0" i="0" u="none" strike="noStrike" kern="0" cap="none" spc="0" normalizeH="0" baseline="0" noProof="0" dirty="0">
              <a:ln>
                <a:noFill/>
              </a:ln>
              <a:solidFill>
                <a:sysClr val="windowText" lastClr="000000"/>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x-none" sz="2200" b="0" i="0" u="none" strike="noStrike" kern="0" cap="none" spc="0" normalizeH="0" baseline="0" noProof="0" dirty="0">
              <a:ln>
                <a:noFill/>
              </a:ln>
              <a:solidFill>
                <a:sysClr val="windowText" lastClr="000000"/>
              </a:solidFill>
              <a:effectLst/>
              <a:uLnTx/>
              <a:uFillTx/>
            </a:endParaRPr>
          </a:p>
          <a:p>
            <a:pPr marL="342900" marR="0" lvl="0" indent="-342900"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x-none" sz="2200" b="0" i="0" u="none" strike="noStrike" kern="0" cap="none" spc="0" normalizeH="0" baseline="0" noProof="0" dirty="0">
                <a:ln>
                  <a:noFill/>
                </a:ln>
                <a:solidFill>
                  <a:sysClr val="windowText" lastClr="000000"/>
                </a:solidFill>
                <a:effectLst/>
                <a:uLnTx/>
                <a:uFillTx/>
              </a:rPr>
              <a:t>Mande yon prezantasyon bay Responsab Lyèzon Konsomatè Enèji nou an:</a:t>
            </a:r>
          </a:p>
          <a:p>
            <a:pPr marL="681038" lvl="8" indent="-330200" algn="l">
              <a:spcAft>
                <a:spcPts val="600"/>
              </a:spcAft>
              <a:buFont typeface="Arial" panose="020B0604020202020204" pitchFamily="34" charset="0"/>
              <a:buChar char="•"/>
            </a:pPr>
            <a:r>
              <a:rPr kumimoji="0" lang="x-none" sz="2200" b="0" i="0" u="none" strike="noStrike" kern="0" cap="none" spc="0" normalizeH="0" baseline="0" noProof="0" dirty="0">
                <a:ln>
                  <a:noFill/>
                </a:ln>
                <a:solidFill>
                  <a:sysClr val="windowText" lastClr="000000"/>
                </a:solidFill>
                <a:effectLst/>
                <a:uLnTx/>
                <a:uFillTx/>
              </a:rPr>
              <a:t>Sierra Moll, </a:t>
            </a:r>
            <a:r>
              <a:rPr kumimoji="0" lang="x-none" sz="2200" b="0" i="0" u="none" strike="noStrike" kern="0" cap="none" spc="0" normalizeH="0" baseline="0" noProof="0" dirty="0">
                <a:ln>
                  <a:noFill/>
                </a:ln>
                <a:solidFill>
                  <a:sysClr val="windowText" lastClr="000000"/>
                </a:solidFill>
                <a:effectLst/>
                <a:uLnTx/>
                <a:uFillTx/>
                <a:hlinkClick r:id="rId4"/>
              </a:rPr>
              <a:t>sierra.moll@mass.gov</a:t>
            </a:r>
            <a:endParaRPr kumimoji="0" lang="x-none" sz="2200" b="0" i="0" u="none" strike="noStrike" kern="0" cap="none" spc="0" normalizeH="0" baseline="0" noProof="0" dirty="0">
              <a:ln>
                <a:noFill/>
              </a:ln>
              <a:solidFill>
                <a:sysClr val="windowText" lastClr="000000"/>
              </a:solidFill>
              <a:effectLst/>
              <a:uLnTx/>
              <a:uFillTx/>
            </a:endParaRPr>
          </a:p>
          <a:p>
            <a:pPr marL="914400" lvl="6" indent="-233363">
              <a:spcAft>
                <a:spcPts val="600"/>
              </a:spcAft>
              <a:buFont typeface="Arial" panose="020B0604020202020204" pitchFamily="34" charset="0"/>
              <a:buChar char="•"/>
            </a:pPr>
            <a:r>
              <a:rPr kumimoji="0" lang="x-none" sz="2200" b="0" i="0" u="none" strike="noStrike" kern="0" cap="none" spc="0" normalizeH="0" baseline="0" noProof="0" dirty="0">
                <a:ln>
                  <a:noFill/>
                </a:ln>
                <a:solidFill>
                  <a:sysClr val="windowText" lastClr="000000"/>
                </a:solidFill>
                <a:effectLst/>
                <a:uLnTx/>
                <a:uFillTx/>
              </a:rPr>
              <a:t>Fakti Sèvis Piblik 101 – Gid sou Fakti Sèvis Piblik Gaz ak Elektrisite</a:t>
            </a:r>
          </a:p>
          <a:p>
            <a:pPr marL="914400" lvl="6" indent="-233363">
              <a:spcAft>
                <a:spcPts val="600"/>
              </a:spcAft>
              <a:buFont typeface="Arial" panose="020B0604020202020204" pitchFamily="34" charset="0"/>
              <a:buChar char="•"/>
            </a:pPr>
            <a:r>
              <a:rPr kumimoji="0" lang="x-none" sz="2200" b="0" i="0" u="none" strike="noStrike" kern="0" cap="none" spc="0" normalizeH="0" baseline="0" noProof="0" dirty="0">
                <a:ln>
                  <a:noFill/>
                </a:ln>
                <a:solidFill>
                  <a:sysClr val="windowText" lastClr="000000"/>
                </a:solidFill>
                <a:effectLst/>
                <a:uLnTx/>
                <a:uFillTx/>
              </a:rPr>
              <a:t>Evite Eskrokri Sèvis Piblik</a:t>
            </a:r>
          </a:p>
          <a:p>
            <a:pPr marL="914400" lvl="6" indent="-233363">
              <a:spcAft>
                <a:spcPts val="600"/>
              </a:spcAft>
              <a:buFont typeface="Arial" panose="020B0604020202020204" pitchFamily="34" charset="0"/>
              <a:buChar char="•"/>
            </a:pPr>
            <a:r>
              <a:rPr kumimoji="0" lang="x-none" sz="2200" b="0" i="0" u="none" strike="noStrike" kern="0" cap="none" spc="0" normalizeH="0" baseline="0" noProof="0" dirty="0">
                <a:ln>
                  <a:noFill/>
                </a:ln>
                <a:solidFill>
                  <a:sysClr val="windowText" lastClr="000000"/>
                </a:solidFill>
                <a:effectLst/>
                <a:uLnTx/>
                <a:uFillTx/>
              </a:rPr>
              <a:t>Konpetisyon nan Pwovizyon Elektrisite</a:t>
            </a:r>
          </a:p>
          <a:p>
            <a:pPr marL="914400" lvl="6" indent="-233363">
              <a:spcAft>
                <a:spcPts val="600"/>
              </a:spcAft>
              <a:buFont typeface="Arial" panose="020B0604020202020204" pitchFamily="34" charset="0"/>
              <a:buChar char="•"/>
            </a:pPr>
            <a:r>
              <a:rPr kumimoji="0" lang="x-none" sz="2200" b="0" i="0" u="none" strike="noStrike" kern="0" cap="none" spc="0" normalizeH="0" baseline="0" noProof="0" dirty="0">
                <a:ln>
                  <a:noFill/>
                </a:ln>
                <a:solidFill>
                  <a:sysClr val="windowText" lastClr="000000"/>
                </a:solidFill>
                <a:effectLst/>
                <a:uLnTx/>
                <a:uFillTx/>
              </a:rPr>
              <a:t>Enèji Solè ak Pwoteksyon Konsomatè</a:t>
            </a:r>
          </a:p>
        </p:txBody>
      </p:sp>
      <p:sp>
        <p:nvSpPr>
          <p:cNvPr id="12" name="object 12">
            <a:extLst>
              <a:ext uri="{C183D7F6-B498-43B3-948B-1728B52AA6E4}">
                <adec:decorative xmlns:adec="http://schemas.microsoft.com/office/drawing/2017/decorative" val="1"/>
              </a:ext>
            </a:extLst>
          </p:cNvPr>
          <p:cNvSpPr txBox="1"/>
          <p:nvPr/>
        </p:nvSpPr>
        <p:spPr>
          <a:xfrm>
            <a:off x="11766550" y="6308407"/>
            <a:ext cx="274320" cy="3003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25" normalizeH="0" baseline="0" noProof="0" dirty="0">
                <a:ln>
                  <a:noFill/>
                </a:ln>
                <a:solidFill>
                  <a:sysClr val="windowText" lastClr="000000"/>
                </a:solidFill>
                <a:effectLst/>
                <a:uLnTx/>
                <a:uFillTx/>
                <a:latin typeface="Aptos" panose="020B0004020202020204" pitchFamily="34" charset="0"/>
                <a:ea typeface="Tahoma" panose="020B0604030504040204" pitchFamily="34" charset="0"/>
                <a:cs typeface="Tahoma" panose="020B0604030504040204" pitchFamily="34" charset="0"/>
              </a:rPr>
              <a:t>26</a:t>
            </a:r>
            <a:endParaRPr kumimoji="0" sz="1800" b="0" i="0" u="none" strike="noStrike" kern="0" cap="none" spc="0" normalizeH="0" baseline="0" noProof="0" dirty="0">
              <a:ln>
                <a:noFill/>
              </a:ln>
              <a:solidFill>
                <a:sysClr val="windowText" lastClr="000000"/>
              </a:solidFill>
              <a:effectLst/>
              <a:uLnTx/>
              <a:uFillTx/>
              <a:latin typeface="Aptos" panose="020B0004020202020204" pitchFamily="34" charset="0"/>
              <a:ea typeface="Tahoma" panose="020B0604030504040204" pitchFamily="34" charset="0"/>
              <a:cs typeface="Tahoma" panose="020B0604030504040204" pitchFamily="34" charset="0"/>
            </a:endParaRPr>
          </a:p>
        </p:txBody>
      </p:sp>
      <p:sp>
        <p:nvSpPr>
          <p:cNvPr id="8" name="object 8">
            <a:extLst>
              <a:ext uri="{FF2B5EF4-FFF2-40B4-BE49-F238E27FC236}">
                <a16:creationId xmlns:a16="http://schemas.microsoft.com/office/drawing/2014/main" id="{124166C3-2279-626F-1193-DF1187814998}"/>
              </a:ext>
              <a:ext uri="{C183D7F6-B498-43B3-948B-1728B52AA6E4}">
                <adec:decorative xmlns:adec="http://schemas.microsoft.com/office/drawing/2017/decorative" val="1"/>
              </a:ext>
            </a:extLst>
          </p:cNvPr>
          <p:cNvSpPr txBox="1"/>
          <p:nvPr/>
        </p:nvSpPr>
        <p:spPr>
          <a:xfrm>
            <a:off x="4492244" y="6656799"/>
            <a:ext cx="3218180" cy="211454"/>
          </a:xfrm>
          <a:prstGeom prst="rect">
            <a:avLst/>
          </a:prstGeom>
        </p:spPr>
        <p:txBody>
          <a:bodyPr vert="horz" wrap="square" lIns="0" tIns="3175" rIns="0" bIns="0" rtlCol="0">
            <a:spAutoFit/>
          </a:bodyPr>
          <a:lstStyle/>
          <a:p>
            <a:pPr marL="12700">
              <a:lnSpc>
                <a:spcPct val="100000"/>
              </a:lnSpc>
              <a:spcBef>
                <a:spcPts val="25"/>
              </a:spcBef>
            </a:pPr>
            <a:r>
              <a:rPr sz="1200" spc="-229" dirty="0">
                <a:latin typeface="Tahoma"/>
                <a:cs typeface="Tahoma"/>
              </a:rPr>
              <a:t>©</a:t>
            </a:r>
            <a:r>
              <a:rPr sz="1200" spc="-90" dirty="0">
                <a:latin typeface="Tahoma"/>
                <a:cs typeface="Tahoma"/>
              </a:rPr>
              <a:t> </a:t>
            </a:r>
            <a:r>
              <a:rPr sz="1200" spc="-10" dirty="0">
                <a:latin typeface="Tahoma"/>
                <a:cs typeface="Tahoma"/>
              </a:rPr>
              <a:t>2026</a:t>
            </a:r>
            <a:r>
              <a:rPr sz="1200" spc="-45" dirty="0">
                <a:latin typeface="Tahoma"/>
                <a:cs typeface="Tahoma"/>
              </a:rPr>
              <a:t> </a:t>
            </a:r>
            <a:r>
              <a:rPr sz="1200" dirty="0">
                <a:latin typeface="Tahoma"/>
                <a:cs typeface="Tahoma"/>
              </a:rPr>
              <a:t>Massachusetts</a:t>
            </a:r>
            <a:r>
              <a:rPr sz="1200" spc="-75" dirty="0">
                <a:latin typeface="Tahoma"/>
                <a:cs typeface="Tahoma"/>
              </a:rPr>
              <a:t> </a:t>
            </a:r>
            <a:r>
              <a:rPr sz="1200" spc="-30" dirty="0">
                <a:latin typeface="Tahoma"/>
                <a:cs typeface="Tahoma"/>
              </a:rPr>
              <a:t>Attorney</a:t>
            </a:r>
            <a:r>
              <a:rPr sz="1200" spc="-20" dirty="0">
                <a:latin typeface="Tahoma"/>
                <a:cs typeface="Tahoma"/>
              </a:rPr>
              <a:t> </a:t>
            </a:r>
            <a:r>
              <a:rPr sz="1200" dirty="0">
                <a:latin typeface="Tahoma"/>
                <a:cs typeface="Tahoma"/>
              </a:rPr>
              <a:t>General’s</a:t>
            </a:r>
            <a:r>
              <a:rPr sz="1200" spc="-70" dirty="0">
                <a:latin typeface="Tahoma"/>
                <a:cs typeface="Tahoma"/>
              </a:rPr>
              <a:t> </a:t>
            </a:r>
            <a:r>
              <a:rPr sz="1200" spc="-10" dirty="0">
                <a:latin typeface="Tahoma"/>
                <a:cs typeface="Tahoma"/>
              </a:rPr>
              <a:t>Office</a:t>
            </a:r>
            <a:endParaRPr sz="1200" dirty="0">
              <a:latin typeface="Tahoma"/>
              <a:cs typeface="Tahom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429255" y="2587243"/>
            <a:ext cx="7413625" cy="758190"/>
          </a:xfrm>
          <a:prstGeom prst="rect">
            <a:avLst/>
          </a:prstGeom>
        </p:spPr>
        <p:txBody>
          <a:bodyPr vert="horz" wrap="square" lIns="0" tIns="13335" rIns="0" bIns="0" rtlCol="0">
            <a:spAutoFit/>
          </a:bodyPr>
          <a:lstStyle/>
          <a:p>
            <a:pPr marL="12700">
              <a:lnSpc>
                <a:spcPct val="100000"/>
              </a:lnSpc>
              <a:spcBef>
                <a:spcPts val="105"/>
              </a:spcBef>
            </a:pPr>
            <a:r>
              <a:rPr sz="4800" b="0" spc="-310" dirty="0">
                <a:solidFill>
                  <a:srgbClr val="13548F"/>
                </a:solidFill>
                <a:latin typeface="Aptos" panose="020B0004020202020204" pitchFamily="34" charset="0"/>
                <a:cs typeface="Tahoma"/>
              </a:rPr>
              <a:t>Kesyon</a:t>
            </a:r>
            <a:r>
              <a:rPr sz="4800" b="0" spc="-385" dirty="0">
                <a:solidFill>
                  <a:srgbClr val="13548F"/>
                </a:solidFill>
                <a:latin typeface="Aptos" panose="020B0004020202020204" pitchFamily="34" charset="0"/>
                <a:cs typeface="Tahoma"/>
              </a:rPr>
              <a:t> </a:t>
            </a:r>
            <a:r>
              <a:rPr sz="4800" b="0" spc="-310" dirty="0">
                <a:solidFill>
                  <a:srgbClr val="13548F"/>
                </a:solidFill>
                <a:latin typeface="Aptos" panose="020B0004020202020204" pitchFamily="34" charset="0"/>
                <a:cs typeface="Tahoma"/>
              </a:rPr>
              <a:t>oubyen</a:t>
            </a:r>
            <a:r>
              <a:rPr sz="4800" b="0" spc="-380" dirty="0">
                <a:solidFill>
                  <a:srgbClr val="13548F"/>
                </a:solidFill>
                <a:latin typeface="Aptos" panose="020B0004020202020204" pitchFamily="34" charset="0"/>
                <a:cs typeface="Tahoma"/>
              </a:rPr>
              <a:t> </a:t>
            </a:r>
            <a:r>
              <a:rPr sz="4800" b="0" spc="-295" dirty="0">
                <a:solidFill>
                  <a:srgbClr val="13548F"/>
                </a:solidFill>
                <a:latin typeface="Aptos" panose="020B0004020202020204" pitchFamily="34" charset="0"/>
                <a:cs typeface="Tahoma"/>
              </a:rPr>
              <a:t>kòmantè??</a:t>
            </a:r>
            <a:endParaRPr sz="4800" b="0" dirty="0">
              <a:latin typeface="Aptos" panose="020B0004020202020204" pitchFamily="34" charset="0"/>
              <a:cs typeface="Tahoma"/>
            </a:endParaRPr>
          </a:p>
        </p:txBody>
      </p:sp>
      <p:sp>
        <p:nvSpPr>
          <p:cNvPr id="3" name="object 3"/>
          <p:cNvSpPr txBox="1"/>
          <p:nvPr/>
        </p:nvSpPr>
        <p:spPr>
          <a:xfrm>
            <a:off x="11766550" y="6308407"/>
            <a:ext cx="274320" cy="300355"/>
          </a:xfrm>
          <a:prstGeom prst="rect">
            <a:avLst/>
          </a:prstGeom>
        </p:spPr>
        <p:txBody>
          <a:bodyPr vert="horz" wrap="square" lIns="0" tIns="12700" rIns="0" bIns="0" rtlCol="0">
            <a:spAutoFit/>
          </a:bodyPr>
          <a:lstStyle/>
          <a:p>
            <a:pPr marL="12700">
              <a:lnSpc>
                <a:spcPct val="100000"/>
              </a:lnSpc>
              <a:spcBef>
                <a:spcPts val="100"/>
              </a:spcBef>
            </a:pPr>
            <a:r>
              <a:rPr sz="1800" spc="-25" dirty="0">
                <a:latin typeface="Aptos" panose="020B0004020202020204" pitchFamily="34" charset="0"/>
                <a:cs typeface="Tahoma"/>
              </a:rPr>
              <a:t>27</a:t>
            </a:r>
            <a:endParaRPr sz="1800" dirty="0">
              <a:latin typeface="Aptos" panose="020B0004020202020204" pitchFamily="34" charset="0"/>
              <a:cs typeface="Tahom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ccessibility Title"/>
          <p:cNvSpPr>
            <a:spLocks noGrp="1"/>
          </p:cNvSpPr>
          <p:nvPr>
            <p:ph type="title"/>
          </p:nvPr>
        </p:nvSpPr>
        <p:spPr>
          <a:xfrm>
            <a:off x="0" y="-1000000"/>
            <a:ext cx="1000" cy="1000"/>
          </a:xfrm>
          <a:prstGeom prst="rect">
            <a:avLst/>
          </a:prstGeom>
        </p:spPr>
        <p:txBody>
          <a:bodyPr/>
          <a:lstStyle/>
          <a:p>
            <a:r>
              <a:rPr lang="x-none" sz="100" dirty="0"/>
              <a:t>Ajanda</a:t>
            </a:r>
          </a:p>
        </p:txBody>
      </p:sp>
      <p:sp>
        <p:nvSpPr>
          <p:cNvPr id="2" name="object 2"/>
          <p:cNvSpPr txBox="1"/>
          <p:nvPr/>
        </p:nvSpPr>
        <p:spPr>
          <a:xfrm>
            <a:off x="78739" y="7556"/>
            <a:ext cx="9721850" cy="4612096"/>
          </a:xfrm>
          <a:prstGeom prst="rect">
            <a:avLst/>
          </a:prstGeom>
        </p:spPr>
        <p:txBody>
          <a:bodyPr vert="horz" wrap="square" lIns="0" tIns="12700" rIns="0" bIns="0" rtlCol="0">
            <a:spAutoFit/>
          </a:bodyPr>
          <a:lstStyle/>
          <a:p>
            <a:pPr marL="12700">
              <a:lnSpc>
                <a:spcPct val="100000"/>
              </a:lnSpc>
              <a:spcBef>
                <a:spcPts val="100"/>
              </a:spcBef>
            </a:pPr>
            <a:r>
              <a:rPr sz="2800" b="1" spc="-10" dirty="0">
                <a:solidFill>
                  <a:srgbClr val="FFFFFF"/>
                </a:solidFill>
                <a:latin typeface="Aptos" panose="020B0004020202020204" pitchFamily="34" charset="0"/>
                <a:cs typeface="Trebuchet MS"/>
              </a:rPr>
              <a:t>Ajanda</a:t>
            </a:r>
            <a:endParaRPr sz="2800" dirty="0">
              <a:latin typeface="Aptos" panose="020B0004020202020204" pitchFamily="34" charset="0"/>
              <a:cs typeface="Trebuchet MS"/>
            </a:endParaRPr>
          </a:p>
          <a:p>
            <a:pPr marL="460375" indent="-227329">
              <a:lnSpc>
                <a:spcPct val="100000"/>
              </a:lnSpc>
              <a:spcBef>
                <a:spcPts val="2100"/>
              </a:spcBef>
              <a:buFont typeface="Arial MT"/>
              <a:buChar char="•"/>
              <a:tabLst>
                <a:tab pos="460375" algn="l"/>
              </a:tabLst>
            </a:pPr>
            <a:r>
              <a:rPr sz="2400" spc="-75" dirty="0">
                <a:solidFill>
                  <a:srgbClr val="205F9A"/>
                </a:solidFill>
                <a:latin typeface="Aptos" panose="020B0004020202020204" pitchFamily="34" charset="0"/>
                <a:cs typeface="Tahoma"/>
              </a:rPr>
              <a:t>6:00-</a:t>
            </a:r>
            <a:r>
              <a:rPr sz="2400" spc="-95" dirty="0">
                <a:solidFill>
                  <a:srgbClr val="205F9A"/>
                </a:solidFill>
                <a:latin typeface="Aptos" panose="020B0004020202020204" pitchFamily="34" charset="0"/>
                <a:cs typeface="Tahoma"/>
              </a:rPr>
              <a:t>6:05:</a:t>
            </a:r>
            <a:r>
              <a:rPr sz="2400" spc="-220" dirty="0">
                <a:solidFill>
                  <a:srgbClr val="205F9A"/>
                </a:solidFill>
                <a:latin typeface="Aptos" panose="020B0004020202020204" pitchFamily="34" charset="0"/>
                <a:cs typeface="Tahoma"/>
              </a:rPr>
              <a:t> </a:t>
            </a:r>
            <a:r>
              <a:rPr sz="2400" spc="-45" dirty="0">
                <a:solidFill>
                  <a:srgbClr val="205F9A"/>
                </a:solidFill>
                <a:latin typeface="Aptos" panose="020B0004020202020204" pitchFamily="34" charset="0"/>
                <a:cs typeface="Tahoma"/>
              </a:rPr>
              <a:t>Detay</a:t>
            </a:r>
            <a:r>
              <a:rPr sz="2400" spc="-180" dirty="0">
                <a:solidFill>
                  <a:srgbClr val="205F9A"/>
                </a:solidFill>
                <a:latin typeface="Aptos" panose="020B0004020202020204" pitchFamily="34" charset="0"/>
                <a:cs typeface="Tahoma"/>
              </a:rPr>
              <a:t> </a:t>
            </a:r>
            <a:r>
              <a:rPr sz="2400" dirty="0">
                <a:solidFill>
                  <a:srgbClr val="205F9A"/>
                </a:solidFill>
                <a:latin typeface="Aptos" panose="020B0004020202020204" pitchFamily="34" charset="0"/>
                <a:cs typeface="Tahoma"/>
              </a:rPr>
              <a:t>sou</a:t>
            </a:r>
            <a:r>
              <a:rPr sz="2400" spc="-180" dirty="0">
                <a:solidFill>
                  <a:srgbClr val="205F9A"/>
                </a:solidFill>
                <a:latin typeface="Aptos" panose="020B0004020202020204" pitchFamily="34" charset="0"/>
                <a:cs typeface="Tahoma"/>
              </a:rPr>
              <a:t> </a:t>
            </a:r>
            <a:r>
              <a:rPr sz="2400" spc="-25" dirty="0">
                <a:solidFill>
                  <a:srgbClr val="205F9A"/>
                </a:solidFill>
                <a:latin typeface="Aptos" panose="020B0004020202020204" pitchFamily="34" charset="0"/>
                <a:cs typeface="Tahoma"/>
              </a:rPr>
              <a:t>entèpretasyon</a:t>
            </a:r>
            <a:r>
              <a:rPr sz="2400" spc="-215" dirty="0">
                <a:solidFill>
                  <a:srgbClr val="205F9A"/>
                </a:solidFill>
                <a:latin typeface="Aptos" panose="020B0004020202020204" pitchFamily="34" charset="0"/>
                <a:cs typeface="Tahoma"/>
              </a:rPr>
              <a:t> </a:t>
            </a:r>
            <a:r>
              <a:rPr sz="2400" spc="-25" dirty="0">
                <a:solidFill>
                  <a:srgbClr val="205F9A"/>
                </a:solidFill>
                <a:latin typeface="Aptos" panose="020B0004020202020204" pitchFamily="34" charset="0"/>
                <a:cs typeface="Tahoma"/>
              </a:rPr>
              <a:t>an</a:t>
            </a:r>
            <a:endParaRPr sz="2400" dirty="0">
              <a:latin typeface="Aptos" panose="020B0004020202020204" pitchFamily="34" charset="0"/>
              <a:cs typeface="Tahoma"/>
            </a:endParaRPr>
          </a:p>
          <a:p>
            <a:pPr marL="460375" marR="5080" indent="-227329">
              <a:lnSpc>
                <a:spcPct val="125200"/>
              </a:lnSpc>
              <a:buFont typeface="Arial MT"/>
              <a:buChar char="•"/>
              <a:tabLst>
                <a:tab pos="605155" algn="l"/>
              </a:tabLst>
            </a:pPr>
            <a:r>
              <a:rPr sz="2400" spc="-75" dirty="0">
                <a:solidFill>
                  <a:srgbClr val="205F9A"/>
                </a:solidFill>
                <a:latin typeface="Aptos" panose="020B0004020202020204" pitchFamily="34" charset="0"/>
                <a:cs typeface="Tahoma"/>
              </a:rPr>
              <a:t>6:05-</a:t>
            </a:r>
            <a:r>
              <a:rPr sz="2400" spc="-95" dirty="0">
                <a:solidFill>
                  <a:srgbClr val="205F9A"/>
                </a:solidFill>
                <a:latin typeface="Aptos" panose="020B0004020202020204" pitchFamily="34" charset="0"/>
                <a:cs typeface="Tahoma"/>
              </a:rPr>
              <a:t>6:15:</a:t>
            </a:r>
            <a:r>
              <a:rPr sz="2400" spc="-245" dirty="0">
                <a:solidFill>
                  <a:srgbClr val="205F9A"/>
                </a:solidFill>
                <a:latin typeface="Aptos" panose="020B0004020202020204" pitchFamily="34" charset="0"/>
                <a:cs typeface="Tahoma"/>
              </a:rPr>
              <a:t> </a:t>
            </a:r>
            <a:r>
              <a:rPr sz="2400" spc="-10" dirty="0">
                <a:solidFill>
                  <a:srgbClr val="205F9A"/>
                </a:solidFill>
                <a:latin typeface="Aptos" panose="020B0004020202020204" pitchFamily="34" charset="0"/>
                <a:cs typeface="Tahoma"/>
              </a:rPr>
              <a:t>Pawòl</a:t>
            </a:r>
            <a:r>
              <a:rPr sz="2400" spc="-210" dirty="0">
                <a:solidFill>
                  <a:srgbClr val="205F9A"/>
                </a:solidFill>
                <a:latin typeface="Aptos" panose="020B0004020202020204" pitchFamily="34" charset="0"/>
                <a:cs typeface="Tahoma"/>
              </a:rPr>
              <a:t> </a:t>
            </a:r>
            <a:r>
              <a:rPr sz="2400" spc="-30" dirty="0">
                <a:solidFill>
                  <a:srgbClr val="205F9A"/>
                </a:solidFill>
                <a:latin typeface="Aptos" panose="020B0004020202020204" pitchFamily="34" charset="0"/>
                <a:cs typeface="Tahoma"/>
              </a:rPr>
              <a:t>ouvèti</a:t>
            </a:r>
            <a:r>
              <a:rPr sz="2400" spc="-229" dirty="0">
                <a:solidFill>
                  <a:srgbClr val="205F9A"/>
                </a:solidFill>
                <a:latin typeface="Aptos" panose="020B0004020202020204" pitchFamily="34" charset="0"/>
                <a:cs typeface="Tahoma"/>
              </a:rPr>
              <a:t> </a:t>
            </a:r>
            <a:r>
              <a:rPr sz="2400" spc="-210" dirty="0">
                <a:solidFill>
                  <a:srgbClr val="205F9A"/>
                </a:solidFill>
                <a:latin typeface="Aptos" panose="020B0004020202020204" pitchFamily="34" charset="0"/>
                <a:cs typeface="Tahoma"/>
              </a:rPr>
              <a:t>–</a:t>
            </a:r>
            <a:r>
              <a:rPr sz="2400" spc="-225" dirty="0">
                <a:solidFill>
                  <a:srgbClr val="205F9A"/>
                </a:solidFill>
                <a:latin typeface="Aptos" panose="020B0004020202020204" pitchFamily="34" charset="0"/>
                <a:cs typeface="Tahoma"/>
              </a:rPr>
              <a:t> </a:t>
            </a:r>
            <a:r>
              <a:rPr sz="2400" spc="-25" dirty="0">
                <a:solidFill>
                  <a:srgbClr val="205F9A"/>
                </a:solidFill>
                <a:latin typeface="Aptos" panose="020B0004020202020204" pitchFamily="34" charset="0"/>
                <a:cs typeface="Tahoma"/>
              </a:rPr>
              <a:t>Prezidan</a:t>
            </a:r>
            <a:r>
              <a:rPr sz="2400" spc="-165" dirty="0">
                <a:solidFill>
                  <a:srgbClr val="205F9A"/>
                </a:solidFill>
                <a:latin typeface="Aptos" panose="020B0004020202020204" pitchFamily="34" charset="0"/>
                <a:cs typeface="Tahoma"/>
              </a:rPr>
              <a:t> </a:t>
            </a:r>
            <a:r>
              <a:rPr sz="2400" dirty="0">
                <a:solidFill>
                  <a:srgbClr val="205F9A"/>
                </a:solidFill>
                <a:latin typeface="Aptos" panose="020B0004020202020204" pitchFamily="34" charset="0"/>
                <a:cs typeface="Tahoma"/>
              </a:rPr>
              <a:t>McDiarmid;</a:t>
            </a:r>
            <a:r>
              <a:rPr sz="2400" spc="-270" dirty="0">
                <a:solidFill>
                  <a:srgbClr val="205F9A"/>
                </a:solidFill>
                <a:latin typeface="Aptos" panose="020B0004020202020204" pitchFamily="34" charset="0"/>
                <a:cs typeface="Tahoma"/>
              </a:rPr>
              <a:t> </a:t>
            </a:r>
            <a:r>
              <a:rPr sz="2400" spc="-10" dirty="0">
                <a:solidFill>
                  <a:srgbClr val="205F9A"/>
                </a:solidFill>
                <a:latin typeface="Aptos" panose="020B0004020202020204" pitchFamily="34" charset="0"/>
                <a:cs typeface="Tahoma"/>
              </a:rPr>
              <a:t>Sou-</a:t>
            </a:r>
            <a:r>
              <a:rPr sz="2400" spc="-25" dirty="0">
                <a:solidFill>
                  <a:srgbClr val="205F9A"/>
                </a:solidFill>
                <a:latin typeface="Aptos" panose="020B0004020202020204" pitchFamily="34" charset="0"/>
                <a:cs typeface="Tahoma"/>
              </a:rPr>
              <a:t>sekretè</a:t>
            </a:r>
            <a:r>
              <a:rPr sz="2400" spc="-195" dirty="0">
                <a:solidFill>
                  <a:srgbClr val="205F9A"/>
                </a:solidFill>
                <a:latin typeface="Aptos" panose="020B0004020202020204" pitchFamily="34" charset="0"/>
                <a:cs typeface="Tahoma"/>
              </a:rPr>
              <a:t> </a:t>
            </a:r>
            <a:r>
              <a:rPr sz="2400" spc="-75" dirty="0">
                <a:solidFill>
                  <a:srgbClr val="205F9A"/>
                </a:solidFill>
                <a:latin typeface="Aptos" panose="020B0004020202020204" pitchFamily="34" charset="0"/>
                <a:cs typeface="Tahoma"/>
              </a:rPr>
              <a:t>Power;</a:t>
            </a:r>
            <a:r>
              <a:rPr sz="2400" spc="-190" dirty="0">
                <a:solidFill>
                  <a:srgbClr val="205F9A"/>
                </a:solidFill>
                <a:latin typeface="Aptos" panose="020B0004020202020204" pitchFamily="34" charset="0"/>
                <a:cs typeface="Tahoma"/>
              </a:rPr>
              <a:t> </a:t>
            </a:r>
            <a:r>
              <a:rPr sz="2400" spc="-20" dirty="0">
                <a:solidFill>
                  <a:srgbClr val="205F9A"/>
                </a:solidFill>
                <a:latin typeface="Aptos" panose="020B0004020202020204" pitchFamily="34" charset="0"/>
                <a:cs typeface="Tahoma"/>
              </a:rPr>
              <a:t>Sari 	</a:t>
            </a:r>
            <a:r>
              <a:rPr sz="2400" spc="-45" dirty="0">
                <a:solidFill>
                  <a:srgbClr val="205F9A"/>
                </a:solidFill>
                <a:latin typeface="Aptos" panose="020B0004020202020204" pitchFamily="34" charset="0"/>
                <a:cs typeface="Tahoma"/>
              </a:rPr>
              <a:t>Kayyali,</a:t>
            </a:r>
            <a:r>
              <a:rPr sz="2400" spc="-200" dirty="0">
                <a:solidFill>
                  <a:srgbClr val="205F9A"/>
                </a:solidFill>
                <a:latin typeface="Aptos" panose="020B0004020202020204" pitchFamily="34" charset="0"/>
                <a:cs typeface="Tahoma"/>
              </a:rPr>
              <a:t> </a:t>
            </a:r>
            <a:r>
              <a:rPr sz="2400" spc="-10" dirty="0">
                <a:solidFill>
                  <a:srgbClr val="205F9A"/>
                </a:solidFill>
                <a:latin typeface="Aptos" panose="020B0004020202020204" pitchFamily="34" charset="0"/>
                <a:cs typeface="Tahoma"/>
              </a:rPr>
              <a:t>GreenRoots</a:t>
            </a:r>
            <a:endParaRPr sz="2400" dirty="0">
              <a:latin typeface="Aptos" panose="020B0004020202020204" pitchFamily="34" charset="0"/>
              <a:cs typeface="Tahoma"/>
            </a:endParaRPr>
          </a:p>
          <a:p>
            <a:pPr marL="460375" indent="-227329">
              <a:lnSpc>
                <a:spcPct val="100000"/>
              </a:lnSpc>
              <a:spcBef>
                <a:spcPts val="725"/>
              </a:spcBef>
              <a:buFont typeface="Arial MT"/>
              <a:buChar char="•"/>
              <a:tabLst>
                <a:tab pos="460375" algn="l"/>
              </a:tabLst>
            </a:pPr>
            <a:r>
              <a:rPr sz="2400" spc="-75" dirty="0">
                <a:solidFill>
                  <a:srgbClr val="205F9A"/>
                </a:solidFill>
                <a:latin typeface="Aptos" panose="020B0004020202020204" pitchFamily="34" charset="0"/>
                <a:cs typeface="Tahoma"/>
              </a:rPr>
              <a:t>6:15-</a:t>
            </a:r>
            <a:r>
              <a:rPr sz="2400" spc="-95" dirty="0">
                <a:solidFill>
                  <a:srgbClr val="205F9A"/>
                </a:solidFill>
                <a:latin typeface="Aptos" panose="020B0004020202020204" pitchFamily="34" charset="0"/>
                <a:cs typeface="Tahoma"/>
              </a:rPr>
              <a:t>6:45:</a:t>
            </a:r>
            <a:r>
              <a:rPr sz="2400" spc="-220" dirty="0">
                <a:solidFill>
                  <a:srgbClr val="205F9A"/>
                </a:solidFill>
                <a:latin typeface="Aptos" panose="020B0004020202020204" pitchFamily="34" charset="0"/>
                <a:cs typeface="Tahoma"/>
              </a:rPr>
              <a:t> </a:t>
            </a:r>
            <a:r>
              <a:rPr sz="2400" spc="-35" dirty="0">
                <a:solidFill>
                  <a:srgbClr val="205F9A"/>
                </a:solidFill>
                <a:latin typeface="Aptos" panose="020B0004020202020204" pitchFamily="34" charset="0"/>
                <a:cs typeface="Tahoma"/>
              </a:rPr>
              <a:t>Prezantasyon</a:t>
            </a:r>
            <a:r>
              <a:rPr sz="2400" spc="-135" dirty="0">
                <a:solidFill>
                  <a:srgbClr val="205F9A"/>
                </a:solidFill>
                <a:latin typeface="Aptos" panose="020B0004020202020204" pitchFamily="34" charset="0"/>
                <a:cs typeface="Tahoma"/>
              </a:rPr>
              <a:t> </a:t>
            </a:r>
            <a:r>
              <a:rPr sz="2400" dirty="0">
                <a:solidFill>
                  <a:srgbClr val="205F9A"/>
                </a:solidFill>
                <a:latin typeface="Aptos" panose="020B0004020202020204" pitchFamily="34" charset="0"/>
                <a:cs typeface="Tahoma"/>
              </a:rPr>
              <a:t>sou</a:t>
            </a:r>
            <a:r>
              <a:rPr sz="2400" spc="-150" dirty="0">
                <a:solidFill>
                  <a:srgbClr val="205F9A"/>
                </a:solidFill>
                <a:latin typeface="Aptos" panose="020B0004020202020204" pitchFamily="34" charset="0"/>
                <a:cs typeface="Tahoma"/>
              </a:rPr>
              <a:t> </a:t>
            </a:r>
            <a:r>
              <a:rPr sz="2400" spc="-50" dirty="0">
                <a:solidFill>
                  <a:srgbClr val="205F9A"/>
                </a:solidFill>
                <a:latin typeface="Aptos" panose="020B0004020202020204" pitchFamily="34" charset="0"/>
                <a:cs typeface="Tahoma"/>
              </a:rPr>
              <a:t>Pwogram</a:t>
            </a:r>
            <a:r>
              <a:rPr sz="2400" spc="-265" dirty="0">
                <a:solidFill>
                  <a:srgbClr val="205F9A"/>
                </a:solidFill>
                <a:latin typeface="Aptos" panose="020B0004020202020204" pitchFamily="34" charset="0"/>
                <a:cs typeface="Tahoma"/>
              </a:rPr>
              <a:t> </a:t>
            </a:r>
            <a:r>
              <a:rPr sz="2400" spc="-25" dirty="0">
                <a:solidFill>
                  <a:srgbClr val="205F9A"/>
                </a:solidFill>
                <a:latin typeface="Aptos" panose="020B0004020202020204" pitchFamily="34" charset="0"/>
                <a:cs typeface="Tahoma"/>
              </a:rPr>
              <a:t>Sibvansyon</a:t>
            </a:r>
            <a:r>
              <a:rPr sz="2400" spc="-160" dirty="0">
                <a:solidFill>
                  <a:srgbClr val="205F9A"/>
                </a:solidFill>
                <a:latin typeface="Aptos" panose="020B0004020202020204" pitchFamily="34" charset="0"/>
                <a:cs typeface="Tahoma"/>
              </a:rPr>
              <a:t> </a:t>
            </a:r>
            <a:r>
              <a:rPr sz="2400" dirty="0">
                <a:solidFill>
                  <a:srgbClr val="205F9A"/>
                </a:solidFill>
                <a:latin typeface="Aptos" panose="020B0004020202020204" pitchFamily="34" charset="0"/>
                <a:cs typeface="Tahoma"/>
              </a:rPr>
              <a:t>Sipò</a:t>
            </a:r>
            <a:r>
              <a:rPr sz="2400" spc="-200" dirty="0">
                <a:solidFill>
                  <a:srgbClr val="205F9A"/>
                </a:solidFill>
                <a:latin typeface="Aptos" panose="020B0004020202020204" pitchFamily="34" charset="0"/>
                <a:cs typeface="Tahoma"/>
              </a:rPr>
              <a:t> </a:t>
            </a:r>
            <a:r>
              <a:rPr sz="2400" spc="-10" dirty="0">
                <a:solidFill>
                  <a:srgbClr val="205F9A"/>
                </a:solidFill>
                <a:latin typeface="Aptos" panose="020B0004020202020204" pitchFamily="34" charset="0"/>
                <a:cs typeface="Tahoma"/>
              </a:rPr>
              <a:t>Entèvenan</a:t>
            </a:r>
            <a:endParaRPr sz="2400" dirty="0">
              <a:latin typeface="Aptos" panose="020B0004020202020204" pitchFamily="34" charset="0"/>
              <a:cs typeface="Tahoma"/>
            </a:endParaRPr>
          </a:p>
          <a:p>
            <a:pPr marL="460375" indent="-227329">
              <a:lnSpc>
                <a:spcPts val="2755"/>
              </a:lnSpc>
              <a:spcBef>
                <a:spcPts val="645"/>
              </a:spcBef>
              <a:buFont typeface="Arial MT"/>
              <a:buChar char="•"/>
              <a:tabLst>
                <a:tab pos="460375" algn="l"/>
              </a:tabLst>
            </a:pPr>
            <a:r>
              <a:rPr sz="2400" spc="-75" dirty="0">
                <a:solidFill>
                  <a:srgbClr val="205F9A"/>
                </a:solidFill>
                <a:latin typeface="Aptos" panose="020B0004020202020204" pitchFamily="34" charset="0"/>
                <a:cs typeface="Tahoma"/>
              </a:rPr>
              <a:t>6:45-</a:t>
            </a:r>
            <a:r>
              <a:rPr sz="2400" spc="-95" dirty="0">
                <a:solidFill>
                  <a:srgbClr val="205F9A"/>
                </a:solidFill>
                <a:latin typeface="Aptos" panose="020B0004020202020204" pitchFamily="34" charset="0"/>
                <a:cs typeface="Tahoma"/>
              </a:rPr>
              <a:t>6:55:</a:t>
            </a:r>
            <a:r>
              <a:rPr sz="2400" spc="-240" dirty="0">
                <a:solidFill>
                  <a:srgbClr val="205F9A"/>
                </a:solidFill>
                <a:latin typeface="Aptos" panose="020B0004020202020204" pitchFamily="34" charset="0"/>
                <a:cs typeface="Tahoma"/>
              </a:rPr>
              <a:t> </a:t>
            </a:r>
            <a:r>
              <a:rPr sz="2400" spc="-20" dirty="0">
                <a:solidFill>
                  <a:srgbClr val="205F9A"/>
                </a:solidFill>
                <a:latin typeface="Aptos" panose="020B0004020202020204" pitchFamily="34" charset="0"/>
                <a:cs typeface="Tahoma"/>
              </a:rPr>
              <a:t>Konsiderasyon</a:t>
            </a:r>
            <a:r>
              <a:rPr sz="2400" spc="-229" dirty="0">
                <a:solidFill>
                  <a:srgbClr val="205F9A"/>
                </a:solidFill>
                <a:latin typeface="Aptos" panose="020B0004020202020204" pitchFamily="34" charset="0"/>
                <a:cs typeface="Tahoma"/>
              </a:rPr>
              <a:t> </a:t>
            </a:r>
            <a:r>
              <a:rPr sz="2400" dirty="0">
                <a:solidFill>
                  <a:srgbClr val="205F9A"/>
                </a:solidFill>
                <a:latin typeface="Aptos" panose="020B0004020202020204" pitchFamily="34" charset="0"/>
                <a:cs typeface="Tahoma"/>
              </a:rPr>
              <a:t>AGO</a:t>
            </a:r>
            <a:r>
              <a:rPr sz="2400" spc="-225" dirty="0">
                <a:solidFill>
                  <a:srgbClr val="205F9A"/>
                </a:solidFill>
                <a:latin typeface="Aptos" panose="020B0004020202020204" pitchFamily="34" charset="0"/>
                <a:cs typeface="Tahoma"/>
              </a:rPr>
              <a:t> </a:t>
            </a:r>
            <a:r>
              <a:rPr sz="2400" dirty="0">
                <a:solidFill>
                  <a:srgbClr val="205F9A"/>
                </a:solidFill>
                <a:latin typeface="Aptos" panose="020B0004020202020204" pitchFamily="34" charset="0"/>
                <a:cs typeface="Tahoma"/>
              </a:rPr>
              <a:t>nan</a:t>
            </a:r>
            <a:r>
              <a:rPr sz="2400" spc="-240" dirty="0">
                <a:solidFill>
                  <a:srgbClr val="205F9A"/>
                </a:solidFill>
                <a:latin typeface="Aptos" panose="020B0004020202020204" pitchFamily="34" charset="0"/>
                <a:cs typeface="Tahoma"/>
              </a:rPr>
              <a:t> </a:t>
            </a:r>
            <a:r>
              <a:rPr sz="2400" dirty="0">
                <a:solidFill>
                  <a:srgbClr val="205F9A"/>
                </a:solidFill>
                <a:latin typeface="Aptos" panose="020B0004020202020204" pitchFamily="34" charset="0"/>
                <a:cs typeface="Tahoma"/>
              </a:rPr>
              <a:t>Pwosedi</a:t>
            </a:r>
            <a:r>
              <a:rPr sz="2400" spc="-190" dirty="0">
                <a:solidFill>
                  <a:srgbClr val="205F9A"/>
                </a:solidFill>
                <a:latin typeface="Aptos" panose="020B0004020202020204" pitchFamily="34" charset="0"/>
                <a:cs typeface="Tahoma"/>
              </a:rPr>
              <a:t> </a:t>
            </a:r>
            <a:r>
              <a:rPr sz="2400" spc="-70" dirty="0">
                <a:solidFill>
                  <a:srgbClr val="205F9A"/>
                </a:solidFill>
                <a:latin typeface="Aptos" panose="020B0004020202020204" pitchFamily="34" charset="0"/>
                <a:cs typeface="Tahoma"/>
              </a:rPr>
              <a:t>yo</a:t>
            </a:r>
            <a:r>
              <a:rPr sz="2400" spc="-204" dirty="0">
                <a:solidFill>
                  <a:srgbClr val="205F9A"/>
                </a:solidFill>
                <a:latin typeface="Aptos" panose="020B0004020202020204" pitchFamily="34" charset="0"/>
                <a:cs typeface="Tahoma"/>
              </a:rPr>
              <a:t> </a:t>
            </a:r>
            <a:r>
              <a:rPr sz="2400" spc="100" dirty="0">
                <a:solidFill>
                  <a:srgbClr val="205F9A"/>
                </a:solidFill>
                <a:latin typeface="Aptos" panose="020B0004020202020204" pitchFamily="34" charset="0"/>
                <a:cs typeface="Tahoma"/>
              </a:rPr>
              <a:t>C</a:t>
            </a:r>
            <a:r>
              <a:rPr sz="2400" spc="-229" dirty="0">
                <a:solidFill>
                  <a:srgbClr val="205F9A"/>
                </a:solidFill>
                <a:latin typeface="Aptos" panose="020B0004020202020204" pitchFamily="34" charset="0"/>
                <a:cs typeface="Tahoma"/>
              </a:rPr>
              <a:t> </a:t>
            </a:r>
            <a:r>
              <a:rPr sz="2400" spc="-20" dirty="0">
                <a:solidFill>
                  <a:srgbClr val="205F9A"/>
                </a:solidFill>
                <a:latin typeface="Aptos" panose="020B0004020202020204" pitchFamily="34" charset="0"/>
                <a:cs typeface="Tahoma"/>
              </a:rPr>
              <a:t>Konsiderasyon</a:t>
            </a:r>
            <a:r>
              <a:rPr sz="2400" spc="-254" dirty="0">
                <a:solidFill>
                  <a:srgbClr val="205F9A"/>
                </a:solidFill>
                <a:latin typeface="Aptos" panose="020B0004020202020204" pitchFamily="34" charset="0"/>
                <a:cs typeface="Tahoma"/>
              </a:rPr>
              <a:t> </a:t>
            </a:r>
            <a:r>
              <a:rPr sz="2400" spc="-25" dirty="0">
                <a:solidFill>
                  <a:srgbClr val="205F9A"/>
                </a:solidFill>
                <a:latin typeface="Aptos" panose="020B0004020202020204" pitchFamily="34" charset="0"/>
                <a:cs typeface="Tahoma"/>
              </a:rPr>
              <a:t>kle</a:t>
            </a:r>
            <a:endParaRPr sz="2400" dirty="0">
              <a:latin typeface="Aptos" panose="020B0004020202020204" pitchFamily="34" charset="0"/>
              <a:cs typeface="Tahoma"/>
            </a:endParaRPr>
          </a:p>
          <a:p>
            <a:pPr marL="461645">
              <a:lnSpc>
                <a:spcPts val="2755"/>
              </a:lnSpc>
            </a:pPr>
            <a:r>
              <a:rPr sz="2400" dirty="0">
                <a:solidFill>
                  <a:srgbClr val="205F9A"/>
                </a:solidFill>
                <a:latin typeface="Aptos" panose="020B0004020202020204" pitchFamily="34" charset="0"/>
                <a:cs typeface="Tahoma"/>
              </a:rPr>
              <a:t>pou</a:t>
            </a:r>
            <a:r>
              <a:rPr sz="2400" spc="-245" dirty="0">
                <a:solidFill>
                  <a:srgbClr val="205F9A"/>
                </a:solidFill>
                <a:latin typeface="Aptos" panose="020B0004020202020204" pitchFamily="34" charset="0"/>
                <a:cs typeface="Tahoma"/>
              </a:rPr>
              <a:t> </a:t>
            </a:r>
            <a:r>
              <a:rPr sz="2400" spc="-10" dirty="0">
                <a:solidFill>
                  <a:srgbClr val="205F9A"/>
                </a:solidFill>
                <a:latin typeface="Aptos" panose="020B0004020202020204" pitchFamily="34" charset="0"/>
                <a:cs typeface="Tahoma"/>
              </a:rPr>
              <a:t>Entèvenan</a:t>
            </a:r>
            <a:endParaRPr sz="2400" dirty="0">
              <a:latin typeface="Aptos" panose="020B0004020202020204" pitchFamily="34" charset="0"/>
              <a:cs typeface="Tahoma"/>
            </a:endParaRPr>
          </a:p>
          <a:p>
            <a:pPr marL="460375" indent="-227329">
              <a:lnSpc>
                <a:spcPct val="100000"/>
              </a:lnSpc>
              <a:spcBef>
                <a:spcPts val="725"/>
              </a:spcBef>
              <a:buFont typeface="Arial MT"/>
              <a:buChar char="•"/>
              <a:tabLst>
                <a:tab pos="460375" algn="l"/>
              </a:tabLst>
            </a:pPr>
            <a:r>
              <a:rPr sz="2400" spc="-90" dirty="0">
                <a:solidFill>
                  <a:srgbClr val="205F9A"/>
                </a:solidFill>
                <a:latin typeface="Aptos" panose="020B0004020202020204" pitchFamily="34" charset="0"/>
                <a:cs typeface="Tahoma"/>
              </a:rPr>
              <a:t>6:55-</a:t>
            </a:r>
            <a:r>
              <a:rPr sz="2400" spc="-95" dirty="0">
                <a:solidFill>
                  <a:srgbClr val="205F9A"/>
                </a:solidFill>
                <a:latin typeface="Aptos" panose="020B0004020202020204" pitchFamily="34" charset="0"/>
                <a:cs typeface="Tahoma"/>
              </a:rPr>
              <a:t>7:20:</a:t>
            </a:r>
            <a:r>
              <a:rPr sz="2400" spc="-245" dirty="0">
                <a:solidFill>
                  <a:srgbClr val="205F9A"/>
                </a:solidFill>
                <a:latin typeface="Aptos" panose="020B0004020202020204" pitchFamily="34" charset="0"/>
                <a:cs typeface="Tahoma"/>
              </a:rPr>
              <a:t> </a:t>
            </a:r>
            <a:r>
              <a:rPr sz="2400" spc="-50" dirty="0">
                <a:solidFill>
                  <a:srgbClr val="205F9A"/>
                </a:solidFill>
                <a:latin typeface="Aptos" panose="020B0004020202020204" pitchFamily="34" charset="0"/>
                <a:cs typeface="Tahoma"/>
              </a:rPr>
              <a:t>Kesyon</a:t>
            </a:r>
            <a:r>
              <a:rPr sz="2400" spc="-185" dirty="0">
                <a:solidFill>
                  <a:srgbClr val="205F9A"/>
                </a:solidFill>
                <a:latin typeface="Aptos" panose="020B0004020202020204" pitchFamily="34" charset="0"/>
                <a:cs typeface="Tahoma"/>
              </a:rPr>
              <a:t> </a:t>
            </a:r>
            <a:r>
              <a:rPr sz="2400" spc="-20" dirty="0">
                <a:solidFill>
                  <a:srgbClr val="205F9A"/>
                </a:solidFill>
                <a:latin typeface="Aptos" panose="020B0004020202020204" pitchFamily="34" charset="0"/>
                <a:cs typeface="Tahoma"/>
              </a:rPr>
              <a:t>ak</a:t>
            </a:r>
            <a:r>
              <a:rPr sz="2400" spc="-225" dirty="0">
                <a:solidFill>
                  <a:srgbClr val="205F9A"/>
                </a:solidFill>
                <a:latin typeface="Aptos" panose="020B0004020202020204" pitchFamily="34" charset="0"/>
                <a:cs typeface="Tahoma"/>
              </a:rPr>
              <a:t> </a:t>
            </a:r>
            <a:r>
              <a:rPr sz="2400" spc="-10" dirty="0">
                <a:solidFill>
                  <a:srgbClr val="205F9A"/>
                </a:solidFill>
                <a:latin typeface="Aptos" panose="020B0004020202020204" pitchFamily="34" charset="0"/>
                <a:cs typeface="Tahoma"/>
              </a:rPr>
              <a:t>Repons</a:t>
            </a:r>
            <a:endParaRPr sz="2400" dirty="0">
              <a:latin typeface="Aptos" panose="020B0004020202020204" pitchFamily="34" charset="0"/>
              <a:cs typeface="Tahoma"/>
            </a:endParaRPr>
          </a:p>
          <a:p>
            <a:pPr marL="419100" marR="1517650" indent="-186055">
              <a:lnSpc>
                <a:spcPct val="125099"/>
              </a:lnSpc>
              <a:spcBef>
                <a:spcPts val="5"/>
              </a:spcBef>
              <a:buFont typeface="Arial MT"/>
              <a:buChar char="•"/>
              <a:tabLst>
                <a:tab pos="419100" algn="l"/>
                <a:tab pos="460375" algn="l"/>
              </a:tabLst>
            </a:pPr>
            <a:r>
              <a:rPr sz="2400" dirty="0">
                <a:solidFill>
                  <a:srgbClr val="205F9A"/>
                </a:solidFill>
                <a:latin typeface="Aptos" panose="020B0004020202020204" pitchFamily="34" charset="0"/>
                <a:cs typeface="Tahoma"/>
              </a:rPr>
              <a:t>	</a:t>
            </a:r>
            <a:r>
              <a:rPr sz="2400" spc="-90" dirty="0">
                <a:solidFill>
                  <a:srgbClr val="205F9A"/>
                </a:solidFill>
                <a:latin typeface="Aptos" panose="020B0004020202020204" pitchFamily="34" charset="0"/>
                <a:cs typeface="Tahoma"/>
              </a:rPr>
              <a:t>7:20-</a:t>
            </a:r>
            <a:r>
              <a:rPr sz="2400" spc="-95" dirty="0">
                <a:solidFill>
                  <a:srgbClr val="205F9A"/>
                </a:solidFill>
                <a:latin typeface="Aptos" panose="020B0004020202020204" pitchFamily="34" charset="0"/>
                <a:cs typeface="Tahoma"/>
              </a:rPr>
              <a:t>7:30:</a:t>
            </a:r>
            <a:r>
              <a:rPr sz="2400" spc="-245" dirty="0">
                <a:solidFill>
                  <a:srgbClr val="205F9A"/>
                </a:solidFill>
                <a:latin typeface="Aptos" panose="020B0004020202020204" pitchFamily="34" charset="0"/>
                <a:cs typeface="Tahoma"/>
              </a:rPr>
              <a:t> </a:t>
            </a:r>
            <a:r>
              <a:rPr sz="2400" spc="-10" dirty="0">
                <a:solidFill>
                  <a:srgbClr val="205F9A"/>
                </a:solidFill>
                <a:latin typeface="Aptos" panose="020B0004020202020204" pitchFamily="34" charset="0"/>
                <a:cs typeface="Tahoma"/>
              </a:rPr>
              <a:t>Pawòl</a:t>
            </a:r>
            <a:r>
              <a:rPr sz="2400" spc="-215" dirty="0">
                <a:solidFill>
                  <a:srgbClr val="205F9A"/>
                </a:solidFill>
                <a:latin typeface="Aptos" panose="020B0004020202020204" pitchFamily="34" charset="0"/>
                <a:cs typeface="Tahoma"/>
              </a:rPr>
              <a:t> </a:t>
            </a:r>
            <a:r>
              <a:rPr sz="2400" spc="-30" dirty="0">
                <a:solidFill>
                  <a:srgbClr val="205F9A"/>
                </a:solidFill>
                <a:latin typeface="Aptos" panose="020B0004020202020204" pitchFamily="34" charset="0"/>
                <a:cs typeface="Tahoma"/>
              </a:rPr>
              <a:t>konklizyon</a:t>
            </a:r>
            <a:r>
              <a:rPr sz="2400" spc="-200" dirty="0">
                <a:solidFill>
                  <a:srgbClr val="205F9A"/>
                </a:solidFill>
                <a:latin typeface="Aptos" panose="020B0004020202020204" pitchFamily="34" charset="0"/>
                <a:cs typeface="Tahoma"/>
              </a:rPr>
              <a:t> </a:t>
            </a:r>
            <a:r>
              <a:rPr sz="2400" spc="-70" dirty="0">
                <a:solidFill>
                  <a:srgbClr val="205F9A"/>
                </a:solidFill>
                <a:latin typeface="Aptos" panose="020B0004020202020204" pitchFamily="34" charset="0"/>
                <a:cs typeface="Tahoma"/>
              </a:rPr>
              <a:t>-</a:t>
            </a:r>
            <a:r>
              <a:rPr sz="2400" spc="-229" dirty="0">
                <a:solidFill>
                  <a:srgbClr val="205F9A"/>
                </a:solidFill>
                <a:latin typeface="Aptos" panose="020B0004020202020204" pitchFamily="34" charset="0"/>
                <a:cs typeface="Tahoma"/>
              </a:rPr>
              <a:t> </a:t>
            </a:r>
            <a:r>
              <a:rPr sz="2400" spc="-25" dirty="0">
                <a:solidFill>
                  <a:srgbClr val="205F9A"/>
                </a:solidFill>
                <a:latin typeface="Aptos" panose="020B0004020202020204" pitchFamily="34" charset="0"/>
                <a:cs typeface="Tahoma"/>
              </a:rPr>
              <a:t>Komisyonè</a:t>
            </a:r>
            <a:r>
              <a:rPr sz="2400" spc="-240" dirty="0">
                <a:solidFill>
                  <a:srgbClr val="205F9A"/>
                </a:solidFill>
                <a:latin typeface="Aptos" panose="020B0004020202020204" pitchFamily="34" charset="0"/>
                <a:cs typeface="Tahoma"/>
              </a:rPr>
              <a:t> </a:t>
            </a:r>
            <a:r>
              <a:rPr sz="2400" spc="-10" dirty="0">
                <a:solidFill>
                  <a:srgbClr val="205F9A"/>
                </a:solidFill>
                <a:latin typeface="Aptos" panose="020B0004020202020204" pitchFamily="34" charset="0"/>
                <a:cs typeface="Tahoma"/>
              </a:rPr>
              <a:t>Rubin,</a:t>
            </a:r>
            <a:r>
              <a:rPr sz="2400" spc="-240" dirty="0">
                <a:solidFill>
                  <a:srgbClr val="205F9A"/>
                </a:solidFill>
                <a:latin typeface="Aptos" panose="020B0004020202020204" pitchFamily="34" charset="0"/>
                <a:cs typeface="Tahoma"/>
              </a:rPr>
              <a:t> </a:t>
            </a:r>
            <a:r>
              <a:rPr sz="2400" spc="-10" dirty="0">
                <a:solidFill>
                  <a:srgbClr val="205F9A"/>
                </a:solidFill>
                <a:latin typeface="Aptos" panose="020B0004020202020204" pitchFamily="34" charset="0"/>
                <a:cs typeface="Tahoma"/>
              </a:rPr>
              <a:t>Komisyonè Anderson,</a:t>
            </a:r>
            <a:r>
              <a:rPr sz="2400" spc="-260" dirty="0">
                <a:solidFill>
                  <a:srgbClr val="205F9A"/>
                </a:solidFill>
                <a:latin typeface="Aptos" panose="020B0004020202020204" pitchFamily="34" charset="0"/>
                <a:cs typeface="Tahoma"/>
              </a:rPr>
              <a:t> </a:t>
            </a:r>
            <a:r>
              <a:rPr sz="2400" spc="-50" dirty="0">
                <a:solidFill>
                  <a:srgbClr val="205F9A"/>
                </a:solidFill>
                <a:latin typeface="Aptos" panose="020B0004020202020204" pitchFamily="34" charset="0"/>
                <a:cs typeface="Tahoma"/>
              </a:rPr>
              <a:t>Avoka</a:t>
            </a:r>
            <a:r>
              <a:rPr sz="2400" spc="-260" dirty="0">
                <a:solidFill>
                  <a:srgbClr val="205F9A"/>
                </a:solidFill>
                <a:latin typeface="Aptos" panose="020B0004020202020204" pitchFamily="34" charset="0"/>
                <a:cs typeface="Tahoma"/>
              </a:rPr>
              <a:t> </a:t>
            </a:r>
            <a:r>
              <a:rPr sz="2400" spc="-50" dirty="0">
                <a:solidFill>
                  <a:srgbClr val="205F9A"/>
                </a:solidFill>
                <a:latin typeface="Aptos" panose="020B0004020202020204" pitchFamily="34" charset="0"/>
                <a:cs typeface="Tahoma"/>
              </a:rPr>
              <a:t>Jeneral</a:t>
            </a:r>
            <a:r>
              <a:rPr sz="2400" spc="-235" dirty="0">
                <a:solidFill>
                  <a:srgbClr val="205F9A"/>
                </a:solidFill>
                <a:latin typeface="Aptos" panose="020B0004020202020204" pitchFamily="34" charset="0"/>
                <a:cs typeface="Tahoma"/>
              </a:rPr>
              <a:t> </a:t>
            </a:r>
            <a:r>
              <a:rPr sz="2400" spc="50" dirty="0">
                <a:solidFill>
                  <a:srgbClr val="205F9A"/>
                </a:solidFill>
                <a:latin typeface="Aptos" panose="020B0004020202020204" pitchFamily="34" charset="0"/>
                <a:cs typeface="Tahoma"/>
              </a:rPr>
              <a:t>Campbell</a:t>
            </a:r>
            <a:r>
              <a:rPr sz="2400" spc="-210" dirty="0">
                <a:solidFill>
                  <a:srgbClr val="205F9A"/>
                </a:solidFill>
                <a:latin typeface="Aptos" panose="020B0004020202020204" pitchFamily="34" charset="0"/>
                <a:cs typeface="Tahoma"/>
              </a:rPr>
              <a:t> </a:t>
            </a:r>
            <a:r>
              <a:rPr sz="2400" spc="-40" dirty="0">
                <a:solidFill>
                  <a:srgbClr val="205F9A"/>
                </a:solidFill>
                <a:latin typeface="Aptos" panose="020B0004020202020204" pitchFamily="34" charset="0"/>
                <a:cs typeface="Tahoma"/>
              </a:rPr>
              <a:t>(pawòl</a:t>
            </a:r>
            <a:r>
              <a:rPr sz="2400" spc="-245" dirty="0">
                <a:solidFill>
                  <a:srgbClr val="205F9A"/>
                </a:solidFill>
                <a:latin typeface="Aptos" panose="020B0004020202020204" pitchFamily="34" charset="0"/>
                <a:cs typeface="Tahoma"/>
              </a:rPr>
              <a:t> </a:t>
            </a:r>
            <a:r>
              <a:rPr sz="2400" spc="-10" dirty="0">
                <a:solidFill>
                  <a:srgbClr val="205F9A"/>
                </a:solidFill>
                <a:latin typeface="Aptos" panose="020B0004020202020204" pitchFamily="34" charset="0"/>
                <a:cs typeface="Tahoma"/>
              </a:rPr>
              <a:t>anrejistre)</a:t>
            </a:r>
            <a:endParaRPr sz="2400" dirty="0">
              <a:latin typeface="Aptos" panose="020B0004020202020204" pitchFamily="34" charset="0"/>
              <a:cs typeface="Tahoma"/>
            </a:endParaRPr>
          </a:p>
        </p:txBody>
      </p:sp>
      <p:sp>
        <p:nvSpPr>
          <p:cNvPr id="3" name="object 3"/>
          <p:cNvSpPr txBox="1">
            <a:spLocks noGrp="1"/>
          </p:cNvSpPr>
          <p:nvPr>
            <p:ph type="sldNum" sz="quarter" idx="7"/>
          </p:nvPr>
        </p:nvSpPr>
        <p:spPr>
          <a:xfrm>
            <a:off x="11741150" y="6322379"/>
            <a:ext cx="337820" cy="275525"/>
          </a:xfrm>
          <a:prstGeom prst="rect">
            <a:avLst/>
          </a:prstGeom>
        </p:spPr>
        <p:txBody>
          <a:bodyPr vert="horz" wrap="square" lIns="0" tIns="0" rIns="0" bIns="0" rtlCol="0">
            <a:spAutoFit/>
          </a:bodyPr>
          <a:lstStyle/>
          <a:p>
            <a:pPr marL="160655">
              <a:lnSpc>
                <a:spcPts val="2150"/>
              </a:lnSpc>
            </a:pPr>
            <a:fld id="{81D60167-4931-47E6-BA6A-407CBD079E47}" type="slidenum">
              <a:rPr spc="-50" dirty="0">
                <a:latin typeface="Aptos" panose="020B0004020202020204" pitchFamily="34" charset="0"/>
              </a:rPr>
              <a:t>3</a:t>
            </a:fld>
            <a:endParaRPr spc="-50" dirty="0">
              <a:latin typeface="Aptos" panose="020B00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8739" y="-11811"/>
            <a:ext cx="12034520" cy="447558"/>
          </a:xfrm>
          <a:prstGeom prst="rect">
            <a:avLst/>
          </a:prstGeom>
        </p:spPr>
        <p:txBody>
          <a:bodyPr vert="horz" wrap="square" lIns="0" tIns="16510" rIns="0" bIns="0" rtlCol="0">
            <a:spAutoFit/>
          </a:bodyPr>
          <a:lstStyle/>
          <a:p>
            <a:pPr marL="12700">
              <a:lnSpc>
                <a:spcPct val="100000"/>
              </a:lnSpc>
              <a:spcBef>
                <a:spcPts val="130"/>
              </a:spcBef>
            </a:pPr>
            <a:r>
              <a:rPr sz="2800" spc="-155" dirty="0">
                <a:latin typeface="Aptos" panose="020B0004020202020204" pitchFamily="34" charset="0"/>
              </a:rPr>
              <a:t>Sijè</a:t>
            </a:r>
            <a:r>
              <a:rPr sz="2800" spc="-305" dirty="0">
                <a:latin typeface="Aptos" panose="020B0004020202020204" pitchFamily="34" charset="0"/>
              </a:rPr>
              <a:t> </a:t>
            </a:r>
            <a:r>
              <a:rPr sz="2800" spc="-190" dirty="0">
                <a:latin typeface="Aptos" panose="020B0004020202020204" pitchFamily="34" charset="0"/>
              </a:rPr>
              <a:t>ki</a:t>
            </a:r>
            <a:r>
              <a:rPr sz="2800" spc="-280" dirty="0">
                <a:latin typeface="Aptos" panose="020B0004020202020204" pitchFamily="34" charset="0"/>
              </a:rPr>
              <a:t> </a:t>
            </a:r>
            <a:r>
              <a:rPr sz="2800" spc="-200" dirty="0">
                <a:latin typeface="Aptos" panose="020B0004020202020204" pitchFamily="34" charset="0"/>
              </a:rPr>
              <a:t>kouvri</a:t>
            </a:r>
            <a:r>
              <a:rPr sz="2800" spc="-295" dirty="0">
                <a:latin typeface="Aptos" panose="020B0004020202020204" pitchFamily="34" charset="0"/>
              </a:rPr>
              <a:t> </a:t>
            </a:r>
            <a:r>
              <a:rPr sz="2800" spc="-145" dirty="0">
                <a:latin typeface="Aptos" panose="020B0004020202020204" pitchFamily="34" charset="0"/>
              </a:rPr>
              <a:t>nan</a:t>
            </a:r>
            <a:r>
              <a:rPr sz="2800" spc="-350" dirty="0">
                <a:latin typeface="Aptos" panose="020B0004020202020204" pitchFamily="34" charset="0"/>
              </a:rPr>
              <a:t> </a:t>
            </a:r>
            <a:r>
              <a:rPr sz="2800" spc="-170" dirty="0">
                <a:latin typeface="Aptos" panose="020B0004020202020204" pitchFamily="34" charset="0"/>
              </a:rPr>
              <a:t>prezantasyon</a:t>
            </a:r>
            <a:r>
              <a:rPr sz="2800" spc="-300" dirty="0">
                <a:latin typeface="Aptos" panose="020B0004020202020204" pitchFamily="34" charset="0"/>
              </a:rPr>
              <a:t> </a:t>
            </a:r>
            <a:r>
              <a:rPr sz="2800" spc="-25" dirty="0">
                <a:latin typeface="Aptos" panose="020B0004020202020204" pitchFamily="34" charset="0"/>
              </a:rPr>
              <a:t>an</a:t>
            </a:r>
            <a:endParaRPr sz="2800" dirty="0">
              <a:latin typeface="Aptos" panose="020B0004020202020204" pitchFamily="34" charset="0"/>
            </a:endParaRPr>
          </a:p>
        </p:txBody>
      </p:sp>
      <p:sp>
        <p:nvSpPr>
          <p:cNvPr id="3" name="object 3"/>
          <p:cNvSpPr txBox="1"/>
          <p:nvPr/>
        </p:nvSpPr>
        <p:spPr>
          <a:xfrm>
            <a:off x="299402" y="699833"/>
            <a:ext cx="10334625" cy="4956810"/>
          </a:xfrm>
          <a:prstGeom prst="rect">
            <a:avLst/>
          </a:prstGeom>
        </p:spPr>
        <p:txBody>
          <a:bodyPr vert="horz" wrap="square" lIns="0" tIns="104775" rIns="0" bIns="0" rtlCol="0">
            <a:spAutoFit/>
          </a:bodyPr>
          <a:lstStyle/>
          <a:p>
            <a:pPr marL="240029" indent="-227329">
              <a:lnSpc>
                <a:spcPct val="100000"/>
              </a:lnSpc>
              <a:spcBef>
                <a:spcPts val="825"/>
              </a:spcBef>
              <a:buFont typeface="Arial MT"/>
              <a:buChar char="•"/>
              <a:tabLst>
                <a:tab pos="240029" algn="l"/>
              </a:tabLst>
            </a:pPr>
            <a:r>
              <a:rPr sz="2400" spc="-30" dirty="0">
                <a:solidFill>
                  <a:srgbClr val="13548F"/>
                </a:solidFill>
                <a:latin typeface="Aptos" panose="020B0004020202020204" pitchFamily="34" charset="0"/>
                <a:cs typeface="Tahoma"/>
              </a:rPr>
              <a:t>Objektif</a:t>
            </a:r>
            <a:r>
              <a:rPr sz="2400" spc="-204" dirty="0">
                <a:solidFill>
                  <a:srgbClr val="13548F"/>
                </a:solidFill>
                <a:latin typeface="Aptos" panose="020B0004020202020204" pitchFamily="34" charset="0"/>
                <a:cs typeface="Tahoma"/>
              </a:rPr>
              <a:t> </a:t>
            </a:r>
            <a:r>
              <a:rPr sz="2400" spc="-40" dirty="0">
                <a:solidFill>
                  <a:srgbClr val="13548F"/>
                </a:solidFill>
                <a:latin typeface="Aptos" panose="020B0004020202020204" pitchFamily="34" charset="0"/>
                <a:cs typeface="Tahoma"/>
              </a:rPr>
              <a:t>Pwogram</a:t>
            </a:r>
            <a:r>
              <a:rPr sz="2400" spc="-254" dirty="0">
                <a:solidFill>
                  <a:srgbClr val="13548F"/>
                </a:solidFill>
                <a:latin typeface="Aptos" panose="020B0004020202020204" pitchFamily="34" charset="0"/>
                <a:cs typeface="Tahoma"/>
              </a:rPr>
              <a:t> </a:t>
            </a:r>
            <a:r>
              <a:rPr sz="2400" spc="-25" dirty="0">
                <a:solidFill>
                  <a:srgbClr val="13548F"/>
                </a:solidFill>
                <a:latin typeface="Aptos" panose="020B0004020202020204" pitchFamily="34" charset="0"/>
                <a:cs typeface="Tahoma"/>
              </a:rPr>
              <a:t>Sibvansyon</a:t>
            </a:r>
            <a:r>
              <a:rPr sz="2400" spc="-204"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Sipò</a:t>
            </a:r>
            <a:r>
              <a:rPr sz="2400" spc="-204" dirty="0">
                <a:solidFill>
                  <a:srgbClr val="13548F"/>
                </a:solidFill>
                <a:latin typeface="Aptos" panose="020B0004020202020204" pitchFamily="34" charset="0"/>
                <a:cs typeface="Tahoma"/>
              </a:rPr>
              <a:t> </a:t>
            </a:r>
            <a:r>
              <a:rPr sz="2400" spc="-35" dirty="0">
                <a:solidFill>
                  <a:srgbClr val="13548F"/>
                </a:solidFill>
                <a:latin typeface="Aptos" panose="020B0004020202020204" pitchFamily="34" charset="0"/>
                <a:cs typeface="Tahoma"/>
              </a:rPr>
              <a:t>Entèvenan</a:t>
            </a:r>
            <a:r>
              <a:rPr sz="2400" spc="-204" dirty="0">
                <a:solidFill>
                  <a:srgbClr val="13548F"/>
                </a:solidFill>
                <a:latin typeface="Aptos" panose="020B0004020202020204" pitchFamily="34" charset="0"/>
                <a:cs typeface="Tahoma"/>
              </a:rPr>
              <a:t> </a:t>
            </a:r>
            <a:r>
              <a:rPr sz="2400" spc="-25" dirty="0">
                <a:solidFill>
                  <a:srgbClr val="13548F"/>
                </a:solidFill>
                <a:latin typeface="Aptos" panose="020B0004020202020204" pitchFamily="34" charset="0"/>
                <a:cs typeface="Tahoma"/>
              </a:rPr>
              <a:t>an</a:t>
            </a:r>
            <a:endParaRPr sz="2400" dirty="0">
              <a:latin typeface="Aptos" panose="020B0004020202020204" pitchFamily="34" charset="0"/>
              <a:cs typeface="Tahoma"/>
            </a:endParaRPr>
          </a:p>
          <a:p>
            <a:pPr marL="240029" indent="-227329">
              <a:lnSpc>
                <a:spcPct val="100000"/>
              </a:lnSpc>
              <a:spcBef>
                <a:spcPts val="725"/>
              </a:spcBef>
              <a:buFont typeface="Arial MT"/>
              <a:buChar char="•"/>
              <a:tabLst>
                <a:tab pos="240029" algn="l"/>
              </a:tabLst>
            </a:pPr>
            <a:r>
              <a:rPr sz="2400" dirty="0">
                <a:solidFill>
                  <a:srgbClr val="13548F"/>
                </a:solidFill>
                <a:latin typeface="Aptos" panose="020B0004020202020204" pitchFamily="34" charset="0"/>
                <a:cs typeface="Tahoma"/>
              </a:rPr>
              <a:t>Pwosedi</a:t>
            </a:r>
            <a:r>
              <a:rPr sz="2400" spc="-245"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ki</a:t>
            </a:r>
            <a:r>
              <a:rPr sz="2400" spc="-250" dirty="0">
                <a:solidFill>
                  <a:srgbClr val="13548F"/>
                </a:solidFill>
                <a:latin typeface="Aptos" panose="020B0004020202020204" pitchFamily="34" charset="0"/>
                <a:cs typeface="Tahoma"/>
              </a:rPr>
              <a:t> </a:t>
            </a:r>
            <a:r>
              <a:rPr sz="2400" spc="-30" dirty="0">
                <a:solidFill>
                  <a:srgbClr val="13548F"/>
                </a:solidFill>
                <a:latin typeface="Aptos" panose="020B0004020202020204" pitchFamily="34" charset="0"/>
                <a:cs typeface="Tahoma"/>
              </a:rPr>
              <a:t>Kalifye</a:t>
            </a:r>
            <a:r>
              <a:rPr sz="2400" spc="-185"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pou</a:t>
            </a:r>
            <a:r>
              <a:rPr sz="2400" spc="-185"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Entèvansyon</a:t>
            </a:r>
            <a:endParaRPr sz="2400" dirty="0">
              <a:latin typeface="Aptos" panose="020B0004020202020204" pitchFamily="34" charset="0"/>
              <a:cs typeface="Tahoma"/>
            </a:endParaRPr>
          </a:p>
          <a:p>
            <a:pPr marL="240029" indent="-227329">
              <a:lnSpc>
                <a:spcPct val="100000"/>
              </a:lnSpc>
              <a:spcBef>
                <a:spcPts val="725"/>
              </a:spcBef>
              <a:buFont typeface="Arial MT"/>
              <a:buChar char="•"/>
              <a:tabLst>
                <a:tab pos="240029" algn="l"/>
              </a:tabLst>
            </a:pPr>
            <a:r>
              <a:rPr sz="2400" spc="-25" dirty="0">
                <a:solidFill>
                  <a:srgbClr val="13548F"/>
                </a:solidFill>
                <a:latin typeface="Aptos" panose="020B0004020202020204" pitchFamily="34" charset="0"/>
                <a:cs typeface="Tahoma"/>
              </a:rPr>
              <a:t>Dwa</a:t>
            </a:r>
            <a:r>
              <a:rPr sz="2400" spc="-215" dirty="0">
                <a:solidFill>
                  <a:srgbClr val="13548F"/>
                </a:solidFill>
                <a:latin typeface="Aptos" panose="020B0004020202020204" pitchFamily="34" charset="0"/>
                <a:cs typeface="Tahoma"/>
              </a:rPr>
              <a:t> </a:t>
            </a:r>
            <a:r>
              <a:rPr sz="2400" spc="-20" dirty="0">
                <a:solidFill>
                  <a:srgbClr val="13548F"/>
                </a:solidFill>
                <a:latin typeface="Aptos" panose="020B0004020202020204" pitchFamily="34" charset="0"/>
                <a:cs typeface="Tahoma"/>
              </a:rPr>
              <a:t>ak</a:t>
            </a:r>
            <a:r>
              <a:rPr sz="2400" spc="-210"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Responsablite</a:t>
            </a:r>
            <a:r>
              <a:rPr sz="2400" spc="-210" dirty="0">
                <a:solidFill>
                  <a:srgbClr val="13548F"/>
                </a:solidFill>
                <a:latin typeface="Aptos" panose="020B0004020202020204" pitchFamily="34" charset="0"/>
                <a:cs typeface="Tahoma"/>
              </a:rPr>
              <a:t> </a:t>
            </a:r>
            <a:r>
              <a:rPr sz="2400" spc="-55" dirty="0">
                <a:solidFill>
                  <a:srgbClr val="13548F"/>
                </a:solidFill>
                <a:latin typeface="Aptos" panose="020B0004020202020204" pitchFamily="34" charset="0"/>
                <a:cs typeface="Tahoma"/>
              </a:rPr>
              <a:t>yon</a:t>
            </a:r>
            <a:r>
              <a:rPr sz="2400" spc="-220"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Entèvenan</a:t>
            </a:r>
            <a:endParaRPr sz="2400" dirty="0">
              <a:latin typeface="Aptos" panose="020B0004020202020204" pitchFamily="34" charset="0"/>
              <a:cs typeface="Tahoma"/>
            </a:endParaRPr>
          </a:p>
          <a:p>
            <a:pPr marL="240029" indent="-227329">
              <a:lnSpc>
                <a:spcPct val="100000"/>
              </a:lnSpc>
              <a:spcBef>
                <a:spcPts val="725"/>
              </a:spcBef>
              <a:buFont typeface="Arial MT"/>
              <a:buChar char="•"/>
              <a:tabLst>
                <a:tab pos="240029" algn="l"/>
              </a:tabLst>
            </a:pPr>
            <a:r>
              <a:rPr sz="2400" dirty="0">
                <a:solidFill>
                  <a:srgbClr val="13548F"/>
                </a:solidFill>
                <a:latin typeface="Aptos" panose="020B0004020202020204" pitchFamily="34" charset="0"/>
                <a:cs typeface="Tahoma"/>
              </a:rPr>
              <a:t>Pwosesis</a:t>
            </a:r>
            <a:r>
              <a:rPr sz="2400" spc="-175"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pou</a:t>
            </a:r>
            <a:r>
              <a:rPr sz="2400" spc="-225" dirty="0">
                <a:solidFill>
                  <a:srgbClr val="13548F"/>
                </a:solidFill>
                <a:latin typeface="Aptos" panose="020B0004020202020204" pitchFamily="34" charset="0"/>
                <a:cs typeface="Tahoma"/>
              </a:rPr>
              <a:t> </a:t>
            </a:r>
            <a:r>
              <a:rPr sz="2400" spc="-30" dirty="0">
                <a:solidFill>
                  <a:srgbClr val="13548F"/>
                </a:solidFill>
                <a:latin typeface="Aptos" panose="020B0004020202020204" pitchFamily="34" charset="0"/>
                <a:cs typeface="Tahoma"/>
              </a:rPr>
              <a:t>Vin</a:t>
            </a:r>
            <a:r>
              <a:rPr sz="2400" spc="-125" dirty="0">
                <a:solidFill>
                  <a:srgbClr val="13548F"/>
                </a:solidFill>
                <a:latin typeface="Aptos" panose="020B0004020202020204" pitchFamily="34" charset="0"/>
                <a:cs typeface="Tahoma"/>
              </a:rPr>
              <a:t> </a:t>
            </a:r>
            <a:r>
              <a:rPr sz="2400" spc="-75" dirty="0">
                <a:solidFill>
                  <a:srgbClr val="13548F"/>
                </a:solidFill>
                <a:latin typeface="Aptos" panose="020B0004020202020204" pitchFamily="34" charset="0"/>
                <a:cs typeface="Tahoma"/>
              </a:rPr>
              <a:t>yon</a:t>
            </a:r>
            <a:r>
              <a:rPr sz="2400" spc="-125"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Entèvenan</a:t>
            </a:r>
            <a:endParaRPr sz="2400" dirty="0">
              <a:latin typeface="Aptos" panose="020B0004020202020204" pitchFamily="34" charset="0"/>
              <a:cs typeface="Tahoma"/>
            </a:endParaRPr>
          </a:p>
          <a:p>
            <a:pPr marL="240029" indent="-227329">
              <a:lnSpc>
                <a:spcPct val="100000"/>
              </a:lnSpc>
              <a:spcBef>
                <a:spcPts val="650"/>
              </a:spcBef>
              <a:buFont typeface="Arial MT"/>
              <a:buChar char="•"/>
              <a:tabLst>
                <a:tab pos="240029" algn="l"/>
              </a:tabLst>
            </a:pPr>
            <a:r>
              <a:rPr sz="2400" dirty="0">
                <a:solidFill>
                  <a:srgbClr val="13548F"/>
                </a:solidFill>
                <a:latin typeface="Aptos" panose="020B0004020202020204" pitchFamily="34" charset="0"/>
                <a:cs typeface="Tahoma"/>
              </a:rPr>
              <a:t>Pwosesis</a:t>
            </a:r>
            <a:r>
              <a:rPr sz="2400" spc="-160"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pou</a:t>
            </a:r>
            <a:r>
              <a:rPr sz="2400" spc="-220" dirty="0">
                <a:solidFill>
                  <a:srgbClr val="13548F"/>
                </a:solidFill>
                <a:latin typeface="Aptos" panose="020B0004020202020204" pitchFamily="34" charset="0"/>
                <a:cs typeface="Tahoma"/>
              </a:rPr>
              <a:t> </a:t>
            </a:r>
            <a:r>
              <a:rPr sz="2400" spc="-30" dirty="0">
                <a:solidFill>
                  <a:srgbClr val="13548F"/>
                </a:solidFill>
                <a:latin typeface="Aptos" panose="020B0004020202020204" pitchFamily="34" charset="0"/>
                <a:cs typeface="Tahoma"/>
              </a:rPr>
              <a:t>Entèvni</a:t>
            </a:r>
            <a:r>
              <a:rPr sz="2400" spc="-190" dirty="0">
                <a:solidFill>
                  <a:srgbClr val="13548F"/>
                </a:solidFill>
                <a:latin typeface="Aptos" panose="020B0004020202020204" pitchFamily="34" charset="0"/>
                <a:cs typeface="Tahoma"/>
              </a:rPr>
              <a:t> </a:t>
            </a:r>
            <a:r>
              <a:rPr sz="2400" spc="-20" dirty="0">
                <a:solidFill>
                  <a:srgbClr val="13548F"/>
                </a:solidFill>
                <a:latin typeface="Aptos" panose="020B0004020202020204" pitchFamily="34" charset="0"/>
                <a:cs typeface="Tahoma"/>
              </a:rPr>
              <a:t>ak</a:t>
            </a:r>
            <a:r>
              <a:rPr sz="2400" spc="-190"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Pwosesis</a:t>
            </a:r>
            <a:r>
              <a:rPr sz="2400" spc="-185"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pou</a:t>
            </a:r>
            <a:r>
              <a:rPr sz="2400" spc="-225"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Aplike</a:t>
            </a:r>
            <a:r>
              <a:rPr sz="2400" spc="-215"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pou</a:t>
            </a:r>
            <a:r>
              <a:rPr sz="2400" spc="-225" dirty="0">
                <a:solidFill>
                  <a:srgbClr val="13548F"/>
                </a:solidFill>
                <a:latin typeface="Aptos" panose="020B0004020202020204" pitchFamily="34" charset="0"/>
                <a:cs typeface="Tahoma"/>
              </a:rPr>
              <a:t> </a:t>
            </a:r>
            <a:r>
              <a:rPr sz="2400" spc="-55" dirty="0">
                <a:solidFill>
                  <a:srgbClr val="13548F"/>
                </a:solidFill>
                <a:latin typeface="Aptos" panose="020B0004020202020204" pitchFamily="34" charset="0"/>
                <a:cs typeface="Tahoma"/>
              </a:rPr>
              <a:t>yon</a:t>
            </a:r>
            <a:r>
              <a:rPr sz="2400" spc="-200" dirty="0">
                <a:solidFill>
                  <a:srgbClr val="13548F"/>
                </a:solidFill>
                <a:latin typeface="Aptos" panose="020B0004020202020204" pitchFamily="34" charset="0"/>
                <a:cs typeface="Tahoma"/>
              </a:rPr>
              <a:t> </a:t>
            </a:r>
            <a:r>
              <a:rPr sz="2400" spc="-25" dirty="0">
                <a:solidFill>
                  <a:srgbClr val="13548F"/>
                </a:solidFill>
                <a:latin typeface="Aptos" panose="020B0004020202020204" pitchFamily="34" charset="0"/>
                <a:cs typeface="Tahoma"/>
              </a:rPr>
              <a:t>Sibvansyon</a:t>
            </a:r>
            <a:r>
              <a:rPr sz="2400" spc="-195"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Entèvenan</a:t>
            </a:r>
            <a:endParaRPr sz="2400" dirty="0">
              <a:latin typeface="Aptos" panose="020B0004020202020204" pitchFamily="34" charset="0"/>
              <a:cs typeface="Tahoma"/>
            </a:endParaRPr>
          </a:p>
          <a:p>
            <a:pPr marL="240029" indent="-227329">
              <a:lnSpc>
                <a:spcPct val="100000"/>
              </a:lnSpc>
              <a:spcBef>
                <a:spcPts val="725"/>
              </a:spcBef>
              <a:buFont typeface="Arial MT"/>
              <a:buChar char="•"/>
              <a:tabLst>
                <a:tab pos="240029" algn="l"/>
              </a:tabLst>
            </a:pPr>
            <a:r>
              <a:rPr sz="2400" spc="-20" dirty="0">
                <a:solidFill>
                  <a:srgbClr val="13548F"/>
                </a:solidFill>
                <a:latin typeface="Aptos" panose="020B0004020202020204" pitchFamily="34" charset="0"/>
                <a:cs typeface="Tahoma"/>
              </a:rPr>
              <a:t>Antite</a:t>
            </a:r>
            <a:r>
              <a:rPr sz="2400" spc="-254"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ki</a:t>
            </a:r>
            <a:r>
              <a:rPr sz="2400" spc="-235" dirty="0">
                <a:solidFill>
                  <a:srgbClr val="13548F"/>
                </a:solidFill>
                <a:latin typeface="Aptos" panose="020B0004020202020204" pitchFamily="34" charset="0"/>
                <a:cs typeface="Tahoma"/>
              </a:rPr>
              <a:t> </a:t>
            </a:r>
            <a:r>
              <a:rPr sz="2400" spc="-30" dirty="0">
                <a:solidFill>
                  <a:srgbClr val="13548F"/>
                </a:solidFill>
                <a:latin typeface="Aptos" panose="020B0004020202020204" pitchFamily="34" charset="0"/>
                <a:cs typeface="Tahoma"/>
              </a:rPr>
              <a:t>Kalifye</a:t>
            </a:r>
            <a:r>
              <a:rPr sz="2400" spc="-250"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pou</a:t>
            </a:r>
            <a:r>
              <a:rPr sz="2400" spc="-254" dirty="0">
                <a:solidFill>
                  <a:srgbClr val="13548F"/>
                </a:solidFill>
                <a:latin typeface="Aptos" panose="020B0004020202020204" pitchFamily="34" charset="0"/>
                <a:cs typeface="Tahoma"/>
              </a:rPr>
              <a:t> </a:t>
            </a:r>
            <a:r>
              <a:rPr sz="2400" spc="-30" dirty="0">
                <a:solidFill>
                  <a:srgbClr val="13548F"/>
                </a:solidFill>
                <a:latin typeface="Aptos" panose="020B0004020202020204" pitchFamily="34" charset="0"/>
                <a:cs typeface="Tahoma"/>
              </a:rPr>
              <a:t>Resevwa</a:t>
            </a:r>
            <a:r>
              <a:rPr sz="2400" spc="-190"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Finansman</a:t>
            </a:r>
            <a:r>
              <a:rPr sz="2400" spc="-229"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Sibvansyon</a:t>
            </a:r>
            <a:endParaRPr sz="2400" dirty="0">
              <a:latin typeface="Aptos" panose="020B0004020202020204" pitchFamily="34" charset="0"/>
              <a:cs typeface="Tahoma"/>
            </a:endParaRPr>
          </a:p>
          <a:p>
            <a:pPr marL="240029" indent="-227329">
              <a:lnSpc>
                <a:spcPct val="100000"/>
              </a:lnSpc>
              <a:spcBef>
                <a:spcPts val="725"/>
              </a:spcBef>
              <a:buFont typeface="Arial MT"/>
              <a:buChar char="•"/>
              <a:tabLst>
                <a:tab pos="240029" algn="l"/>
              </a:tabLst>
            </a:pPr>
            <a:r>
              <a:rPr sz="2400" spc="-25" dirty="0">
                <a:solidFill>
                  <a:srgbClr val="13548F"/>
                </a:solidFill>
                <a:latin typeface="Aptos" panose="020B0004020202020204" pitchFamily="34" charset="0"/>
                <a:cs typeface="Tahoma"/>
              </a:rPr>
              <a:t>Enfòmasyon</a:t>
            </a:r>
            <a:r>
              <a:rPr sz="2400" spc="-225"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ki</a:t>
            </a:r>
            <a:r>
              <a:rPr sz="2400" spc="-265" dirty="0">
                <a:solidFill>
                  <a:srgbClr val="13548F"/>
                </a:solidFill>
                <a:latin typeface="Aptos" panose="020B0004020202020204" pitchFamily="34" charset="0"/>
                <a:cs typeface="Tahoma"/>
              </a:rPr>
              <a:t> </a:t>
            </a:r>
            <a:r>
              <a:rPr sz="2400" spc="-20" dirty="0">
                <a:solidFill>
                  <a:srgbClr val="13548F"/>
                </a:solidFill>
                <a:latin typeface="Aptos" panose="020B0004020202020204" pitchFamily="34" charset="0"/>
                <a:cs typeface="Tahoma"/>
              </a:rPr>
              <a:t>Obligatwa</a:t>
            </a:r>
            <a:r>
              <a:rPr sz="2400" spc="-245"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nan</a:t>
            </a:r>
            <a:r>
              <a:rPr sz="2400" spc="-254"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Aplikasyon</a:t>
            </a:r>
            <a:r>
              <a:rPr sz="2400" spc="-220"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Sibvansyon</a:t>
            </a:r>
            <a:endParaRPr sz="2400" dirty="0">
              <a:latin typeface="Aptos" panose="020B0004020202020204" pitchFamily="34" charset="0"/>
              <a:cs typeface="Tahoma"/>
            </a:endParaRPr>
          </a:p>
          <a:p>
            <a:pPr marL="240029" indent="-227329">
              <a:lnSpc>
                <a:spcPct val="100000"/>
              </a:lnSpc>
              <a:spcBef>
                <a:spcPts val="725"/>
              </a:spcBef>
              <a:buFont typeface="Arial MT"/>
              <a:buChar char="•"/>
              <a:tabLst>
                <a:tab pos="240029" algn="l"/>
              </a:tabLst>
            </a:pPr>
            <a:r>
              <a:rPr sz="2400" dirty="0">
                <a:solidFill>
                  <a:srgbClr val="13548F"/>
                </a:solidFill>
                <a:latin typeface="Aptos" panose="020B0004020202020204" pitchFamily="34" charset="0"/>
                <a:cs typeface="Tahoma"/>
              </a:rPr>
              <a:t>Pwosesis</a:t>
            </a:r>
            <a:r>
              <a:rPr sz="2400" spc="-155"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pou</a:t>
            </a:r>
            <a:r>
              <a:rPr sz="2400" spc="-210" dirty="0">
                <a:solidFill>
                  <a:srgbClr val="13548F"/>
                </a:solidFill>
                <a:latin typeface="Aptos" panose="020B0004020202020204" pitchFamily="34" charset="0"/>
                <a:cs typeface="Tahoma"/>
              </a:rPr>
              <a:t> </a:t>
            </a:r>
            <a:r>
              <a:rPr sz="2400" spc="-25" dirty="0">
                <a:solidFill>
                  <a:srgbClr val="13548F"/>
                </a:solidFill>
                <a:latin typeface="Aptos" panose="020B0004020202020204" pitchFamily="34" charset="0"/>
                <a:cs typeface="Tahoma"/>
              </a:rPr>
              <a:t>Atribisyon</a:t>
            </a:r>
            <a:r>
              <a:rPr sz="2400" spc="-180" dirty="0">
                <a:solidFill>
                  <a:srgbClr val="13548F"/>
                </a:solidFill>
                <a:latin typeface="Aptos" panose="020B0004020202020204" pitchFamily="34" charset="0"/>
                <a:cs typeface="Tahoma"/>
              </a:rPr>
              <a:t> </a:t>
            </a:r>
            <a:r>
              <a:rPr sz="2400" spc="-25" dirty="0">
                <a:solidFill>
                  <a:srgbClr val="13548F"/>
                </a:solidFill>
                <a:latin typeface="Aptos" panose="020B0004020202020204" pitchFamily="34" charset="0"/>
                <a:cs typeface="Tahoma"/>
              </a:rPr>
              <a:t>Sibvansyon</a:t>
            </a:r>
            <a:r>
              <a:rPr sz="2400" spc="-204" dirty="0">
                <a:solidFill>
                  <a:srgbClr val="13548F"/>
                </a:solidFill>
                <a:latin typeface="Aptos" panose="020B0004020202020204" pitchFamily="34" charset="0"/>
                <a:cs typeface="Tahoma"/>
              </a:rPr>
              <a:t> </a:t>
            </a:r>
            <a:r>
              <a:rPr sz="2400" spc="-20" dirty="0">
                <a:solidFill>
                  <a:srgbClr val="13548F"/>
                </a:solidFill>
                <a:latin typeface="Aptos" panose="020B0004020202020204" pitchFamily="34" charset="0"/>
                <a:cs typeface="Tahoma"/>
              </a:rPr>
              <a:t>ak</a:t>
            </a:r>
            <a:r>
              <a:rPr sz="2400" spc="-195"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Peman</a:t>
            </a:r>
            <a:endParaRPr sz="2400" dirty="0">
              <a:latin typeface="Aptos" panose="020B0004020202020204" pitchFamily="34" charset="0"/>
              <a:cs typeface="Tahoma"/>
            </a:endParaRPr>
          </a:p>
          <a:p>
            <a:pPr marL="240029" indent="-227329">
              <a:lnSpc>
                <a:spcPct val="100000"/>
              </a:lnSpc>
              <a:spcBef>
                <a:spcPts val="725"/>
              </a:spcBef>
              <a:buFont typeface="Arial MT"/>
              <a:buChar char="•"/>
              <a:tabLst>
                <a:tab pos="240029" algn="l"/>
              </a:tabLst>
            </a:pPr>
            <a:r>
              <a:rPr sz="2400" spc="-30" dirty="0">
                <a:solidFill>
                  <a:srgbClr val="13548F"/>
                </a:solidFill>
                <a:latin typeface="Aptos" panose="020B0004020202020204" pitchFamily="34" charset="0"/>
                <a:cs typeface="Tahoma"/>
              </a:rPr>
              <a:t>Itilizasyon</a:t>
            </a:r>
            <a:r>
              <a:rPr sz="2400" spc="-254"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Finansman</a:t>
            </a:r>
            <a:r>
              <a:rPr sz="2400" spc="-175"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Sibvansyon</a:t>
            </a:r>
            <a:endParaRPr sz="2400" dirty="0">
              <a:latin typeface="Aptos" panose="020B0004020202020204" pitchFamily="34" charset="0"/>
              <a:cs typeface="Tahoma"/>
            </a:endParaRPr>
          </a:p>
          <a:p>
            <a:pPr marL="240029" indent="-227329">
              <a:lnSpc>
                <a:spcPts val="2865"/>
              </a:lnSpc>
              <a:spcBef>
                <a:spcPts val="725"/>
              </a:spcBef>
              <a:buFont typeface="Arial MT"/>
              <a:buChar char="•"/>
              <a:tabLst>
                <a:tab pos="240029" algn="l"/>
              </a:tabLst>
            </a:pPr>
            <a:r>
              <a:rPr sz="2400" dirty="0">
                <a:solidFill>
                  <a:srgbClr val="13548F"/>
                </a:solidFill>
                <a:latin typeface="Aptos" panose="020B0004020202020204" pitchFamily="34" charset="0"/>
                <a:cs typeface="Tahoma"/>
              </a:rPr>
              <a:t>Sistèm</a:t>
            </a:r>
            <a:r>
              <a:rPr sz="2400" spc="-210" dirty="0">
                <a:solidFill>
                  <a:srgbClr val="13548F"/>
                </a:solidFill>
                <a:latin typeface="Aptos" panose="020B0004020202020204" pitchFamily="34" charset="0"/>
                <a:cs typeface="Tahoma"/>
              </a:rPr>
              <a:t> </a:t>
            </a:r>
            <a:r>
              <a:rPr sz="2400" spc="-65" dirty="0">
                <a:solidFill>
                  <a:srgbClr val="13548F"/>
                </a:solidFill>
                <a:latin typeface="Aptos" panose="020B0004020202020204" pitchFamily="34" charset="0"/>
                <a:cs typeface="Tahoma"/>
              </a:rPr>
              <a:t>Jesyon</a:t>
            </a:r>
            <a:r>
              <a:rPr sz="2400" spc="-155" dirty="0">
                <a:solidFill>
                  <a:srgbClr val="13548F"/>
                </a:solidFill>
                <a:latin typeface="Aptos" panose="020B0004020202020204" pitchFamily="34" charset="0"/>
                <a:cs typeface="Tahoma"/>
              </a:rPr>
              <a:t> </a:t>
            </a:r>
            <a:r>
              <a:rPr sz="2400" spc="-30" dirty="0">
                <a:solidFill>
                  <a:srgbClr val="13548F"/>
                </a:solidFill>
                <a:latin typeface="Aptos" panose="020B0004020202020204" pitchFamily="34" charset="0"/>
                <a:cs typeface="Tahoma"/>
              </a:rPr>
              <a:t>Sibvansyon</a:t>
            </a:r>
            <a:r>
              <a:rPr sz="2400" spc="-229" dirty="0">
                <a:solidFill>
                  <a:srgbClr val="13548F"/>
                </a:solidFill>
                <a:latin typeface="Aptos" panose="020B0004020202020204" pitchFamily="34" charset="0"/>
                <a:cs typeface="Tahoma"/>
              </a:rPr>
              <a:t> </a:t>
            </a:r>
            <a:r>
              <a:rPr sz="2400" spc="-60" dirty="0">
                <a:solidFill>
                  <a:srgbClr val="13548F"/>
                </a:solidFill>
                <a:latin typeface="Aptos" panose="020B0004020202020204" pitchFamily="34" charset="0"/>
                <a:cs typeface="Tahoma"/>
              </a:rPr>
              <a:t>(GMS)</a:t>
            </a:r>
            <a:r>
              <a:rPr sz="2400" spc="-250" dirty="0">
                <a:solidFill>
                  <a:srgbClr val="13548F"/>
                </a:solidFill>
                <a:latin typeface="Aptos" panose="020B0004020202020204" pitchFamily="34" charset="0"/>
                <a:cs typeface="Tahoma"/>
              </a:rPr>
              <a:t> </a:t>
            </a:r>
            <a:r>
              <a:rPr sz="2400" spc="-210" dirty="0">
                <a:solidFill>
                  <a:srgbClr val="13548F"/>
                </a:solidFill>
                <a:latin typeface="Aptos" panose="020B0004020202020204" pitchFamily="34" charset="0"/>
                <a:cs typeface="Tahoma"/>
              </a:rPr>
              <a:t>–</a:t>
            </a:r>
            <a:r>
              <a:rPr sz="2400" spc="-229"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Pòtal</a:t>
            </a:r>
            <a:r>
              <a:rPr sz="2400" spc="-185"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Aplikasyon</a:t>
            </a:r>
            <a:r>
              <a:rPr sz="2400" spc="-210" dirty="0">
                <a:solidFill>
                  <a:srgbClr val="13548F"/>
                </a:solidFill>
                <a:latin typeface="Aptos" panose="020B0004020202020204" pitchFamily="34" charset="0"/>
                <a:cs typeface="Tahoma"/>
              </a:rPr>
              <a:t> </a:t>
            </a:r>
            <a:r>
              <a:rPr sz="2400" spc="-25" dirty="0">
                <a:solidFill>
                  <a:srgbClr val="13548F"/>
                </a:solidFill>
                <a:latin typeface="Aptos" panose="020B0004020202020204" pitchFamily="34" charset="0"/>
                <a:cs typeface="Tahoma"/>
              </a:rPr>
              <a:t>Sibvansyon</a:t>
            </a:r>
            <a:r>
              <a:rPr sz="2400" spc="-240"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Sou</a:t>
            </a:r>
            <a:r>
              <a:rPr sz="2400" spc="-254"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Entènèt</a:t>
            </a:r>
            <a:endParaRPr sz="2400" dirty="0">
              <a:latin typeface="Aptos" panose="020B0004020202020204" pitchFamily="34" charset="0"/>
              <a:cs typeface="Tahoma"/>
            </a:endParaRPr>
          </a:p>
          <a:p>
            <a:pPr marL="296545" indent="-283845">
              <a:lnSpc>
                <a:spcPts val="2865"/>
              </a:lnSpc>
              <a:buFont typeface="Arial MT"/>
              <a:buChar char="•"/>
              <a:tabLst>
                <a:tab pos="296545" algn="l"/>
              </a:tabLst>
            </a:pPr>
            <a:r>
              <a:rPr sz="2400" dirty="0" err="1">
                <a:solidFill>
                  <a:srgbClr val="13548F"/>
                </a:solidFill>
                <a:latin typeface="Aptos" panose="020B0004020202020204" pitchFamily="34" charset="0"/>
                <a:cs typeface="Tahoma"/>
              </a:rPr>
              <a:t>Resous</a:t>
            </a:r>
            <a:r>
              <a:rPr sz="2400" spc="-210" dirty="0">
                <a:solidFill>
                  <a:srgbClr val="13548F"/>
                </a:solidFill>
                <a:latin typeface="Aptos" panose="020B0004020202020204" pitchFamily="34" charset="0"/>
                <a:cs typeface="Tahoma"/>
              </a:rPr>
              <a:t> </a:t>
            </a:r>
            <a:r>
              <a:rPr sz="2400" dirty="0">
                <a:solidFill>
                  <a:srgbClr val="13548F"/>
                </a:solidFill>
                <a:latin typeface="Aptos" panose="020B0004020202020204" pitchFamily="34" charset="0"/>
                <a:cs typeface="Tahoma"/>
              </a:rPr>
              <a:t>ki</a:t>
            </a:r>
            <a:r>
              <a:rPr sz="2400" spc="-215" dirty="0">
                <a:solidFill>
                  <a:srgbClr val="13548F"/>
                </a:solidFill>
                <a:latin typeface="Aptos" panose="020B0004020202020204" pitchFamily="34" charset="0"/>
                <a:cs typeface="Tahoma"/>
              </a:rPr>
              <a:t> </a:t>
            </a:r>
            <a:r>
              <a:rPr sz="2400" spc="-10" dirty="0">
                <a:solidFill>
                  <a:srgbClr val="13548F"/>
                </a:solidFill>
                <a:latin typeface="Aptos" panose="020B0004020202020204" pitchFamily="34" charset="0"/>
                <a:cs typeface="Tahoma"/>
              </a:rPr>
              <a:t>Disponib</a:t>
            </a:r>
            <a:endParaRPr sz="2400" dirty="0">
              <a:latin typeface="Aptos" panose="020B0004020202020204" pitchFamily="34" charset="0"/>
              <a:cs typeface="Tahoma"/>
            </a:endParaRPr>
          </a:p>
        </p:txBody>
      </p:sp>
      <p:sp>
        <p:nvSpPr>
          <p:cNvPr id="4" name="object 4"/>
          <p:cNvSpPr txBox="1">
            <a:spLocks noGrp="1"/>
          </p:cNvSpPr>
          <p:nvPr>
            <p:ph type="sldNum" sz="quarter" idx="7"/>
          </p:nvPr>
        </p:nvSpPr>
        <p:spPr>
          <a:xfrm>
            <a:off x="11741150" y="6322379"/>
            <a:ext cx="337820" cy="275525"/>
          </a:xfrm>
          <a:prstGeom prst="rect">
            <a:avLst/>
          </a:prstGeom>
        </p:spPr>
        <p:txBody>
          <a:bodyPr vert="horz" wrap="square" lIns="0" tIns="0" rIns="0" bIns="0" rtlCol="0">
            <a:spAutoFit/>
          </a:bodyPr>
          <a:lstStyle/>
          <a:p>
            <a:pPr marL="160655">
              <a:lnSpc>
                <a:spcPts val="2150"/>
              </a:lnSpc>
            </a:pPr>
            <a:fld id="{81D60167-4931-47E6-BA6A-407CBD079E47}" type="slidenum">
              <a:rPr spc="-50" dirty="0">
                <a:latin typeface="Aptos" panose="020B0004020202020204" pitchFamily="34" charset="0"/>
              </a:rPr>
              <a:t>4</a:t>
            </a:fld>
            <a:endParaRPr spc="-50" dirty="0">
              <a:latin typeface="Aptos" panose="020B00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8739" y="-11811"/>
            <a:ext cx="12034520" cy="446917"/>
          </a:xfrm>
          <a:prstGeom prst="rect">
            <a:avLst/>
          </a:prstGeom>
        </p:spPr>
        <p:txBody>
          <a:bodyPr vert="horz" wrap="square" lIns="0" tIns="15875" rIns="0" bIns="0" rtlCol="0">
            <a:spAutoFit/>
          </a:bodyPr>
          <a:lstStyle/>
          <a:p>
            <a:pPr marL="12700">
              <a:lnSpc>
                <a:spcPct val="100000"/>
              </a:lnSpc>
              <a:spcBef>
                <a:spcPts val="125"/>
              </a:spcBef>
            </a:pPr>
            <a:r>
              <a:rPr sz="2800" spc="-150" dirty="0">
                <a:latin typeface="Aptos" panose="020B0004020202020204" pitchFamily="34" charset="0"/>
              </a:rPr>
              <a:t>Objektif</a:t>
            </a:r>
            <a:r>
              <a:rPr sz="2800" spc="-235" dirty="0">
                <a:latin typeface="Aptos" panose="020B0004020202020204" pitchFamily="34" charset="0"/>
              </a:rPr>
              <a:t> </a:t>
            </a:r>
            <a:r>
              <a:rPr sz="2800" spc="-90" dirty="0">
                <a:latin typeface="Aptos" panose="020B0004020202020204" pitchFamily="34" charset="0"/>
              </a:rPr>
              <a:t>Pwogram</a:t>
            </a:r>
            <a:r>
              <a:rPr sz="2800" spc="-260" dirty="0">
                <a:latin typeface="Aptos" panose="020B0004020202020204" pitchFamily="34" charset="0"/>
              </a:rPr>
              <a:t> </a:t>
            </a:r>
            <a:r>
              <a:rPr sz="2800" spc="-80" dirty="0">
                <a:latin typeface="Aptos" panose="020B0004020202020204" pitchFamily="34" charset="0"/>
              </a:rPr>
              <a:t>Sibvansyon</a:t>
            </a:r>
            <a:r>
              <a:rPr sz="2800" spc="-204" dirty="0">
                <a:latin typeface="Aptos" panose="020B0004020202020204" pitchFamily="34" charset="0"/>
              </a:rPr>
              <a:t> </a:t>
            </a:r>
            <a:r>
              <a:rPr sz="2800" spc="-35" dirty="0">
                <a:latin typeface="Aptos" panose="020B0004020202020204" pitchFamily="34" charset="0"/>
              </a:rPr>
              <a:t>Sipò</a:t>
            </a:r>
            <a:r>
              <a:rPr sz="2800" spc="-250" dirty="0">
                <a:latin typeface="Aptos" panose="020B0004020202020204" pitchFamily="34" charset="0"/>
              </a:rPr>
              <a:t> </a:t>
            </a:r>
            <a:r>
              <a:rPr sz="2800" spc="-140" dirty="0">
                <a:latin typeface="Aptos" panose="020B0004020202020204" pitchFamily="34" charset="0"/>
              </a:rPr>
              <a:t>Entèvenan</a:t>
            </a:r>
            <a:r>
              <a:rPr sz="2800" spc="-200" dirty="0">
                <a:latin typeface="Aptos" panose="020B0004020202020204" pitchFamily="34" charset="0"/>
              </a:rPr>
              <a:t> </a:t>
            </a:r>
            <a:r>
              <a:rPr sz="2800" spc="-105" dirty="0">
                <a:latin typeface="Aptos" panose="020B0004020202020204" pitchFamily="34" charset="0"/>
              </a:rPr>
              <a:t>an</a:t>
            </a:r>
            <a:r>
              <a:rPr sz="2800" spc="-235" dirty="0">
                <a:latin typeface="Aptos" panose="020B0004020202020204" pitchFamily="34" charset="0"/>
              </a:rPr>
              <a:t> </a:t>
            </a:r>
            <a:r>
              <a:rPr sz="2800" spc="-65" dirty="0">
                <a:latin typeface="Aptos" panose="020B0004020202020204" pitchFamily="34" charset="0"/>
              </a:rPr>
              <a:t>("Pwogram</a:t>
            </a:r>
            <a:r>
              <a:rPr sz="2800" spc="-229" dirty="0">
                <a:latin typeface="Aptos" panose="020B0004020202020204" pitchFamily="34" charset="0"/>
              </a:rPr>
              <a:t> </a:t>
            </a:r>
            <a:r>
              <a:rPr sz="2800" spc="-10" dirty="0">
                <a:latin typeface="Aptos" panose="020B0004020202020204" pitchFamily="34" charset="0"/>
              </a:rPr>
              <a:t>nan")</a:t>
            </a:r>
          </a:p>
        </p:txBody>
      </p:sp>
      <p:sp>
        <p:nvSpPr>
          <p:cNvPr id="3" name="object 3"/>
          <p:cNvSpPr txBox="1"/>
          <p:nvPr/>
        </p:nvSpPr>
        <p:spPr>
          <a:xfrm>
            <a:off x="5869304" y="549973"/>
            <a:ext cx="5636895" cy="4467890"/>
          </a:xfrm>
          <a:prstGeom prst="rect">
            <a:avLst/>
          </a:prstGeom>
        </p:spPr>
        <p:txBody>
          <a:bodyPr vert="horz" wrap="square" lIns="0" tIns="7620" rIns="0" bIns="0" rtlCol="0">
            <a:spAutoFit/>
          </a:bodyPr>
          <a:lstStyle/>
          <a:p>
            <a:pPr marL="241300" marR="5080" indent="-228600">
              <a:spcBef>
                <a:spcPts val="60"/>
              </a:spcBef>
              <a:spcAft>
                <a:spcPts val="1000"/>
              </a:spcAft>
              <a:buFont typeface="Wingdings"/>
              <a:buChar char=""/>
              <a:tabLst>
                <a:tab pos="241300" algn="l"/>
              </a:tabLst>
            </a:pPr>
            <a:r>
              <a:rPr sz="2200" spc="-10" dirty="0">
                <a:solidFill>
                  <a:srgbClr val="205F9A"/>
                </a:solidFill>
                <a:latin typeface="Aptos" panose="020B0004020202020204" pitchFamily="34" charset="0"/>
                <a:cs typeface="Tahoma"/>
              </a:rPr>
              <a:t>Bay</a:t>
            </a:r>
            <a:r>
              <a:rPr sz="2200" spc="-110"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finansman</a:t>
            </a:r>
            <a:r>
              <a:rPr sz="2200" spc="-12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pou</a:t>
            </a:r>
            <a:r>
              <a:rPr sz="2200" spc="-170" dirty="0">
                <a:solidFill>
                  <a:srgbClr val="205F9A"/>
                </a:solidFill>
                <a:latin typeface="Aptos" panose="020B0004020202020204" pitchFamily="34" charset="0"/>
                <a:cs typeface="Tahoma"/>
              </a:rPr>
              <a:t> </a:t>
            </a:r>
            <a:r>
              <a:rPr sz="2200" spc="-20" dirty="0">
                <a:solidFill>
                  <a:srgbClr val="205F9A"/>
                </a:solidFill>
                <a:latin typeface="Aptos" panose="020B0004020202020204" pitchFamily="34" charset="0"/>
                <a:cs typeface="Tahoma"/>
              </a:rPr>
              <a:t>gwoup</a:t>
            </a:r>
            <a:r>
              <a:rPr sz="2200" spc="-170" dirty="0">
                <a:solidFill>
                  <a:srgbClr val="205F9A"/>
                </a:solidFill>
                <a:latin typeface="Aptos" panose="020B0004020202020204" pitchFamily="34" charset="0"/>
                <a:cs typeface="Tahoma"/>
              </a:rPr>
              <a:t> </a:t>
            </a:r>
            <a:r>
              <a:rPr sz="2200" spc="-10" dirty="0">
                <a:solidFill>
                  <a:srgbClr val="205F9A"/>
                </a:solidFill>
                <a:latin typeface="Aptos" panose="020B0004020202020204" pitchFamily="34" charset="0"/>
                <a:cs typeface="Tahoma"/>
              </a:rPr>
              <a:t>ki</a:t>
            </a:r>
            <a:r>
              <a:rPr sz="2200" spc="-114"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kalifye</a:t>
            </a:r>
            <a:r>
              <a:rPr sz="2200" spc="-165" dirty="0">
                <a:solidFill>
                  <a:srgbClr val="205F9A"/>
                </a:solidFill>
                <a:latin typeface="Aptos" panose="020B0004020202020204" pitchFamily="34" charset="0"/>
                <a:cs typeface="Tahoma"/>
              </a:rPr>
              <a:t> </a:t>
            </a:r>
            <a:r>
              <a:rPr sz="2200" spc="-10" dirty="0">
                <a:solidFill>
                  <a:srgbClr val="205F9A"/>
                </a:solidFill>
                <a:latin typeface="Aptos" panose="020B0004020202020204" pitchFamily="34" charset="0"/>
                <a:cs typeface="Tahoma"/>
              </a:rPr>
              <a:t>ki</a:t>
            </a:r>
            <a:r>
              <a:rPr sz="2200" spc="-145" dirty="0">
                <a:solidFill>
                  <a:srgbClr val="205F9A"/>
                </a:solidFill>
                <a:latin typeface="Aptos" panose="020B0004020202020204" pitchFamily="34" charset="0"/>
                <a:cs typeface="Tahoma"/>
              </a:rPr>
              <a:t> </a:t>
            </a:r>
            <a:r>
              <a:rPr sz="2200" spc="-25" dirty="0">
                <a:solidFill>
                  <a:srgbClr val="205F9A"/>
                </a:solidFill>
                <a:latin typeface="Aptos" panose="020B0004020202020204" pitchFamily="34" charset="0"/>
                <a:cs typeface="Tahoma"/>
              </a:rPr>
              <a:t>pa </a:t>
            </a:r>
            <a:r>
              <a:rPr sz="2200" dirty="0">
                <a:solidFill>
                  <a:srgbClr val="205F9A"/>
                </a:solidFill>
                <a:latin typeface="Aptos" panose="020B0004020202020204" pitchFamily="34" charset="0"/>
                <a:cs typeface="Tahoma"/>
              </a:rPr>
              <a:t>kapab</a:t>
            </a:r>
            <a:r>
              <a:rPr sz="2200" spc="-40"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patisipe</a:t>
            </a:r>
            <a:r>
              <a:rPr sz="2200" spc="10"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nan</a:t>
            </a:r>
            <a:r>
              <a:rPr sz="2200" spc="-5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pwosedi</a:t>
            </a:r>
            <a:r>
              <a:rPr sz="2200" spc="-8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Depatman</a:t>
            </a:r>
            <a:r>
              <a:rPr sz="2200" spc="-40" dirty="0">
                <a:solidFill>
                  <a:srgbClr val="205F9A"/>
                </a:solidFill>
                <a:latin typeface="Aptos" panose="020B0004020202020204" pitchFamily="34" charset="0"/>
                <a:cs typeface="Tahoma"/>
              </a:rPr>
              <a:t> </a:t>
            </a:r>
            <a:r>
              <a:rPr sz="2200" spc="-10" dirty="0">
                <a:solidFill>
                  <a:srgbClr val="205F9A"/>
                </a:solidFill>
                <a:latin typeface="Aptos" panose="020B0004020202020204" pitchFamily="34" charset="0"/>
                <a:cs typeface="Tahoma"/>
              </a:rPr>
              <a:t>Sèvis </a:t>
            </a:r>
            <a:r>
              <a:rPr sz="2200" dirty="0">
                <a:solidFill>
                  <a:srgbClr val="205F9A"/>
                </a:solidFill>
                <a:latin typeface="Aptos" panose="020B0004020202020204" pitchFamily="34" charset="0"/>
                <a:cs typeface="Tahoma"/>
              </a:rPr>
              <a:t>Piblik</a:t>
            </a:r>
            <a:r>
              <a:rPr sz="2200" spc="-110" dirty="0">
                <a:solidFill>
                  <a:srgbClr val="205F9A"/>
                </a:solidFill>
                <a:latin typeface="Aptos" panose="020B0004020202020204" pitchFamily="34" charset="0"/>
                <a:cs typeface="Tahoma"/>
              </a:rPr>
              <a:t> </a:t>
            </a:r>
            <a:r>
              <a:rPr sz="2200" spc="-45" dirty="0">
                <a:solidFill>
                  <a:srgbClr val="205F9A"/>
                </a:solidFill>
                <a:latin typeface="Aptos" panose="020B0004020202020204" pitchFamily="34" charset="0"/>
                <a:cs typeface="Tahoma"/>
              </a:rPr>
              <a:t>yo</a:t>
            </a:r>
            <a:r>
              <a:rPr sz="2200" spc="-125" dirty="0">
                <a:solidFill>
                  <a:srgbClr val="205F9A"/>
                </a:solidFill>
                <a:latin typeface="Aptos" panose="020B0004020202020204" pitchFamily="34" charset="0"/>
                <a:cs typeface="Tahoma"/>
              </a:rPr>
              <a:t> </a:t>
            </a:r>
            <a:r>
              <a:rPr sz="2200" spc="-20" dirty="0">
                <a:solidFill>
                  <a:srgbClr val="205F9A"/>
                </a:solidFill>
                <a:latin typeface="Aptos" panose="020B0004020202020204" pitchFamily="34" charset="0"/>
                <a:cs typeface="Tahoma"/>
              </a:rPr>
              <a:t>("DPU"</a:t>
            </a:r>
            <a:r>
              <a:rPr sz="2200" spc="-160"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oswa</a:t>
            </a:r>
            <a:r>
              <a:rPr sz="2200" spc="-100" dirty="0">
                <a:solidFill>
                  <a:srgbClr val="205F9A"/>
                </a:solidFill>
                <a:latin typeface="Aptos" panose="020B0004020202020204" pitchFamily="34" charset="0"/>
                <a:cs typeface="Tahoma"/>
              </a:rPr>
              <a:t> </a:t>
            </a:r>
            <a:r>
              <a:rPr sz="2200" spc="-10" dirty="0">
                <a:solidFill>
                  <a:srgbClr val="205F9A"/>
                </a:solidFill>
                <a:latin typeface="Aptos" panose="020B0004020202020204" pitchFamily="34" charset="0"/>
                <a:cs typeface="Tahoma"/>
              </a:rPr>
              <a:t>"Depatman")</a:t>
            </a:r>
            <a:r>
              <a:rPr sz="2200" spc="-145" dirty="0">
                <a:solidFill>
                  <a:srgbClr val="205F9A"/>
                </a:solidFill>
                <a:latin typeface="Aptos" panose="020B0004020202020204" pitchFamily="34" charset="0"/>
                <a:cs typeface="Tahoma"/>
              </a:rPr>
              <a:t> </a:t>
            </a:r>
            <a:r>
              <a:rPr sz="2200" spc="-20" dirty="0">
                <a:solidFill>
                  <a:srgbClr val="205F9A"/>
                </a:solidFill>
                <a:latin typeface="Aptos" panose="020B0004020202020204" pitchFamily="34" charset="0"/>
                <a:cs typeface="Tahoma"/>
              </a:rPr>
              <a:t>oswa </a:t>
            </a:r>
            <a:r>
              <a:rPr sz="2200" dirty="0">
                <a:solidFill>
                  <a:srgbClr val="205F9A"/>
                </a:solidFill>
                <a:latin typeface="Aptos" panose="020B0004020202020204" pitchFamily="34" charset="0"/>
                <a:cs typeface="Tahoma"/>
              </a:rPr>
              <a:t>Komisyon</a:t>
            </a:r>
            <a:r>
              <a:rPr sz="2200" spc="-6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Sitasyon</a:t>
            </a:r>
            <a:r>
              <a:rPr sz="2200" spc="-10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Enstalasyon</a:t>
            </a:r>
            <a:r>
              <a:rPr sz="2200" spc="-95" dirty="0">
                <a:solidFill>
                  <a:srgbClr val="205F9A"/>
                </a:solidFill>
                <a:latin typeface="Aptos" panose="020B0004020202020204" pitchFamily="34" charset="0"/>
                <a:cs typeface="Tahoma"/>
              </a:rPr>
              <a:t> </a:t>
            </a:r>
            <a:r>
              <a:rPr sz="2200" spc="-10" dirty="0">
                <a:solidFill>
                  <a:srgbClr val="205F9A"/>
                </a:solidFill>
                <a:latin typeface="Aptos" panose="020B0004020202020204" pitchFamily="34" charset="0"/>
                <a:cs typeface="Tahoma"/>
              </a:rPr>
              <a:t>Enèji</a:t>
            </a:r>
            <a:r>
              <a:rPr sz="2200" spc="-105" dirty="0">
                <a:solidFill>
                  <a:srgbClr val="205F9A"/>
                </a:solidFill>
                <a:latin typeface="Aptos" panose="020B0004020202020204" pitchFamily="34" charset="0"/>
                <a:cs typeface="Tahoma"/>
              </a:rPr>
              <a:t> </a:t>
            </a:r>
            <a:r>
              <a:rPr sz="2200" spc="-25" dirty="0">
                <a:solidFill>
                  <a:srgbClr val="205F9A"/>
                </a:solidFill>
                <a:latin typeface="Aptos" panose="020B0004020202020204" pitchFamily="34" charset="0"/>
                <a:cs typeface="Tahoma"/>
              </a:rPr>
              <a:t>yo ("Komisyon</a:t>
            </a:r>
            <a:r>
              <a:rPr sz="2200" spc="-65" dirty="0">
                <a:solidFill>
                  <a:srgbClr val="205F9A"/>
                </a:solidFill>
                <a:latin typeface="Aptos" panose="020B0004020202020204" pitchFamily="34" charset="0"/>
                <a:cs typeface="Tahoma"/>
              </a:rPr>
              <a:t> </a:t>
            </a:r>
            <a:r>
              <a:rPr sz="2200" spc="-20" dirty="0">
                <a:solidFill>
                  <a:srgbClr val="205F9A"/>
                </a:solidFill>
                <a:latin typeface="Aptos" panose="020B0004020202020204" pitchFamily="34" charset="0"/>
                <a:cs typeface="Tahoma"/>
              </a:rPr>
              <a:t>Sitasyon")</a:t>
            </a:r>
            <a:r>
              <a:rPr sz="2200" spc="-13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akòz</a:t>
            </a:r>
            <a:r>
              <a:rPr sz="2200" spc="-110" dirty="0">
                <a:solidFill>
                  <a:srgbClr val="205F9A"/>
                </a:solidFill>
                <a:latin typeface="Aptos" panose="020B0004020202020204" pitchFamily="34" charset="0"/>
                <a:cs typeface="Tahoma"/>
              </a:rPr>
              <a:t> </a:t>
            </a:r>
            <a:r>
              <a:rPr sz="2200" dirty="0" err="1">
                <a:solidFill>
                  <a:srgbClr val="205F9A"/>
                </a:solidFill>
                <a:latin typeface="Aptos" panose="020B0004020202020204" pitchFamily="34" charset="0"/>
                <a:cs typeface="Tahoma"/>
              </a:rPr>
              <a:t>difikilte</a:t>
            </a:r>
            <a:r>
              <a:rPr sz="2200" spc="-130" dirty="0">
                <a:solidFill>
                  <a:srgbClr val="205F9A"/>
                </a:solidFill>
                <a:latin typeface="Aptos" panose="020B0004020202020204" pitchFamily="34" charset="0"/>
                <a:cs typeface="Tahoma"/>
              </a:rPr>
              <a:t> </a:t>
            </a:r>
            <a:r>
              <a:rPr sz="2200" spc="-10" dirty="0" err="1">
                <a:solidFill>
                  <a:srgbClr val="205F9A"/>
                </a:solidFill>
                <a:latin typeface="Aptos" panose="020B0004020202020204" pitchFamily="34" charset="0"/>
                <a:cs typeface="Tahoma"/>
              </a:rPr>
              <a:t>finansye</a:t>
            </a:r>
            <a:endParaRPr lang="en-US" sz="2200" dirty="0">
              <a:latin typeface="Aptos" panose="020B0004020202020204" pitchFamily="34" charset="0"/>
              <a:cs typeface="Tahoma"/>
            </a:endParaRPr>
          </a:p>
          <a:p>
            <a:pPr marL="241300" marR="8255" indent="-228600">
              <a:spcAft>
                <a:spcPts val="1000"/>
              </a:spcAft>
              <a:buFont typeface="Wingdings"/>
              <a:buChar char=""/>
              <a:tabLst>
                <a:tab pos="241300" algn="l"/>
              </a:tabLst>
            </a:pPr>
            <a:r>
              <a:rPr sz="2200" dirty="0" err="1">
                <a:solidFill>
                  <a:srgbClr val="205F9A"/>
                </a:solidFill>
                <a:latin typeface="Aptos" panose="020B0004020202020204" pitchFamily="34" charset="0"/>
                <a:cs typeface="Tahoma"/>
              </a:rPr>
              <a:t>Pèmèt</a:t>
            </a:r>
            <a:r>
              <a:rPr sz="2200" spc="-160"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moun</a:t>
            </a:r>
            <a:r>
              <a:rPr sz="2200" spc="-185" dirty="0">
                <a:solidFill>
                  <a:srgbClr val="205F9A"/>
                </a:solidFill>
                <a:latin typeface="Aptos" panose="020B0004020202020204" pitchFamily="34" charset="0"/>
                <a:cs typeface="Tahoma"/>
              </a:rPr>
              <a:t> </a:t>
            </a:r>
            <a:r>
              <a:rPr sz="2200" spc="-10" dirty="0">
                <a:solidFill>
                  <a:srgbClr val="205F9A"/>
                </a:solidFill>
                <a:latin typeface="Aptos" panose="020B0004020202020204" pitchFamily="34" charset="0"/>
                <a:cs typeface="Tahoma"/>
              </a:rPr>
              <a:t>ki</a:t>
            </a:r>
            <a:r>
              <a:rPr sz="2200" spc="-120" dirty="0">
                <a:solidFill>
                  <a:srgbClr val="205F9A"/>
                </a:solidFill>
                <a:latin typeface="Aptos" panose="020B0004020202020204" pitchFamily="34" charset="0"/>
                <a:cs typeface="Tahoma"/>
              </a:rPr>
              <a:t> </a:t>
            </a:r>
            <a:r>
              <a:rPr sz="2200" spc="-10" dirty="0">
                <a:solidFill>
                  <a:srgbClr val="205F9A"/>
                </a:solidFill>
                <a:latin typeface="Aptos" panose="020B0004020202020204" pitchFamily="34" charset="0"/>
                <a:cs typeface="Tahoma"/>
              </a:rPr>
              <a:t>resevwa</a:t>
            </a:r>
            <a:r>
              <a:rPr sz="2200" spc="-10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sibvansyon</a:t>
            </a:r>
            <a:r>
              <a:rPr sz="2200" spc="-150" dirty="0">
                <a:solidFill>
                  <a:srgbClr val="205F9A"/>
                </a:solidFill>
                <a:latin typeface="Aptos" panose="020B0004020202020204" pitchFamily="34" charset="0"/>
                <a:cs typeface="Tahoma"/>
              </a:rPr>
              <a:t> </a:t>
            </a:r>
            <a:r>
              <a:rPr sz="2200" spc="-45" dirty="0">
                <a:solidFill>
                  <a:srgbClr val="205F9A"/>
                </a:solidFill>
                <a:latin typeface="Aptos" panose="020B0004020202020204" pitchFamily="34" charset="0"/>
                <a:cs typeface="Tahoma"/>
              </a:rPr>
              <a:t>yo</a:t>
            </a:r>
            <a:r>
              <a:rPr sz="2200" spc="-135" dirty="0">
                <a:solidFill>
                  <a:srgbClr val="205F9A"/>
                </a:solidFill>
                <a:latin typeface="Aptos" panose="020B0004020202020204" pitchFamily="34" charset="0"/>
                <a:cs typeface="Tahoma"/>
              </a:rPr>
              <a:t> </a:t>
            </a:r>
            <a:r>
              <a:rPr sz="2200" spc="-10" dirty="0">
                <a:solidFill>
                  <a:srgbClr val="205F9A"/>
                </a:solidFill>
                <a:latin typeface="Aptos" panose="020B0004020202020204" pitchFamily="34" charset="0"/>
                <a:cs typeface="Tahoma"/>
              </a:rPr>
              <a:t>kouvri </a:t>
            </a:r>
            <a:r>
              <a:rPr sz="2200" spc="-50" dirty="0">
                <a:solidFill>
                  <a:srgbClr val="205F9A"/>
                </a:solidFill>
                <a:latin typeface="Aptos" panose="020B0004020202020204" pitchFamily="34" charset="0"/>
                <a:cs typeface="Tahoma"/>
              </a:rPr>
              <a:t>frè</a:t>
            </a:r>
            <a:r>
              <a:rPr sz="2200" spc="-170" dirty="0">
                <a:solidFill>
                  <a:srgbClr val="205F9A"/>
                </a:solidFill>
                <a:latin typeface="Aptos" panose="020B0004020202020204" pitchFamily="34" charset="0"/>
                <a:cs typeface="Tahoma"/>
              </a:rPr>
              <a:t> </a:t>
            </a:r>
            <a:r>
              <a:rPr sz="2200" spc="-10" dirty="0">
                <a:solidFill>
                  <a:srgbClr val="205F9A"/>
                </a:solidFill>
                <a:latin typeface="Aptos" panose="020B0004020202020204" pitchFamily="34" charset="0"/>
                <a:cs typeface="Tahoma"/>
              </a:rPr>
              <a:t>avoka,</a:t>
            </a:r>
            <a:r>
              <a:rPr sz="2200" spc="-19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temwen</a:t>
            </a:r>
            <a:r>
              <a:rPr sz="2200" spc="-17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ekspè,</a:t>
            </a:r>
            <a:r>
              <a:rPr sz="2200" spc="-195" dirty="0">
                <a:solidFill>
                  <a:srgbClr val="205F9A"/>
                </a:solidFill>
                <a:latin typeface="Aptos" panose="020B0004020202020204" pitchFamily="34" charset="0"/>
                <a:cs typeface="Tahoma"/>
              </a:rPr>
              <a:t> </a:t>
            </a:r>
            <a:r>
              <a:rPr sz="2200" spc="-10" dirty="0" err="1">
                <a:solidFill>
                  <a:srgbClr val="205F9A"/>
                </a:solidFill>
                <a:latin typeface="Aptos" panose="020B0004020202020204" pitchFamily="34" charset="0"/>
                <a:cs typeface="Tahoma"/>
              </a:rPr>
              <a:t>ekspè</a:t>
            </a:r>
            <a:r>
              <a:rPr lang="en-US" sz="2200" spc="-10" dirty="0">
                <a:latin typeface="Aptos" panose="020B0004020202020204" pitchFamily="34" charset="0"/>
                <a:cs typeface="Tahoma"/>
              </a:rPr>
              <a:t> </a:t>
            </a:r>
            <a:r>
              <a:rPr sz="2200" dirty="0" err="1">
                <a:solidFill>
                  <a:srgbClr val="205F9A"/>
                </a:solidFill>
                <a:latin typeface="Aptos" panose="020B0004020202020204" pitchFamily="34" charset="0"/>
                <a:cs typeface="Tahoma"/>
              </a:rPr>
              <a:t>kominotè</a:t>
            </a:r>
            <a:r>
              <a:rPr sz="2200" dirty="0">
                <a:solidFill>
                  <a:srgbClr val="205F9A"/>
                </a:solidFill>
                <a:latin typeface="Aptos" panose="020B0004020202020204" pitchFamily="34" charset="0"/>
                <a:cs typeface="Tahoma"/>
              </a:rPr>
              <a:t>,</a:t>
            </a:r>
            <a:r>
              <a:rPr sz="2200" spc="-110"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depans</a:t>
            </a:r>
            <a:r>
              <a:rPr sz="2200" spc="-50"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administratif</a:t>
            </a:r>
            <a:r>
              <a:rPr sz="2200" spc="-90" dirty="0">
                <a:solidFill>
                  <a:srgbClr val="205F9A"/>
                </a:solidFill>
                <a:latin typeface="Aptos" panose="020B0004020202020204" pitchFamily="34" charset="0"/>
                <a:cs typeface="Tahoma"/>
              </a:rPr>
              <a:t> </a:t>
            </a:r>
            <a:r>
              <a:rPr sz="2200" dirty="0" err="1">
                <a:solidFill>
                  <a:srgbClr val="205F9A"/>
                </a:solidFill>
                <a:latin typeface="Aptos" panose="020B0004020202020204" pitchFamily="34" charset="0"/>
                <a:cs typeface="Tahoma"/>
              </a:rPr>
              <a:t>ak</a:t>
            </a:r>
            <a:r>
              <a:rPr sz="2200" spc="-125" dirty="0">
                <a:solidFill>
                  <a:srgbClr val="205F9A"/>
                </a:solidFill>
                <a:latin typeface="Aptos" panose="020B0004020202020204" pitchFamily="34" charset="0"/>
                <a:cs typeface="Tahoma"/>
              </a:rPr>
              <a:t> </a:t>
            </a:r>
            <a:r>
              <a:rPr sz="2200" spc="-25" dirty="0" err="1">
                <a:solidFill>
                  <a:srgbClr val="205F9A"/>
                </a:solidFill>
                <a:latin typeface="Aptos" panose="020B0004020202020204" pitchFamily="34" charset="0"/>
                <a:cs typeface="Tahoma"/>
              </a:rPr>
              <a:t>lòt</a:t>
            </a:r>
            <a:r>
              <a:rPr lang="en-US" sz="2200" spc="-25" dirty="0">
                <a:latin typeface="Aptos" panose="020B0004020202020204" pitchFamily="34" charset="0"/>
                <a:cs typeface="Tahoma"/>
              </a:rPr>
              <a:t> </a:t>
            </a:r>
            <a:r>
              <a:rPr sz="2200" dirty="0" err="1">
                <a:solidFill>
                  <a:srgbClr val="205F9A"/>
                </a:solidFill>
                <a:latin typeface="Aptos" panose="020B0004020202020204" pitchFamily="34" charset="0"/>
                <a:cs typeface="Tahoma"/>
              </a:rPr>
              <a:t>depans</a:t>
            </a:r>
            <a:r>
              <a:rPr sz="2200" spc="-75" dirty="0">
                <a:solidFill>
                  <a:srgbClr val="205F9A"/>
                </a:solidFill>
                <a:latin typeface="Aptos" panose="020B0004020202020204" pitchFamily="34" charset="0"/>
                <a:cs typeface="Tahoma"/>
              </a:rPr>
              <a:t> </a:t>
            </a:r>
            <a:r>
              <a:rPr sz="2200" spc="-10" dirty="0">
                <a:solidFill>
                  <a:srgbClr val="205F9A"/>
                </a:solidFill>
                <a:latin typeface="Aptos" panose="020B0004020202020204" pitchFamily="34" charset="0"/>
                <a:cs typeface="Tahoma"/>
              </a:rPr>
              <a:t>ki</a:t>
            </a:r>
            <a:r>
              <a:rPr sz="2200" spc="-85" dirty="0">
                <a:solidFill>
                  <a:srgbClr val="205F9A"/>
                </a:solidFill>
                <a:latin typeface="Aptos" panose="020B0004020202020204" pitchFamily="34" charset="0"/>
                <a:cs typeface="Tahoma"/>
              </a:rPr>
              <a:t> </a:t>
            </a:r>
            <a:r>
              <a:rPr sz="2200" spc="-10" dirty="0" err="1">
                <a:solidFill>
                  <a:srgbClr val="205F9A"/>
                </a:solidFill>
                <a:latin typeface="Aptos" panose="020B0004020202020204" pitchFamily="34" charset="0"/>
                <a:cs typeface="Tahoma"/>
              </a:rPr>
              <a:t>kalifye</a:t>
            </a:r>
            <a:endParaRPr lang="en-US" sz="2200" dirty="0">
              <a:latin typeface="Aptos" panose="020B0004020202020204" pitchFamily="34" charset="0"/>
              <a:cs typeface="Tahoma"/>
            </a:endParaRPr>
          </a:p>
          <a:p>
            <a:pPr marL="241300" marR="549275" indent="-228600">
              <a:spcAft>
                <a:spcPts val="1000"/>
              </a:spcAft>
              <a:buFont typeface="Wingdings"/>
              <a:buChar char=""/>
              <a:tabLst>
                <a:tab pos="241300" algn="l"/>
              </a:tabLst>
            </a:pPr>
            <a:r>
              <a:rPr sz="2200" spc="-10" dirty="0">
                <a:solidFill>
                  <a:srgbClr val="205F9A"/>
                </a:solidFill>
                <a:latin typeface="Aptos" panose="020B0004020202020204" pitchFamily="34" charset="0"/>
                <a:cs typeface="Tahoma"/>
              </a:rPr>
              <a:t>Bay</a:t>
            </a:r>
            <a:r>
              <a:rPr sz="2200" spc="-13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divès</a:t>
            </a:r>
            <a:r>
              <a:rPr sz="2200" spc="-150" dirty="0">
                <a:solidFill>
                  <a:srgbClr val="205F9A"/>
                </a:solidFill>
                <a:latin typeface="Aptos" panose="020B0004020202020204" pitchFamily="34" charset="0"/>
                <a:cs typeface="Tahoma"/>
              </a:rPr>
              <a:t> </a:t>
            </a:r>
            <a:r>
              <a:rPr sz="2200" spc="-45" dirty="0">
                <a:solidFill>
                  <a:srgbClr val="205F9A"/>
                </a:solidFill>
                <a:latin typeface="Aptos" panose="020B0004020202020204" pitchFamily="34" charset="0"/>
                <a:cs typeface="Tahoma"/>
              </a:rPr>
              <a:t>vwa</a:t>
            </a:r>
            <a:r>
              <a:rPr sz="2200" spc="-110" dirty="0">
                <a:solidFill>
                  <a:srgbClr val="205F9A"/>
                </a:solidFill>
                <a:latin typeface="Aptos" panose="020B0004020202020204" pitchFamily="34" charset="0"/>
                <a:cs typeface="Tahoma"/>
              </a:rPr>
              <a:t> </a:t>
            </a:r>
            <a:r>
              <a:rPr sz="2200" spc="-35" dirty="0">
                <a:solidFill>
                  <a:srgbClr val="205F9A"/>
                </a:solidFill>
                <a:latin typeface="Aptos" panose="020B0004020202020204" pitchFamily="34" charset="0"/>
                <a:cs typeface="Tahoma"/>
              </a:rPr>
              <a:t>yon</a:t>
            </a:r>
            <a:r>
              <a:rPr sz="2200" spc="-145" dirty="0">
                <a:solidFill>
                  <a:srgbClr val="205F9A"/>
                </a:solidFill>
                <a:latin typeface="Aptos" panose="020B0004020202020204" pitchFamily="34" charset="0"/>
                <a:cs typeface="Tahoma"/>
              </a:rPr>
              <a:t> </a:t>
            </a:r>
            <a:r>
              <a:rPr sz="2200" spc="60" dirty="0">
                <a:solidFill>
                  <a:srgbClr val="205F9A"/>
                </a:solidFill>
                <a:latin typeface="Aptos" panose="020B0004020202020204" pitchFamily="34" charset="0"/>
                <a:cs typeface="Tahoma"/>
              </a:rPr>
              <a:t>plas</a:t>
            </a:r>
            <a:r>
              <a:rPr sz="2200" spc="-16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nan</a:t>
            </a:r>
            <a:r>
              <a:rPr sz="2200" spc="-17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tab</a:t>
            </a:r>
            <a:r>
              <a:rPr sz="2200" spc="-150"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laepi</a:t>
            </a:r>
            <a:r>
              <a:rPr sz="2200" spc="-135" dirty="0">
                <a:solidFill>
                  <a:srgbClr val="205F9A"/>
                </a:solidFill>
                <a:latin typeface="Aptos" panose="020B0004020202020204" pitchFamily="34" charset="0"/>
                <a:cs typeface="Tahoma"/>
              </a:rPr>
              <a:t> </a:t>
            </a:r>
            <a:r>
              <a:rPr sz="2200" spc="-25" dirty="0">
                <a:solidFill>
                  <a:srgbClr val="205F9A"/>
                </a:solidFill>
                <a:latin typeface="Aptos" panose="020B0004020202020204" pitchFamily="34" charset="0"/>
                <a:cs typeface="Tahoma"/>
              </a:rPr>
              <a:t>yon </a:t>
            </a:r>
            <a:r>
              <a:rPr sz="2200" dirty="0">
                <a:solidFill>
                  <a:srgbClr val="205F9A"/>
                </a:solidFill>
                <a:latin typeface="Aptos" panose="020B0004020202020204" pitchFamily="34" charset="0"/>
                <a:cs typeface="Tahoma"/>
              </a:rPr>
              <a:t>opòtinite</a:t>
            </a:r>
            <a:r>
              <a:rPr sz="2200" spc="-70"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pou</a:t>
            </a:r>
            <a:r>
              <a:rPr sz="2200" spc="-90"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enfliyanse</a:t>
            </a:r>
            <a:r>
              <a:rPr sz="2200" spc="-95" dirty="0">
                <a:solidFill>
                  <a:srgbClr val="205F9A"/>
                </a:solidFill>
                <a:latin typeface="Aptos" panose="020B0004020202020204" pitchFamily="34" charset="0"/>
                <a:cs typeface="Tahoma"/>
              </a:rPr>
              <a:t> </a:t>
            </a:r>
            <a:r>
              <a:rPr sz="2200" dirty="0" err="1">
                <a:solidFill>
                  <a:srgbClr val="205F9A"/>
                </a:solidFill>
                <a:latin typeface="Aptos" panose="020B0004020202020204" pitchFamily="34" charset="0"/>
                <a:cs typeface="Tahoma"/>
              </a:rPr>
              <a:t>desizyon</a:t>
            </a:r>
            <a:r>
              <a:rPr sz="2200" spc="-45" dirty="0">
                <a:solidFill>
                  <a:srgbClr val="205F9A"/>
                </a:solidFill>
                <a:latin typeface="Aptos" panose="020B0004020202020204" pitchFamily="34" charset="0"/>
                <a:cs typeface="Tahoma"/>
              </a:rPr>
              <a:t> </a:t>
            </a:r>
            <a:r>
              <a:rPr sz="2200" spc="-25" dirty="0" err="1">
                <a:solidFill>
                  <a:srgbClr val="205F9A"/>
                </a:solidFill>
                <a:latin typeface="Aptos" panose="020B0004020202020204" pitchFamily="34" charset="0"/>
                <a:cs typeface="Tahoma"/>
              </a:rPr>
              <a:t>yo</a:t>
            </a:r>
            <a:endParaRPr sz="2200" dirty="0">
              <a:latin typeface="Aptos" panose="020B0004020202020204" pitchFamily="34" charset="0"/>
              <a:cs typeface="Tahoma"/>
            </a:endParaRPr>
          </a:p>
          <a:p>
            <a:pPr marL="241300" marR="336550" indent="-228600">
              <a:spcBef>
                <a:spcPts val="75"/>
              </a:spcBef>
              <a:spcAft>
                <a:spcPts val="1000"/>
              </a:spcAft>
              <a:buFont typeface="Wingdings"/>
              <a:buChar char=""/>
              <a:tabLst>
                <a:tab pos="241300" algn="l"/>
              </a:tabLst>
            </a:pPr>
            <a:r>
              <a:rPr sz="2200" dirty="0">
                <a:solidFill>
                  <a:srgbClr val="205F9A"/>
                </a:solidFill>
                <a:latin typeface="Aptos" panose="020B0004020202020204" pitchFamily="34" charset="0"/>
                <a:cs typeface="Tahoma"/>
              </a:rPr>
              <a:t>Administre</a:t>
            </a:r>
            <a:r>
              <a:rPr sz="2200" spc="-70"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pa</a:t>
            </a:r>
            <a:r>
              <a:rPr sz="2200" spc="-130"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Divizyon</a:t>
            </a:r>
            <a:r>
              <a:rPr sz="2200" spc="-8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Patisipasyon</a:t>
            </a:r>
            <a:r>
              <a:rPr sz="2200" spc="-90" dirty="0">
                <a:solidFill>
                  <a:srgbClr val="205F9A"/>
                </a:solidFill>
                <a:latin typeface="Aptos" panose="020B0004020202020204" pitchFamily="34" charset="0"/>
                <a:cs typeface="Tahoma"/>
              </a:rPr>
              <a:t> </a:t>
            </a:r>
            <a:r>
              <a:rPr sz="2200" spc="-10" dirty="0">
                <a:solidFill>
                  <a:srgbClr val="205F9A"/>
                </a:solidFill>
                <a:latin typeface="Aptos" panose="020B0004020202020204" pitchFamily="34" charset="0"/>
                <a:cs typeface="Tahoma"/>
              </a:rPr>
              <a:t>Piblik </a:t>
            </a:r>
            <a:r>
              <a:rPr sz="2200" dirty="0">
                <a:solidFill>
                  <a:srgbClr val="205F9A"/>
                </a:solidFill>
                <a:latin typeface="Aptos" panose="020B0004020202020204" pitchFamily="34" charset="0"/>
                <a:cs typeface="Tahoma"/>
              </a:rPr>
              <a:t>Depatman</a:t>
            </a:r>
            <a:r>
              <a:rPr sz="2200" spc="-75" dirty="0">
                <a:solidFill>
                  <a:srgbClr val="205F9A"/>
                </a:solidFill>
                <a:latin typeface="Aptos" panose="020B0004020202020204" pitchFamily="34" charset="0"/>
                <a:cs typeface="Tahoma"/>
              </a:rPr>
              <a:t> </a:t>
            </a:r>
            <a:r>
              <a:rPr sz="2200" dirty="0">
                <a:solidFill>
                  <a:srgbClr val="205F9A"/>
                </a:solidFill>
                <a:latin typeface="Aptos" panose="020B0004020202020204" pitchFamily="34" charset="0"/>
                <a:cs typeface="Tahoma"/>
              </a:rPr>
              <a:t>an</a:t>
            </a:r>
            <a:r>
              <a:rPr sz="2200" spc="-75" dirty="0">
                <a:solidFill>
                  <a:srgbClr val="205F9A"/>
                </a:solidFill>
                <a:latin typeface="Aptos" panose="020B0004020202020204" pitchFamily="34" charset="0"/>
                <a:cs typeface="Tahoma"/>
              </a:rPr>
              <a:t> </a:t>
            </a:r>
            <a:r>
              <a:rPr sz="2200" spc="-20" dirty="0">
                <a:solidFill>
                  <a:srgbClr val="205F9A"/>
                </a:solidFill>
                <a:latin typeface="Aptos" panose="020B0004020202020204" pitchFamily="34" charset="0"/>
                <a:cs typeface="Tahoma"/>
              </a:rPr>
              <a:t>(DPP)</a:t>
            </a:r>
            <a:endParaRPr sz="2200" dirty="0">
              <a:latin typeface="Aptos" panose="020B0004020202020204" pitchFamily="34" charset="0"/>
              <a:cs typeface="Tahoma"/>
            </a:endParaRPr>
          </a:p>
        </p:txBody>
      </p:sp>
      <p:sp>
        <p:nvSpPr>
          <p:cNvPr id="5" name="object 5"/>
          <p:cNvSpPr txBox="1"/>
          <p:nvPr/>
        </p:nvSpPr>
        <p:spPr>
          <a:xfrm>
            <a:off x="5750240" y="5132730"/>
            <a:ext cx="5875021" cy="783484"/>
          </a:xfrm>
          <a:prstGeom prst="rect">
            <a:avLst/>
          </a:prstGeom>
          <a:solidFill>
            <a:srgbClr val="13548F"/>
          </a:solidFill>
        </p:spPr>
        <p:txBody>
          <a:bodyPr vert="horz" wrap="square" lIns="0" tIns="46990" rIns="0" bIns="0" rtlCol="0">
            <a:spAutoFit/>
          </a:bodyPr>
          <a:lstStyle/>
          <a:p>
            <a:pPr marL="99695" marR="344170">
              <a:lnSpc>
                <a:spcPts val="2850"/>
              </a:lnSpc>
              <a:spcBef>
                <a:spcPts val="370"/>
              </a:spcBef>
            </a:pPr>
            <a:r>
              <a:rPr sz="2400" spc="-130" dirty="0">
                <a:solidFill>
                  <a:srgbClr val="FFFFFF"/>
                </a:solidFill>
                <a:latin typeface="Aptos" panose="020B0004020202020204" pitchFamily="34" charset="0"/>
                <a:cs typeface="Tahoma"/>
              </a:rPr>
              <a:t>Finansman</a:t>
            </a:r>
            <a:r>
              <a:rPr sz="2400" spc="-175" dirty="0">
                <a:solidFill>
                  <a:srgbClr val="FFFFFF"/>
                </a:solidFill>
                <a:latin typeface="Aptos" panose="020B0004020202020204" pitchFamily="34" charset="0"/>
                <a:cs typeface="Tahoma"/>
              </a:rPr>
              <a:t> </a:t>
            </a:r>
            <a:r>
              <a:rPr sz="2400" spc="-110" dirty="0">
                <a:solidFill>
                  <a:srgbClr val="FFFFFF"/>
                </a:solidFill>
                <a:latin typeface="Aptos" panose="020B0004020202020204" pitchFamily="34" charset="0"/>
                <a:cs typeface="Tahoma"/>
              </a:rPr>
              <a:t>disponib</a:t>
            </a:r>
            <a:r>
              <a:rPr sz="2400" spc="-155" dirty="0">
                <a:solidFill>
                  <a:srgbClr val="FFFFFF"/>
                </a:solidFill>
                <a:latin typeface="Aptos" panose="020B0004020202020204" pitchFamily="34" charset="0"/>
                <a:cs typeface="Tahoma"/>
              </a:rPr>
              <a:t> </a:t>
            </a:r>
            <a:r>
              <a:rPr sz="2400" spc="-140" dirty="0">
                <a:solidFill>
                  <a:srgbClr val="FFFFFF"/>
                </a:solidFill>
                <a:latin typeface="Aptos" panose="020B0004020202020204" pitchFamily="34" charset="0"/>
                <a:cs typeface="Tahoma"/>
              </a:rPr>
              <a:t>pou</a:t>
            </a:r>
            <a:r>
              <a:rPr sz="2400" spc="-155" dirty="0">
                <a:solidFill>
                  <a:srgbClr val="FFFFFF"/>
                </a:solidFill>
                <a:latin typeface="Aptos" panose="020B0004020202020204" pitchFamily="34" charset="0"/>
                <a:cs typeface="Tahoma"/>
              </a:rPr>
              <a:t> </a:t>
            </a:r>
            <a:r>
              <a:rPr sz="2400" spc="-135" dirty="0">
                <a:solidFill>
                  <a:srgbClr val="FFFFFF"/>
                </a:solidFill>
                <a:latin typeface="Aptos" panose="020B0004020202020204" pitchFamily="34" charset="0"/>
                <a:cs typeface="Tahoma"/>
              </a:rPr>
              <a:t>pwosedi</a:t>
            </a:r>
            <a:r>
              <a:rPr sz="2400" spc="-160" dirty="0">
                <a:solidFill>
                  <a:srgbClr val="FFFFFF"/>
                </a:solidFill>
                <a:latin typeface="Aptos" panose="020B0004020202020204" pitchFamily="34" charset="0"/>
                <a:cs typeface="Tahoma"/>
              </a:rPr>
              <a:t> </a:t>
            </a:r>
            <a:r>
              <a:rPr sz="2400" spc="-140" dirty="0">
                <a:solidFill>
                  <a:srgbClr val="FFFFFF"/>
                </a:solidFill>
                <a:latin typeface="Aptos" panose="020B0004020202020204" pitchFamily="34" charset="0"/>
                <a:cs typeface="Tahoma"/>
              </a:rPr>
              <a:t>ki</a:t>
            </a:r>
            <a:r>
              <a:rPr sz="2400" spc="-175" dirty="0">
                <a:solidFill>
                  <a:srgbClr val="FFFFFF"/>
                </a:solidFill>
                <a:latin typeface="Aptos" panose="020B0004020202020204" pitchFamily="34" charset="0"/>
                <a:cs typeface="Tahoma"/>
              </a:rPr>
              <a:t> </a:t>
            </a:r>
            <a:r>
              <a:rPr sz="2400" spc="-35" dirty="0">
                <a:solidFill>
                  <a:srgbClr val="FFFFFF"/>
                </a:solidFill>
                <a:latin typeface="Aptos" panose="020B0004020202020204" pitchFamily="34" charset="0"/>
                <a:cs typeface="Tahoma"/>
              </a:rPr>
              <a:t>te </a:t>
            </a:r>
            <a:r>
              <a:rPr sz="2400" spc="-125" dirty="0">
                <a:solidFill>
                  <a:srgbClr val="FFFFFF"/>
                </a:solidFill>
                <a:latin typeface="Aptos" panose="020B0004020202020204" pitchFamily="34" charset="0"/>
                <a:cs typeface="Tahoma"/>
              </a:rPr>
              <a:t>kòmanse</a:t>
            </a:r>
            <a:r>
              <a:rPr sz="2400" spc="-200" dirty="0">
                <a:solidFill>
                  <a:srgbClr val="FFFFFF"/>
                </a:solidFill>
                <a:latin typeface="Aptos" panose="020B0004020202020204" pitchFamily="34" charset="0"/>
                <a:cs typeface="Tahoma"/>
              </a:rPr>
              <a:t> </a:t>
            </a:r>
            <a:r>
              <a:rPr sz="2400" spc="-155" dirty="0">
                <a:solidFill>
                  <a:srgbClr val="FFFFFF"/>
                </a:solidFill>
                <a:latin typeface="Aptos" panose="020B0004020202020204" pitchFamily="34" charset="0"/>
                <a:cs typeface="Tahoma"/>
              </a:rPr>
              <a:t>nan</a:t>
            </a:r>
            <a:r>
              <a:rPr sz="2400" spc="-175" dirty="0">
                <a:solidFill>
                  <a:srgbClr val="FFFFFF"/>
                </a:solidFill>
                <a:latin typeface="Aptos" panose="020B0004020202020204" pitchFamily="34" charset="0"/>
                <a:cs typeface="Tahoma"/>
              </a:rPr>
              <a:t> </a:t>
            </a:r>
            <a:r>
              <a:rPr sz="2400" spc="-170" dirty="0">
                <a:solidFill>
                  <a:srgbClr val="FFFFFF"/>
                </a:solidFill>
                <a:latin typeface="Aptos" panose="020B0004020202020204" pitchFamily="34" charset="0"/>
                <a:cs typeface="Tahoma"/>
              </a:rPr>
              <a:t>oswa</a:t>
            </a:r>
            <a:r>
              <a:rPr sz="2400" spc="-160" dirty="0">
                <a:solidFill>
                  <a:srgbClr val="FFFFFF"/>
                </a:solidFill>
                <a:latin typeface="Aptos" panose="020B0004020202020204" pitchFamily="34" charset="0"/>
                <a:cs typeface="Tahoma"/>
              </a:rPr>
              <a:t> </a:t>
            </a:r>
            <a:r>
              <a:rPr sz="2400" spc="-135" dirty="0">
                <a:solidFill>
                  <a:srgbClr val="FFFFFF"/>
                </a:solidFill>
                <a:latin typeface="Aptos" panose="020B0004020202020204" pitchFamily="34" charset="0"/>
                <a:cs typeface="Tahoma"/>
              </a:rPr>
              <a:t>apre</a:t>
            </a:r>
            <a:r>
              <a:rPr sz="2400" spc="-175" dirty="0">
                <a:solidFill>
                  <a:srgbClr val="FFFFFF"/>
                </a:solidFill>
                <a:latin typeface="Aptos" panose="020B0004020202020204" pitchFamily="34" charset="0"/>
                <a:cs typeface="Tahoma"/>
              </a:rPr>
              <a:t> </a:t>
            </a:r>
            <a:r>
              <a:rPr sz="2400" spc="-195" dirty="0">
                <a:solidFill>
                  <a:srgbClr val="FFFFFF"/>
                </a:solidFill>
                <a:latin typeface="Aptos" panose="020B0004020202020204" pitchFamily="34" charset="0"/>
                <a:cs typeface="Tahoma"/>
              </a:rPr>
              <a:t>1ye</a:t>
            </a:r>
            <a:r>
              <a:rPr sz="2400" spc="-215" dirty="0">
                <a:solidFill>
                  <a:srgbClr val="FFFFFF"/>
                </a:solidFill>
                <a:latin typeface="Aptos" panose="020B0004020202020204" pitchFamily="34" charset="0"/>
                <a:cs typeface="Tahoma"/>
              </a:rPr>
              <a:t> </a:t>
            </a:r>
            <a:r>
              <a:rPr sz="2400" spc="-165" dirty="0">
                <a:solidFill>
                  <a:srgbClr val="FFFFFF"/>
                </a:solidFill>
                <a:latin typeface="Aptos" panose="020B0004020202020204" pitchFamily="34" charset="0"/>
                <a:cs typeface="Tahoma"/>
              </a:rPr>
              <a:t>jiyè</a:t>
            </a:r>
            <a:r>
              <a:rPr sz="2400" spc="-225" dirty="0">
                <a:solidFill>
                  <a:srgbClr val="FFFFFF"/>
                </a:solidFill>
                <a:latin typeface="Aptos" panose="020B0004020202020204" pitchFamily="34" charset="0"/>
                <a:cs typeface="Tahoma"/>
              </a:rPr>
              <a:t> </a:t>
            </a:r>
            <a:r>
              <a:rPr sz="2400" spc="-100" dirty="0">
                <a:solidFill>
                  <a:srgbClr val="FFFFFF"/>
                </a:solidFill>
                <a:latin typeface="Aptos" panose="020B0004020202020204" pitchFamily="34" charset="0"/>
                <a:cs typeface="Tahoma"/>
              </a:rPr>
              <a:t>2026.</a:t>
            </a:r>
            <a:endParaRPr sz="2400" dirty="0">
              <a:latin typeface="Aptos" panose="020B0004020202020204" pitchFamily="34" charset="0"/>
              <a:cs typeface="Tahoma"/>
            </a:endParaRPr>
          </a:p>
        </p:txBody>
      </p:sp>
      <p:sp>
        <p:nvSpPr>
          <p:cNvPr id="4" name="object 4"/>
          <p:cNvSpPr txBox="1"/>
          <p:nvPr/>
        </p:nvSpPr>
        <p:spPr>
          <a:xfrm>
            <a:off x="11889105" y="6308407"/>
            <a:ext cx="147955" cy="300355"/>
          </a:xfrm>
          <a:prstGeom prst="rect">
            <a:avLst/>
          </a:prstGeom>
        </p:spPr>
        <p:txBody>
          <a:bodyPr vert="horz" wrap="square" lIns="0" tIns="12700" rIns="0" bIns="0" rtlCol="0">
            <a:spAutoFit/>
          </a:bodyPr>
          <a:lstStyle/>
          <a:p>
            <a:pPr marL="12700">
              <a:lnSpc>
                <a:spcPct val="100000"/>
              </a:lnSpc>
              <a:spcBef>
                <a:spcPts val="100"/>
              </a:spcBef>
            </a:pPr>
            <a:r>
              <a:rPr sz="1800" spc="-50" dirty="0">
                <a:latin typeface="Aptos" panose="020B0004020202020204" pitchFamily="34" charset="0"/>
                <a:cs typeface="Tahoma"/>
              </a:rPr>
              <a:t>5</a:t>
            </a:r>
            <a:endParaRPr sz="1800" dirty="0">
              <a:latin typeface="Aptos" panose="020B0004020202020204" pitchFamily="34" charset="0"/>
              <a:cs typeface="Tahoma"/>
            </a:endParaRPr>
          </a:p>
        </p:txBody>
      </p:sp>
      <p:pic>
        <p:nvPicPr>
          <p:cNvPr id="6" name="object 6">
            <a:extLst>
              <a:ext uri="{C183D7F6-B498-43B3-948B-1728B52AA6E4}">
                <adec:decorative xmlns:adec="http://schemas.microsoft.com/office/drawing/2017/decorative" val="1"/>
              </a:ext>
            </a:extLst>
          </p:cNvPr>
          <p:cNvPicPr/>
          <p:nvPr/>
        </p:nvPicPr>
        <p:blipFill>
          <a:blip r:embed="rId2" cstate="print"/>
          <a:stretch>
            <a:fillRect/>
          </a:stretch>
        </p:blipFill>
        <p:spPr>
          <a:xfrm>
            <a:off x="9525" y="466725"/>
            <a:ext cx="5534024" cy="6172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1E2D716-E643-D206-AE5E-0BB694260561}"/>
              </a:ext>
            </a:extLst>
          </p:cNvPr>
          <p:cNvSpPr>
            <a:spLocks noGrp="1"/>
          </p:cNvSpPr>
          <p:nvPr>
            <p:ph type="title"/>
          </p:nvPr>
        </p:nvSpPr>
        <p:spPr>
          <a:xfrm>
            <a:off x="79375" y="-11113"/>
            <a:ext cx="12033250" cy="430887"/>
          </a:xfrm>
        </p:spPr>
        <p:txBody>
          <a:bodyPr/>
          <a:lstStyle/>
          <a:p>
            <a:r>
              <a:rPr lang="en-US" sz="2800" dirty="0" err="1">
                <a:solidFill>
                  <a:srgbClr val="FFFFFF"/>
                </a:solidFill>
                <a:latin typeface="Aptos" panose="020B0004020202020204" pitchFamily="34" charset="0"/>
              </a:rPr>
              <a:t>Pwosedi</a:t>
            </a:r>
            <a:r>
              <a:rPr lang="en-US" sz="2800" dirty="0">
                <a:solidFill>
                  <a:srgbClr val="FFFFFF"/>
                </a:solidFill>
                <a:latin typeface="Aptos" panose="020B0004020202020204" pitchFamily="34" charset="0"/>
              </a:rPr>
              <a:t> ki </a:t>
            </a:r>
            <a:r>
              <a:rPr lang="en-US" sz="2800" dirty="0" err="1">
                <a:solidFill>
                  <a:srgbClr val="FFFFFF"/>
                </a:solidFill>
                <a:latin typeface="Aptos" panose="020B0004020202020204" pitchFamily="34" charset="0"/>
              </a:rPr>
              <a:t>Kalifye</a:t>
            </a:r>
            <a:r>
              <a:rPr lang="en-US" sz="2800" dirty="0">
                <a:solidFill>
                  <a:srgbClr val="FFFFFF"/>
                </a:solidFill>
                <a:latin typeface="Aptos" panose="020B0004020202020204" pitchFamily="34" charset="0"/>
              </a:rPr>
              <a:t> pou </a:t>
            </a:r>
            <a:r>
              <a:rPr lang="en-US" sz="2800" dirty="0" err="1">
                <a:solidFill>
                  <a:srgbClr val="FFFFFF"/>
                </a:solidFill>
                <a:latin typeface="Aptos" panose="020B0004020202020204" pitchFamily="34" charset="0"/>
              </a:rPr>
              <a:t>Finansman</a:t>
            </a:r>
            <a:r>
              <a:rPr lang="en-US" sz="2800" dirty="0">
                <a:solidFill>
                  <a:srgbClr val="FFFFFF"/>
                </a:solidFill>
                <a:latin typeface="Aptos" panose="020B0004020202020204" pitchFamily="34" charset="0"/>
              </a:rPr>
              <a:t> </a:t>
            </a:r>
            <a:r>
              <a:rPr lang="en-US" sz="2800" dirty="0" err="1">
                <a:solidFill>
                  <a:srgbClr val="FFFFFF"/>
                </a:solidFill>
                <a:latin typeface="Aptos" panose="020B0004020202020204" pitchFamily="34" charset="0"/>
              </a:rPr>
              <a:t>Sibvansyon</a:t>
            </a:r>
            <a:r>
              <a:rPr lang="en-US" sz="2800" dirty="0">
                <a:solidFill>
                  <a:srgbClr val="FFFFFF"/>
                </a:solidFill>
                <a:latin typeface="Aptos" panose="020B0004020202020204" pitchFamily="34" charset="0"/>
              </a:rPr>
              <a:t> pou </a:t>
            </a:r>
            <a:r>
              <a:rPr lang="en-US" sz="2800" dirty="0" err="1">
                <a:solidFill>
                  <a:srgbClr val="FFFFFF"/>
                </a:solidFill>
                <a:latin typeface="Aptos" panose="020B0004020202020204" pitchFamily="34" charset="0"/>
              </a:rPr>
              <a:t>Entèvansyon</a:t>
            </a:r>
            <a:endParaRPr lang="en-US" sz="2800" dirty="0">
              <a:solidFill>
                <a:srgbClr val="FFFFFF"/>
              </a:solidFill>
              <a:latin typeface="Aptos" panose="020B0004020202020204" pitchFamily="34" charset="0"/>
            </a:endParaRPr>
          </a:p>
        </p:txBody>
      </p:sp>
      <p:sp>
        <p:nvSpPr>
          <p:cNvPr id="5" name="Content Placeholder 2">
            <a:extLst>
              <a:ext uri="{FF2B5EF4-FFF2-40B4-BE49-F238E27FC236}">
                <a16:creationId xmlns:a16="http://schemas.microsoft.com/office/drawing/2014/main" id="{77B10632-4379-0B01-3F56-95358DEF1FC9}"/>
              </a:ext>
            </a:extLst>
          </p:cNvPr>
          <p:cNvSpPr txBox="1">
            <a:spLocks/>
          </p:cNvSpPr>
          <p:nvPr/>
        </p:nvSpPr>
        <p:spPr>
          <a:xfrm>
            <a:off x="512417" y="910156"/>
            <a:ext cx="5258523" cy="4388133"/>
          </a:xfrm>
          <a:prstGeom prst="rect">
            <a:avLst/>
          </a:prstGeom>
          <a:noFill/>
        </p:spPr>
        <p:txBody>
          <a:bodyPr vert="horz" wrap="square" lIns="91440" tIns="45720" rIns="91440" bIns="45720" rtlCol="0" anchor="t">
            <a:noAutofit/>
          </a:bodyPr>
          <a:lstStyle>
            <a:lvl1pPr marL="0">
              <a:defRPr sz="3600" b="1" i="0">
                <a:solidFill>
                  <a:schemeClr val="tx1"/>
                </a:solidFill>
                <a:latin typeface="Tahoma"/>
                <a:ea typeface="+mn-ea"/>
                <a:cs typeface="Tahom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2400" dirty="0" err="1">
                <a:solidFill>
                  <a:srgbClr val="14558F"/>
                </a:solidFill>
                <a:latin typeface="Aptos" panose="020B0004020202020204" pitchFamily="34" charset="0"/>
              </a:rPr>
              <a:t>Depatman</a:t>
            </a:r>
            <a:endParaRPr lang="en-US" sz="2400" dirty="0">
              <a:solidFill>
                <a:srgbClr val="14558F"/>
              </a:solidFill>
              <a:latin typeface="Aptos" panose="020B0004020202020204" pitchFamily="34" charset="0"/>
            </a:endParaRPr>
          </a:p>
          <a:p>
            <a:endParaRPr lang="en-US" sz="2400" dirty="0">
              <a:solidFill>
                <a:srgbClr val="14558F"/>
              </a:solidFill>
            </a:endParaRPr>
          </a:p>
          <a:p>
            <a:pPr marL="342900" indent="-342900">
              <a:buFont typeface="Arial" panose="020B0604020202020204" pitchFamily="34" charset="0"/>
              <a:buChar char="•"/>
            </a:pPr>
            <a:r>
              <a:rPr lang="en-US" sz="2000" b="0" dirty="0" err="1">
                <a:solidFill>
                  <a:srgbClr val="14558F"/>
                </a:solidFill>
                <a:latin typeface="Aptos" panose="020B0004020202020204" pitchFamily="34" charset="0"/>
              </a:rPr>
              <a:t>Petisyon</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konpayi</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sèvis</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piblik</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yo</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soumèt</a:t>
            </a:r>
            <a:r>
              <a:rPr lang="en-US" sz="2000" b="0" dirty="0">
                <a:solidFill>
                  <a:srgbClr val="14558F"/>
                </a:solidFill>
                <a:latin typeface="Aptos" panose="020B0004020202020204" pitchFamily="34" charset="0"/>
              </a:rPr>
              <a:t> pou </a:t>
            </a:r>
            <a:r>
              <a:rPr lang="en-US" sz="2000" b="0" dirty="0" err="1">
                <a:solidFill>
                  <a:srgbClr val="14558F"/>
                </a:solidFill>
                <a:latin typeface="Aptos" panose="020B0004020202020204" pitchFamily="34" charset="0"/>
              </a:rPr>
              <a:t>chanje</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tarif</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distribisyon</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elektrisite</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ak</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gaz</a:t>
            </a:r>
            <a:r>
              <a:rPr lang="en-US" sz="2000" b="0" dirty="0">
                <a:solidFill>
                  <a:srgbClr val="14558F"/>
                </a:solidFill>
                <a:latin typeface="Aptos" panose="020B0004020202020204" pitchFamily="34" charset="0"/>
              </a:rPr>
              <a:t> pou </a:t>
            </a:r>
            <a:r>
              <a:rPr lang="en-US" sz="2000" b="0" dirty="0" err="1">
                <a:solidFill>
                  <a:srgbClr val="14558F"/>
                </a:solidFill>
                <a:latin typeface="Aptos" panose="020B0004020202020204" pitchFamily="34" charset="0"/>
              </a:rPr>
              <a:t>kliyan</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yo</a:t>
            </a:r>
            <a:endParaRPr lang="en-US" sz="2000" b="0" dirty="0">
              <a:solidFill>
                <a:srgbClr val="14558F"/>
              </a:solidFill>
              <a:latin typeface="Aptos" panose="020B0004020202020204" pitchFamily="34" charset="0"/>
            </a:endParaRPr>
          </a:p>
          <a:p>
            <a:pPr marL="342900" indent="-342900">
              <a:buFont typeface="Arial" panose="020B0604020202020204" pitchFamily="34" charset="0"/>
              <a:buChar char="•"/>
            </a:pPr>
            <a:r>
              <a:rPr lang="en-US" sz="2000" b="0" dirty="0">
                <a:solidFill>
                  <a:srgbClr val="14558F"/>
                </a:solidFill>
                <a:latin typeface="Aptos" panose="020B0004020202020204" pitchFamily="34" charset="0"/>
              </a:rPr>
              <a:t>Plan pou </a:t>
            </a:r>
            <a:r>
              <a:rPr lang="en-US" sz="2000" b="0" dirty="0" err="1">
                <a:solidFill>
                  <a:srgbClr val="14558F"/>
                </a:solidFill>
                <a:latin typeface="Aptos" panose="020B0004020202020204" pitchFamily="34" charset="0"/>
              </a:rPr>
              <a:t>modènize</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rezo</a:t>
            </a:r>
            <a:r>
              <a:rPr lang="en-US" sz="2000" b="0" dirty="0">
                <a:solidFill>
                  <a:srgbClr val="14558F"/>
                </a:solidFill>
                <a:latin typeface="Aptos" panose="020B0004020202020204" pitchFamily="34" charset="0"/>
              </a:rPr>
              <a:t> a </a:t>
            </a:r>
            <a:r>
              <a:rPr lang="en-US" sz="2000" b="0" dirty="0" err="1">
                <a:solidFill>
                  <a:srgbClr val="14558F"/>
                </a:solidFill>
                <a:latin typeface="Aptos" panose="020B0004020202020204" pitchFamily="34" charset="0"/>
              </a:rPr>
              <a:t>ak</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envesti</a:t>
            </a:r>
            <a:r>
              <a:rPr lang="en-US" sz="2000" b="0" dirty="0">
                <a:solidFill>
                  <a:srgbClr val="14558F"/>
                </a:solidFill>
                <a:latin typeface="Aptos" panose="020B0004020202020204" pitchFamily="34" charset="0"/>
              </a:rPr>
              <a:t> nan </a:t>
            </a:r>
            <a:r>
              <a:rPr lang="en-US" sz="2000" b="0" dirty="0" err="1">
                <a:solidFill>
                  <a:srgbClr val="14558F"/>
                </a:solidFill>
                <a:latin typeface="Aptos" panose="020B0004020202020204" pitchFamily="34" charset="0"/>
              </a:rPr>
              <a:t>enfrastrikti</a:t>
            </a:r>
            <a:endParaRPr lang="en-US" sz="2000" b="0" dirty="0">
              <a:solidFill>
                <a:srgbClr val="14558F"/>
              </a:solidFill>
              <a:latin typeface="Aptos" panose="020B0004020202020204" pitchFamily="34" charset="0"/>
            </a:endParaRPr>
          </a:p>
          <a:p>
            <a:pPr marL="342900" indent="-342900">
              <a:buFont typeface="Arial" panose="020B0604020202020204" pitchFamily="34" charset="0"/>
              <a:buChar char="•"/>
            </a:pPr>
            <a:r>
              <a:rPr lang="en-US" sz="2000" b="0" dirty="0" err="1">
                <a:solidFill>
                  <a:srgbClr val="14558F"/>
                </a:solidFill>
                <a:latin typeface="Aptos" panose="020B0004020202020204" pitchFamily="34" charset="0"/>
              </a:rPr>
              <a:t>Petisyon</a:t>
            </a:r>
            <a:r>
              <a:rPr lang="en-US" sz="2000" b="0" dirty="0">
                <a:solidFill>
                  <a:srgbClr val="14558F"/>
                </a:solidFill>
                <a:latin typeface="Aptos" panose="020B0004020202020204" pitchFamily="34" charset="0"/>
              </a:rPr>
              <a:t> pou </a:t>
            </a:r>
            <a:r>
              <a:rPr lang="en-US" sz="2000" b="0" dirty="0" err="1">
                <a:solidFill>
                  <a:srgbClr val="14558F"/>
                </a:solidFill>
                <a:latin typeface="Aptos" panose="020B0004020202020204" pitchFamily="34" charset="0"/>
              </a:rPr>
              <a:t>mezi</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nèt</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ak</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entèkoneksyon</a:t>
            </a:r>
            <a:r>
              <a:rPr lang="en-US" sz="2000" b="0" dirty="0">
                <a:solidFill>
                  <a:srgbClr val="14558F"/>
                </a:solidFill>
                <a:latin typeface="Aptos" panose="020B0004020202020204" pitchFamily="34" charset="0"/>
              </a:rPr>
              <a:t> (pa </a:t>
            </a:r>
            <a:r>
              <a:rPr lang="en-US" sz="2000" b="0" dirty="0" err="1">
                <a:solidFill>
                  <a:srgbClr val="14558F"/>
                </a:solidFill>
                <a:latin typeface="Aptos" panose="020B0004020202020204" pitchFamily="34" charset="0"/>
              </a:rPr>
              <a:t>egzanp</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apwobasyon</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estanda</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entèkoneksyon</a:t>
            </a:r>
            <a:r>
              <a:rPr lang="en-US" sz="2000" b="0" dirty="0">
                <a:solidFill>
                  <a:srgbClr val="14558F"/>
                </a:solidFill>
                <a:latin typeface="Aptos" panose="020B0004020202020204" pitchFamily="34" charset="0"/>
              </a:rPr>
              <a:t> ki </a:t>
            </a:r>
            <a:r>
              <a:rPr lang="en-US" sz="2000" b="0" dirty="0" err="1">
                <a:solidFill>
                  <a:srgbClr val="14558F"/>
                </a:solidFill>
                <a:latin typeface="Aptos" panose="020B0004020202020204" pitchFamily="34" charset="0"/>
              </a:rPr>
              <a:t>revize</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yo</a:t>
            </a:r>
            <a:r>
              <a:rPr lang="en-US" sz="2000" b="0" dirty="0">
                <a:solidFill>
                  <a:srgbClr val="14558F"/>
                </a:solidFill>
                <a:latin typeface="Aptos" panose="020B0004020202020204" pitchFamily="34" charset="0"/>
              </a:rPr>
              <a:t>)</a:t>
            </a:r>
          </a:p>
          <a:p>
            <a:pPr marL="342900" indent="-342900">
              <a:buFont typeface="Arial" panose="020B0604020202020204" pitchFamily="34" charset="0"/>
              <a:buChar char="•"/>
            </a:pPr>
            <a:r>
              <a:rPr lang="en-US" sz="2000" b="0" dirty="0" err="1">
                <a:solidFill>
                  <a:srgbClr val="14558F"/>
                </a:solidFill>
                <a:latin typeface="Aptos" panose="020B0004020202020204" pitchFamily="34" charset="0"/>
              </a:rPr>
              <a:t>Pwogram</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efikasite</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enèji</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ak</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dekarbonizasyon</a:t>
            </a:r>
            <a:r>
              <a:rPr lang="en-US" sz="2000" b="0" dirty="0">
                <a:solidFill>
                  <a:srgbClr val="14558F"/>
                </a:solidFill>
                <a:latin typeface="Aptos" panose="020B0004020202020204" pitchFamily="34" charset="0"/>
              </a:rPr>
              <a:t> (pa </a:t>
            </a:r>
            <a:r>
              <a:rPr lang="en-US" sz="2000" b="0" dirty="0" err="1">
                <a:solidFill>
                  <a:srgbClr val="14558F"/>
                </a:solidFill>
                <a:latin typeface="Aptos" panose="020B0004020202020204" pitchFamily="34" charset="0"/>
              </a:rPr>
              <a:t>egzanp</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pwogram</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pilòt</a:t>
            </a:r>
            <a:r>
              <a:rPr lang="en-US" sz="2000" b="0" dirty="0">
                <a:solidFill>
                  <a:srgbClr val="14558F"/>
                </a:solidFill>
                <a:latin typeface="Aptos" panose="020B0004020202020204" pitchFamily="34" charset="0"/>
              </a:rPr>
              <a:t> pou </a:t>
            </a:r>
            <a:r>
              <a:rPr lang="en-US" sz="2000" b="0" dirty="0" err="1">
                <a:solidFill>
                  <a:srgbClr val="14558F"/>
                </a:solidFill>
                <a:latin typeface="Aptos" panose="020B0004020202020204" pitchFamily="34" charset="0"/>
              </a:rPr>
              <a:t>jewotèmi</a:t>
            </a:r>
            <a:r>
              <a:rPr lang="en-US" sz="2000" b="0" dirty="0">
                <a:solidFill>
                  <a:srgbClr val="14558F"/>
                </a:solidFill>
                <a:latin typeface="Aptos" panose="020B0004020202020204" pitchFamily="34" charset="0"/>
              </a:rPr>
              <a:t> an </a:t>
            </a:r>
            <a:r>
              <a:rPr lang="en-US" sz="2000" b="0" dirty="0" err="1">
                <a:solidFill>
                  <a:srgbClr val="14558F"/>
                </a:solidFill>
                <a:latin typeface="Aptos" panose="020B0004020202020204" pitchFamily="34" charset="0"/>
              </a:rPr>
              <a:t>rezo</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ak</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tarif</a:t>
            </a:r>
            <a:r>
              <a:rPr lang="en-US" sz="2000" b="0" dirty="0">
                <a:solidFill>
                  <a:srgbClr val="14558F"/>
                </a:solidFill>
                <a:latin typeface="Aptos" panose="020B0004020202020204" pitchFamily="34" charset="0"/>
              </a:rPr>
              <a:t> pou </a:t>
            </a:r>
            <a:r>
              <a:rPr lang="en-US" sz="2000" b="0" dirty="0" err="1">
                <a:solidFill>
                  <a:srgbClr val="14558F"/>
                </a:solidFill>
                <a:latin typeface="Aptos" panose="020B0004020202020204" pitchFamily="34" charset="0"/>
              </a:rPr>
              <a:t>ponp</a:t>
            </a:r>
            <a:r>
              <a:rPr lang="en-US" sz="2000" b="0" dirty="0">
                <a:solidFill>
                  <a:srgbClr val="14558F"/>
                </a:solidFill>
                <a:latin typeface="Aptos" panose="020B0004020202020204" pitchFamily="34" charset="0"/>
              </a:rPr>
              <a:t> </a:t>
            </a:r>
            <a:r>
              <a:rPr lang="en-US" sz="2000" b="0" dirty="0" err="1">
                <a:solidFill>
                  <a:srgbClr val="14558F"/>
                </a:solidFill>
                <a:latin typeface="Aptos" panose="020B0004020202020204" pitchFamily="34" charset="0"/>
              </a:rPr>
              <a:t>chalè</a:t>
            </a:r>
            <a:r>
              <a:rPr lang="en-US" sz="2000" b="0" dirty="0">
                <a:solidFill>
                  <a:srgbClr val="14558F"/>
                </a:solidFill>
                <a:latin typeface="Aptos" panose="020B0004020202020204" pitchFamily="34" charset="0"/>
              </a:rPr>
              <a:t>)</a:t>
            </a:r>
          </a:p>
        </p:txBody>
      </p:sp>
      <p:sp>
        <p:nvSpPr>
          <p:cNvPr id="6" name="TextBox 5">
            <a:extLst>
              <a:ext uri="{FF2B5EF4-FFF2-40B4-BE49-F238E27FC236}">
                <a16:creationId xmlns:a16="http://schemas.microsoft.com/office/drawing/2014/main" id="{1FBB756A-01C8-3223-29C9-FA0237011461}"/>
              </a:ext>
            </a:extLst>
          </p:cNvPr>
          <p:cNvSpPr txBox="1"/>
          <p:nvPr/>
        </p:nvSpPr>
        <p:spPr>
          <a:xfrm>
            <a:off x="6419667" y="910156"/>
            <a:ext cx="5259916" cy="375154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err="1">
                <a:solidFill>
                  <a:srgbClr val="14558F"/>
                </a:solidFill>
                <a:latin typeface="Aptos" panose="020B0004020202020204" pitchFamily="34" charset="0"/>
              </a:rPr>
              <a:t>Komisyon</a:t>
            </a:r>
            <a:r>
              <a:rPr lang="en-US" sz="2400" b="1" dirty="0">
                <a:solidFill>
                  <a:srgbClr val="14558F"/>
                </a:solidFill>
                <a:latin typeface="Aptos" panose="020B0004020202020204" pitchFamily="34" charset="0"/>
              </a:rPr>
              <a:t> </a:t>
            </a:r>
            <a:r>
              <a:rPr lang="en-US" sz="2400" b="1" dirty="0" err="1">
                <a:solidFill>
                  <a:srgbClr val="14558F"/>
                </a:solidFill>
                <a:latin typeface="Aptos" panose="020B0004020202020204" pitchFamily="34" charset="0"/>
              </a:rPr>
              <a:t>Sitasyon</a:t>
            </a:r>
            <a:endParaRPr lang="en-US" sz="2400" b="1" dirty="0">
              <a:solidFill>
                <a:srgbClr val="14558F"/>
              </a:solidFill>
              <a:latin typeface="Aptos" panose="020B0004020202020204" pitchFamily="34" charset="0"/>
            </a:endParaRPr>
          </a:p>
          <a:p>
            <a:endParaRPr lang="en-US" sz="2400" b="1" dirty="0">
              <a:solidFill>
                <a:srgbClr val="14558F"/>
              </a:solidFill>
            </a:endParaRPr>
          </a:p>
          <a:p>
            <a:r>
              <a:rPr lang="en-US" sz="2000" dirty="0" err="1">
                <a:solidFill>
                  <a:srgbClr val="14558F"/>
                </a:solidFill>
                <a:latin typeface="Aptos" panose="020B0004020202020204" pitchFamily="34" charset="0"/>
              </a:rPr>
              <a:t>Revize</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gwo</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enstalasyon</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enfrastrikti</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enèji</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yo</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pwopoze</a:t>
            </a:r>
            <a:endParaRPr lang="en-US" sz="2000" dirty="0">
              <a:solidFill>
                <a:srgbClr val="14558F"/>
              </a:solidFill>
              <a:latin typeface="Aptos" panose="020B0004020202020204" pitchFamily="34" charset="0"/>
            </a:endParaRPr>
          </a:p>
          <a:p>
            <a:pPr marL="342900" indent="-342900">
              <a:lnSpc>
                <a:spcPct val="90000"/>
              </a:lnSpc>
              <a:spcBef>
                <a:spcPts val="1000"/>
              </a:spcBef>
              <a:buFont typeface="Arial" panose="020B0604020202020204" pitchFamily="34" charset="0"/>
              <a:buChar char="•"/>
            </a:pPr>
            <a:r>
              <a:rPr lang="en-US" sz="2000" dirty="0" err="1">
                <a:solidFill>
                  <a:srgbClr val="14558F"/>
                </a:solidFill>
                <a:latin typeface="Aptos" panose="020B0004020202020204" pitchFamily="34" charset="0"/>
              </a:rPr>
              <a:t>Enstalasyon</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pwodiksyon</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enèji</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renouvlab</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solè</a:t>
            </a:r>
            <a:r>
              <a:rPr lang="en-US" sz="2000" dirty="0">
                <a:solidFill>
                  <a:srgbClr val="14558F"/>
                </a:solidFill>
                <a:latin typeface="Aptos" panose="020B0004020202020204" pitchFamily="34" charset="0"/>
              </a:rPr>
              <a:t>, van)</a:t>
            </a:r>
          </a:p>
          <a:p>
            <a:pPr marL="342900" indent="-342900">
              <a:lnSpc>
                <a:spcPct val="90000"/>
              </a:lnSpc>
              <a:spcBef>
                <a:spcPts val="1000"/>
              </a:spcBef>
              <a:buFont typeface="Arial" panose="020B0604020202020204" pitchFamily="34" charset="0"/>
              <a:buChar char="•"/>
            </a:pPr>
            <a:r>
              <a:rPr lang="en-US" sz="2000" dirty="0" err="1">
                <a:solidFill>
                  <a:srgbClr val="14558F"/>
                </a:solidFill>
                <a:latin typeface="Aptos" panose="020B0004020202020204" pitchFamily="34" charset="0"/>
              </a:rPr>
              <a:t>Enstalasyon</a:t>
            </a:r>
            <a:r>
              <a:rPr lang="en-US" sz="2000" dirty="0">
                <a:solidFill>
                  <a:srgbClr val="14558F"/>
                </a:solidFill>
                <a:latin typeface="Aptos" panose="020B0004020202020204" pitchFamily="34" charset="0"/>
              </a:rPr>
              <a:t> depo </a:t>
            </a:r>
            <a:r>
              <a:rPr lang="en-US" sz="2000" dirty="0" err="1">
                <a:solidFill>
                  <a:srgbClr val="14558F"/>
                </a:solidFill>
                <a:latin typeface="Aptos" panose="020B0004020202020204" pitchFamily="34" charset="0"/>
              </a:rPr>
              <a:t>enèji</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ak</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batri</a:t>
            </a:r>
            <a:endParaRPr lang="en-US" sz="2000" dirty="0">
              <a:solidFill>
                <a:srgbClr val="14558F"/>
              </a:solidFill>
              <a:latin typeface="Aptos" panose="020B0004020202020204" pitchFamily="34" charset="0"/>
            </a:endParaRPr>
          </a:p>
          <a:p>
            <a:pPr marL="342900" indent="-342900">
              <a:lnSpc>
                <a:spcPct val="90000"/>
              </a:lnSpc>
              <a:spcBef>
                <a:spcPts val="1000"/>
              </a:spcBef>
              <a:buFont typeface="Arial" panose="020B0604020202020204" pitchFamily="34" charset="0"/>
              <a:buChar char="•"/>
            </a:pPr>
            <a:r>
              <a:rPr lang="en-US" sz="2000" dirty="0">
                <a:solidFill>
                  <a:srgbClr val="14558F"/>
                </a:solidFill>
                <a:latin typeface="Aptos" panose="020B0004020202020204" pitchFamily="34" charset="0"/>
              </a:rPr>
              <a:t>Sou-</a:t>
            </a:r>
            <a:r>
              <a:rPr lang="en-US" sz="2000" dirty="0" err="1">
                <a:solidFill>
                  <a:srgbClr val="14558F"/>
                </a:solidFill>
                <a:latin typeface="Aptos" panose="020B0004020202020204" pitchFamily="34" charset="0"/>
              </a:rPr>
              <a:t>estasyon</a:t>
            </a:r>
            <a:endParaRPr lang="en-US" sz="2000" dirty="0">
              <a:solidFill>
                <a:srgbClr val="14558F"/>
              </a:solidFill>
              <a:latin typeface="Aptos" panose="020B0004020202020204" pitchFamily="34" charset="0"/>
            </a:endParaRPr>
          </a:p>
          <a:p>
            <a:pPr marL="342900" indent="-342900">
              <a:lnSpc>
                <a:spcPct val="90000"/>
              </a:lnSpc>
              <a:spcBef>
                <a:spcPts val="1000"/>
              </a:spcBef>
              <a:buFont typeface="Arial" panose="020B0604020202020204" pitchFamily="34" charset="0"/>
              <a:buChar char="•"/>
            </a:pPr>
            <a:r>
              <a:rPr lang="en-US" sz="2000" dirty="0" err="1">
                <a:solidFill>
                  <a:srgbClr val="14558F"/>
                </a:solidFill>
                <a:latin typeface="Aptos" panose="020B0004020202020204" pitchFamily="34" charset="0"/>
              </a:rPr>
              <a:t>Enfrastrikti</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transmisyon</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ak</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distribisyon</a:t>
            </a:r>
            <a:endParaRPr lang="en-US" sz="2000" dirty="0">
              <a:solidFill>
                <a:srgbClr val="14558F"/>
              </a:solidFill>
              <a:latin typeface="Aptos" panose="020B0004020202020204" pitchFamily="34" charset="0"/>
            </a:endParaRPr>
          </a:p>
          <a:p>
            <a:pPr marL="342900" indent="-342900">
              <a:lnSpc>
                <a:spcPct val="90000"/>
              </a:lnSpc>
              <a:spcBef>
                <a:spcPts val="1000"/>
              </a:spcBef>
              <a:buFont typeface="Arial" panose="020B0604020202020204" pitchFamily="34" charset="0"/>
              <a:buChar char="•"/>
            </a:pPr>
            <a:r>
              <a:rPr lang="en-US" sz="2000" dirty="0">
                <a:solidFill>
                  <a:srgbClr val="14558F"/>
                </a:solidFill>
                <a:latin typeface="Aptos" panose="020B0004020202020204" pitchFamily="34" charset="0"/>
              </a:rPr>
              <a:t>Tiyo </a:t>
            </a:r>
            <a:r>
              <a:rPr lang="en-US" sz="2000" dirty="0" err="1">
                <a:solidFill>
                  <a:srgbClr val="14558F"/>
                </a:solidFill>
                <a:latin typeface="Aptos" panose="020B0004020202020204" pitchFamily="34" charset="0"/>
              </a:rPr>
              <a:t>gaz</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ak</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enstalasyon</a:t>
            </a:r>
            <a:r>
              <a:rPr lang="en-US" sz="2000" dirty="0">
                <a:solidFill>
                  <a:srgbClr val="14558F"/>
                </a:solidFill>
                <a:latin typeface="Aptos" panose="020B0004020202020204" pitchFamily="34" charset="0"/>
              </a:rPr>
              <a:t> ki </a:t>
            </a:r>
            <a:r>
              <a:rPr lang="en-US" sz="2000" dirty="0" err="1">
                <a:solidFill>
                  <a:srgbClr val="14558F"/>
                </a:solidFill>
                <a:latin typeface="Aptos" panose="020B0004020202020204" pitchFamily="34" charset="0"/>
              </a:rPr>
              <a:t>asosye</a:t>
            </a:r>
            <a:r>
              <a:rPr lang="en-US" sz="2000" dirty="0">
                <a:solidFill>
                  <a:srgbClr val="14558F"/>
                </a:solidFill>
                <a:latin typeface="Aptos" panose="020B0004020202020204" pitchFamily="34" charset="0"/>
              </a:rPr>
              <a:t> </a:t>
            </a:r>
            <a:r>
              <a:rPr lang="en-US" sz="2000" dirty="0" err="1">
                <a:solidFill>
                  <a:srgbClr val="14558F"/>
                </a:solidFill>
                <a:latin typeface="Aptos" panose="020B0004020202020204" pitchFamily="34" charset="0"/>
              </a:rPr>
              <a:t>yo</a:t>
            </a:r>
            <a:endParaRPr lang="en-US" sz="2000" dirty="0">
              <a:solidFill>
                <a:srgbClr val="14558F"/>
              </a:solidFill>
              <a:latin typeface="Aptos" panose="020B0004020202020204" pitchFamily="34" charset="0"/>
            </a:endParaRPr>
          </a:p>
        </p:txBody>
      </p:sp>
      <p:cxnSp>
        <p:nvCxnSpPr>
          <p:cNvPr id="7" name="Straight Connector 6">
            <a:extLst>
              <a:ext uri="{FF2B5EF4-FFF2-40B4-BE49-F238E27FC236}">
                <a16:creationId xmlns:a16="http://schemas.microsoft.com/office/drawing/2014/main" id="{4E27BCAF-2F30-15BF-3E97-43E2C6566C99}"/>
              </a:ext>
              <a:ext uri="{C183D7F6-B498-43B3-948B-1728B52AA6E4}">
                <adec:decorative xmlns:adec="http://schemas.microsoft.com/office/drawing/2017/decorative" val="1"/>
              </a:ext>
            </a:extLst>
          </p:cNvPr>
          <p:cNvCxnSpPr>
            <a:cxnSpLocks/>
          </p:cNvCxnSpPr>
          <p:nvPr/>
        </p:nvCxnSpPr>
        <p:spPr>
          <a:xfrm flipV="1">
            <a:off x="5943600" y="990600"/>
            <a:ext cx="0" cy="4572000"/>
          </a:xfrm>
          <a:prstGeom prst="line">
            <a:avLst/>
          </a:prstGeom>
          <a:ln w="38100">
            <a:solidFill>
              <a:schemeClr val="tx2">
                <a:lumMod val="75000"/>
                <a:lumOff val="25000"/>
              </a:schemeClr>
            </a:solidFill>
          </a:ln>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8D3EE1C9-C822-F87B-3D51-00BB6D4CEE7B}"/>
              </a:ext>
            </a:extLst>
          </p:cNvPr>
          <p:cNvSpPr txBox="1"/>
          <p:nvPr/>
        </p:nvSpPr>
        <p:spPr>
          <a:xfrm>
            <a:off x="512417" y="5867400"/>
            <a:ext cx="11173699" cy="400110"/>
          </a:xfrm>
          <a:prstGeom prst="rect">
            <a:avLst/>
          </a:prstGeom>
          <a:solidFill>
            <a:srgbClr val="14558F"/>
          </a:solidFill>
        </p:spPr>
        <p:txBody>
          <a:bodyPr wrap="square" rtlCol="0">
            <a:spAutoFit/>
          </a:bodyPr>
          <a:lstStyle/>
          <a:p>
            <a:r>
              <a:rPr lang="en-US" sz="2000" dirty="0">
                <a:solidFill>
                  <a:srgbClr val="FFFFFF"/>
                </a:solidFill>
                <a:latin typeface="Aptos" panose="020B0004020202020204" pitchFamily="34" charset="0"/>
              </a:rPr>
              <a:t>Envestigasyon ak règleman Depatman an inisye pa kalifye pou finansman sibvansyon</a:t>
            </a:r>
            <a:r>
              <a:rPr lang="en-US" sz="2000" dirty="0">
                <a:solidFill>
                  <a:srgbClr val="FFFFFF"/>
                </a:solidFill>
              </a:rPr>
              <a:t>.</a:t>
            </a:r>
          </a:p>
        </p:txBody>
      </p:sp>
      <p:sp>
        <p:nvSpPr>
          <p:cNvPr id="10" name="object 4">
            <a:extLst>
              <a:ext uri="{FF2B5EF4-FFF2-40B4-BE49-F238E27FC236}">
                <a16:creationId xmlns:a16="http://schemas.microsoft.com/office/drawing/2014/main" id="{6BDF2F72-66CE-2699-F90F-182C11672476}"/>
              </a:ext>
            </a:extLst>
          </p:cNvPr>
          <p:cNvSpPr txBox="1"/>
          <p:nvPr/>
        </p:nvSpPr>
        <p:spPr>
          <a:xfrm>
            <a:off x="11889105" y="6308407"/>
            <a:ext cx="147955" cy="300355"/>
          </a:xfrm>
          <a:prstGeom prst="rect">
            <a:avLst/>
          </a:prstGeom>
        </p:spPr>
        <p:txBody>
          <a:bodyPr vert="horz" wrap="square" lIns="0" tIns="12700" rIns="0" bIns="0" rtlCol="0">
            <a:spAutoFit/>
          </a:bodyPr>
          <a:lstStyle/>
          <a:p>
            <a:pPr marL="12700">
              <a:lnSpc>
                <a:spcPct val="100000"/>
              </a:lnSpc>
              <a:spcBef>
                <a:spcPts val="100"/>
              </a:spcBef>
            </a:pPr>
            <a:r>
              <a:rPr lang="en-US" spc="-50" dirty="0">
                <a:latin typeface="Aptos" panose="020B0004020202020204" pitchFamily="34" charset="0"/>
                <a:cs typeface="Tahoma"/>
              </a:rPr>
              <a:t>6</a:t>
            </a:r>
            <a:endParaRPr sz="1800" dirty="0">
              <a:latin typeface="Aptos" panose="020B0004020202020204" pitchFamily="34" charset="0"/>
              <a:cs typeface="Tahoma"/>
            </a:endParaRPr>
          </a:p>
        </p:txBody>
      </p:sp>
    </p:spTree>
    <p:extLst>
      <p:ext uri="{BB962C8B-B14F-4D97-AF65-F5344CB8AC3E}">
        <p14:creationId xmlns:p14="http://schemas.microsoft.com/office/powerpoint/2010/main" val="3494394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8738" y="-1968"/>
            <a:ext cx="6588125" cy="446917"/>
          </a:xfrm>
          <a:prstGeom prst="rect">
            <a:avLst/>
          </a:prstGeom>
        </p:spPr>
        <p:txBody>
          <a:bodyPr vert="horz" wrap="square" lIns="0" tIns="15875" rIns="0" bIns="0" rtlCol="0">
            <a:spAutoFit/>
          </a:bodyPr>
          <a:lstStyle/>
          <a:p>
            <a:pPr marL="12700">
              <a:lnSpc>
                <a:spcPct val="100000"/>
              </a:lnSpc>
              <a:spcBef>
                <a:spcPts val="125"/>
              </a:spcBef>
            </a:pPr>
            <a:r>
              <a:rPr sz="2800" spc="-25" dirty="0">
                <a:latin typeface="Aptos" panose="020B0004020202020204" pitchFamily="34" charset="0"/>
              </a:rPr>
              <a:t>Dwa</a:t>
            </a:r>
            <a:r>
              <a:rPr sz="2800" spc="-235" dirty="0">
                <a:latin typeface="Aptos" panose="020B0004020202020204" pitchFamily="34" charset="0"/>
              </a:rPr>
              <a:t> </a:t>
            </a:r>
            <a:r>
              <a:rPr sz="2800" spc="-140" dirty="0">
                <a:latin typeface="Aptos" panose="020B0004020202020204" pitchFamily="34" charset="0"/>
              </a:rPr>
              <a:t>ak</a:t>
            </a:r>
            <a:r>
              <a:rPr sz="2800" spc="-225" dirty="0">
                <a:latin typeface="Aptos" panose="020B0004020202020204" pitchFamily="34" charset="0"/>
              </a:rPr>
              <a:t> </a:t>
            </a:r>
            <a:r>
              <a:rPr sz="2800" spc="-75" dirty="0">
                <a:latin typeface="Aptos" panose="020B0004020202020204" pitchFamily="34" charset="0"/>
              </a:rPr>
              <a:t>Responsablite</a:t>
            </a:r>
            <a:r>
              <a:rPr sz="2800" spc="-215" dirty="0">
                <a:latin typeface="Aptos" panose="020B0004020202020204" pitchFamily="34" charset="0"/>
              </a:rPr>
              <a:t> </a:t>
            </a:r>
            <a:r>
              <a:rPr sz="2800" spc="-110" dirty="0">
                <a:latin typeface="Aptos" panose="020B0004020202020204" pitchFamily="34" charset="0"/>
              </a:rPr>
              <a:t>yon</a:t>
            </a:r>
            <a:r>
              <a:rPr sz="2800" spc="-250" dirty="0">
                <a:latin typeface="Aptos" panose="020B0004020202020204" pitchFamily="34" charset="0"/>
              </a:rPr>
              <a:t> </a:t>
            </a:r>
            <a:r>
              <a:rPr sz="2800" spc="-75" dirty="0">
                <a:latin typeface="Aptos" panose="020B0004020202020204" pitchFamily="34" charset="0"/>
              </a:rPr>
              <a:t>Entèvenan</a:t>
            </a:r>
          </a:p>
        </p:txBody>
      </p:sp>
      <p:sp>
        <p:nvSpPr>
          <p:cNvPr id="3" name="object 3">
            <a:extLst>
              <a:ext uri="{C183D7F6-B498-43B3-948B-1728B52AA6E4}">
                <adec:decorative xmlns:adec="http://schemas.microsoft.com/office/drawing/2017/decorative" val="1"/>
              </a:ext>
            </a:extLst>
          </p:cNvPr>
          <p:cNvSpPr/>
          <p:nvPr/>
        </p:nvSpPr>
        <p:spPr>
          <a:xfrm>
            <a:off x="2533650" y="885825"/>
            <a:ext cx="8982075" cy="2847975"/>
          </a:xfrm>
          <a:custGeom>
            <a:avLst/>
            <a:gdLst/>
            <a:ahLst/>
            <a:cxnLst/>
            <a:rect l="l" t="t" r="r" b="b"/>
            <a:pathLst>
              <a:path w="8982075" h="2847975">
                <a:moveTo>
                  <a:pt x="8982075" y="0"/>
                </a:moveTo>
                <a:lnTo>
                  <a:pt x="0" y="0"/>
                </a:lnTo>
                <a:lnTo>
                  <a:pt x="0" y="2847975"/>
                </a:lnTo>
                <a:lnTo>
                  <a:pt x="8982075" y="2847975"/>
                </a:lnTo>
                <a:lnTo>
                  <a:pt x="8982075" y="0"/>
                </a:lnTo>
                <a:close/>
              </a:path>
            </a:pathLst>
          </a:custGeom>
          <a:solidFill>
            <a:srgbClr val="13548F"/>
          </a:solidFill>
        </p:spPr>
        <p:txBody>
          <a:bodyPr wrap="square" lIns="0" tIns="0" rIns="0" bIns="0" rtlCol="0"/>
          <a:lstStyle/>
          <a:p>
            <a:endParaRPr/>
          </a:p>
        </p:txBody>
      </p:sp>
      <p:sp>
        <p:nvSpPr>
          <p:cNvPr id="4" name="object 4"/>
          <p:cNvSpPr txBox="1"/>
          <p:nvPr/>
        </p:nvSpPr>
        <p:spPr>
          <a:xfrm>
            <a:off x="2614295" y="811212"/>
            <a:ext cx="8702040" cy="357505"/>
          </a:xfrm>
          <a:prstGeom prst="rect">
            <a:avLst/>
          </a:prstGeom>
        </p:spPr>
        <p:txBody>
          <a:bodyPr vert="horz" wrap="square" lIns="0" tIns="15875" rIns="0" bIns="0" rtlCol="0">
            <a:spAutoFit/>
          </a:bodyPr>
          <a:lstStyle/>
          <a:p>
            <a:pPr marL="12700">
              <a:lnSpc>
                <a:spcPct val="100000"/>
              </a:lnSpc>
              <a:spcBef>
                <a:spcPts val="125"/>
              </a:spcBef>
            </a:pPr>
            <a:r>
              <a:rPr sz="2150" spc="-65" dirty="0">
                <a:solidFill>
                  <a:srgbClr val="FFFFFF"/>
                </a:solidFill>
                <a:latin typeface="Aptos" panose="020B0004020202020204" pitchFamily="34" charset="0"/>
                <a:cs typeface="Tahoma"/>
              </a:rPr>
              <a:t>Yon</a:t>
            </a:r>
            <a:r>
              <a:rPr sz="2150" spc="-160" dirty="0">
                <a:solidFill>
                  <a:srgbClr val="FFFFFF"/>
                </a:solidFill>
                <a:latin typeface="Aptos" panose="020B0004020202020204" pitchFamily="34" charset="0"/>
                <a:cs typeface="Tahoma"/>
              </a:rPr>
              <a:t> </a:t>
            </a:r>
            <a:r>
              <a:rPr sz="2150" spc="-10" dirty="0">
                <a:solidFill>
                  <a:srgbClr val="FFFFFF"/>
                </a:solidFill>
                <a:latin typeface="Aptos" panose="020B0004020202020204" pitchFamily="34" charset="0"/>
                <a:cs typeface="Tahoma"/>
              </a:rPr>
              <a:t>entèvenan</a:t>
            </a:r>
            <a:r>
              <a:rPr sz="2150" spc="-155" dirty="0">
                <a:solidFill>
                  <a:srgbClr val="FFFFFF"/>
                </a:solidFill>
                <a:latin typeface="Aptos" panose="020B0004020202020204" pitchFamily="34" charset="0"/>
                <a:cs typeface="Tahoma"/>
              </a:rPr>
              <a:t> </a:t>
            </a:r>
            <a:r>
              <a:rPr sz="2150" spc="50" dirty="0">
                <a:solidFill>
                  <a:srgbClr val="FFFFFF"/>
                </a:solidFill>
                <a:latin typeface="Aptos" panose="020B0004020202020204" pitchFamily="34" charset="0"/>
                <a:cs typeface="Tahoma"/>
              </a:rPr>
              <a:t>se</a:t>
            </a:r>
            <a:r>
              <a:rPr sz="2150" spc="-120" dirty="0">
                <a:solidFill>
                  <a:srgbClr val="FFFFFF"/>
                </a:solidFill>
                <a:latin typeface="Aptos" panose="020B0004020202020204" pitchFamily="34" charset="0"/>
                <a:cs typeface="Tahoma"/>
              </a:rPr>
              <a:t> </a:t>
            </a:r>
            <a:r>
              <a:rPr sz="2150" spc="-35" dirty="0">
                <a:solidFill>
                  <a:srgbClr val="FFFFFF"/>
                </a:solidFill>
                <a:latin typeface="Aptos" panose="020B0004020202020204" pitchFamily="34" charset="0"/>
                <a:cs typeface="Tahoma"/>
              </a:rPr>
              <a:t>yon</a:t>
            </a:r>
            <a:r>
              <a:rPr sz="2150" spc="-150" dirty="0">
                <a:solidFill>
                  <a:srgbClr val="FFFFFF"/>
                </a:solidFill>
                <a:latin typeface="Aptos" panose="020B0004020202020204" pitchFamily="34" charset="0"/>
                <a:cs typeface="Tahoma"/>
              </a:rPr>
              <a:t> </a:t>
            </a:r>
            <a:r>
              <a:rPr sz="2150" dirty="0">
                <a:solidFill>
                  <a:srgbClr val="FFFFFF"/>
                </a:solidFill>
                <a:latin typeface="Aptos" panose="020B0004020202020204" pitchFamily="34" charset="0"/>
                <a:cs typeface="Tahoma"/>
              </a:rPr>
              <a:t>patisipan</a:t>
            </a:r>
            <a:r>
              <a:rPr sz="2150" spc="-150" dirty="0">
                <a:solidFill>
                  <a:srgbClr val="FFFFFF"/>
                </a:solidFill>
                <a:latin typeface="Aptos" panose="020B0004020202020204" pitchFamily="34" charset="0"/>
                <a:cs typeface="Tahoma"/>
              </a:rPr>
              <a:t> </a:t>
            </a:r>
            <a:r>
              <a:rPr sz="2150" spc="-55" dirty="0">
                <a:solidFill>
                  <a:srgbClr val="FFFFFF"/>
                </a:solidFill>
                <a:latin typeface="Aptos" panose="020B0004020202020204" pitchFamily="34" charset="0"/>
                <a:cs typeface="Tahoma"/>
              </a:rPr>
              <a:t>(pati)</a:t>
            </a:r>
            <a:r>
              <a:rPr sz="2150" spc="-150" dirty="0">
                <a:solidFill>
                  <a:srgbClr val="FFFFFF"/>
                </a:solidFill>
                <a:latin typeface="Aptos" panose="020B0004020202020204" pitchFamily="34" charset="0"/>
                <a:cs typeface="Tahoma"/>
              </a:rPr>
              <a:t> </a:t>
            </a:r>
            <a:r>
              <a:rPr sz="2150" dirty="0">
                <a:solidFill>
                  <a:srgbClr val="FFFFFF"/>
                </a:solidFill>
                <a:latin typeface="Aptos" panose="020B0004020202020204" pitchFamily="34" charset="0"/>
                <a:cs typeface="Tahoma"/>
              </a:rPr>
              <a:t>legalman</a:t>
            </a:r>
            <a:r>
              <a:rPr sz="2150" spc="-135" dirty="0">
                <a:solidFill>
                  <a:srgbClr val="FFFFFF"/>
                </a:solidFill>
                <a:latin typeface="Aptos" panose="020B0004020202020204" pitchFamily="34" charset="0"/>
                <a:cs typeface="Tahoma"/>
              </a:rPr>
              <a:t> </a:t>
            </a:r>
            <a:r>
              <a:rPr sz="2150" spc="-25" dirty="0">
                <a:solidFill>
                  <a:srgbClr val="FFFFFF"/>
                </a:solidFill>
                <a:latin typeface="Aptos" panose="020B0004020202020204" pitchFamily="34" charset="0"/>
                <a:cs typeface="Tahoma"/>
              </a:rPr>
              <a:t>rekonèt</a:t>
            </a:r>
            <a:r>
              <a:rPr sz="2150" spc="-114" dirty="0">
                <a:solidFill>
                  <a:srgbClr val="FFFFFF"/>
                </a:solidFill>
                <a:latin typeface="Aptos" panose="020B0004020202020204" pitchFamily="34" charset="0"/>
                <a:cs typeface="Tahoma"/>
              </a:rPr>
              <a:t> </a:t>
            </a:r>
            <a:r>
              <a:rPr sz="2150" spc="-10" dirty="0">
                <a:solidFill>
                  <a:srgbClr val="FFFFFF"/>
                </a:solidFill>
                <a:latin typeface="Aptos" panose="020B0004020202020204" pitchFamily="34" charset="0"/>
                <a:cs typeface="Tahoma"/>
              </a:rPr>
              <a:t>ki</a:t>
            </a:r>
            <a:r>
              <a:rPr sz="2150" spc="-165" dirty="0">
                <a:solidFill>
                  <a:srgbClr val="FFFFFF"/>
                </a:solidFill>
                <a:latin typeface="Aptos" panose="020B0004020202020204" pitchFamily="34" charset="0"/>
                <a:cs typeface="Tahoma"/>
              </a:rPr>
              <a:t> </a:t>
            </a:r>
            <a:r>
              <a:rPr sz="2150" spc="-35" dirty="0">
                <a:solidFill>
                  <a:srgbClr val="FFFFFF"/>
                </a:solidFill>
                <a:latin typeface="Aptos" panose="020B0004020202020204" pitchFamily="34" charset="0"/>
                <a:cs typeface="Tahoma"/>
              </a:rPr>
              <a:t>gen</a:t>
            </a:r>
            <a:r>
              <a:rPr sz="2150" spc="-165" dirty="0">
                <a:solidFill>
                  <a:srgbClr val="FFFFFF"/>
                </a:solidFill>
                <a:latin typeface="Aptos" panose="020B0004020202020204" pitchFamily="34" charset="0"/>
                <a:cs typeface="Tahoma"/>
              </a:rPr>
              <a:t> </a:t>
            </a:r>
            <a:r>
              <a:rPr sz="2150" spc="-35" dirty="0">
                <a:solidFill>
                  <a:srgbClr val="FFFFFF"/>
                </a:solidFill>
                <a:latin typeface="Aptos" panose="020B0004020202020204" pitchFamily="34" charset="0"/>
                <a:cs typeface="Tahoma"/>
              </a:rPr>
              <a:t>yon</a:t>
            </a:r>
            <a:r>
              <a:rPr sz="2150" spc="-165" dirty="0">
                <a:solidFill>
                  <a:srgbClr val="FFFFFF"/>
                </a:solidFill>
                <a:latin typeface="Aptos" panose="020B0004020202020204" pitchFamily="34" charset="0"/>
                <a:cs typeface="Tahoma"/>
              </a:rPr>
              <a:t> </a:t>
            </a:r>
            <a:r>
              <a:rPr sz="2150" spc="50" dirty="0">
                <a:solidFill>
                  <a:srgbClr val="FFFFFF"/>
                </a:solidFill>
                <a:latin typeface="Aptos" panose="020B0004020202020204" pitchFamily="34" charset="0"/>
                <a:cs typeface="Tahoma"/>
              </a:rPr>
              <a:t>pi</a:t>
            </a:r>
            <a:r>
              <a:rPr sz="2150" spc="-185" dirty="0">
                <a:solidFill>
                  <a:srgbClr val="FFFFFF"/>
                </a:solidFill>
                <a:latin typeface="Aptos" panose="020B0004020202020204" pitchFamily="34" charset="0"/>
                <a:cs typeface="Tahoma"/>
              </a:rPr>
              <a:t> </a:t>
            </a:r>
            <a:r>
              <a:rPr sz="2150" spc="-25" dirty="0">
                <a:solidFill>
                  <a:srgbClr val="FFFFFF"/>
                </a:solidFill>
                <a:latin typeface="Aptos" panose="020B0004020202020204" pitchFamily="34" charset="0"/>
                <a:cs typeface="Tahoma"/>
              </a:rPr>
              <a:t>gwo</a:t>
            </a:r>
            <a:endParaRPr sz="2150" dirty="0">
              <a:latin typeface="Aptos" panose="020B0004020202020204" pitchFamily="34" charset="0"/>
              <a:cs typeface="Tahoma"/>
            </a:endParaRPr>
          </a:p>
        </p:txBody>
      </p:sp>
      <p:sp>
        <p:nvSpPr>
          <p:cNvPr id="5" name="object 5"/>
          <p:cNvSpPr txBox="1"/>
          <p:nvPr/>
        </p:nvSpPr>
        <p:spPr>
          <a:xfrm>
            <a:off x="2614295" y="973074"/>
            <a:ext cx="4052570" cy="609600"/>
          </a:xfrm>
          <a:prstGeom prst="rect">
            <a:avLst/>
          </a:prstGeom>
        </p:spPr>
        <p:txBody>
          <a:bodyPr vert="horz" wrap="square" lIns="0" tIns="16510" rIns="0" bIns="0" rtlCol="0">
            <a:spAutoFit/>
          </a:bodyPr>
          <a:lstStyle/>
          <a:p>
            <a:pPr marL="12700">
              <a:lnSpc>
                <a:spcPct val="100000"/>
              </a:lnSpc>
              <a:spcBef>
                <a:spcPts val="130"/>
              </a:spcBef>
            </a:pPr>
            <a:r>
              <a:rPr sz="2150" spc="-10" dirty="0">
                <a:solidFill>
                  <a:srgbClr val="FFFFFF"/>
                </a:solidFill>
                <a:latin typeface="Aptos" panose="020B0004020202020204" pitchFamily="34" charset="0"/>
                <a:cs typeface="Tahoma"/>
              </a:rPr>
              <a:t>nivo</a:t>
            </a:r>
            <a:r>
              <a:rPr sz="2150" spc="-60" dirty="0">
                <a:solidFill>
                  <a:srgbClr val="FFFFFF"/>
                </a:solidFill>
                <a:latin typeface="Aptos" panose="020B0004020202020204" pitchFamily="34" charset="0"/>
                <a:cs typeface="Tahoma"/>
              </a:rPr>
              <a:t> </a:t>
            </a:r>
            <a:r>
              <a:rPr sz="2150" dirty="0">
                <a:solidFill>
                  <a:srgbClr val="FFFFFF"/>
                </a:solidFill>
                <a:latin typeface="Aptos" panose="020B0004020202020204" pitchFamily="34" charset="0"/>
                <a:cs typeface="Tahoma"/>
              </a:rPr>
              <a:t>patisipasyon</a:t>
            </a:r>
            <a:r>
              <a:rPr sz="2150" spc="-50" dirty="0">
                <a:solidFill>
                  <a:srgbClr val="FFFFFF"/>
                </a:solidFill>
                <a:latin typeface="Aptos" panose="020B0004020202020204" pitchFamily="34" charset="0"/>
                <a:cs typeface="Tahoma"/>
              </a:rPr>
              <a:t> </a:t>
            </a:r>
            <a:r>
              <a:rPr sz="2150" dirty="0">
                <a:solidFill>
                  <a:srgbClr val="FFFFFF"/>
                </a:solidFill>
                <a:latin typeface="Aptos" panose="020B0004020202020204" pitchFamily="34" charset="0"/>
                <a:cs typeface="Tahoma"/>
              </a:rPr>
              <a:t>nan</a:t>
            </a:r>
            <a:r>
              <a:rPr sz="2150" spc="-85" dirty="0">
                <a:solidFill>
                  <a:srgbClr val="FFFFFF"/>
                </a:solidFill>
                <a:latin typeface="Aptos" panose="020B0004020202020204" pitchFamily="34" charset="0"/>
                <a:cs typeface="Tahoma"/>
              </a:rPr>
              <a:t> </a:t>
            </a:r>
            <a:r>
              <a:rPr sz="2150" dirty="0">
                <a:solidFill>
                  <a:srgbClr val="FFFFFF"/>
                </a:solidFill>
                <a:latin typeface="Aptos" panose="020B0004020202020204" pitchFamily="34" charset="0"/>
                <a:cs typeface="Tahoma"/>
              </a:rPr>
              <a:t>pwosedi</a:t>
            </a:r>
            <a:r>
              <a:rPr sz="2150" spc="-110" dirty="0">
                <a:solidFill>
                  <a:srgbClr val="FFFFFF"/>
                </a:solidFill>
                <a:latin typeface="Aptos" panose="020B0004020202020204" pitchFamily="34" charset="0"/>
                <a:cs typeface="Tahoma"/>
              </a:rPr>
              <a:t> </a:t>
            </a:r>
            <a:r>
              <a:rPr sz="2150" spc="-25" dirty="0">
                <a:solidFill>
                  <a:srgbClr val="FFFFFF"/>
                </a:solidFill>
                <a:latin typeface="Aptos" panose="020B0004020202020204" pitchFamily="34" charset="0"/>
                <a:cs typeface="Tahoma"/>
              </a:rPr>
              <a:t>a</a:t>
            </a:r>
            <a:r>
              <a:rPr sz="3800" spc="-25" dirty="0">
                <a:solidFill>
                  <a:srgbClr val="FFFFFF"/>
                </a:solidFill>
                <a:latin typeface="Tahoma"/>
                <a:cs typeface="Tahoma"/>
              </a:rPr>
              <a:t>.</a:t>
            </a:r>
            <a:endParaRPr sz="3800" dirty="0">
              <a:latin typeface="Tahoma"/>
              <a:cs typeface="Tahoma"/>
            </a:endParaRPr>
          </a:p>
        </p:txBody>
      </p:sp>
      <p:sp>
        <p:nvSpPr>
          <p:cNvPr id="6" name="object 6"/>
          <p:cNvSpPr txBox="1"/>
          <p:nvPr/>
        </p:nvSpPr>
        <p:spPr>
          <a:xfrm>
            <a:off x="2614295" y="1549590"/>
            <a:ext cx="5875655" cy="2124075"/>
          </a:xfrm>
          <a:prstGeom prst="rect">
            <a:avLst/>
          </a:prstGeom>
        </p:spPr>
        <p:txBody>
          <a:bodyPr vert="horz" wrap="square" lIns="0" tIns="50165" rIns="0" bIns="0" rtlCol="0">
            <a:spAutoFit/>
          </a:bodyPr>
          <a:lstStyle/>
          <a:p>
            <a:pPr marL="584200" indent="-571500">
              <a:lnSpc>
                <a:spcPct val="100000"/>
              </a:lnSpc>
              <a:spcBef>
                <a:spcPts val="395"/>
              </a:spcBef>
              <a:buFont typeface="Arial MT"/>
              <a:buChar char="•"/>
              <a:tabLst>
                <a:tab pos="584200" algn="l"/>
              </a:tabLst>
            </a:pPr>
            <a:r>
              <a:rPr sz="2000" spc="-10" dirty="0">
                <a:solidFill>
                  <a:srgbClr val="FFFFFF"/>
                </a:solidFill>
                <a:latin typeface="Aptos" panose="020B0004020202020204" pitchFamily="34" charset="0"/>
                <a:cs typeface="Tahoma"/>
              </a:rPr>
              <a:t>Soumèt</a:t>
            </a:r>
            <a:r>
              <a:rPr sz="2000" spc="-170" dirty="0">
                <a:solidFill>
                  <a:srgbClr val="FFFFFF"/>
                </a:solidFill>
                <a:latin typeface="Aptos" panose="020B0004020202020204" pitchFamily="34" charset="0"/>
                <a:cs typeface="Tahoma"/>
              </a:rPr>
              <a:t> </a:t>
            </a:r>
            <a:r>
              <a:rPr sz="2000" spc="-20" dirty="0">
                <a:solidFill>
                  <a:srgbClr val="FFFFFF"/>
                </a:solidFill>
                <a:latin typeface="Aptos" panose="020B0004020202020204" pitchFamily="34" charset="0"/>
                <a:cs typeface="Tahoma"/>
              </a:rPr>
              <a:t>prèv.</a:t>
            </a:r>
            <a:endParaRPr sz="2000" dirty="0">
              <a:latin typeface="Aptos" panose="020B0004020202020204" pitchFamily="34" charset="0"/>
              <a:cs typeface="Tahoma"/>
            </a:endParaRPr>
          </a:p>
          <a:p>
            <a:pPr marL="584200" indent="-571500">
              <a:lnSpc>
                <a:spcPct val="100000"/>
              </a:lnSpc>
              <a:spcBef>
                <a:spcPts val="300"/>
              </a:spcBef>
              <a:buFont typeface="Arial MT"/>
              <a:buChar char="•"/>
              <a:tabLst>
                <a:tab pos="584200" algn="l"/>
              </a:tabLst>
            </a:pPr>
            <a:r>
              <a:rPr sz="2000" spc="-30" dirty="0">
                <a:solidFill>
                  <a:srgbClr val="FFFFFF"/>
                </a:solidFill>
                <a:latin typeface="Aptos" panose="020B0004020202020204" pitchFamily="34" charset="0"/>
                <a:cs typeface="Tahoma"/>
              </a:rPr>
              <a:t>Poze</a:t>
            </a:r>
            <a:r>
              <a:rPr sz="2000" spc="-210" dirty="0">
                <a:solidFill>
                  <a:srgbClr val="FFFFFF"/>
                </a:solidFill>
                <a:latin typeface="Aptos" panose="020B0004020202020204" pitchFamily="34" charset="0"/>
                <a:cs typeface="Tahoma"/>
              </a:rPr>
              <a:t> </a:t>
            </a:r>
            <a:r>
              <a:rPr sz="2000" dirty="0">
                <a:solidFill>
                  <a:srgbClr val="FFFFFF"/>
                </a:solidFill>
                <a:latin typeface="Aptos" panose="020B0004020202020204" pitchFamily="34" charset="0"/>
                <a:cs typeface="Tahoma"/>
              </a:rPr>
              <a:t>demann</a:t>
            </a:r>
            <a:r>
              <a:rPr sz="2000" spc="-229" dirty="0">
                <a:solidFill>
                  <a:srgbClr val="FFFFFF"/>
                </a:solidFill>
                <a:latin typeface="Aptos" panose="020B0004020202020204" pitchFamily="34" charset="0"/>
                <a:cs typeface="Tahoma"/>
              </a:rPr>
              <a:t> </a:t>
            </a:r>
            <a:r>
              <a:rPr sz="2000" spc="-10" dirty="0">
                <a:solidFill>
                  <a:srgbClr val="FFFFFF"/>
                </a:solidFill>
                <a:latin typeface="Aptos" panose="020B0004020202020204" pitchFamily="34" charset="0"/>
                <a:cs typeface="Tahoma"/>
              </a:rPr>
              <a:t>enfòmasyon.</a:t>
            </a:r>
            <a:endParaRPr sz="2000" dirty="0">
              <a:latin typeface="Aptos" panose="020B0004020202020204" pitchFamily="34" charset="0"/>
              <a:cs typeface="Tahoma"/>
            </a:endParaRPr>
          </a:p>
          <a:p>
            <a:pPr marL="584200" indent="-571500">
              <a:lnSpc>
                <a:spcPct val="100000"/>
              </a:lnSpc>
              <a:spcBef>
                <a:spcPts val="305"/>
              </a:spcBef>
              <a:buFont typeface="Arial MT"/>
              <a:buChar char="•"/>
              <a:tabLst>
                <a:tab pos="584200" algn="l"/>
              </a:tabLst>
            </a:pPr>
            <a:r>
              <a:rPr sz="2000" spc="-30" dirty="0">
                <a:solidFill>
                  <a:srgbClr val="FFFFFF"/>
                </a:solidFill>
                <a:latin typeface="Aptos" panose="020B0004020202020204" pitchFamily="34" charset="0"/>
                <a:cs typeface="Tahoma"/>
              </a:rPr>
              <a:t>Prezante</a:t>
            </a:r>
            <a:r>
              <a:rPr sz="2000" spc="-170" dirty="0">
                <a:solidFill>
                  <a:srgbClr val="FFFFFF"/>
                </a:solidFill>
                <a:latin typeface="Aptos" panose="020B0004020202020204" pitchFamily="34" charset="0"/>
                <a:cs typeface="Tahoma"/>
              </a:rPr>
              <a:t> </a:t>
            </a:r>
            <a:r>
              <a:rPr sz="2000" dirty="0">
                <a:solidFill>
                  <a:srgbClr val="FFFFFF"/>
                </a:solidFill>
                <a:latin typeface="Aptos" panose="020B0004020202020204" pitchFamily="34" charset="0"/>
                <a:cs typeface="Tahoma"/>
              </a:rPr>
              <a:t>epi</a:t>
            </a:r>
            <a:r>
              <a:rPr sz="2000" spc="-170" dirty="0">
                <a:solidFill>
                  <a:srgbClr val="FFFFFF"/>
                </a:solidFill>
                <a:latin typeface="Aptos" panose="020B0004020202020204" pitchFamily="34" charset="0"/>
                <a:cs typeface="Tahoma"/>
              </a:rPr>
              <a:t> </a:t>
            </a:r>
            <a:r>
              <a:rPr sz="2000" spc="-10" dirty="0">
                <a:solidFill>
                  <a:srgbClr val="FFFFFF"/>
                </a:solidFill>
                <a:latin typeface="Aptos" panose="020B0004020202020204" pitchFamily="34" charset="0"/>
                <a:cs typeface="Tahoma"/>
              </a:rPr>
              <a:t>poze</a:t>
            </a:r>
            <a:r>
              <a:rPr sz="2000" spc="-225" dirty="0">
                <a:solidFill>
                  <a:srgbClr val="FFFFFF"/>
                </a:solidFill>
                <a:latin typeface="Aptos" panose="020B0004020202020204" pitchFamily="34" charset="0"/>
                <a:cs typeface="Tahoma"/>
              </a:rPr>
              <a:t> </a:t>
            </a:r>
            <a:r>
              <a:rPr sz="2000" spc="-30" dirty="0">
                <a:solidFill>
                  <a:srgbClr val="FFFFFF"/>
                </a:solidFill>
                <a:latin typeface="Aptos" panose="020B0004020202020204" pitchFamily="34" charset="0"/>
                <a:cs typeface="Tahoma"/>
              </a:rPr>
              <a:t>temwen</a:t>
            </a:r>
            <a:r>
              <a:rPr sz="2000" spc="-180" dirty="0">
                <a:solidFill>
                  <a:srgbClr val="FFFFFF"/>
                </a:solidFill>
                <a:latin typeface="Aptos" panose="020B0004020202020204" pitchFamily="34" charset="0"/>
                <a:cs typeface="Tahoma"/>
              </a:rPr>
              <a:t> </a:t>
            </a:r>
            <a:r>
              <a:rPr sz="2000" spc="-10" dirty="0">
                <a:solidFill>
                  <a:srgbClr val="FFFFFF"/>
                </a:solidFill>
                <a:latin typeface="Aptos" panose="020B0004020202020204" pitchFamily="34" charset="0"/>
                <a:cs typeface="Tahoma"/>
              </a:rPr>
              <a:t>kesyon.</a:t>
            </a:r>
            <a:endParaRPr sz="2000" dirty="0">
              <a:latin typeface="Aptos" panose="020B0004020202020204" pitchFamily="34" charset="0"/>
              <a:cs typeface="Tahoma"/>
            </a:endParaRPr>
          </a:p>
          <a:p>
            <a:pPr marL="584200" indent="-571500">
              <a:lnSpc>
                <a:spcPct val="100000"/>
              </a:lnSpc>
              <a:spcBef>
                <a:spcPts val="305"/>
              </a:spcBef>
              <a:buFont typeface="Arial MT"/>
              <a:buChar char="•"/>
              <a:tabLst>
                <a:tab pos="584200" algn="l"/>
              </a:tabLst>
            </a:pPr>
            <a:r>
              <a:rPr sz="2000" spc="-10" dirty="0">
                <a:solidFill>
                  <a:srgbClr val="FFFFFF"/>
                </a:solidFill>
                <a:latin typeface="Aptos" panose="020B0004020202020204" pitchFamily="34" charset="0"/>
                <a:cs typeface="Tahoma"/>
              </a:rPr>
              <a:t>Depoze</a:t>
            </a:r>
            <a:r>
              <a:rPr sz="2000" spc="-225" dirty="0">
                <a:solidFill>
                  <a:srgbClr val="FFFFFF"/>
                </a:solidFill>
                <a:latin typeface="Aptos" panose="020B0004020202020204" pitchFamily="34" charset="0"/>
                <a:cs typeface="Tahoma"/>
              </a:rPr>
              <a:t> </a:t>
            </a:r>
            <a:r>
              <a:rPr sz="2000" spc="-10" dirty="0">
                <a:solidFill>
                  <a:srgbClr val="FFFFFF"/>
                </a:solidFill>
                <a:latin typeface="Aptos" panose="020B0004020202020204" pitchFamily="34" charset="0"/>
                <a:cs typeface="Tahoma"/>
              </a:rPr>
              <a:t>dokiman.</a:t>
            </a:r>
            <a:endParaRPr sz="2000" dirty="0">
              <a:latin typeface="Aptos" panose="020B0004020202020204" pitchFamily="34" charset="0"/>
              <a:cs typeface="Tahoma"/>
            </a:endParaRPr>
          </a:p>
          <a:p>
            <a:pPr marL="584200" indent="-571500">
              <a:lnSpc>
                <a:spcPct val="100000"/>
              </a:lnSpc>
              <a:spcBef>
                <a:spcPts val="229"/>
              </a:spcBef>
              <a:buFont typeface="Arial MT"/>
              <a:buChar char="•"/>
              <a:tabLst>
                <a:tab pos="584200" algn="l"/>
              </a:tabLst>
            </a:pPr>
            <a:r>
              <a:rPr sz="2000" spc="-10" dirty="0">
                <a:solidFill>
                  <a:srgbClr val="FFFFFF"/>
                </a:solidFill>
                <a:latin typeface="Aptos" panose="020B0004020202020204" pitchFamily="34" charset="0"/>
                <a:cs typeface="Tahoma"/>
              </a:rPr>
              <a:t>Desizyon</a:t>
            </a:r>
            <a:r>
              <a:rPr sz="2000" spc="-225" dirty="0">
                <a:solidFill>
                  <a:srgbClr val="FFFFFF"/>
                </a:solidFill>
                <a:latin typeface="Aptos" panose="020B0004020202020204" pitchFamily="34" charset="0"/>
                <a:cs typeface="Tahoma"/>
              </a:rPr>
              <a:t> </a:t>
            </a:r>
            <a:r>
              <a:rPr sz="2000" spc="-20" dirty="0">
                <a:solidFill>
                  <a:srgbClr val="FFFFFF"/>
                </a:solidFill>
                <a:latin typeface="Aptos" panose="020B0004020202020204" pitchFamily="34" charset="0"/>
                <a:cs typeface="Tahoma"/>
              </a:rPr>
              <a:t>apèl.</a:t>
            </a:r>
            <a:endParaRPr sz="2000" dirty="0">
              <a:latin typeface="Aptos" panose="020B0004020202020204" pitchFamily="34" charset="0"/>
              <a:cs typeface="Tahoma"/>
            </a:endParaRPr>
          </a:p>
          <a:p>
            <a:pPr marL="355600" indent="-342900">
              <a:lnSpc>
                <a:spcPct val="100000"/>
              </a:lnSpc>
              <a:spcBef>
                <a:spcPts val="680"/>
              </a:spcBef>
              <a:buFont typeface="Arial MT"/>
              <a:buChar char="•"/>
              <a:tabLst>
                <a:tab pos="355600" algn="l"/>
              </a:tabLst>
            </a:pPr>
            <a:r>
              <a:rPr sz="2000" spc="-10" dirty="0">
                <a:solidFill>
                  <a:srgbClr val="FFFFFF"/>
                </a:solidFill>
                <a:latin typeface="Aptos" panose="020B0004020202020204" pitchFamily="34" charset="0"/>
                <a:cs typeface="Tahoma"/>
              </a:rPr>
              <a:t>Pou</a:t>
            </a:r>
            <a:r>
              <a:rPr sz="2000" spc="-229" dirty="0">
                <a:solidFill>
                  <a:srgbClr val="FFFFFF"/>
                </a:solidFill>
                <a:latin typeface="Aptos" panose="020B0004020202020204" pitchFamily="34" charset="0"/>
                <a:cs typeface="Tahoma"/>
              </a:rPr>
              <a:t> </a:t>
            </a:r>
            <a:r>
              <a:rPr sz="2000" spc="-40" dirty="0">
                <a:solidFill>
                  <a:srgbClr val="FFFFFF"/>
                </a:solidFill>
                <a:latin typeface="Aptos" panose="020B0004020202020204" pitchFamily="34" charset="0"/>
                <a:cs typeface="Tahoma"/>
              </a:rPr>
              <a:t>yon</a:t>
            </a:r>
            <a:r>
              <a:rPr sz="2000" spc="-215" dirty="0">
                <a:solidFill>
                  <a:srgbClr val="FFFFFF"/>
                </a:solidFill>
                <a:latin typeface="Aptos" panose="020B0004020202020204" pitchFamily="34" charset="0"/>
                <a:cs typeface="Tahoma"/>
              </a:rPr>
              <a:t> </a:t>
            </a:r>
            <a:r>
              <a:rPr sz="2000" spc="-35" dirty="0">
                <a:solidFill>
                  <a:srgbClr val="FFFFFF"/>
                </a:solidFill>
                <a:latin typeface="Aptos" panose="020B0004020202020204" pitchFamily="34" charset="0"/>
                <a:cs typeface="Tahoma"/>
              </a:rPr>
              <a:t>entèvenan,</a:t>
            </a:r>
            <a:r>
              <a:rPr sz="2000" spc="-180" dirty="0">
                <a:solidFill>
                  <a:srgbClr val="FFFFFF"/>
                </a:solidFill>
                <a:latin typeface="Aptos" panose="020B0004020202020204" pitchFamily="34" charset="0"/>
                <a:cs typeface="Tahoma"/>
              </a:rPr>
              <a:t> </a:t>
            </a:r>
            <a:r>
              <a:rPr sz="2000" spc="50" dirty="0">
                <a:solidFill>
                  <a:srgbClr val="FFFFFF"/>
                </a:solidFill>
                <a:latin typeface="Aptos" panose="020B0004020202020204" pitchFamily="34" charset="0"/>
                <a:cs typeface="Tahoma"/>
              </a:rPr>
              <a:t>sa</a:t>
            </a:r>
            <a:r>
              <a:rPr sz="2000" spc="-200" dirty="0">
                <a:solidFill>
                  <a:srgbClr val="FFFFFF"/>
                </a:solidFill>
                <a:latin typeface="Aptos" panose="020B0004020202020204" pitchFamily="34" charset="0"/>
                <a:cs typeface="Tahoma"/>
              </a:rPr>
              <a:t> </a:t>
            </a:r>
            <a:r>
              <a:rPr sz="2000" dirty="0">
                <a:solidFill>
                  <a:srgbClr val="FFFFFF"/>
                </a:solidFill>
                <a:latin typeface="Aptos" panose="020B0004020202020204" pitchFamily="34" charset="0"/>
                <a:cs typeface="Tahoma"/>
              </a:rPr>
              <a:t>mande</a:t>
            </a:r>
            <a:r>
              <a:rPr sz="2000" spc="-250" dirty="0">
                <a:solidFill>
                  <a:srgbClr val="FFFFFF"/>
                </a:solidFill>
                <a:latin typeface="Aptos" panose="020B0004020202020204" pitchFamily="34" charset="0"/>
                <a:cs typeface="Tahoma"/>
              </a:rPr>
              <a:t> </a:t>
            </a:r>
            <a:r>
              <a:rPr sz="2000" spc="-35" dirty="0">
                <a:solidFill>
                  <a:srgbClr val="FFFFFF"/>
                </a:solidFill>
                <a:latin typeface="Aptos" panose="020B0004020202020204" pitchFamily="34" charset="0"/>
                <a:cs typeface="Tahoma"/>
              </a:rPr>
              <a:t>tan,</a:t>
            </a:r>
            <a:r>
              <a:rPr sz="2000" spc="-155" dirty="0">
                <a:solidFill>
                  <a:srgbClr val="FFFFFF"/>
                </a:solidFill>
                <a:latin typeface="Aptos" panose="020B0004020202020204" pitchFamily="34" charset="0"/>
                <a:cs typeface="Tahoma"/>
              </a:rPr>
              <a:t> </a:t>
            </a:r>
            <a:r>
              <a:rPr sz="2000" spc="-30" dirty="0">
                <a:solidFill>
                  <a:srgbClr val="FFFFFF"/>
                </a:solidFill>
                <a:latin typeface="Aptos" panose="020B0004020202020204" pitchFamily="34" charset="0"/>
                <a:cs typeface="Tahoma"/>
              </a:rPr>
              <a:t>enèji</a:t>
            </a:r>
            <a:r>
              <a:rPr sz="2000" spc="-195" dirty="0">
                <a:solidFill>
                  <a:srgbClr val="FFFFFF"/>
                </a:solidFill>
                <a:latin typeface="Aptos" panose="020B0004020202020204" pitchFamily="34" charset="0"/>
                <a:cs typeface="Tahoma"/>
              </a:rPr>
              <a:t> </a:t>
            </a:r>
            <a:r>
              <a:rPr sz="2000" spc="-15" dirty="0">
                <a:solidFill>
                  <a:srgbClr val="FFFFFF"/>
                </a:solidFill>
                <a:latin typeface="Aptos" panose="020B0004020202020204" pitchFamily="34" charset="0"/>
                <a:cs typeface="Tahoma"/>
              </a:rPr>
              <a:t>ak</a:t>
            </a:r>
            <a:r>
              <a:rPr sz="2000" spc="-180" dirty="0">
                <a:solidFill>
                  <a:srgbClr val="FFFFFF"/>
                </a:solidFill>
                <a:latin typeface="Aptos" panose="020B0004020202020204" pitchFamily="34" charset="0"/>
                <a:cs typeface="Tahoma"/>
              </a:rPr>
              <a:t> </a:t>
            </a:r>
            <a:r>
              <a:rPr sz="2000" spc="-10" dirty="0">
                <a:solidFill>
                  <a:srgbClr val="FFFFFF"/>
                </a:solidFill>
                <a:latin typeface="Aptos" panose="020B0004020202020204" pitchFamily="34" charset="0"/>
                <a:cs typeface="Tahoma"/>
              </a:rPr>
              <a:t>resous.</a:t>
            </a:r>
            <a:endParaRPr sz="2000" dirty="0">
              <a:latin typeface="Aptos" panose="020B0004020202020204" pitchFamily="34" charset="0"/>
              <a:cs typeface="Tahoma"/>
            </a:endParaRPr>
          </a:p>
        </p:txBody>
      </p:sp>
      <p:sp>
        <p:nvSpPr>
          <p:cNvPr id="7" name="object 7"/>
          <p:cNvSpPr txBox="1"/>
          <p:nvPr/>
        </p:nvSpPr>
        <p:spPr>
          <a:xfrm>
            <a:off x="2538476" y="3843401"/>
            <a:ext cx="8982075" cy="1138517"/>
          </a:xfrm>
          <a:prstGeom prst="rect">
            <a:avLst/>
          </a:prstGeom>
          <a:ln w="9525">
            <a:solidFill>
              <a:srgbClr val="388556"/>
            </a:solidFill>
          </a:ln>
        </p:spPr>
        <p:txBody>
          <a:bodyPr vert="horz" wrap="square" lIns="0" tIns="27940" rIns="0" bIns="0" rtlCol="0">
            <a:spAutoFit/>
          </a:bodyPr>
          <a:lstStyle/>
          <a:p>
            <a:pPr marL="88265">
              <a:lnSpc>
                <a:spcPct val="100000"/>
              </a:lnSpc>
              <a:spcBef>
                <a:spcPts val="220"/>
              </a:spcBef>
            </a:pPr>
            <a:r>
              <a:rPr sz="1800" b="1" spc="-100" dirty="0">
                <a:solidFill>
                  <a:srgbClr val="3A7E22"/>
                </a:solidFill>
                <a:latin typeface="Aptos" panose="020B0004020202020204" pitchFamily="34" charset="0"/>
                <a:cs typeface="Tahoma"/>
              </a:rPr>
              <a:t>Patisipan</a:t>
            </a:r>
            <a:r>
              <a:rPr sz="1800" b="1" spc="-145" dirty="0">
                <a:solidFill>
                  <a:srgbClr val="3A7E22"/>
                </a:solidFill>
                <a:latin typeface="Aptos" panose="020B0004020202020204" pitchFamily="34" charset="0"/>
                <a:cs typeface="Tahoma"/>
              </a:rPr>
              <a:t> </a:t>
            </a:r>
            <a:r>
              <a:rPr sz="1800" b="1" spc="-10" dirty="0">
                <a:solidFill>
                  <a:srgbClr val="3A7E22"/>
                </a:solidFill>
                <a:latin typeface="Aptos" panose="020B0004020202020204" pitchFamily="34" charset="0"/>
                <a:cs typeface="Tahoma"/>
              </a:rPr>
              <a:t>Limite</a:t>
            </a:r>
            <a:endParaRPr sz="1800" dirty="0">
              <a:latin typeface="Aptos" panose="020B0004020202020204" pitchFamily="34" charset="0"/>
              <a:cs typeface="Tahoma"/>
            </a:endParaRPr>
          </a:p>
          <a:p>
            <a:pPr marL="88265" marR="929005">
              <a:lnSpc>
                <a:spcPct val="100800"/>
              </a:lnSpc>
              <a:spcBef>
                <a:spcPts val="5"/>
              </a:spcBef>
            </a:pPr>
            <a:r>
              <a:rPr sz="1800" spc="-85" dirty="0">
                <a:solidFill>
                  <a:srgbClr val="3A7E22"/>
                </a:solidFill>
                <a:latin typeface="Aptos" panose="020B0004020202020204" pitchFamily="34" charset="0"/>
                <a:cs typeface="Tahoma"/>
              </a:rPr>
              <a:t>Yon</a:t>
            </a:r>
            <a:r>
              <a:rPr sz="1800" spc="-145" dirty="0">
                <a:solidFill>
                  <a:srgbClr val="3A7E22"/>
                </a:solidFill>
                <a:latin typeface="Aptos" panose="020B0004020202020204" pitchFamily="34" charset="0"/>
                <a:cs typeface="Tahoma"/>
              </a:rPr>
              <a:t> </a:t>
            </a:r>
            <a:r>
              <a:rPr sz="1800" dirty="0">
                <a:solidFill>
                  <a:srgbClr val="3A7E22"/>
                </a:solidFill>
                <a:latin typeface="Aptos" panose="020B0004020202020204" pitchFamily="34" charset="0"/>
                <a:cs typeface="Tahoma"/>
              </a:rPr>
              <a:t>moun</a:t>
            </a:r>
            <a:r>
              <a:rPr sz="1800" spc="-180" dirty="0">
                <a:solidFill>
                  <a:srgbClr val="3A7E22"/>
                </a:solidFill>
                <a:latin typeface="Aptos" panose="020B0004020202020204" pitchFamily="34" charset="0"/>
                <a:cs typeface="Tahoma"/>
              </a:rPr>
              <a:t> </a:t>
            </a:r>
            <a:r>
              <a:rPr sz="1800" dirty="0">
                <a:solidFill>
                  <a:srgbClr val="3A7E22"/>
                </a:solidFill>
                <a:latin typeface="Aptos" panose="020B0004020202020204" pitchFamily="34" charset="0"/>
                <a:cs typeface="Tahoma"/>
              </a:rPr>
              <a:t>oswa</a:t>
            </a:r>
            <a:r>
              <a:rPr sz="1800" spc="-185" dirty="0">
                <a:solidFill>
                  <a:srgbClr val="3A7E22"/>
                </a:solidFill>
                <a:latin typeface="Aptos" panose="020B0004020202020204" pitchFamily="34" charset="0"/>
                <a:cs typeface="Tahoma"/>
              </a:rPr>
              <a:t> </a:t>
            </a:r>
            <a:r>
              <a:rPr sz="1800" spc="-40" dirty="0">
                <a:solidFill>
                  <a:srgbClr val="3A7E22"/>
                </a:solidFill>
                <a:latin typeface="Aptos" panose="020B0004020202020204" pitchFamily="34" charset="0"/>
                <a:cs typeface="Tahoma"/>
              </a:rPr>
              <a:t>yon</a:t>
            </a:r>
            <a:r>
              <a:rPr sz="1800" spc="-200" dirty="0">
                <a:solidFill>
                  <a:srgbClr val="3A7E22"/>
                </a:solidFill>
                <a:latin typeface="Aptos" panose="020B0004020202020204" pitchFamily="34" charset="0"/>
                <a:cs typeface="Tahoma"/>
              </a:rPr>
              <a:t> </a:t>
            </a:r>
            <a:r>
              <a:rPr sz="1800" spc="-20" dirty="0">
                <a:solidFill>
                  <a:srgbClr val="3A7E22"/>
                </a:solidFill>
                <a:latin typeface="Aptos" panose="020B0004020202020204" pitchFamily="34" charset="0"/>
                <a:cs typeface="Tahoma"/>
              </a:rPr>
              <a:t>antite</a:t>
            </a:r>
            <a:r>
              <a:rPr sz="1800" spc="-155" dirty="0">
                <a:solidFill>
                  <a:srgbClr val="3A7E22"/>
                </a:solidFill>
                <a:latin typeface="Aptos" panose="020B0004020202020204" pitchFamily="34" charset="0"/>
                <a:cs typeface="Tahoma"/>
              </a:rPr>
              <a:t> </a:t>
            </a:r>
            <a:r>
              <a:rPr sz="1800" dirty="0">
                <a:solidFill>
                  <a:srgbClr val="3A7E22"/>
                </a:solidFill>
                <a:latin typeface="Aptos" panose="020B0004020202020204" pitchFamily="34" charset="0"/>
                <a:cs typeface="Tahoma"/>
              </a:rPr>
              <a:t>ki</a:t>
            </a:r>
            <a:r>
              <a:rPr sz="1800" spc="-220" dirty="0">
                <a:solidFill>
                  <a:srgbClr val="3A7E22"/>
                </a:solidFill>
                <a:latin typeface="Aptos" panose="020B0004020202020204" pitchFamily="34" charset="0"/>
                <a:cs typeface="Tahoma"/>
              </a:rPr>
              <a:t> </a:t>
            </a:r>
            <a:r>
              <a:rPr sz="1800" spc="-70" dirty="0">
                <a:solidFill>
                  <a:srgbClr val="3A7E22"/>
                </a:solidFill>
                <a:latin typeface="Aptos" panose="020B0004020202020204" pitchFamily="34" charset="0"/>
                <a:cs typeface="Tahoma"/>
              </a:rPr>
              <a:t>gen</a:t>
            </a:r>
            <a:r>
              <a:rPr sz="1800" spc="-150" dirty="0">
                <a:solidFill>
                  <a:srgbClr val="3A7E22"/>
                </a:solidFill>
                <a:latin typeface="Aptos" panose="020B0004020202020204" pitchFamily="34" charset="0"/>
                <a:cs typeface="Tahoma"/>
              </a:rPr>
              <a:t> </a:t>
            </a:r>
            <a:r>
              <a:rPr sz="1800" dirty="0">
                <a:solidFill>
                  <a:srgbClr val="3A7E22"/>
                </a:solidFill>
                <a:latin typeface="Aptos" panose="020B0004020202020204" pitchFamily="34" charset="0"/>
                <a:cs typeface="Tahoma"/>
              </a:rPr>
              <a:t>patisipasyon</a:t>
            </a:r>
            <a:r>
              <a:rPr sz="1800" spc="-155" dirty="0">
                <a:solidFill>
                  <a:srgbClr val="3A7E22"/>
                </a:solidFill>
                <a:latin typeface="Aptos" panose="020B0004020202020204" pitchFamily="34" charset="0"/>
                <a:cs typeface="Tahoma"/>
              </a:rPr>
              <a:t> </a:t>
            </a:r>
            <a:r>
              <a:rPr sz="1800" dirty="0">
                <a:solidFill>
                  <a:srgbClr val="3A7E22"/>
                </a:solidFill>
                <a:latin typeface="Aptos" panose="020B0004020202020204" pitchFamily="34" charset="0"/>
                <a:cs typeface="Tahoma"/>
              </a:rPr>
              <a:t>limite</a:t>
            </a:r>
            <a:r>
              <a:rPr sz="1800" spc="-200" dirty="0">
                <a:solidFill>
                  <a:srgbClr val="3A7E22"/>
                </a:solidFill>
                <a:latin typeface="Aptos" panose="020B0004020202020204" pitchFamily="34" charset="0"/>
                <a:cs typeface="Tahoma"/>
              </a:rPr>
              <a:t> </a:t>
            </a:r>
            <a:r>
              <a:rPr sz="1800" dirty="0">
                <a:solidFill>
                  <a:srgbClr val="3A7E22"/>
                </a:solidFill>
                <a:latin typeface="Aptos" panose="020B0004020202020204" pitchFamily="34" charset="0"/>
                <a:cs typeface="Tahoma"/>
              </a:rPr>
              <a:t>a</a:t>
            </a:r>
            <a:r>
              <a:rPr sz="1800" spc="-170" dirty="0">
                <a:solidFill>
                  <a:srgbClr val="3A7E22"/>
                </a:solidFill>
                <a:latin typeface="Aptos" panose="020B0004020202020204" pitchFamily="34" charset="0"/>
                <a:cs typeface="Tahoma"/>
              </a:rPr>
              <a:t> </a:t>
            </a:r>
            <a:r>
              <a:rPr sz="1800" dirty="0">
                <a:solidFill>
                  <a:srgbClr val="3A7E22"/>
                </a:solidFill>
                <a:latin typeface="Aptos" panose="020B0004020202020204" pitchFamily="34" charset="0"/>
                <a:cs typeface="Tahoma"/>
              </a:rPr>
              <a:t>pwoblèm</a:t>
            </a:r>
            <a:r>
              <a:rPr sz="1800" spc="-180" dirty="0">
                <a:solidFill>
                  <a:srgbClr val="3A7E22"/>
                </a:solidFill>
                <a:latin typeface="Aptos" panose="020B0004020202020204" pitchFamily="34" charset="0"/>
                <a:cs typeface="Tahoma"/>
              </a:rPr>
              <a:t> </a:t>
            </a:r>
            <a:r>
              <a:rPr sz="1800" dirty="0">
                <a:solidFill>
                  <a:srgbClr val="3A7E22"/>
                </a:solidFill>
                <a:latin typeface="Aptos" panose="020B0004020202020204" pitchFamily="34" charset="0"/>
                <a:cs typeface="Tahoma"/>
              </a:rPr>
              <a:t>espesifik</a:t>
            </a:r>
            <a:r>
              <a:rPr sz="1800" spc="-195" dirty="0">
                <a:solidFill>
                  <a:srgbClr val="3A7E22"/>
                </a:solidFill>
                <a:latin typeface="Aptos" panose="020B0004020202020204" pitchFamily="34" charset="0"/>
                <a:cs typeface="Tahoma"/>
              </a:rPr>
              <a:t> </a:t>
            </a:r>
            <a:r>
              <a:rPr sz="1800" spc="-10" dirty="0">
                <a:solidFill>
                  <a:srgbClr val="3A7E22"/>
                </a:solidFill>
                <a:latin typeface="Aptos" panose="020B0004020202020204" pitchFamily="34" charset="0"/>
                <a:cs typeface="Tahoma"/>
              </a:rPr>
              <a:t>nan</a:t>
            </a:r>
            <a:r>
              <a:rPr sz="1800" spc="-185" dirty="0">
                <a:solidFill>
                  <a:srgbClr val="3A7E22"/>
                </a:solidFill>
                <a:latin typeface="Aptos" panose="020B0004020202020204" pitchFamily="34" charset="0"/>
                <a:cs typeface="Tahoma"/>
              </a:rPr>
              <a:t> </a:t>
            </a:r>
            <a:r>
              <a:rPr sz="1800" spc="-25" dirty="0">
                <a:solidFill>
                  <a:srgbClr val="3A7E22"/>
                </a:solidFill>
                <a:latin typeface="Aptos" panose="020B0004020202020204" pitchFamily="34" charset="0"/>
                <a:cs typeface="Tahoma"/>
              </a:rPr>
              <a:t>yon </a:t>
            </a:r>
            <a:r>
              <a:rPr sz="1800" spc="-10" dirty="0">
                <a:solidFill>
                  <a:srgbClr val="3A7E22"/>
                </a:solidFill>
                <a:latin typeface="Aptos" panose="020B0004020202020204" pitchFamily="34" charset="0"/>
                <a:cs typeface="Tahoma"/>
              </a:rPr>
              <a:t>pwosedi.</a:t>
            </a:r>
            <a:r>
              <a:rPr sz="1800" spc="-155" dirty="0">
                <a:solidFill>
                  <a:srgbClr val="3A7E22"/>
                </a:solidFill>
                <a:latin typeface="Aptos" panose="020B0004020202020204" pitchFamily="34" charset="0"/>
                <a:cs typeface="Tahoma"/>
              </a:rPr>
              <a:t> </a:t>
            </a:r>
            <a:r>
              <a:rPr sz="1800" dirty="0">
                <a:solidFill>
                  <a:srgbClr val="3A7E22"/>
                </a:solidFill>
                <a:latin typeface="Aptos" panose="020B0004020202020204" pitchFamily="34" charset="0"/>
                <a:cs typeface="Tahoma"/>
              </a:rPr>
              <a:t>Li</a:t>
            </a:r>
            <a:r>
              <a:rPr sz="1800" spc="-220" dirty="0">
                <a:solidFill>
                  <a:srgbClr val="3A7E22"/>
                </a:solidFill>
                <a:latin typeface="Aptos" panose="020B0004020202020204" pitchFamily="34" charset="0"/>
                <a:cs typeface="Tahoma"/>
              </a:rPr>
              <a:t> </a:t>
            </a:r>
            <a:r>
              <a:rPr sz="1800" spc="-10" dirty="0">
                <a:solidFill>
                  <a:srgbClr val="3A7E22"/>
                </a:solidFill>
                <a:latin typeface="Aptos" panose="020B0004020202020204" pitchFamily="34" charset="0"/>
                <a:cs typeface="Tahoma"/>
              </a:rPr>
              <a:t>ka</a:t>
            </a:r>
            <a:r>
              <a:rPr sz="1800" spc="-185" dirty="0">
                <a:solidFill>
                  <a:srgbClr val="3A7E22"/>
                </a:solidFill>
                <a:latin typeface="Aptos" panose="020B0004020202020204" pitchFamily="34" charset="0"/>
                <a:cs typeface="Tahoma"/>
              </a:rPr>
              <a:t> </a:t>
            </a:r>
            <a:r>
              <a:rPr sz="1800" spc="-10" dirty="0">
                <a:solidFill>
                  <a:srgbClr val="3A7E22"/>
                </a:solidFill>
                <a:latin typeface="Aptos" panose="020B0004020202020204" pitchFamily="34" charset="0"/>
                <a:cs typeface="Tahoma"/>
              </a:rPr>
              <a:t>depoze</a:t>
            </a:r>
            <a:r>
              <a:rPr sz="1800" spc="-204" dirty="0">
                <a:solidFill>
                  <a:srgbClr val="3A7E22"/>
                </a:solidFill>
                <a:latin typeface="Aptos" panose="020B0004020202020204" pitchFamily="34" charset="0"/>
                <a:cs typeface="Tahoma"/>
              </a:rPr>
              <a:t> </a:t>
            </a:r>
            <a:r>
              <a:rPr sz="1800" spc="-25" dirty="0">
                <a:solidFill>
                  <a:srgbClr val="3A7E22"/>
                </a:solidFill>
                <a:latin typeface="Aptos" panose="020B0004020202020204" pitchFamily="34" charset="0"/>
                <a:cs typeface="Tahoma"/>
              </a:rPr>
              <a:t>kòmantè,</a:t>
            </a:r>
            <a:r>
              <a:rPr sz="1800" spc="-170" dirty="0">
                <a:solidFill>
                  <a:srgbClr val="3A7E22"/>
                </a:solidFill>
                <a:latin typeface="Aptos" panose="020B0004020202020204" pitchFamily="34" charset="0"/>
                <a:cs typeface="Tahoma"/>
              </a:rPr>
              <a:t> </a:t>
            </a:r>
            <a:r>
              <a:rPr sz="1800" spc="-10" dirty="0">
                <a:solidFill>
                  <a:srgbClr val="3A7E22"/>
                </a:solidFill>
                <a:latin typeface="Aptos" panose="020B0004020202020204" pitchFamily="34" charset="0"/>
                <a:cs typeface="Tahoma"/>
              </a:rPr>
              <a:t>depoze</a:t>
            </a:r>
            <a:r>
              <a:rPr sz="1800" spc="-195" dirty="0">
                <a:solidFill>
                  <a:srgbClr val="3A7E22"/>
                </a:solidFill>
                <a:latin typeface="Aptos" panose="020B0004020202020204" pitchFamily="34" charset="0"/>
                <a:cs typeface="Tahoma"/>
              </a:rPr>
              <a:t> </a:t>
            </a:r>
            <a:r>
              <a:rPr sz="1800" spc="-40" dirty="0">
                <a:solidFill>
                  <a:srgbClr val="3A7E22"/>
                </a:solidFill>
                <a:latin typeface="Aptos" panose="020B0004020202020204" pitchFamily="34" charset="0"/>
                <a:cs typeface="Tahoma"/>
              </a:rPr>
              <a:t>yon</a:t>
            </a:r>
            <a:r>
              <a:rPr sz="1800" spc="-195" dirty="0">
                <a:solidFill>
                  <a:srgbClr val="3A7E22"/>
                </a:solidFill>
                <a:latin typeface="Aptos" panose="020B0004020202020204" pitchFamily="34" charset="0"/>
                <a:cs typeface="Tahoma"/>
              </a:rPr>
              <a:t> </a:t>
            </a:r>
            <a:r>
              <a:rPr sz="1800" spc="-10" dirty="0">
                <a:solidFill>
                  <a:srgbClr val="3A7E22"/>
                </a:solidFill>
                <a:latin typeface="Aptos" panose="020B0004020202020204" pitchFamily="34" charset="0"/>
                <a:cs typeface="Tahoma"/>
              </a:rPr>
              <a:t>dokiman,</a:t>
            </a:r>
            <a:r>
              <a:rPr sz="1800" spc="-150" dirty="0">
                <a:solidFill>
                  <a:srgbClr val="3A7E22"/>
                </a:solidFill>
                <a:latin typeface="Aptos" panose="020B0004020202020204" pitchFamily="34" charset="0"/>
                <a:cs typeface="Tahoma"/>
              </a:rPr>
              <a:t> </a:t>
            </a:r>
            <a:r>
              <a:rPr sz="1800" spc="-10" dirty="0">
                <a:solidFill>
                  <a:srgbClr val="3A7E22"/>
                </a:solidFill>
                <a:latin typeface="Aptos" panose="020B0004020202020204" pitchFamily="34" charset="0"/>
                <a:cs typeface="Tahoma"/>
              </a:rPr>
              <a:t>epi</a:t>
            </a:r>
            <a:r>
              <a:rPr sz="1800" spc="-180" dirty="0">
                <a:solidFill>
                  <a:srgbClr val="3A7E22"/>
                </a:solidFill>
                <a:latin typeface="Aptos" panose="020B0004020202020204" pitchFamily="34" charset="0"/>
                <a:cs typeface="Tahoma"/>
              </a:rPr>
              <a:t> </a:t>
            </a:r>
            <a:r>
              <a:rPr sz="1800" spc="-30" dirty="0">
                <a:solidFill>
                  <a:srgbClr val="3A7E22"/>
                </a:solidFill>
                <a:latin typeface="Aptos" panose="020B0004020202020204" pitchFamily="34" charset="0"/>
                <a:cs typeface="Tahoma"/>
              </a:rPr>
              <a:t>resevwa</a:t>
            </a:r>
            <a:r>
              <a:rPr sz="1800" spc="-170" dirty="0">
                <a:solidFill>
                  <a:srgbClr val="3A7E22"/>
                </a:solidFill>
                <a:latin typeface="Aptos" panose="020B0004020202020204" pitchFamily="34" charset="0"/>
                <a:cs typeface="Tahoma"/>
              </a:rPr>
              <a:t> </a:t>
            </a:r>
            <a:r>
              <a:rPr sz="1800" spc="-10" dirty="0">
                <a:solidFill>
                  <a:srgbClr val="3A7E22"/>
                </a:solidFill>
                <a:latin typeface="Aptos" panose="020B0004020202020204" pitchFamily="34" charset="0"/>
                <a:cs typeface="Tahoma"/>
              </a:rPr>
              <a:t>kopi</a:t>
            </a:r>
            <a:r>
              <a:rPr sz="1800" spc="-190" dirty="0">
                <a:solidFill>
                  <a:srgbClr val="3A7E22"/>
                </a:solidFill>
                <a:latin typeface="Aptos" panose="020B0004020202020204" pitchFamily="34" charset="0"/>
                <a:cs typeface="Tahoma"/>
              </a:rPr>
              <a:t> </a:t>
            </a:r>
            <a:r>
              <a:rPr sz="1800" spc="-10" dirty="0">
                <a:solidFill>
                  <a:srgbClr val="3A7E22"/>
                </a:solidFill>
                <a:latin typeface="Aptos" panose="020B0004020202020204" pitchFamily="34" charset="0"/>
                <a:cs typeface="Tahoma"/>
              </a:rPr>
              <a:t>demann enfòmasyon</a:t>
            </a:r>
            <a:r>
              <a:rPr sz="1800" spc="-210" dirty="0">
                <a:solidFill>
                  <a:srgbClr val="3A7E22"/>
                </a:solidFill>
                <a:latin typeface="Aptos" panose="020B0004020202020204" pitchFamily="34" charset="0"/>
                <a:cs typeface="Tahoma"/>
              </a:rPr>
              <a:t> </a:t>
            </a:r>
            <a:r>
              <a:rPr sz="1800" spc="-10" dirty="0">
                <a:solidFill>
                  <a:srgbClr val="3A7E22"/>
                </a:solidFill>
                <a:latin typeface="Aptos" panose="020B0004020202020204" pitchFamily="34" charset="0"/>
                <a:cs typeface="Tahoma"/>
              </a:rPr>
              <a:t>ak</a:t>
            </a:r>
            <a:r>
              <a:rPr sz="1800" spc="-195" dirty="0">
                <a:solidFill>
                  <a:srgbClr val="3A7E22"/>
                </a:solidFill>
                <a:latin typeface="Aptos" panose="020B0004020202020204" pitchFamily="34" charset="0"/>
                <a:cs typeface="Tahoma"/>
              </a:rPr>
              <a:t> </a:t>
            </a:r>
            <a:r>
              <a:rPr sz="1800" spc="-10" dirty="0">
                <a:solidFill>
                  <a:srgbClr val="3A7E22"/>
                </a:solidFill>
                <a:latin typeface="Aptos" panose="020B0004020202020204" pitchFamily="34" charset="0"/>
                <a:cs typeface="Tahoma"/>
              </a:rPr>
              <a:t>repons,</a:t>
            </a:r>
            <a:r>
              <a:rPr sz="1800" spc="-185" dirty="0">
                <a:solidFill>
                  <a:srgbClr val="3A7E22"/>
                </a:solidFill>
                <a:latin typeface="Aptos" panose="020B0004020202020204" pitchFamily="34" charset="0"/>
                <a:cs typeface="Tahoma"/>
              </a:rPr>
              <a:t> </a:t>
            </a:r>
            <a:r>
              <a:rPr sz="1800" spc="-10" dirty="0">
                <a:solidFill>
                  <a:srgbClr val="3A7E22"/>
                </a:solidFill>
                <a:latin typeface="Aptos" panose="020B0004020202020204" pitchFamily="34" charset="0"/>
                <a:cs typeface="Tahoma"/>
              </a:rPr>
              <a:t>repons</a:t>
            </a:r>
            <a:r>
              <a:rPr sz="1800" spc="-165" dirty="0">
                <a:solidFill>
                  <a:srgbClr val="3A7E22"/>
                </a:solidFill>
                <a:latin typeface="Aptos" panose="020B0004020202020204" pitchFamily="34" charset="0"/>
                <a:cs typeface="Tahoma"/>
              </a:rPr>
              <a:t> </a:t>
            </a:r>
            <a:r>
              <a:rPr sz="1800" dirty="0">
                <a:solidFill>
                  <a:srgbClr val="3A7E22"/>
                </a:solidFill>
                <a:latin typeface="Aptos" panose="020B0004020202020204" pitchFamily="34" charset="0"/>
                <a:cs typeface="Tahoma"/>
              </a:rPr>
              <a:t>a</a:t>
            </a:r>
            <a:r>
              <a:rPr sz="1800" spc="-175" dirty="0">
                <a:solidFill>
                  <a:srgbClr val="3A7E22"/>
                </a:solidFill>
                <a:latin typeface="Aptos" panose="020B0004020202020204" pitchFamily="34" charset="0"/>
                <a:cs typeface="Tahoma"/>
              </a:rPr>
              <a:t> </a:t>
            </a:r>
            <a:r>
              <a:rPr sz="1800" dirty="0">
                <a:solidFill>
                  <a:srgbClr val="3A7E22"/>
                </a:solidFill>
                <a:latin typeface="Aptos" panose="020B0004020202020204" pitchFamily="34" charset="0"/>
                <a:cs typeface="Tahoma"/>
              </a:rPr>
              <a:t>demann</a:t>
            </a:r>
            <a:r>
              <a:rPr sz="1800" spc="-204" dirty="0">
                <a:solidFill>
                  <a:srgbClr val="3A7E22"/>
                </a:solidFill>
                <a:latin typeface="Aptos" panose="020B0004020202020204" pitchFamily="34" charset="0"/>
                <a:cs typeface="Tahoma"/>
              </a:rPr>
              <a:t> </a:t>
            </a:r>
            <a:r>
              <a:rPr sz="1800" spc="-20" dirty="0">
                <a:solidFill>
                  <a:srgbClr val="3A7E22"/>
                </a:solidFill>
                <a:latin typeface="Aptos" panose="020B0004020202020204" pitchFamily="34" charset="0"/>
                <a:cs typeface="Tahoma"/>
              </a:rPr>
              <a:t>enfòmasyon,</a:t>
            </a:r>
            <a:r>
              <a:rPr sz="1800" spc="-185" dirty="0">
                <a:solidFill>
                  <a:srgbClr val="3A7E22"/>
                </a:solidFill>
                <a:latin typeface="Aptos" panose="020B0004020202020204" pitchFamily="34" charset="0"/>
                <a:cs typeface="Tahoma"/>
              </a:rPr>
              <a:t> </a:t>
            </a:r>
            <a:r>
              <a:rPr sz="1800" spc="-10" dirty="0">
                <a:solidFill>
                  <a:srgbClr val="3A7E22"/>
                </a:solidFill>
                <a:latin typeface="Aptos" panose="020B0004020202020204" pitchFamily="34" charset="0"/>
                <a:cs typeface="Tahoma"/>
              </a:rPr>
              <a:t>ak</a:t>
            </a:r>
            <a:r>
              <a:rPr sz="1800" spc="-195" dirty="0">
                <a:solidFill>
                  <a:srgbClr val="3A7E22"/>
                </a:solidFill>
                <a:latin typeface="Aptos" panose="020B0004020202020204" pitchFamily="34" charset="0"/>
                <a:cs typeface="Tahoma"/>
              </a:rPr>
              <a:t> </a:t>
            </a:r>
            <a:r>
              <a:rPr sz="1800" spc="-10" dirty="0">
                <a:solidFill>
                  <a:srgbClr val="3A7E22"/>
                </a:solidFill>
                <a:latin typeface="Aptos" panose="020B0004020202020204" pitchFamily="34" charset="0"/>
                <a:cs typeface="Tahoma"/>
              </a:rPr>
              <a:t>temwayaj.</a:t>
            </a:r>
            <a:endParaRPr sz="1800" dirty="0">
              <a:latin typeface="Aptos" panose="020B0004020202020204" pitchFamily="34" charset="0"/>
              <a:cs typeface="Tahoma"/>
            </a:endParaRPr>
          </a:p>
        </p:txBody>
      </p:sp>
      <p:sp>
        <p:nvSpPr>
          <p:cNvPr id="8" name="object 8"/>
          <p:cNvSpPr txBox="1"/>
          <p:nvPr/>
        </p:nvSpPr>
        <p:spPr>
          <a:xfrm>
            <a:off x="2538476" y="5424487"/>
            <a:ext cx="8982075" cy="587339"/>
          </a:xfrm>
          <a:prstGeom prst="rect">
            <a:avLst/>
          </a:prstGeom>
          <a:ln w="9525">
            <a:solidFill>
              <a:srgbClr val="13548F"/>
            </a:solidFill>
          </a:ln>
        </p:spPr>
        <p:txBody>
          <a:bodyPr vert="horz" wrap="square" lIns="0" tIns="33019" rIns="0" bIns="0" rtlCol="0">
            <a:spAutoFit/>
          </a:bodyPr>
          <a:lstStyle/>
          <a:p>
            <a:pPr marL="88265">
              <a:lnSpc>
                <a:spcPct val="100000"/>
              </a:lnSpc>
              <a:spcBef>
                <a:spcPts val="259"/>
              </a:spcBef>
            </a:pPr>
            <a:r>
              <a:rPr sz="1800" b="1" spc="-110" dirty="0">
                <a:solidFill>
                  <a:srgbClr val="13548F"/>
                </a:solidFill>
                <a:latin typeface="Aptos" panose="020B0004020202020204" pitchFamily="34" charset="0"/>
                <a:cs typeface="Tahoma"/>
              </a:rPr>
              <a:t>Kòmantatè</a:t>
            </a:r>
            <a:r>
              <a:rPr sz="1800" b="1" spc="-155" dirty="0">
                <a:solidFill>
                  <a:srgbClr val="13548F"/>
                </a:solidFill>
                <a:latin typeface="Aptos" panose="020B0004020202020204" pitchFamily="34" charset="0"/>
                <a:cs typeface="Tahoma"/>
              </a:rPr>
              <a:t> </a:t>
            </a:r>
            <a:r>
              <a:rPr sz="1800" b="1" spc="-10" dirty="0">
                <a:solidFill>
                  <a:srgbClr val="13548F"/>
                </a:solidFill>
                <a:latin typeface="Aptos" panose="020B0004020202020204" pitchFamily="34" charset="0"/>
                <a:cs typeface="Tahoma"/>
              </a:rPr>
              <a:t>Piblik</a:t>
            </a:r>
            <a:endParaRPr sz="1800" dirty="0">
              <a:latin typeface="Aptos" panose="020B0004020202020204" pitchFamily="34" charset="0"/>
              <a:cs typeface="Tahoma"/>
            </a:endParaRPr>
          </a:p>
          <a:p>
            <a:pPr marL="88265">
              <a:lnSpc>
                <a:spcPct val="100000"/>
              </a:lnSpc>
              <a:spcBef>
                <a:spcPts val="15"/>
              </a:spcBef>
            </a:pPr>
            <a:r>
              <a:rPr sz="1800" spc="-40" dirty="0">
                <a:solidFill>
                  <a:srgbClr val="215F9A"/>
                </a:solidFill>
                <a:latin typeface="Aptos" panose="020B0004020202020204" pitchFamily="34" charset="0"/>
                <a:cs typeface="Tahoma"/>
              </a:rPr>
              <a:t>Bay</a:t>
            </a:r>
            <a:r>
              <a:rPr sz="1800" spc="-145" dirty="0">
                <a:solidFill>
                  <a:srgbClr val="215F9A"/>
                </a:solidFill>
                <a:latin typeface="Aptos" panose="020B0004020202020204" pitchFamily="34" charset="0"/>
                <a:cs typeface="Tahoma"/>
              </a:rPr>
              <a:t> </a:t>
            </a:r>
            <a:r>
              <a:rPr sz="1800" spc="-10" dirty="0">
                <a:solidFill>
                  <a:srgbClr val="215F9A"/>
                </a:solidFill>
                <a:latin typeface="Aptos" panose="020B0004020202020204" pitchFamily="34" charset="0"/>
                <a:cs typeface="Tahoma"/>
              </a:rPr>
              <a:t>fidbak</a:t>
            </a:r>
            <a:r>
              <a:rPr sz="1800" spc="-195" dirty="0">
                <a:solidFill>
                  <a:srgbClr val="215F9A"/>
                </a:solidFill>
                <a:latin typeface="Aptos" panose="020B0004020202020204" pitchFamily="34" charset="0"/>
                <a:cs typeface="Tahoma"/>
              </a:rPr>
              <a:t> </a:t>
            </a:r>
            <a:r>
              <a:rPr sz="1800" spc="-10" dirty="0">
                <a:solidFill>
                  <a:srgbClr val="215F9A"/>
                </a:solidFill>
                <a:latin typeface="Aptos" panose="020B0004020202020204" pitchFamily="34" charset="0"/>
                <a:cs typeface="Tahoma"/>
              </a:rPr>
              <a:t>alekri</a:t>
            </a:r>
            <a:r>
              <a:rPr sz="1800" spc="-150" dirty="0">
                <a:solidFill>
                  <a:srgbClr val="215F9A"/>
                </a:solidFill>
                <a:latin typeface="Aptos" panose="020B0004020202020204" pitchFamily="34" charset="0"/>
                <a:cs typeface="Tahoma"/>
              </a:rPr>
              <a:t> </a:t>
            </a:r>
            <a:r>
              <a:rPr sz="1800" dirty="0">
                <a:solidFill>
                  <a:srgbClr val="215F9A"/>
                </a:solidFill>
                <a:latin typeface="Aptos" panose="020B0004020202020204" pitchFamily="34" charset="0"/>
                <a:cs typeface="Tahoma"/>
              </a:rPr>
              <a:t>oswa</a:t>
            </a:r>
            <a:r>
              <a:rPr sz="1800" spc="-175" dirty="0">
                <a:solidFill>
                  <a:srgbClr val="215F9A"/>
                </a:solidFill>
                <a:latin typeface="Aptos" panose="020B0004020202020204" pitchFamily="34" charset="0"/>
                <a:cs typeface="Tahoma"/>
              </a:rPr>
              <a:t> </a:t>
            </a:r>
            <a:r>
              <a:rPr sz="1800" spc="-25" dirty="0">
                <a:solidFill>
                  <a:srgbClr val="215F9A"/>
                </a:solidFill>
                <a:latin typeface="Aptos" panose="020B0004020202020204" pitchFamily="34" charset="0"/>
                <a:cs typeface="Tahoma"/>
              </a:rPr>
              <a:t>oral</a:t>
            </a:r>
            <a:r>
              <a:rPr sz="1800" spc="-185" dirty="0">
                <a:solidFill>
                  <a:srgbClr val="215F9A"/>
                </a:solidFill>
                <a:latin typeface="Aptos" panose="020B0004020202020204" pitchFamily="34" charset="0"/>
                <a:cs typeface="Tahoma"/>
              </a:rPr>
              <a:t> </a:t>
            </a:r>
            <a:r>
              <a:rPr sz="1800" dirty="0">
                <a:solidFill>
                  <a:srgbClr val="215F9A"/>
                </a:solidFill>
                <a:latin typeface="Aptos" panose="020B0004020202020204" pitchFamily="34" charset="0"/>
                <a:cs typeface="Tahoma"/>
              </a:rPr>
              <a:t>sou</a:t>
            </a:r>
            <a:r>
              <a:rPr sz="1800" spc="-190" dirty="0">
                <a:solidFill>
                  <a:srgbClr val="215F9A"/>
                </a:solidFill>
                <a:latin typeface="Aptos" panose="020B0004020202020204" pitchFamily="34" charset="0"/>
                <a:cs typeface="Tahoma"/>
              </a:rPr>
              <a:t> </a:t>
            </a:r>
            <a:r>
              <a:rPr sz="1800" spc="-40" dirty="0">
                <a:solidFill>
                  <a:srgbClr val="215F9A"/>
                </a:solidFill>
                <a:latin typeface="Aptos" panose="020B0004020202020204" pitchFamily="34" charset="0"/>
                <a:cs typeface="Tahoma"/>
              </a:rPr>
              <a:t>yon</a:t>
            </a:r>
            <a:r>
              <a:rPr sz="1800" spc="-170" dirty="0">
                <a:solidFill>
                  <a:srgbClr val="215F9A"/>
                </a:solidFill>
                <a:latin typeface="Aptos" panose="020B0004020202020204" pitchFamily="34" charset="0"/>
                <a:cs typeface="Tahoma"/>
              </a:rPr>
              <a:t> </a:t>
            </a:r>
            <a:r>
              <a:rPr sz="1800" spc="-10" dirty="0">
                <a:solidFill>
                  <a:srgbClr val="215F9A"/>
                </a:solidFill>
                <a:latin typeface="Aptos" panose="020B0004020202020204" pitchFamily="34" charset="0"/>
                <a:cs typeface="Tahoma"/>
              </a:rPr>
              <a:t>pwosedi</a:t>
            </a:r>
            <a:r>
              <a:rPr sz="1800" spc="-145" dirty="0">
                <a:solidFill>
                  <a:srgbClr val="215F9A"/>
                </a:solidFill>
                <a:latin typeface="Aptos" panose="020B0004020202020204" pitchFamily="34" charset="0"/>
                <a:cs typeface="Tahoma"/>
              </a:rPr>
              <a:t> </a:t>
            </a:r>
            <a:r>
              <a:rPr sz="1800" spc="-10" dirty="0">
                <a:solidFill>
                  <a:srgbClr val="215F9A"/>
                </a:solidFill>
                <a:latin typeface="Aptos" panose="020B0004020202020204" pitchFamily="34" charset="0"/>
                <a:cs typeface="Tahoma"/>
              </a:rPr>
              <a:t>men</a:t>
            </a:r>
            <a:r>
              <a:rPr sz="1800" spc="-180" dirty="0">
                <a:solidFill>
                  <a:srgbClr val="215F9A"/>
                </a:solidFill>
                <a:latin typeface="Aptos" panose="020B0004020202020204" pitchFamily="34" charset="0"/>
                <a:cs typeface="Tahoma"/>
              </a:rPr>
              <a:t> </a:t>
            </a:r>
            <a:r>
              <a:rPr sz="1800" dirty="0">
                <a:solidFill>
                  <a:srgbClr val="215F9A"/>
                </a:solidFill>
                <a:latin typeface="Aptos" panose="020B0004020202020204" pitchFamily="34" charset="0"/>
                <a:cs typeface="Tahoma"/>
              </a:rPr>
              <a:t>li</a:t>
            </a:r>
            <a:r>
              <a:rPr sz="1800" spc="-145" dirty="0">
                <a:solidFill>
                  <a:srgbClr val="215F9A"/>
                </a:solidFill>
                <a:latin typeface="Aptos" panose="020B0004020202020204" pitchFamily="34" charset="0"/>
                <a:cs typeface="Tahoma"/>
              </a:rPr>
              <a:t> </a:t>
            </a:r>
            <a:r>
              <a:rPr sz="1800" spc="-15" dirty="0">
                <a:solidFill>
                  <a:srgbClr val="215F9A"/>
                </a:solidFill>
                <a:latin typeface="Aptos" panose="020B0004020202020204" pitchFamily="34" charset="0"/>
                <a:cs typeface="Tahoma"/>
              </a:rPr>
              <a:t>pa</a:t>
            </a:r>
            <a:r>
              <a:rPr sz="1800" spc="-140" dirty="0">
                <a:solidFill>
                  <a:srgbClr val="215F9A"/>
                </a:solidFill>
                <a:latin typeface="Aptos" panose="020B0004020202020204" pitchFamily="34" charset="0"/>
                <a:cs typeface="Tahoma"/>
              </a:rPr>
              <a:t> </a:t>
            </a:r>
            <a:r>
              <a:rPr sz="1800" spc="-65" dirty="0">
                <a:solidFill>
                  <a:srgbClr val="215F9A"/>
                </a:solidFill>
                <a:latin typeface="Aptos" panose="020B0004020202020204" pitchFamily="34" charset="0"/>
                <a:cs typeface="Tahoma"/>
              </a:rPr>
              <a:t>gen</a:t>
            </a:r>
            <a:r>
              <a:rPr sz="1800" spc="-150" dirty="0">
                <a:solidFill>
                  <a:srgbClr val="215F9A"/>
                </a:solidFill>
                <a:latin typeface="Aptos" panose="020B0004020202020204" pitchFamily="34" charset="0"/>
                <a:cs typeface="Tahoma"/>
              </a:rPr>
              <a:t> </a:t>
            </a:r>
            <a:r>
              <a:rPr sz="1800" spc="-10" dirty="0">
                <a:solidFill>
                  <a:srgbClr val="215F9A"/>
                </a:solidFill>
                <a:latin typeface="Aptos" panose="020B0004020202020204" pitchFamily="34" charset="0"/>
                <a:cs typeface="Tahoma"/>
              </a:rPr>
              <a:t>dwa</a:t>
            </a:r>
            <a:r>
              <a:rPr sz="1800" spc="-180" dirty="0">
                <a:solidFill>
                  <a:srgbClr val="215F9A"/>
                </a:solidFill>
                <a:latin typeface="Aptos" panose="020B0004020202020204" pitchFamily="34" charset="0"/>
                <a:cs typeface="Tahoma"/>
              </a:rPr>
              <a:t> </a:t>
            </a:r>
            <a:r>
              <a:rPr sz="1800" spc="-40" dirty="0">
                <a:solidFill>
                  <a:srgbClr val="215F9A"/>
                </a:solidFill>
                <a:latin typeface="Aptos" panose="020B0004020202020204" pitchFamily="34" charset="0"/>
                <a:cs typeface="Tahoma"/>
              </a:rPr>
              <a:t>yon</a:t>
            </a:r>
            <a:r>
              <a:rPr sz="1800" spc="-200" dirty="0">
                <a:solidFill>
                  <a:srgbClr val="215F9A"/>
                </a:solidFill>
                <a:latin typeface="Aptos" panose="020B0004020202020204" pitchFamily="34" charset="0"/>
                <a:cs typeface="Tahoma"/>
              </a:rPr>
              <a:t> </a:t>
            </a:r>
            <a:r>
              <a:rPr sz="1800" spc="-10" dirty="0">
                <a:solidFill>
                  <a:srgbClr val="215F9A"/>
                </a:solidFill>
                <a:latin typeface="Aptos" panose="020B0004020202020204" pitchFamily="34" charset="0"/>
                <a:cs typeface="Tahoma"/>
              </a:rPr>
              <a:t>entèvenan</a:t>
            </a:r>
            <a:endParaRPr sz="1800" dirty="0">
              <a:solidFill>
                <a:srgbClr val="215F9A"/>
              </a:solidFill>
              <a:latin typeface="Aptos" panose="020B0004020202020204" pitchFamily="34" charset="0"/>
              <a:cs typeface="Tahoma"/>
            </a:endParaRPr>
          </a:p>
        </p:txBody>
      </p:sp>
      <p:sp>
        <p:nvSpPr>
          <p:cNvPr id="9" name="object 9"/>
          <p:cNvSpPr txBox="1"/>
          <p:nvPr/>
        </p:nvSpPr>
        <p:spPr>
          <a:xfrm>
            <a:off x="137795" y="952436"/>
            <a:ext cx="1884045" cy="1250315"/>
          </a:xfrm>
          <a:prstGeom prst="rect">
            <a:avLst/>
          </a:prstGeom>
        </p:spPr>
        <p:txBody>
          <a:bodyPr vert="horz" wrap="square" lIns="0" tIns="15875" rIns="0" bIns="0" rtlCol="0">
            <a:spAutoFit/>
          </a:bodyPr>
          <a:lstStyle/>
          <a:p>
            <a:pPr marL="12700" marR="842010">
              <a:lnSpc>
                <a:spcPct val="100000"/>
              </a:lnSpc>
              <a:spcBef>
                <a:spcPts val="125"/>
              </a:spcBef>
            </a:pPr>
            <a:r>
              <a:rPr sz="2000" spc="-20" dirty="0">
                <a:solidFill>
                  <a:srgbClr val="13548F"/>
                </a:solidFill>
                <a:latin typeface="Aptos" panose="020B0004020202020204" pitchFamily="34" charset="0"/>
                <a:cs typeface="Tahoma"/>
              </a:rPr>
              <a:t>Ogmante Nivo</a:t>
            </a:r>
            <a:endParaRPr sz="2000" dirty="0">
              <a:latin typeface="Aptos" panose="020B0004020202020204" pitchFamily="34" charset="0"/>
              <a:cs typeface="Tahoma"/>
            </a:endParaRPr>
          </a:p>
          <a:p>
            <a:pPr marL="12700" marR="5080">
              <a:lnSpc>
                <a:spcPct val="100000"/>
              </a:lnSpc>
              <a:spcBef>
                <a:spcPts val="10"/>
              </a:spcBef>
            </a:pPr>
            <a:r>
              <a:rPr sz="2000" spc="-10" dirty="0">
                <a:solidFill>
                  <a:srgbClr val="13548F"/>
                </a:solidFill>
                <a:latin typeface="Aptos" panose="020B0004020202020204" pitchFamily="34" charset="0"/>
                <a:cs typeface="Tahoma"/>
              </a:rPr>
              <a:t>Patisipasyon</a:t>
            </a:r>
            <a:r>
              <a:rPr sz="2000" spc="-135" dirty="0">
                <a:solidFill>
                  <a:srgbClr val="13548F"/>
                </a:solidFill>
                <a:latin typeface="Aptos" panose="020B0004020202020204" pitchFamily="34" charset="0"/>
                <a:cs typeface="Tahoma"/>
              </a:rPr>
              <a:t> </a:t>
            </a:r>
            <a:r>
              <a:rPr sz="2000" spc="-25" dirty="0">
                <a:solidFill>
                  <a:srgbClr val="13548F"/>
                </a:solidFill>
                <a:latin typeface="Aptos" panose="020B0004020202020204" pitchFamily="34" charset="0"/>
                <a:cs typeface="Tahoma"/>
              </a:rPr>
              <a:t>nan </a:t>
            </a:r>
            <a:r>
              <a:rPr sz="2000" spc="-60" dirty="0">
                <a:solidFill>
                  <a:srgbClr val="13548F"/>
                </a:solidFill>
                <a:latin typeface="Aptos" panose="020B0004020202020204" pitchFamily="34" charset="0"/>
                <a:cs typeface="Tahoma"/>
              </a:rPr>
              <a:t>yon</a:t>
            </a:r>
            <a:r>
              <a:rPr sz="2000" spc="-180" dirty="0">
                <a:solidFill>
                  <a:srgbClr val="13548F"/>
                </a:solidFill>
                <a:latin typeface="Aptos" panose="020B0004020202020204" pitchFamily="34" charset="0"/>
                <a:cs typeface="Tahoma"/>
              </a:rPr>
              <a:t> </a:t>
            </a:r>
            <a:r>
              <a:rPr sz="2000" spc="-10" dirty="0">
                <a:solidFill>
                  <a:srgbClr val="13548F"/>
                </a:solidFill>
                <a:latin typeface="Aptos" panose="020B0004020202020204" pitchFamily="34" charset="0"/>
                <a:cs typeface="Tahoma"/>
              </a:rPr>
              <a:t>Pwosedi</a:t>
            </a:r>
            <a:endParaRPr sz="2000" dirty="0">
              <a:latin typeface="Aptos" panose="020B0004020202020204" pitchFamily="34" charset="0"/>
              <a:cs typeface="Tahoma"/>
            </a:endParaRPr>
          </a:p>
        </p:txBody>
      </p:sp>
      <p:sp>
        <p:nvSpPr>
          <p:cNvPr id="10" name="object 10"/>
          <p:cNvSpPr txBox="1"/>
          <p:nvPr/>
        </p:nvSpPr>
        <p:spPr>
          <a:xfrm>
            <a:off x="533400" y="5572125"/>
            <a:ext cx="1552575" cy="621517"/>
          </a:xfrm>
          <a:prstGeom prst="rect">
            <a:avLst/>
          </a:prstGeom>
          <a:ln w="19050">
            <a:solidFill>
              <a:srgbClr val="13548F"/>
            </a:solidFill>
          </a:ln>
        </p:spPr>
        <p:txBody>
          <a:bodyPr vert="horz" wrap="square" lIns="0" tIns="67310" rIns="0" bIns="0" rtlCol="0">
            <a:spAutoFit/>
          </a:bodyPr>
          <a:lstStyle/>
          <a:p>
            <a:pPr marL="511809" marR="222885" indent="-274955">
              <a:lnSpc>
                <a:spcPct val="100800"/>
              </a:lnSpc>
              <a:spcBef>
                <a:spcPts val="530"/>
              </a:spcBef>
            </a:pPr>
            <a:r>
              <a:rPr sz="1800" spc="-20" dirty="0">
                <a:solidFill>
                  <a:srgbClr val="13548F"/>
                </a:solidFill>
                <a:latin typeface="Aptos" panose="020B0004020202020204" pitchFamily="34" charset="0"/>
                <a:cs typeface="Tahoma"/>
              </a:rPr>
              <a:t>Kòmantatè </a:t>
            </a:r>
            <a:r>
              <a:rPr sz="1800" spc="-10" dirty="0">
                <a:solidFill>
                  <a:srgbClr val="13548F"/>
                </a:solidFill>
                <a:latin typeface="Aptos" panose="020B0004020202020204" pitchFamily="34" charset="0"/>
                <a:cs typeface="Tahoma"/>
              </a:rPr>
              <a:t>Piblik</a:t>
            </a:r>
            <a:endParaRPr sz="1800" dirty="0">
              <a:latin typeface="Aptos" panose="020B0004020202020204" pitchFamily="34" charset="0"/>
              <a:cs typeface="Tahoma"/>
            </a:endParaRPr>
          </a:p>
        </p:txBody>
      </p:sp>
      <p:sp>
        <p:nvSpPr>
          <p:cNvPr id="11" name="object 11"/>
          <p:cNvSpPr txBox="1"/>
          <p:nvPr/>
        </p:nvSpPr>
        <p:spPr>
          <a:xfrm>
            <a:off x="533400" y="4010025"/>
            <a:ext cx="1552575" cy="626646"/>
          </a:xfrm>
          <a:prstGeom prst="rect">
            <a:avLst/>
          </a:prstGeom>
          <a:solidFill>
            <a:srgbClr val="388556"/>
          </a:solidFill>
        </p:spPr>
        <p:txBody>
          <a:bodyPr vert="horz" wrap="square" lIns="0" tIns="72390" rIns="0" bIns="0" rtlCol="0">
            <a:spAutoFit/>
          </a:bodyPr>
          <a:lstStyle/>
          <a:p>
            <a:pPr marL="502920" marR="304800" indent="-179070">
              <a:lnSpc>
                <a:spcPct val="100800"/>
              </a:lnSpc>
              <a:spcBef>
                <a:spcPts val="570"/>
              </a:spcBef>
            </a:pPr>
            <a:r>
              <a:rPr sz="1800" spc="-10" dirty="0">
                <a:solidFill>
                  <a:srgbClr val="FFFFFF"/>
                </a:solidFill>
                <a:latin typeface="Aptos" panose="020B0004020202020204" pitchFamily="34" charset="0"/>
                <a:cs typeface="Tahoma"/>
              </a:rPr>
              <a:t>Patisipan limite</a:t>
            </a:r>
            <a:endParaRPr sz="1800">
              <a:latin typeface="Aptos" panose="020B0004020202020204" pitchFamily="34" charset="0"/>
              <a:cs typeface="Tahoma"/>
            </a:endParaRPr>
          </a:p>
        </p:txBody>
      </p:sp>
      <p:sp>
        <p:nvSpPr>
          <p:cNvPr id="12" name="object 12"/>
          <p:cNvSpPr txBox="1"/>
          <p:nvPr/>
        </p:nvSpPr>
        <p:spPr>
          <a:xfrm>
            <a:off x="533400" y="2457450"/>
            <a:ext cx="1552575" cy="486030"/>
          </a:xfrm>
          <a:prstGeom prst="rect">
            <a:avLst/>
          </a:prstGeom>
          <a:solidFill>
            <a:srgbClr val="13548F"/>
          </a:solidFill>
        </p:spPr>
        <p:txBody>
          <a:bodyPr vert="horz" wrap="square" lIns="0" tIns="207010" rIns="0" bIns="0" rtlCol="0" anchor="ctr">
            <a:spAutoFit/>
          </a:bodyPr>
          <a:lstStyle/>
          <a:p>
            <a:pPr marL="260350">
              <a:lnSpc>
                <a:spcPct val="100000"/>
              </a:lnSpc>
              <a:spcBef>
                <a:spcPts val="1630"/>
              </a:spcBef>
            </a:pPr>
            <a:r>
              <a:rPr sz="1800" spc="-10" dirty="0">
                <a:solidFill>
                  <a:srgbClr val="FFFFFF"/>
                </a:solidFill>
                <a:latin typeface="Aptos" panose="020B0004020202020204" pitchFamily="34" charset="0"/>
                <a:cs typeface="Tahoma"/>
              </a:rPr>
              <a:t>Entèvenan</a:t>
            </a:r>
            <a:endParaRPr sz="1800" dirty="0">
              <a:latin typeface="Aptos" panose="020B0004020202020204" pitchFamily="34" charset="0"/>
              <a:cs typeface="Tahoma"/>
            </a:endParaRPr>
          </a:p>
        </p:txBody>
      </p:sp>
      <p:sp>
        <p:nvSpPr>
          <p:cNvPr id="13" name="object 13">
            <a:extLst>
              <a:ext uri="{C183D7F6-B498-43B3-948B-1728B52AA6E4}">
                <adec:decorative xmlns:adec="http://schemas.microsoft.com/office/drawing/2017/decorative" val="1"/>
              </a:ext>
            </a:extLst>
          </p:cNvPr>
          <p:cNvSpPr/>
          <p:nvPr/>
        </p:nvSpPr>
        <p:spPr>
          <a:xfrm>
            <a:off x="1250950" y="4733925"/>
            <a:ext cx="127000" cy="837565"/>
          </a:xfrm>
          <a:custGeom>
            <a:avLst/>
            <a:gdLst/>
            <a:ahLst/>
            <a:cxnLst/>
            <a:rect l="l" t="t" r="r" b="b"/>
            <a:pathLst>
              <a:path w="127000" h="837564">
                <a:moveTo>
                  <a:pt x="73025" y="114300"/>
                </a:moveTo>
                <a:lnTo>
                  <a:pt x="53975" y="114300"/>
                </a:lnTo>
                <a:lnTo>
                  <a:pt x="53975" y="837438"/>
                </a:lnTo>
                <a:lnTo>
                  <a:pt x="73025" y="837438"/>
                </a:lnTo>
                <a:lnTo>
                  <a:pt x="73025" y="114300"/>
                </a:lnTo>
                <a:close/>
              </a:path>
              <a:path w="127000" h="837564">
                <a:moveTo>
                  <a:pt x="63500" y="0"/>
                </a:moveTo>
                <a:lnTo>
                  <a:pt x="0" y="127000"/>
                </a:lnTo>
                <a:lnTo>
                  <a:pt x="53975" y="127000"/>
                </a:lnTo>
                <a:lnTo>
                  <a:pt x="53975" y="114300"/>
                </a:lnTo>
                <a:lnTo>
                  <a:pt x="120650" y="114300"/>
                </a:lnTo>
                <a:lnTo>
                  <a:pt x="63500" y="0"/>
                </a:lnTo>
                <a:close/>
              </a:path>
              <a:path w="127000" h="837564">
                <a:moveTo>
                  <a:pt x="120650" y="114300"/>
                </a:moveTo>
                <a:lnTo>
                  <a:pt x="73025" y="114300"/>
                </a:lnTo>
                <a:lnTo>
                  <a:pt x="73025" y="127000"/>
                </a:lnTo>
                <a:lnTo>
                  <a:pt x="127000" y="127000"/>
                </a:lnTo>
                <a:lnTo>
                  <a:pt x="120650" y="114300"/>
                </a:lnTo>
                <a:close/>
              </a:path>
            </a:pathLst>
          </a:custGeom>
          <a:solidFill>
            <a:srgbClr val="13548F"/>
          </a:solidFill>
        </p:spPr>
        <p:txBody>
          <a:bodyPr wrap="square" lIns="0" tIns="0" rIns="0" bIns="0" rtlCol="0"/>
          <a:lstStyle/>
          <a:p>
            <a:endParaRPr/>
          </a:p>
        </p:txBody>
      </p:sp>
      <p:grpSp>
        <p:nvGrpSpPr>
          <p:cNvPr id="14" name="object 14">
            <a:extLst>
              <a:ext uri="{C183D7F6-B498-43B3-948B-1728B52AA6E4}">
                <adec:decorative xmlns:adec="http://schemas.microsoft.com/office/drawing/2017/decorative" val="1"/>
              </a:ext>
            </a:extLst>
          </p:cNvPr>
          <p:cNvGrpSpPr/>
          <p:nvPr/>
        </p:nvGrpSpPr>
        <p:grpSpPr>
          <a:xfrm>
            <a:off x="1250950" y="885825"/>
            <a:ext cx="1025525" cy="5557520"/>
            <a:chOff x="1250950" y="885825"/>
            <a:chExt cx="1025525" cy="5557520"/>
          </a:xfrm>
        </p:grpSpPr>
        <p:sp>
          <p:nvSpPr>
            <p:cNvPr id="15" name="object 15"/>
            <p:cNvSpPr/>
            <p:nvPr/>
          </p:nvSpPr>
          <p:spPr>
            <a:xfrm>
              <a:off x="1250950" y="3171825"/>
              <a:ext cx="127000" cy="837565"/>
            </a:xfrm>
            <a:custGeom>
              <a:avLst/>
              <a:gdLst/>
              <a:ahLst/>
              <a:cxnLst/>
              <a:rect l="l" t="t" r="r" b="b"/>
              <a:pathLst>
                <a:path w="127000" h="837564">
                  <a:moveTo>
                    <a:pt x="73025" y="114300"/>
                  </a:moveTo>
                  <a:lnTo>
                    <a:pt x="53975" y="114300"/>
                  </a:lnTo>
                  <a:lnTo>
                    <a:pt x="53975" y="837438"/>
                  </a:lnTo>
                  <a:lnTo>
                    <a:pt x="73025" y="837438"/>
                  </a:lnTo>
                  <a:lnTo>
                    <a:pt x="73025" y="114300"/>
                  </a:lnTo>
                  <a:close/>
                </a:path>
                <a:path w="127000" h="837564">
                  <a:moveTo>
                    <a:pt x="63500" y="0"/>
                  </a:moveTo>
                  <a:lnTo>
                    <a:pt x="0" y="127000"/>
                  </a:lnTo>
                  <a:lnTo>
                    <a:pt x="53975" y="127000"/>
                  </a:lnTo>
                  <a:lnTo>
                    <a:pt x="53975" y="114300"/>
                  </a:lnTo>
                  <a:lnTo>
                    <a:pt x="120650" y="114300"/>
                  </a:lnTo>
                  <a:lnTo>
                    <a:pt x="63500" y="0"/>
                  </a:lnTo>
                  <a:close/>
                </a:path>
                <a:path w="127000" h="837564">
                  <a:moveTo>
                    <a:pt x="120650" y="114300"/>
                  </a:moveTo>
                  <a:lnTo>
                    <a:pt x="73025" y="114300"/>
                  </a:lnTo>
                  <a:lnTo>
                    <a:pt x="73025" y="127000"/>
                  </a:lnTo>
                  <a:lnTo>
                    <a:pt x="127000" y="127000"/>
                  </a:lnTo>
                  <a:lnTo>
                    <a:pt x="120650" y="114300"/>
                  </a:lnTo>
                  <a:close/>
                </a:path>
              </a:pathLst>
            </a:custGeom>
            <a:solidFill>
              <a:srgbClr val="13548F"/>
            </a:solidFill>
          </p:spPr>
          <p:txBody>
            <a:bodyPr wrap="square" lIns="0" tIns="0" rIns="0" bIns="0" rtlCol="0"/>
            <a:lstStyle/>
            <a:p>
              <a:endParaRPr/>
            </a:p>
          </p:txBody>
        </p:sp>
        <p:sp>
          <p:nvSpPr>
            <p:cNvPr id="16" name="object 16"/>
            <p:cNvSpPr/>
            <p:nvPr/>
          </p:nvSpPr>
          <p:spPr>
            <a:xfrm>
              <a:off x="2266950" y="885825"/>
              <a:ext cx="0" cy="5557520"/>
            </a:xfrm>
            <a:custGeom>
              <a:avLst/>
              <a:gdLst/>
              <a:ahLst/>
              <a:cxnLst/>
              <a:rect l="l" t="t" r="r" b="b"/>
              <a:pathLst>
                <a:path h="5557520">
                  <a:moveTo>
                    <a:pt x="0" y="0"/>
                  </a:moveTo>
                  <a:lnTo>
                    <a:pt x="0" y="5557037"/>
                  </a:lnTo>
                </a:path>
              </a:pathLst>
            </a:custGeom>
            <a:ln w="19050">
              <a:solidFill>
                <a:srgbClr val="13548F"/>
              </a:solidFill>
              <a:prstDash val="lgDash"/>
            </a:ln>
          </p:spPr>
          <p:txBody>
            <a:bodyPr wrap="square" lIns="0" tIns="0" rIns="0" bIns="0" rtlCol="0"/>
            <a:lstStyle/>
            <a:p>
              <a:endParaRPr/>
            </a:p>
          </p:txBody>
        </p:sp>
      </p:grpSp>
      <p:sp>
        <p:nvSpPr>
          <p:cNvPr id="17" name="object 17"/>
          <p:cNvSpPr txBox="1">
            <a:spLocks noGrp="1"/>
          </p:cNvSpPr>
          <p:nvPr>
            <p:ph type="sldNum" sz="quarter" idx="7"/>
          </p:nvPr>
        </p:nvSpPr>
        <p:spPr>
          <a:prstGeom prst="rect">
            <a:avLst/>
          </a:prstGeom>
        </p:spPr>
        <p:txBody>
          <a:bodyPr vert="horz" wrap="square" lIns="0" tIns="0" rIns="0" bIns="0" rtlCol="0">
            <a:spAutoFit/>
          </a:bodyPr>
          <a:lstStyle/>
          <a:p>
            <a:pPr marL="160655">
              <a:lnSpc>
                <a:spcPts val="2150"/>
              </a:lnSpc>
            </a:pPr>
            <a:fld id="{81D60167-4931-47E6-BA6A-407CBD079E47}" type="slidenum">
              <a:rPr spc="-50" dirty="0"/>
              <a:t>7</a:t>
            </a:fld>
            <a:endParaRPr spc="-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8739" y="-11811"/>
            <a:ext cx="12034520" cy="446917"/>
          </a:xfrm>
          <a:prstGeom prst="rect">
            <a:avLst/>
          </a:prstGeom>
        </p:spPr>
        <p:txBody>
          <a:bodyPr vert="horz" wrap="square" lIns="0" tIns="15875" rIns="0" bIns="0" rtlCol="0">
            <a:spAutoFit/>
          </a:bodyPr>
          <a:lstStyle/>
          <a:p>
            <a:pPr marL="12700">
              <a:lnSpc>
                <a:spcPct val="100000"/>
              </a:lnSpc>
              <a:spcBef>
                <a:spcPts val="125"/>
              </a:spcBef>
            </a:pPr>
            <a:r>
              <a:rPr sz="2800" spc="-10" dirty="0">
                <a:latin typeface="Aptos" panose="020B0004020202020204" pitchFamily="34" charset="0"/>
              </a:rPr>
              <a:t>Pwosesis</a:t>
            </a:r>
            <a:r>
              <a:rPr sz="2800" spc="-225" dirty="0">
                <a:latin typeface="Aptos" panose="020B0004020202020204" pitchFamily="34" charset="0"/>
              </a:rPr>
              <a:t> </a:t>
            </a:r>
            <a:r>
              <a:rPr sz="2800" spc="-114" dirty="0">
                <a:latin typeface="Aptos" panose="020B0004020202020204" pitchFamily="34" charset="0"/>
              </a:rPr>
              <a:t>pou</a:t>
            </a:r>
            <a:r>
              <a:rPr sz="2800" spc="-235" dirty="0">
                <a:latin typeface="Aptos" panose="020B0004020202020204" pitchFamily="34" charset="0"/>
              </a:rPr>
              <a:t> </a:t>
            </a:r>
            <a:r>
              <a:rPr sz="2800" spc="-145" dirty="0">
                <a:latin typeface="Aptos" panose="020B0004020202020204" pitchFamily="34" charset="0"/>
              </a:rPr>
              <a:t>vin</a:t>
            </a:r>
            <a:r>
              <a:rPr sz="2800" spc="-250" dirty="0">
                <a:latin typeface="Aptos" panose="020B0004020202020204" pitchFamily="34" charset="0"/>
              </a:rPr>
              <a:t> </a:t>
            </a:r>
            <a:r>
              <a:rPr sz="2800" spc="-145" dirty="0">
                <a:latin typeface="Aptos" panose="020B0004020202020204" pitchFamily="34" charset="0"/>
              </a:rPr>
              <a:t>yon</a:t>
            </a:r>
            <a:r>
              <a:rPr sz="2800" spc="-270" dirty="0">
                <a:latin typeface="Aptos" panose="020B0004020202020204" pitchFamily="34" charset="0"/>
              </a:rPr>
              <a:t> </a:t>
            </a:r>
            <a:r>
              <a:rPr sz="2800" spc="-114" dirty="0">
                <a:latin typeface="Aptos" panose="020B0004020202020204" pitchFamily="34" charset="0"/>
              </a:rPr>
              <a:t>entèvenan</a:t>
            </a:r>
          </a:p>
        </p:txBody>
      </p:sp>
      <p:sp>
        <p:nvSpPr>
          <p:cNvPr id="3" name="object 3"/>
          <p:cNvSpPr txBox="1"/>
          <p:nvPr/>
        </p:nvSpPr>
        <p:spPr>
          <a:xfrm>
            <a:off x="638175" y="647700"/>
            <a:ext cx="2695575" cy="1152525"/>
          </a:xfrm>
          <a:prstGeom prst="rect">
            <a:avLst/>
          </a:prstGeom>
          <a:solidFill>
            <a:srgbClr val="388556"/>
          </a:solidFill>
        </p:spPr>
        <p:txBody>
          <a:bodyPr vert="horz" wrap="square" lIns="0" tIns="26670" rIns="0" bIns="0" rtlCol="0">
            <a:spAutoFit/>
          </a:bodyPr>
          <a:lstStyle/>
          <a:p>
            <a:pPr marL="94615" marR="686435">
              <a:lnSpc>
                <a:spcPct val="100800"/>
              </a:lnSpc>
              <a:spcBef>
                <a:spcPts val="210"/>
              </a:spcBef>
            </a:pPr>
            <a:r>
              <a:rPr sz="1800" spc="-10" dirty="0">
                <a:solidFill>
                  <a:srgbClr val="FFFFFF"/>
                </a:solidFill>
                <a:latin typeface="Aptos" panose="020B0004020202020204" pitchFamily="34" charset="0"/>
                <a:cs typeface="Tahoma"/>
              </a:rPr>
              <a:t>Depatman</a:t>
            </a:r>
            <a:r>
              <a:rPr sz="1800" spc="-165" dirty="0">
                <a:solidFill>
                  <a:srgbClr val="FFFFFF"/>
                </a:solidFill>
                <a:latin typeface="Aptos" panose="020B0004020202020204" pitchFamily="34" charset="0"/>
                <a:cs typeface="Tahoma"/>
              </a:rPr>
              <a:t> </a:t>
            </a:r>
            <a:r>
              <a:rPr sz="1800" dirty="0">
                <a:solidFill>
                  <a:srgbClr val="FFFFFF"/>
                </a:solidFill>
                <a:latin typeface="Aptos" panose="020B0004020202020204" pitchFamily="34" charset="0"/>
                <a:cs typeface="Tahoma"/>
              </a:rPr>
              <a:t>an</a:t>
            </a:r>
            <a:r>
              <a:rPr sz="1800" spc="-210" dirty="0">
                <a:solidFill>
                  <a:srgbClr val="FFFFFF"/>
                </a:solidFill>
                <a:latin typeface="Aptos" panose="020B0004020202020204" pitchFamily="34" charset="0"/>
                <a:cs typeface="Tahoma"/>
              </a:rPr>
              <a:t> </a:t>
            </a:r>
            <a:r>
              <a:rPr sz="1800" spc="-20" dirty="0">
                <a:solidFill>
                  <a:srgbClr val="FFFFFF"/>
                </a:solidFill>
                <a:latin typeface="Aptos" panose="020B0004020202020204" pitchFamily="34" charset="0"/>
                <a:cs typeface="Tahoma"/>
              </a:rPr>
              <a:t>oswa Komisyon</a:t>
            </a:r>
            <a:r>
              <a:rPr sz="1800" spc="-160" dirty="0">
                <a:solidFill>
                  <a:srgbClr val="FFFFFF"/>
                </a:solidFill>
                <a:latin typeface="Aptos" panose="020B0004020202020204" pitchFamily="34" charset="0"/>
                <a:cs typeface="Tahoma"/>
              </a:rPr>
              <a:t> </a:t>
            </a:r>
            <a:r>
              <a:rPr sz="1800" spc="-25" dirty="0">
                <a:solidFill>
                  <a:srgbClr val="FFFFFF"/>
                </a:solidFill>
                <a:latin typeface="Aptos" panose="020B0004020202020204" pitchFamily="34" charset="0"/>
                <a:cs typeface="Tahoma"/>
              </a:rPr>
              <a:t>an</a:t>
            </a:r>
            <a:endParaRPr sz="1800" dirty="0">
              <a:latin typeface="Aptos" panose="020B0004020202020204" pitchFamily="34" charset="0"/>
              <a:cs typeface="Tahoma"/>
            </a:endParaRPr>
          </a:p>
          <a:p>
            <a:pPr marL="94615" marR="968375">
              <a:lnSpc>
                <a:spcPct val="100800"/>
              </a:lnSpc>
              <a:spcBef>
                <a:spcPts val="5"/>
              </a:spcBef>
            </a:pPr>
            <a:r>
              <a:rPr sz="1800" spc="-35" dirty="0">
                <a:solidFill>
                  <a:srgbClr val="FFFFFF"/>
                </a:solidFill>
                <a:latin typeface="Aptos" panose="020B0004020202020204" pitchFamily="34" charset="0"/>
                <a:cs typeface="Tahoma"/>
              </a:rPr>
              <a:t>bay</a:t>
            </a:r>
            <a:r>
              <a:rPr sz="1800" spc="-170" dirty="0">
                <a:solidFill>
                  <a:srgbClr val="FFFFFF"/>
                </a:solidFill>
                <a:latin typeface="Aptos" panose="020B0004020202020204" pitchFamily="34" charset="0"/>
                <a:cs typeface="Tahoma"/>
              </a:rPr>
              <a:t> </a:t>
            </a:r>
            <a:r>
              <a:rPr sz="1800" spc="-40" dirty="0">
                <a:solidFill>
                  <a:srgbClr val="FFFFFF"/>
                </a:solidFill>
                <a:latin typeface="Aptos" panose="020B0004020202020204" pitchFamily="34" charset="0"/>
                <a:cs typeface="Tahoma"/>
              </a:rPr>
              <a:t>yon</a:t>
            </a:r>
            <a:r>
              <a:rPr sz="1800" spc="-190" dirty="0">
                <a:solidFill>
                  <a:srgbClr val="FFFFFF"/>
                </a:solidFill>
                <a:latin typeface="Aptos" panose="020B0004020202020204" pitchFamily="34" charset="0"/>
                <a:cs typeface="Tahoma"/>
              </a:rPr>
              <a:t> </a:t>
            </a:r>
            <a:r>
              <a:rPr sz="1800" spc="-90" dirty="0">
                <a:solidFill>
                  <a:srgbClr val="FFFFFF"/>
                </a:solidFill>
                <a:latin typeface="Aptos" panose="020B0004020202020204" pitchFamily="34" charset="0"/>
                <a:cs typeface="Tahoma"/>
              </a:rPr>
              <a:t>Avi*</a:t>
            </a:r>
            <a:r>
              <a:rPr sz="1800" spc="-160" dirty="0">
                <a:solidFill>
                  <a:srgbClr val="FFFFFF"/>
                </a:solidFill>
                <a:latin typeface="Aptos" panose="020B0004020202020204" pitchFamily="34" charset="0"/>
                <a:cs typeface="Tahoma"/>
              </a:rPr>
              <a:t> </a:t>
            </a:r>
            <a:r>
              <a:rPr sz="1800" spc="-25" dirty="0">
                <a:solidFill>
                  <a:srgbClr val="FFFFFF"/>
                </a:solidFill>
                <a:latin typeface="Aptos" panose="020B0004020202020204" pitchFamily="34" charset="0"/>
                <a:cs typeface="Tahoma"/>
              </a:rPr>
              <a:t>pou </a:t>
            </a:r>
            <a:r>
              <a:rPr sz="1800" dirty="0">
                <a:solidFill>
                  <a:srgbClr val="FFFFFF"/>
                </a:solidFill>
                <a:latin typeface="Aptos" panose="020B0004020202020204" pitchFamily="34" charset="0"/>
                <a:cs typeface="Tahoma"/>
              </a:rPr>
              <a:t>pwosedi</a:t>
            </a:r>
            <a:r>
              <a:rPr sz="1800" spc="-180" dirty="0">
                <a:solidFill>
                  <a:srgbClr val="FFFFFF"/>
                </a:solidFill>
                <a:latin typeface="Aptos" panose="020B0004020202020204" pitchFamily="34" charset="0"/>
                <a:cs typeface="Tahoma"/>
              </a:rPr>
              <a:t> </a:t>
            </a:r>
            <a:r>
              <a:rPr sz="1800" spc="-50" dirty="0">
                <a:solidFill>
                  <a:srgbClr val="FFFFFF"/>
                </a:solidFill>
                <a:latin typeface="Aptos" panose="020B0004020202020204" pitchFamily="34" charset="0"/>
                <a:cs typeface="Tahoma"/>
              </a:rPr>
              <a:t>a</a:t>
            </a:r>
            <a:endParaRPr sz="1800" dirty="0">
              <a:latin typeface="Aptos" panose="020B0004020202020204" pitchFamily="34" charset="0"/>
              <a:cs typeface="Tahoma"/>
            </a:endParaRPr>
          </a:p>
        </p:txBody>
      </p:sp>
      <p:sp>
        <p:nvSpPr>
          <p:cNvPr id="4" name="object 4"/>
          <p:cNvSpPr txBox="1"/>
          <p:nvPr/>
        </p:nvSpPr>
        <p:spPr>
          <a:xfrm>
            <a:off x="4410075" y="647700"/>
            <a:ext cx="2695575" cy="1152525"/>
          </a:xfrm>
          <a:prstGeom prst="rect">
            <a:avLst/>
          </a:prstGeom>
          <a:solidFill>
            <a:srgbClr val="388556"/>
          </a:solidFill>
        </p:spPr>
        <p:txBody>
          <a:bodyPr vert="horz" wrap="square" lIns="0" tIns="26670" rIns="0" bIns="0" rtlCol="0">
            <a:spAutoFit/>
          </a:bodyPr>
          <a:lstStyle/>
          <a:p>
            <a:pPr marL="98425" marR="208915">
              <a:lnSpc>
                <a:spcPct val="100800"/>
              </a:lnSpc>
              <a:spcBef>
                <a:spcPts val="210"/>
              </a:spcBef>
            </a:pPr>
            <a:r>
              <a:rPr sz="1800" spc="-30" dirty="0">
                <a:solidFill>
                  <a:srgbClr val="FFFFFF"/>
                </a:solidFill>
                <a:latin typeface="Aptos" panose="020B0004020202020204" pitchFamily="34" charset="0"/>
                <a:cs typeface="Tahoma"/>
              </a:rPr>
              <a:t>Entèvenan</a:t>
            </a:r>
            <a:r>
              <a:rPr sz="1800" spc="-150" dirty="0">
                <a:solidFill>
                  <a:srgbClr val="FFFFFF"/>
                </a:solidFill>
                <a:latin typeface="Aptos" panose="020B0004020202020204" pitchFamily="34" charset="0"/>
                <a:cs typeface="Tahoma"/>
              </a:rPr>
              <a:t> </a:t>
            </a:r>
            <a:r>
              <a:rPr sz="1800" spc="-10" dirty="0">
                <a:solidFill>
                  <a:srgbClr val="FFFFFF"/>
                </a:solidFill>
                <a:latin typeface="Aptos" panose="020B0004020202020204" pitchFamily="34" charset="0"/>
                <a:cs typeface="Tahoma"/>
              </a:rPr>
              <a:t>potansyèl </a:t>
            </a:r>
            <a:r>
              <a:rPr sz="1800" spc="-45" dirty="0">
                <a:solidFill>
                  <a:srgbClr val="FFFFFF"/>
                </a:solidFill>
                <a:latin typeface="Aptos" panose="020B0004020202020204" pitchFamily="34" charset="0"/>
                <a:cs typeface="Tahoma"/>
              </a:rPr>
              <a:t>revize</a:t>
            </a:r>
            <a:r>
              <a:rPr sz="1800" spc="-195" dirty="0">
                <a:solidFill>
                  <a:srgbClr val="FFFFFF"/>
                </a:solidFill>
                <a:latin typeface="Aptos" panose="020B0004020202020204" pitchFamily="34" charset="0"/>
                <a:cs typeface="Tahoma"/>
              </a:rPr>
              <a:t> </a:t>
            </a:r>
            <a:r>
              <a:rPr sz="1800" dirty="0">
                <a:solidFill>
                  <a:srgbClr val="FFFFFF"/>
                </a:solidFill>
                <a:latin typeface="Aptos" panose="020B0004020202020204" pitchFamily="34" charset="0"/>
                <a:cs typeface="Tahoma"/>
              </a:rPr>
              <a:t>pwosedi</a:t>
            </a:r>
            <a:r>
              <a:rPr sz="1800" spc="-165" dirty="0">
                <a:solidFill>
                  <a:srgbClr val="FFFFFF"/>
                </a:solidFill>
                <a:latin typeface="Aptos" panose="020B0004020202020204" pitchFamily="34" charset="0"/>
                <a:cs typeface="Tahoma"/>
              </a:rPr>
              <a:t> </a:t>
            </a:r>
            <a:r>
              <a:rPr sz="1800" dirty="0">
                <a:solidFill>
                  <a:srgbClr val="FFFFFF"/>
                </a:solidFill>
                <a:latin typeface="Aptos" panose="020B0004020202020204" pitchFamily="34" charset="0"/>
                <a:cs typeface="Tahoma"/>
              </a:rPr>
              <a:t>a</a:t>
            </a:r>
            <a:r>
              <a:rPr sz="1800" spc="-185" dirty="0">
                <a:solidFill>
                  <a:srgbClr val="FFFFFF"/>
                </a:solidFill>
                <a:latin typeface="Aptos" panose="020B0004020202020204" pitchFamily="34" charset="0"/>
                <a:cs typeface="Tahoma"/>
              </a:rPr>
              <a:t> </a:t>
            </a:r>
            <a:r>
              <a:rPr sz="1800" spc="-35" dirty="0">
                <a:solidFill>
                  <a:srgbClr val="FFFFFF"/>
                </a:solidFill>
                <a:latin typeface="Aptos" panose="020B0004020202020204" pitchFamily="34" charset="0"/>
                <a:cs typeface="Tahoma"/>
              </a:rPr>
              <a:t>Avi</a:t>
            </a:r>
            <a:r>
              <a:rPr sz="1800" spc="-204" dirty="0">
                <a:solidFill>
                  <a:srgbClr val="FFFFFF"/>
                </a:solidFill>
                <a:latin typeface="Aptos" panose="020B0004020202020204" pitchFamily="34" charset="0"/>
                <a:cs typeface="Tahoma"/>
              </a:rPr>
              <a:t> </a:t>
            </a:r>
            <a:r>
              <a:rPr sz="1800" spc="-25" dirty="0">
                <a:solidFill>
                  <a:srgbClr val="FFFFFF"/>
                </a:solidFill>
                <a:latin typeface="Aptos" panose="020B0004020202020204" pitchFamily="34" charset="0"/>
                <a:cs typeface="Tahoma"/>
              </a:rPr>
              <a:t>pou </a:t>
            </a:r>
            <a:r>
              <a:rPr sz="1800" spc="-20" dirty="0">
                <a:solidFill>
                  <a:srgbClr val="FFFFFF"/>
                </a:solidFill>
                <a:latin typeface="Aptos" panose="020B0004020202020204" pitchFamily="34" charset="0"/>
                <a:cs typeface="Tahoma"/>
              </a:rPr>
              <a:t>idantifye</a:t>
            </a:r>
            <a:r>
              <a:rPr sz="1800" spc="-185" dirty="0">
                <a:solidFill>
                  <a:srgbClr val="FFFFFF"/>
                </a:solidFill>
                <a:latin typeface="Aptos" panose="020B0004020202020204" pitchFamily="34" charset="0"/>
                <a:cs typeface="Tahoma"/>
              </a:rPr>
              <a:t> </a:t>
            </a:r>
            <a:r>
              <a:rPr sz="1800" spc="-10" dirty="0">
                <a:solidFill>
                  <a:srgbClr val="FFFFFF"/>
                </a:solidFill>
                <a:latin typeface="Aptos" panose="020B0004020202020204" pitchFamily="34" charset="0"/>
                <a:cs typeface="Tahoma"/>
              </a:rPr>
              <a:t>dat</a:t>
            </a:r>
            <a:r>
              <a:rPr sz="1800" spc="-145" dirty="0">
                <a:solidFill>
                  <a:srgbClr val="FFFFFF"/>
                </a:solidFill>
                <a:latin typeface="Aptos" panose="020B0004020202020204" pitchFamily="34" charset="0"/>
                <a:cs typeface="Tahoma"/>
              </a:rPr>
              <a:t> </a:t>
            </a:r>
            <a:r>
              <a:rPr sz="1800" dirty="0">
                <a:solidFill>
                  <a:srgbClr val="FFFFFF"/>
                </a:solidFill>
                <a:latin typeface="Aptos" panose="020B0004020202020204" pitchFamily="34" charset="0"/>
                <a:cs typeface="Tahoma"/>
              </a:rPr>
              <a:t>limit</a:t>
            </a:r>
            <a:r>
              <a:rPr sz="1800" spc="-155" dirty="0">
                <a:solidFill>
                  <a:srgbClr val="FFFFFF"/>
                </a:solidFill>
                <a:latin typeface="Aptos" panose="020B0004020202020204" pitchFamily="34" charset="0"/>
                <a:cs typeface="Tahoma"/>
              </a:rPr>
              <a:t> </a:t>
            </a:r>
            <a:r>
              <a:rPr sz="1800" spc="-25" dirty="0">
                <a:solidFill>
                  <a:srgbClr val="FFFFFF"/>
                </a:solidFill>
                <a:latin typeface="Aptos" panose="020B0004020202020204" pitchFamily="34" charset="0"/>
                <a:cs typeface="Tahoma"/>
              </a:rPr>
              <a:t>pou </a:t>
            </a:r>
            <a:r>
              <a:rPr sz="1800" spc="-10" dirty="0">
                <a:solidFill>
                  <a:srgbClr val="FFFFFF"/>
                </a:solidFill>
                <a:latin typeface="Aptos" panose="020B0004020202020204" pitchFamily="34" charset="0"/>
                <a:cs typeface="Tahoma"/>
              </a:rPr>
              <a:t>entèvni</a:t>
            </a:r>
            <a:endParaRPr sz="1800" dirty="0">
              <a:latin typeface="Aptos" panose="020B0004020202020204" pitchFamily="34" charset="0"/>
              <a:cs typeface="Tahoma"/>
            </a:endParaRPr>
          </a:p>
        </p:txBody>
      </p:sp>
      <p:sp>
        <p:nvSpPr>
          <p:cNvPr id="5" name="object 5"/>
          <p:cNvSpPr txBox="1"/>
          <p:nvPr/>
        </p:nvSpPr>
        <p:spPr>
          <a:xfrm>
            <a:off x="8191500" y="647700"/>
            <a:ext cx="2695575" cy="1152525"/>
          </a:xfrm>
          <a:prstGeom prst="rect">
            <a:avLst/>
          </a:prstGeom>
          <a:solidFill>
            <a:srgbClr val="388556"/>
          </a:solidFill>
        </p:spPr>
        <p:txBody>
          <a:bodyPr vert="horz" wrap="square" lIns="0" tIns="24765" rIns="0" bIns="0" rtlCol="0">
            <a:spAutoFit/>
          </a:bodyPr>
          <a:lstStyle/>
          <a:p>
            <a:pPr marL="99695" marR="313055">
              <a:lnSpc>
                <a:spcPct val="100899"/>
              </a:lnSpc>
              <a:spcBef>
                <a:spcPts val="195"/>
              </a:spcBef>
            </a:pPr>
            <a:r>
              <a:rPr sz="1800" spc="-35" dirty="0">
                <a:solidFill>
                  <a:srgbClr val="FFFFFF"/>
                </a:solidFill>
                <a:latin typeface="Aptos" panose="020B0004020202020204" pitchFamily="34" charset="0"/>
                <a:cs typeface="Tahoma"/>
              </a:rPr>
              <a:t>Entèvenan</a:t>
            </a:r>
            <a:r>
              <a:rPr sz="1800" spc="-130" dirty="0">
                <a:solidFill>
                  <a:srgbClr val="FFFFFF"/>
                </a:solidFill>
                <a:latin typeface="Aptos" panose="020B0004020202020204" pitchFamily="34" charset="0"/>
                <a:cs typeface="Tahoma"/>
              </a:rPr>
              <a:t> </a:t>
            </a:r>
            <a:r>
              <a:rPr sz="1800" spc="-10" dirty="0">
                <a:solidFill>
                  <a:srgbClr val="FFFFFF"/>
                </a:solidFill>
                <a:latin typeface="Aptos" panose="020B0004020202020204" pitchFamily="34" charset="0"/>
                <a:cs typeface="Tahoma"/>
              </a:rPr>
              <a:t>potansyèl</a:t>
            </a:r>
            <a:r>
              <a:rPr sz="1800" spc="-135" dirty="0">
                <a:solidFill>
                  <a:srgbClr val="FFFFFF"/>
                </a:solidFill>
                <a:latin typeface="Aptos" panose="020B0004020202020204" pitchFamily="34" charset="0"/>
                <a:cs typeface="Tahoma"/>
              </a:rPr>
              <a:t> </a:t>
            </a:r>
            <a:r>
              <a:rPr sz="1800" spc="-25" dirty="0">
                <a:solidFill>
                  <a:srgbClr val="FFFFFF"/>
                </a:solidFill>
                <a:latin typeface="Aptos" panose="020B0004020202020204" pitchFamily="34" charset="0"/>
                <a:cs typeface="Tahoma"/>
              </a:rPr>
              <a:t>la </a:t>
            </a:r>
            <a:r>
              <a:rPr sz="1800" spc="-10" dirty="0">
                <a:solidFill>
                  <a:srgbClr val="FFFFFF"/>
                </a:solidFill>
                <a:latin typeface="Aptos" panose="020B0004020202020204" pitchFamily="34" charset="0"/>
                <a:cs typeface="Tahoma"/>
              </a:rPr>
              <a:t>depoze</a:t>
            </a:r>
            <a:r>
              <a:rPr sz="1800" spc="-204" dirty="0">
                <a:solidFill>
                  <a:srgbClr val="FFFFFF"/>
                </a:solidFill>
                <a:latin typeface="Aptos" panose="020B0004020202020204" pitchFamily="34" charset="0"/>
                <a:cs typeface="Tahoma"/>
              </a:rPr>
              <a:t> </a:t>
            </a:r>
            <a:r>
              <a:rPr sz="1800" spc="-40" dirty="0">
                <a:solidFill>
                  <a:srgbClr val="FFFFFF"/>
                </a:solidFill>
                <a:latin typeface="Aptos" panose="020B0004020202020204" pitchFamily="34" charset="0"/>
                <a:cs typeface="Tahoma"/>
              </a:rPr>
              <a:t>yon</a:t>
            </a:r>
            <a:r>
              <a:rPr sz="1800" spc="-204" dirty="0">
                <a:solidFill>
                  <a:srgbClr val="FFFFFF"/>
                </a:solidFill>
                <a:latin typeface="Aptos" panose="020B0004020202020204" pitchFamily="34" charset="0"/>
                <a:cs typeface="Tahoma"/>
              </a:rPr>
              <a:t> </a:t>
            </a:r>
            <a:r>
              <a:rPr sz="1800" spc="-10" dirty="0">
                <a:solidFill>
                  <a:srgbClr val="FFFFFF"/>
                </a:solidFill>
                <a:latin typeface="Aptos" panose="020B0004020202020204" pitchFamily="34" charset="0"/>
                <a:cs typeface="Tahoma"/>
              </a:rPr>
              <a:t>petisyon alekri</a:t>
            </a:r>
            <a:r>
              <a:rPr sz="1800" spc="-175" dirty="0">
                <a:solidFill>
                  <a:srgbClr val="FFFFFF"/>
                </a:solidFill>
                <a:latin typeface="Aptos" panose="020B0004020202020204" pitchFamily="34" charset="0"/>
                <a:cs typeface="Tahoma"/>
              </a:rPr>
              <a:t> </a:t>
            </a:r>
            <a:r>
              <a:rPr sz="1800" spc="-25" dirty="0">
                <a:solidFill>
                  <a:srgbClr val="FFFFFF"/>
                </a:solidFill>
                <a:latin typeface="Aptos" panose="020B0004020202020204" pitchFamily="34" charset="0"/>
                <a:cs typeface="Tahoma"/>
              </a:rPr>
              <a:t>pou</a:t>
            </a:r>
            <a:endParaRPr sz="1800" dirty="0">
              <a:latin typeface="Aptos" panose="020B0004020202020204" pitchFamily="34" charset="0"/>
              <a:cs typeface="Tahoma"/>
            </a:endParaRPr>
          </a:p>
          <a:p>
            <a:pPr marL="99695">
              <a:lnSpc>
                <a:spcPct val="100000"/>
              </a:lnSpc>
              <a:spcBef>
                <a:spcPts val="15"/>
              </a:spcBef>
            </a:pPr>
            <a:r>
              <a:rPr sz="1800" spc="-35" dirty="0">
                <a:solidFill>
                  <a:srgbClr val="FFFFFF"/>
                </a:solidFill>
                <a:latin typeface="Aptos" panose="020B0004020202020204" pitchFamily="34" charset="0"/>
                <a:cs typeface="Tahoma"/>
              </a:rPr>
              <a:t>entèvni</a:t>
            </a:r>
            <a:r>
              <a:rPr sz="1800" spc="-150" dirty="0">
                <a:solidFill>
                  <a:srgbClr val="FFFFFF"/>
                </a:solidFill>
                <a:latin typeface="Aptos" panose="020B0004020202020204" pitchFamily="34" charset="0"/>
                <a:cs typeface="Tahoma"/>
              </a:rPr>
              <a:t> </a:t>
            </a:r>
            <a:r>
              <a:rPr sz="1800" spc="-10" dirty="0">
                <a:solidFill>
                  <a:srgbClr val="FFFFFF"/>
                </a:solidFill>
                <a:latin typeface="Aptos" panose="020B0004020202020204" pitchFamily="34" charset="0"/>
                <a:cs typeface="Tahoma"/>
              </a:rPr>
              <a:t>ak</a:t>
            </a:r>
            <a:r>
              <a:rPr sz="1800" spc="-180" dirty="0">
                <a:solidFill>
                  <a:srgbClr val="FFFFFF"/>
                </a:solidFill>
                <a:latin typeface="Aptos" panose="020B0004020202020204" pitchFamily="34" charset="0"/>
                <a:cs typeface="Tahoma"/>
              </a:rPr>
              <a:t> </a:t>
            </a:r>
            <a:r>
              <a:rPr sz="1800" spc="-10" dirty="0">
                <a:solidFill>
                  <a:srgbClr val="FFFFFF"/>
                </a:solidFill>
                <a:latin typeface="Aptos" panose="020B0004020202020204" pitchFamily="34" charset="0"/>
                <a:cs typeface="Tahoma"/>
              </a:rPr>
              <a:t>enfòmasyon</a:t>
            </a:r>
            <a:endParaRPr sz="1800" dirty="0">
              <a:latin typeface="Aptos" panose="020B0004020202020204" pitchFamily="34" charset="0"/>
              <a:cs typeface="Tahoma"/>
            </a:endParaRPr>
          </a:p>
        </p:txBody>
      </p:sp>
      <p:sp>
        <p:nvSpPr>
          <p:cNvPr id="6" name="object 6"/>
          <p:cNvSpPr txBox="1"/>
          <p:nvPr/>
        </p:nvSpPr>
        <p:spPr>
          <a:xfrm>
            <a:off x="8191500" y="2047875"/>
            <a:ext cx="2695575" cy="1152525"/>
          </a:xfrm>
          <a:prstGeom prst="rect">
            <a:avLst/>
          </a:prstGeom>
          <a:solidFill>
            <a:srgbClr val="388556"/>
          </a:solidFill>
        </p:spPr>
        <p:txBody>
          <a:bodyPr vert="horz" wrap="square" lIns="0" tIns="29844" rIns="0" bIns="0" rtlCol="0">
            <a:spAutoFit/>
          </a:bodyPr>
          <a:lstStyle/>
          <a:p>
            <a:pPr marL="99695" marR="186055">
              <a:lnSpc>
                <a:spcPct val="100800"/>
              </a:lnSpc>
              <a:spcBef>
                <a:spcPts val="234"/>
              </a:spcBef>
            </a:pPr>
            <a:r>
              <a:rPr sz="1800" spc="-25" dirty="0">
                <a:solidFill>
                  <a:srgbClr val="FFFFFF"/>
                </a:solidFill>
                <a:latin typeface="Aptos" panose="020B0004020202020204" pitchFamily="34" charset="0"/>
                <a:cs typeface="Tahoma"/>
              </a:rPr>
              <a:t>Ofisye</a:t>
            </a:r>
            <a:r>
              <a:rPr sz="1800" spc="-145" dirty="0">
                <a:solidFill>
                  <a:srgbClr val="FFFFFF"/>
                </a:solidFill>
                <a:latin typeface="Aptos" panose="020B0004020202020204" pitchFamily="34" charset="0"/>
                <a:cs typeface="Tahoma"/>
              </a:rPr>
              <a:t> </a:t>
            </a:r>
            <a:r>
              <a:rPr sz="1800" dirty="0">
                <a:solidFill>
                  <a:srgbClr val="FFFFFF"/>
                </a:solidFill>
                <a:latin typeface="Aptos" panose="020B0004020202020204" pitchFamily="34" charset="0"/>
                <a:cs typeface="Tahoma"/>
              </a:rPr>
              <a:t>Odyans</a:t>
            </a:r>
            <a:r>
              <a:rPr sz="1800" spc="-180" dirty="0">
                <a:solidFill>
                  <a:srgbClr val="FFFFFF"/>
                </a:solidFill>
                <a:latin typeface="Aptos" panose="020B0004020202020204" pitchFamily="34" charset="0"/>
                <a:cs typeface="Tahoma"/>
              </a:rPr>
              <a:t> </a:t>
            </a:r>
            <a:r>
              <a:rPr sz="1800" dirty="0">
                <a:solidFill>
                  <a:srgbClr val="FFFFFF"/>
                </a:solidFill>
                <a:latin typeface="Aptos" panose="020B0004020202020204" pitchFamily="34" charset="0"/>
                <a:cs typeface="Tahoma"/>
              </a:rPr>
              <a:t>lan</a:t>
            </a:r>
            <a:r>
              <a:rPr sz="1800" spc="-185" dirty="0">
                <a:solidFill>
                  <a:srgbClr val="FFFFFF"/>
                </a:solidFill>
                <a:latin typeface="Aptos" panose="020B0004020202020204" pitchFamily="34" charset="0"/>
                <a:cs typeface="Tahoma"/>
              </a:rPr>
              <a:t> </a:t>
            </a:r>
            <a:r>
              <a:rPr sz="1800" spc="-30" dirty="0">
                <a:solidFill>
                  <a:srgbClr val="FFFFFF"/>
                </a:solidFill>
                <a:latin typeface="Aptos" panose="020B0004020202020204" pitchFamily="34" charset="0"/>
                <a:cs typeface="Tahoma"/>
              </a:rPr>
              <a:t>(DPU) </a:t>
            </a:r>
            <a:r>
              <a:rPr sz="1800" spc="-10" dirty="0">
                <a:solidFill>
                  <a:srgbClr val="FFFFFF"/>
                </a:solidFill>
                <a:latin typeface="Aptos" panose="020B0004020202020204" pitchFamily="34" charset="0"/>
                <a:cs typeface="Tahoma"/>
              </a:rPr>
              <a:t>oubyen</a:t>
            </a:r>
            <a:endParaRPr sz="1800" dirty="0">
              <a:latin typeface="Aptos" panose="020B0004020202020204" pitchFamily="34" charset="0"/>
              <a:cs typeface="Tahoma"/>
            </a:endParaRPr>
          </a:p>
          <a:p>
            <a:pPr marL="99695" marR="775335">
              <a:lnSpc>
                <a:spcPct val="100800"/>
              </a:lnSpc>
            </a:pPr>
            <a:r>
              <a:rPr sz="1800" spc="-25" dirty="0">
                <a:solidFill>
                  <a:srgbClr val="FFFFFF"/>
                </a:solidFill>
                <a:latin typeface="Aptos" panose="020B0004020202020204" pitchFamily="34" charset="0"/>
                <a:cs typeface="Tahoma"/>
              </a:rPr>
              <a:t>Ofisye</a:t>
            </a:r>
            <a:r>
              <a:rPr sz="1800" spc="-130" dirty="0">
                <a:solidFill>
                  <a:srgbClr val="FFFFFF"/>
                </a:solidFill>
                <a:latin typeface="Aptos" panose="020B0004020202020204" pitchFamily="34" charset="0"/>
                <a:cs typeface="Tahoma"/>
              </a:rPr>
              <a:t> </a:t>
            </a:r>
            <a:r>
              <a:rPr sz="1800" spc="-20" dirty="0">
                <a:solidFill>
                  <a:srgbClr val="FFFFFF"/>
                </a:solidFill>
                <a:latin typeface="Aptos" panose="020B0004020202020204" pitchFamily="34" charset="0"/>
                <a:cs typeface="Tahoma"/>
              </a:rPr>
              <a:t>Prezidan</a:t>
            </a:r>
            <a:r>
              <a:rPr sz="1800" spc="-150" dirty="0">
                <a:solidFill>
                  <a:srgbClr val="FFFFFF"/>
                </a:solidFill>
                <a:latin typeface="Aptos" panose="020B0004020202020204" pitchFamily="34" charset="0"/>
                <a:cs typeface="Tahoma"/>
              </a:rPr>
              <a:t> </a:t>
            </a:r>
            <a:r>
              <a:rPr sz="1800" spc="-25" dirty="0">
                <a:solidFill>
                  <a:srgbClr val="FFFFFF"/>
                </a:solidFill>
                <a:latin typeface="Aptos" panose="020B0004020202020204" pitchFamily="34" charset="0"/>
                <a:cs typeface="Tahoma"/>
              </a:rPr>
              <a:t>an </a:t>
            </a:r>
            <a:r>
              <a:rPr sz="1800" spc="-10" dirty="0">
                <a:solidFill>
                  <a:srgbClr val="FFFFFF"/>
                </a:solidFill>
                <a:latin typeface="Aptos" panose="020B0004020202020204" pitchFamily="34" charset="0"/>
                <a:cs typeface="Tahoma"/>
              </a:rPr>
              <a:t>(Komisyon</a:t>
            </a:r>
            <a:endParaRPr sz="1800" dirty="0">
              <a:latin typeface="Aptos" panose="020B0004020202020204" pitchFamily="34" charset="0"/>
              <a:cs typeface="Tahoma"/>
            </a:endParaRPr>
          </a:p>
        </p:txBody>
      </p:sp>
      <p:sp>
        <p:nvSpPr>
          <p:cNvPr id="7" name="object 7"/>
          <p:cNvSpPr txBox="1"/>
          <p:nvPr/>
        </p:nvSpPr>
        <p:spPr>
          <a:xfrm>
            <a:off x="4410075" y="2047875"/>
            <a:ext cx="2695575" cy="863440"/>
          </a:xfrm>
          <a:prstGeom prst="rect">
            <a:avLst/>
          </a:prstGeom>
          <a:solidFill>
            <a:srgbClr val="388556"/>
          </a:solidFill>
        </p:spPr>
        <p:txBody>
          <a:bodyPr vert="horz" wrap="square" lIns="0" tIns="29844" rIns="0" bIns="0" rtlCol="0">
            <a:spAutoFit/>
          </a:bodyPr>
          <a:lstStyle/>
          <a:p>
            <a:pPr marL="98425" marR="220979">
              <a:lnSpc>
                <a:spcPct val="100800"/>
              </a:lnSpc>
              <a:spcBef>
                <a:spcPts val="234"/>
              </a:spcBef>
            </a:pPr>
            <a:r>
              <a:rPr sz="1800" spc="-25" dirty="0">
                <a:solidFill>
                  <a:srgbClr val="FFFFFF"/>
                </a:solidFill>
                <a:latin typeface="Aptos" panose="020B0004020202020204" pitchFamily="34" charset="0"/>
                <a:cs typeface="Tahoma"/>
              </a:rPr>
              <a:t>Ofisye</a:t>
            </a:r>
            <a:r>
              <a:rPr sz="1800" spc="-130" dirty="0">
                <a:solidFill>
                  <a:srgbClr val="FFFFFF"/>
                </a:solidFill>
                <a:latin typeface="Aptos" panose="020B0004020202020204" pitchFamily="34" charset="0"/>
                <a:cs typeface="Tahoma"/>
              </a:rPr>
              <a:t> </a:t>
            </a:r>
            <a:r>
              <a:rPr sz="1800" spc="-10" dirty="0">
                <a:solidFill>
                  <a:srgbClr val="FFFFFF"/>
                </a:solidFill>
                <a:latin typeface="Aptos" panose="020B0004020202020204" pitchFamily="34" charset="0"/>
                <a:cs typeface="Tahoma"/>
              </a:rPr>
              <a:t>Odyans/Ofisye </a:t>
            </a:r>
            <a:r>
              <a:rPr sz="1800" spc="-20" dirty="0">
                <a:solidFill>
                  <a:srgbClr val="FFFFFF"/>
                </a:solidFill>
                <a:latin typeface="Aptos" panose="020B0004020202020204" pitchFamily="34" charset="0"/>
                <a:cs typeface="Tahoma"/>
              </a:rPr>
              <a:t>Prezidan</a:t>
            </a:r>
            <a:r>
              <a:rPr sz="1800" spc="-175" dirty="0">
                <a:solidFill>
                  <a:srgbClr val="FFFFFF"/>
                </a:solidFill>
                <a:latin typeface="Aptos" panose="020B0004020202020204" pitchFamily="34" charset="0"/>
                <a:cs typeface="Tahoma"/>
              </a:rPr>
              <a:t> </a:t>
            </a:r>
            <a:r>
              <a:rPr sz="1800" dirty="0">
                <a:solidFill>
                  <a:srgbClr val="FFFFFF"/>
                </a:solidFill>
                <a:latin typeface="Aptos" panose="020B0004020202020204" pitchFamily="34" charset="0"/>
                <a:cs typeface="Tahoma"/>
              </a:rPr>
              <a:t>an</a:t>
            </a:r>
            <a:r>
              <a:rPr sz="1800" spc="-185" dirty="0">
                <a:solidFill>
                  <a:srgbClr val="FFFFFF"/>
                </a:solidFill>
                <a:latin typeface="Aptos" panose="020B0004020202020204" pitchFamily="34" charset="0"/>
                <a:cs typeface="Tahoma"/>
              </a:rPr>
              <a:t> </a:t>
            </a:r>
            <a:r>
              <a:rPr sz="1800" spc="-10" dirty="0">
                <a:solidFill>
                  <a:srgbClr val="FFFFFF"/>
                </a:solidFill>
                <a:latin typeface="Aptos" panose="020B0004020202020204" pitchFamily="34" charset="0"/>
                <a:cs typeface="Tahoma"/>
              </a:rPr>
              <a:t>akòde</a:t>
            </a:r>
            <a:r>
              <a:rPr sz="1800" spc="-155" dirty="0">
                <a:solidFill>
                  <a:srgbClr val="FFFFFF"/>
                </a:solidFill>
                <a:latin typeface="Aptos" panose="020B0004020202020204" pitchFamily="34" charset="0"/>
                <a:cs typeface="Tahoma"/>
              </a:rPr>
              <a:t> </a:t>
            </a:r>
            <a:r>
              <a:rPr sz="1800" spc="-20" dirty="0">
                <a:solidFill>
                  <a:srgbClr val="FFFFFF"/>
                </a:solidFill>
                <a:latin typeface="Aptos" panose="020B0004020202020204" pitchFamily="34" charset="0"/>
                <a:cs typeface="Tahoma"/>
              </a:rPr>
              <a:t>oswa </a:t>
            </a:r>
            <a:r>
              <a:rPr sz="1800" spc="-40" dirty="0">
                <a:solidFill>
                  <a:srgbClr val="FFFFFF"/>
                </a:solidFill>
                <a:latin typeface="Aptos" panose="020B0004020202020204" pitchFamily="34" charset="0"/>
                <a:cs typeface="Tahoma"/>
              </a:rPr>
              <a:t>refize</a:t>
            </a:r>
            <a:r>
              <a:rPr sz="1800" spc="-145" dirty="0">
                <a:solidFill>
                  <a:srgbClr val="FFFFFF"/>
                </a:solidFill>
                <a:latin typeface="Aptos" panose="020B0004020202020204" pitchFamily="34" charset="0"/>
                <a:cs typeface="Tahoma"/>
              </a:rPr>
              <a:t> </a:t>
            </a:r>
            <a:r>
              <a:rPr sz="1800" spc="-10" dirty="0">
                <a:solidFill>
                  <a:srgbClr val="FFFFFF"/>
                </a:solidFill>
                <a:latin typeface="Aptos" panose="020B0004020202020204" pitchFamily="34" charset="0"/>
                <a:cs typeface="Tahoma"/>
              </a:rPr>
              <a:t>estati</a:t>
            </a:r>
            <a:r>
              <a:rPr sz="1800" spc="-120" dirty="0">
                <a:solidFill>
                  <a:srgbClr val="FFFFFF"/>
                </a:solidFill>
                <a:latin typeface="Aptos" panose="020B0004020202020204" pitchFamily="34" charset="0"/>
                <a:cs typeface="Tahoma"/>
              </a:rPr>
              <a:t> </a:t>
            </a:r>
            <a:r>
              <a:rPr sz="1800" spc="-10" dirty="0">
                <a:solidFill>
                  <a:srgbClr val="FFFFFF"/>
                </a:solidFill>
                <a:latin typeface="Aptos" panose="020B0004020202020204" pitchFamily="34" charset="0"/>
                <a:cs typeface="Tahoma"/>
              </a:rPr>
              <a:t>entèvenan</a:t>
            </a:r>
            <a:endParaRPr sz="1800" dirty="0">
              <a:latin typeface="Aptos" panose="020B0004020202020204" pitchFamily="34" charset="0"/>
              <a:cs typeface="Tahoma"/>
            </a:endParaRPr>
          </a:p>
        </p:txBody>
      </p:sp>
      <p:sp>
        <p:nvSpPr>
          <p:cNvPr id="8" name="object 8"/>
          <p:cNvSpPr txBox="1"/>
          <p:nvPr/>
        </p:nvSpPr>
        <p:spPr>
          <a:xfrm>
            <a:off x="642937" y="2052701"/>
            <a:ext cx="2695575" cy="1152525"/>
          </a:xfrm>
          <a:prstGeom prst="rect">
            <a:avLst/>
          </a:prstGeom>
          <a:ln w="9525">
            <a:solidFill>
              <a:srgbClr val="388556"/>
            </a:solidFill>
          </a:ln>
        </p:spPr>
        <p:txBody>
          <a:bodyPr vert="horz" wrap="square" lIns="0" tIns="23495" rIns="0" bIns="0" rtlCol="0">
            <a:spAutoFit/>
          </a:bodyPr>
          <a:lstStyle/>
          <a:p>
            <a:pPr marL="89535" marR="391160">
              <a:lnSpc>
                <a:spcPct val="100800"/>
              </a:lnSpc>
              <a:spcBef>
                <a:spcPts val="185"/>
              </a:spcBef>
            </a:pPr>
            <a:r>
              <a:rPr sz="1800" b="1" spc="-215" dirty="0">
                <a:solidFill>
                  <a:srgbClr val="388556"/>
                </a:solidFill>
                <a:latin typeface="Aptos" panose="020B0004020202020204" pitchFamily="34" charset="0"/>
                <a:cs typeface="Tahoma"/>
              </a:rPr>
              <a:t>Yo</a:t>
            </a:r>
            <a:r>
              <a:rPr sz="1800" b="1" spc="-110" dirty="0">
                <a:solidFill>
                  <a:srgbClr val="388556"/>
                </a:solidFill>
                <a:latin typeface="Aptos" panose="020B0004020202020204" pitchFamily="34" charset="0"/>
                <a:cs typeface="Tahoma"/>
              </a:rPr>
              <a:t> ka</a:t>
            </a:r>
            <a:r>
              <a:rPr sz="1800" b="1" spc="-185" dirty="0">
                <a:solidFill>
                  <a:srgbClr val="388556"/>
                </a:solidFill>
                <a:latin typeface="Aptos" panose="020B0004020202020204" pitchFamily="34" charset="0"/>
                <a:cs typeface="Tahoma"/>
              </a:rPr>
              <a:t> </a:t>
            </a:r>
            <a:r>
              <a:rPr sz="1800" b="1" spc="-105" dirty="0">
                <a:solidFill>
                  <a:srgbClr val="388556"/>
                </a:solidFill>
                <a:latin typeface="Aptos" panose="020B0004020202020204" pitchFamily="34" charset="0"/>
                <a:cs typeface="Tahoma"/>
              </a:rPr>
              <a:t>akòde</a:t>
            </a:r>
            <a:r>
              <a:rPr sz="1800" b="1" spc="-155" dirty="0">
                <a:solidFill>
                  <a:srgbClr val="388556"/>
                </a:solidFill>
                <a:latin typeface="Aptos" panose="020B0004020202020204" pitchFamily="34" charset="0"/>
                <a:cs typeface="Tahoma"/>
              </a:rPr>
              <a:t> </a:t>
            </a:r>
            <a:r>
              <a:rPr sz="1800" b="1" spc="-10" dirty="0">
                <a:solidFill>
                  <a:srgbClr val="388556"/>
                </a:solidFill>
                <a:latin typeface="Aptos" panose="020B0004020202020204" pitchFamily="34" charset="0"/>
                <a:cs typeface="Tahoma"/>
              </a:rPr>
              <a:t>estati </a:t>
            </a:r>
            <a:r>
              <a:rPr sz="1800" b="1" spc="-114" dirty="0">
                <a:solidFill>
                  <a:srgbClr val="388556"/>
                </a:solidFill>
                <a:latin typeface="Aptos" panose="020B0004020202020204" pitchFamily="34" charset="0"/>
                <a:cs typeface="Tahoma"/>
              </a:rPr>
              <a:t>entèvenan</a:t>
            </a:r>
            <a:r>
              <a:rPr sz="1800" b="1" spc="-160" dirty="0">
                <a:solidFill>
                  <a:srgbClr val="388556"/>
                </a:solidFill>
                <a:latin typeface="Aptos" panose="020B0004020202020204" pitchFamily="34" charset="0"/>
                <a:cs typeface="Tahoma"/>
              </a:rPr>
              <a:t> </a:t>
            </a:r>
            <a:r>
              <a:rPr sz="1800" b="1" spc="-120" dirty="0">
                <a:solidFill>
                  <a:srgbClr val="388556"/>
                </a:solidFill>
                <a:latin typeface="Aptos" panose="020B0004020202020204" pitchFamily="34" charset="0"/>
                <a:cs typeface="Tahoma"/>
              </a:rPr>
              <a:t>an</a:t>
            </a:r>
            <a:r>
              <a:rPr sz="1800" b="1" spc="-125" dirty="0">
                <a:solidFill>
                  <a:srgbClr val="388556"/>
                </a:solidFill>
                <a:latin typeface="Aptos" panose="020B0004020202020204" pitchFamily="34" charset="0"/>
                <a:cs typeface="Tahoma"/>
              </a:rPr>
              <a:t> </a:t>
            </a:r>
            <a:r>
              <a:rPr sz="1800" b="1" spc="-20" dirty="0">
                <a:solidFill>
                  <a:srgbClr val="388556"/>
                </a:solidFill>
                <a:latin typeface="Aptos" panose="020B0004020202020204" pitchFamily="34" charset="0"/>
                <a:cs typeface="Tahoma"/>
              </a:rPr>
              <a:t>antye </a:t>
            </a:r>
            <a:r>
              <a:rPr sz="1800" b="1" spc="-120" dirty="0">
                <a:solidFill>
                  <a:srgbClr val="388556"/>
                </a:solidFill>
                <a:latin typeface="Aptos" panose="020B0004020202020204" pitchFamily="34" charset="0"/>
                <a:cs typeface="Tahoma"/>
              </a:rPr>
              <a:t>oswa</a:t>
            </a:r>
            <a:r>
              <a:rPr sz="1800" b="1" spc="-165" dirty="0">
                <a:solidFill>
                  <a:srgbClr val="388556"/>
                </a:solidFill>
                <a:latin typeface="Aptos" panose="020B0004020202020204" pitchFamily="34" charset="0"/>
                <a:cs typeface="Tahoma"/>
              </a:rPr>
              <a:t> </a:t>
            </a:r>
            <a:r>
              <a:rPr sz="1800" b="1" spc="-100" dirty="0">
                <a:solidFill>
                  <a:srgbClr val="388556"/>
                </a:solidFill>
                <a:latin typeface="Aptos" panose="020B0004020202020204" pitchFamily="34" charset="0"/>
                <a:cs typeface="Tahoma"/>
              </a:rPr>
              <a:t>pou</a:t>
            </a:r>
            <a:r>
              <a:rPr sz="1800" b="1" spc="-155" dirty="0">
                <a:solidFill>
                  <a:srgbClr val="388556"/>
                </a:solidFill>
                <a:latin typeface="Aptos" panose="020B0004020202020204" pitchFamily="34" charset="0"/>
                <a:cs typeface="Tahoma"/>
              </a:rPr>
              <a:t> </a:t>
            </a:r>
            <a:r>
              <a:rPr sz="1800" b="1" spc="-145" dirty="0">
                <a:solidFill>
                  <a:srgbClr val="388556"/>
                </a:solidFill>
                <a:latin typeface="Aptos" panose="020B0004020202020204" pitchFamily="34" charset="0"/>
                <a:cs typeface="Tahoma"/>
              </a:rPr>
              <a:t>yon</a:t>
            </a:r>
            <a:r>
              <a:rPr sz="1800" b="1" spc="-114" dirty="0">
                <a:solidFill>
                  <a:srgbClr val="388556"/>
                </a:solidFill>
                <a:latin typeface="Aptos" panose="020B0004020202020204" pitchFamily="34" charset="0"/>
                <a:cs typeface="Tahoma"/>
              </a:rPr>
              <a:t> </a:t>
            </a:r>
            <a:r>
              <a:rPr sz="1800" b="1" spc="-85" dirty="0">
                <a:solidFill>
                  <a:srgbClr val="388556"/>
                </a:solidFill>
                <a:latin typeface="Aptos" panose="020B0004020202020204" pitchFamily="34" charset="0"/>
                <a:cs typeface="Tahoma"/>
              </a:rPr>
              <a:t>pòsyon </a:t>
            </a:r>
            <a:r>
              <a:rPr sz="1800" b="1" spc="-120" dirty="0">
                <a:solidFill>
                  <a:srgbClr val="388556"/>
                </a:solidFill>
                <a:latin typeface="Aptos" panose="020B0004020202020204" pitchFamily="34" charset="0"/>
                <a:cs typeface="Tahoma"/>
              </a:rPr>
              <a:t>nan</a:t>
            </a:r>
            <a:r>
              <a:rPr sz="1800" b="1" spc="-140" dirty="0">
                <a:solidFill>
                  <a:srgbClr val="388556"/>
                </a:solidFill>
                <a:latin typeface="Aptos" panose="020B0004020202020204" pitchFamily="34" charset="0"/>
                <a:cs typeface="Tahoma"/>
              </a:rPr>
              <a:t> </a:t>
            </a:r>
            <a:r>
              <a:rPr sz="1800" b="1" spc="-110" dirty="0">
                <a:solidFill>
                  <a:srgbClr val="388556"/>
                </a:solidFill>
                <a:latin typeface="Aptos" panose="020B0004020202020204" pitchFamily="34" charset="0"/>
                <a:cs typeface="Tahoma"/>
              </a:rPr>
              <a:t>pwosedi</a:t>
            </a:r>
            <a:r>
              <a:rPr sz="1800" b="1" spc="-105" dirty="0">
                <a:solidFill>
                  <a:srgbClr val="388556"/>
                </a:solidFill>
                <a:latin typeface="Aptos" panose="020B0004020202020204" pitchFamily="34" charset="0"/>
                <a:cs typeface="Tahoma"/>
              </a:rPr>
              <a:t> </a:t>
            </a:r>
            <a:r>
              <a:rPr sz="1800" b="1" spc="-50" dirty="0">
                <a:solidFill>
                  <a:srgbClr val="388556"/>
                </a:solidFill>
                <a:latin typeface="Aptos" panose="020B0004020202020204" pitchFamily="34" charset="0"/>
                <a:cs typeface="Tahoma"/>
              </a:rPr>
              <a:t>a</a:t>
            </a:r>
            <a:endParaRPr sz="1800" dirty="0">
              <a:latin typeface="Aptos" panose="020B0004020202020204" pitchFamily="34" charset="0"/>
              <a:cs typeface="Tahoma"/>
            </a:endParaRPr>
          </a:p>
        </p:txBody>
      </p:sp>
      <p:sp>
        <p:nvSpPr>
          <p:cNvPr id="9" name="object 9"/>
          <p:cNvSpPr txBox="1"/>
          <p:nvPr/>
        </p:nvSpPr>
        <p:spPr>
          <a:xfrm>
            <a:off x="553084" y="3401123"/>
            <a:ext cx="10767695" cy="2407920"/>
          </a:xfrm>
          <a:prstGeom prst="rect">
            <a:avLst/>
          </a:prstGeom>
        </p:spPr>
        <p:txBody>
          <a:bodyPr vert="horz" wrap="square" lIns="0" tIns="49530" rIns="0" bIns="0" rtlCol="0">
            <a:spAutoFit/>
          </a:bodyPr>
          <a:lstStyle/>
          <a:p>
            <a:pPr marL="238760" marR="5080" indent="-226695">
              <a:lnSpc>
                <a:spcPct val="89100"/>
              </a:lnSpc>
              <a:spcBef>
                <a:spcPts val="390"/>
              </a:spcBef>
              <a:buFont typeface="Arial MT"/>
              <a:buChar char="•"/>
              <a:tabLst>
                <a:tab pos="241300" algn="l"/>
              </a:tabLst>
            </a:pPr>
            <a:r>
              <a:rPr sz="2000" spc="-30" dirty="0">
                <a:solidFill>
                  <a:srgbClr val="205F9A"/>
                </a:solidFill>
                <a:latin typeface="Aptos" panose="020B0004020202020204" pitchFamily="34" charset="0"/>
                <a:cs typeface="Tahoma"/>
              </a:rPr>
              <a:t>Petisyon</a:t>
            </a:r>
            <a:r>
              <a:rPr sz="2000" spc="-150"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pou</a:t>
            </a:r>
            <a:r>
              <a:rPr sz="2000" spc="-225" dirty="0">
                <a:solidFill>
                  <a:srgbClr val="205F9A"/>
                </a:solidFill>
                <a:latin typeface="Aptos" panose="020B0004020202020204" pitchFamily="34" charset="0"/>
                <a:cs typeface="Tahoma"/>
              </a:rPr>
              <a:t> </a:t>
            </a:r>
            <a:r>
              <a:rPr sz="2000" spc="-35" dirty="0">
                <a:solidFill>
                  <a:srgbClr val="205F9A"/>
                </a:solidFill>
                <a:latin typeface="Aptos" panose="020B0004020202020204" pitchFamily="34" charset="0"/>
                <a:cs typeface="Tahoma"/>
              </a:rPr>
              <a:t>entèvni</a:t>
            </a:r>
            <a:r>
              <a:rPr sz="2000" spc="-190" dirty="0">
                <a:solidFill>
                  <a:srgbClr val="205F9A"/>
                </a:solidFill>
                <a:latin typeface="Aptos" panose="020B0004020202020204" pitchFamily="34" charset="0"/>
                <a:cs typeface="Tahoma"/>
              </a:rPr>
              <a:t> </a:t>
            </a:r>
            <a:r>
              <a:rPr sz="2000" spc="-10" dirty="0">
                <a:solidFill>
                  <a:srgbClr val="205F9A"/>
                </a:solidFill>
                <a:latin typeface="Aptos" panose="020B0004020202020204" pitchFamily="34" charset="0"/>
                <a:cs typeface="Tahoma"/>
              </a:rPr>
              <a:t>an</a:t>
            </a:r>
            <a:r>
              <a:rPr sz="2000" spc="-175" dirty="0">
                <a:solidFill>
                  <a:srgbClr val="205F9A"/>
                </a:solidFill>
                <a:latin typeface="Aptos" panose="020B0004020202020204" pitchFamily="34" charset="0"/>
                <a:cs typeface="Tahoma"/>
              </a:rPr>
              <a:t> </a:t>
            </a:r>
            <a:r>
              <a:rPr sz="2000" spc="-20" dirty="0">
                <a:solidFill>
                  <a:srgbClr val="205F9A"/>
                </a:solidFill>
                <a:latin typeface="Aptos" panose="020B0004020202020204" pitchFamily="34" charset="0"/>
                <a:cs typeface="Tahoma"/>
              </a:rPr>
              <a:t>dwe</a:t>
            </a:r>
            <a:r>
              <a:rPr sz="2000" spc="-200" dirty="0">
                <a:solidFill>
                  <a:srgbClr val="205F9A"/>
                </a:solidFill>
                <a:latin typeface="Aptos" panose="020B0004020202020204" pitchFamily="34" charset="0"/>
                <a:cs typeface="Tahoma"/>
              </a:rPr>
              <a:t> </a:t>
            </a:r>
            <a:r>
              <a:rPr sz="2000" spc="-55" dirty="0">
                <a:solidFill>
                  <a:srgbClr val="205F9A"/>
                </a:solidFill>
                <a:latin typeface="Aptos" panose="020B0004020202020204" pitchFamily="34" charset="0"/>
                <a:cs typeface="Tahoma"/>
              </a:rPr>
              <a:t>gen</a:t>
            </a:r>
            <a:r>
              <a:rPr sz="2000" spc="-204"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ladan</a:t>
            </a:r>
            <a:r>
              <a:rPr sz="2000" spc="-165" dirty="0">
                <a:solidFill>
                  <a:srgbClr val="205F9A"/>
                </a:solidFill>
                <a:latin typeface="Aptos" panose="020B0004020202020204" pitchFamily="34" charset="0"/>
                <a:cs typeface="Tahoma"/>
              </a:rPr>
              <a:t> </a:t>
            </a:r>
            <a:r>
              <a:rPr sz="2000" spc="-25" dirty="0">
                <a:solidFill>
                  <a:srgbClr val="205F9A"/>
                </a:solidFill>
                <a:latin typeface="Aptos" panose="020B0004020202020204" pitchFamily="34" charset="0"/>
                <a:cs typeface="Tahoma"/>
              </a:rPr>
              <a:t>enfòmasyon</a:t>
            </a:r>
            <a:r>
              <a:rPr sz="2000" spc="-165"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debaz</a:t>
            </a:r>
            <a:r>
              <a:rPr sz="2000" spc="-170"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sou</a:t>
            </a:r>
            <a:r>
              <a:rPr sz="2000" spc="-220"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moun</a:t>
            </a:r>
            <a:r>
              <a:rPr sz="2000" spc="-180" dirty="0">
                <a:solidFill>
                  <a:srgbClr val="205F9A"/>
                </a:solidFill>
                <a:latin typeface="Aptos" panose="020B0004020202020204" pitchFamily="34" charset="0"/>
                <a:cs typeface="Tahoma"/>
              </a:rPr>
              <a:t> </a:t>
            </a:r>
            <a:r>
              <a:rPr sz="2000" spc="-20" dirty="0">
                <a:solidFill>
                  <a:srgbClr val="205F9A"/>
                </a:solidFill>
                <a:latin typeface="Aptos" panose="020B0004020202020204" pitchFamily="34" charset="0"/>
                <a:cs typeface="Tahoma"/>
              </a:rPr>
              <a:t>k</a:t>
            </a:r>
            <a:r>
              <a:rPr sz="2000" spc="-145"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ap</a:t>
            </a:r>
            <a:r>
              <a:rPr sz="2000" spc="-210" dirty="0">
                <a:solidFill>
                  <a:srgbClr val="205F9A"/>
                </a:solidFill>
                <a:latin typeface="Aptos" panose="020B0004020202020204" pitchFamily="34" charset="0"/>
                <a:cs typeface="Tahoma"/>
              </a:rPr>
              <a:t> </a:t>
            </a:r>
            <a:r>
              <a:rPr sz="2000" spc="-20" dirty="0">
                <a:solidFill>
                  <a:srgbClr val="205F9A"/>
                </a:solidFill>
                <a:latin typeface="Aptos" panose="020B0004020202020204" pitchFamily="34" charset="0"/>
                <a:cs typeface="Tahoma"/>
              </a:rPr>
              <a:t>fè</a:t>
            </a:r>
            <a:r>
              <a:rPr sz="2000" spc="-220" dirty="0">
                <a:solidFill>
                  <a:srgbClr val="205F9A"/>
                </a:solidFill>
                <a:latin typeface="Aptos" panose="020B0004020202020204" pitchFamily="34" charset="0"/>
                <a:cs typeface="Tahoma"/>
              </a:rPr>
              <a:t> </a:t>
            </a:r>
            <a:r>
              <a:rPr sz="2000" spc="-20" dirty="0">
                <a:solidFill>
                  <a:srgbClr val="205F9A"/>
                </a:solidFill>
                <a:latin typeface="Aptos" panose="020B0004020202020204" pitchFamily="34" charset="0"/>
                <a:cs typeface="Tahoma"/>
              </a:rPr>
              <a:t>petisyon</a:t>
            </a:r>
            <a:r>
              <a:rPr sz="2000" spc="-175" dirty="0">
                <a:solidFill>
                  <a:srgbClr val="205F9A"/>
                </a:solidFill>
                <a:latin typeface="Aptos" panose="020B0004020202020204" pitchFamily="34" charset="0"/>
                <a:cs typeface="Tahoma"/>
              </a:rPr>
              <a:t> </a:t>
            </a:r>
            <a:r>
              <a:rPr sz="2000" spc="-10" dirty="0">
                <a:solidFill>
                  <a:srgbClr val="205F9A"/>
                </a:solidFill>
                <a:latin typeface="Aptos" panose="020B0004020202020204" pitchFamily="34" charset="0"/>
                <a:cs typeface="Tahoma"/>
              </a:rPr>
              <a:t>an</a:t>
            </a:r>
            <a:r>
              <a:rPr sz="2000" spc="-204" dirty="0">
                <a:solidFill>
                  <a:srgbClr val="205F9A"/>
                </a:solidFill>
                <a:latin typeface="Aptos" panose="020B0004020202020204" pitchFamily="34" charset="0"/>
                <a:cs typeface="Tahoma"/>
              </a:rPr>
              <a:t> </a:t>
            </a:r>
            <a:r>
              <a:rPr sz="2000" spc="-10" dirty="0">
                <a:solidFill>
                  <a:srgbClr val="205F9A"/>
                </a:solidFill>
                <a:latin typeface="Aptos" panose="020B0004020202020204" pitchFamily="34" charset="0"/>
                <a:cs typeface="Tahoma"/>
              </a:rPr>
              <a:t>(non, 	adrès,</a:t>
            </a:r>
            <a:r>
              <a:rPr sz="2000" spc="-180" dirty="0">
                <a:solidFill>
                  <a:srgbClr val="205F9A"/>
                </a:solidFill>
                <a:latin typeface="Aptos" panose="020B0004020202020204" pitchFamily="34" charset="0"/>
                <a:cs typeface="Tahoma"/>
              </a:rPr>
              <a:t> </a:t>
            </a:r>
            <a:r>
              <a:rPr sz="2000" spc="-20" dirty="0">
                <a:solidFill>
                  <a:srgbClr val="205F9A"/>
                </a:solidFill>
                <a:latin typeface="Aptos" panose="020B0004020202020204" pitchFamily="34" charset="0"/>
                <a:cs typeface="Tahoma"/>
              </a:rPr>
              <a:t>ak</a:t>
            </a:r>
            <a:r>
              <a:rPr sz="2000" spc="-170" dirty="0">
                <a:solidFill>
                  <a:srgbClr val="205F9A"/>
                </a:solidFill>
                <a:latin typeface="Aptos" panose="020B0004020202020204" pitchFamily="34" charset="0"/>
                <a:cs typeface="Tahoma"/>
              </a:rPr>
              <a:t> </a:t>
            </a:r>
            <a:r>
              <a:rPr sz="2000" spc="-25" dirty="0">
                <a:solidFill>
                  <a:srgbClr val="205F9A"/>
                </a:solidFill>
                <a:latin typeface="Aptos" panose="020B0004020202020204" pitchFamily="34" charset="0"/>
                <a:cs typeface="Tahoma"/>
              </a:rPr>
              <a:t>enfòmasyon</a:t>
            </a:r>
            <a:r>
              <a:rPr sz="2000" spc="-170"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pou</a:t>
            </a:r>
            <a:r>
              <a:rPr sz="2000" spc="-215" dirty="0">
                <a:solidFill>
                  <a:srgbClr val="205F9A"/>
                </a:solidFill>
                <a:latin typeface="Aptos" panose="020B0004020202020204" pitchFamily="34" charset="0"/>
                <a:cs typeface="Tahoma"/>
              </a:rPr>
              <a:t> </a:t>
            </a:r>
            <a:r>
              <a:rPr sz="2000" spc="-50" dirty="0">
                <a:solidFill>
                  <a:srgbClr val="205F9A"/>
                </a:solidFill>
                <a:latin typeface="Aptos" panose="020B0004020202020204" pitchFamily="34" charset="0"/>
                <a:cs typeface="Tahoma"/>
              </a:rPr>
              <a:t>kontakte),</a:t>
            </a:r>
            <a:r>
              <a:rPr sz="2000" spc="-180" dirty="0">
                <a:solidFill>
                  <a:srgbClr val="205F9A"/>
                </a:solidFill>
                <a:latin typeface="Aptos" panose="020B0004020202020204" pitchFamily="34" charset="0"/>
                <a:cs typeface="Tahoma"/>
              </a:rPr>
              <a:t> </a:t>
            </a:r>
            <a:r>
              <a:rPr sz="2000" spc="-25" dirty="0">
                <a:solidFill>
                  <a:srgbClr val="205F9A"/>
                </a:solidFill>
                <a:latin typeface="Aptos" panose="020B0004020202020204" pitchFamily="34" charset="0"/>
                <a:cs typeface="Tahoma"/>
              </a:rPr>
              <a:t>kijan</a:t>
            </a:r>
            <a:r>
              <a:rPr sz="2000" spc="-204"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pwosedi</a:t>
            </a:r>
            <a:r>
              <a:rPr sz="2000" spc="-150"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a</a:t>
            </a:r>
            <a:r>
              <a:rPr sz="2000" spc="-190" dirty="0">
                <a:solidFill>
                  <a:srgbClr val="205F9A"/>
                </a:solidFill>
                <a:latin typeface="Aptos" panose="020B0004020202020204" pitchFamily="34" charset="0"/>
                <a:cs typeface="Tahoma"/>
              </a:rPr>
              <a:t> </a:t>
            </a:r>
            <a:r>
              <a:rPr sz="2000" spc="-35" dirty="0">
                <a:solidFill>
                  <a:srgbClr val="205F9A"/>
                </a:solidFill>
                <a:latin typeface="Aptos" panose="020B0004020202020204" pitchFamily="34" charset="0"/>
                <a:cs typeface="Tahoma"/>
              </a:rPr>
              <a:t>afekte</a:t>
            </a:r>
            <a:r>
              <a:rPr sz="2000" spc="-170" dirty="0">
                <a:solidFill>
                  <a:srgbClr val="205F9A"/>
                </a:solidFill>
                <a:latin typeface="Aptos" panose="020B0004020202020204" pitchFamily="34" charset="0"/>
                <a:cs typeface="Tahoma"/>
              </a:rPr>
              <a:t> </a:t>
            </a:r>
            <a:r>
              <a:rPr sz="2000" spc="-20" dirty="0">
                <a:solidFill>
                  <a:srgbClr val="205F9A"/>
                </a:solidFill>
                <a:latin typeface="Aptos" panose="020B0004020202020204" pitchFamily="34" charset="0"/>
                <a:cs typeface="Tahoma"/>
              </a:rPr>
              <a:t>petisyon</a:t>
            </a:r>
            <a:r>
              <a:rPr sz="2000" spc="-175" dirty="0">
                <a:solidFill>
                  <a:srgbClr val="205F9A"/>
                </a:solidFill>
                <a:latin typeface="Aptos" panose="020B0004020202020204" pitchFamily="34" charset="0"/>
                <a:cs typeface="Tahoma"/>
              </a:rPr>
              <a:t> </a:t>
            </a:r>
            <a:r>
              <a:rPr sz="2000" spc="-10" dirty="0">
                <a:solidFill>
                  <a:srgbClr val="205F9A"/>
                </a:solidFill>
                <a:latin typeface="Aptos" panose="020B0004020202020204" pitchFamily="34" charset="0"/>
                <a:cs typeface="Tahoma"/>
              </a:rPr>
              <a:t>an</a:t>
            </a:r>
            <a:r>
              <a:rPr sz="2000" spc="-175" dirty="0">
                <a:solidFill>
                  <a:srgbClr val="205F9A"/>
                </a:solidFill>
                <a:latin typeface="Aptos" panose="020B0004020202020204" pitchFamily="34" charset="0"/>
                <a:cs typeface="Tahoma"/>
              </a:rPr>
              <a:t> </a:t>
            </a:r>
            <a:r>
              <a:rPr sz="2000" spc="-60" dirty="0">
                <a:solidFill>
                  <a:srgbClr val="205F9A"/>
                </a:solidFill>
                <a:latin typeface="Aptos" panose="020B0004020202020204" pitchFamily="34" charset="0"/>
                <a:cs typeface="Tahoma"/>
              </a:rPr>
              <a:t>yon</a:t>
            </a:r>
            <a:r>
              <a:rPr sz="2000" spc="-160" dirty="0">
                <a:solidFill>
                  <a:srgbClr val="205F9A"/>
                </a:solidFill>
                <a:latin typeface="Aptos" panose="020B0004020202020204" pitchFamily="34" charset="0"/>
                <a:cs typeface="Tahoma"/>
              </a:rPr>
              <a:t> </a:t>
            </a:r>
            <a:r>
              <a:rPr sz="2000" spc="-10" dirty="0">
                <a:solidFill>
                  <a:srgbClr val="205F9A"/>
                </a:solidFill>
                <a:latin typeface="Aptos" panose="020B0004020202020204" pitchFamily="34" charset="0"/>
                <a:cs typeface="Tahoma"/>
              </a:rPr>
              <a:t>fason</a:t>
            </a:r>
            <a:r>
              <a:rPr sz="2000" spc="-165"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sibstansyèl</a:t>
            </a:r>
            <a:r>
              <a:rPr sz="2000" spc="-170" dirty="0">
                <a:solidFill>
                  <a:srgbClr val="205F9A"/>
                </a:solidFill>
                <a:latin typeface="Aptos" panose="020B0004020202020204" pitchFamily="34" charset="0"/>
                <a:cs typeface="Tahoma"/>
              </a:rPr>
              <a:t> </a:t>
            </a:r>
            <a:r>
              <a:rPr sz="2000" spc="-25" dirty="0">
                <a:solidFill>
                  <a:srgbClr val="205F9A"/>
                </a:solidFill>
                <a:latin typeface="Aptos" panose="020B0004020202020204" pitchFamily="34" charset="0"/>
                <a:cs typeface="Tahoma"/>
              </a:rPr>
              <a:t>ak 	</a:t>
            </a:r>
            <a:r>
              <a:rPr sz="2000" dirty="0">
                <a:solidFill>
                  <a:srgbClr val="205F9A"/>
                </a:solidFill>
                <a:latin typeface="Aptos" panose="020B0004020202020204" pitchFamily="34" charset="0"/>
                <a:cs typeface="Tahoma"/>
              </a:rPr>
              <a:t>espesifik,</a:t>
            </a:r>
            <a:r>
              <a:rPr sz="2000" spc="-204"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epi</a:t>
            </a:r>
            <a:r>
              <a:rPr sz="2000" spc="-180" dirty="0">
                <a:solidFill>
                  <a:srgbClr val="205F9A"/>
                </a:solidFill>
                <a:latin typeface="Aptos" panose="020B0004020202020204" pitchFamily="34" charset="0"/>
                <a:cs typeface="Tahoma"/>
              </a:rPr>
              <a:t> </a:t>
            </a:r>
            <a:r>
              <a:rPr sz="2000" spc="-10" dirty="0">
                <a:solidFill>
                  <a:srgbClr val="205F9A"/>
                </a:solidFill>
                <a:latin typeface="Aptos" panose="020B0004020202020204" pitchFamily="34" charset="0"/>
                <a:cs typeface="Tahoma"/>
              </a:rPr>
              <a:t>ki</a:t>
            </a:r>
            <a:r>
              <a:rPr sz="2000" spc="-180"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pwoblèm</a:t>
            </a:r>
            <a:r>
              <a:rPr sz="2000" spc="-180" dirty="0">
                <a:solidFill>
                  <a:srgbClr val="205F9A"/>
                </a:solidFill>
                <a:latin typeface="Aptos" panose="020B0004020202020204" pitchFamily="34" charset="0"/>
                <a:cs typeface="Tahoma"/>
              </a:rPr>
              <a:t> </a:t>
            </a:r>
            <a:r>
              <a:rPr sz="2000" spc="-50" dirty="0">
                <a:solidFill>
                  <a:srgbClr val="205F9A"/>
                </a:solidFill>
                <a:latin typeface="Aptos" panose="020B0004020202020204" pitchFamily="34" charset="0"/>
                <a:cs typeface="Tahoma"/>
              </a:rPr>
              <a:t>yo</a:t>
            </a:r>
            <a:r>
              <a:rPr sz="2000" spc="-225" dirty="0">
                <a:solidFill>
                  <a:srgbClr val="205F9A"/>
                </a:solidFill>
                <a:latin typeface="Aptos" panose="020B0004020202020204" pitchFamily="34" charset="0"/>
                <a:cs typeface="Tahoma"/>
              </a:rPr>
              <a:t> </a:t>
            </a:r>
            <a:r>
              <a:rPr sz="2000" spc="-20" dirty="0">
                <a:solidFill>
                  <a:srgbClr val="205F9A"/>
                </a:solidFill>
                <a:latin typeface="Aptos" panose="020B0004020202020204" pitchFamily="34" charset="0"/>
                <a:cs typeface="Tahoma"/>
              </a:rPr>
              <a:t>pral</a:t>
            </a:r>
            <a:r>
              <a:rPr sz="2000" spc="-155"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adrese</a:t>
            </a:r>
            <a:r>
              <a:rPr sz="2000" spc="-210" dirty="0">
                <a:solidFill>
                  <a:srgbClr val="205F9A"/>
                </a:solidFill>
                <a:latin typeface="Aptos" panose="020B0004020202020204" pitchFamily="34" charset="0"/>
                <a:cs typeface="Tahoma"/>
              </a:rPr>
              <a:t> </a:t>
            </a:r>
            <a:r>
              <a:rPr sz="2000" spc="-25" dirty="0">
                <a:solidFill>
                  <a:srgbClr val="205F9A"/>
                </a:solidFill>
                <a:latin typeface="Aptos" panose="020B0004020202020204" pitchFamily="34" charset="0"/>
                <a:cs typeface="Tahoma"/>
              </a:rPr>
              <a:t>antanke</a:t>
            </a:r>
            <a:r>
              <a:rPr sz="2000" spc="-225" dirty="0">
                <a:solidFill>
                  <a:srgbClr val="205F9A"/>
                </a:solidFill>
                <a:latin typeface="Aptos" panose="020B0004020202020204" pitchFamily="34" charset="0"/>
                <a:cs typeface="Tahoma"/>
              </a:rPr>
              <a:t> </a:t>
            </a:r>
            <a:r>
              <a:rPr sz="2000" spc="-10" dirty="0">
                <a:solidFill>
                  <a:srgbClr val="205F9A"/>
                </a:solidFill>
                <a:latin typeface="Aptos" panose="020B0004020202020204" pitchFamily="34" charset="0"/>
                <a:cs typeface="Tahoma"/>
              </a:rPr>
              <a:t>entèvenan.</a:t>
            </a:r>
            <a:endParaRPr sz="2000" dirty="0">
              <a:latin typeface="Aptos" panose="020B0004020202020204" pitchFamily="34" charset="0"/>
              <a:cs typeface="Tahoma"/>
            </a:endParaRPr>
          </a:p>
          <a:p>
            <a:pPr marL="239395" indent="-226695">
              <a:lnSpc>
                <a:spcPct val="100000"/>
              </a:lnSpc>
              <a:spcBef>
                <a:spcPts val="755"/>
              </a:spcBef>
              <a:buFont typeface="Arial MT"/>
              <a:buChar char="•"/>
              <a:tabLst>
                <a:tab pos="239395" algn="l"/>
              </a:tabLst>
            </a:pPr>
            <a:r>
              <a:rPr sz="2000" spc="-125" dirty="0">
                <a:solidFill>
                  <a:srgbClr val="205F9A"/>
                </a:solidFill>
                <a:latin typeface="Aptos" panose="020B0004020202020204" pitchFamily="34" charset="0"/>
                <a:cs typeface="Tahoma"/>
              </a:rPr>
              <a:t>Tan</a:t>
            </a:r>
            <a:r>
              <a:rPr sz="2000" spc="-190"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pou</a:t>
            </a:r>
            <a:r>
              <a:rPr sz="2000" spc="-220"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soumèt</a:t>
            </a:r>
            <a:r>
              <a:rPr sz="2000" spc="-155" dirty="0">
                <a:solidFill>
                  <a:srgbClr val="205F9A"/>
                </a:solidFill>
                <a:latin typeface="Aptos" panose="020B0004020202020204" pitchFamily="34" charset="0"/>
                <a:cs typeface="Tahoma"/>
              </a:rPr>
              <a:t> </a:t>
            </a:r>
            <a:r>
              <a:rPr sz="2000" spc="-20" dirty="0">
                <a:solidFill>
                  <a:srgbClr val="205F9A"/>
                </a:solidFill>
                <a:latin typeface="Aptos" panose="020B0004020202020204" pitchFamily="34" charset="0"/>
                <a:cs typeface="Tahoma"/>
              </a:rPr>
              <a:t>petisyon</a:t>
            </a:r>
            <a:r>
              <a:rPr sz="2000" spc="-160" dirty="0">
                <a:solidFill>
                  <a:srgbClr val="205F9A"/>
                </a:solidFill>
                <a:latin typeface="Aptos" panose="020B0004020202020204" pitchFamily="34" charset="0"/>
                <a:cs typeface="Tahoma"/>
              </a:rPr>
              <a:t> </a:t>
            </a:r>
            <a:r>
              <a:rPr sz="2000" dirty="0">
                <a:solidFill>
                  <a:srgbClr val="205F9A"/>
                </a:solidFill>
                <a:latin typeface="Aptos" panose="020B0004020202020204" pitchFamily="34" charset="0"/>
                <a:cs typeface="Tahoma"/>
              </a:rPr>
              <a:t>pou</a:t>
            </a:r>
            <a:r>
              <a:rPr sz="2000" spc="-204" dirty="0">
                <a:solidFill>
                  <a:srgbClr val="205F9A"/>
                </a:solidFill>
                <a:latin typeface="Aptos" panose="020B0004020202020204" pitchFamily="34" charset="0"/>
                <a:cs typeface="Tahoma"/>
              </a:rPr>
              <a:t> </a:t>
            </a:r>
            <a:r>
              <a:rPr sz="2000" spc="-10" dirty="0">
                <a:solidFill>
                  <a:srgbClr val="205F9A"/>
                </a:solidFill>
                <a:latin typeface="Aptos" panose="020B0004020202020204" pitchFamily="34" charset="0"/>
                <a:cs typeface="Tahoma"/>
              </a:rPr>
              <a:t>entèvni</a:t>
            </a:r>
            <a:endParaRPr sz="2000" dirty="0">
              <a:latin typeface="Aptos" panose="020B0004020202020204" pitchFamily="34" charset="0"/>
              <a:cs typeface="Tahoma"/>
            </a:endParaRPr>
          </a:p>
          <a:p>
            <a:pPr marL="241300" indent="-228600">
              <a:lnSpc>
                <a:spcPct val="100000"/>
              </a:lnSpc>
              <a:spcBef>
                <a:spcPts val="805"/>
              </a:spcBef>
              <a:buFont typeface="Arial MT"/>
              <a:buChar char="•"/>
              <a:tabLst>
                <a:tab pos="241300" algn="l"/>
              </a:tabLst>
            </a:pPr>
            <a:r>
              <a:rPr sz="1800" spc="-10" dirty="0">
                <a:solidFill>
                  <a:srgbClr val="205F9A"/>
                </a:solidFill>
                <a:latin typeface="Aptos" panose="020B0004020202020204" pitchFamily="34" charset="0"/>
                <a:cs typeface="Tahoma"/>
              </a:rPr>
              <a:t>Depatman</a:t>
            </a:r>
            <a:r>
              <a:rPr sz="1800" spc="-135" dirty="0">
                <a:solidFill>
                  <a:srgbClr val="205F9A"/>
                </a:solidFill>
                <a:latin typeface="Aptos" panose="020B0004020202020204" pitchFamily="34" charset="0"/>
                <a:cs typeface="Tahoma"/>
              </a:rPr>
              <a:t> </a:t>
            </a:r>
            <a:r>
              <a:rPr sz="1800" dirty="0">
                <a:solidFill>
                  <a:srgbClr val="205F9A"/>
                </a:solidFill>
                <a:latin typeface="Aptos" panose="020B0004020202020204" pitchFamily="34" charset="0"/>
                <a:cs typeface="Tahoma"/>
              </a:rPr>
              <a:t>an</a:t>
            </a:r>
            <a:r>
              <a:rPr sz="1800" spc="-190" dirty="0">
                <a:solidFill>
                  <a:srgbClr val="205F9A"/>
                </a:solidFill>
                <a:latin typeface="Aptos" panose="020B0004020202020204" pitchFamily="34" charset="0"/>
                <a:cs typeface="Tahoma"/>
              </a:rPr>
              <a:t> </a:t>
            </a:r>
            <a:r>
              <a:rPr sz="1800" spc="-175" dirty="0">
                <a:solidFill>
                  <a:srgbClr val="205F9A"/>
                </a:solidFill>
                <a:latin typeface="Aptos" panose="020B0004020202020204" pitchFamily="34" charset="0"/>
                <a:cs typeface="Tahoma"/>
              </a:rPr>
              <a:t>–</a:t>
            </a:r>
            <a:r>
              <a:rPr sz="1800" spc="-180" dirty="0">
                <a:solidFill>
                  <a:srgbClr val="205F9A"/>
                </a:solidFill>
                <a:latin typeface="Aptos" panose="020B0004020202020204" pitchFamily="34" charset="0"/>
                <a:cs typeface="Tahoma"/>
              </a:rPr>
              <a:t> </a:t>
            </a:r>
            <a:r>
              <a:rPr sz="1800" spc="-35" dirty="0">
                <a:solidFill>
                  <a:srgbClr val="205F9A"/>
                </a:solidFill>
                <a:latin typeface="Aptos" panose="020B0004020202020204" pitchFamily="34" charset="0"/>
                <a:cs typeface="Tahoma"/>
              </a:rPr>
              <a:t>anjeneral</a:t>
            </a:r>
            <a:r>
              <a:rPr sz="1800" spc="-145" dirty="0">
                <a:solidFill>
                  <a:srgbClr val="205F9A"/>
                </a:solidFill>
                <a:latin typeface="Aptos" panose="020B0004020202020204" pitchFamily="34" charset="0"/>
                <a:cs typeface="Tahoma"/>
              </a:rPr>
              <a:t> </a:t>
            </a:r>
            <a:r>
              <a:rPr sz="1800" spc="-35" dirty="0">
                <a:solidFill>
                  <a:srgbClr val="205F9A"/>
                </a:solidFill>
                <a:latin typeface="Aptos" panose="020B0004020202020204" pitchFamily="34" charset="0"/>
                <a:cs typeface="Tahoma"/>
              </a:rPr>
              <a:t>7</a:t>
            </a:r>
            <a:r>
              <a:rPr sz="1800" spc="-180" dirty="0">
                <a:solidFill>
                  <a:srgbClr val="205F9A"/>
                </a:solidFill>
                <a:latin typeface="Aptos" panose="020B0004020202020204" pitchFamily="34" charset="0"/>
                <a:cs typeface="Tahoma"/>
              </a:rPr>
              <a:t> </a:t>
            </a:r>
            <a:r>
              <a:rPr sz="1800" spc="-30" dirty="0">
                <a:solidFill>
                  <a:srgbClr val="205F9A"/>
                </a:solidFill>
                <a:latin typeface="Aptos" panose="020B0004020202020204" pitchFamily="34" charset="0"/>
                <a:cs typeface="Tahoma"/>
              </a:rPr>
              <a:t>jou</a:t>
            </a:r>
            <a:r>
              <a:rPr sz="1800" spc="-200" dirty="0">
                <a:solidFill>
                  <a:srgbClr val="205F9A"/>
                </a:solidFill>
                <a:latin typeface="Aptos" panose="020B0004020202020204" pitchFamily="34" charset="0"/>
                <a:cs typeface="Tahoma"/>
              </a:rPr>
              <a:t> </a:t>
            </a:r>
            <a:r>
              <a:rPr sz="1800" spc="-40" dirty="0">
                <a:solidFill>
                  <a:srgbClr val="205F9A"/>
                </a:solidFill>
                <a:latin typeface="Aptos" panose="020B0004020202020204" pitchFamily="34" charset="0"/>
                <a:cs typeface="Tahoma"/>
              </a:rPr>
              <a:t>anvan</a:t>
            </a:r>
            <a:r>
              <a:rPr sz="1800" spc="-135" dirty="0">
                <a:solidFill>
                  <a:srgbClr val="205F9A"/>
                </a:solidFill>
                <a:latin typeface="Aptos" panose="020B0004020202020204" pitchFamily="34" charset="0"/>
                <a:cs typeface="Tahoma"/>
              </a:rPr>
              <a:t> </a:t>
            </a:r>
            <a:r>
              <a:rPr sz="1800" spc="-10" dirty="0">
                <a:solidFill>
                  <a:srgbClr val="205F9A"/>
                </a:solidFill>
                <a:latin typeface="Aptos" panose="020B0004020202020204" pitchFamily="34" charset="0"/>
                <a:cs typeface="Tahoma"/>
              </a:rPr>
              <a:t>odyans</a:t>
            </a:r>
            <a:r>
              <a:rPr sz="1800" spc="-135" dirty="0">
                <a:solidFill>
                  <a:srgbClr val="205F9A"/>
                </a:solidFill>
                <a:latin typeface="Aptos" panose="020B0004020202020204" pitchFamily="34" charset="0"/>
                <a:cs typeface="Tahoma"/>
              </a:rPr>
              <a:t> </a:t>
            </a:r>
            <a:r>
              <a:rPr sz="1800" spc="-10" dirty="0">
                <a:solidFill>
                  <a:srgbClr val="205F9A"/>
                </a:solidFill>
                <a:latin typeface="Aptos" panose="020B0004020202020204" pitchFamily="34" charset="0"/>
                <a:cs typeface="Tahoma"/>
              </a:rPr>
              <a:t>kòmantè</a:t>
            </a:r>
            <a:r>
              <a:rPr sz="1800" spc="-165" dirty="0">
                <a:solidFill>
                  <a:srgbClr val="205F9A"/>
                </a:solidFill>
                <a:latin typeface="Aptos" panose="020B0004020202020204" pitchFamily="34" charset="0"/>
                <a:cs typeface="Tahoma"/>
              </a:rPr>
              <a:t> </a:t>
            </a:r>
            <a:r>
              <a:rPr sz="1800" dirty="0">
                <a:solidFill>
                  <a:srgbClr val="205F9A"/>
                </a:solidFill>
                <a:latin typeface="Aptos" panose="020B0004020202020204" pitchFamily="34" charset="0"/>
                <a:cs typeface="Tahoma"/>
              </a:rPr>
              <a:t>piblik</a:t>
            </a:r>
            <a:r>
              <a:rPr sz="1800" spc="-220" dirty="0">
                <a:solidFill>
                  <a:srgbClr val="205F9A"/>
                </a:solidFill>
                <a:latin typeface="Aptos" panose="020B0004020202020204" pitchFamily="34" charset="0"/>
                <a:cs typeface="Tahoma"/>
              </a:rPr>
              <a:t> </a:t>
            </a:r>
            <a:r>
              <a:rPr sz="1800" spc="-25" dirty="0">
                <a:solidFill>
                  <a:srgbClr val="205F9A"/>
                </a:solidFill>
                <a:latin typeface="Aptos" panose="020B0004020202020204" pitchFamily="34" charset="0"/>
                <a:cs typeface="Tahoma"/>
              </a:rPr>
              <a:t>la</a:t>
            </a:r>
            <a:endParaRPr sz="1800" dirty="0">
              <a:latin typeface="Aptos" panose="020B0004020202020204" pitchFamily="34" charset="0"/>
              <a:cs typeface="Tahoma"/>
            </a:endParaRPr>
          </a:p>
          <a:p>
            <a:pPr marL="241300" indent="-228600">
              <a:lnSpc>
                <a:spcPct val="100000"/>
              </a:lnSpc>
              <a:spcBef>
                <a:spcPts val="840"/>
              </a:spcBef>
              <a:buFont typeface="Arial MT"/>
              <a:buChar char="•"/>
              <a:tabLst>
                <a:tab pos="241300" algn="l"/>
              </a:tabLst>
            </a:pPr>
            <a:r>
              <a:rPr sz="1800" spc="-20" dirty="0">
                <a:solidFill>
                  <a:srgbClr val="205F9A"/>
                </a:solidFill>
                <a:latin typeface="Aptos" panose="020B0004020202020204" pitchFamily="34" charset="0"/>
                <a:cs typeface="Tahoma"/>
              </a:rPr>
              <a:t>Komisyon</a:t>
            </a:r>
            <a:r>
              <a:rPr sz="1800" spc="-190" dirty="0">
                <a:solidFill>
                  <a:srgbClr val="205F9A"/>
                </a:solidFill>
                <a:latin typeface="Aptos" panose="020B0004020202020204" pitchFamily="34" charset="0"/>
                <a:cs typeface="Tahoma"/>
              </a:rPr>
              <a:t> </a:t>
            </a:r>
            <a:r>
              <a:rPr sz="1800" spc="-25" dirty="0">
                <a:solidFill>
                  <a:srgbClr val="205F9A"/>
                </a:solidFill>
                <a:latin typeface="Aptos" panose="020B0004020202020204" pitchFamily="34" charset="0"/>
                <a:cs typeface="Tahoma"/>
              </a:rPr>
              <a:t>Seleksyon</a:t>
            </a:r>
            <a:r>
              <a:rPr sz="1800" spc="-120" dirty="0">
                <a:solidFill>
                  <a:srgbClr val="205F9A"/>
                </a:solidFill>
                <a:latin typeface="Aptos" panose="020B0004020202020204" pitchFamily="34" charset="0"/>
                <a:cs typeface="Tahoma"/>
              </a:rPr>
              <a:t> </a:t>
            </a:r>
            <a:r>
              <a:rPr sz="1800" spc="-10" dirty="0">
                <a:solidFill>
                  <a:srgbClr val="205F9A"/>
                </a:solidFill>
                <a:latin typeface="Aptos" panose="020B0004020202020204" pitchFamily="34" charset="0"/>
                <a:cs typeface="Tahoma"/>
              </a:rPr>
              <a:t>Sit</a:t>
            </a:r>
            <a:r>
              <a:rPr sz="1800" spc="-130" dirty="0">
                <a:solidFill>
                  <a:srgbClr val="205F9A"/>
                </a:solidFill>
                <a:latin typeface="Aptos" panose="020B0004020202020204" pitchFamily="34" charset="0"/>
                <a:cs typeface="Tahoma"/>
              </a:rPr>
              <a:t> </a:t>
            </a:r>
            <a:r>
              <a:rPr sz="1800" dirty="0">
                <a:solidFill>
                  <a:srgbClr val="205F9A"/>
                </a:solidFill>
                <a:latin typeface="Aptos" panose="020B0004020202020204" pitchFamily="34" charset="0"/>
                <a:cs typeface="Tahoma"/>
              </a:rPr>
              <a:t>la</a:t>
            </a:r>
            <a:r>
              <a:rPr sz="1800" spc="-150" dirty="0">
                <a:solidFill>
                  <a:srgbClr val="205F9A"/>
                </a:solidFill>
                <a:latin typeface="Aptos" panose="020B0004020202020204" pitchFamily="34" charset="0"/>
                <a:cs typeface="Tahoma"/>
              </a:rPr>
              <a:t> </a:t>
            </a:r>
            <a:r>
              <a:rPr sz="1800" spc="-175" dirty="0">
                <a:solidFill>
                  <a:srgbClr val="205F9A"/>
                </a:solidFill>
                <a:latin typeface="Aptos" panose="020B0004020202020204" pitchFamily="34" charset="0"/>
                <a:cs typeface="Tahoma"/>
              </a:rPr>
              <a:t>–</a:t>
            </a:r>
            <a:r>
              <a:rPr sz="1800" spc="-165" dirty="0">
                <a:solidFill>
                  <a:srgbClr val="205F9A"/>
                </a:solidFill>
                <a:latin typeface="Aptos" panose="020B0004020202020204" pitchFamily="34" charset="0"/>
                <a:cs typeface="Tahoma"/>
              </a:rPr>
              <a:t> </a:t>
            </a:r>
            <a:r>
              <a:rPr sz="1800" spc="-30" dirty="0">
                <a:solidFill>
                  <a:srgbClr val="205F9A"/>
                </a:solidFill>
                <a:latin typeface="Aptos" panose="020B0004020202020204" pitchFamily="34" charset="0"/>
                <a:cs typeface="Tahoma"/>
              </a:rPr>
              <a:t>anjeneral</a:t>
            </a:r>
            <a:r>
              <a:rPr sz="1800" spc="-160" dirty="0">
                <a:solidFill>
                  <a:srgbClr val="205F9A"/>
                </a:solidFill>
                <a:latin typeface="Aptos" panose="020B0004020202020204" pitchFamily="34" charset="0"/>
                <a:cs typeface="Tahoma"/>
              </a:rPr>
              <a:t> </a:t>
            </a:r>
            <a:r>
              <a:rPr sz="1800" spc="-30" dirty="0">
                <a:solidFill>
                  <a:srgbClr val="205F9A"/>
                </a:solidFill>
                <a:latin typeface="Aptos" panose="020B0004020202020204" pitchFamily="34" charset="0"/>
                <a:cs typeface="Tahoma"/>
              </a:rPr>
              <a:t>14</a:t>
            </a:r>
            <a:r>
              <a:rPr sz="1800" spc="-175" dirty="0">
                <a:solidFill>
                  <a:srgbClr val="205F9A"/>
                </a:solidFill>
                <a:latin typeface="Aptos" panose="020B0004020202020204" pitchFamily="34" charset="0"/>
                <a:cs typeface="Tahoma"/>
              </a:rPr>
              <a:t> </a:t>
            </a:r>
            <a:r>
              <a:rPr sz="1800" spc="-30" dirty="0">
                <a:solidFill>
                  <a:srgbClr val="205F9A"/>
                </a:solidFill>
                <a:latin typeface="Aptos" panose="020B0004020202020204" pitchFamily="34" charset="0"/>
                <a:cs typeface="Tahoma"/>
              </a:rPr>
              <a:t>jou</a:t>
            </a:r>
            <a:r>
              <a:rPr sz="1800" spc="-185" dirty="0">
                <a:solidFill>
                  <a:srgbClr val="205F9A"/>
                </a:solidFill>
                <a:latin typeface="Aptos" panose="020B0004020202020204" pitchFamily="34" charset="0"/>
                <a:cs typeface="Tahoma"/>
              </a:rPr>
              <a:t> </a:t>
            </a:r>
            <a:r>
              <a:rPr sz="1800" spc="-25" dirty="0">
                <a:solidFill>
                  <a:srgbClr val="205F9A"/>
                </a:solidFill>
                <a:latin typeface="Aptos" panose="020B0004020202020204" pitchFamily="34" charset="0"/>
                <a:cs typeface="Tahoma"/>
              </a:rPr>
              <a:t>apre</a:t>
            </a:r>
            <a:r>
              <a:rPr sz="1800" spc="-160" dirty="0">
                <a:solidFill>
                  <a:srgbClr val="205F9A"/>
                </a:solidFill>
                <a:latin typeface="Aptos" panose="020B0004020202020204" pitchFamily="34" charset="0"/>
                <a:cs typeface="Tahoma"/>
              </a:rPr>
              <a:t> </a:t>
            </a:r>
            <a:r>
              <a:rPr sz="1800" spc="-10" dirty="0">
                <a:solidFill>
                  <a:srgbClr val="205F9A"/>
                </a:solidFill>
                <a:latin typeface="Aptos" panose="020B0004020202020204" pitchFamily="34" charset="0"/>
                <a:cs typeface="Tahoma"/>
              </a:rPr>
              <a:t>odyans</a:t>
            </a:r>
            <a:r>
              <a:rPr sz="1800" spc="-130" dirty="0">
                <a:solidFill>
                  <a:srgbClr val="205F9A"/>
                </a:solidFill>
                <a:latin typeface="Aptos" panose="020B0004020202020204" pitchFamily="34" charset="0"/>
                <a:cs typeface="Tahoma"/>
              </a:rPr>
              <a:t> </a:t>
            </a:r>
            <a:r>
              <a:rPr sz="1800" dirty="0">
                <a:solidFill>
                  <a:srgbClr val="205F9A"/>
                </a:solidFill>
                <a:latin typeface="Aptos" panose="020B0004020202020204" pitchFamily="34" charset="0"/>
                <a:cs typeface="Tahoma"/>
              </a:rPr>
              <a:t>piblik</a:t>
            </a:r>
            <a:r>
              <a:rPr sz="1800" spc="-200" dirty="0">
                <a:solidFill>
                  <a:srgbClr val="205F9A"/>
                </a:solidFill>
                <a:latin typeface="Aptos" panose="020B0004020202020204" pitchFamily="34" charset="0"/>
                <a:cs typeface="Tahoma"/>
              </a:rPr>
              <a:t> </a:t>
            </a:r>
            <a:r>
              <a:rPr sz="1800" spc="-25" dirty="0">
                <a:solidFill>
                  <a:srgbClr val="205F9A"/>
                </a:solidFill>
                <a:latin typeface="Aptos" panose="020B0004020202020204" pitchFamily="34" charset="0"/>
                <a:cs typeface="Tahoma"/>
              </a:rPr>
              <a:t>la</a:t>
            </a:r>
            <a:endParaRPr sz="1800" dirty="0">
              <a:latin typeface="Aptos" panose="020B0004020202020204" pitchFamily="34" charset="0"/>
              <a:cs typeface="Tahoma"/>
            </a:endParaRPr>
          </a:p>
          <a:p>
            <a:pPr marL="241300" indent="-228600">
              <a:lnSpc>
                <a:spcPct val="100000"/>
              </a:lnSpc>
              <a:spcBef>
                <a:spcPts val="770"/>
              </a:spcBef>
              <a:buFont typeface="Arial MT"/>
              <a:buChar char="•"/>
              <a:tabLst>
                <a:tab pos="241300" algn="l"/>
              </a:tabLst>
            </a:pPr>
            <a:r>
              <a:rPr sz="1800" dirty="0">
                <a:solidFill>
                  <a:srgbClr val="205F9A"/>
                </a:solidFill>
                <a:latin typeface="Aptos" panose="020B0004020202020204" pitchFamily="34" charset="0"/>
                <a:cs typeface="Tahoma"/>
              </a:rPr>
              <a:t>Ou</a:t>
            </a:r>
            <a:r>
              <a:rPr sz="1800" spc="-190" dirty="0">
                <a:solidFill>
                  <a:srgbClr val="205F9A"/>
                </a:solidFill>
                <a:latin typeface="Aptos" panose="020B0004020202020204" pitchFamily="34" charset="0"/>
                <a:cs typeface="Tahoma"/>
              </a:rPr>
              <a:t> </a:t>
            </a:r>
            <a:r>
              <a:rPr sz="1800" spc="-50" dirty="0">
                <a:solidFill>
                  <a:srgbClr val="205F9A"/>
                </a:solidFill>
                <a:latin typeface="Aptos" panose="020B0004020202020204" pitchFamily="34" charset="0"/>
                <a:cs typeface="Tahoma"/>
              </a:rPr>
              <a:t>ka</a:t>
            </a:r>
            <a:r>
              <a:rPr sz="1800" spc="-140" dirty="0">
                <a:solidFill>
                  <a:srgbClr val="205F9A"/>
                </a:solidFill>
                <a:latin typeface="Aptos" panose="020B0004020202020204" pitchFamily="34" charset="0"/>
                <a:cs typeface="Tahoma"/>
              </a:rPr>
              <a:t> </a:t>
            </a:r>
            <a:r>
              <a:rPr sz="1800" spc="-10" dirty="0">
                <a:solidFill>
                  <a:srgbClr val="205F9A"/>
                </a:solidFill>
                <a:latin typeface="Aptos" panose="020B0004020202020204" pitchFamily="34" charset="0"/>
                <a:cs typeface="Tahoma"/>
              </a:rPr>
              <a:t>mande</a:t>
            </a:r>
            <a:r>
              <a:rPr sz="1800" spc="-155" dirty="0">
                <a:solidFill>
                  <a:srgbClr val="205F9A"/>
                </a:solidFill>
                <a:latin typeface="Aptos" panose="020B0004020202020204" pitchFamily="34" charset="0"/>
                <a:cs typeface="Tahoma"/>
              </a:rPr>
              <a:t> </a:t>
            </a:r>
            <a:r>
              <a:rPr sz="1800" dirty="0">
                <a:solidFill>
                  <a:srgbClr val="205F9A"/>
                </a:solidFill>
                <a:latin typeface="Aptos" panose="020B0004020202020204" pitchFamily="34" charset="0"/>
                <a:cs typeface="Tahoma"/>
              </a:rPr>
              <a:t>plis</a:t>
            </a:r>
            <a:r>
              <a:rPr sz="1800" spc="-130" dirty="0">
                <a:solidFill>
                  <a:srgbClr val="205F9A"/>
                </a:solidFill>
                <a:latin typeface="Aptos" panose="020B0004020202020204" pitchFamily="34" charset="0"/>
                <a:cs typeface="Tahoma"/>
              </a:rPr>
              <a:t> </a:t>
            </a:r>
            <a:r>
              <a:rPr sz="1800" dirty="0">
                <a:solidFill>
                  <a:srgbClr val="205F9A"/>
                </a:solidFill>
                <a:latin typeface="Aptos" panose="020B0004020202020204" pitchFamily="34" charset="0"/>
                <a:cs typeface="Tahoma"/>
              </a:rPr>
              <a:t>tan</a:t>
            </a:r>
            <a:r>
              <a:rPr sz="1800" spc="-195" dirty="0">
                <a:solidFill>
                  <a:srgbClr val="205F9A"/>
                </a:solidFill>
                <a:latin typeface="Aptos" panose="020B0004020202020204" pitchFamily="34" charset="0"/>
                <a:cs typeface="Tahoma"/>
              </a:rPr>
              <a:t> </a:t>
            </a:r>
            <a:r>
              <a:rPr sz="1800" dirty="0">
                <a:solidFill>
                  <a:srgbClr val="205F9A"/>
                </a:solidFill>
                <a:latin typeface="Aptos" panose="020B0004020202020204" pitchFamily="34" charset="0"/>
                <a:cs typeface="Tahoma"/>
              </a:rPr>
              <a:t>pou</a:t>
            </a:r>
            <a:r>
              <a:rPr sz="1800" spc="-195" dirty="0">
                <a:solidFill>
                  <a:srgbClr val="205F9A"/>
                </a:solidFill>
                <a:latin typeface="Aptos" panose="020B0004020202020204" pitchFamily="34" charset="0"/>
                <a:cs typeface="Tahoma"/>
              </a:rPr>
              <a:t> </a:t>
            </a:r>
            <a:r>
              <a:rPr sz="1800" spc="-10" dirty="0">
                <a:solidFill>
                  <a:srgbClr val="205F9A"/>
                </a:solidFill>
                <a:latin typeface="Aptos" panose="020B0004020202020204" pitchFamily="34" charset="0"/>
                <a:cs typeface="Tahoma"/>
              </a:rPr>
              <a:t>depoze</a:t>
            </a:r>
            <a:r>
              <a:rPr sz="1800" spc="-185" dirty="0">
                <a:solidFill>
                  <a:srgbClr val="205F9A"/>
                </a:solidFill>
                <a:latin typeface="Aptos" panose="020B0004020202020204" pitchFamily="34" charset="0"/>
                <a:cs typeface="Tahoma"/>
              </a:rPr>
              <a:t> </a:t>
            </a:r>
            <a:r>
              <a:rPr sz="1800" spc="-10" dirty="0">
                <a:solidFill>
                  <a:srgbClr val="205F9A"/>
                </a:solidFill>
                <a:latin typeface="Aptos" panose="020B0004020202020204" pitchFamily="34" charset="0"/>
                <a:cs typeface="Tahoma"/>
              </a:rPr>
              <a:t>petisyon</a:t>
            </a:r>
            <a:r>
              <a:rPr sz="1800" spc="-175" dirty="0">
                <a:solidFill>
                  <a:srgbClr val="205F9A"/>
                </a:solidFill>
                <a:latin typeface="Aptos" panose="020B0004020202020204" pitchFamily="34" charset="0"/>
                <a:cs typeface="Tahoma"/>
              </a:rPr>
              <a:t> </a:t>
            </a:r>
            <a:r>
              <a:rPr sz="1800" dirty="0">
                <a:solidFill>
                  <a:srgbClr val="205F9A"/>
                </a:solidFill>
                <a:latin typeface="Aptos" panose="020B0004020202020204" pitchFamily="34" charset="0"/>
                <a:cs typeface="Tahoma"/>
              </a:rPr>
              <a:t>pou</a:t>
            </a:r>
            <a:r>
              <a:rPr sz="1800" spc="-190" dirty="0">
                <a:solidFill>
                  <a:srgbClr val="205F9A"/>
                </a:solidFill>
                <a:latin typeface="Aptos" panose="020B0004020202020204" pitchFamily="34" charset="0"/>
                <a:cs typeface="Tahoma"/>
              </a:rPr>
              <a:t> </a:t>
            </a:r>
            <a:r>
              <a:rPr sz="1800" spc="-35" dirty="0">
                <a:solidFill>
                  <a:srgbClr val="205F9A"/>
                </a:solidFill>
                <a:latin typeface="Aptos" panose="020B0004020202020204" pitchFamily="34" charset="0"/>
                <a:cs typeface="Tahoma"/>
              </a:rPr>
              <a:t>entèvni</a:t>
            </a:r>
            <a:r>
              <a:rPr sz="1800" spc="-145" dirty="0">
                <a:solidFill>
                  <a:srgbClr val="205F9A"/>
                </a:solidFill>
                <a:latin typeface="Aptos" panose="020B0004020202020204" pitchFamily="34" charset="0"/>
                <a:cs typeface="Tahoma"/>
              </a:rPr>
              <a:t> </a:t>
            </a:r>
            <a:r>
              <a:rPr sz="1800" spc="50" dirty="0">
                <a:solidFill>
                  <a:srgbClr val="205F9A"/>
                </a:solidFill>
                <a:latin typeface="Aptos" panose="020B0004020202020204" pitchFamily="34" charset="0"/>
                <a:cs typeface="Tahoma"/>
              </a:rPr>
              <a:t>si</a:t>
            </a:r>
            <a:r>
              <a:rPr sz="1800" spc="-190" dirty="0">
                <a:solidFill>
                  <a:srgbClr val="205F9A"/>
                </a:solidFill>
                <a:latin typeface="Aptos" panose="020B0004020202020204" pitchFamily="34" charset="0"/>
                <a:cs typeface="Tahoma"/>
              </a:rPr>
              <a:t> </a:t>
            </a:r>
            <a:r>
              <a:rPr sz="1800" spc="-10" dirty="0">
                <a:solidFill>
                  <a:srgbClr val="205F9A"/>
                </a:solidFill>
                <a:latin typeface="Aptos" panose="020B0004020202020204" pitchFamily="34" charset="0"/>
                <a:cs typeface="Tahoma"/>
              </a:rPr>
              <a:t>ou</a:t>
            </a:r>
            <a:r>
              <a:rPr sz="1800" spc="-160" dirty="0">
                <a:solidFill>
                  <a:srgbClr val="205F9A"/>
                </a:solidFill>
                <a:latin typeface="Aptos" panose="020B0004020202020204" pitchFamily="34" charset="0"/>
                <a:cs typeface="Tahoma"/>
              </a:rPr>
              <a:t> </a:t>
            </a:r>
            <a:r>
              <a:rPr sz="1800" spc="-40" dirty="0">
                <a:solidFill>
                  <a:srgbClr val="205F9A"/>
                </a:solidFill>
                <a:latin typeface="Aptos" panose="020B0004020202020204" pitchFamily="34" charset="0"/>
                <a:cs typeface="Tahoma"/>
              </a:rPr>
              <a:t>fè</a:t>
            </a:r>
            <a:r>
              <a:rPr sz="1800" spc="-170" dirty="0">
                <a:solidFill>
                  <a:srgbClr val="205F9A"/>
                </a:solidFill>
                <a:latin typeface="Aptos" panose="020B0004020202020204" pitchFamily="34" charset="0"/>
                <a:cs typeface="Tahoma"/>
              </a:rPr>
              <a:t> </a:t>
            </a:r>
            <a:r>
              <a:rPr sz="1800" dirty="0">
                <a:solidFill>
                  <a:srgbClr val="205F9A"/>
                </a:solidFill>
                <a:latin typeface="Aptos" panose="020B0004020202020204" pitchFamily="34" charset="0"/>
                <a:cs typeface="Tahoma"/>
              </a:rPr>
              <a:t>sa</a:t>
            </a:r>
            <a:r>
              <a:rPr sz="1800" spc="-180" dirty="0">
                <a:solidFill>
                  <a:srgbClr val="205F9A"/>
                </a:solidFill>
                <a:latin typeface="Aptos" panose="020B0004020202020204" pitchFamily="34" charset="0"/>
                <a:cs typeface="Tahoma"/>
              </a:rPr>
              <a:t> </a:t>
            </a:r>
            <a:r>
              <a:rPr sz="1800" spc="-40" dirty="0">
                <a:solidFill>
                  <a:srgbClr val="205F9A"/>
                </a:solidFill>
                <a:latin typeface="Aptos" panose="020B0004020202020204" pitchFamily="34" charset="0"/>
                <a:cs typeface="Tahoma"/>
              </a:rPr>
              <a:t>anvan</a:t>
            </a:r>
            <a:r>
              <a:rPr sz="1800" spc="-130" dirty="0">
                <a:solidFill>
                  <a:srgbClr val="205F9A"/>
                </a:solidFill>
                <a:latin typeface="Aptos" panose="020B0004020202020204" pitchFamily="34" charset="0"/>
                <a:cs typeface="Tahoma"/>
              </a:rPr>
              <a:t> </a:t>
            </a:r>
            <a:r>
              <a:rPr sz="1800" spc="-20" dirty="0">
                <a:solidFill>
                  <a:srgbClr val="205F9A"/>
                </a:solidFill>
                <a:latin typeface="Aptos" panose="020B0004020202020204" pitchFamily="34" charset="0"/>
                <a:cs typeface="Tahoma"/>
              </a:rPr>
              <a:t>dat</a:t>
            </a:r>
            <a:r>
              <a:rPr sz="1800" spc="-140" dirty="0">
                <a:solidFill>
                  <a:srgbClr val="205F9A"/>
                </a:solidFill>
                <a:latin typeface="Aptos" panose="020B0004020202020204" pitchFamily="34" charset="0"/>
                <a:cs typeface="Tahoma"/>
              </a:rPr>
              <a:t> </a:t>
            </a:r>
            <a:r>
              <a:rPr sz="1800" dirty="0">
                <a:solidFill>
                  <a:srgbClr val="205F9A"/>
                </a:solidFill>
                <a:latin typeface="Aptos" panose="020B0004020202020204" pitchFamily="34" charset="0"/>
                <a:cs typeface="Tahoma"/>
              </a:rPr>
              <a:t>limit</a:t>
            </a:r>
            <a:r>
              <a:rPr sz="1800" spc="-160" dirty="0">
                <a:solidFill>
                  <a:srgbClr val="205F9A"/>
                </a:solidFill>
                <a:latin typeface="Aptos" panose="020B0004020202020204" pitchFamily="34" charset="0"/>
                <a:cs typeface="Tahoma"/>
              </a:rPr>
              <a:t> </a:t>
            </a:r>
            <a:r>
              <a:rPr sz="1800" spc="-20" dirty="0">
                <a:solidFill>
                  <a:srgbClr val="205F9A"/>
                </a:solidFill>
                <a:latin typeface="Aptos" panose="020B0004020202020204" pitchFamily="34" charset="0"/>
                <a:cs typeface="Tahoma"/>
              </a:rPr>
              <a:t>orijinal</a:t>
            </a:r>
            <a:r>
              <a:rPr sz="1800" spc="-155" dirty="0">
                <a:solidFill>
                  <a:srgbClr val="205F9A"/>
                </a:solidFill>
                <a:latin typeface="Aptos" panose="020B0004020202020204" pitchFamily="34" charset="0"/>
                <a:cs typeface="Tahoma"/>
              </a:rPr>
              <a:t> </a:t>
            </a:r>
            <a:r>
              <a:rPr sz="1800" spc="-25" dirty="0">
                <a:solidFill>
                  <a:srgbClr val="205F9A"/>
                </a:solidFill>
                <a:latin typeface="Aptos" panose="020B0004020202020204" pitchFamily="34" charset="0"/>
                <a:cs typeface="Tahoma"/>
              </a:rPr>
              <a:t>la</a:t>
            </a:r>
            <a:endParaRPr sz="1800" dirty="0">
              <a:latin typeface="Aptos" panose="020B0004020202020204" pitchFamily="34" charset="0"/>
              <a:cs typeface="Tahoma"/>
            </a:endParaRPr>
          </a:p>
        </p:txBody>
      </p:sp>
      <p:sp>
        <p:nvSpPr>
          <p:cNvPr id="10" name="object 10"/>
          <p:cNvSpPr txBox="1"/>
          <p:nvPr/>
        </p:nvSpPr>
        <p:spPr>
          <a:xfrm>
            <a:off x="476250" y="5972175"/>
            <a:ext cx="11029950" cy="603563"/>
          </a:xfrm>
          <a:prstGeom prst="rect">
            <a:avLst/>
          </a:prstGeom>
          <a:solidFill>
            <a:srgbClr val="388556"/>
          </a:solidFill>
          <a:ln w="3175">
            <a:solidFill>
              <a:srgbClr val="388556"/>
            </a:solidFill>
          </a:ln>
        </p:spPr>
        <p:txBody>
          <a:bodyPr vert="horz" wrap="square" lIns="0" tIns="49530" rIns="0" bIns="0" rtlCol="0">
            <a:spAutoFit/>
          </a:bodyPr>
          <a:lstStyle/>
          <a:p>
            <a:pPr marL="88900" marR="94615">
              <a:lnSpc>
                <a:spcPct val="100899"/>
              </a:lnSpc>
              <a:spcBef>
                <a:spcPts val="390"/>
              </a:spcBef>
            </a:pPr>
            <a:r>
              <a:rPr spc="-65" dirty="0">
                <a:solidFill>
                  <a:srgbClr val="FFFFFF"/>
                </a:solidFill>
                <a:latin typeface="Aptos" panose="020B0004020202020204" pitchFamily="34" charset="0"/>
                <a:cs typeface="Tahoma"/>
              </a:rPr>
              <a:t>*Avi</a:t>
            </a:r>
            <a:r>
              <a:rPr spc="-114"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a</a:t>
            </a:r>
            <a:r>
              <a:rPr spc="-60"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rele</a:t>
            </a:r>
            <a:r>
              <a:rPr spc="-110" dirty="0">
                <a:solidFill>
                  <a:srgbClr val="FFFFFF"/>
                </a:solidFill>
                <a:latin typeface="Aptos" panose="020B0004020202020204" pitchFamily="34" charset="0"/>
                <a:cs typeface="Tahoma"/>
              </a:rPr>
              <a:t> </a:t>
            </a:r>
            <a:r>
              <a:rPr spc="-20" dirty="0">
                <a:solidFill>
                  <a:srgbClr val="FFFFFF"/>
                </a:solidFill>
                <a:latin typeface="Aptos" panose="020B0004020202020204" pitchFamily="34" charset="0"/>
                <a:cs typeface="Tahoma"/>
              </a:rPr>
              <a:t>Avi</a:t>
            </a:r>
            <a:r>
              <a:rPr spc="-65"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Depoze</a:t>
            </a:r>
            <a:r>
              <a:rPr spc="-45"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ak</a:t>
            </a:r>
            <a:r>
              <a:rPr spc="-40"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Odyans</a:t>
            </a:r>
            <a:r>
              <a:rPr spc="-30"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Piblik</a:t>
            </a:r>
            <a:r>
              <a:rPr spc="-50"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nan</a:t>
            </a:r>
            <a:r>
              <a:rPr spc="-70"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yon</a:t>
            </a:r>
            <a:r>
              <a:rPr spc="-95"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Pwosedi</a:t>
            </a:r>
            <a:r>
              <a:rPr spc="-80"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Depatman</a:t>
            </a:r>
            <a:r>
              <a:rPr spc="-20"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oswa</a:t>
            </a:r>
            <a:r>
              <a:rPr spc="-55" dirty="0">
                <a:solidFill>
                  <a:srgbClr val="FFFFFF"/>
                </a:solidFill>
                <a:latin typeface="Aptos" panose="020B0004020202020204" pitchFamily="34" charset="0"/>
                <a:cs typeface="Tahoma"/>
              </a:rPr>
              <a:t> </a:t>
            </a:r>
            <a:r>
              <a:rPr spc="-25" dirty="0">
                <a:solidFill>
                  <a:srgbClr val="FFFFFF"/>
                </a:solidFill>
                <a:latin typeface="Aptos" panose="020B0004020202020204" pitchFamily="34" charset="0"/>
                <a:cs typeface="Tahoma"/>
              </a:rPr>
              <a:t>yon</a:t>
            </a:r>
            <a:r>
              <a:rPr spc="-70" dirty="0">
                <a:solidFill>
                  <a:srgbClr val="FFFFFF"/>
                </a:solidFill>
                <a:latin typeface="Aptos" panose="020B0004020202020204" pitchFamily="34" charset="0"/>
                <a:cs typeface="Tahoma"/>
              </a:rPr>
              <a:t> </a:t>
            </a:r>
            <a:r>
              <a:rPr spc="-20" dirty="0">
                <a:solidFill>
                  <a:srgbClr val="FFFFFF"/>
                </a:solidFill>
                <a:latin typeface="Aptos" panose="020B0004020202020204" pitchFamily="34" charset="0"/>
                <a:cs typeface="Tahoma"/>
              </a:rPr>
              <a:t>Avi</a:t>
            </a:r>
            <a:r>
              <a:rPr spc="-35"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Desizyon</a:t>
            </a:r>
            <a:r>
              <a:rPr spc="-55"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ak</a:t>
            </a:r>
            <a:r>
              <a:rPr spc="-40"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Odyans</a:t>
            </a:r>
            <a:r>
              <a:rPr spc="-30"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Piblik</a:t>
            </a:r>
            <a:r>
              <a:rPr spc="-50"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nan</a:t>
            </a:r>
            <a:r>
              <a:rPr spc="-80" dirty="0">
                <a:solidFill>
                  <a:srgbClr val="FFFFFF"/>
                </a:solidFill>
                <a:latin typeface="Aptos" panose="020B0004020202020204" pitchFamily="34" charset="0"/>
                <a:cs typeface="Tahoma"/>
              </a:rPr>
              <a:t> </a:t>
            </a:r>
            <a:r>
              <a:rPr dirty="0">
                <a:solidFill>
                  <a:srgbClr val="FFFFFF"/>
                </a:solidFill>
                <a:latin typeface="Aptos" panose="020B0004020202020204" pitchFamily="34" charset="0"/>
                <a:cs typeface="Tahoma"/>
              </a:rPr>
              <a:t>yon</a:t>
            </a:r>
            <a:r>
              <a:rPr spc="-75" dirty="0">
                <a:solidFill>
                  <a:srgbClr val="FFFFFF"/>
                </a:solidFill>
                <a:latin typeface="Aptos" panose="020B0004020202020204" pitchFamily="34" charset="0"/>
                <a:cs typeface="Tahoma"/>
              </a:rPr>
              <a:t> </a:t>
            </a:r>
            <a:r>
              <a:rPr spc="-10" dirty="0">
                <a:solidFill>
                  <a:srgbClr val="FFFFFF"/>
                </a:solidFill>
                <a:latin typeface="Aptos" panose="020B0004020202020204" pitchFamily="34" charset="0"/>
                <a:cs typeface="Tahoma"/>
              </a:rPr>
              <a:t>Pwosedi </a:t>
            </a:r>
            <a:r>
              <a:rPr dirty="0">
                <a:solidFill>
                  <a:srgbClr val="FFFFFF"/>
                </a:solidFill>
                <a:latin typeface="Aptos" panose="020B0004020202020204" pitchFamily="34" charset="0"/>
                <a:cs typeface="Tahoma"/>
              </a:rPr>
              <a:t>Komisyon</a:t>
            </a:r>
            <a:r>
              <a:rPr spc="-15" dirty="0">
                <a:solidFill>
                  <a:srgbClr val="FFFFFF"/>
                </a:solidFill>
                <a:latin typeface="Aptos" panose="020B0004020202020204" pitchFamily="34" charset="0"/>
                <a:cs typeface="Tahoma"/>
              </a:rPr>
              <a:t> </a:t>
            </a:r>
            <a:r>
              <a:rPr spc="-10" dirty="0">
                <a:solidFill>
                  <a:srgbClr val="FFFFFF"/>
                </a:solidFill>
                <a:latin typeface="Aptos" panose="020B0004020202020204" pitchFamily="34" charset="0"/>
                <a:cs typeface="Tahoma"/>
              </a:rPr>
              <a:t>Sitasyon.</a:t>
            </a:r>
            <a:endParaRPr dirty="0">
              <a:latin typeface="Aptos" panose="020B0004020202020204" pitchFamily="34" charset="0"/>
              <a:cs typeface="Tahoma"/>
            </a:endParaRPr>
          </a:p>
        </p:txBody>
      </p:sp>
      <p:sp>
        <p:nvSpPr>
          <p:cNvPr id="11" name="object 11"/>
          <p:cNvSpPr txBox="1"/>
          <p:nvPr/>
        </p:nvSpPr>
        <p:spPr>
          <a:xfrm>
            <a:off x="11875134" y="6285915"/>
            <a:ext cx="476249" cy="289823"/>
          </a:xfrm>
          <a:prstGeom prst="rect">
            <a:avLst/>
          </a:prstGeom>
        </p:spPr>
        <p:txBody>
          <a:bodyPr vert="horz" wrap="square" lIns="0" tIns="12700" rIns="0" bIns="0" rtlCol="0">
            <a:spAutoFit/>
          </a:bodyPr>
          <a:lstStyle/>
          <a:p>
            <a:pPr marL="12700">
              <a:lnSpc>
                <a:spcPct val="100000"/>
              </a:lnSpc>
              <a:spcBef>
                <a:spcPts val="100"/>
              </a:spcBef>
            </a:pPr>
            <a:r>
              <a:rPr sz="1800" spc="-50" dirty="0">
                <a:latin typeface="Tahoma"/>
                <a:cs typeface="Tahoma"/>
              </a:rPr>
              <a:t>8</a:t>
            </a:r>
            <a:endParaRPr sz="1800" dirty="0">
              <a:latin typeface="Tahoma"/>
              <a:cs typeface="Tahoma"/>
            </a:endParaRPr>
          </a:p>
        </p:txBody>
      </p:sp>
      <p:sp>
        <p:nvSpPr>
          <p:cNvPr id="12" name="object 12">
            <a:extLst>
              <a:ext uri="{C183D7F6-B498-43B3-948B-1728B52AA6E4}">
                <adec:decorative xmlns:adec="http://schemas.microsoft.com/office/drawing/2017/decorative" val="1"/>
              </a:ext>
            </a:extLst>
          </p:cNvPr>
          <p:cNvSpPr/>
          <p:nvPr/>
        </p:nvSpPr>
        <p:spPr>
          <a:xfrm>
            <a:off x="3333750" y="1165225"/>
            <a:ext cx="1082040" cy="127000"/>
          </a:xfrm>
          <a:custGeom>
            <a:avLst/>
            <a:gdLst/>
            <a:ahLst/>
            <a:cxnLst/>
            <a:rect l="l" t="t" r="r" b="b"/>
            <a:pathLst>
              <a:path w="1082039" h="127000">
                <a:moveTo>
                  <a:pt x="954659" y="0"/>
                </a:moveTo>
                <a:lnTo>
                  <a:pt x="954659" y="127000"/>
                </a:lnTo>
                <a:lnTo>
                  <a:pt x="1059307" y="74675"/>
                </a:lnTo>
                <a:lnTo>
                  <a:pt x="967359" y="74675"/>
                </a:lnTo>
                <a:lnTo>
                  <a:pt x="967359" y="52450"/>
                </a:lnTo>
                <a:lnTo>
                  <a:pt x="1059561" y="52450"/>
                </a:lnTo>
                <a:lnTo>
                  <a:pt x="954659" y="0"/>
                </a:lnTo>
                <a:close/>
              </a:path>
              <a:path w="1082039" h="127000">
                <a:moveTo>
                  <a:pt x="954659" y="52450"/>
                </a:moveTo>
                <a:lnTo>
                  <a:pt x="0" y="52450"/>
                </a:lnTo>
                <a:lnTo>
                  <a:pt x="0" y="74675"/>
                </a:lnTo>
                <a:lnTo>
                  <a:pt x="954659" y="74675"/>
                </a:lnTo>
                <a:lnTo>
                  <a:pt x="954659" y="52450"/>
                </a:lnTo>
                <a:close/>
              </a:path>
              <a:path w="1082039" h="127000">
                <a:moveTo>
                  <a:pt x="1059561" y="52450"/>
                </a:moveTo>
                <a:lnTo>
                  <a:pt x="967359" y="52450"/>
                </a:lnTo>
                <a:lnTo>
                  <a:pt x="967359" y="74675"/>
                </a:lnTo>
                <a:lnTo>
                  <a:pt x="1059307" y="74675"/>
                </a:lnTo>
                <a:lnTo>
                  <a:pt x="1081659" y="63500"/>
                </a:lnTo>
                <a:lnTo>
                  <a:pt x="1059561" y="52450"/>
                </a:lnTo>
                <a:close/>
              </a:path>
            </a:pathLst>
          </a:custGeom>
          <a:solidFill>
            <a:srgbClr val="388556"/>
          </a:solidFill>
        </p:spPr>
        <p:txBody>
          <a:bodyPr wrap="square" lIns="0" tIns="0" rIns="0" bIns="0" rtlCol="0"/>
          <a:lstStyle/>
          <a:p>
            <a:endParaRPr/>
          </a:p>
        </p:txBody>
      </p:sp>
      <p:sp>
        <p:nvSpPr>
          <p:cNvPr id="13" name="object 13">
            <a:extLst>
              <a:ext uri="{C183D7F6-B498-43B3-948B-1728B52AA6E4}">
                <adec:decorative xmlns:adec="http://schemas.microsoft.com/office/drawing/2017/decorative" val="1"/>
              </a:ext>
            </a:extLst>
          </p:cNvPr>
          <p:cNvSpPr/>
          <p:nvPr/>
        </p:nvSpPr>
        <p:spPr>
          <a:xfrm>
            <a:off x="7105650" y="1155953"/>
            <a:ext cx="1088390" cy="127000"/>
          </a:xfrm>
          <a:custGeom>
            <a:avLst/>
            <a:gdLst/>
            <a:ahLst/>
            <a:cxnLst/>
            <a:rect l="l" t="t" r="r" b="b"/>
            <a:pathLst>
              <a:path w="1088390" h="127000">
                <a:moveTo>
                  <a:pt x="960881" y="0"/>
                </a:moveTo>
                <a:lnTo>
                  <a:pt x="961008" y="127000"/>
                </a:lnTo>
                <a:lnTo>
                  <a:pt x="1065449" y="74570"/>
                </a:lnTo>
                <a:lnTo>
                  <a:pt x="973709" y="74570"/>
                </a:lnTo>
                <a:lnTo>
                  <a:pt x="973591" y="53975"/>
                </a:lnTo>
                <a:lnTo>
                  <a:pt x="973582" y="52345"/>
                </a:lnTo>
                <a:lnTo>
                  <a:pt x="1066098" y="52345"/>
                </a:lnTo>
                <a:lnTo>
                  <a:pt x="960881" y="0"/>
                </a:lnTo>
                <a:close/>
              </a:path>
              <a:path w="1088390" h="127000">
                <a:moveTo>
                  <a:pt x="960934" y="52345"/>
                </a:moveTo>
                <a:lnTo>
                  <a:pt x="0" y="53975"/>
                </a:lnTo>
                <a:lnTo>
                  <a:pt x="0" y="76200"/>
                </a:lnTo>
                <a:lnTo>
                  <a:pt x="960956" y="74570"/>
                </a:lnTo>
                <a:lnTo>
                  <a:pt x="960934" y="52345"/>
                </a:lnTo>
                <a:close/>
              </a:path>
              <a:path w="1088390" h="127000">
                <a:moveTo>
                  <a:pt x="1066098" y="52345"/>
                </a:moveTo>
                <a:lnTo>
                  <a:pt x="973582" y="52345"/>
                </a:lnTo>
                <a:lnTo>
                  <a:pt x="973591" y="53975"/>
                </a:lnTo>
                <a:lnTo>
                  <a:pt x="973709" y="74570"/>
                </a:lnTo>
                <a:lnTo>
                  <a:pt x="1065449" y="74570"/>
                </a:lnTo>
                <a:lnTo>
                  <a:pt x="1088008" y="63246"/>
                </a:lnTo>
                <a:lnTo>
                  <a:pt x="1066098" y="52345"/>
                </a:lnTo>
                <a:close/>
              </a:path>
            </a:pathLst>
          </a:custGeom>
          <a:solidFill>
            <a:srgbClr val="388556"/>
          </a:solidFill>
        </p:spPr>
        <p:txBody>
          <a:bodyPr wrap="square" lIns="0" tIns="0" rIns="0" bIns="0" rtlCol="0"/>
          <a:lstStyle/>
          <a:p>
            <a:endParaRPr/>
          </a:p>
        </p:txBody>
      </p:sp>
      <p:sp>
        <p:nvSpPr>
          <p:cNvPr id="14" name="object 14">
            <a:extLst>
              <a:ext uri="{C183D7F6-B498-43B3-948B-1728B52AA6E4}">
                <adec:decorative xmlns:adec="http://schemas.microsoft.com/office/drawing/2017/decorative" val="1"/>
              </a:ext>
            </a:extLst>
          </p:cNvPr>
          <p:cNvSpPr/>
          <p:nvPr/>
        </p:nvSpPr>
        <p:spPr>
          <a:xfrm>
            <a:off x="7105650" y="2565400"/>
            <a:ext cx="1088390" cy="127000"/>
          </a:xfrm>
          <a:custGeom>
            <a:avLst/>
            <a:gdLst/>
            <a:ahLst/>
            <a:cxnLst/>
            <a:rect l="l" t="t" r="r" b="b"/>
            <a:pathLst>
              <a:path w="1088390" h="127000">
                <a:moveTo>
                  <a:pt x="127000" y="0"/>
                </a:moveTo>
                <a:lnTo>
                  <a:pt x="0" y="63500"/>
                </a:lnTo>
                <a:lnTo>
                  <a:pt x="127000" y="127000"/>
                </a:lnTo>
                <a:lnTo>
                  <a:pt x="127000" y="74675"/>
                </a:lnTo>
                <a:lnTo>
                  <a:pt x="114300" y="74675"/>
                </a:lnTo>
                <a:lnTo>
                  <a:pt x="114300" y="52450"/>
                </a:lnTo>
                <a:lnTo>
                  <a:pt x="127000" y="52450"/>
                </a:lnTo>
                <a:lnTo>
                  <a:pt x="127000" y="0"/>
                </a:lnTo>
                <a:close/>
              </a:path>
              <a:path w="1088390" h="127000">
                <a:moveTo>
                  <a:pt x="127000" y="52450"/>
                </a:moveTo>
                <a:lnTo>
                  <a:pt x="114300" y="52450"/>
                </a:lnTo>
                <a:lnTo>
                  <a:pt x="114300" y="74675"/>
                </a:lnTo>
                <a:lnTo>
                  <a:pt x="127000" y="74675"/>
                </a:lnTo>
                <a:lnTo>
                  <a:pt x="127000" y="52450"/>
                </a:lnTo>
                <a:close/>
              </a:path>
              <a:path w="1088390" h="127000">
                <a:moveTo>
                  <a:pt x="1088008" y="52450"/>
                </a:moveTo>
                <a:lnTo>
                  <a:pt x="127000" y="52450"/>
                </a:lnTo>
                <a:lnTo>
                  <a:pt x="127000" y="74675"/>
                </a:lnTo>
                <a:lnTo>
                  <a:pt x="1088008" y="74675"/>
                </a:lnTo>
                <a:lnTo>
                  <a:pt x="1088008" y="52450"/>
                </a:lnTo>
                <a:close/>
              </a:path>
            </a:pathLst>
          </a:custGeom>
          <a:solidFill>
            <a:srgbClr val="388556"/>
          </a:solidFill>
        </p:spPr>
        <p:txBody>
          <a:bodyPr wrap="square" lIns="0" tIns="0" rIns="0" bIns="0" rtlCol="0"/>
          <a:lstStyle/>
          <a:p>
            <a:endParaRPr/>
          </a:p>
        </p:txBody>
      </p:sp>
      <p:sp>
        <p:nvSpPr>
          <p:cNvPr id="15" name="object 15">
            <a:extLst>
              <a:ext uri="{C183D7F6-B498-43B3-948B-1728B52AA6E4}">
                <adec:decorative xmlns:adec="http://schemas.microsoft.com/office/drawing/2017/decorative" val="1"/>
              </a:ext>
            </a:extLst>
          </p:cNvPr>
          <p:cNvSpPr/>
          <p:nvPr/>
        </p:nvSpPr>
        <p:spPr>
          <a:xfrm>
            <a:off x="3333750" y="2565400"/>
            <a:ext cx="1082040" cy="127000"/>
          </a:xfrm>
          <a:custGeom>
            <a:avLst/>
            <a:gdLst/>
            <a:ahLst/>
            <a:cxnLst/>
            <a:rect l="l" t="t" r="r" b="b"/>
            <a:pathLst>
              <a:path w="1082039" h="127000">
                <a:moveTo>
                  <a:pt x="127000" y="0"/>
                </a:moveTo>
                <a:lnTo>
                  <a:pt x="0" y="63500"/>
                </a:lnTo>
                <a:lnTo>
                  <a:pt x="127000" y="127000"/>
                </a:lnTo>
                <a:lnTo>
                  <a:pt x="127000" y="74675"/>
                </a:lnTo>
                <a:lnTo>
                  <a:pt x="114300" y="74675"/>
                </a:lnTo>
                <a:lnTo>
                  <a:pt x="114300" y="52450"/>
                </a:lnTo>
                <a:lnTo>
                  <a:pt x="127000" y="52450"/>
                </a:lnTo>
                <a:lnTo>
                  <a:pt x="127000" y="0"/>
                </a:lnTo>
                <a:close/>
              </a:path>
              <a:path w="1082039" h="127000">
                <a:moveTo>
                  <a:pt x="127000" y="52450"/>
                </a:moveTo>
                <a:lnTo>
                  <a:pt x="114300" y="52450"/>
                </a:lnTo>
                <a:lnTo>
                  <a:pt x="114300" y="74675"/>
                </a:lnTo>
                <a:lnTo>
                  <a:pt x="127000" y="74675"/>
                </a:lnTo>
                <a:lnTo>
                  <a:pt x="127000" y="52450"/>
                </a:lnTo>
                <a:close/>
              </a:path>
              <a:path w="1082039" h="127000">
                <a:moveTo>
                  <a:pt x="203200" y="52450"/>
                </a:moveTo>
                <a:lnTo>
                  <a:pt x="127000" y="52450"/>
                </a:lnTo>
                <a:lnTo>
                  <a:pt x="127000" y="74675"/>
                </a:lnTo>
                <a:lnTo>
                  <a:pt x="203200" y="74675"/>
                </a:lnTo>
                <a:lnTo>
                  <a:pt x="203200" y="52450"/>
                </a:lnTo>
                <a:close/>
              </a:path>
              <a:path w="1082039" h="127000">
                <a:moveTo>
                  <a:pt x="358775" y="52577"/>
                </a:moveTo>
                <a:lnTo>
                  <a:pt x="269875" y="52577"/>
                </a:lnTo>
                <a:lnTo>
                  <a:pt x="269875" y="74802"/>
                </a:lnTo>
                <a:lnTo>
                  <a:pt x="358775" y="74802"/>
                </a:lnTo>
                <a:lnTo>
                  <a:pt x="358775" y="52577"/>
                </a:lnTo>
                <a:close/>
              </a:path>
              <a:path w="1082039" h="127000">
                <a:moveTo>
                  <a:pt x="514350" y="52577"/>
                </a:moveTo>
                <a:lnTo>
                  <a:pt x="425450" y="52577"/>
                </a:lnTo>
                <a:lnTo>
                  <a:pt x="425450" y="74802"/>
                </a:lnTo>
                <a:lnTo>
                  <a:pt x="514350" y="74802"/>
                </a:lnTo>
                <a:lnTo>
                  <a:pt x="514350" y="52577"/>
                </a:lnTo>
                <a:close/>
              </a:path>
              <a:path w="1082039" h="127000">
                <a:moveTo>
                  <a:pt x="669925" y="52704"/>
                </a:moveTo>
                <a:lnTo>
                  <a:pt x="581025" y="52704"/>
                </a:lnTo>
                <a:lnTo>
                  <a:pt x="581025" y="74929"/>
                </a:lnTo>
                <a:lnTo>
                  <a:pt x="669925" y="74929"/>
                </a:lnTo>
                <a:lnTo>
                  <a:pt x="669925" y="52704"/>
                </a:lnTo>
                <a:close/>
              </a:path>
              <a:path w="1082039" h="127000">
                <a:moveTo>
                  <a:pt x="736600" y="52704"/>
                </a:moveTo>
                <a:lnTo>
                  <a:pt x="736600" y="74929"/>
                </a:lnTo>
                <a:lnTo>
                  <a:pt x="825500" y="75057"/>
                </a:lnTo>
                <a:lnTo>
                  <a:pt x="825500" y="52832"/>
                </a:lnTo>
                <a:lnTo>
                  <a:pt x="736600" y="52704"/>
                </a:lnTo>
                <a:close/>
              </a:path>
              <a:path w="1082039" h="127000">
                <a:moveTo>
                  <a:pt x="981075" y="52832"/>
                </a:moveTo>
                <a:lnTo>
                  <a:pt x="892175" y="52832"/>
                </a:lnTo>
                <a:lnTo>
                  <a:pt x="892175" y="75057"/>
                </a:lnTo>
                <a:lnTo>
                  <a:pt x="981075" y="75057"/>
                </a:lnTo>
                <a:lnTo>
                  <a:pt x="981075" y="52832"/>
                </a:lnTo>
                <a:close/>
              </a:path>
              <a:path w="1082039" h="127000">
                <a:moveTo>
                  <a:pt x="1081659" y="52959"/>
                </a:moveTo>
                <a:lnTo>
                  <a:pt x="1047750" y="52959"/>
                </a:lnTo>
                <a:lnTo>
                  <a:pt x="1047750" y="75184"/>
                </a:lnTo>
                <a:lnTo>
                  <a:pt x="1081659" y="75184"/>
                </a:lnTo>
                <a:lnTo>
                  <a:pt x="1081659" y="52959"/>
                </a:lnTo>
                <a:close/>
              </a:path>
            </a:pathLst>
          </a:custGeom>
          <a:solidFill>
            <a:srgbClr val="388556"/>
          </a:solidFill>
        </p:spPr>
        <p:txBody>
          <a:bodyPr wrap="square" lIns="0" tIns="0" rIns="0" bIns="0" rtlCol="0"/>
          <a:lstStyle/>
          <a:p>
            <a:endParaRPr/>
          </a:p>
        </p:txBody>
      </p:sp>
      <p:sp>
        <p:nvSpPr>
          <p:cNvPr id="16" name="object 16">
            <a:extLst>
              <a:ext uri="{C183D7F6-B498-43B3-948B-1728B52AA6E4}">
                <adec:decorative xmlns:adec="http://schemas.microsoft.com/office/drawing/2017/decorative" val="1"/>
              </a:ext>
            </a:extLst>
          </p:cNvPr>
          <p:cNvSpPr/>
          <p:nvPr/>
        </p:nvSpPr>
        <p:spPr>
          <a:xfrm>
            <a:off x="10887075" y="1208024"/>
            <a:ext cx="240029" cy="1478280"/>
          </a:xfrm>
          <a:custGeom>
            <a:avLst/>
            <a:gdLst/>
            <a:ahLst/>
            <a:cxnLst/>
            <a:rect l="l" t="t" r="r" b="b"/>
            <a:pathLst>
              <a:path w="240029" h="1478280">
                <a:moveTo>
                  <a:pt x="139700" y="1350899"/>
                </a:moveTo>
                <a:lnTo>
                  <a:pt x="12700" y="1414399"/>
                </a:lnTo>
                <a:lnTo>
                  <a:pt x="139700" y="1477899"/>
                </a:lnTo>
                <a:lnTo>
                  <a:pt x="139700" y="1425575"/>
                </a:lnTo>
                <a:lnTo>
                  <a:pt x="127000" y="1425575"/>
                </a:lnTo>
                <a:lnTo>
                  <a:pt x="127000" y="1403350"/>
                </a:lnTo>
                <a:lnTo>
                  <a:pt x="139700" y="1403350"/>
                </a:lnTo>
                <a:lnTo>
                  <a:pt x="139700" y="1350899"/>
                </a:lnTo>
                <a:close/>
              </a:path>
              <a:path w="240029" h="1478280">
                <a:moveTo>
                  <a:pt x="139700" y="1403350"/>
                </a:moveTo>
                <a:lnTo>
                  <a:pt x="127000" y="1403350"/>
                </a:lnTo>
                <a:lnTo>
                  <a:pt x="127000" y="1425575"/>
                </a:lnTo>
                <a:lnTo>
                  <a:pt x="139700" y="1425575"/>
                </a:lnTo>
                <a:lnTo>
                  <a:pt x="139700" y="1403350"/>
                </a:lnTo>
                <a:close/>
              </a:path>
              <a:path w="240029" h="1478280">
                <a:moveTo>
                  <a:pt x="217424" y="1403350"/>
                </a:moveTo>
                <a:lnTo>
                  <a:pt x="139700" y="1403350"/>
                </a:lnTo>
                <a:lnTo>
                  <a:pt x="139700" y="1425575"/>
                </a:lnTo>
                <a:lnTo>
                  <a:pt x="239649" y="1425575"/>
                </a:lnTo>
                <a:lnTo>
                  <a:pt x="239649" y="1414399"/>
                </a:lnTo>
                <a:lnTo>
                  <a:pt x="217424" y="1414399"/>
                </a:lnTo>
                <a:lnTo>
                  <a:pt x="217424" y="1403350"/>
                </a:lnTo>
                <a:close/>
              </a:path>
              <a:path w="240029" h="1478280">
                <a:moveTo>
                  <a:pt x="217424" y="11175"/>
                </a:moveTo>
                <a:lnTo>
                  <a:pt x="217424" y="1414399"/>
                </a:lnTo>
                <a:lnTo>
                  <a:pt x="228600" y="1403350"/>
                </a:lnTo>
                <a:lnTo>
                  <a:pt x="239649" y="1403350"/>
                </a:lnTo>
                <a:lnTo>
                  <a:pt x="239649" y="22225"/>
                </a:lnTo>
                <a:lnTo>
                  <a:pt x="228600" y="22225"/>
                </a:lnTo>
                <a:lnTo>
                  <a:pt x="217424" y="11175"/>
                </a:lnTo>
                <a:close/>
              </a:path>
              <a:path w="240029" h="1478280">
                <a:moveTo>
                  <a:pt x="239649" y="1403350"/>
                </a:moveTo>
                <a:lnTo>
                  <a:pt x="228600" y="1403350"/>
                </a:lnTo>
                <a:lnTo>
                  <a:pt x="217424" y="1414399"/>
                </a:lnTo>
                <a:lnTo>
                  <a:pt x="239649" y="1414399"/>
                </a:lnTo>
                <a:lnTo>
                  <a:pt x="239649" y="1403350"/>
                </a:lnTo>
                <a:close/>
              </a:path>
              <a:path w="240029" h="1478280">
                <a:moveTo>
                  <a:pt x="239649" y="0"/>
                </a:moveTo>
                <a:lnTo>
                  <a:pt x="0" y="0"/>
                </a:lnTo>
                <a:lnTo>
                  <a:pt x="0" y="22225"/>
                </a:lnTo>
                <a:lnTo>
                  <a:pt x="217424" y="22225"/>
                </a:lnTo>
                <a:lnTo>
                  <a:pt x="217424" y="11175"/>
                </a:lnTo>
                <a:lnTo>
                  <a:pt x="239649" y="11175"/>
                </a:lnTo>
                <a:lnTo>
                  <a:pt x="239649" y="0"/>
                </a:lnTo>
                <a:close/>
              </a:path>
              <a:path w="240029" h="1478280">
                <a:moveTo>
                  <a:pt x="239649" y="11175"/>
                </a:moveTo>
                <a:lnTo>
                  <a:pt x="217424" y="11175"/>
                </a:lnTo>
                <a:lnTo>
                  <a:pt x="228600" y="22225"/>
                </a:lnTo>
                <a:lnTo>
                  <a:pt x="239649" y="22225"/>
                </a:lnTo>
                <a:lnTo>
                  <a:pt x="239649" y="11175"/>
                </a:lnTo>
                <a:close/>
              </a:path>
            </a:pathLst>
          </a:custGeom>
          <a:solidFill>
            <a:srgbClr val="388556"/>
          </a:solidFill>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6" name="Straight Connector 65">
            <a:extLst>
              <a:ext uri="{FF2B5EF4-FFF2-40B4-BE49-F238E27FC236}">
                <a16:creationId xmlns:a16="http://schemas.microsoft.com/office/drawing/2014/main" id="{0104F849-3635-989C-5F5E-AFAC743A2C5B}"/>
              </a:ext>
              <a:ext uri="{C183D7F6-B498-43B3-948B-1728B52AA6E4}">
                <adec:decorative xmlns:adec="http://schemas.microsoft.com/office/drawing/2017/decorative" val="1"/>
              </a:ext>
            </a:extLst>
          </p:cNvPr>
          <p:cNvCxnSpPr>
            <a:cxnSpLocks/>
          </p:cNvCxnSpPr>
          <p:nvPr/>
        </p:nvCxnSpPr>
        <p:spPr>
          <a:xfrm>
            <a:off x="2260908" y="2895070"/>
            <a:ext cx="7358055" cy="0"/>
          </a:xfrm>
          <a:prstGeom prst="line">
            <a:avLst/>
          </a:prstGeom>
          <a:ln>
            <a:solidFill>
              <a:srgbClr val="14558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264C8D8-3EFC-933B-A2C9-827EFB48ADDB}"/>
              </a:ext>
              <a:ext uri="{C183D7F6-B498-43B3-948B-1728B52AA6E4}">
                <adec:decorative xmlns:adec="http://schemas.microsoft.com/office/drawing/2017/decorative" val="1"/>
              </a:ext>
            </a:extLst>
          </p:cNvPr>
          <p:cNvCxnSpPr>
            <a:cxnSpLocks/>
          </p:cNvCxnSpPr>
          <p:nvPr/>
        </p:nvCxnSpPr>
        <p:spPr>
          <a:xfrm>
            <a:off x="2186975" y="862098"/>
            <a:ext cx="7324035" cy="77375"/>
          </a:xfrm>
          <a:prstGeom prst="line">
            <a:avLst/>
          </a:prstGeom>
          <a:ln>
            <a:solidFill>
              <a:srgbClr val="388557"/>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C8C0DBCC-AD4C-761B-BBAC-8BF3C02F80BA}"/>
              </a:ext>
            </a:extLst>
          </p:cNvPr>
          <p:cNvSpPr>
            <a:spLocks noGrp="1"/>
          </p:cNvSpPr>
          <p:nvPr>
            <p:ph type="title"/>
          </p:nvPr>
        </p:nvSpPr>
        <p:spPr>
          <a:xfrm>
            <a:off x="78739" y="-11811"/>
            <a:ext cx="12034520" cy="430887"/>
          </a:xfrm>
        </p:spPr>
        <p:txBody>
          <a:bodyPr/>
          <a:lstStyle/>
          <a:p>
            <a:r>
              <a:rPr lang="en-US" sz="2800" dirty="0" err="1">
                <a:latin typeface="Aptos" panose="020B0004020202020204" pitchFamily="34" charset="0"/>
              </a:rPr>
              <a:t>Pwosesis</a:t>
            </a:r>
            <a:r>
              <a:rPr lang="en-US" sz="2800" dirty="0">
                <a:latin typeface="Aptos" panose="020B0004020202020204" pitchFamily="34" charset="0"/>
              </a:rPr>
              <a:t> pou </a:t>
            </a:r>
            <a:r>
              <a:rPr lang="en-US" sz="2800" dirty="0" err="1">
                <a:latin typeface="Aptos" panose="020B0004020202020204" pitchFamily="34" charset="0"/>
              </a:rPr>
              <a:t>Entèvni</a:t>
            </a:r>
            <a:r>
              <a:rPr lang="en-US" sz="2800" dirty="0">
                <a:latin typeface="Aptos" panose="020B0004020202020204" pitchFamily="34" charset="0"/>
              </a:rPr>
              <a:t> </a:t>
            </a:r>
            <a:r>
              <a:rPr lang="en-US" sz="2800" dirty="0" err="1">
                <a:latin typeface="Aptos" panose="020B0004020202020204" pitchFamily="34" charset="0"/>
              </a:rPr>
              <a:t>ak</a:t>
            </a:r>
            <a:r>
              <a:rPr lang="en-US" sz="2800" dirty="0">
                <a:latin typeface="Aptos" panose="020B0004020202020204" pitchFamily="34" charset="0"/>
              </a:rPr>
              <a:t> </a:t>
            </a:r>
            <a:r>
              <a:rPr lang="en-US" sz="2800" dirty="0" err="1">
                <a:latin typeface="Aptos" panose="020B0004020202020204" pitchFamily="34" charset="0"/>
              </a:rPr>
              <a:t>Pwosesis</a:t>
            </a:r>
            <a:r>
              <a:rPr lang="en-US" sz="2800" dirty="0">
                <a:latin typeface="Aptos" panose="020B0004020202020204" pitchFamily="34" charset="0"/>
              </a:rPr>
              <a:t> pou </a:t>
            </a:r>
            <a:r>
              <a:rPr lang="en-US" sz="2800" dirty="0" err="1">
                <a:latin typeface="Aptos" panose="020B0004020202020204" pitchFamily="34" charset="0"/>
              </a:rPr>
              <a:t>Aplike</a:t>
            </a:r>
            <a:r>
              <a:rPr lang="en-US" sz="2800" dirty="0">
                <a:latin typeface="Aptos" panose="020B0004020202020204" pitchFamily="34" charset="0"/>
              </a:rPr>
              <a:t> pou yon </a:t>
            </a:r>
            <a:r>
              <a:rPr lang="en-US" sz="2800" dirty="0" err="1">
                <a:latin typeface="Aptos" panose="020B0004020202020204" pitchFamily="34" charset="0"/>
              </a:rPr>
              <a:t>Sibvansyon</a:t>
            </a:r>
            <a:endParaRPr lang="en-US" sz="2800" dirty="0">
              <a:latin typeface="Aptos" panose="020B0004020202020204" pitchFamily="34" charset="0"/>
            </a:endParaRPr>
          </a:p>
        </p:txBody>
      </p:sp>
      <p:sp>
        <p:nvSpPr>
          <p:cNvPr id="27" name="Rectangle 26">
            <a:extLst>
              <a:ext uri="{FF2B5EF4-FFF2-40B4-BE49-F238E27FC236}">
                <a16:creationId xmlns:a16="http://schemas.microsoft.com/office/drawing/2014/main" id="{6200D83F-4741-C04A-CD5E-6E5EC66D0F42}"/>
              </a:ext>
            </a:extLst>
          </p:cNvPr>
          <p:cNvSpPr/>
          <p:nvPr/>
        </p:nvSpPr>
        <p:spPr>
          <a:xfrm>
            <a:off x="3323898" y="764327"/>
            <a:ext cx="4984026" cy="184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388557"/>
                </a:solidFill>
                <a:latin typeface="Aptos" panose="020B0004020202020204" pitchFamily="34" charset="0"/>
              </a:rPr>
              <a:t>Pwosesis</a:t>
            </a:r>
            <a:r>
              <a:rPr lang="en-US" sz="2000" b="1" dirty="0">
                <a:solidFill>
                  <a:srgbClr val="388557"/>
                </a:solidFill>
                <a:latin typeface="Aptos" panose="020B0004020202020204" pitchFamily="34" charset="0"/>
              </a:rPr>
              <a:t> pou </a:t>
            </a:r>
            <a:r>
              <a:rPr lang="en-US" sz="2000" b="1" dirty="0" err="1">
                <a:solidFill>
                  <a:srgbClr val="388557"/>
                </a:solidFill>
                <a:latin typeface="Aptos" panose="020B0004020202020204" pitchFamily="34" charset="0"/>
              </a:rPr>
              <a:t>Entèvni</a:t>
            </a:r>
            <a:r>
              <a:rPr lang="en-US" sz="2000" b="1" dirty="0">
                <a:solidFill>
                  <a:srgbClr val="388557"/>
                </a:solidFill>
                <a:latin typeface="Aptos" panose="020B0004020202020204" pitchFamily="34" charset="0"/>
              </a:rPr>
              <a:t> nan yon </a:t>
            </a:r>
            <a:r>
              <a:rPr lang="en-US" sz="2000" b="1" dirty="0" err="1">
                <a:solidFill>
                  <a:srgbClr val="388557"/>
                </a:solidFill>
                <a:latin typeface="Aptos" panose="020B0004020202020204" pitchFamily="34" charset="0"/>
              </a:rPr>
              <a:t>Pwosedi</a:t>
            </a:r>
            <a:endParaRPr lang="en-US" sz="2000" b="1" dirty="0">
              <a:solidFill>
                <a:srgbClr val="388557"/>
              </a:solidFill>
              <a:latin typeface="Aptos" panose="020B0004020202020204" pitchFamily="34" charset="0"/>
            </a:endParaRPr>
          </a:p>
        </p:txBody>
      </p:sp>
      <p:sp>
        <p:nvSpPr>
          <p:cNvPr id="28" name="TextBox 27">
            <a:extLst>
              <a:ext uri="{FF2B5EF4-FFF2-40B4-BE49-F238E27FC236}">
                <a16:creationId xmlns:a16="http://schemas.microsoft.com/office/drawing/2014/main" id="{E476A104-F999-68B7-F287-766BBED04308}"/>
              </a:ext>
            </a:extLst>
          </p:cNvPr>
          <p:cNvSpPr txBox="1"/>
          <p:nvPr/>
        </p:nvSpPr>
        <p:spPr>
          <a:xfrm>
            <a:off x="199495" y="1888404"/>
            <a:ext cx="1576233" cy="2031325"/>
          </a:xfrm>
          <a:prstGeom prst="rect">
            <a:avLst/>
          </a:prstGeom>
          <a:noFill/>
          <a:ln>
            <a:solidFill>
              <a:srgbClr val="388557"/>
            </a:solidFill>
          </a:ln>
        </p:spPr>
        <p:txBody>
          <a:bodyPr wrap="square" rtlCol="0">
            <a:spAutoFit/>
          </a:bodyPr>
          <a:lstStyle/>
          <a:p>
            <a:r>
              <a:rPr lang="en-US" b="1" dirty="0" err="1">
                <a:solidFill>
                  <a:srgbClr val="14558F"/>
                </a:solidFill>
                <a:latin typeface="Aptos" panose="020B0004020202020204" pitchFamily="34" charset="0"/>
              </a:rPr>
              <a:t>Depatman</a:t>
            </a:r>
            <a:r>
              <a:rPr lang="en-US" b="1" dirty="0">
                <a:solidFill>
                  <a:srgbClr val="14558F"/>
                </a:solidFill>
                <a:latin typeface="Aptos" panose="020B0004020202020204" pitchFamily="34" charset="0"/>
              </a:rPr>
              <a:t> an </a:t>
            </a:r>
            <a:r>
              <a:rPr lang="en-US" b="1" dirty="0" err="1">
                <a:solidFill>
                  <a:srgbClr val="14558F"/>
                </a:solidFill>
                <a:latin typeface="Aptos" panose="020B0004020202020204" pitchFamily="34" charset="0"/>
              </a:rPr>
              <a:t>oswa</a:t>
            </a:r>
            <a:r>
              <a:rPr lang="en-US" b="1" dirty="0">
                <a:solidFill>
                  <a:srgbClr val="14558F"/>
                </a:solidFill>
                <a:latin typeface="Aptos" panose="020B0004020202020204" pitchFamily="34" charset="0"/>
              </a:rPr>
              <a:t> </a:t>
            </a:r>
            <a:r>
              <a:rPr lang="en-US" b="1" dirty="0" err="1">
                <a:solidFill>
                  <a:srgbClr val="14558F"/>
                </a:solidFill>
                <a:latin typeface="Aptos" panose="020B0004020202020204" pitchFamily="34" charset="0"/>
              </a:rPr>
              <a:t>Komisyon</a:t>
            </a:r>
            <a:r>
              <a:rPr lang="en-US" b="1" dirty="0">
                <a:solidFill>
                  <a:srgbClr val="14558F"/>
                </a:solidFill>
                <a:latin typeface="Aptos" panose="020B0004020202020204" pitchFamily="34" charset="0"/>
              </a:rPr>
              <a:t> </a:t>
            </a:r>
            <a:r>
              <a:rPr lang="en-US" b="1" dirty="0" err="1">
                <a:solidFill>
                  <a:srgbClr val="14558F"/>
                </a:solidFill>
                <a:latin typeface="Aptos" panose="020B0004020202020204" pitchFamily="34" charset="0"/>
              </a:rPr>
              <a:t>Sitasyon</a:t>
            </a:r>
            <a:r>
              <a:rPr lang="en-US" b="1" dirty="0">
                <a:solidFill>
                  <a:srgbClr val="14558F"/>
                </a:solidFill>
                <a:latin typeface="Aptos" panose="020B0004020202020204" pitchFamily="34" charset="0"/>
              </a:rPr>
              <a:t> an bay yon Avi sou </a:t>
            </a:r>
            <a:r>
              <a:rPr lang="en-US" b="1" dirty="0" err="1">
                <a:solidFill>
                  <a:srgbClr val="14558F"/>
                </a:solidFill>
                <a:latin typeface="Aptos" panose="020B0004020202020204" pitchFamily="34" charset="0"/>
              </a:rPr>
              <a:t>pwosedi</a:t>
            </a:r>
            <a:r>
              <a:rPr lang="en-US" b="1" dirty="0">
                <a:solidFill>
                  <a:srgbClr val="14558F"/>
                </a:solidFill>
                <a:latin typeface="Aptos" panose="020B0004020202020204" pitchFamily="34" charset="0"/>
              </a:rPr>
              <a:t> a</a:t>
            </a:r>
          </a:p>
        </p:txBody>
      </p:sp>
      <p:sp>
        <p:nvSpPr>
          <p:cNvPr id="3" name="TextBox 2">
            <a:extLst>
              <a:ext uri="{FF2B5EF4-FFF2-40B4-BE49-F238E27FC236}">
                <a16:creationId xmlns:a16="http://schemas.microsoft.com/office/drawing/2014/main" id="{6D12CDD0-A5CC-C0DC-AA97-A6EE909865EA}"/>
              </a:ext>
            </a:extLst>
          </p:cNvPr>
          <p:cNvSpPr txBox="1"/>
          <p:nvPr/>
        </p:nvSpPr>
        <p:spPr>
          <a:xfrm>
            <a:off x="1906715" y="1166259"/>
            <a:ext cx="2215634" cy="1200329"/>
          </a:xfrm>
          <a:prstGeom prst="rect">
            <a:avLst/>
          </a:prstGeom>
          <a:solidFill>
            <a:srgbClr val="388557"/>
          </a:solidFill>
          <a:ln>
            <a:solidFill>
              <a:schemeClr val="tx1"/>
            </a:solidFill>
          </a:ln>
        </p:spPr>
        <p:txBody>
          <a:bodyPr wrap="square" rtlCol="0">
            <a:spAutoFit/>
          </a:bodyPr>
          <a:lstStyle/>
          <a:p>
            <a:r>
              <a:rPr lang="en-US" dirty="0">
                <a:solidFill>
                  <a:schemeClr val="bg1"/>
                </a:solidFill>
                <a:latin typeface="Aptos" panose="020B0004020202020204" pitchFamily="34" charset="0"/>
              </a:rPr>
              <a:t>Entèvenan potansyèl la soumèt yon petisyon pou entèvni</a:t>
            </a:r>
          </a:p>
        </p:txBody>
      </p:sp>
      <p:sp>
        <p:nvSpPr>
          <p:cNvPr id="7" name="TextBox 6">
            <a:extLst>
              <a:ext uri="{FF2B5EF4-FFF2-40B4-BE49-F238E27FC236}">
                <a16:creationId xmlns:a16="http://schemas.microsoft.com/office/drawing/2014/main" id="{7AA1DED8-988D-0723-662D-6D5A72AEB777}"/>
              </a:ext>
            </a:extLst>
          </p:cNvPr>
          <p:cNvSpPr txBox="1"/>
          <p:nvPr/>
        </p:nvSpPr>
        <p:spPr>
          <a:xfrm>
            <a:off x="4434495" y="1177323"/>
            <a:ext cx="2370364" cy="1200329"/>
          </a:xfrm>
          <a:prstGeom prst="rect">
            <a:avLst/>
          </a:prstGeom>
          <a:solidFill>
            <a:srgbClr val="388557"/>
          </a:solidFill>
        </p:spPr>
        <p:txBody>
          <a:bodyPr wrap="square" rtlCol="0">
            <a:spAutoFit/>
          </a:bodyPr>
          <a:lstStyle/>
          <a:p>
            <a:r>
              <a:rPr lang="en-US" dirty="0">
                <a:solidFill>
                  <a:schemeClr val="bg1"/>
                </a:solidFill>
                <a:latin typeface="Aptos" panose="020B0004020202020204" pitchFamily="34" charset="0"/>
              </a:rPr>
              <a:t>DPU </a:t>
            </a:r>
            <a:r>
              <a:rPr lang="en-US" dirty="0" err="1">
                <a:solidFill>
                  <a:schemeClr val="bg1"/>
                </a:solidFill>
                <a:latin typeface="Aptos" panose="020B0004020202020204" pitchFamily="34" charset="0"/>
              </a:rPr>
              <a:t>oswa</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Komisyon</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Sitasyon</a:t>
            </a:r>
            <a:r>
              <a:rPr lang="en-US" dirty="0">
                <a:solidFill>
                  <a:schemeClr val="bg1"/>
                </a:solidFill>
                <a:latin typeface="Aptos" panose="020B0004020202020204" pitchFamily="34" charset="0"/>
              </a:rPr>
              <a:t> an </a:t>
            </a:r>
            <a:r>
              <a:rPr lang="en-US" dirty="0" err="1">
                <a:solidFill>
                  <a:schemeClr val="bg1"/>
                </a:solidFill>
                <a:latin typeface="Aptos" panose="020B0004020202020204" pitchFamily="34" charset="0"/>
              </a:rPr>
              <a:t>pran</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desizyon</a:t>
            </a:r>
            <a:r>
              <a:rPr lang="en-US" dirty="0">
                <a:solidFill>
                  <a:schemeClr val="bg1"/>
                </a:solidFill>
                <a:latin typeface="Aptos" panose="020B0004020202020204" pitchFamily="34" charset="0"/>
              </a:rPr>
              <a:t> sou </a:t>
            </a:r>
            <a:r>
              <a:rPr lang="en-US" dirty="0" err="1">
                <a:solidFill>
                  <a:schemeClr val="bg1"/>
                </a:solidFill>
                <a:latin typeface="Aptos" panose="020B0004020202020204" pitchFamily="34" charset="0"/>
              </a:rPr>
              <a:t>petisyon</a:t>
            </a:r>
            <a:r>
              <a:rPr lang="en-US" dirty="0">
                <a:solidFill>
                  <a:schemeClr val="bg1"/>
                </a:solidFill>
                <a:latin typeface="Aptos" panose="020B0004020202020204" pitchFamily="34" charset="0"/>
              </a:rPr>
              <a:t> pou </a:t>
            </a:r>
            <a:r>
              <a:rPr lang="en-US" dirty="0" err="1">
                <a:solidFill>
                  <a:schemeClr val="bg1"/>
                </a:solidFill>
                <a:latin typeface="Aptos" panose="020B0004020202020204" pitchFamily="34" charset="0"/>
              </a:rPr>
              <a:t>entèvni</a:t>
            </a:r>
            <a:endParaRPr lang="en-US" dirty="0">
              <a:solidFill>
                <a:schemeClr val="bg1"/>
              </a:solidFill>
              <a:latin typeface="Aptos" panose="020B0004020202020204" pitchFamily="34" charset="0"/>
            </a:endParaRPr>
          </a:p>
        </p:txBody>
      </p:sp>
      <p:sp>
        <p:nvSpPr>
          <p:cNvPr id="9" name="TextBox 8">
            <a:extLst>
              <a:ext uri="{FF2B5EF4-FFF2-40B4-BE49-F238E27FC236}">
                <a16:creationId xmlns:a16="http://schemas.microsoft.com/office/drawing/2014/main" id="{FAF1F1A8-9335-B6D3-99FB-9AC2DBEEB448}"/>
              </a:ext>
            </a:extLst>
          </p:cNvPr>
          <p:cNvSpPr txBox="1"/>
          <p:nvPr/>
        </p:nvSpPr>
        <p:spPr>
          <a:xfrm>
            <a:off x="7112478" y="1179347"/>
            <a:ext cx="2390893" cy="646331"/>
          </a:xfrm>
          <a:prstGeom prst="rect">
            <a:avLst/>
          </a:prstGeom>
          <a:solidFill>
            <a:srgbClr val="388557"/>
          </a:solidFill>
        </p:spPr>
        <p:txBody>
          <a:bodyPr wrap="square" rtlCol="0">
            <a:spAutoFit/>
          </a:bodyPr>
          <a:lstStyle/>
          <a:p>
            <a:r>
              <a:rPr lang="en-US">
                <a:solidFill>
                  <a:schemeClr val="bg1"/>
                </a:solidFill>
                <a:latin typeface="Aptos" panose="020B0004020202020204" pitchFamily="34" charset="0"/>
              </a:rPr>
              <a:t>Yo akòde oswa refize estati entèvenan an</a:t>
            </a:r>
          </a:p>
        </p:txBody>
      </p:sp>
      <p:sp>
        <p:nvSpPr>
          <p:cNvPr id="43" name="TextBox 42">
            <a:extLst>
              <a:ext uri="{FF2B5EF4-FFF2-40B4-BE49-F238E27FC236}">
                <a16:creationId xmlns:a16="http://schemas.microsoft.com/office/drawing/2014/main" id="{DF7BB154-BA57-6AF7-03A4-F0A4D9FE104A}"/>
              </a:ext>
            </a:extLst>
          </p:cNvPr>
          <p:cNvSpPr txBox="1"/>
          <p:nvPr/>
        </p:nvSpPr>
        <p:spPr>
          <a:xfrm>
            <a:off x="9612587" y="1178038"/>
            <a:ext cx="2511615" cy="1477328"/>
          </a:xfrm>
          <a:prstGeom prst="rect">
            <a:avLst/>
          </a:prstGeom>
          <a:noFill/>
          <a:ln>
            <a:solidFill>
              <a:srgbClr val="388557"/>
            </a:solidFill>
          </a:ln>
        </p:spPr>
        <p:txBody>
          <a:bodyPr wrap="square" rtlCol="0">
            <a:spAutoFit/>
          </a:bodyPr>
          <a:lstStyle/>
          <a:p>
            <a:r>
              <a:rPr lang="en-US" dirty="0">
                <a:solidFill>
                  <a:srgbClr val="388557"/>
                </a:solidFill>
                <a:latin typeface="Aptos" panose="020B0004020202020204" pitchFamily="34" charset="0"/>
              </a:rPr>
              <a:t>Resevwa estati entèvenan se yon kondisyon pou resevwa finansman atravè Pwogram nan.</a:t>
            </a:r>
          </a:p>
        </p:txBody>
      </p:sp>
      <p:sp>
        <p:nvSpPr>
          <p:cNvPr id="68" name="Rectangle 67">
            <a:extLst>
              <a:ext uri="{FF2B5EF4-FFF2-40B4-BE49-F238E27FC236}">
                <a16:creationId xmlns:a16="http://schemas.microsoft.com/office/drawing/2014/main" id="{2ED83E1D-9F65-473D-14B6-0F581A7FEA7B}"/>
              </a:ext>
            </a:extLst>
          </p:cNvPr>
          <p:cNvSpPr/>
          <p:nvPr/>
        </p:nvSpPr>
        <p:spPr>
          <a:xfrm>
            <a:off x="3559174" y="2839316"/>
            <a:ext cx="5073649" cy="1658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14558F"/>
                </a:solidFill>
                <a:latin typeface="Aptos" panose="020B0004020202020204" pitchFamily="34" charset="0"/>
              </a:rPr>
              <a:t>Pwosesis</a:t>
            </a:r>
            <a:r>
              <a:rPr lang="en-US" sz="2000" b="1" dirty="0">
                <a:solidFill>
                  <a:srgbClr val="14558F"/>
                </a:solidFill>
                <a:latin typeface="Aptos" panose="020B0004020202020204" pitchFamily="34" charset="0"/>
              </a:rPr>
              <a:t> pou </a:t>
            </a:r>
            <a:r>
              <a:rPr lang="en-US" sz="2000" b="1" dirty="0" err="1">
                <a:solidFill>
                  <a:srgbClr val="14558F"/>
                </a:solidFill>
                <a:latin typeface="Aptos" panose="020B0004020202020204" pitchFamily="34" charset="0"/>
              </a:rPr>
              <a:t>Aplike</a:t>
            </a:r>
            <a:r>
              <a:rPr lang="en-US" sz="2000" b="1" dirty="0">
                <a:solidFill>
                  <a:srgbClr val="14558F"/>
                </a:solidFill>
                <a:latin typeface="Aptos" panose="020B0004020202020204" pitchFamily="34" charset="0"/>
              </a:rPr>
              <a:t> pou yon </a:t>
            </a:r>
            <a:r>
              <a:rPr lang="en-US" sz="2000" b="1" dirty="0" err="1">
                <a:solidFill>
                  <a:srgbClr val="14558F"/>
                </a:solidFill>
                <a:latin typeface="Aptos" panose="020B0004020202020204" pitchFamily="34" charset="0"/>
              </a:rPr>
              <a:t>Sibvansyon</a:t>
            </a:r>
            <a:r>
              <a:rPr lang="en-US" sz="2000" b="1" dirty="0">
                <a:solidFill>
                  <a:srgbClr val="14558F"/>
                </a:solidFill>
                <a:latin typeface="Aptos" panose="020B0004020202020204" pitchFamily="34" charset="0"/>
              </a:rPr>
              <a:t> </a:t>
            </a:r>
            <a:r>
              <a:rPr lang="en-US" sz="2000" b="1" dirty="0" err="1">
                <a:solidFill>
                  <a:srgbClr val="14558F"/>
                </a:solidFill>
                <a:latin typeface="Aptos" panose="020B0004020202020204" pitchFamily="34" charset="0"/>
              </a:rPr>
              <a:t>Entèvenan</a:t>
            </a:r>
            <a:endParaRPr lang="en-US" sz="2000" b="1" dirty="0">
              <a:solidFill>
                <a:srgbClr val="14558F"/>
              </a:solidFill>
              <a:latin typeface="Aptos" panose="020B0004020202020204" pitchFamily="34" charset="0"/>
            </a:endParaRPr>
          </a:p>
        </p:txBody>
      </p:sp>
      <p:sp>
        <p:nvSpPr>
          <p:cNvPr id="10" name="TextBox 9">
            <a:extLst>
              <a:ext uri="{FF2B5EF4-FFF2-40B4-BE49-F238E27FC236}">
                <a16:creationId xmlns:a16="http://schemas.microsoft.com/office/drawing/2014/main" id="{6DAD94DE-9AF3-1674-CB99-E0C0CD9428D9}"/>
              </a:ext>
            </a:extLst>
          </p:cNvPr>
          <p:cNvSpPr txBox="1"/>
          <p:nvPr/>
        </p:nvSpPr>
        <p:spPr>
          <a:xfrm>
            <a:off x="2010540" y="3257191"/>
            <a:ext cx="2284188" cy="1200329"/>
          </a:xfrm>
          <a:prstGeom prst="rect">
            <a:avLst/>
          </a:prstGeom>
          <a:solidFill>
            <a:srgbClr val="14558F"/>
          </a:solidFill>
        </p:spPr>
        <p:txBody>
          <a:bodyPr wrap="square" rtlCol="0">
            <a:spAutoFit/>
          </a:bodyPr>
          <a:lstStyle/>
          <a:p>
            <a:r>
              <a:rPr lang="en-US" dirty="0">
                <a:solidFill>
                  <a:schemeClr val="bg1"/>
                </a:solidFill>
                <a:latin typeface="Aptos" panose="020B0004020202020204" pitchFamily="34" charset="0"/>
              </a:rPr>
              <a:t>Moun k ap aplike pou sibvansyon an kreye yon kont ak yon pwofil MyMassGov</a:t>
            </a:r>
          </a:p>
        </p:txBody>
      </p:sp>
      <p:sp>
        <p:nvSpPr>
          <p:cNvPr id="12" name="TextBox 11">
            <a:extLst>
              <a:ext uri="{FF2B5EF4-FFF2-40B4-BE49-F238E27FC236}">
                <a16:creationId xmlns:a16="http://schemas.microsoft.com/office/drawing/2014/main" id="{5B34C5A4-17E6-62FC-64B5-95948CBF3DDC}"/>
              </a:ext>
            </a:extLst>
          </p:cNvPr>
          <p:cNvSpPr txBox="1"/>
          <p:nvPr/>
        </p:nvSpPr>
        <p:spPr>
          <a:xfrm>
            <a:off x="4681687" y="3263737"/>
            <a:ext cx="2570484" cy="1200329"/>
          </a:xfrm>
          <a:prstGeom prst="rect">
            <a:avLst/>
          </a:prstGeom>
          <a:solidFill>
            <a:srgbClr val="14558F"/>
          </a:solidFill>
        </p:spPr>
        <p:txBody>
          <a:bodyPr wrap="square" rtlCol="0">
            <a:spAutoFit/>
          </a:bodyPr>
          <a:lstStyle/>
          <a:p>
            <a:r>
              <a:rPr lang="en-US" dirty="0">
                <a:solidFill>
                  <a:schemeClr val="bg1"/>
                </a:solidFill>
                <a:latin typeface="Aptos" panose="020B0004020202020204" pitchFamily="34" charset="0"/>
              </a:rPr>
              <a:t>Moun k ap </a:t>
            </a:r>
            <a:r>
              <a:rPr lang="en-US" dirty="0" err="1">
                <a:solidFill>
                  <a:schemeClr val="bg1"/>
                </a:solidFill>
                <a:latin typeface="Aptos" panose="020B0004020202020204" pitchFamily="34" charset="0"/>
              </a:rPr>
              <a:t>aplike</a:t>
            </a:r>
            <a:r>
              <a:rPr lang="en-US" dirty="0">
                <a:solidFill>
                  <a:schemeClr val="bg1"/>
                </a:solidFill>
                <a:latin typeface="Aptos" panose="020B0004020202020204" pitchFamily="34" charset="0"/>
              </a:rPr>
              <a:t> pou </a:t>
            </a:r>
            <a:r>
              <a:rPr lang="en-US" dirty="0" err="1">
                <a:solidFill>
                  <a:schemeClr val="bg1"/>
                </a:solidFill>
                <a:latin typeface="Aptos" panose="020B0004020202020204" pitchFamily="34" charset="0"/>
              </a:rPr>
              <a:t>sibvansyon</a:t>
            </a:r>
            <a:r>
              <a:rPr lang="en-US" dirty="0">
                <a:solidFill>
                  <a:schemeClr val="bg1"/>
                </a:solidFill>
                <a:latin typeface="Aptos" panose="020B0004020202020204" pitchFamily="34" charset="0"/>
              </a:rPr>
              <a:t> an </a:t>
            </a:r>
            <a:r>
              <a:rPr lang="en-US" dirty="0" err="1">
                <a:solidFill>
                  <a:schemeClr val="bg1"/>
                </a:solidFill>
                <a:latin typeface="Aptos" panose="020B0004020202020204" pitchFamily="34" charset="0"/>
              </a:rPr>
              <a:t>soumèt</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aplikasyon</a:t>
            </a:r>
            <a:r>
              <a:rPr lang="en-US" dirty="0">
                <a:solidFill>
                  <a:schemeClr val="bg1"/>
                </a:solidFill>
                <a:latin typeface="Aptos" panose="020B0004020202020204" pitchFamily="34" charset="0"/>
              </a:rPr>
              <a:t> an </a:t>
            </a:r>
            <a:r>
              <a:rPr lang="en-US" dirty="0" err="1">
                <a:solidFill>
                  <a:schemeClr val="bg1"/>
                </a:solidFill>
                <a:latin typeface="Aptos" panose="020B0004020202020204" pitchFamily="34" charset="0"/>
              </a:rPr>
              <a:t>anvan</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dat</a:t>
            </a:r>
            <a:r>
              <a:rPr lang="en-US" dirty="0">
                <a:solidFill>
                  <a:schemeClr val="bg1"/>
                </a:solidFill>
                <a:latin typeface="Aptos" panose="020B0004020202020204" pitchFamily="34" charset="0"/>
              </a:rPr>
              <a:t> limit pou </a:t>
            </a:r>
            <a:r>
              <a:rPr lang="en-US" dirty="0" err="1">
                <a:solidFill>
                  <a:schemeClr val="bg1"/>
                </a:solidFill>
                <a:latin typeface="Aptos" panose="020B0004020202020204" pitchFamily="34" charset="0"/>
              </a:rPr>
              <a:t>entèvni</a:t>
            </a:r>
            <a:endParaRPr lang="en-US" dirty="0">
              <a:solidFill>
                <a:schemeClr val="bg1"/>
              </a:solidFill>
              <a:latin typeface="Aptos" panose="020B0004020202020204" pitchFamily="34" charset="0"/>
            </a:endParaRPr>
          </a:p>
        </p:txBody>
      </p:sp>
      <p:sp>
        <p:nvSpPr>
          <p:cNvPr id="13" name="TextBox 12">
            <a:extLst>
              <a:ext uri="{FF2B5EF4-FFF2-40B4-BE49-F238E27FC236}">
                <a16:creationId xmlns:a16="http://schemas.microsoft.com/office/drawing/2014/main" id="{F5897D40-C0AF-5103-28EE-FE74304E35F2}"/>
              </a:ext>
            </a:extLst>
          </p:cNvPr>
          <p:cNvSpPr txBox="1"/>
          <p:nvPr/>
        </p:nvSpPr>
        <p:spPr>
          <a:xfrm>
            <a:off x="7700520" y="3398964"/>
            <a:ext cx="2537016" cy="923330"/>
          </a:xfrm>
          <a:prstGeom prst="rect">
            <a:avLst/>
          </a:prstGeom>
          <a:solidFill>
            <a:srgbClr val="14558F"/>
          </a:solidFill>
        </p:spPr>
        <p:txBody>
          <a:bodyPr wrap="square" rtlCol="0">
            <a:spAutoFit/>
          </a:bodyPr>
          <a:lstStyle/>
          <a:p>
            <a:r>
              <a:rPr lang="en-US" dirty="0">
                <a:solidFill>
                  <a:schemeClr val="bg1"/>
                </a:solidFill>
                <a:latin typeface="Aptos" panose="020B0004020202020204" pitchFamily="34" charset="0"/>
              </a:rPr>
              <a:t>DPP </a:t>
            </a:r>
            <a:r>
              <a:rPr lang="en-US" dirty="0" err="1">
                <a:solidFill>
                  <a:schemeClr val="bg1"/>
                </a:solidFill>
                <a:latin typeface="Aptos" panose="020B0004020202020204" pitchFamily="34" charset="0"/>
              </a:rPr>
              <a:t>revize</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aplikasyon</a:t>
            </a:r>
            <a:r>
              <a:rPr lang="en-US" dirty="0">
                <a:solidFill>
                  <a:schemeClr val="bg1"/>
                </a:solidFill>
                <a:latin typeface="Aptos" panose="020B0004020202020204" pitchFamily="34" charset="0"/>
              </a:rPr>
              <a:t> an pou </a:t>
            </a:r>
            <a:r>
              <a:rPr lang="en-US" dirty="0" err="1">
                <a:solidFill>
                  <a:schemeClr val="bg1"/>
                </a:solidFill>
                <a:latin typeface="Aptos" panose="020B0004020202020204" pitchFamily="34" charset="0"/>
              </a:rPr>
              <a:t>konplè</a:t>
            </a:r>
            <a:r>
              <a:rPr lang="en-US" dirty="0">
                <a:solidFill>
                  <a:schemeClr val="bg1"/>
                </a:solidFill>
                <a:latin typeface="Aptos" panose="020B0004020202020204" pitchFamily="34" charset="0"/>
              </a:rPr>
              <a:t> nan 10 </a:t>
            </a:r>
            <a:r>
              <a:rPr lang="en-US" dirty="0" err="1">
                <a:solidFill>
                  <a:schemeClr val="bg1"/>
                </a:solidFill>
                <a:latin typeface="Aptos" panose="020B0004020202020204" pitchFamily="34" charset="0"/>
              </a:rPr>
              <a:t>jou</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ouvrab</a:t>
            </a:r>
            <a:endParaRPr lang="en-US" dirty="0">
              <a:solidFill>
                <a:schemeClr val="bg1"/>
              </a:solidFill>
              <a:latin typeface="Aptos" panose="020B0004020202020204" pitchFamily="34" charset="0"/>
            </a:endParaRPr>
          </a:p>
        </p:txBody>
      </p:sp>
      <p:sp>
        <p:nvSpPr>
          <p:cNvPr id="14" name="TextBox 13">
            <a:extLst>
              <a:ext uri="{FF2B5EF4-FFF2-40B4-BE49-F238E27FC236}">
                <a16:creationId xmlns:a16="http://schemas.microsoft.com/office/drawing/2014/main" id="{0AEB7FDF-3FB4-8840-4E74-2EB5DBDAFEAF}"/>
              </a:ext>
            </a:extLst>
          </p:cNvPr>
          <p:cNvSpPr txBox="1"/>
          <p:nvPr/>
        </p:nvSpPr>
        <p:spPr>
          <a:xfrm>
            <a:off x="7582922" y="4837391"/>
            <a:ext cx="2596694" cy="923330"/>
          </a:xfrm>
          <a:prstGeom prst="rect">
            <a:avLst/>
          </a:prstGeom>
          <a:solidFill>
            <a:srgbClr val="14558F"/>
          </a:solidFill>
        </p:spPr>
        <p:txBody>
          <a:bodyPr wrap="square" rtlCol="0">
            <a:spAutoFit/>
          </a:bodyPr>
          <a:lstStyle/>
          <a:p>
            <a:r>
              <a:rPr lang="en-US" dirty="0">
                <a:solidFill>
                  <a:schemeClr val="bg1"/>
                </a:solidFill>
                <a:latin typeface="Aptos" panose="020B0004020202020204" pitchFamily="34" charset="0"/>
              </a:rPr>
              <a:t>DPP </a:t>
            </a:r>
            <a:r>
              <a:rPr lang="en-US" dirty="0" err="1">
                <a:solidFill>
                  <a:schemeClr val="bg1"/>
                </a:solidFill>
                <a:latin typeface="Aptos" panose="020B0004020202020204" pitchFamily="34" charset="0"/>
              </a:rPr>
              <a:t>revize</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aplikasyon</a:t>
            </a:r>
            <a:r>
              <a:rPr lang="en-US" dirty="0">
                <a:solidFill>
                  <a:schemeClr val="bg1"/>
                </a:solidFill>
                <a:latin typeface="Aptos" panose="020B0004020202020204" pitchFamily="34" charset="0"/>
              </a:rPr>
              <a:t> an epi bay yon </a:t>
            </a:r>
            <a:r>
              <a:rPr lang="en-US" dirty="0" err="1">
                <a:solidFill>
                  <a:schemeClr val="bg1"/>
                </a:solidFill>
                <a:latin typeface="Aptos" panose="020B0004020202020204" pitchFamily="34" charset="0"/>
              </a:rPr>
              <a:t>desizyon</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alekri</a:t>
            </a:r>
            <a:r>
              <a:rPr lang="en-US" dirty="0">
                <a:solidFill>
                  <a:schemeClr val="bg1"/>
                </a:solidFill>
                <a:latin typeface="Aptos" panose="020B0004020202020204" pitchFamily="34" charset="0"/>
              </a:rPr>
              <a:t> nan 30 </a:t>
            </a:r>
            <a:r>
              <a:rPr lang="en-US" dirty="0" err="1">
                <a:solidFill>
                  <a:schemeClr val="bg1"/>
                </a:solidFill>
                <a:latin typeface="Aptos" panose="020B0004020202020204" pitchFamily="34" charset="0"/>
              </a:rPr>
              <a:t>jou</a:t>
            </a:r>
            <a:endParaRPr lang="en-US" dirty="0">
              <a:solidFill>
                <a:schemeClr val="bg1"/>
              </a:solidFill>
              <a:latin typeface="Aptos" panose="020B0004020202020204" pitchFamily="34" charset="0"/>
            </a:endParaRPr>
          </a:p>
        </p:txBody>
      </p:sp>
      <p:sp>
        <p:nvSpPr>
          <p:cNvPr id="15" name="TextBox 14">
            <a:extLst>
              <a:ext uri="{FF2B5EF4-FFF2-40B4-BE49-F238E27FC236}">
                <a16:creationId xmlns:a16="http://schemas.microsoft.com/office/drawing/2014/main" id="{667F09EB-27F3-3AD5-15BD-1B2F941B7066}"/>
              </a:ext>
            </a:extLst>
          </p:cNvPr>
          <p:cNvSpPr txBox="1"/>
          <p:nvPr/>
        </p:nvSpPr>
        <p:spPr>
          <a:xfrm>
            <a:off x="7605224" y="5737300"/>
            <a:ext cx="2566855" cy="923330"/>
          </a:xfrm>
          <a:prstGeom prst="rect">
            <a:avLst/>
          </a:prstGeom>
          <a:noFill/>
          <a:ln>
            <a:solidFill>
              <a:srgbClr val="14558F"/>
            </a:solidFill>
          </a:ln>
        </p:spPr>
        <p:txBody>
          <a:bodyPr wrap="square" rtlCol="0">
            <a:spAutoFit/>
          </a:bodyPr>
          <a:lstStyle/>
          <a:p>
            <a:r>
              <a:rPr lang="en-US" dirty="0" err="1">
                <a:solidFill>
                  <a:srgbClr val="14558F"/>
                </a:solidFill>
                <a:latin typeface="Aptos" panose="020B0004020202020204" pitchFamily="34" charset="0"/>
              </a:rPr>
              <a:t>Akò</a:t>
            </a:r>
            <a:r>
              <a:rPr lang="en-US" dirty="0">
                <a:solidFill>
                  <a:srgbClr val="14558F"/>
                </a:solidFill>
                <a:latin typeface="Aptos" panose="020B0004020202020204" pitchFamily="34" charset="0"/>
              </a:rPr>
              <a:t> </a:t>
            </a:r>
            <a:r>
              <a:rPr lang="en-US" dirty="0" err="1">
                <a:solidFill>
                  <a:srgbClr val="14558F"/>
                </a:solidFill>
                <a:latin typeface="Aptos" panose="020B0004020202020204" pitchFamily="34" charset="0"/>
              </a:rPr>
              <a:t>kondisyonèl</a:t>
            </a:r>
            <a:r>
              <a:rPr lang="en-US" dirty="0">
                <a:solidFill>
                  <a:srgbClr val="14558F"/>
                </a:solidFill>
                <a:latin typeface="Aptos" panose="020B0004020202020204" pitchFamily="34" charset="0"/>
              </a:rPr>
              <a:t> </a:t>
            </a:r>
            <a:r>
              <a:rPr lang="en-US" dirty="0" err="1">
                <a:solidFill>
                  <a:srgbClr val="14558F"/>
                </a:solidFill>
                <a:latin typeface="Aptos" panose="020B0004020202020204" pitchFamily="34" charset="0"/>
              </a:rPr>
              <a:t>si</a:t>
            </a:r>
            <a:r>
              <a:rPr lang="en-US" dirty="0">
                <a:solidFill>
                  <a:srgbClr val="14558F"/>
                </a:solidFill>
                <a:latin typeface="Aptos" panose="020B0004020202020204" pitchFamily="34" charset="0"/>
              </a:rPr>
              <a:t> </a:t>
            </a:r>
            <a:r>
              <a:rPr lang="en-US" dirty="0" err="1">
                <a:solidFill>
                  <a:srgbClr val="14558F"/>
                </a:solidFill>
                <a:latin typeface="Aptos" panose="020B0004020202020204" pitchFamily="34" charset="0"/>
              </a:rPr>
              <a:t>yo</a:t>
            </a:r>
            <a:r>
              <a:rPr lang="en-US" dirty="0">
                <a:solidFill>
                  <a:srgbClr val="14558F"/>
                </a:solidFill>
                <a:latin typeface="Aptos" panose="020B0004020202020204" pitchFamily="34" charset="0"/>
              </a:rPr>
              <a:t> pa bay yon </a:t>
            </a:r>
            <a:r>
              <a:rPr lang="en-US" dirty="0" err="1">
                <a:solidFill>
                  <a:srgbClr val="14558F"/>
                </a:solidFill>
                <a:latin typeface="Aptos" panose="020B0004020202020204" pitchFamily="34" charset="0"/>
              </a:rPr>
              <a:t>desizyon</a:t>
            </a:r>
            <a:r>
              <a:rPr lang="en-US" dirty="0">
                <a:solidFill>
                  <a:srgbClr val="14558F"/>
                </a:solidFill>
                <a:latin typeface="Aptos" panose="020B0004020202020204" pitchFamily="34" charset="0"/>
              </a:rPr>
              <a:t> sou </a:t>
            </a:r>
            <a:r>
              <a:rPr lang="en-US" dirty="0" err="1">
                <a:solidFill>
                  <a:srgbClr val="14558F"/>
                </a:solidFill>
                <a:latin typeface="Aptos" panose="020B0004020202020204" pitchFamily="34" charset="0"/>
              </a:rPr>
              <a:t>petisyon</a:t>
            </a:r>
            <a:r>
              <a:rPr lang="en-US" dirty="0">
                <a:solidFill>
                  <a:srgbClr val="14558F"/>
                </a:solidFill>
                <a:latin typeface="Aptos" panose="020B0004020202020204" pitchFamily="34" charset="0"/>
              </a:rPr>
              <a:t> pou </a:t>
            </a:r>
            <a:r>
              <a:rPr lang="en-US" dirty="0" err="1">
                <a:solidFill>
                  <a:srgbClr val="14558F"/>
                </a:solidFill>
                <a:latin typeface="Aptos" panose="020B0004020202020204" pitchFamily="34" charset="0"/>
              </a:rPr>
              <a:t>entèvni</a:t>
            </a:r>
            <a:r>
              <a:rPr lang="en-US" dirty="0">
                <a:solidFill>
                  <a:srgbClr val="14558F"/>
                </a:solidFill>
                <a:latin typeface="Aptos" panose="020B0004020202020204" pitchFamily="34" charset="0"/>
              </a:rPr>
              <a:t> an</a:t>
            </a:r>
          </a:p>
        </p:txBody>
      </p:sp>
      <p:sp>
        <p:nvSpPr>
          <p:cNvPr id="22" name="TextBox 21">
            <a:extLst>
              <a:ext uri="{FF2B5EF4-FFF2-40B4-BE49-F238E27FC236}">
                <a16:creationId xmlns:a16="http://schemas.microsoft.com/office/drawing/2014/main" id="{E98501B5-87FD-F065-F91B-507723BF1682}"/>
              </a:ext>
            </a:extLst>
          </p:cNvPr>
          <p:cNvSpPr txBox="1"/>
          <p:nvPr/>
        </p:nvSpPr>
        <p:spPr>
          <a:xfrm>
            <a:off x="4681687" y="4837391"/>
            <a:ext cx="2537017" cy="1754326"/>
          </a:xfrm>
          <a:prstGeom prst="rect">
            <a:avLst/>
          </a:prstGeom>
          <a:solidFill>
            <a:srgbClr val="14558F"/>
          </a:solidFill>
        </p:spPr>
        <p:txBody>
          <a:bodyPr wrap="square" rtlCol="0">
            <a:spAutoFit/>
          </a:bodyPr>
          <a:lstStyle/>
          <a:p>
            <a:r>
              <a:rPr lang="en-US" dirty="0" err="1">
                <a:solidFill>
                  <a:schemeClr val="bg1"/>
                </a:solidFill>
                <a:latin typeface="Aptos" panose="020B0004020202020204" pitchFamily="34" charset="0"/>
              </a:rPr>
              <a:t>Soumèt</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demann</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peman</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sibvansyon</a:t>
            </a:r>
            <a:r>
              <a:rPr lang="en-US" dirty="0">
                <a:solidFill>
                  <a:schemeClr val="bg1"/>
                </a:solidFill>
                <a:latin typeface="Aptos" panose="020B0004020202020204" pitchFamily="34" charset="0"/>
              </a:rPr>
              <a:t> an yon </a:t>
            </a:r>
            <a:r>
              <a:rPr lang="en-US" dirty="0" err="1">
                <a:solidFill>
                  <a:schemeClr val="bg1"/>
                </a:solidFill>
                <a:latin typeface="Aptos" panose="020B0004020202020204" pitchFamily="34" charset="0"/>
              </a:rPr>
              <a:t>fwa</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sibvansyon</a:t>
            </a:r>
            <a:r>
              <a:rPr lang="en-US" dirty="0">
                <a:solidFill>
                  <a:schemeClr val="bg1"/>
                </a:solidFill>
                <a:latin typeface="Aptos" panose="020B0004020202020204" pitchFamily="34" charset="0"/>
              </a:rPr>
              <a:t> an </a:t>
            </a:r>
            <a:r>
              <a:rPr lang="en-US" dirty="0" err="1">
                <a:solidFill>
                  <a:schemeClr val="bg1"/>
                </a:solidFill>
                <a:latin typeface="Aptos" panose="020B0004020202020204" pitchFamily="34" charset="0"/>
              </a:rPr>
              <a:t>apwouve</a:t>
            </a:r>
            <a:r>
              <a:rPr lang="en-US" dirty="0">
                <a:solidFill>
                  <a:schemeClr val="bg1"/>
                </a:solidFill>
                <a:latin typeface="Aptos" panose="020B0004020202020204" pitchFamily="34" charset="0"/>
              </a:rPr>
              <a:t> epi </a:t>
            </a:r>
            <a:r>
              <a:rPr lang="en-US" dirty="0" err="1">
                <a:solidFill>
                  <a:schemeClr val="bg1"/>
                </a:solidFill>
                <a:latin typeface="Aptos" panose="020B0004020202020204" pitchFamily="34" charset="0"/>
              </a:rPr>
              <a:t>ou</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resevwa</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estati</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entèvenan</a:t>
            </a:r>
            <a:r>
              <a:rPr lang="en-US" dirty="0">
                <a:solidFill>
                  <a:schemeClr val="bg1"/>
                </a:solidFill>
                <a:latin typeface="Aptos" panose="020B0004020202020204" pitchFamily="34" charset="0"/>
              </a:rPr>
              <a:t> an</a:t>
            </a:r>
          </a:p>
        </p:txBody>
      </p:sp>
      <p:sp>
        <p:nvSpPr>
          <p:cNvPr id="23" name="TextBox 22">
            <a:extLst>
              <a:ext uri="{FF2B5EF4-FFF2-40B4-BE49-F238E27FC236}">
                <a16:creationId xmlns:a16="http://schemas.microsoft.com/office/drawing/2014/main" id="{A7005D1C-0EC9-EC1F-6A30-4F7A25C29A06}"/>
              </a:ext>
            </a:extLst>
          </p:cNvPr>
          <p:cNvSpPr txBox="1"/>
          <p:nvPr/>
        </p:nvSpPr>
        <p:spPr>
          <a:xfrm>
            <a:off x="1818816" y="5081009"/>
            <a:ext cx="2370365" cy="923330"/>
          </a:xfrm>
          <a:prstGeom prst="rect">
            <a:avLst/>
          </a:prstGeom>
          <a:solidFill>
            <a:srgbClr val="14558F"/>
          </a:solidFill>
        </p:spPr>
        <p:txBody>
          <a:bodyPr wrap="square" rtlCol="0">
            <a:spAutoFit/>
          </a:bodyPr>
          <a:lstStyle/>
          <a:p>
            <a:r>
              <a:rPr lang="en-US" dirty="0" err="1">
                <a:solidFill>
                  <a:schemeClr val="bg1"/>
                </a:solidFill>
                <a:latin typeface="Aptos" panose="020B0004020202020204" pitchFamily="34" charset="0"/>
              </a:rPr>
              <a:t>Soumèt</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rapò</a:t>
            </a:r>
            <a:r>
              <a:rPr lang="en-US" dirty="0">
                <a:solidFill>
                  <a:schemeClr val="bg1"/>
                </a:solidFill>
                <a:latin typeface="Aptos" panose="020B0004020202020204" pitchFamily="34" charset="0"/>
              </a:rPr>
              <a:t> final la nan </a:t>
            </a:r>
            <a:r>
              <a:rPr lang="en-US" dirty="0" err="1">
                <a:solidFill>
                  <a:schemeClr val="bg1"/>
                </a:solidFill>
                <a:latin typeface="Aptos" panose="020B0004020202020204" pitchFamily="34" charset="0"/>
              </a:rPr>
              <a:t>lespas</a:t>
            </a:r>
            <a:r>
              <a:rPr lang="en-US" dirty="0">
                <a:solidFill>
                  <a:schemeClr val="bg1"/>
                </a:solidFill>
                <a:latin typeface="Aptos" panose="020B0004020202020204" pitchFamily="34" charset="0"/>
              </a:rPr>
              <a:t> 30 </a:t>
            </a:r>
            <a:r>
              <a:rPr lang="en-US" dirty="0" err="1">
                <a:solidFill>
                  <a:schemeClr val="bg1"/>
                </a:solidFill>
                <a:latin typeface="Aptos" panose="020B0004020202020204" pitchFamily="34" charset="0"/>
              </a:rPr>
              <a:t>jou</a:t>
            </a:r>
            <a:r>
              <a:rPr lang="en-US" dirty="0">
                <a:solidFill>
                  <a:schemeClr val="bg1"/>
                </a:solidFill>
                <a:latin typeface="Aptos" panose="020B0004020202020204" pitchFamily="34" charset="0"/>
              </a:rPr>
              <a:t> </a:t>
            </a:r>
            <a:r>
              <a:rPr lang="en-US" dirty="0" err="1">
                <a:solidFill>
                  <a:schemeClr val="bg1"/>
                </a:solidFill>
                <a:latin typeface="Aptos" panose="020B0004020202020204" pitchFamily="34" charset="0"/>
              </a:rPr>
              <a:t>apre</a:t>
            </a:r>
            <a:r>
              <a:rPr lang="en-US" dirty="0">
                <a:solidFill>
                  <a:schemeClr val="bg1"/>
                </a:solidFill>
                <a:latin typeface="Aptos" panose="020B0004020202020204" pitchFamily="34" charset="0"/>
              </a:rPr>
              <a:t> fen </a:t>
            </a:r>
            <a:r>
              <a:rPr lang="en-US" dirty="0" err="1">
                <a:solidFill>
                  <a:schemeClr val="bg1"/>
                </a:solidFill>
                <a:latin typeface="Aptos" panose="020B0004020202020204" pitchFamily="34" charset="0"/>
              </a:rPr>
              <a:t>pwosedi</a:t>
            </a:r>
            <a:r>
              <a:rPr lang="en-US" dirty="0">
                <a:solidFill>
                  <a:schemeClr val="bg1"/>
                </a:solidFill>
                <a:latin typeface="Aptos" panose="020B0004020202020204" pitchFamily="34" charset="0"/>
              </a:rPr>
              <a:t> a</a:t>
            </a:r>
          </a:p>
        </p:txBody>
      </p:sp>
      <p:cxnSp>
        <p:nvCxnSpPr>
          <p:cNvPr id="39" name="Connector: Elbow 38">
            <a:extLst>
              <a:ext uri="{FF2B5EF4-FFF2-40B4-BE49-F238E27FC236}">
                <a16:creationId xmlns:a16="http://schemas.microsoft.com/office/drawing/2014/main" id="{194B5FA1-789E-FC23-A7CC-FF4EF1E3181B}"/>
              </a:ext>
              <a:ext uri="{C183D7F6-B498-43B3-948B-1728B52AA6E4}">
                <adec:decorative xmlns:adec="http://schemas.microsoft.com/office/drawing/2017/decorative" val="1"/>
              </a:ext>
            </a:extLst>
          </p:cNvPr>
          <p:cNvCxnSpPr>
            <a:cxnSpLocks/>
            <a:stCxn id="28" idx="0"/>
            <a:endCxn id="3" idx="1"/>
          </p:cNvCxnSpPr>
          <p:nvPr/>
        </p:nvCxnSpPr>
        <p:spPr>
          <a:xfrm rot="5400000" flipH="1" flipV="1">
            <a:off x="1386173" y="1367863"/>
            <a:ext cx="121980" cy="919103"/>
          </a:xfrm>
          <a:prstGeom prst="bentConnector2">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1A37C8CD-D5DB-4B59-B4A0-05264186E264}"/>
              </a:ext>
              <a:ext uri="{C183D7F6-B498-43B3-948B-1728B52AA6E4}">
                <adec:decorative xmlns:adec="http://schemas.microsoft.com/office/drawing/2017/decorative" val="1"/>
              </a:ext>
            </a:extLst>
          </p:cNvPr>
          <p:cNvCxnSpPr>
            <a:cxnSpLocks/>
            <a:stCxn id="3" idx="3"/>
            <a:endCxn id="7" idx="1"/>
          </p:cNvCxnSpPr>
          <p:nvPr/>
        </p:nvCxnSpPr>
        <p:spPr>
          <a:xfrm>
            <a:off x="4122349" y="1766424"/>
            <a:ext cx="312146" cy="11064"/>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59C98FD3-7A47-C45A-99F6-7244E05EB074}"/>
              </a:ext>
              <a:ext uri="{C183D7F6-B498-43B3-948B-1728B52AA6E4}">
                <adec:decorative xmlns:adec="http://schemas.microsoft.com/office/drawing/2017/decorative" val="1"/>
              </a:ext>
            </a:extLst>
          </p:cNvPr>
          <p:cNvCxnSpPr>
            <a:cxnSpLocks/>
            <a:stCxn id="7" idx="3"/>
            <a:endCxn id="9" idx="1"/>
          </p:cNvCxnSpPr>
          <p:nvPr/>
        </p:nvCxnSpPr>
        <p:spPr>
          <a:xfrm flipV="1">
            <a:off x="6804859" y="1502513"/>
            <a:ext cx="307619" cy="274975"/>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70" name="Connector: Elbow 69">
            <a:extLst>
              <a:ext uri="{FF2B5EF4-FFF2-40B4-BE49-F238E27FC236}">
                <a16:creationId xmlns:a16="http://schemas.microsoft.com/office/drawing/2014/main" id="{9CDC6D37-5D47-8D7D-52DE-0D520785A28B}"/>
              </a:ext>
              <a:ext uri="{C183D7F6-B498-43B3-948B-1728B52AA6E4}">
                <adec:decorative xmlns:adec="http://schemas.microsoft.com/office/drawing/2017/decorative" val="1"/>
              </a:ext>
            </a:extLst>
          </p:cNvPr>
          <p:cNvCxnSpPr>
            <a:cxnSpLocks/>
            <a:stCxn id="28" idx="2"/>
            <a:endCxn id="10" idx="1"/>
          </p:cNvCxnSpPr>
          <p:nvPr/>
        </p:nvCxnSpPr>
        <p:spPr>
          <a:xfrm rot="5400000" flipH="1" flipV="1">
            <a:off x="1467889" y="3377079"/>
            <a:ext cx="62373" cy="1022928"/>
          </a:xfrm>
          <a:prstGeom prst="bentConnector4">
            <a:avLst>
              <a:gd name="adj1" fmla="val -366505"/>
              <a:gd name="adj2" fmla="val 88523"/>
            </a:avLst>
          </a:prstGeom>
          <a:ln>
            <a:solidFill>
              <a:srgbClr val="14558F"/>
            </a:solidFill>
            <a:tailEnd type="triangle"/>
          </a:ln>
        </p:spPr>
        <p:style>
          <a:lnRef idx="2">
            <a:schemeClr val="accent1"/>
          </a:lnRef>
          <a:fillRef idx="0">
            <a:schemeClr val="accent1"/>
          </a:fillRef>
          <a:effectRef idx="1">
            <a:schemeClr val="accent1"/>
          </a:effectRef>
          <a:fontRef idx="minor">
            <a:schemeClr val="tx1"/>
          </a:fontRef>
        </p:style>
      </p:cxnSp>
      <p:cxnSp>
        <p:nvCxnSpPr>
          <p:cNvPr id="79" name="Straight Arrow Connector 78">
            <a:extLst>
              <a:ext uri="{FF2B5EF4-FFF2-40B4-BE49-F238E27FC236}">
                <a16:creationId xmlns:a16="http://schemas.microsoft.com/office/drawing/2014/main" id="{ADFB7BD1-9DFF-90A1-AAF7-B5415CCD5FB2}"/>
              </a:ext>
              <a:ext uri="{C183D7F6-B498-43B3-948B-1728B52AA6E4}">
                <adec:decorative xmlns:adec="http://schemas.microsoft.com/office/drawing/2017/decorative" val="1"/>
              </a:ext>
            </a:extLst>
          </p:cNvPr>
          <p:cNvCxnSpPr>
            <a:cxnSpLocks/>
            <a:stCxn id="10" idx="3"/>
            <a:endCxn id="12" idx="1"/>
          </p:cNvCxnSpPr>
          <p:nvPr/>
        </p:nvCxnSpPr>
        <p:spPr>
          <a:xfrm>
            <a:off x="4294728" y="3857356"/>
            <a:ext cx="386959" cy="6546"/>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6A8BDB00-51E8-C377-E34F-396B807D480D}"/>
              </a:ext>
              <a:ext uri="{C183D7F6-B498-43B3-948B-1728B52AA6E4}">
                <adec:decorative xmlns:adec="http://schemas.microsoft.com/office/drawing/2017/decorative" val="1"/>
              </a:ext>
            </a:extLst>
          </p:cNvPr>
          <p:cNvCxnSpPr>
            <a:cxnSpLocks/>
            <a:stCxn id="12" idx="3"/>
            <a:endCxn id="13" idx="1"/>
          </p:cNvCxnSpPr>
          <p:nvPr/>
        </p:nvCxnSpPr>
        <p:spPr>
          <a:xfrm flipV="1">
            <a:off x="7252171" y="3860629"/>
            <a:ext cx="448349" cy="3273"/>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88" name="Straight Arrow Connector 87">
            <a:extLst>
              <a:ext uri="{FF2B5EF4-FFF2-40B4-BE49-F238E27FC236}">
                <a16:creationId xmlns:a16="http://schemas.microsoft.com/office/drawing/2014/main" id="{3C33F236-D849-82FC-3325-4B9F3A0AB88F}"/>
              </a:ext>
              <a:ext uri="{C183D7F6-B498-43B3-948B-1728B52AA6E4}">
                <adec:decorative xmlns:adec="http://schemas.microsoft.com/office/drawing/2017/decorative" val="1"/>
              </a:ext>
            </a:extLst>
          </p:cNvPr>
          <p:cNvCxnSpPr>
            <a:cxnSpLocks/>
            <a:stCxn id="14" idx="1"/>
          </p:cNvCxnSpPr>
          <p:nvPr/>
        </p:nvCxnSpPr>
        <p:spPr>
          <a:xfrm flipH="1">
            <a:off x="7229855" y="5299056"/>
            <a:ext cx="353067" cy="243618"/>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92" name="Connector: Elbow 91">
            <a:extLst>
              <a:ext uri="{FF2B5EF4-FFF2-40B4-BE49-F238E27FC236}">
                <a16:creationId xmlns:a16="http://schemas.microsoft.com/office/drawing/2014/main" id="{CD956A7B-0D85-A6CB-3654-5E049E62E0BE}"/>
              </a:ext>
              <a:ext uri="{C183D7F6-B498-43B3-948B-1728B52AA6E4}">
                <adec:decorative xmlns:adec="http://schemas.microsoft.com/office/drawing/2017/decorative" val="1"/>
              </a:ext>
            </a:extLst>
          </p:cNvPr>
          <p:cNvCxnSpPr>
            <a:cxnSpLocks/>
            <a:stCxn id="13" idx="3"/>
            <a:endCxn id="14" idx="3"/>
          </p:cNvCxnSpPr>
          <p:nvPr/>
        </p:nvCxnSpPr>
        <p:spPr>
          <a:xfrm flipH="1">
            <a:off x="10179616" y="3860629"/>
            <a:ext cx="57920" cy="1438427"/>
          </a:xfrm>
          <a:prstGeom prst="bentConnector3">
            <a:avLst>
              <a:gd name="adj1" fmla="val -394682"/>
            </a:avLst>
          </a:prstGeom>
          <a:ln>
            <a:solidFill>
              <a:srgbClr val="14558F"/>
            </a:solidFill>
            <a:tailEnd type="triangle"/>
          </a:ln>
        </p:spPr>
        <p:style>
          <a:lnRef idx="2">
            <a:schemeClr val="accent1"/>
          </a:lnRef>
          <a:fillRef idx="0">
            <a:schemeClr val="accent1"/>
          </a:fillRef>
          <a:effectRef idx="1">
            <a:schemeClr val="accent1"/>
          </a:effectRef>
          <a:fontRef idx="minor">
            <a:schemeClr val="tx1"/>
          </a:fontRef>
        </p:style>
      </p:cxnSp>
      <p:cxnSp>
        <p:nvCxnSpPr>
          <p:cNvPr id="103" name="Straight Arrow Connector 102">
            <a:extLst>
              <a:ext uri="{FF2B5EF4-FFF2-40B4-BE49-F238E27FC236}">
                <a16:creationId xmlns:a16="http://schemas.microsoft.com/office/drawing/2014/main" id="{D77908F6-140C-E145-271B-E42F24314A4D}"/>
              </a:ext>
              <a:ext uri="{C183D7F6-B498-43B3-948B-1728B52AA6E4}">
                <adec:decorative xmlns:adec="http://schemas.microsoft.com/office/drawing/2017/decorative" val="1"/>
              </a:ext>
            </a:extLst>
          </p:cNvPr>
          <p:cNvCxnSpPr>
            <a:cxnSpLocks/>
            <a:endCxn id="23" idx="3"/>
          </p:cNvCxnSpPr>
          <p:nvPr/>
        </p:nvCxnSpPr>
        <p:spPr>
          <a:xfrm flipH="1">
            <a:off x="4189181" y="5542674"/>
            <a:ext cx="492506" cy="0"/>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sp>
        <p:nvSpPr>
          <p:cNvPr id="4" name="Slide Number Placeholder 3">
            <a:extLst>
              <a:ext uri="{FF2B5EF4-FFF2-40B4-BE49-F238E27FC236}">
                <a16:creationId xmlns:a16="http://schemas.microsoft.com/office/drawing/2014/main" id="{99B320FC-ACAD-B1F7-836B-67918A4C767A}"/>
              </a:ext>
            </a:extLst>
          </p:cNvPr>
          <p:cNvSpPr>
            <a:spLocks noGrp="1"/>
          </p:cNvSpPr>
          <p:nvPr>
            <p:ph type="sldNum" sz="quarter" idx="12"/>
          </p:nvPr>
        </p:nvSpPr>
        <p:spPr>
          <a:xfrm>
            <a:off x="11793382" y="6248201"/>
            <a:ext cx="661639" cy="412429"/>
          </a:xfrm>
        </p:spPr>
        <p:txBody>
          <a:bodyPr/>
          <a:lstStyle/>
          <a:p>
            <a:fld id="{330EA680-D336-4FF7-8B7A-9848BB0A1C32}" type="slidenum">
              <a:rPr lang="en-US" sz="1800" smtClean="0">
                <a:solidFill>
                  <a:schemeClr val="tx1"/>
                </a:solidFill>
                <a:latin typeface="Aptos" panose="020B0004020202020204" pitchFamily="34" charset="0"/>
              </a:rPr>
              <a:t>9</a:t>
            </a:fld>
            <a:endParaRPr lang="en-US" sz="1800" dirty="0">
              <a:solidFill>
                <a:schemeClr val="tx1"/>
              </a:solidFill>
              <a:latin typeface="Aptos" panose="020B0004020202020204" pitchFamily="34" charset="0"/>
            </a:endParaRPr>
          </a:p>
        </p:txBody>
      </p:sp>
    </p:spTree>
    <p:extLst>
      <p:ext uri="{BB962C8B-B14F-4D97-AF65-F5344CB8AC3E}">
        <p14:creationId xmlns:p14="http://schemas.microsoft.com/office/powerpoint/2010/main" val="10897879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190</TotalTime>
  <Words>2729</Words>
  <Application>Microsoft Office PowerPoint</Application>
  <PresentationFormat>Widescreen</PresentationFormat>
  <Paragraphs>315</Paragraphs>
  <Slides>27</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27</vt:i4>
      </vt:variant>
    </vt:vector>
  </HeadingPairs>
  <TitlesOfParts>
    <vt:vector size="37" baseType="lpstr">
      <vt:lpstr>Aptos</vt:lpstr>
      <vt:lpstr>Aptos Display</vt:lpstr>
      <vt:lpstr>Arial</vt:lpstr>
      <vt:lpstr>Arial MT</vt:lpstr>
      <vt:lpstr>Courier New</vt:lpstr>
      <vt:lpstr>Tahoma</vt:lpstr>
      <vt:lpstr>Trebuchet MS</vt:lpstr>
      <vt:lpstr>Wingdings</vt:lpstr>
      <vt:lpstr>Office Theme</vt:lpstr>
      <vt:lpstr>1_Office Theme</vt:lpstr>
      <vt:lpstr>Bay Vwa Pouvwa: Pwogram Sibvansyon Sipò Entèvenan</vt:lpstr>
      <vt:lpstr>Enstriksyon entèpretasyon yo</vt:lpstr>
      <vt:lpstr>Ajanda</vt:lpstr>
      <vt:lpstr>Sijè ki kouvri nan prezantasyon an</vt:lpstr>
      <vt:lpstr>Objektif Pwogram Sibvansyon Sipò Entèvenan an ("Pwogram nan")</vt:lpstr>
      <vt:lpstr>Pwosedi ki Kalifye pou Finansman Sibvansyon pou Entèvansyon</vt:lpstr>
      <vt:lpstr>Dwa ak Responsablite yon Entèvenan</vt:lpstr>
      <vt:lpstr>Pwosesis pou vin yon entèvenan</vt:lpstr>
      <vt:lpstr>Pwosesis pou Entèvni ak Pwosesis pou Aplike pou yon Sibvansyon</vt:lpstr>
      <vt:lpstr>Antite ki kalifye pou resevwa finansman sibvansyon</vt:lpstr>
      <vt:lpstr>Enfòmasyon ki obligatwa nan aplikasyon sibvansyon an</vt:lpstr>
      <vt:lpstr>Sibvansyon ak Peman</vt:lpstr>
      <vt:lpstr>Itilizasyon Finansman Sibvansyon an</vt:lpstr>
      <vt:lpstr>Sistèm Jesyon Sibvansyon (GMS) – Ekran Koneksyon</vt:lpstr>
      <vt:lpstr>Sistèm Jesyon Sibvansyon (GMS) – Pòtal Aplikasyon Sou Entènèt</vt:lpstr>
      <vt:lpstr>Resous ki disponib pou aplikan yo</vt:lpstr>
      <vt:lpstr>Pwogram Sibvansyon pou Sipò Entèvenan</vt:lpstr>
      <vt:lpstr>Divizyon Enèji ak Defans Kontribyab (ERA) nan Biwo Avoka Jeneral la (AGO)</vt:lpstr>
      <vt:lpstr>Gwoup Travay Moun ki gen enterè yo</vt:lpstr>
      <vt:lpstr>Poukisa Patisipe?</vt:lpstr>
      <vt:lpstr>Ki jan ou ka patisipe?</vt:lpstr>
      <vt:lpstr>Konsiderasyon pou Nouvo Entèvenan yo (sa a se pa konsèy legal)</vt:lpstr>
      <vt:lpstr>Konsiderasyon pou Nouvo Entèvenan yo (kontinyasyon) (sa a se pa konsèy legal)</vt:lpstr>
      <vt:lpstr>Konsiderasyon pou Nouvo Entèvenan yo (swit) (sa a se pa konsèy legal)</vt:lpstr>
      <vt:lpstr>Resous AGO yo</vt:lpstr>
      <vt:lpstr>Kontak AGO yo</vt:lpstr>
      <vt:lpstr>Kesyon oubyen kòmantè??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Hunt, Amanda G (DPU)</cp:lastModifiedBy>
  <cp:revision>8</cp:revision>
  <dcterms:created xsi:type="dcterms:W3CDTF">2026-07-10T14:18:45Z</dcterms:created>
  <dcterms:modified xsi:type="dcterms:W3CDTF">2026-07-17T16:01:53Z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v10.0.19910.1</vt:lpwstr>
  </property>
  <property fmtid="{D5CDD505-2E9C-101B-9397-08002B2CF9AE}" pid="3" name="Created">
    <vt:filetime>2026-06-30T00:00:00Z</vt:filetime>
  </property>
  <property fmtid="{D5CDD505-2E9C-101B-9397-08002B2CF9AE}" pid="4" name="LastSaved">
    <vt:filetime>2026-07-10T00:00:00Z</vt:filetime>
  </property>
</Properties>
</file>