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5" r:id="rId3"/>
  </p:sldMasterIdLst>
  <p:notesMasterIdLst>
    <p:notesMasterId r:id="rId31"/>
  </p:notesMasterIdLst>
  <p:sldIdLst>
    <p:sldId id="257" r:id="rId4"/>
    <p:sldId id="259" r:id="rId5"/>
    <p:sldId id="258" r:id="rId6"/>
    <p:sldId id="279" r:id="rId7"/>
    <p:sldId id="278" r:id="rId8"/>
    <p:sldId id="261" r:id="rId9"/>
    <p:sldId id="262" r:id="rId10"/>
    <p:sldId id="264" r:id="rId11"/>
    <p:sldId id="268" r:id="rId12"/>
    <p:sldId id="320" r:id="rId13"/>
    <p:sldId id="269" r:id="rId14"/>
    <p:sldId id="275" r:id="rId15"/>
    <p:sldId id="273" r:id="rId16"/>
    <p:sldId id="322" r:id="rId17"/>
    <p:sldId id="271" r:id="rId18"/>
    <p:sldId id="277" r:id="rId19"/>
    <p:sldId id="577" r:id="rId20"/>
    <p:sldId id="592" r:id="rId21"/>
    <p:sldId id="591" r:id="rId22"/>
    <p:sldId id="597" r:id="rId23"/>
    <p:sldId id="274" r:id="rId24"/>
    <p:sldId id="598" r:id="rId25"/>
    <p:sldId id="594" r:id="rId26"/>
    <p:sldId id="599" r:id="rId27"/>
    <p:sldId id="590" r:id="rId28"/>
    <p:sldId id="600" r:id="rId29"/>
    <p:sldId id="27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2116216-1339-3A8D-9DB9-1C9793E17D8F}" name="Hunt, Amanda G (DPU)" initials="H(" userId="S::amanda.g.hunt@mass.gov::291c91a5-8240-4775-aaef-03884c6e4fb8" providerId="AD"/>
  <p188:author id="{B6DF8842-9536-1F40-55BA-AACC3D542774}" name="Nyamekye, Andrea (DPU)" initials="NA" userId="S::andrea.nyamekye2@mass.gov::7b32bf3b-5894-42cc-9ebb-17383f619e81" providerId="AD"/>
  <p188:author id="{09480C9C-3575-F65B-7EC4-560B42DE0174}" name="Dieffenbach, Paulina (DPU)" initials="PD" userId="S::Paulina.Dieffenbach@mass.gov::24324339-f34a-4d83-bf7e-8554c58abc0a" providerId="AD"/>
  <p188:author id="{DB2978AC-6770-BDF2-E7BA-AA381DAE7E5A}" name="Hunt, Amanda G (DPU)" initials="AH" userId="S::Amanda.G.Hunt@mass.gov::291c91a5-8240-4775-aaef-03884c6e4fb8" providerId="AD"/>
  <p188:author id="{CD8321DA-A0B8-5F26-005D-DA8058CF9E06}" name="Dieffenbach, Paulina (DPU)" initials="DP" userId="S::paulina.dieffenbach@mass.gov::24324339-f34a-4d83-bf7e-8554c58abc0a" providerId="AD"/>
  <p188:author id="{573B75F9-B673-927A-3873-A72B81AC1090}" name="Dharmaraj, Veena (DPU)" initials="VD" userId="S::Veena.Dharmaraj@mass.gov::86fdc3e7-b198-46de-a9b3-d04a50e423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557"/>
    <a:srgbClr val="14558F"/>
    <a:srgbClr val="000000"/>
    <a:srgbClr val="B8A708"/>
    <a:srgbClr val="275317"/>
    <a:srgbClr val="0072B2"/>
    <a:srgbClr val="A53606"/>
    <a:srgbClr val="0E288E"/>
    <a:srgbClr val="B32DB5"/>
    <a:srgbClr val="881A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68" autoAdjust="0"/>
  </p:normalViewPr>
  <p:slideViewPr>
    <p:cSldViewPr snapToGrid="0">
      <p:cViewPr varScale="1">
        <p:scale>
          <a:sx n="57" d="100"/>
          <a:sy n="57" d="100"/>
        </p:scale>
        <p:origin x="1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nt, Amanda G (DPU)" userId="291c91a5-8240-4775-aaef-03884c6e4fb8" providerId="ADAL" clId="{9C0D2A7B-6C57-4ADC-9B40-16F58C907A74}"/>
    <pc:docChg chg="undo custSel modSld">
      <pc:chgData name="Hunt, Amanda G (DPU)" userId="291c91a5-8240-4775-aaef-03884c6e4fb8" providerId="ADAL" clId="{9C0D2A7B-6C57-4ADC-9B40-16F58C907A74}" dt="2026-07-17T16:17:01.488" v="232" actId="962"/>
      <pc:docMkLst>
        <pc:docMk/>
      </pc:docMkLst>
      <pc:sldChg chg="modSp mod">
        <pc:chgData name="Hunt, Amanda G (DPU)" userId="291c91a5-8240-4775-aaef-03884c6e4fb8" providerId="ADAL" clId="{9C0D2A7B-6C57-4ADC-9B40-16F58C907A74}" dt="2026-07-16T19:03:47.624" v="217"/>
        <pc:sldMkLst>
          <pc:docMk/>
          <pc:sldMk cId="0" sldId="259"/>
        </pc:sldMkLst>
        <pc:spChg chg="mod">
          <ac:chgData name="Hunt, Amanda G (DPU)" userId="291c91a5-8240-4775-aaef-03884c6e4fb8" providerId="ADAL" clId="{9C0D2A7B-6C57-4ADC-9B40-16F58C907A74}" dt="2026-07-16T19:03:22.987" v="214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6T19:02:57.567" v="207" actId="1076"/>
          <ac:spMkLst>
            <pc:docMk/>
            <pc:sldMk cId="0" sldId="259"/>
            <ac:spMk id="8" creationId="{00000000-0000-0000-0000-000000000000}"/>
          </ac:spMkLst>
        </pc:spChg>
        <pc:spChg chg="ord">
          <ac:chgData name="Hunt, Amanda G (DPU)" userId="291c91a5-8240-4775-aaef-03884c6e4fb8" providerId="ADAL" clId="{9C0D2A7B-6C57-4ADC-9B40-16F58C907A74}" dt="2026-07-16T19:03:47.624" v="217"/>
          <ac:spMkLst>
            <pc:docMk/>
            <pc:sldMk cId="0" sldId="259"/>
            <ac:spMk id="9" creationId="{00000000-0000-0000-0000-000000000000}"/>
          </ac:spMkLst>
        </pc:spChg>
      </pc:sldChg>
      <pc:sldChg chg="modSp mod">
        <pc:chgData name="Hunt, Amanda G (DPU)" userId="291c91a5-8240-4775-aaef-03884c6e4fb8" providerId="ADAL" clId="{9C0D2A7B-6C57-4ADC-9B40-16F58C907A74}" dt="2026-07-16T19:00:54.200" v="2" actId="962"/>
        <pc:sldMkLst>
          <pc:docMk/>
          <pc:sldMk cId="0" sldId="261"/>
        </pc:sldMkLst>
        <pc:cxnChg chg="mod">
          <ac:chgData name="Hunt, Amanda G (DPU)" userId="291c91a5-8240-4775-aaef-03884c6e4fb8" providerId="ADAL" clId="{9C0D2A7B-6C57-4ADC-9B40-16F58C907A74}" dt="2026-07-16T19:00:54.200" v="2" actId="962"/>
          <ac:cxnSpMkLst>
            <pc:docMk/>
            <pc:sldMk cId="0" sldId="261"/>
            <ac:cxnSpMk id="6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6T19:04:56.721" v="224" actId="1076"/>
        <pc:sldMkLst>
          <pc:docMk/>
          <pc:sldMk cId="0" sldId="262"/>
        </pc:sldMkLst>
        <pc:spChg chg="mod">
          <ac:chgData name="Hunt, Amanda G (DPU)" userId="291c91a5-8240-4775-aaef-03884c6e4fb8" providerId="ADAL" clId="{9C0D2A7B-6C57-4ADC-9B40-16F58C907A74}" dt="2026-07-16T19:04:56.721" v="224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6T19:04:32.259" v="219" actId="255"/>
          <ac:spMkLst>
            <pc:docMk/>
            <pc:sldMk cId="0" sldId="262"/>
            <ac:spMk id="7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6T19:04:36.308" v="220" actId="404"/>
          <ac:spMkLst>
            <pc:docMk/>
            <pc:sldMk cId="0" sldId="262"/>
            <ac:spMk id="8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6T19:04:40.919" v="221" actId="404"/>
          <ac:spMkLst>
            <pc:docMk/>
            <pc:sldMk cId="0" sldId="262"/>
            <ac:spMk id="9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6T19:04:48.146" v="222" actId="1076"/>
          <ac:spMkLst>
            <pc:docMk/>
            <pc:sldMk cId="0" sldId="262"/>
            <ac:spMk id="10" creationId="{00000000-0000-0000-0000-000000000000}"/>
          </ac:spMkLst>
        </pc:spChg>
        <pc:cxnChg chg="mod">
          <ac:chgData name="Hunt, Amanda G (DPU)" userId="291c91a5-8240-4775-aaef-03884c6e4fb8" providerId="ADAL" clId="{9C0D2A7B-6C57-4ADC-9B40-16F58C907A74}" dt="2026-07-16T19:00:56.166" v="3" actId="962"/>
          <ac:cxnSpMkLst>
            <pc:docMk/>
            <pc:sldMk cId="0" sldId="262"/>
            <ac:cxnSpMk id="11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4:22.704" v="218" actId="14100"/>
          <ac:cxnSpMkLst>
            <pc:docMk/>
            <pc:sldMk cId="0" sldId="262"/>
            <ac:cxnSpMk id="15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0:58.415" v="5" actId="962"/>
          <ac:cxnSpMkLst>
            <pc:docMk/>
            <pc:sldMk cId="0" sldId="262"/>
            <ac:cxnSpMk id="17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6T19:01:03.349" v="11" actId="962"/>
        <pc:sldMkLst>
          <pc:docMk/>
          <pc:sldMk cId="0" sldId="264"/>
        </pc:sldMkLst>
        <pc:spChg chg="mod">
          <ac:chgData name="Hunt, Amanda G (DPU)" userId="291c91a5-8240-4775-aaef-03884c6e4fb8" providerId="ADAL" clId="{9C0D2A7B-6C57-4ADC-9B40-16F58C907A74}" dt="2026-07-16T19:01:03.349" v="11" actId="962"/>
          <ac:spMkLst>
            <pc:docMk/>
            <pc:sldMk cId="0" sldId="264"/>
            <ac:spMk id="82" creationId="{00000000-0000-0000-0000-000000000000}"/>
          </ac:spMkLst>
        </pc:spChg>
        <pc:cxnChg chg="mod">
          <ac:chgData name="Hunt, Amanda G (DPU)" userId="291c91a5-8240-4775-aaef-03884c6e4fb8" providerId="ADAL" clId="{9C0D2A7B-6C57-4ADC-9B40-16F58C907A74}" dt="2026-07-16T19:00:59.482" v="6" actId="962"/>
          <ac:cxnSpMkLst>
            <pc:docMk/>
            <pc:sldMk cId="0" sldId="264"/>
            <ac:cxnSpMk id="24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0.158" v="7" actId="962"/>
          <ac:cxnSpMkLst>
            <pc:docMk/>
            <pc:sldMk cId="0" sldId="264"/>
            <ac:cxnSpMk id="36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1.015" v="8" actId="962"/>
          <ac:cxnSpMkLst>
            <pc:docMk/>
            <pc:sldMk cId="0" sldId="264"/>
            <ac:cxnSpMk id="62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1.741" v="9" actId="962"/>
          <ac:cxnSpMkLst>
            <pc:docMk/>
            <pc:sldMk cId="0" sldId="264"/>
            <ac:cxnSpMk id="66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2.452" v="10" actId="962"/>
          <ac:cxnSpMkLst>
            <pc:docMk/>
            <pc:sldMk cId="0" sldId="264"/>
            <ac:cxnSpMk id="81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6T19:01:11.759" v="22" actId="962"/>
        <pc:sldMkLst>
          <pc:docMk/>
          <pc:sldMk cId="0" sldId="268"/>
        </pc:sldMkLst>
        <pc:cxnChg chg="mod">
          <ac:chgData name="Hunt, Amanda G (DPU)" userId="291c91a5-8240-4775-aaef-03884c6e4fb8" providerId="ADAL" clId="{9C0D2A7B-6C57-4ADC-9B40-16F58C907A74}" dt="2026-07-16T19:01:05.710" v="13" actId="962"/>
          <ac:cxnSpMkLst>
            <pc:docMk/>
            <pc:sldMk cId="0" sldId="268"/>
            <ac:cxnSpMk id="24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6.374" v="14" actId="962"/>
          <ac:cxnSpMkLst>
            <pc:docMk/>
            <pc:sldMk cId="0" sldId="268"/>
            <ac:cxnSpMk id="39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7.130" v="15" actId="962"/>
          <ac:cxnSpMkLst>
            <pc:docMk/>
            <pc:sldMk cId="0" sldId="268"/>
            <ac:cxnSpMk id="48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7.780" v="16" actId="962"/>
          <ac:cxnSpMkLst>
            <pc:docMk/>
            <pc:sldMk cId="0" sldId="268"/>
            <ac:cxnSpMk id="53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5.068" v="12" actId="962"/>
          <ac:cxnSpMkLst>
            <pc:docMk/>
            <pc:sldMk cId="0" sldId="268"/>
            <ac:cxnSpMk id="66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8.486" v="17" actId="962"/>
          <ac:cxnSpMkLst>
            <pc:docMk/>
            <pc:sldMk cId="0" sldId="268"/>
            <ac:cxnSpMk id="70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9.181" v="18" actId="962"/>
          <ac:cxnSpMkLst>
            <pc:docMk/>
            <pc:sldMk cId="0" sldId="268"/>
            <ac:cxnSpMk id="79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09.788" v="19" actId="962"/>
          <ac:cxnSpMkLst>
            <pc:docMk/>
            <pc:sldMk cId="0" sldId="268"/>
            <ac:cxnSpMk id="85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10.412" v="20" actId="962"/>
          <ac:cxnSpMkLst>
            <pc:docMk/>
            <pc:sldMk cId="0" sldId="268"/>
            <ac:cxnSpMk id="88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11.063" v="21" actId="962"/>
          <ac:cxnSpMkLst>
            <pc:docMk/>
            <pc:sldMk cId="0" sldId="268"/>
            <ac:cxnSpMk id="92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6T19:01:11.759" v="22" actId="962"/>
          <ac:cxnSpMkLst>
            <pc:docMk/>
            <pc:sldMk cId="0" sldId="268"/>
            <ac:cxnSpMk id="103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6T19:01:17.251" v="30" actId="962"/>
        <pc:sldMkLst>
          <pc:docMk/>
          <pc:sldMk cId="0" sldId="273"/>
        </pc:sldMkLst>
        <pc:picChg chg="mod">
          <ac:chgData name="Hunt, Amanda G (DPU)" userId="291c91a5-8240-4775-aaef-03884c6e4fb8" providerId="ADAL" clId="{9C0D2A7B-6C57-4ADC-9B40-16F58C907A74}" dt="2026-07-16T19:01:12.896" v="23" actId="962"/>
          <ac:picMkLst>
            <pc:docMk/>
            <pc:sldMk cId="0" sldId="273"/>
            <ac:picMk id="8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3.507" v="24" actId="962"/>
          <ac:picMkLst>
            <pc:docMk/>
            <pc:sldMk cId="0" sldId="273"/>
            <ac:picMk id="12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4.067" v="25" actId="962"/>
          <ac:picMkLst>
            <pc:docMk/>
            <pc:sldMk cId="0" sldId="273"/>
            <ac:picMk id="14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4.618" v="26" actId="962"/>
          <ac:picMkLst>
            <pc:docMk/>
            <pc:sldMk cId="0" sldId="273"/>
            <ac:picMk id="16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5.367" v="27" actId="962"/>
          <ac:picMkLst>
            <pc:docMk/>
            <pc:sldMk cId="0" sldId="273"/>
            <ac:picMk id="18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5.943" v="28" actId="962"/>
          <ac:picMkLst>
            <pc:docMk/>
            <pc:sldMk cId="0" sldId="273"/>
            <ac:picMk id="20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6.487" v="29" actId="962"/>
          <ac:picMkLst>
            <pc:docMk/>
            <pc:sldMk cId="0" sldId="273"/>
            <ac:picMk id="22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1:17.251" v="30" actId="962"/>
          <ac:picMkLst>
            <pc:docMk/>
            <pc:sldMk cId="0" sldId="273"/>
            <ac:picMk id="24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2.111" v="43" actId="962"/>
        <pc:sldMkLst>
          <pc:docMk/>
          <pc:sldMk cId="0" sldId="274"/>
        </pc:sldMkLst>
        <pc:spChg chg="mod">
          <ac:chgData name="Hunt, Amanda G (DPU)" userId="291c91a5-8240-4775-aaef-03884c6e4fb8" providerId="ADAL" clId="{9C0D2A7B-6C57-4ADC-9B40-16F58C907A74}" dt="2026-07-16T19:02:11.375" v="42" actId="962"/>
          <ac:spMkLst>
            <pc:docMk/>
            <pc:sldMk cId="0" sldId="274"/>
            <ac:spMk id="28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10.887" v="41" actId="962"/>
          <ac:picMkLst>
            <pc:docMk/>
            <pc:sldMk cId="0" sldId="274"/>
            <ac:picMk id="23" creationId="{00000000-0000-0000-0000-000000000000}"/>
          </ac:picMkLst>
        </pc:picChg>
        <pc:cxnChg chg="mod">
          <ac:chgData name="Hunt, Amanda G (DPU)" userId="291c91a5-8240-4775-aaef-03884c6e4fb8" providerId="ADAL" clId="{9C0D2A7B-6C57-4ADC-9B40-16F58C907A74}" dt="2026-07-16T19:02:12.111" v="43" actId="962"/>
          <ac:cxnSpMkLst>
            <pc:docMk/>
            <pc:sldMk cId="0" sldId="274"/>
            <ac:cxnSpMk id="8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6T19:00:52.892" v="1" actId="962"/>
        <pc:sldMkLst>
          <pc:docMk/>
          <pc:sldMk cId="0" sldId="278"/>
        </pc:sldMkLst>
        <pc:picChg chg="mod">
          <ac:chgData name="Hunt, Amanda G (DPU)" userId="291c91a5-8240-4775-aaef-03884c6e4fb8" providerId="ADAL" clId="{9C0D2A7B-6C57-4ADC-9B40-16F58C907A74}" dt="2026-07-16T19:00:52.892" v="1" actId="962"/>
          <ac:picMkLst>
            <pc:docMk/>
            <pc:sldMk cId="0" sldId="278"/>
            <ac:picMk id="12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6:50.606" v="231" actId="13244"/>
        <pc:sldMkLst>
          <pc:docMk/>
          <pc:sldMk cId="0" sldId="322"/>
        </pc:sldMkLst>
        <pc:picChg chg="ord">
          <ac:chgData name="Hunt, Amanda G (DPU)" userId="291c91a5-8240-4775-aaef-03884c6e4fb8" providerId="ADAL" clId="{9C0D2A7B-6C57-4ADC-9B40-16F58C907A74}" dt="2026-07-17T16:16:50.606" v="231" actId="13244"/>
          <ac:picMkLst>
            <pc:docMk/>
            <pc:sldMk cId="0" sldId="322"/>
            <ac:picMk id="9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7:01.488" v="232" actId="962"/>
        <pc:sldMkLst>
          <pc:docMk/>
          <pc:sldMk cId="0" sldId="577"/>
        </pc:sldMkLst>
        <pc:spChg chg="mod">
          <ac:chgData name="Hunt, Amanda G (DPU)" userId="291c91a5-8240-4775-aaef-03884c6e4fb8" providerId="ADAL" clId="{9C0D2A7B-6C57-4ADC-9B40-16F58C907A74}" dt="2026-07-16T19:01:28.053" v="32" actId="962"/>
          <ac:spMkLst>
            <pc:docMk/>
            <pc:sldMk cId="0" sldId="577"/>
            <ac:spMk id="7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7:01.488" v="232" actId="962"/>
          <ac:picMkLst>
            <pc:docMk/>
            <pc:sldMk cId="0" sldId="577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7.905" v="51" actId="962"/>
        <pc:sldMkLst>
          <pc:docMk/>
          <pc:sldMk cId="0" sldId="590"/>
        </pc:sldMkLst>
        <pc:spChg chg="mod">
          <ac:chgData name="Hunt, Amanda G (DPU)" userId="291c91a5-8240-4775-aaef-03884c6e4fb8" providerId="ADAL" clId="{9C0D2A7B-6C57-4ADC-9B40-16F58C907A74}" dt="2026-07-16T19:02:17.905" v="51" actId="962"/>
          <ac:spMkLst>
            <pc:docMk/>
            <pc:sldMk cId="0" sldId="590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17.361" v="50" actId="962"/>
          <ac:picMkLst>
            <pc:docMk/>
            <pc:sldMk cId="0" sldId="590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8:03.189" v="230" actId="13244"/>
        <pc:sldMkLst>
          <pc:docMk/>
          <pc:sldMk cId="0" sldId="591"/>
        </pc:sldMkLst>
        <pc:spChg chg="mod ord">
          <ac:chgData name="Hunt, Amanda G (DPU)" userId="291c91a5-8240-4775-aaef-03884c6e4fb8" providerId="ADAL" clId="{9C0D2A7B-6C57-4ADC-9B40-16F58C907A74}" dt="2026-07-16T19:08:03.189" v="230" actId="13244"/>
          <ac:spMkLst>
            <pc:docMk/>
            <pc:sldMk cId="0" sldId="591"/>
            <ac:spMk id="2" creationId="{00000000-0000-0000-0000-000000000000}"/>
          </ac:spMkLst>
        </pc:spChg>
        <pc:spChg chg="ord">
          <ac:chgData name="Hunt, Amanda G (DPU)" userId="291c91a5-8240-4775-aaef-03884c6e4fb8" providerId="ADAL" clId="{9C0D2A7B-6C57-4ADC-9B40-16F58C907A74}" dt="2026-07-16T19:07:37.567" v="226" actId="13244"/>
          <ac:spMkLst>
            <pc:docMk/>
            <pc:sldMk cId="0" sldId="591"/>
            <ac:spMk id="5" creationId="{00000000-0000-0000-0000-000000000000}"/>
          </ac:spMkLst>
        </pc:spChg>
        <pc:spChg chg="ord">
          <ac:chgData name="Hunt, Amanda G (DPU)" userId="291c91a5-8240-4775-aaef-03884c6e4fb8" providerId="ADAL" clId="{9C0D2A7B-6C57-4ADC-9B40-16F58C907A74}" dt="2026-07-16T19:07:29.580" v="225" actId="13244"/>
          <ac:spMkLst>
            <pc:docMk/>
            <pc:sldMk cId="0" sldId="591"/>
            <ac:spMk id="7" creationId="{00000000-0000-0000-0000-000000000000}"/>
          </ac:spMkLst>
        </pc:spChg>
        <pc:picChg chg="ord">
          <ac:chgData name="Hunt, Amanda G (DPU)" userId="291c91a5-8240-4775-aaef-03884c6e4fb8" providerId="ADAL" clId="{9C0D2A7B-6C57-4ADC-9B40-16F58C907A74}" dt="2026-07-16T19:07:55.782" v="228" actId="13244"/>
          <ac:picMkLst>
            <pc:docMk/>
            <pc:sldMk cId="0" sldId="591"/>
            <ac:picMk id="3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6T19:02:07.289" v="37" actId="962"/>
          <ac:picMkLst>
            <pc:docMk/>
            <pc:sldMk cId="0" sldId="591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04.803" v="36" actId="962"/>
        <pc:sldMkLst>
          <pc:docMk/>
          <pc:sldMk cId="0" sldId="592"/>
        </pc:sldMkLst>
        <pc:spChg chg="mod">
          <ac:chgData name="Hunt, Amanda G (DPU)" userId="291c91a5-8240-4775-aaef-03884c6e4fb8" providerId="ADAL" clId="{9C0D2A7B-6C57-4ADC-9B40-16F58C907A74}" dt="2026-07-16T19:02:04.803" v="36" actId="962"/>
          <ac:spMkLst>
            <pc:docMk/>
            <pc:sldMk cId="0" sldId="592"/>
            <ac:spMk id="2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6T19:01:33.551" v="34" actId="962"/>
          <ac:spMkLst>
            <pc:docMk/>
            <pc:sldMk cId="0" sldId="592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1:31.411" v="33" actId="962"/>
          <ac:picMkLst>
            <pc:docMk/>
            <pc:sldMk cId="0" sldId="592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5.001" v="47" actId="962"/>
        <pc:sldMkLst>
          <pc:docMk/>
          <pc:sldMk cId="0" sldId="594"/>
        </pc:sldMkLst>
        <pc:spChg chg="mod">
          <ac:chgData name="Hunt, Amanda G (DPU)" userId="291c91a5-8240-4775-aaef-03884c6e4fb8" providerId="ADAL" clId="{9C0D2A7B-6C57-4ADC-9B40-16F58C907A74}" dt="2026-07-16T19:02:15.001" v="47" actId="962"/>
          <ac:spMkLst>
            <pc:docMk/>
            <pc:sldMk cId="0" sldId="594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14.470" v="46" actId="962"/>
          <ac:picMkLst>
            <pc:docMk/>
            <pc:sldMk cId="0" sldId="594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0.320" v="40" actId="962"/>
        <pc:sldMkLst>
          <pc:docMk/>
          <pc:sldMk cId="0" sldId="597"/>
        </pc:sldMkLst>
        <pc:spChg chg="mod">
          <ac:chgData name="Hunt, Amanda G (DPU)" userId="291c91a5-8240-4775-aaef-03884c6e4fb8" providerId="ADAL" clId="{9C0D2A7B-6C57-4ADC-9B40-16F58C907A74}" dt="2026-07-16T19:02:10.320" v="40" actId="962"/>
          <ac:spMkLst>
            <pc:docMk/>
            <pc:sldMk cId="0" sldId="597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09.651" v="39" actId="962"/>
          <ac:picMkLst>
            <pc:docMk/>
            <pc:sldMk cId="0" sldId="597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3.587" v="45" actId="962"/>
        <pc:sldMkLst>
          <pc:docMk/>
          <pc:sldMk cId="0" sldId="598"/>
        </pc:sldMkLst>
        <pc:spChg chg="mod">
          <ac:chgData name="Hunt, Amanda G (DPU)" userId="291c91a5-8240-4775-aaef-03884c6e4fb8" providerId="ADAL" clId="{9C0D2A7B-6C57-4ADC-9B40-16F58C907A74}" dt="2026-07-16T19:02:13.587" v="45" actId="962"/>
          <ac:spMkLst>
            <pc:docMk/>
            <pc:sldMk cId="0" sldId="598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13.032" v="44" actId="962"/>
          <ac:picMkLst>
            <pc:docMk/>
            <pc:sldMk cId="0" sldId="598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6.309" v="49" actId="962"/>
        <pc:sldMkLst>
          <pc:docMk/>
          <pc:sldMk cId="0" sldId="599"/>
        </pc:sldMkLst>
        <pc:spChg chg="mod">
          <ac:chgData name="Hunt, Amanda G (DPU)" userId="291c91a5-8240-4775-aaef-03884c6e4fb8" providerId="ADAL" clId="{9C0D2A7B-6C57-4ADC-9B40-16F58C907A74}" dt="2026-07-16T19:02:16.309" v="49" actId="962"/>
          <ac:spMkLst>
            <pc:docMk/>
            <pc:sldMk cId="0" sldId="599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15.761" v="48" actId="962"/>
          <ac:picMkLst>
            <pc:docMk/>
            <pc:sldMk cId="0" sldId="599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6T19:02:19.291" v="53" actId="962"/>
        <pc:sldMkLst>
          <pc:docMk/>
          <pc:sldMk cId="0" sldId="600"/>
        </pc:sldMkLst>
        <pc:spChg chg="mod">
          <ac:chgData name="Hunt, Amanda G (DPU)" userId="291c91a5-8240-4775-aaef-03884c6e4fb8" providerId="ADAL" clId="{9C0D2A7B-6C57-4ADC-9B40-16F58C907A74}" dt="2026-07-16T19:02:19.291" v="53" actId="962"/>
          <ac:spMkLst>
            <pc:docMk/>
            <pc:sldMk cId="0" sldId="600"/>
            <ac:spMk id="5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6T19:02:18.786" v="52" actId="962"/>
          <ac:picMkLst>
            <pc:docMk/>
            <pc:sldMk cId="0" sldId="600"/>
            <ac:picMk id="6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6B56B-3659-4263-83FB-ED97B332E36E}" type="doc">
      <dgm:prSet loTypeId="urn:microsoft.com/office/officeart/2005/8/layout/orgChart1#1" loCatId="hierarchy" qsTypeId="urn:microsoft.com/office/officeart/2005/8/quickstyle/simple3#1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B85C336F-A77B-43CB-BCC0-45E31BB94B7A}">
      <dgm:prSet phldrT="[Text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dirty="0" err="1"/>
            <a:t>Procurador</a:t>
          </a:r>
          <a:r>
            <a:rPr lang="en-US" altLang="en-US" dirty="0"/>
            <a:t> </a:t>
          </a:r>
          <a:r>
            <a:rPr lang="en-US" altLang="en-US" dirty="0" err="1"/>
            <a:t>Geral</a:t>
          </a:r>
          <a:r>
            <a:rPr lang="en-US" altLang="en-US" dirty="0"/>
            <a:t> </a:t>
          </a:r>
          <a:r>
            <a:rPr lang="en-US" dirty="0"/>
            <a:t>Andrea Joy Campbell</a:t>
          </a:r>
          <a:endParaRPr dirty="0"/>
        </a:p>
      </dgm:t>
    </dgm:pt>
    <dgm:pt modelId="{E94CD66E-1DAE-4CF0-A4B3-AE593B5B9776}" type="parTrans" cxnId="{8D64E896-922A-4686-B82A-A8E52F18B541}">
      <dgm:prSet/>
      <dgm:spPr/>
      <dgm:t>
        <a:bodyPr/>
        <a:lstStyle/>
        <a:p>
          <a:endParaRPr lang="en-US"/>
        </a:p>
      </dgm:t>
    </dgm:pt>
    <dgm:pt modelId="{95601725-7C70-4D64-8CAE-84F0CC7DCF05}" type="sibTrans" cxnId="{8D64E896-922A-4686-B82A-A8E52F18B541}">
      <dgm:prSet/>
      <dgm:spPr/>
      <dgm:t>
        <a:bodyPr/>
        <a:lstStyle/>
        <a:p>
          <a:endParaRPr lang="en-US"/>
        </a:p>
      </dgm:t>
    </dgm:pt>
    <dgm:pt modelId="{F9A9F65B-68ED-424D-975B-3D7F6456581B}">
      <dgm:prSet phldrT="[Text]"/>
      <dgm:spPr/>
      <dgm:t>
        <a:bodyPr/>
        <a:lstStyle/>
        <a:p>
          <a:r>
            <a:rPr lang="en-US"/>
            <a:t>Energy and Environment Bureau</a:t>
          </a:r>
        </a:p>
      </dgm:t>
    </dgm:pt>
    <dgm:pt modelId="{40F36CE2-DB45-4225-A540-6FA547138C81}" type="parTrans" cxnId="{56DD86B1-BF96-4B1D-9E6A-74F9BB235C91}">
      <dgm:prSet/>
      <dgm:spPr/>
      <dgm:t>
        <a:bodyPr/>
        <a:lstStyle/>
        <a:p>
          <a:endParaRPr lang="en-US"/>
        </a:p>
      </dgm:t>
    </dgm:pt>
    <dgm:pt modelId="{3E09EDE1-CB1F-48B0-B96B-55AF0B08572C}" type="sibTrans" cxnId="{56DD86B1-BF96-4B1D-9E6A-74F9BB235C91}">
      <dgm:prSet/>
      <dgm:spPr/>
      <dgm:t>
        <a:bodyPr/>
        <a:lstStyle/>
        <a:p>
          <a:endParaRPr lang="en-US"/>
        </a:p>
      </dgm:t>
    </dgm:pt>
    <dgm:pt modelId="{8B706617-EF23-459A-8097-752D3863869F}">
      <dgm:prSet phldrT="[Text]"/>
      <dgm:spPr/>
      <dgm:t>
        <a:bodyPr/>
        <a:lstStyle/>
        <a:p>
          <a:r>
            <a:rPr lang="en-US"/>
            <a:t>Energy and Ratepayer Advocacy (ERA)</a:t>
          </a:r>
        </a:p>
      </dgm:t>
    </dgm:pt>
    <dgm:pt modelId="{7765A5B3-1213-4CAB-846A-61B07CD6E305}" type="parTrans" cxnId="{1E54FE65-AC70-45C6-BA28-B1C8CD32EECC}">
      <dgm:prSet/>
      <dgm:spPr/>
      <dgm:t>
        <a:bodyPr/>
        <a:lstStyle/>
        <a:p>
          <a:endParaRPr lang="en-US"/>
        </a:p>
      </dgm:t>
    </dgm:pt>
    <dgm:pt modelId="{9C46E3DA-10B9-480A-AC60-6FF1830EF1E3}" type="sibTrans" cxnId="{1E54FE65-AC70-45C6-BA28-B1C8CD32EECC}">
      <dgm:prSet/>
      <dgm:spPr/>
      <dgm:t>
        <a:bodyPr/>
        <a:lstStyle/>
        <a:p>
          <a:endParaRPr lang="en-US"/>
        </a:p>
      </dgm:t>
    </dgm:pt>
    <dgm:pt modelId="{A3C02552-8AC1-47DE-97CF-1A018F8ECC8C}">
      <dgm:prSet phldrT="[Text]"/>
      <dgm:spPr/>
      <dgm:t>
        <a:bodyPr/>
        <a:lstStyle/>
        <a:p>
          <a:r>
            <a:rPr lang="en-US"/>
            <a:t>Environmental Protection</a:t>
          </a:r>
        </a:p>
      </dgm:t>
    </dgm:pt>
    <dgm:pt modelId="{08939E07-0C2E-49BD-A18F-31BEB44C042B}" type="parTrans" cxnId="{6AA781B9-D10A-4BB8-AB8E-2E539F336E9D}">
      <dgm:prSet/>
      <dgm:spPr/>
      <dgm:t>
        <a:bodyPr/>
        <a:lstStyle/>
        <a:p>
          <a:endParaRPr lang="en-US"/>
        </a:p>
      </dgm:t>
    </dgm:pt>
    <dgm:pt modelId="{F484343E-74BF-4E4F-A482-2974B5783654}" type="sibTrans" cxnId="{6AA781B9-D10A-4BB8-AB8E-2E539F336E9D}">
      <dgm:prSet/>
      <dgm:spPr/>
      <dgm:t>
        <a:bodyPr/>
        <a:lstStyle/>
        <a:p>
          <a:endParaRPr lang="en-US"/>
        </a:p>
      </dgm:t>
    </dgm:pt>
    <dgm:pt modelId="{190B0D16-0ACE-48FD-9D58-2A03F3F3DF6B}">
      <dgm:prSet phldrT="[Text]"/>
      <dgm:spPr/>
      <dgm:t>
        <a:bodyPr/>
        <a:lstStyle/>
        <a:p>
          <a:r>
            <a:rPr lang="en-US"/>
            <a:t>Environmental Crimes Strike Force</a:t>
          </a:r>
        </a:p>
      </dgm:t>
    </dgm:pt>
    <dgm:pt modelId="{84197C4D-48E8-49E8-AB93-237E39CAE665}" type="parTrans" cxnId="{9DEAC4A1-BE2E-4600-8FC1-A1B337B9B47F}">
      <dgm:prSet/>
      <dgm:spPr/>
      <dgm:t>
        <a:bodyPr/>
        <a:lstStyle/>
        <a:p>
          <a:endParaRPr lang="en-US"/>
        </a:p>
      </dgm:t>
    </dgm:pt>
    <dgm:pt modelId="{41545741-3CE1-423B-BCCF-AD14576C01A1}" type="sibTrans" cxnId="{9DEAC4A1-BE2E-4600-8FC1-A1B337B9B47F}">
      <dgm:prSet/>
      <dgm:spPr/>
      <dgm:t>
        <a:bodyPr/>
        <a:lstStyle/>
        <a:p>
          <a:endParaRPr lang="en-US"/>
        </a:p>
      </dgm:t>
    </dgm:pt>
    <dgm:pt modelId="{7B3FC5CE-9B04-4881-8BC8-CCCB75957427}">
      <dgm:prSet phldrT="[Text]"/>
      <dgm:spPr/>
      <dgm:t>
        <a:bodyPr/>
        <a:lstStyle/>
        <a:p>
          <a:r>
            <a:rPr lang="en-US"/>
            <a:t>5 outros Bureaus</a:t>
          </a:r>
        </a:p>
      </dgm:t>
    </dgm:pt>
    <dgm:pt modelId="{3639D9E1-DAB4-47B7-8200-4E6E887981FF}" type="parTrans" cxnId="{F3CD85FB-A45B-4CB5-B2CE-3CF59441C50B}">
      <dgm:prSet/>
      <dgm:spPr/>
      <dgm:t>
        <a:bodyPr/>
        <a:lstStyle/>
        <a:p>
          <a:endParaRPr lang="en-US"/>
        </a:p>
      </dgm:t>
    </dgm:pt>
    <dgm:pt modelId="{B208670A-A101-4FC5-B41E-6BD89EC5ABCF}" type="sibTrans" cxnId="{F3CD85FB-A45B-4CB5-B2CE-3CF59441C50B}">
      <dgm:prSet/>
      <dgm:spPr/>
      <dgm:t>
        <a:bodyPr/>
        <a:lstStyle/>
        <a:p>
          <a:endParaRPr lang="en-US"/>
        </a:p>
      </dgm:t>
    </dgm:pt>
    <dgm:pt modelId="{3EFC09DA-B803-479B-BEFA-8B999C310737}" type="pres">
      <dgm:prSet presAssocID="{1466B56B-3659-4263-83FB-ED97B332E3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A445C8-72E0-4074-BA5D-685EC7E76297}" type="pres">
      <dgm:prSet presAssocID="{B85C336F-A77B-43CB-BCC0-45E31BB94B7A}" presName="hierRoot1" presStyleCnt="0">
        <dgm:presLayoutVars>
          <dgm:hierBranch val="init"/>
        </dgm:presLayoutVars>
      </dgm:prSet>
      <dgm:spPr/>
    </dgm:pt>
    <dgm:pt modelId="{9A6EF7C9-0A4E-4B30-B995-B5A3B3EDBACC}" type="pres">
      <dgm:prSet presAssocID="{B85C336F-A77B-43CB-BCC0-45E31BB94B7A}" presName="rootComposite1" presStyleCnt="0"/>
      <dgm:spPr/>
    </dgm:pt>
    <dgm:pt modelId="{2E1B2DB6-D35D-4E4B-B063-D3D5B58AC000}" type="pres">
      <dgm:prSet presAssocID="{B85C336F-A77B-43CB-BCC0-45E31BB94B7A}" presName="rootText1" presStyleLbl="node0" presStyleIdx="0" presStyleCnt="1">
        <dgm:presLayoutVars>
          <dgm:chPref val="3"/>
        </dgm:presLayoutVars>
      </dgm:prSet>
      <dgm:spPr/>
    </dgm:pt>
    <dgm:pt modelId="{14BAF9AC-FB9B-4DF5-93D2-7F025563BD4A}" type="pres">
      <dgm:prSet presAssocID="{B85C336F-A77B-43CB-BCC0-45E31BB94B7A}" presName="rootConnector1" presStyleLbl="node1" presStyleIdx="0" presStyleCnt="0"/>
      <dgm:spPr/>
    </dgm:pt>
    <dgm:pt modelId="{C99AAEC8-0749-43D8-B102-BEE531BD40F8}" type="pres">
      <dgm:prSet presAssocID="{B85C336F-A77B-43CB-BCC0-45E31BB94B7A}" presName="hierChild2" presStyleCnt="0"/>
      <dgm:spPr/>
    </dgm:pt>
    <dgm:pt modelId="{AF6F5247-88AF-4FEC-B602-AD9F6A717903}" type="pres">
      <dgm:prSet presAssocID="{40F36CE2-DB45-4225-A540-6FA547138C81}" presName="Name37" presStyleLbl="parChTrans1D2" presStyleIdx="0" presStyleCnt="2"/>
      <dgm:spPr/>
    </dgm:pt>
    <dgm:pt modelId="{55F3F42D-ABF0-4DDF-A16C-0046B06A57ED}" type="pres">
      <dgm:prSet presAssocID="{F9A9F65B-68ED-424D-975B-3D7F6456581B}" presName="hierRoot2" presStyleCnt="0">
        <dgm:presLayoutVars>
          <dgm:hierBranch val="init"/>
        </dgm:presLayoutVars>
      </dgm:prSet>
      <dgm:spPr/>
    </dgm:pt>
    <dgm:pt modelId="{FBA6C1E2-5CF7-4BF2-A71C-5EBF431F9A2A}" type="pres">
      <dgm:prSet presAssocID="{F9A9F65B-68ED-424D-975B-3D7F6456581B}" presName="rootComposite" presStyleCnt="0"/>
      <dgm:spPr/>
    </dgm:pt>
    <dgm:pt modelId="{6F90C866-0A38-4BD3-B940-84D5BF54BA81}" type="pres">
      <dgm:prSet presAssocID="{F9A9F65B-68ED-424D-975B-3D7F6456581B}" presName="rootText" presStyleLbl="node2" presStyleIdx="0" presStyleCnt="2">
        <dgm:presLayoutVars>
          <dgm:chPref val="3"/>
        </dgm:presLayoutVars>
      </dgm:prSet>
      <dgm:spPr/>
    </dgm:pt>
    <dgm:pt modelId="{FDCBEE85-ED69-49A2-9E7F-448FB41D036B}" type="pres">
      <dgm:prSet presAssocID="{F9A9F65B-68ED-424D-975B-3D7F6456581B}" presName="rootConnector" presStyleLbl="node2" presStyleIdx="0" presStyleCnt="2"/>
      <dgm:spPr/>
    </dgm:pt>
    <dgm:pt modelId="{4423C5C5-A697-45BC-BF35-61CC068F9354}" type="pres">
      <dgm:prSet presAssocID="{F9A9F65B-68ED-424D-975B-3D7F6456581B}" presName="hierChild4" presStyleCnt="0"/>
      <dgm:spPr/>
    </dgm:pt>
    <dgm:pt modelId="{CF86DE70-DB65-4360-8063-3306F1B7B8F2}" type="pres">
      <dgm:prSet presAssocID="{7765A5B3-1213-4CAB-846A-61B07CD6E305}" presName="Name37" presStyleLbl="parChTrans1D3" presStyleIdx="0" presStyleCnt="3"/>
      <dgm:spPr/>
    </dgm:pt>
    <dgm:pt modelId="{B85F2A2A-F119-4CC8-BA31-5ABF192335D6}" type="pres">
      <dgm:prSet presAssocID="{8B706617-EF23-459A-8097-752D3863869F}" presName="hierRoot2" presStyleCnt="0">
        <dgm:presLayoutVars>
          <dgm:hierBranch val="init"/>
        </dgm:presLayoutVars>
      </dgm:prSet>
      <dgm:spPr/>
    </dgm:pt>
    <dgm:pt modelId="{8B4DC8CA-799A-4E9B-B39C-7B63DBF17BBE}" type="pres">
      <dgm:prSet presAssocID="{8B706617-EF23-459A-8097-752D3863869F}" presName="rootComposite" presStyleCnt="0"/>
      <dgm:spPr/>
    </dgm:pt>
    <dgm:pt modelId="{FC3BA727-E0DF-4758-9A83-EAC24C3F0D58}" type="pres">
      <dgm:prSet presAssocID="{8B706617-EF23-459A-8097-752D3863869F}" presName="rootText" presStyleLbl="node3" presStyleIdx="0" presStyleCnt="3">
        <dgm:presLayoutVars>
          <dgm:chPref val="3"/>
        </dgm:presLayoutVars>
      </dgm:prSet>
      <dgm:spPr/>
    </dgm:pt>
    <dgm:pt modelId="{95F27775-EC67-4606-9AF4-82D2F1F2B245}" type="pres">
      <dgm:prSet presAssocID="{8B706617-EF23-459A-8097-752D3863869F}" presName="rootConnector" presStyleLbl="node3" presStyleIdx="0" presStyleCnt="3"/>
      <dgm:spPr/>
    </dgm:pt>
    <dgm:pt modelId="{319AFB86-3178-4D24-A4D9-29941CC38426}" type="pres">
      <dgm:prSet presAssocID="{8B706617-EF23-459A-8097-752D3863869F}" presName="hierChild4" presStyleCnt="0"/>
      <dgm:spPr/>
    </dgm:pt>
    <dgm:pt modelId="{0F012514-0A9B-427D-BBCD-FB2F1493293D}" type="pres">
      <dgm:prSet presAssocID="{8B706617-EF23-459A-8097-752D3863869F}" presName="hierChild5" presStyleCnt="0"/>
      <dgm:spPr/>
    </dgm:pt>
    <dgm:pt modelId="{7A67573B-3594-4152-B1F3-19F355CCA9CB}" type="pres">
      <dgm:prSet presAssocID="{08939E07-0C2E-49BD-A18F-31BEB44C042B}" presName="Name37" presStyleLbl="parChTrans1D3" presStyleIdx="1" presStyleCnt="3"/>
      <dgm:spPr/>
    </dgm:pt>
    <dgm:pt modelId="{DBF323AF-2CF7-460F-8AE3-A8EC36360A38}" type="pres">
      <dgm:prSet presAssocID="{A3C02552-8AC1-47DE-97CF-1A018F8ECC8C}" presName="hierRoot2" presStyleCnt="0">
        <dgm:presLayoutVars>
          <dgm:hierBranch val="init"/>
        </dgm:presLayoutVars>
      </dgm:prSet>
      <dgm:spPr/>
    </dgm:pt>
    <dgm:pt modelId="{5D11D9DB-5BB4-4F80-B8B2-83671E8F0FB9}" type="pres">
      <dgm:prSet presAssocID="{A3C02552-8AC1-47DE-97CF-1A018F8ECC8C}" presName="rootComposite" presStyleCnt="0"/>
      <dgm:spPr/>
    </dgm:pt>
    <dgm:pt modelId="{1A753CCD-19EF-4931-A33E-3A47EF904EAD}" type="pres">
      <dgm:prSet presAssocID="{A3C02552-8AC1-47DE-97CF-1A018F8ECC8C}" presName="rootText" presStyleLbl="node3" presStyleIdx="1" presStyleCnt="3">
        <dgm:presLayoutVars>
          <dgm:chPref val="3"/>
        </dgm:presLayoutVars>
      </dgm:prSet>
      <dgm:spPr/>
    </dgm:pt>
    <dgm:pt modelId="{D8097F27-012A-4975-9C66-A1714CDFB3C0}" type="pres">
      <dgm:prSet presAssocID="{A3C02552-8AC1-47DE-97CF-1A018F8ECC8C}" presName="rootConnector" presStyleLbl="node3" presStyleIdx="1" presStyleCnt="3"/>
      <dgm:spPr/>
    </dgm:pt>
    <dgm:pt modelId="{7E5AD930-3DD0-43AE-AF9F-61EFF32B2824}" type="pres">
      <dgm:prSet presAssocID="{A3C02552-8AC1-47DE-97CF-1A018F8ECC8C}" presName="hierChild4" presStyleCnt="0"/>
      <dgm:spPr/>
    </dgm:pt>
    <dgm:pt modelId="{970C9F9E-4172-49BB-99A7-9E56B6AB212D}" type="pres">
      <dgm:prSet presAssocID="{A3C02552-8AC1-47DE-97CF-1A018F8ECC8C}" presName="hierChild5" presStyleCnt="0"/>
      <dgm:spPr/>
    </dgm:pt>
    <dgm:pt modelId="{DB6B4C80-7D10-4002-9B9C-D543A7B3889E}" type="pres">
      <dgm:prSet presAssocID="{84197C4D-48E8-49E8-AB93-237E39CAE665}" presName="Name37" presStyleLbl="parChTrans1D3" presStyleIdx="2" presStyleCnt="3"/>
      <dgm:spPr/>
    </dgm:pt>
    <dgm:pt modelId="{6B4D4241-4D0B-4016-AEB9-16B7F0DB3CD5}" type="pres">
      <dgm:prSet presAssocID="{190B0D16-0ACE-48FD-9D58-2A03F3F3DF6B}" presName="hierRoot2" presStyleCnt="0">
        <dgm:presLayoutVars>
          <dgm:hierBranch val="init"/>
        </dgm:presLayoutVars>
      </dgm:prSet>
      <dgm:spPr/>
    </dgm:pt>
    <dgm:pt modelId="{C8149922-9494-4ECC-9C9C-A06DB76B8652}" type="pres">
      <dgm:prSet presAssocID="{190B0D16-0ACE-48FD-9D58-2A03F3F3DF6B}" presName="rootComposite" presStyleCnt="0"/>
      <dgm:spPr/>
    </dgm:pt>
    <dgm:pt modelId="{697F295D-6234-4E7E-A4FE-635164608BAD}" type="pres">
      <dgm:prSet presAssocID="{190B0D16-0ACE-48FD-9D58-2A03F3F3DF6B}" presName="rootText" presStyleLbl="node3" presStyleIdx="2" presStyleCnt="3">
        <dgm:presLayoutVars>
          <dgm:chPref val="3"/>
        </dgm:presLayoutVars>
      </dgm:prSet>
      <dgm:spPr/>
    </dgm:pt>
    <dgm:pt modelId="{DC876492-4C9C-48D1-92F3-C6D746D9E9E7}" type="pres">
      <dgm:prSet presAssocID="{190B0D16-0ACE-48FD-9D58-2A03F3F3DF6B}" presName="rootConnector" presStyleLbl="node3" presStyleIdx="2" presStyleCnt="3"/>
      <dgm:spPr/>
    </dgm:pt>
    <dgm:pt modelId="{B6F682F3-2C91-4E0D-8F2A-F500D00544B7}" type="pres">
      <dgm:prSet presAssocID="{190B0D16-0ACE-48FD-9D58-2A03F3F3DF6B}" presName="hierChild4" presStyleCnt="0"/>
      <dgm:spPr/>
    </dgm:pt>
    <dgm:pt modelId="{845641F3-AD36-40BC-B82B-3FDEABFBFB49}" type="pres">
      <dgm:prSet presAssocID="{190B0D16-0ACE-48FD-9D58-2A03F3F3DF6B}" presName="hierChild5" presStyleCnt="0"/>
      <dgm:spPr/>
    </dgm:pt>
    <dgm:pt modelId="{28C7ECAF-57BC-46C9-84F7-45B68EF723A1}" type="pres">
      <dgm:prSet presAssocID="{F9A9F65B-68ED-424D-975B-3D7F6456581B}" presName="hierChild5" presStyleCnt="0"/>
      <dgm:spPr/>
    </dgm:pt>
    <dgm:pt modelId="{92305F6E-83CA-4496-8A8F-9321AB375B19}" type="pres">
      <dgm:prSet presAssocID="{3639D9E1-DAB4-47B7-8200-4E6E887981FF}" presName="Name37" presStyleLbl="parChTrans1D2" presStyleIdx="1" presStyleCnt="2"/>
      <dgm:spPr/>
    </dgm:pt>
    <dgm:pt modelId="{8D7F4E13-8AEA-4923-870F-D37151995067}" type="pres">
      <dgm:prSet presAssocID="{7B3FC5CE-9B04-4881-8BC8-CCCB75957427}" presName="hierRoot2" presStyleCnt="0">
        <dgm:presLayoutVars>
          <dgm:hierBranch val="init"/>
        </dgm:presLayoutVars>
      </dgm:prSet>
      <dgm:spPr/>
    </dgm:pt>
    <dgm:pt modelId="{2D556841-9939-4EEC-ACE2-F353A71D5391}" type="pres">
      <dgm:prSet presAssocID="{7B3FC5CE-9B04-4881-8BC8-CCCB75957427}" presName="rootComposite" presStyleCnt="0"/>
      <dgm:spPr/>
    </dgm:pt>
    <dgm:pt modelId="{8B3DA6F4-85F8-44B0-A74B-D2F4A5D12221}" type="pres">
      <dgm:prSet presAssocID="{7B3FC5CE-9B04-4881-8BC8-CCCB75957427}" presName="rootText" presStyleLbl="node2" presStyleIdx="1" presStyleCnt="2" custScaleX="109351">
        <dgm:presLayoutVars>
          <dgm:chPref val="3"/>
        </dgm:presLayoutVars>
      </dgm:prSet>
      <dgm:spPr/>
    </dgm:pt>
    <dgm:pt modelId="{B3732B15-6504-4938-810B-6E97CB2D70CD}" type="pres">
      <dgm:prSet presAssocID="{7B3FC5CE-9B04-4881-8BC8-CCCB75957427}" presName="rootConnector" presStyleLbl="node2" presStyleIdx="1" presStyleCnt="2"/>
      <dgm:spPr/>
    </dgm:pt>
    <dgm:pt modelId="{F2A79BD9-DBC3-4F4E-AA7C-204813DD012E}" type="pres">
      <dgm:prSet presAssocID="{7B3FC5CE-9B04-4881-8BC8-CCCB75957427}" presName="hierChild4" presStyleCnt="0"/>
      <dgm:spPr/>
    </dgm:pt>
    <dgm:pt modelId="{D70B9206-8017-4FDB-BB5A-7DA2811B1996}" type="pres">
      <dgm:prSet presAssocID="{7B3FC5CE-9B04-4881-8BC8-CCCB75957427}" presName="hierChild5" presStyleCnt="0"/>
      <dgm:spPr/>
    </dgm:pt>
    <dgm:pt modelId="{7AE0CDD0-FBC5-4FF2-B64A-73F5CE379CD8}" type="pres">
      <dgm:prSet presAssocID="{B85C336F-A77B-43CB-BCC0-45E31BB94B7A}" presName="hierChild3" presStyleCnt="0"/>
      <dgm:spPr/>
    </dgm:pt>
  </dgm:ptLst>
  <dgm:cxnLst>
    <dgm:cxn modelId="{B4A5DC04-5F74-4B45-97FC-69215C453B38}" type="presOf" srcId="{7765A5B3-1213-4CAB-846A-61B07CD6E305}" destId="{CF86DE70-DB65-4360-8063-3306F1B7B8F2}" srcOrd="0" destOrd="0" presId="urn:microsoft.com/office/officeart/2005/8/layout/orgChart1#1"/>
    <dgm:cxn modelId="{3E8A0707-71F0-4306-A4D4-98FA3586ABEC}" type="presOf" srcId="{F9A9F65B-68ED-424D-975B-3D7F6456581B}" destId="{6F90C866-0A38-4BD3-B940-84D5BF54BA81}" srcOrd="1" destOrd="0" presId="urn:microsoft.com/office/officeart/2005/8/layout/orgChart1#1"/>
    <dgm:cxn modelId="{8374FF07-BBE8-4AFB-9336-1D464A6FEC70}" type="presOf" srcId="{B85C336F-A77B-43CB-BCC0-45E31BB94B7A}" destId="{2E1B2DB6-D35D-4E4B-B063-D3D5B58AC000}" srcOrd="1" destOrd="0" presId="urn:microsoft.com/office/officeart/2005/8/layout/orgChart1#1"/>
    <dgm:cxn modelId="{71C04910-6BA9-40C0-AA2D-064FA24EF5A7}" type="presOf" srcId="{8B706617-EF23-459A-8097-752D3863869F}" destId="{95F27775-EC67-4606-9AF4-82D2F1F2B245}" srcOrd="2" destOrd="0" presId="urn:microsoft.com/office/officeart/2005/8/layout/orgChart1#1"/>
    <dgm:cxn modelId="{A7598710-55DC-41F3-9548-F9B89A7CAF61}" type="presOf" srcId="{7B3FC5CE-9B04-4881-8BC8-CCCB75957427}" destId="{B3732B15-6504-4938-810B-6E97CB2D70CD}" srcOrd="2" destOrd="0" presId="urn:microsoft.com/office/officeart/2005/8/layout/orgChart1#1"/>
    <dgm:cxn modelId="{2829B715-B4D1-4FFA-8E91-0E815711EFD3}" type="presOf" srcId="{8B706617-EF23-459A-8097-752D3863869F}" destId="{FC3BA727-E0DF-4758-9A83-EAC24C3F0D58}" srcOrd="1" destOrd="0" presId="urn:microsoft.com/office/officeart/2005/8/layout/orgChart1#1"/>
    <dgm:cxn modelId="{53E5F31E-2548-4745-8179-09CF321D0024}" type="presOf" srcId="{A3C02552-8AC1-47DE-97CF-1A018F8ECC8C}" destId="{5D11D9DB-5BB4-4F80-B8B2-83671E8F0FB9}" srcOrd="0" destOrd="0" presId="urn:microsoft.com/office/officeart/2005/8/layout/orgChart1#1"/>
    <dgm:cxn modelId="{142DCC2F-68E6-4FBF-80FF-6ECC0752A3FC}" type="presOf" srcId="{190B0D16-0ACE-48FD-9D58-2A03F3F3DF6B}" destId="{C8149922-9494-4ECC-9C9C-A06DB76B8652}" srcOrd="0" destOrd="0" presId="urn:microsoft.com/office/officeart/2005/8/layout/orgChart1#1"/>
    <dgm:cxn modelId="{EF492B33-454A-4952-8065-C74B9FCEDF09}" type="presOf" srcId="{190B0D16-0ACE-48FD-9D58-2A03F3F3DF6B}" destId="{697F295D-6234-4E7E-A4FE-635164608BAD}" srcOrd="1" destOrd="0" presId="urn:microsoft.com/office/officeart/2005/8/layout/orgChart1#1"/>
    <dgm:cxn modelId="{C5B44261-A4EF-4078-90B2-1D90D89A3536}" type="presOf" srcId="{7B3FC5CE-9B04-4881-8BC8-CCCB75957427}" destId="{8B3DA6F4-85F8-44B0-A74B-D2F4A5D12221}" srcOrd="1" destOrd="0" presId="urn:microsoft.com/office/officeart/2005/8/layout/orgChart1#1"/>
    <dgm:cxn modelId="{7A5D6343-5123-4F13-AD5E-27FA7996022E}" type="presOf" srcId="{B85C336F-A77B-43CB-BCC0-45E31BB94B7A}" destId="{9A6EF7C9-0A4E-4B30-B995-B5A3B3EDBACC}" srcOrd="0" destOrd="0" presId="urn:microsoft.com/office/officeart/2005/8/layout/orgChart1#1"/>
    <dgm:cxn modelId="{1E54FE65-AC70-45C6-BA28-B1C8CD32EECC}" srcId="{F9A9F65B-68ED-424D-975B-3D7F6456581B}" destId="{8B706617-EF23-459A-8097-752D3863869F}" srcOrd="0" destOrd="0" parTransId="{7765A5B3-1213-4CAB-846A-61B07CD6E305}" sibTransId="{9C46E3DA-10B9-480A-AC60-6FF1830EF1E3}"/>
    <dgm:cxn modelId="{EAC45F4C-7A39-4CF7-B213-FA938A98A635}" type="presOf" srcId="{A3C02552-8AC1-47DE-97CF-1A018F8ECC8C}" destId="{D8097F27-012A-4975-9C66-A1714CDFB3C0}" srcOrd="2" destOrd="0" presId="urn:microsoft.com/office/officeart/2005/8/layout/orgChart1#1"/>
    <dgm:cxn modelId="{ED029E7B-BF3D-48B7-B3E2-DFBE624D0399}" type="presOf" srcId="{A3C02552-8AC1-47DE-97CF-1A018F8ECC8C}" destId="{1A753CCD-19EF-4931-A33E-3A47EF904EAD}" srcOrd="1" destOrd="0" presId="urn:microsoft.com/office/officeart/2005/8/layout/orgChart1#1"/>
    <dgm:cxn modelId="{60379E7B-93F4-4190-B1D7-4E976D1D52E7}" type="presOf" srcId="{7B3FC5CE-9B04-4881-8BC8-CCCB75957427}" destId="{2D556841-9939-4EEC-ACE2-F353A71D5391}" srcOrd="0" destOrd="0" presId="urn:microsoft.com/office/officeart/2005/8/layout/orgChart1#1"/>
    <dgm:cxn modelId="{C5A8868E-AD03-4960-93EB-17A736502B96}" type="presOf" srcId="{84197C4D-48E8-49E8-AB93-237E39CAE665}" destId="{DB6B4C80-7D10-4002-9B9C-D543A7B3889E}" srcOrd="0" destOrd="0" presId="urn:microsoft.com/office/officeart/2005/8/layout/orgChart1#1"/>
    <dgm:cxn modelId="{8D64E896-922A-4686-B82A-A8E52F18B541}" srcId="{1466B56B-3659-4263-83FB-ED97B332E36E}" destId="{B85C336F-A77B-43CB-BCC0-45E31BB94B7A}" srcOrd="0" destOrd="0" parTransId="{E94CD66E-1DAE-4CF0-A4B3-AE593B5B9776}" sibTransId="{95601725-7C70-4D64-8CAE-84F0CC7DCF05}"/>
    <dgm:cxn modelId="{11738F98-4EF0-4D1C-8A8A-CE7903C801EC}" type="presOf" srcId="{3639D9E1-DAB4-47B7-8200-4E6E887981FF}" destId="{92305F6E-83CA-4496-8A8F-9321AB375B19}" srcOrd="0" destOrd="0" presId="urn:microsoft.com/office/officeart/2005/8/layout/orgChart1#1"/>
    <dgm:cxn modelId="{9DEAC4A1-BE2E-4600-8FC1-A1B337B9B47F}" srcId="{F9A9F65B-68ED-424D-975B-3D7F6456581B}" destId="{190B0D16-0ACE-48FD-9D58-2A03F3F3DF6B}" srcOrd="2" destOrd="0" parTransId="{84197C4D-48E8-49E8-AB93-237E39CAE665}" sibTransId="{41545741-3CE1-423B-BCCF-AD14576C01A1}"/>
    <dgm:cxn modelId="{39367FA5-E897-41B5-9194-49F5A239F4FE}" type="presOf" srcId="{190B0D16-0ACE-48FD-9D58-2A03F3F3DF6B}" destId="{DC876492-4C9C-48D1-92F3-C6D746D9E9E7}" srcOrd="2" destOrd="0" presId="urn:microsoft.com/office/officeart/2005/8/layout/orgChart1#1"/>
    <dgm:cxn modelId="{8E32FFAD-E516-48E9-ACDA-3D4845C2145A}" type="presOf" srcId="{B85C336F-A77B-43CB-BCC0-45E31BB94B7A}" destId="{14BAF9AC-FB9B-4DF5-93D2-7F025563BD4A}" srcOrd="2" destOrd="0" presId="urn:microsoft.com/office/officeart/2005/8/layout/orgChart1#1"/>
    <dgm:cxn modelId="{56DD86B1-BF96-4B1D-9E6A-74F9BB235C91}" srcId="{B85C336F-A77B-43CB-BCC0-45E31BB94B7A}" destId="{F9A9F65B-68ED-424D-975B-3D7F6456581B}" srcOrd="0" destOrd="0" parTransId="{40F36CE2-DB45-4225-A540-6FA547138C81}" sibTransId="{3E09EDE1-CB1F-48B0-B96B-55AF0B08572C}"/>
    <dgm:cxn modelId="{6AA781B9-D10A-4BB8-AB8E-2E539F336E9D}" srcId="{F9A9F65B-68ED-424D-975B-3D7F6456581B}" destId="{A3C02552-8AC1-47DE-97CF-1A018F8ECC8C}" srcOrd="1" destOrd="0" parTransId="{08939E07-0C2E-49BD-A18F-31BEB44C042B}" sibTransId="{F484343E-74BF-4E4F-A482-2974B5783654}"/>
    <dgm:cxn modelId="{606DDAC8-059C-45E6-9A80-75CAFABC3ED8}" type="presOf" srcId="{40F36CE2-DB45-4225-A540-6FA547138C81}" destId="{AF6F5247-88AF-4FEC-B602-AD9F6A717903}" srcOrd="0" destOrd="0" presId="urn:microsoft.com/office/officeart/2005/8/layout/orgChart1#1"/>
    <dgm:cxn modelId="{B0389FC9-BF4E-4D57-B6A9-53050EB91E53}" type="presOf" srcId="{08939E07-0C2E-49BD-A18F-31BEB44C042B}" destId="{7A67573B-3594-4152-B1F3-19F355CCA9CB}" srcOrd="0" destOrd="0" presId="urn:microsoft.com/office/officeart/2005/8/layout/orgChart1#1"/>
    <dgm:cxn modelId="{863165DD-888E-4109-A724-9FC6B2B45C30}" type="presOf" srcId="{F9A9F65B-68ED-424D-975B-3D7F6456581B}" destId="{FDCBEE85-ED69-49A2-9E7F-448FB41D036B}" srcOrd="2" destOrd="0" presId="urn:microsoft.com/office/officeart/2005/8/layout/orgChart1#1"/>
    <dgm:cxn modelId="{EC39DDE1-4949-4EDB-8B84-4641A21D7FE1}" type="presOf" srcId="{8B706617-EF23-459A-8097-752D3863869F}" destId="{8B4DC8CA-799A-4E9B-B39C-7B63DBF17BBE}" srcOrd="0" destOrd="0" presId="urn:microsoft.com/office/officeart/2005/8/layout/orgChart1#1"/>
    <dgm:cxn modelId="{EFAF3EF0-0423-459A-9D6F-8B49145E4DDD}" type="presOf" srcId="{1466B56B-3659-4263-83FB-ED97B332E36E}" destId="{3EFC09DA-B803-479B-BEFA-8B999C310737}" srcOrd="0" destOrd="0" presId="urn:microsoft.com/office/officeart/2005/8/layout/orgChart1#1"/>
    <dgm:cxn modelId="{F3CD85FB-A45B-4CB5-B2CE-3CF59441C50B}" srcId="{B85C336F-A77B-43CB-BCC0-45E31BB94B7A}" destId="{7B3FC5CE-9B04-4881-8BC8-CCCB75957427}" srcOrd="1" destOrd="0" parTransId="{3639D9E1-DAB4-47B7-8200-4E6E887981FF}" sibTransId="{B208670A-A101-4FC5-B41E-6BD89EC5ABCF}"/>
    <dgm:cxn modelId="{C03650FF-6E7E-4C4C-BC6B-04D8D0010639}" type="presOf" srcId="{F9A9F65B-68ED-424D-975B-3D7F6456581B}" destId="{FBA6C1E2-5CF7-4BF2-A71C-5EBF431F9A2A}" srcOrd="0" destOrd="0" presId="urn:microsoft.com/office/officeart/2005/8/layout/orgChart1#1"/>
    <dgm:cxn modelId="{BCC5212E-DFD4-4D0A-AC28-9066D58627DB}" type="presParOf" srcId="{3EFC09DA-B803-479B-BEFA-8B999C310737}" destId="{CFA445C8-72E0-4074-BA5D-685EC7E76297}" srcOrd="0" destOrd="0" presId="urn:microsoft.com/office/officeart/2005/8/layout/orgChart1#1"/>
    <dgm:cxn modelId="{250244CE-E583-42F4-BA4F-1DD72AC6DEE0}" type="presParOf" srcId="{CFA445C8-72E0-4074-BA5D-685EC7E76297}" destId="{9A6EF7C9-0A4E-4B30-B995-B5A3B3EDBACC}" srcOrd="0" destOrd="0" presId="urn:microsoft.com/office/officeart/2005/8/layout/orgChart1#1"/>
    <dgm:cxn modelId="{C08FA975-8D12-446C-B9E0-964D92E5AD82}" type="presParOf" srcId="{9A6EF7C9-0A4E-4B30-B995-B5A3B3EDBACC}" destId="{2E1B2DB6-D35D-4E4B-B063-D3D5B58AC000}" srcOrd="0" destOrd="0" presId="urn:microsoft.com/office/officeart/2005/8/layout/orgChart1#1"/>
    <dgm:cxn modelId="{34375FBE-664C-4E3F-9875-6C3D20702B62}" type="presParOf" srcId="{9A6EF7C9-0A4E-4B30-B995-B5A3B3EDBACC}" destId="{14BAF9AC-FB9B-4DF5-93D2-7F025563BD4A}" srcOrd="1" destOrd="0" presId="urn:microsoft.com/office/officeart/2005/8/layout/orgChart1#1"/>
    <dgm:cxn modelId="{39B3DF41-D9C3-4C67-A212-A1DD6B417066}" type="presParOf" srcId="{CFA445C8-72E0-4074-BA5D-685EC7E76297}" destId="{C99AAEC8-0749-43D8-B102-BEE531BD40F8}" srcOrd="1" destOrd="0" presId="urn:microsoft.com/office/officeart/2005/8/layout/orgChart1#1"/>
    <dgm:cxn modelId="{977F941C-B6BA-4045-B223-937345A3CA7E}" type="presParOf" srcId="{C99AAEC8-0749-43D8-B102-BEE531BD40F8}" destId="{AF6F5247-88AF-4FEC-B602-AD9F6A717903}" srcOrd="0" destOrd="0" presId="urn:microsoft.com/office/officeart/2005/8/layout/orgChart1#1"/>
    <dgm:cxn modelId="{A955B0BC-87FD-4454-B3FF-14BD0F9234B4}" type="presParOf" srcId="{C99AAEC8-0749-43D8-B102-BEE531BD40F8}" destId="{55F3F42D-ABF0-4DDF-A16C-0046B06A57ED}" srcOrd="1" destOrd="0" presId="urn:microsoft.com/office/officeart/2005/8/layout/orgChart1#1"/>
    <dgm:cxn modelId="{F69B158F-79A2-4C74-98F2-82C61BE6A9DD}" type="presParOf" srcId="{55F3F42D-ABF0-4DDF-A16C-0046B06A57ED}" destId="{FBA6C1E2-5CF7-4BF2-A71C-5EBF431F9A2A}" srcOrd="0" destOrd="0" presId="urn:microsoft.com/office/officeart/2005/8/layout/orgChart1#1"/>
    <dgm:cxn modelId="{5FE11A6B-908F-47DD-A22F-B8A948FACC23}" type="presParOf" srcId="{FBA6C1E2-5CF7-4BF2-A71C-5EBF431F9A2A}" destId="{6F90C866-0A38-4BD3-B940-84D5BF54BA81}" srcOrd="0" destOrd="0" presId="urn:microsoft.com/office/officeart/2005/8/layout/orgChart1#1"/>
    <dgm:cxn modelId="{8F8DF68A-21DE-4936-9A56-867F2C4B57A6}" type="presParOf" srcId="{FBA6C1E2-5CF7-4BF2-A71C-5EBF431F9A2A}" destId="{FDCBEE85-ED69-49A2-9E7F-448FB41D036B}" srcOrd="1" destOrd="0" presId="urn:microsoft.com/office/officeart/2005/8/layout/orgChart1#1"/>
    <dgm:cxn modelId="{37B45118-ABC8-4C0C-ACBC-9F4FCA19865C}" type="presParOf" srcId="{55F3F42D-ABF0-4DDF-A16C-0046B06A57ED}" destId="{4423C5C5-A697-45BC-BF35-61CC068F9354}" srcOrd="1" destOrd="0" presId="urn:microsoft.com/office/officeart/2005/8/layout/orgChart1#1"/>
    <dgm:cxn modelId="{C21013B8-7256-4625-AEC2-946BFC4DA29C}" type="presParOf" srcId="{4423C5C5-A697-45BC-BF35-61CC068F9354}" destId="{CF86DE70-DB65-4360-8063-3306F1B7B8F2}" srcOrd="0" destOrd="0" presId="urn:microsoft.com/office/officeart/2005/8/layout/orgChart1#1"/>
    <dgm:cxn modelId="{0C4BDBAE-0AFD-43D1-B6F5-97515B49146D}" type="presParOf" srcId="{4423C5C5-A697-45BC-BF35-61CC068F9354}" destId="{B85F2A2A-F119-4CC8-BA31-5ABF192335D6}" srcOrd="1" destOrd="0" presId="urn:microsoft.com/office/officeart/2005/8/layout/orgChart1#1"/>
    <dgm:cxn modelId="{A1075688-4A91-4FBB-817C-CE4044877F0B}" type="presParOf" srcId="{B85F2A2A-F119-4CC8-BA31-5ABF192335D6}" destId="{8B4DC8CA-799A-4E9B-B39C-7B63DBF17BBE}" srcOrd="0" destOrd="0" presId="urn:microsoft.com/office/officeart/2005/8/layout/orgChart1#1"/>
    <dgm:cxn modelId="{10847CF3-18C0-4805-94D2-9ECDC4653891}" type="presParOf" srcId="{8B4DC8CA-799A-4E9B-B39C-7B63DBF17BBE}" destId="{FC3BA727-E0DF-4758-9A83-EAC24C3F0D58}" srcOrd="0" destOrd="0" presId="urn:microsoft.com/office/officeart/2005/8/layout/orgChart1#1"/>
    <dgm:cxn modelId="{8B615C6A-3957-45A7-A77A-F0AB606D4F69}" type="presParOf" srcId="{8B4DC8CA-799A-4E9B-B39C-7B63DBF17BBE}" destId="{95F27775-EC67-4606-9AF4-82D2F1F2B245}" srcOrd="1" destOrd="0" presId="urn:microsoft.com/office/officeart/2005/8/layout/orgChart1#1"/>
    <dgm:cxn modelId="{E756D7A0-AE00-4DF4-A2C5-C5FA3054911B}" type="presParOf" srcId="{B85F2A2A-F119-4CC8-BA31-5ABF192335D6}" destId="{319AFB86-3178-4D24-A4D9-29941CC38426}" srcOrd="1" destOrd="0" presId="urn:microsoft.com/office/officeart/2005/8/layout/orgChart1#1"/>
    <dgm:cxn modelId="{2E657E8B-6F9E-4864-80CD-38254E6E838C}" type="presParOf" srcId="{B85F2A2A-F119-4CC8-BA31-5ABF192335D6}" destId="{0F012514-0A9B-427D-BBCD-FB2F1493293D}" srcOrd="2" destOrd="0" presId="urn:microsoft.com/office/officeart/2005/8/layout/orgChart1#1"/>
    <dgm:cxn modelId="{2C9A50D6-B3E7-4D12-82F8-B44DFBB4DAD5}" type="presParOf" srcId="{4423C5C5-A697-45BC-BF35-61CC068F9354}" destId="{7A67573B-3594-4152-B1F3-19F355CCA9CB}" srcOrd="2" destOrd="0" presId="urn:microsoft.com/office/officeart/2005/8/layout/orgChart1#1"/>
    <dgm:cxn modelId="{A162AC8D-4C1B-4FF8-BAEF-7C0E5104FE77}" type="presParOf" srcId="{4423C5C5-A697-45BC-BF35-61CC068F9354}" destId="{DBF323AF-2CF7-460F-8AE3-A8EC36360A38}" srcOrd="3" destOrd="0" presId="urn:microsoft.com/office/officeart/2005/8/layout/orgChart1#1"/>
    <dgm:cxn modelId="{38AE206B-FE73-487C-A42B-C4428BAE3A26}" type="presParOf" srcId="{DBF323AF-2CF7-460F-8AE3-A8EC36360A38}" destId="{5D11D9DB-5BB4-4F80-B8B2-83671E8F0FB9}" srcOrd="0" destOrd="0" presId="urn:microsoft.com/office/officeart/2005/8/layout/orgChart1#1"/>
    <dgm:cxn modelId="{503CFB68-7D2F-492E-9506-31A2ED23AE9D}" type="presParOf" srcId="{5D11D9DB-5BB4-4F80-B8B2-83671E8F0FB9}" destId="{1A753CCD-19EF-4931-A33E-3A47EF904EAD}" srcOrd="0" destOrd="0" presId="urn:microsoft.com/office/officeart/2005/8/layout/orgChart1#1"/>
    <dgm:cxn modelId="{A130ACB8-EDAC-4099-9827-B4362248C665}" type="presParOf" srcId="{5D11D9DB-5BB4-4F80-B8B2-83671E8F0FB9}" destId="{D8097F27-012A-4975-9C66-A1714CDFB3C0}" srcOrd="1" destOrd="0" presId="urn:microsoft.com/office/officeart/2005/8/layout/orgChart1#1"/>
    <dgm:cxn modelId="{D5FA2B8B-46B5-4AEC-B148-B14D5D4DBE90}" type="presParOf" srcId="{DBF323AF-2CF7-460F-8AE3-A8EC36360A38}" destId="{7E5AD930-3DD0-43AE-AF9F-61EFF32B2824}" srcOrd="1" destOrd="0" presId="urn:microsoft.com/office/officeart/2005/8/layout/orgChart1#1"/>
    <dgm:cxn modelId="{DC546F7B-6533-4A73-9BC2-8748AB3199E1}" type="presParOf" srcId="{DBF323AF-2CF7-460F-8AE3-A8EC36360A38}" destId="{970C9F9E-4172-49BB-99A7-9E56B6AB212D}" srcOrd="2" destOrd="0" presId="urn:microsoft.com/office/officeart/2005/8/layout/orgChart1#1"/>
    <dgm:cxn modelId="{C21A0E08-106A-4330-846B-FA726E2BE809}" type="presParOf" srcId="{4423C5C5-A697-45BC-BF35-61CC068F9354}" destId="{DB6B4C80-7D10-4002-9B9C-D543A7B3889E}" srcOrd="4" destOrd="0" presId="urn:microsoft.com/office/officeart/2005/8/layout/orgChart1#1"/>
    <dgm:cxn modelId="{286C04B6-1BD0-4552-A740-62CF5773EABA}" type="presParOf" srcId="{4423C5C5-A697-45BC-BF35-61CC068F9354}" destId="{6B4D4241-4D0B-4016-AEB9-16B7F0DB3CD5}" srcOrd="5" destOrd="0" presId="urn:microsoft.com/office/officeart/2005/8/layout/orgChart1#1"/>
    <dgm:cxn modelId="{1B104188-C766-482D-A065-4387313AD746}" type="presParOf" srcId="{6B4D4241-4D0B-4016-AEB9-16B7F0DB3CD5}" destId="{C8149922-9494-4ECC-9C9C-A06DB76B8652}" srcOrd="0" destOrd="0" presId="urn:microsoft.com/office/officeart/2005/8/layout/orgChart1#1"/>
    <dgm:cxn modelId="{CE4ACFFA-91B9-4F74-9B9F-A9F80A15A593}" type="presParOf" srcId="{C8149922-9494-4ECC-9C9C-A06DB76B8652}" destId="{697F295D-6234-4E7E-A4FE-635164608BAD}" srcOrd="0" destOrd="0" presId="urn:microsoft.com/office/officeart/2005/8/layout/orgChart1#1"/>
    <dgm:cxn modelId="{5DEF13EB-9205-493E-B4C7-867D520D18C8}" type="presParOf" srcId="{C8149922-9494-4ECC-9C9C-A06DB76B8652}" destId="{DC876492-4C9C-48D1-92F3-C6D746D9E9E7}" srcOrd="1" destOrd="0" presId="urn:microsoft.com/office/officeart/2005/8/layout/orgChart1#1"/>
    <dgm:cxn modelId="{17A1C5D0-42A9-4C3E-9EE4-8074E4BF05E9}" type="presParOf" srcId="{6B4D4241-4D0B-4016-AEB9-16B7F0DB3CD5}" destId="{B6F682F3-2C91-4E0D-8F2A-F500D00544B7}" srcOrd="1" destOrd="0" presId="urn:microsoft.com/office/officeart/2005/8/layout/orgChart1#1"/>
    <dgm:cxn modelId="{F7F5F1AB-135D-4177-AD94-95B5A91DE600}" type="presParOf" srcId="{6B4D4241-4D0B-4016-AEB9-16B7F0DB3CD5}" destId="{845641F3-AD36-40BC-B82B-3FDEABFBFB49}" srcOrd="2" destOrd="0" presId="urn:microsoft.com/office/officeart/2005/8/layout/orgChart1#1"/>
    <dgm:cxn modelId="{A0CB1311-2BE4-49F5-80F0-FD0CF343973C}" type="presParOf" srcId="{55F3F42D-ABF0-4DDF-A16C-0046B06A57ED}" destId="{28C7ECAF-57BC-46C9-84F7-45B68EF723A1}" srcOrd="2" destOrd="0" presId="urn:microsoft.com/office/officeart/2005/8/layout/orgChart1#1"/>
    <dgm:cxn modelId="{46026620-495A-4139-9E76-143007C504C4}" type="presParOf" srcId="{C99AAEC8-0749-43D8-B102-BEE531BD40F8}" destId="{92305F6E-83CA-4496-8A8F-9321AB375B19}" srcOrd="2" destOrd="0" presId="urn:microsoft.com/office/officeart/2005/8/layout/orgChart1#1"/>
    <dgm:cxn modelId="{C20E929C-58C3-4A6D-9383-D493C632272E}" type="presParOf" srcId="{C99AAEC8-0749-43D8-B102-BEE531BD40F8}" destId="{8D7F4E13-8AEA-4923-870F-D37151995067}" srcOrd="3" destOrd="0" presId="urn:microsoft.com/office/officeart/2005/8/layout/orgChart1#1"/>
    <dgm:cxn modelId="{AF456EE6-3932-49E4-8DBE-22D425A518A0}" type="presParOf" srcId="{8D7F4E13-8AEA-4923-870F-D37151995067}" destId="{2D556841-9939-4EEC-ACE2-F353A71D5391}" srcOrd="0" destOrd="0" presId="urn:microsoft.com/office/officeart/2005/8/layout/orgChart1#1"/>
    <dgm:cxn modelId="{11AAC5A7-41B0-49EE-948B-0C9648E63723}" type="presParOf" srcId="{2D556841-9939-4EEC-ACE2-F353A71D5391}" destId="{8B3DA6F4-85F8-44B0-A74B-D2F4A5D12221}" srcOrd="0" destOrd="0" presId="urn:microsoft.com/office/officeart/2005/8/layout/orgChart1#1"/>
    <dgm:cxn modelId="{AC408130-0D51-4532-A3CF-4F000D2762E0}" type="presParOf" srcId="{2D556841-9939-4EEC-ACE2-F353A71D5391}" destId="{B3732B15-6504-4938-810B-6E97CB2D70CD}" srcOrd="1" destOrd="0" presId="urn:microsoft.com/office/officeart/2005/8/layout/orgChart1#1"/>
    <dgm:cxn modelId="{3849F2DF-77B8-466A-91C3-DAA9D106D3AA}" type="presParOf" srcId="{8D7F4E13-8AEA-4923-870F-D37151995067}" destId="{F2A79BD9-DBC3-4F4E-AA7C-204813DD012E}" srcOrd="1" destOrd="0" presId="urn:microsoft.com/office/officeart/2005/8/layout/orgChart1#1"/>
    <dgm:cxn modelId="{E84D3220-C1C4-4FC6-9C95-02D868D4296E}" type="presParOf" srcId="{8D7F4E13-8AEA-4923-870F-D37151995067}" destId="{D70B9206-8017-4FDB-BB5A-7DA2811B1996}" srcOrd="2" destOrd="0" presId="urn:microsoft.com/office/officeart/2005/8/layout/orgChart1#1"/>
    <dgm:cxn modelId="{97418C00-D201-4A71-91F2-C32660158598}" type="presParOf" srcId="{CFA445C8-72E0-4074-BA5D-685EC7E76297}" destId="{7AE0CDD0-FBC5-4FF2-B64A-73F5CE379CD8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05F6E-83CA-4496-8A8F-9321AB375B19}">
      <dsp:nvSpPr>
        <dsp:cNvPr id="0" name=""/>
        <dsp:cNvSpPr/>
      </dsp:nvSpPr>
      <dsp:spPr>
        <a:xfrm>
          <a:off x="3536864" y="733670"/>
          <a:ext cx="884183" cy="306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453"/>
              </a:lnTo>
              <a:lnTo>
                <a:pt x="884183" y="153453"/>
              </a:lnTo>
              <a:lnTo>
                <a:pt x="884183" y="30690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B4C80-7D10-4002-9B9C-D543A7B3889E}">
      <dsp:nvSpPr>
        <dsp:cNvPr id="0" name=""/>
        <dsp:cNvSpPr/>
      </dsp:nvSpPr>
      <dsp:spPr>
        <a:xfrm>
          <a:off x="1999765" y="1771307"/>
          <a:ext cx="219219" cy="2747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7545"/>
              </a:lnTo>
              <a:lnTo>
                <a:pt x="219219" y="274754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67573B-3594-4152-B1F3-19F355CCA9CB}">
      <dsp:nvSpPr>
        <dsp:cNvPr id="0" name=""/>
        <dsp:cNvSpPr/>
      </dsp:nvSpPr>
      <dsp:spPr>
        <a:xfrm>
          <a:off x="1999765" y="1771307"/>
          <a:ext cx="219219" cy="1709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9908"/>
              </a:lnTo>
              <a:lnTo>
                <a:pt x="219219" y="170990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6DE70-DB65-4360-8063-3306F1B7B8F2}">
      <dsp:nvSpPr>
        <dsp:cNvPr id="0" name=""/>
        <dsp:cNvSpPr/>
      </dsp:nvSpPr>
      <dsp:spPr>
        <a:xfrm>
          <a:off x="1999765" y="1771307"/>
          <a:ext cx="219219" cy="672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271"/>
              </a:lnTo>
              <a:lnTo>
                <a:pt x="219219" y="67227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F5247-88AF-4FEC-B602-AD9F6A717903}">
      <dsp:nvSpPr>
        <dsp:cNvPr id="0" name=""/>
        <dsp:cNvSpPr/>
      </dsp:nvSpPr>
      <dsp:spPr>
        <a:xfrm>
          <a:off x="2584349" y="733670"/>
          <a:ext cx="952514" cy="306906"/>
        </a:xfrm>
        <a:custGeom>
          <a:avLst/>
          <a:gdLst/>
          <a:ahLst/>
          <a:cxnLst/>
          <a:rect l="0" t="0" r="0" b="0"/>
          <a:pathLst>
            <a:path>
              <a:moveTo>
                <a:pt x="952514" y="0"/>
              </a:moveTo>
              <a:lnTo>
                <a:pt x="952514" y="153453"/>
              </a:lnTo>
              <a:lnTo>
                <a:pt x="0" y="153453"/>
              </a:lnTo>
              <a:lnTo>
                <a:pt x="0" y="30690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B2DB6-D35D-4E4B-B063-D3D5B58AC000}">
      <dsp:nvSpPr>
        <dsp:cNvPr id="0" name=""/>
        <dsp:cNvSpPr/>
      </dsp:nvSpPr>
      <dsp:spPr>
        <a:xfrm>
          <a:off x="2806133" y="2939"/>
          <a:ext cx="1461460" cy="7307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 err="1"/>
            <a:t>Procurador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Geral</a:t>
          </a:r>
          <a:r>
            <a:rPr lang="en-US" altLang="en-US" sz="1500" kern="1200" dirty="0"/>
            <a:t> </a:t>
          </a:r>
          <a:r>
            <a:rPr lang="en-US" sz="1500" kern="1200" dirty="0"/>
            <a:t>Andrea Joy Campbell</a:t>
          </a:r>
          <a:endParaRPr sz="1500" kern="1200" dirty="0"/>
        </a:p>
      </dsp:txBody>
      <dsp:txXfrm>
        <a:off x="2806133" y="2939"/>
        <a:ext cx="1461460" cy="730730"/>
      </dsp:txXfrm>
    </dsp:sp>
    <dsp:sp modelId="{6F90C866-0A38-4BD3-B940-84D5BF54BA81}">
      <dsp:nvSpPr>
        <dsp:cNvPr id="0" name=""/>
        <dsp:cNvSpPr/>
      </dsp:nvSpPr>
      <dsp:spPr>
        <a:xfrm>
          <a:off x="1853619" y="1040576"/>
          <a:ext cx="1461460" cy="7307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Energy and Environment Bureau</a:t>
          </a:r>
        </a:p>
      </dsp:txBody>
      <dsp:txXfrm>
        <a:off x="1853619" y="1040576"/>
        <a:ext cx="1461460" cy="730730"/>
      </dsp:txXfrm>
    </dsp:sp>
    <dsp:sp modelId="{FC3BA727-E0DF-4758-9A83-EAC24C3F0D58}">
      <dsp:nvSpPr>
        <dsp:cNvPr id="0" name=""/>
        <dsp:cNvSpPr/>
      </dsp:nvSpPr>
      <dsp:spPr>
        <a:xfrm>
          <a:off x="2218984" y="2078213"/>
          <a:ext cx="1461460" cy="7307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Energy and Ratepayer Advocacy (ERA)</a:t>
          </a:r>
        </a:p>
      </dsp:txBody>
      <dsp:txXfrm>
        <a:off x="2218984" y="2078213"/>
        <a:ext cx="1461460" cy="730730"/>
      </dsp:txXfrm>
    </dsp:sp>
    <dsp:sp modelId="{1A753CCD-19EF-4931-A33E-3A47EF904EAD}">
      <dsp:nvSpPr>
        <dsp:cNvPr id="0" name=""/>
        <dsp:cNvSpPr/>
      </dsp:nvSpPr>
      <dsp:spPr>
        <a:xfrm>
          <a:off x="2218984" y="3115850"/>
          <a:ext cx="1461460" cy="7307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Environmental Protection</a:t>
          </a:r>
        </a:p>
      </dsp:txBody>
      <dsp:txXfrm>
        <a:off x="2218984" y="3115850"/>
        <a:ext cx="1461460" cy="730730"/>
      </dsp:txXfrm>
    </dsp:sp>
    <dsp:sp modelId="{697F295D-6234-4E7E-A4FE-635164608BAD}">
      <dsp:nvSpPr>
        <dsp:cNvPr id="0" name=""/>
        <dsp:cNvSpPr/>
      </dsp:nvSpPr>
      <dsp:spPr>
        <a:xfrm>
          <a:off x="2218984" y="4153487"/>
          <a:ext cx="1461460" cy="7307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Environmental Crimes Strike Force</a:t>
          </a:r>
        </a:p>
      </dsp:txBody>
      <dsp:txXfrm>
        <a:off x="2218984" y="4153487"/>
        <a:ext cx="1461460" cy="730730"/>
      </dsp:txXfrm>
    </dsp:sp>
    <dsp:sp modelId="{8B3DA6F4-85F8-44B0-A74B-D2F4A5D12221}">
      <dsp:nvSpPr>
        <dsp:cNvPr id="0" name=""/>
        <dsp:cNvSpPr/>
      </dsp:nvSpPr>
      <dsp:spPr>
        <a:xfrm>
          <a:off x="3621986" y="1040576"/>
          <a:ext cx="1598121" cy="7307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5 outros Bureaus</a:t>
          </a:r>
        </a:p>
      </dsp:txBody>
      <dsp:txXfrm>
        <a:off x="3621986" y="1040576"/>
        <a:ext cx="1598121" cy="730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374F2-F70B-420F-93E4-45199BFBD8A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C91A2-DDC9-4DAB-A55D-A1130832E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2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4D11FF1-ADA3-40FE-8E35-530EC6FC4A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597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93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78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91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1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56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133F47-E002-475E-9D8A-D7E2060A14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209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60520"/>
          </a:xfrm>
        </p:spPr>
        <p:txBody>
          <a:bodyPr/>
          <a:lstStyle/>
          <a:p>
            <a:r>
              <a:rPr lang="en-US">
                <a:ea typeface="Calibri" panose="020F0502020204030204"/>
                <a:cs typeface="Calibri" panose="020F0502020204030204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9687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>
                <a:ea typeface="Calibri" panose="020F0502020204030204"/>
                <a:cs typeface="Calibri" panose="020F0502020204030204"/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634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highlight>
                <a:srgbClr val="FFFF00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933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F927B1-1806-4DA5-964E-9B7FF8A1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164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97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554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7168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376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2525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74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89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46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13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01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1FF1-ADA3-40FE-8E35-530EC6FC4A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40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11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Clique para editar o estilo de subtítulo mestre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6649279"/>
            <a:ext cx="12192000" cy="208724"/>
          </a:xfrm>
          <a:prstGeom prst="rect">
            <a:avLst/>
          </a:prstGeom>
          <a:solidFill>
            <a:srgbClr val="1455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B4B1-0FF6-4E27-B21A-D1FE79732CDB}" type="datetime1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53F9-46CD-4FC8-9B2B-1C85C8F00F36}" type="datetime1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F4EB0-14D8-412F-BDDD-0F7E055871A4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0261-3E26-4953-B4C0-0097C09221F9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40C7-A390-4F9C-8EA3-C6E77383B3B4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9230-9060-437F-B87D-F2CCBE6E004F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Clique para editar o estilo de subtítulo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Clique para editar o estilo de subtítulo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3A7-6BE0-4BF4-88FA-EBC1256C9697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CDE1-84CB-4D99-85DA-B25BA636D433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B1547-9EC0-4860-A8AD-43F20F5A3E8A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0BB0C-6826-47F2-B511-F7F0A08B559F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 para editar os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A6EC-FC23-4A21-8FA8-F27572C037BF}" type="datetime1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318" y="6627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318" y="62859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651059"/>
            <a:ext cx="12192000" cy="206943"/>
          </a:xfrm>
          <a:prstGeom prst="rect">
            <a:avLst/>
          </a:prstGeom>
          <a:solidFill>
            <a:srgbClr val="1455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8" name="Rectangle 7"/>
          <p:cNvSpPr/>
          <p:nvPr userDrawn="1"/>
        </p:nvSpPr>
        <p:spPr>
          <a:xfrm>
            <a:off x="0" y="2"/>
            <a:ext cx="12192000" cy="457200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1469"/>
            <a:ext cx="11140430" cy="425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Clique para editar o estilo de título mestre</a:t>
            </a:r>
          </a:p>
        </p:txBody>
      </p:sp>
      <p:pic>
        <p:nvPicPr>
          <p:cNvPr id="10" name="Picture 9" descr="Logo&#10;&#10;AI-generated content may be incorrect.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735" y="41552"/>
            <a:ext cx="822960" cy="822960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8AE5F0-0A66-40FD-BB29-ADCDAC43BAB1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 para editar o estilo de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Clique para editar os estilos de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intervenor-support-grant-progra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pu.isgp@mass.go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6.jpe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eaonline.eea.state.ma.us/dpu/fileroom/#/dashboard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hyperlink" Target="https://www.mass.gov/info-details/what-do-i-need-to-know-about-my-electric-supply-options-in-massachusetts" TargetMode="External"/><Relationship Id="rId3" Type="http://schemas.openxmlformats.org/officeDocument/2006/relationships/image" Target="../media/image16.jpeg"/><Relationship Id="rId7" Type="http://schemas.openxmlformats.org/officeDocument/2006/relationships/hyperlink" Target="https://www.mass.gov/info-details/learn-about-the-attorney-generals-energy-and-environment-bureau" TargetMode="Externa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hyperlink" Target="https://www.mass.gov/info-details/frequently-asked-questions-about-electric-and-gas-utilities" TargetMode="External"/><Relationship Id="rId5" Type="http://schemas.openxmlformats.org/officeDocument/2006/relationships/hyperlink" Target="https://www.mass.gov/doc/era-newsletter-the-energy-advocate-winter-2025-edition/download" TargetMode="External"/><Relationship Id="rId15" Type="http://schemas.openxmlformats.org/officeDocument/2006/relationships/hyperlink" Target="https://www.mass.gov/info-details/frequently-asked-questions-about-solar-products-for-customers-in-massachusetts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hyperlink" Target="https://forms.office.com/pages/responsepage.aspx?id=Fh2GPrdIDkqYBowE2Bt7KmRwdm9ctlVMviluUfJOFctUOVVUUlozRzdOWVMyWkk2VzdQRFNMUldJWi4u&amp;route=shorturl" TargetMode="External"/><Relationship Id="rId1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5" Type="http://schemas.openxmlformats.org/officeDocument/2006/relationships/hyperlink" Target="mailto:sierra.moll@mass.gov" TargetMode="External"/><Relationship Id="rId4" Type="http://schemas.openxmlformats.org/officeDocument/2006/relationships/hyperlink" Target="https://www.mass.gov/how-to/file-a-consumer-complaint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-983153"/>
            <a:ext cx="7840318" cy="872692"/>
          </a:xfrm>
        </p:spPr>
        <p:txBody>
          <a:bodyPr/>
          <a:lstStyle/>
          <a:p>
            <a:r>
              <a:rPr lang="en-US"/>
              <a:t>Slide de título: nome do evento</a:t>
            </a:r>
          </a:p>
        </p:txBody>
      </p:sp>
      <p:pic>
        <p:nvPicPr>
          <p:cNvPr id="7" name="Picture 6" descr="Logotipos do Department of Public Utilities, da GreenRoots e do Office of the Attorney General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63" y="833379"/>
            <a:ext cx="4539343" cy="1423181"/>
          </a:xfrm>
          <a:prstGeom prst="rect">
            <a:avLst/>
          </a:prstGeom>
        </p:spPr>
      </p:pic>
      <p:sp>
        <p:nvSpPr>
          <p:cNvPr id="2" name="Title 4"/>
          <p:cNvSpPr txBox="1"/>
          <p:nvPr/>
        </p:nvSpPr>
        <p:spPr>
          <a:xfrm>
            <a:off x="572156" y="3200400"/>
            <a:ext cx="10768364" cy="11389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pt-BR" sz="4800" b="1" dirty="0">
                <a:solidFill>
                  <a:srgbClr val="14558F"/>
                </a:solidFill>
              </a:rPr>
              <a:t>Fortalecendo vozes: Programa de Subsídios de Apoio a Intervenientes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 Display" panose="020F0302020204030204"/>
              <a:ea typeface="+mj-ea"/>
              <a:cs typeface="+mj-cs"/>
            </a:endParaRPr>
          </a:p>
        </p:txBody>
      </p:sp>
      <p:sp>
        <p:nvSpPr>
          <p:cNvPr id="3" name="Text Placeholder 5"/>
          <p:cNvSpPr txBox="1"/>
          <p:nvPr/>
        </p:nvSpPr>
        <p:spPr>
          <a:xfrm>
            <a:off x="585435" y="4339306"/>
            <a:ext cx="10515600" cy="1569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4558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25 de junho de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748"/>
            <a:ext cx="11140430" cy="425733"/>
          </a:xfrm>
        </p:spPr>
        <p:txBody>
          <a:bodyPr/>
          <a:lstStyle/>
          <a:p>
            <a:r>
              <a:rPr lang="en-US" sz="2800" dirty="0"/>
              <a:t>Entidades elegíveis para receber financiamento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69542" y="781630"/>
            <a:ext cx="7213601" cy="56311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Organizações que representam consumidores residenciais, residentes de baixa ou moderada renda, residentes de comunidades historicamente marginalizadas ou sobrecarregadas e subatendidas, ou residentes de Burdened Areas</a:t>
            </a:r>
          </a:p>
          <a:p>
            <a:pPr>
              <a:defRPr/>
            </a:pPr>
            <a:endParaRPr lang="en-US" sz="2000" kern="100" dirty="0">
              <a:solidFill>
                <a:srgbClr val="14558F"/>
              </a:solidFill>
              <a:latin typeface="Aptos" panose="020B0004020202020204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Órgãos governamentais (cidade, município, distrito, distrito escolar regional ou condado)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+mn-cs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Agências regionais de planejamento, ex.: Metropolitan Area Planning Council, Cape Cod Commission </a:t>
            </a:r>
          </a:p>
          <a:p>
            <a:pPr lvl="0">
              <a:defRPr/>
            </a:pPr>
            <a:endParaRPr lang="en-US" sz="2000" dirty="0">
              <a:solidFill>
                <a:srgbClr val="14558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Tribos reconhecidas pelo governo federal, reconhecidas pelo estado ou reconhecidas oficialmente pelo estado</a:t>
            </a:r>
            <a:endParaRPr lang="en-US" sz="2000" kern="100" dirty="0">
              <a:solidFill>
                <a:srgbClr val="14558F"/>
              </a:solidFill>
              <a:latin typeface="Aptos" panose="020B00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+mn-cs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Um grupo de três ou mais pessoas (“associação não incorporada”) que possa ser específica e substancialmente afetado pelo processo</a:t>
            </a: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174" y="1776056"/>
            <a:ext cx="4401457" cy="1322070"/>
          </a:xfrm>
          <a:prstGeom prst="rect">
            <a:avLst/>
          </a:prstGeom>
          <a:solidFill>
            <a:srgbClr val="388557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Somente as partes às quais foi concedido status de interveniente são elegíveis para receber financiamento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173" y="3267426"/>
            <a:ext cx="4401457" cy="1938992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88557"/>
                </a:solidFill>
              </a:rPr>
              <a:t>Entidades inelegíveis incluem pessoas físicas, Participantes limitados e aqueles cujas petições de intervenção não forem aceitas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26426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10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Informações exigidas na solicitação de financiamento </a:t>
            </a:r>
          </a:p>
        </p:txBody>
      </p:sp>
      <p:sp>
        <p:nvSpPr>
          <p:cNvPr id="5" name="Content Placeholder 2"/>
          <p:cNvSpPr txBox="1"/>
          <p:nvPr/>
        </p:nvSpPr>
        <p:spPr>
          <a:xfrm>
            <a:off x="292100" y="997709"/>
            <a:ext cx="5967977" cy="547078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>
                <a:solidFill>
                  <a:srgbClr val="14558F"/>
                </a:solidFill>
              </a:rPr>
              <a:t>A solicitação de financiamento deve</a:t>
            </a:r>
          </a:p>
          <a:p>
            <a:r>
              <a:rPr lang="en-US" sz="2200">
                <a:solidFill>
                  <a:srgbClr val="14558F"/>
                </a:solidFill>
              </a:rPr>
              <a:t>Demonstrar dificuldade financeira significativa (impossibilidade de participar sem receber o financiamento)</a:t>
            </a:r>
          </a:p>
          <a:p>
            <a:r>
              <a:rPr lang="en-US" sz="2200">
                <a:solidFill>
                  <a:srgbClr val="14558F"/>
                </a:solidFill>
              </a:rPr>
              <a:t>Fornecer informações sobre os 3 últimos processos nos quais o solicitante interveio, se aplicável</a:t>
            </a:r>
          </a:p>
          <a:p>
            <a:r>
              <a:rPr lang="en-US" sz="2200">
                <a:solidFill>
                  <a:srgbClr val="14558F"/>
                </a:solidFill>
              </a:rPr>
              <a:t>Descrever a posição e o interesse do solicitante no processo</a:t>
            </a:r>
          </a:p>
          <a:p>
            <a:r>
              <a:rPr lang="en-US" sz="2200">
                <a:solidFill>
                  <a:srgbClr val="14558F"/>
                </a:solidFill>
              </a:rPr>
              <a:t>Descrever um plano de participação no processo claramente declarado, razoável e viável, incluindo a contribuição esperada ao registro probatório</a:t>
            </a:r>
          </a:p>
          <a:p>
            <a:r>
              <a:rPr lang="en-US" sz="2200">
                <a:solidFill>
                  <a:srgbClr val="14558F"/>
                </a:solidFill>
              </a:rPr>
              <a:t>Detalhar a perspectiva singular do solicitante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4945" y="1085850"/>
            <a:ext cx="5119370" cy="3148330"/>
          </a:xfrm>
          <a:solidFill>
            <a:srgbClr val="388557"/>
          </a:solidFill>
          <a:ln>
            <a:solidFill>
              <a:srgbClr val="388557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bg1"/>
                </a:solidFill>
              </a:rPr>
              <a:t>Documentos a serem enviados com a solicitação</a:t>
            </a:r>
          </a:p>
          <a:p>
            <a:r>
              <a:rPr lang="en-US" sz="1800">
                <a:solidFill>
                  <a:schemeClr val="bg1"/>
                </a:solidFill>
              </a:rPr>
              <a:t>Orçamento detalhado proposto</a:t>
            </a:r>
          </a:p>
          <a:p>
            <a:r>
              <a:rPr lang="en-US" sz="1800">
                <a:solidFill>
                  <a:schemeClr val="bg1"/>
                </a:solidFill>
              </a:rPr>
              <a:t>Formulário de informações de advogado e especialista</a:t>
            </a:r>
          </a:p>
          <a:p>
            <a:r>
              <a:rPr lang="en-US" sz="1800">
                <a:solidFill>
                  <a:schemeClr val="bg1"/>
                </a:solidFill>
              </a:rPr>
              <a:t>Formulário de Transferência Eletrônica de Fundos (EFT)</a:t>
            </a:r>
          </a:p>
          <a:p>
            <a:r>
              <a:rPr lang="en-US" sz="1800">
                <a:solidFill>
                  <a:schemeClr val="bg1"/>
                </a:solidFill>
              </a:rPr>
              <a:t>Formulário W-9 com TIN (EIN ou SSN)</a:t>
            </a:r>
          </a:p>
          <a:p>
            <a:r>
              <a:rPr lang="en-US" sz="1800">
                <a:solidFill>
                  <a:schemeClr val="bg1"/>
                </a:solidFill>
              </a:rPr>
              <a:t>Formulário 990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Concessões de financiamento e pagamentos</a:t>
            </a:r>
          </a:p>
        </p:txBody>
      </p:sp>
      <p:sp>
        <p:nvSpPr>
          <p:cNvPr id="5" name="Content Placeholder 2"/>
          <p:cNvSpPr txBox="1"/>
          <p:nvPr/>
        </p:nvSpPr>
        <p:spPr>
          <a:xfrm>
            <a:off x="866513" y="830025"/>
            <a:ext cx="4587227" cy="3524261"/>
          </a:xfrm>
          <a:prstGeom prst="rect">
            <a:avLst/>
          </a:prstGeom>
          <a:solidFill>
            <a:srgbClr val="388557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bg1"/>
                </a:solidFill>
              </a:rPr>
              <a:t>Valores concedidos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Até US$ 150.000 por beneficiário</a:t>
            </a:r>
          </a:p>
          <a:p>
            <a:r>
              <a:rPr lang="en-US" dirty="0">
                <a:solidFill>
                  <a:schemeClr val="bg1"/>
                </a:solidFill>
              </a:rPr>
              <a:t>Até US$ 500.000 para todos os beneficiários em um processo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2340" y="925299"/>
            <a:ext cx="5178354" cy="3679356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4558F"/>
                </a:solidFill>
                <a:sym typeface="Wingdings" panose="05000000000000000000" pitchFamily="2" charset="2"/>
              </a:rPr>
              <a:t>Opções de pagamento</a:t>
            </a:r>
          </a:p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Os beneficiários escolhem receber a concessão de financiamento como:</a:t>
            </a:r>
          </a:p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a) Pagamentos antecipados (parcelas de até 20% do valor concedido)</a:t>
            </a:r>
          </a:p>
          <a:p>
            <a:pPr lvl="1"/>
            <a:r>
              <a:rPr lang="en-US" sz="2400" dirty="0">
                <a:solidFill>
                  <a:srgbClr val="14558F"/>
                </a:solidFill>
                <a:sym typeface="Wingdings" panose="05000000000000000000" pitchFamily="2" charset="2"/>
              </a:rPr>
              <a:t>Pagamentos antecipados exigem demonstração de motivo justificado e dificuldade financeira significativa</a:t>
            </a:r>
          </a:p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b) Reembolsos após a incorrência de custos ao longo do processo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513" y="4855011"/>
            <a:ext cx="10273917" cy="1348028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noAutofit/>
          </a:bodyPr>
          <a:lstStyle/>
          <a:p>
            <a:r>
              <a:rPr lang="en-US" sz="2000" dirty="0">
                <a:solidFill>
                  <a:srgbClr val="14558F"/>
                </a:solidFill>
              </a:rPr>
              <a:t>As solicitações de pagamento devem ser enviadas no GMS com documentação comprobatória (estimativas, faturas ou recibos)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4558F"/>
                </a:solidFill>
              </a:rPr>
              <a:t>Pagamentos desembolsados em até 30 dias após o recebimento de uma solicitação de pagamento</a:t>
            </a:r>
          </a:p>
          <a:p>
            <a:endParaRPr lang="en-US" sz="2000" dirty="0">
              <a:solidFill>
                <a:srgbClr val="14558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Uso do financiamento</a:t>
            </a:r>
          </a:p>
        </p:txBody>
      </p:sp>
      <p:sp>
        <p:nvSpPr>
          <p:cNvPr id="5" name="Content Placeholder 2"/>
          <p:cNvSpPr txBox="1"/>
          <p:nvPr/>
        </p:nvSpPr>
        <p:spPr>
          <a:xfrm>
            <a:off x="1110481" y="1171342"/>
            <a:ext cx="4633917" cy="3999383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chemeClr val="bg1"/>
                </a:solidFill>
              </a:rPr>
              <a:t>Usos elegíveis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>
                <a:solidFill>
                  <a:schemeClr val="bg1"/>
                </a:solidFill>
              </a:rPr>
              <a:t>Custos administrativos de até 10% do valor concedido, ou valor superior se permitido pelo Diretor do DPP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>
                <a:solidFill>
                  <a:schemeClr val="bg1"/>
                </a:solidFill>
              </a:rPr>
              <a:t>Honorários advocatícios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>
                <a:solidFill>
                  <a:schemeClr val="bg1"/>
                </a:solidFill>
              </a:rPr>
              <a:t>Honorários de testemunhas especializadas, incluindo honorários de Especialistas Comunitários*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53824" y="5908338"/>
            <a:ext cx="10593844" cy="646331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388557"/>
                </a:solidFill>
              </a:rPr>
              <a:t>*Especialistas Comunitários: membros de uma comunidade afetada, incluindo residentes ou grupos comunitários, com conhecimento ou experiência vivida relevante para o processo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75912" y="1158833"/>
            <a:ext cx="5480957" cy="40118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Aft>
                <a:spcPts val="1000"/>
              </a:spcAft>
            </a:pPr>
            <a:r>
              <a:rPr lang="en-US" sz="2400" b="1">
                <a:solidFill>
                  <a:srgbClr val="14558F"/>
                </a:solidFill>
              </a:rPr>
              <a:t>Usos inelegíveis</a:t>
            </a:r>
          </a:p>
          <a:p>
            <a:pPr>
              <a:spcAft>
                <a:spcPts val="1000"/>
              </a:spcAft>
            </a:pPr>
            <a:r>
              <a:rPr lang="en-US" sz="2400">
                <a:solidFill>
                  <a:srgbClr val="14558F"/>
                </a:solidFill>
              </a:rPr>
              <a:t>Compra ou locação de equipamentos</a:t>
            </a:r>
          </a:p>
          <a:p>
            <a:pPr>
              <a:spcAft>
                <a:spcPts val="1000"/>
              </a:spcAft>
            </a:pPr>
            <a:r>
              <a:rPr lang="en-US" sz="2400">
                <a:solidFill>
                  <a:srgbClr val="14558F"/>
                </a:solidFill>
              </a:rPr>
              <a:t>Lobby político</a:t>
            </a:r>
          </a:p>
          <a:p>
            <a:pPr>
              <a:spcAft>
                <a:spcPts val="1000"/>
              </a:spcAft>
            </a:pPr>
            <a:r>
              <a:rPr lang="en-US" sz="2400">
                <a:solidFill>
                  <a:srgbClr val="14558F"/>
                </a:solidFill>
              </a:rPr>
              <a:t>Publicidade/marketing para divulgar a posição do beneficiário sobre o processo</a:t>
            </a:r>
          </a:p>
          <a:p>
            <a:pPr>
              <a:spcAft>
                <a:spcPts val="1000"/>
              </a:spcAft>
            </a:pPr>
            <a:r>
              <a:rPr lang="en-US" sz="2400">
                <a:solidFill>
                  <a:srgbClr val="14558F"/>
                </a:solidFill>
              </a:rPr>
              <a:t>Custos para recorrer da decisão final do DPU ou EFSB no processo</a:t>
            </a:r>
          </a:p>
          <a:p>
            <a:pPr>
              <a:spcAft>
                <a:spcPts val="1000"/>
              </a:spcAft>
            </a:pPr>
            <a:r>
              <a:rPr lang="en-US" sz="2400">
                <a:solidFill>
                  <a:srgbClr val="14558F"/>
                </a:solidFill>
              </a:rPr>
              <a:t>Outro uso ilegal, antiético ou indevido</a:t>
            </a:r>
            <a:endParaRPr lang="en-US" sz="2400" b="1">
              <a:solidFill>
                <a:srgbClr val="14558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13</a:t>
            </a:fld>
            <a:endParaRPr lang="en-US" sz="1800">
              <a:solidFill>
                <a:schemeClr val="tx1"/>
              </a:solidFill>
            </a:endParaRPr>
          </a:p>
        </p:txBody>
      </p:sp>
      <p:pic>
        <p:nvPicPr>
          <p:cNvPr id="8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134" y="2951609"/>
            <a:ext cx="676960" cy="676960"/>
          </a:xfrm>
          <a:prstGeom prst="rect">
            <a:avLst/>
          </a:prstGeom>
        </p:spPr>
      </p:pic>
      <p:pic>
        <p:nvPicPr>
          <p:cNvPr id="12" name="Graphic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7376" y="1897405"/>
            <a:ext cx="646331" cy="646331"/>
          </a:xfrm>
          <a:prstGeom prst="rect">
            <a:avLst/>
          </a:prstGeom>
        </p:spPr>
      </p:pic>
      <p:pic>
        <p:nvPicPr>
          <p:cNvPr id="14" name="Graphic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221" y="3764107"/>
            <a:ext cx="544670" cy="544670"/>
          </a:xfrm>
          <a:prstGeom prst="rect">
            <a:avLst/>
          </a:prstGeom>
        </p:spPr>
      </p:pic>
      <p:pic>
        <p:nvPicPr>
          <p:cNvPr id="16" name="Graphic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9581" y="1602718"/>
            <a:ext cx="646331" cy="646331"/>
          </a:xfrm>
          <a:prstGeom prst="rect">
            <a:avLst/>
          </a:prstGeom>
        </p:spPr>
      </p:pic>
      <p:pic>
        <p:nvPicPr>
          <p:cNvPr id="18" name="Graphic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9579" y="2139032"/>
            <a:ext cx="646332" cy="646332"/>
          </a:xfrm>
          <a:prstGeom prst="rect">
            <a:avLst/>
          </a:prstGeom>
        </p:spPr>
      </p:pic>
      <p:pic>
        <p:nvPicPr>
          <p:cNvPr id="20" name="Graphic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9579" y="2805903"/>
            <a:ext cx="646332" cy="646332"/>
          </a:xfrm>
          <a:prstGeom prst="rect">
            <a:avLst/>
          </a:prstGeom>
        </p:spPr>
      </p:pic>
      <p:pic>
        <p:nvPicPr>
          <p:cNvPr id="22" name="Graphic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42684" y="3586596"/>
            <a:ext cx="646333" cy="646333"/>
          </a:xfrm>
          <a:prstGeom prst="rect">
            <a:avLst/>
          </a:prstGeom>
        </p:spPr>
      </p:pic>
      <p:pic>
        <p:nvPicPr>
          <p:cNvPr id="24" name="Graphic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29579" y="4417443"/>
            <a:ext cx="646333" cy="64633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5926"/>
            <a:ext cx="11140430" cy="425733"/>
          </a:xfrm>
        </p:spPr>
        <p:txBody>
          <a:bodyPr/>
          <a:lstStyle/>
          <a:p>
            <a:r>
              <a:rPr lang="en-US" sz="2800"/>
              <a:t>Grants Management System (GMS) – Tela de login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629" y="736703"/>
            <a:ext cx="21683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4558F"/>
                </a:solidFill>
              </a:rPr>
              <a:t>Os solicitantes precisarão primeiro se registrar para obter uma conta MyMassGov e aguardar a aprovação (pode levar até 48 horas)</a:t>
            </a:r>
          </a:p>
          <a:p>
            <a:endParaRPr lang="en-US" dirty="0"/>
          </a:p>
        </p:txBody>
      </p:sp>
      <p:pic>
        <p:nvPicPr>
          <p:cNvPr id="9" name="Picture 8" descr="Captura de tela da página de login do MyMassGov com opções de conta para usuário pessoal, empresa, município, organização sem fins lucrativos ou funcionário estadual."/>
          <p:cNvPicPr>
            <a:picLocks noChangeAspect="1"/>
          </p:cNvPicPr>
          <p:nvPr/>
        </p:nvPicPr>
        <p:blipFill>
          <a:blip r:embed="rId3"/>
          <a:srcRect t="10552" b="15423"/>
          <a:stretch>
            <a:fillRect/>
          </a:stretch>
        </p:blipFill>
        <p:spPr>
          <a:xfrm>
            <a:off x="2386062" y="727580"/>
            <a:ext cx="9067963" cy="54028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Grants Management System (GMS) – Portal de solicitação online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265" y="880676"/>
            <a:ext cx="2942174" cy="5245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</a:rPr>
              <a:t>Um vídeo e um guia escrito sobre como usar o GMS serão disponibilizados em breve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15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 descr="Captura de tela da página de informações do Programa de Subsídios de Apoio a Intervenientes no portal on-line de solicitação de subsídios. Uma seta no canto superior direito destaca o botão “Start Grant Application”."/>
          <p:cNvGrpSpPr/>
          <p:nvPr/>
        </p:nvGrpSpPr>
        <p:grpSpPr>
          <a:xfrm>
            <a:off x="3313613" y="737899"/>
            <a:ext cx="8063731" cy="5382201"/>
            <a:chOff x="3749041" y="744279"/>
            <a:chExt cx="8063731" cy="5382201"/>
          </a:xfrm>
        </p:grpSpPr>
        <p:pic>
          <p:nvPicPr>
            <p:cNvPr id="6" name="Picture 5" descr="Captura de tela da página de informações do Programa de Subsídios de Apoio a Intervenientes no portal on-line de solicitação de subsídios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9041" y="966955"/>
              <a:ext cx="7985764" cy="515952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9906000" y="3007783"/>
              <a:ext cx="1346200" cy="12488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906000" y="3544600"/>
              <a:ext cx="1346200" cy="12488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Left 8"/>
            <p:cNvSpPr/>
            <p:nvPr/>
          </p:nvSpPr>
          <p:spPr>
            <a:xfrm rot="7220129">
              <a:off x="9739423" y="1397589"/>
              <a:ext cx="850605" cy="828718"/>
            </a:xfrm>
            <a:prstGeom prst="leftArrow">
              <a:avLst/>
            </a:prstGeom>
            <a:solidFill>
              <a:srgbClr val="FFC000"/>
            </a:solidFill>
            <a:ln>
              <a:solidFill>
                <a:srgbClr val="B8A708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0239153" y="744279"/>
              <a:ext cx="1573619" cy="9144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33088" y="5586984"/>
              <a:ext cx="640080" cy="1463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Recursos disponíveis para solicitantes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18" y="841792"/>
            <a:ext cx="10920112" cy="5444142"/>
          </a:xfrm>
        </p:spPr>
        <p:txBody>
          <a:bodyPr>
            <a:normAutofit fontScale="92500"/>
          </a:bodyPr>
          <a:lstStyle/>
          <a:p>
            <a:r>
              <a:rPr lang="pt-BR" dirty="0">
                <a:solidFill>
                  <a:srgbClr val="14558F"/>
                </a:solidFill>
              </a:rPr>
              <a:t>Página do Programa de Subsídios de Apoio a Intervenientes</a:t>
            </a:r>
            <a:r>
              <a:rPr lang="en-US" dirty="0">
                <a:solidFill>
                  <a:srgbClr val="14558F"/>
                </a:solidFill>
              </a:rPr>
              <a:t> - (</a:t>
            </a:r>
            <a:r>
              <a:rPr lang="en-US" dirty="0">
                <a:solidFill>
                  <a:srgbClr val="14558F"/>
                </a:solidFill>
                <a:hlinkClick r:id="rId3"/>
              </a:rPr>
              <a:t>mass.gov/</a:t>
            </a:r>
            <a:r>
              <a:rPr lang="en-US" dirty="0" err="1">
                <a:solidFill>
                  <a:srgbClr val="14558F"/>
                </a:solidFill>
                <a:hlinkClick r:id="rId3"/>
              </a:rPr>
              <a:t>IntervenorProgram</a:t>
            </a:r>
            <a:r>
              <a:rPr lang="en-US" dirty="0">
                <a:solidFill>
                  <a:srgbClr val="14558F"/>
                </a:solidFill>
              </a:rPr>
              <a:t>)</a:t>
            </a:r>
          </a:p>
          <a:p>
            <a:r>
              <a:rPr lang="pt-BR" dirty="0">
                <a:solidFill>
                  <a:srgbClr val="14558F"/>
                </a:solidFill>
              </a:rPr>
              <a:t>Guia do Programa de Subsídios de Apoio a Intervenientes</a:t>
            </a:r>
            <a:r>
              <a:rPr lang="en-US" dirty="0">
                <a:solidFill>
                  <a:srgbClr val="14558F"/>
                </a:solidFill>
              </a:rPr>
              <a:t> (1º de julho de 2026)</a:t>
            </a:r>
          </a:p>
          <a:p>
            <a:pPr lvl="1"/>
            <a:r>
              <a:rPr lang="en-US" dirty="0">
                <a:solidFill>
                  <a:srgbClr val="14558F"/>
                </a:solidFill>
              </a:rPr>
              <a:t>Explicação detalhada de como intervir, diferenças na intervenção em processos do Siting Board e do Department, processo de solicitação, glossário de termos etc.</a:t>
            </a:r>
          </a:p>
          <a:p>
            <a:r>
              <a:rPr lang="en-US" dirty="0">
                <a:solidFill>
                  <a:srgbClr val="14558F"/>
                </a:solidFill>
              </a:rPr>
              <a:t>Módulos em vídeo (em desenvolvimento)</a:t>
            </a:r>
          </a:p>
          <a:p>
            <a:pPr lvl="1"/>
            <a:r>
              <a:rPr lang="en-US" dirty="0">
                <a:solidFill>
                  <a:srgbClr val="14558F"/>
                </a:solidFill>
              </a:rPr>
              <a:t>Visão geral do DPU e do Siting Board</a:t>
            </a:r>
          </a:p>
          <a:p>
            <a:pPr lvl="1"/>
            <a:r>
              <a:rPr lang="pt-BR" dirty="0">
                <a:solidFill>
                  <a:srgbClr val="14558F"/>
                </a:solidFill>
              </a:rPr>
              <a:t>Visão geral do Programa de Subsídios de Apoio a Intervenientes</a:t>
            </a:r>
            <a:endParaRPr lang="en-US" dirty="0">
              <a:solidFill>
                <a:srgbClr val="14558F"/>
              </a:solidFill>
            </a:endParaRPr>
          </a:p>
          <a:p>
            <a:pPr lvl="1"/>
            <a:r>
              <a:rPr lang="en-US" dirty="0">
                <a:solidFill>
                  <a:srgbClr val="14558F"/>
                </a:solidFill>
              </a:rPr>
              <a:t>Participação como interveniente - funções e processo</a:t>
            </a:r>
          </a:p>
          <a:p>
            <a:pPr lvl="1"/>
            <a:r>
              <a:rPr lang="pt-BR" dirty="0">
                <a:solidFill>
                  <a:srgbClr val="14558F"/>
                </a:solidFill>
              </a:rPr>
              <a:t>Como se candidatar ao Programa de Subsídios de Apoio a Intervenientes no GMS</a:t>
            </a:r>
            <a:r>
              <a:rPr lang="en-US" dirty="0">
                <a:solidFill>
                  <a:srgbClr val="14558F"/>
                </a:solidFill>
              </a:rPr>
              <a:t> (com gravações de tela)</a:t>
            </a:r>
          </a:p>
          <a:p>
            <a:r>
              <a:rPr lang="en-US" dirty="0">
                <a:solidFill>
                  <a:srgbClr val="14558F"/>
                </a:solidFill>
              </a:rPr>
              <a:t>Guia do Grants Management System</a:t>
            </a:r>
          </a:p>
          <a:p>
            <a:r>
              <a:rPr lang="en-US" dirty="0">
                <a:solidFill>
                  <a:srgbClr val="14558F"/>
                </a:solidFill>
              </a:rPr>
              <a:t>Entendendo as etapas de um processo perante o Department</a:t>
            </a:r>
          </a:p>
          <a:p>
            <a:r>
              <a:rPr lang="en-US" dirty="0">
                <a:solidFill>
                  <a:srgbClr val="14558F"/>
                </a:solidFill>
              </a:rPr>
              <a:t>Entendendo as etapas de um processo perante o Siting Board</a:t>
            </a:r>
          </a:p>
          <a:p>
            <a:r>
              <a:rPr lang="en-US" dirty="0">
                <a:solidFill>
                  <a:srgbClr val="14558F"/>
                </a:solidFill>
              </a:rPr>
              <a:t>E-mail do Programa - </a:t>
            </a:r>
            <a:r>
              <a:rPr lang="en-US" dirty="0">
                <a:solidFill>
                  <a:srgbClr val="14558F"/>
                </a:solidFill>
                <a:hlinkClick r:id="rId4"/>
              </a:rPr>
              <a:t>dpu.isgp@mass.gov</a:t>
            </a:r>
            <a:endParaRPr lang="en-US" dirty="0">
              <a:solidFill>
                <a:srgbClr val="14558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78" y="2228506"/>
            <a:ext cx="2400987" cy="24009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7093" y="686221"/>
            <a:ext cx="8924907" cy="321258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pt-BR" sz="7200" b="1" dirty="0"/>
              <a:t>Programa de Subsídios de Apoio a Intervenientes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7863" y="4040307"/>
            <a:ext cx="6705600" cy="231140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r"/>
            <a:endParaRPr lang="en-US" b="1" i="1" dirty="0">
              <a:ea typeface="Calibri" panose="020F0502020204030204"/>
              <a:cs typeface="Calibri" panose="020F0502020204030204"/>
            </a:endParaRPr>
          </a:p>
          <a:p>
            <a:pPr algn="r"/>
            <a:r>
              <a:rPr lang="en-US" b="1" i="1" dirty="0">
                <a:ea typeface="Calibri" panose="020F0502020204030204"/>
                <a:cs typeface="Calibri" panose="020F0502020204030204"/>
              </a:rPr>
              <a:t>Jessica Freedman</a:t>
            </a:r>
          </a:p>
          <a:p>
            <a:pPr algn="r"/>
            <a:r>
              <a:rPr lang="en-US" b="1" i="1" dirty="0" err="1">
                <a:ea typeface="Calibri" panose="020F0502020204030204"/>
                <a:cs typeface="Calibri" panose="020F0502020204030204"/>
              </a:rPr>
              <a:t>Procuradora-Geral</a:t>
            </a:r>
            <a:r>
              <a:rPr lang="en-US" b="1" i="1" dirty="0">
                <a:ea typeface="Calibri" panose="020F0502020204030204"/>
                <a:cs typeface="Calibri" panose="020F0502020204030204"/>
              </a:rPr>
              <a:t> </a:t>
            </a:r>
            <a:r>
              <a:rPr lang="en-US" b="1" i="1" dirty="0" err="1">
                <a:ea typeface="Calibri" panose="020F0502020204030204"/>
                <a:cs typeface="Calibri" panose="020F0502020204030204"/>
              </a:rPr>
              <a:t>Adjunta</a:t>
            </a:r>
            <a:endParaRPr lang="en-US" b="1" i="1" dirty="0">
              <a:ea typeface="Calibri" panose="020F0502020204030204"/>
              <a:cs typeface="Calibri" panose="020F0502020204030204"/>
            </a:endParaRPr>
          </a:p>
          <a:p>
            <a:pPr algn="r"/>
            <a:r>
              <a:rPr lang="en-US" b="1" i="1" dirty="0">
                <a:ea typeface="Calibri" panose="020F0502020204030204"/>
                <a:cs typeface="Calibri" panose="020F0502020204030204"/>
              </a:rPr>
              <a:t>Energy and Ratepayer Advocacy Division</a:t>
            </a:r>
            <a:endParaRPr lang="en-US" sz="2100" dirty="0"/>
          </a:p>
          <a:p>
            <a:pPr algn="r"/>
            <a:r>
              <a:rPr lang="en-US" b="1" i="1" dirty="0">
                <a:ea typeface="Calibri" panose="020F0502020204030204"/>
                <a:cs typeface="Calibri" panose="020F0502020204030204"/>
              </a:rPr>
              <a:t>Office of Attorney General Andrea Joy Campbell</a:t>
            </a:r>
          </a:p>
          <a:p>
            <a:pPr algn="r"/>
            <a:r>
              <a:rPr lang="en-US" b="1" i="1" dirty="0" err="1">
                <a:ea typeface="Calibri" panose="020F0502020204030204"/>
                <a:cs typeface="Calibri" panose="020F0502020204030204"/>
              </a:rPr>
              <a:t>junho</a:t>
            </a:r>
            <a:r>
              <a:rPr lang="en-US" b="1" i="1" dirty="0">
                <a:ea typeface="Calibri" panose="020F0502020204030204"/>
                <a:cs typeface="Calibri" panose="020F0502020204030204"/>
              </a:rPr>
              <a:t> de 2026</a:t>
            </a: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6237" y="0"/>
            <a:ext cx="70467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39995"/>
            <a:ext cx="10515600" cy="1134706"/>
          </a:xfrm>
        </p:spPr>
        <p:txBody>
          <a:bodyPr>
            <a:noAutofit/>
          </a:bodyPr>
          <a:lstStyle/>
          <a:p>
            <a:pPr algn="ctr"/>
            <a:r>
              <a:rPr lang="en-US" sz="3200" b="1"/>
              <a:t>Energy and Ratepayer Advocacy Division (ERA) do Attorney General’s Office (AGO)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Content Placeholder 1"/>
          <p:cNvSpPr txBox="1"/>
          <p:nvPr/>
        </p:nvSpPr>
        <p:spPr>
          <a:xfrm>
            <a:off x="142044" y="1593474"/>
            <a:ext cx="8392356" cy="49803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 Procuradora-Geral é a defensora dos consumidores de serviços públicos em Massachusetts e está autorizada por lei a intervir em nome dos consumidores pagadores de tarifas em processos do Department of Public Utilities (DPU) e federais (FERC).  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Consulte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M.G.L. ch. 12, § 11E.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Nosso trabalho: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Atuar em defesa dos consumidores pagadores de tarifas de Massachusetts em processos administrativos, regulatórios e judiciais de concessionárias de gás, eletricidade e água de propriedade de investidores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Ajudar a garantir que residentes e empresas de Massachusetts tenham acesso a serviços seguros, acessíveis e confiáveis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Apoiar uma transição para energia limpa que seja equitativa e acessível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Proteger consumidores contra práticas predatórias de empresas de energia</a:t>
            </a:r>
          </a:p>
        </p:txBody>
      </p:sp>
      <p:graphicFrame>
        <p:nvGraphicFramePr>
          <p:cNvPr id="12" name="Diagram 11" descr="Attorney General's Office Organizational Chart of the Energy and Environment Bureau."/>
          <p:cNvGraphicFramePr/>
          <p:nvPr/>
        </p:nvGraphicFramePr>
        <p:xfrm>
          <a:off x="6787953" y="1643477"/>
          <a:ext cx="7073728" cy="4887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Oval 1" descr="Red circle highlighting Energy and Ratepayer Advocacy Division within Energy and Environment Bureau"/>
          <p:cNvSpPr/>
          <p:nvPr/>
        </p:nvSpPr>
        <p:spPr>
          <a:xfrm>
            <a:off x="8686800" y="3455504"/>
            <a:ext cx="2087217" cy="12562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Footer Placeholder 2"/>
          <p:cNvSpPr txBox="1"/>
          <p:nvPr/>
        </p:nvSpPr>
        <p:spPr>
          <a:xfrm>
            <a:off x="38100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3050" y="242821"/>
            <a:ext cx="4839462" cy="998599"/>
          </a:xfrm>
        </p:spPr>
        <p:txBody>
          <a:bodyPr>
            <a:noAutofit/>
          </a:bodyPr>
          <a:lstStyle/>
          <a:p>
            <a:pPr algn="ctr"/>
            <a:r>
              <a:rPr lang="en-US" sz="3600" b="1"/>
              <a:t>Grupo de trabalho de partes interessadas</a:t>
            </a:r>
            <a:br>
              <a:rPr lang="en-US" sz="3600" b="1"/>
            </a:br>
            <a:endParaRPr lang="en-US" sz="3600" b="1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37744" y="1980358"/>
            <a:ext cx="6649098" cy="411246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2000" b="1" u="sng"/>
              <a:t>Barreiras: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Custo da representação jurídica (honorários advocatícios) e custo para contratar uma testemunha especializada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/>
              <a:t>Procedimentos e requisitos de protocolo inacessíveis</a:t>
            </a: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2000" b="1" u="sng"/>
              <a:t>Soluções:</a:t>
            </a:r>
            <a:r>
              <a:rPr lang="en-US" sz="2000" b="1"/>
              <a:t> </a:t>
            </a:r>
            <a:endParaRPr lang="en-US" sz="200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Um programa que cobre custos razoáveis com advogados, especialistas (incluindo especialistas comunitários) e tempo de equipe de organizações sem fins lucrativos caso um grupo interveniente enfrente dificuldade financeira significativa</a:t>
            </a:r>
          </a:p>
          <a:p>
            <a:pPr marL="285750" indent="-285750">
              <a:lnSpc>
                <a:spcPct val="80000"/>
              </a:lnSpc>
              <a:spcBef>
                <a:spcPts val="0"/>
              </a:spcBef>
            </a:pPr>
            <a:r>
              <a:rPr lang="en-US" sz="2000"/>
              <a:t>Recursos educacionais e outros recursos/exemplos</a:t>
            </a:r>
          </a:p>
          <a:p>
            <a:pPr marL="0" indent="0">
              <a:buNone/>
            </a:pPr>
            <a:endParaRPr lang="en-US" sz="2400"/>
          </a:p>
          <a:p>
            <a:endParaRPr lang="en-US" sz="2400"/>
          </a:p>
          <a:p>
            <a:endParaRPr lang="en-US" sz="2400"/>
          </a:p>
        </p:txBody>
      </p:sp>
      <p:pic>
        <p:nvPicPr>
          <p:cNvPr id="3" name="Picture 2" descr="“Desproporcionalmente afetados e raramente ouvidos: Incorporando as vozes da comunidade nos processos regulatórios de energia de Massachusetts.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842" y="29172"/>
            <a:ext cx="5305157" cy="6688578"/>
          </a:xfrm>
          <a:prstGeom prst="rect">
            <a:avLst/>
          </a:prstGeom>
        </p:spPr>
      </p:pic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54215" y="422910"/>
            <a:ext cx="4817745" cy="2149475"/>
          </a:xfrm>
          <a:prstGeom prst="rect">
            <a:avLst/>
          </a:prstGeom>
          <a:solidFill>
            <a:srgbClr val="1D4F9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449820" y="464820"/>
            <a:ext cx="4396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b="1" dirty="0">
                <a:solidFill>
                  <a:schemeClr val="bg1"/>
                </a:solidFill>
              </a:rPr>
              <a:t>DESPROPORCIONALMENTE AFETADOS E RARAMENTE OUVIDOS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496810" y="1205230"/>
            <a:ext cx="43961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INCORPORANDO AS VOZES DA COMUNIDADE NOS PROCESSOS REGULAT</a:t>
            </a:r>
            <a:r>
              <a:rPr lang="" altLang="en-US">
                <a:solidFill>
                  <a:schemeClr val="bg1"/>
                </a:solidFill>
              </a:rPr>
              <a:t>Ó</a:t>
            </a:r>
            <a:r>
              <a:rPr lang="en-US" altLang="en-US">
                <a:solidFill>
                  <a:schemeClr val="bg1"/>
                </a:solidFill>
              </a:rPr>
              <a:t>RIOS DE ENERGIA DE MASSACHUSETTS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1169650" y="242570"/>
            <a:ext cx="148463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900" b="1">
                <a:solidFill>
                  <a:schemeClr val="bg1"/>
                </a:solidFill>
              </a:rPr>
              <a:t>MAIO 2023</a:t>
            </a:r>
          </a:p>
        </p:txBody>
      </p:sp>
      <p:sp>
        <p:nvSpPr>
          <p:cNvPr id="7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19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Instruções de interpretação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18" y="646329"/>
            <a:ext cx="8814825" cy="58676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dirty="0">
                <a:solidFill>
                  <a:srgbClr val="14558F"/>
                </a:solidFill>
              </a:rPr>
              <a:t>A </a:t>
            </a:r>
            <a:r>
              <a:rPr lang="en-US" sz="2200" dirty="0" err="1">
                <a:solidFill>
                  <a:srgbClr val="14558F"/>
                </a:solidFill>
              </a:rPr>
              <a:t>interpretação</a:t>
            </a:r>
            <a:r>
              <a:rPr lang="en-US" sz="2200" dirty="0">
                <a:solidFill>
                  <a:srgbClr val="14558F"/>
                </a:solidFill>
              </a:rPr>
              <a:t> de </a:t>
            </a:r>
            <a:r>
              <a:rPr lang="en-US" sz="2200" dirty="0" err="1">
                <a:solidFill>
                  <a:srgbClr val="14558F"/>
                </a:solidFill>
              </a:rPr>
              <a:t>idiomas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está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sendo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oferecida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em</a:t>
            </a:r>
            <a:r>
              <a:rPr lang="en-US" sz="2200" dirty="0">
                <a:solidFill>
                  <a:srgbClr val="14558F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Espanhol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, crioulo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haitiano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,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português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,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mandarim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 e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vietnamita</a:t>
            </a:r>
            <a:endParaRPr lang="en-US" sz="2200" b="1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Para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participar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em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inglês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, clique no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ícone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“Globe” e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selecione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English.</a:t>
            </a:r>
            <a:endParaRPr lang="en-US" sz="2200" dirty="0">
              <a:solidFill>
                <a:srgbClr val="14558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Para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entrar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no canal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português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, clique no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ícone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“Globe” e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selecione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“Portuguese” 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Si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alguien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desea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interpretación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español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,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haga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clic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“Globe” y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seleccione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“Spanish”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Pou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rantre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nan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chanèl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kreyòl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ayisyen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an,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klike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sou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ikòn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“Globe” an epi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chwazi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“Haitian Creole”</a:t>
            </a:r>
            <a:endParaRPr lang="es-E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ja-JP" alt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要以普通话参加会议，请单击口语图标并选择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"Chinese”.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Để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tham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gia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bằng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tiếng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Việt,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hãy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bấm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vào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biểu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tượng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"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Quả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địa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cầu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"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và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chọn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Tiếng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Việt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Para quem </a:t>
            </a:r>
            <a:r>
              <a:rPr lang="en-US" b="1" dirty="0" err="1">
                <a:solidFill>
                  <a:srgbClr val="FF0000"/>
                </a:solidFill>
              </a:rPr>
              <a:t>estiver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participando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presencialmente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devolva</a:t>
            </a:r>
            <a:r>
              <a:rPr lang="en-US" b="1" dirty="0">
                <a:solidFill>
                  <a:srgbClr val="FF0000"/>
                </a:solidFill>
              </a:rPr>
              <a:t> o </a:t>
            </a:r>
            <a:r>
              <a:rPr lang="en-US" b="1" dirty="0" err="1">
                <a:solidFill>
                  <a:srgbClr val="FF0000"/>
                </a:solidFill>
              </a:rPr>
              <a:t>equipamento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interpretação</a:t>
            </a:r>
            <a:r>
              <a:rPr lang="en-US" b="1" dirty="0">
                <a:solidFill>
                  <a:srgbClr val="FF0000"/>
                </a:solidFill>
              </a:rPr>
              <a:t> à equipe do DPU antes de </a:t>
            </a:r>
            <a:r>
              <a:rPr lang="en-US" b="1" dirty="0" err="1">
                <a:solidFill>
                  <a:srgbClr val="FF0000"/>
                </a:solidFill>
              </a:rPr>
              <a:t>sair</a:t>
            </a:r>
            <a:r>
              <a:rPr lang="en-US" b="1" dirty="0">
                <a:solidFill>
                  <a:srgbClr val="FF0000"/>
                </a:solidFill>
              </a:rPr>
              <a:t> do </a:t>
            </a:r>
            <a:r>
              <a:rPr lang="en-US" b="1" dirty="0" err="1">
                <a:solidFill>
                  <a:srgbClr val="FF0000"/>
                </a:solidFill>
              </a:rPr>
              <a:t>prédio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65772" y="915133"/>
            <a:ext cx="2340428" cy="23069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14558F"/>
                </a:solidFill>
              </a:rPr>
              <a:t>Todos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os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participantes</a:t>
            </a:r>
            <a:r>
              <a:rPr lang="en-US" sz="1600" dirty="0">
                <a:solidFill>
                  <a:srgbClr val="14558F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58F"/>
                </a:solidFill>
              </a:rPr>
              <a:t>Por</a:t>
            </a:r>
            <a:r>
              <a:rPr lang="en-US" sz="1600" dirty="0">
                <a:solidFill>
                  <a:srgbClr val="14558F"/>
                </a:solidFill>
              </a:rPr>
              <a:t> favor, </a:t>
            </a:r>
            <a:r>
              <a:rPr lang="en-US" sz="1600" dirty="0" err="1">
                <a:solidFill>
                  <a:srgbClr val="14558F"/>
                </a:solidFill>
              </a:rPr>
              <a:t>fale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devagar</a:t>
            </a:r>
            <a:r>
              <a:rPr lang="en-US" sz="1600" dirty="0">
                <a:solidFill>
                  <a:srgbClr val="14558F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58F"/>
                </a:solidFill>
              </a:rPr>
              <a:t>Você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deve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selecionar</a:t>
            </a:r>
            <a:r>
              <a:rPr lang="en-US" sz="1600" dirty="0">
                <a:solidFill>
                  <a:srgbClr val="14558F"/>
                </a:solidFill>
              </a:rPr>
              <a:t> um canal de </a:t>
            </a:r>
            <a:r>
              <a:rPr lang="en-US" sz="1600" dirty="0" err="1">
                <a:solidFill>
                  <a:srgbClr val="14558F"/>
                </a:solidFill>
              </a:rPr>
              <a:t>idioma</a:t>
            </a:r>
            <a:r>
              <a:rPr lang="en-US" sz="1600" dirty="0">
                <a:solidFill>
                  <a:srgbClr val="14558F"/>
                </a:solidFill>
              </a:rPr>
              <a:t>, </a:t>
            </a:r>
            <a:r>
              <a:rPr lang="en-US" sz="1600" dirty="0" err="1">
                <a:solidFill>
                  <a:srgbClr val="14558F"/>
                </a:solidFill>
              </a:rPr>
              <a:t>mesmo</a:t>
            </a:r>
            <a:r>
              <a:rPr lang="en-US" sz="1600" dirty="0">
                <a:solidFill>
                  <a:srgbClr val="14558F"/>
                </a:solidFill>
              </a:rPr>
              <a:t> que </a:t>
            </a:r>
            <a:r>
              <a:rPr lang="en-US" sz="1600" dirty="0" err="1">
                <a:solidFill>
                  <a:srgbClr val="14558F"/>
                </a:solidFill>
              </a:rPr>
              <a:t>esteja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acompanhando</a:t>
            </a:r>
            <a:r>
              <a:rPr lang="en-US" sz="1600" dirty="0">
                <a:solidFill>
                  <a:srgbClr val="14558F"/>
                </a:solidFill>
              </a:rPr>
              <a:t> a </a:t>
            </a:r>
            <a:r>
              <a:rPr lang="en-US" sz="1600" dirty="0" err="1">
                <a:solidFill>
                  <a:srgbClr val="14558F"/>
                </a:solidFill>
              </a:rPr>
              <a:t>apresentação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em</a:t>
            </a:r>
            <a:r>
              <a:rPr lang="en-US" sz="1600" dirty="0">
                <a:solidFill>
                  <a:srgbClr val="14558F"/>
                </a:solidFill>
              </a:rPr>
              <a:t> </a:t>
            </a:r>
            <a:r>
              <a:rPr lang="en-US" sz="1600" dirty="0" err="1">
                <a:solidFill>
                  <a:srgbClr val="14558F"/>
                </a:solidFill>
              </a:rPr>
              <a:t>inglês</a:t>
            </a:r>
            <a:r>
              <a:rPr lang="en-US" sz="1600" dirty="0">
                <a:solidFill>
                  <a:srgbClr val="14558F"/>
                </a:solidFill>
              </a:rPr>
              <a:t>.</a:t>
            </a:r>
          </a:p>
        </p:txBody>
      </p:sp>
      <p:pic>
        <p:nvPicPr>
          <p:cNvPr id="5" name="Picture 2" descr="Gráfico que mostra como selecionar o idioma de preferência para acessar os serviços de interpretação durante a audiência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3" t="11291" r="9599" b="1051"/>
          <a:stretch>
            <a:fillRect/>
          </a:stretch>
        </p:blipFill>
        <p:spPr bwMode="auto">
          <a:xfrm>
            <a:off x="9165772" y="3429000"/>
            <a:ext cx="2772341" cy="276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887" y="646329"/>
            <a:ext cx="8814825" cy="4605940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99321" y="39995"/>
            <a:ext cx="10515600" cy="1134706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Por que participar?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7040" y="1734457"/>
            <a:ext cx="11317919" cy="40809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Um registro robusto = decisões melhores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Decisões sobre energia têm amplas repercussões que impactarão populações e comunidades de diferentes formas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Você conhece sua comunidade; assegure que os responsáveis pelas decisões estejam informados sobre as questões que impactam </a:t>
            </a:r>
            <a:r>
              <a:rPr kumimoji="0" lang="en-US" sz="32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você e sua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comunidade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 participação e o engajamento amplo apoiam a responsabilização e a transparência</a:t>
            </a:r>
          </a:p>
        </p:txBody>
      </p:sp>
      <p:sp>
        <p:nvSpPr>
          <p:cNvPr id="7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27" name="Title 3"/>
          <p:cNvSpPr>
            <a:spLocks noGrp="1"/>
          </p:cNvSpPr>
          <p:nvPr>
            <p:ph type="title"/>
          </p:nvPr>
        </p:nvSpPr>
        <p:spPr>
          <a:xfrm>
            <a:off x="1199321" y="39995"/>
            <a:ext cx="10515600" cy="1134706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Como você pode participar?</a:t>
            </a:r>
          </a:p>
        </p:txBody>
      </p:sp>
      <p:sp>
        <p:nvSpPr>
          <p:cNvPr id="28" name="Rectangl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cxnSp>
        <p:nvCxnSpPr>
          <p:cNvPr id="8" name="Straight Arrow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03200" y="4368795"/>
            <a:ext cx="11755120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1734" y="4656107"/>
            <a:ext cx="2488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Menor investimento de tempo, dinheiro e energia</a:t>
            </a:r>
          </a:p>
        </p:txBody>
      </p:sp>
      <p:grpSp>
        <p:nvGrpSpPr>
          <p:cNvPr id="2" name="Group 1" descr="Texto “Visitar o DPU File Room” ao lado de um ícone de envelope aberto."/>
          <p:cNvGrpSpPr/>
          <p:nvPr/>
        </p:nvGrpSpPr>
        <p:grpSpPr>
          <a:xfrm>
            <a:off x="41636" y="2345424"/>
            <a:ext cx="2307454" cy="1804340"/>
            <a:chOff x="41636" y="2345424"/>
            <a:chExt cx="2307454" cy="1804340"/>
          </a:xfrm>
        </p:grpSpPr>
        <p:sp>
          <p:nvSpPr>
            <p:cNvPr id="11" name="TextBox 10"/>
            <p:cNvSpPr txBox="1"/>
            <p:nvPr/>
          </p:nvSpPr>
          <p:spPr>
            <a:xfrm>
              <a:off x="41636" y="3503433"/>
              <a:ext cx="230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Visitar o DPU File Room</a:t>
              </a:r>
            </a:p>
          </p:txBody>
        </p:sp>
        <p:pic>
          <p:nvPicPr>
            <p:cNvPr id="7" name="Graphic 6" descr="Ícone de envelope abert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8163" y="2345424"/>
              <a:ext cx="914400" cy="914400"/>
            </a:xfrm>
            <a:prstGeom prst="rect">
              <a:avLst/>
            </a:prstGeom>
          </p:spPr>
        </p:pic>
      </p:grpSp>
      <p:grpSp>
        <p:nvGrpSpPr>
          <p:cNvPr id="3" name="Group 2" descr="Texto “Protocolar comentários por escrito” ao lado de um ícone de uma caneta escrevendo."/>
          <p:cNvGrpSpPr/>
          <p:nvPr/>
        </p:nvGrpSpPr>
        <p:grpSpPr>
          <a:xfrm>
            <a:off x="2750167" y="2365048"/>
            <a:ext cx="2170547" cy="1693276"/>
            <a:chOff x="2869630" y="2365048"/>
            <a:chExt cx="2170547" cy="1693276"/>
          </a:xfrm>
        </p:grpSpPr>
        <p:sp>
          <p:nvSpPr>
            <p:cNvPr id="12" name="TextBox 11"/>
            <p:cNvSpPr txBox="1"/>
            <p:nvPr/>
          </p:nvSpPr>
          <p:spPr>
            <a:xfrm>
              <a:off x="2869630" y="3411993"/>
              <a:ext cx="21705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Protocolar comentários por escrito</a:t>
              </a:r>
            </a:p>
          </p:txBody>
        </p:sp>
        <p:pic>
          <p:nvPicPr>
            <p:cNvPr id="16" name="Graphic 15" descr="Ícone de caneta escrevend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3497704" y="2365048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Group 16" descr="Texto “Falar em uma audiência pública” ao lado de um ícone de uma pessoa em um púlpito."/>
          <p:cNvGrpSpPr/>
          <p:nvPr/>
        </p:nvGrpSpPr>
        <p:grpSpPr>
          <a:xfrm>
            <a:off x="5329825" y="2466611"/>
            <a:ext cx="2380348" cy="1693043"/>
            <a:chOff x="4927305" y="2466611"/>
            <a:chExt cx="2380348" cy="1693043"/>
          </a:xfrm>
        </p:grpSpPr>
        <p:sp>
          <p:nvSpPr>
            <p:cNvPr id="5" name="TextBox 4"/>
            <p:cNvSpPr txBox="1"/>
            <p:nvPr/>
          </p:nvSpPr>
          <p:spPr>
            <a:xfrm>
              <a:off x="4927305" y="3513323"/>
              <a:ext cx="23803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Falar em uma audiência pública</a:t>
              </a:r>
            </a:p>
          </p:txBody>
        </p:sp>
        <p:pic>
          <p:nvPicPr>
            <p:cNvPr id="20" name="Graphic 19" descr="Ícone de pessoa falando em um púlpit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55209" y="2466611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 descr="Texto “Participante limitado” ao lado de um ícone de documento."/>
          <p:cNvGrpSpPr/>
          <p:nvPr/>
        </p:nvGrpSpPr>
        <p:grpSpPr>
          <a:xfrm>
            <a:off x="8091728" y="2466611"/>
            <a:ext cx="1920060" cy="1688685"/>
            <a:chOff x="8392860" y="2466611"/>
            <a:chExt cx="1920060" cy="1688685"/>
          </a:xfrm>
        </p:grpSpPr>
        <p:sp>
          <p:nvSpPr>
            <p:cNvPr id="13" name="TextBox 12"/>
            <p:cNvSpPr txBox="1"/>
            <p:nvPr/>
          </p:nvSpPr>
          <p:spPr>
            <a:xfrm>
              <a:off x="8392860" y="3508965"/>
              <a:ext cx="192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Participante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limitado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pic>
          <p:nvPicPr>
            <p:cNvPr id="22" name="Graphic 21" descr="Ícone de document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95690" y="2466611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 descr="Texto “Status de interveniente” ao lado de um ícone de uma reunião on-line com várias pessoas."/>
          <p:cNvGrpSpPr/>
          <p:nvPr/>
        </p:nvGrpSpPr>
        <p:grpSpPr>
          <a:xfrm>
            <a:off x="10420899" y="2466611"/>
            <a:ext cx="1726290" cy="1683153"/>
            <a:chOff x="10420899" y="2466611"/>
            <a:chExt cx="1726290" cy="1683153"/>
          </a:xfrm>
        </p:grpSpPr>
        <p:sp>
          <p:nvSpPr>
            <p:cNvPr id="14" name="TextBox 13"/>
            <p:cNvSpPr txBox="1"/>
            <p:nvPr/>
          </p:nvSpPr>
          <p:spPr>
            <a:xfrm>
              <a:off x="10420899" y="3503433"/>
              <a:ext cx="17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Status de interveniente</a:t>
              </a:r>
            </a:p>
          </p:txBody>
        </p:sp>
        <p:pic>
          <p:nvPicPr>
            <p:cNvPr id="24" name="Graphic 23" descr="Ícone de reunião on-line com várias pessoas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32212" y="2466611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9331899" y="4656107"/>
            <a:ext cx="2488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Maior investimento de tempo, dinheiro e energia</a:t>
            </a:r>
          </a:p>
        </p:txBody>
      </p:sp>
      <p:sp>
        <p:nvSpPr>
          <p:cNvPr id="29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575" y="39995"/>
            <a:ext cx="10515600" cy="113470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Considerações para </a:t>
            </a:r>
            <a:r>
              <a:rPr lang="en-US" sz="3600" b="1" dirty="0" err="1"/>
              <a:t>novos</a:t>
            </a:r>
            <a:r>
              <a:rPr lang="en-US" sz="3600" b="1" dirty="0"/>
              <a:t> </a:t>
            </a:r>
            <a:r>
              <a:rPr lang="en-US" sz="3600" b="1" dirty="0" err="1"/>
              <a:t>intervenientes</a:t>
            </a:r>
            <a:r>
              <a:rPr lang="en-US" sz="3600" b="1" dirty="0"/>
              <a:t> (</a:t>
            </a:r>
            <a:r>
              <a:rPr lang="en-US" sz="3600" b="1" dirty="0" err="1"/>
              <a:t>não</a:t>
            </a:r>
            <a:r>
              <a:rPr lang="en-US" sz="3600" b="1" dirty="0"/>
              <a:t> </a:t>
            </a:r>
            <a:r>
              <a:rPr lang="en-US" sz="3600" b="1" dirty="0" err="1"/>
              <a:t>constitui</a:t>
            </a:r>
            <a:r>
              <a:rPr lang="en-US" sz="3600" b="1" dirty="0"/>
              <a:t> </a:t>
            </a:r>
            <a:r>
              <a:rPr lang="en-US" sz="3600" b="1" dirty="0" err="1"/>
              <a:t>orientação</a:t>
            </a:r>
            <a:r>
              <a:rPr lang="en-US" sz="3600" b="1" dirty="0"/>
              <a:t> </a:t>
            </a:r>
            <a:r>
              <a:rPr lang="en-US" sz="3600" b="1" dirty="0" err="1"/>
              <a:t>jurídica</a:t>
            </a:r>
            <a:r>
              <a:rPr lang="en-US" sz="3600" b="1" dirty="0"/>
              <a:t>)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8150" y="1941244"/>
            <a:ext cx="10995700" cy="40041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Quais são seus principais objetivos para o processo?</a:t>
            </a:r>
          </a:p>
          <a:p>
            <a:pPr marL="9144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Qual é o escopo: estes </a:t>
            </a:r>
            <a:r>
              <a:rPr kumimoji="0" lang="en-US" sz="26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responsáveis pelas decisões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podem atender a seus objetivos por meio </a:t>
            </a:r>
            <a:r>
              <a:rPr kumimoji="0" lang="en-US" sz="26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deste processo adjudicatório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?</a:t>
            </a: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Que tipos de especialistas serão necessários para apoiar seu caso?</a:t>
            </a:r>
          </a:p>
          <a:p>
            <a:pPr marL="9144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Especialistas comunitários, técnicos, científicos, financeiros e jurídicos</a:t>
            </a: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Há outras entidades que compartilham sua perspectiva?</a:t>
            </a:r>
          </a:p>
          <a:p>
            <a:pPr marL="914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Explore oportunidades de colaborar e/ou 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potencialmente compartilhar despesas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574" y="39995"/>
            <a:ext cx="10894943" cy="1134706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/>
              <a:t>Considerações para novos intervenientes (continuação)</a:t>
            </a:r>
            <a:br>
              <a:rPr lang="pt-BR" sz="3200" b="1" dirty="0"/>
            </a:br>
            <a:r>
              <a:rPr lang="pt-BR" sz="3200" b="1" dirty="0"/>
              <a:t>(isto não constitui aconselhamento jurídico)</a:t>
            </a:r>
            <a:endParaRPr lang="en-US" sz="3200" b="1" dirty="0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161" y="1489021"/>
            <a:ext cx="11581678" cy="49819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Acompanhe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todos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prazos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Logo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após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apresentação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petição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, o DPU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emitirá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“Order of Notice”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“Notice of Filing and Public Hearing”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anunciando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:</a:t>
            </a:r>
          </a:p>
          <a:p>
            <a:pPr marL="1600200" marR="0" lvl="3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34" charset="0"/>
              <a:buChar char="§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Datas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das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audiências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públicas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(com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oportunidade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comentários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orais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escritos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)</a:t>
            </a:r>
          </a:p>
          <a:p>
            <a:pPr marL="1600200" marR="0" lvl="3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34" charset="0"/>
              <a:buChar char="§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Prazos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petições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intervenção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,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prazo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se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candidatar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ao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ISGP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prazos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comentários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1143000" marR="0" lvl="3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cronograma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processual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incluirá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prazos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importantes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2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Adicione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prazos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seu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calendário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ou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crie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planilha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669" y="4756675"/>
            <a:ext cx="4481195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Intenção de apresentar depoimento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Produção de provas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Memoriais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0183" y="4746515"/>
            <a:ext cx="3084195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Depoimentos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Audiências probatórias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 mais…</a:t>
            </a:r>
          </a:p>
        </p:txBody>
      </p:sp>
      <p:pic>
        <p:nvPicPr>
          <p:cNvPr id="3" name="Graphic 2" descr="Calendário diário em preenchimento sólido.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2776" y="3537997"/>
            <a:ext cx="2864799" cy="2864799"/>
          </a:xfrm>
          <a:prstGeom prst="rect">
            <a:avLst/>
          </a:prstGeom>
        </p:spPr>
      </p:pic>
      <p:sp>
        <p:nvSpPr>
          <p:cNvPr id="7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575" y="39995"/>
            <a:ext cx="10515600" cy="113470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Considerações para novos intervenientes (cont.)</a:t>
            </a:r>
            <a:br>
              <a:rPr lang="en-US" sz="3200" b="1" dirty="0"/>
            </a:br>
            <a:r>
              <a:rPr lang="en-US" sz="3200" b="1" dirty="0"/>
              <a:t>(não constitui orientação jurídica)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1268" y="1418109"/>
            <a:ext cx="10369464" cy="46443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Quais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recursos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educacionais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estão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disponíveis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no DPU/Energy Facilities Siting Board (EFSB)?</a:t>
            </a:r>
          </a:p>
          <a:p>
            <a:pPr marL="9144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 Division of Public Participation é um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bom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ponto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partida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Aprenda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navegar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pelo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  <a:hlinkClick r:id="rId4"/>
              </a:rPr>
              <a:t>DPU File Room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pelo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novo EFSB File Room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Pesquise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por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nº do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processo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/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tipo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caso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/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requerente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Consulte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casos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anteriores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sobre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mesma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questão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(se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houver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Leia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documentos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protocolados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no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processo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alguns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processos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têm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centenas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documentos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 DPU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determinou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que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requerente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apresentasse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um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registro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produção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provas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?</a:t>
            </a:r>
          </a:p>
        </p:txBody>
      </p:sp>
      <p:sp>
        <p:nvSpPr>
          <p:cNvPr id="7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34440" y="263618"/>
            <a:ext cx="10027920" cy="741522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Recursos do AGO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6937" y="1397836"/>
            <a:ext cx="11397915" cy="49395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Boletins informativos semestrais:</a:t>
            </a:r>
          </a:p>
          <a:p>
            <a:pPr lvl="1"/>
            <a:endParaRPr lang="en-US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pPr>
              <a:spcBef>
                <a:spcPts val="1800"/>
              </a:spcBef>
            </a:pPr>
            <a:r>
              <a:rPr lang="en-US" sz="1600"/>
              <a:t>Páginas de perguntas frequentes do AGO</a:t>
            </a:r>
          </a:p>
          <a:p>
            <a:endParaRPr lang="en-US" sz="2400">
              <a:solidFill>
                <a:srgbClr val="000000"/>
              </a:solidFill>
            </a:endParaRPr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endParaRPr lang="en-US" sz="2400"/>
          </a:p>
        </p:txBody>
      </p:sp>
      <p:pic>
        <p:nvPicPr>
          <p:cNvPr id="8" name="Picture 7" descr="Código QR do boletim semestral, edição de inverno de 2025–2026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698" y="1797136"/>
            <a:ext cx="1372091" cy="1308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7793" y="3170444"/>
            <a:ext cx="2769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5"/>
              </a:rPr>
              <a:t>Edição de inverno de 2025-2026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5" name="Picture 14" descr="Código QR do boletim semestral, edição de verão de 2026, disponível em breve na página de Energia e Meio Ambiente do AGO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5963" y="1768199"/>
            <a:ext cx="1370916" cy="140769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92855" y="3190875"/>
            <a:ext cx="4480560" cy="1268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Edição de verão de 2026 será lançada em breve, disponível na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7"/>
              </a:rPr>
              <a:t>página de AGO Energy and Environment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0" name="Picture 9" descr="Código QR para inscrição em futuros boletins informativos.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9554" y="1758554"/>
            <a:ext cx="1392375" cy="13679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65894" y="3170444"/>
            <a:ext cx="3548313" cy="3432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9"/>
              </a:rPr>
              <a:t>Inscreva-se para receber futuros boletins informativos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6" name="Picture 15" descr="Código QR da página de perguntas frequentes do AGO sobre serviços de eletricidade e gás.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5428" y="4317022"/>
            <a:ext cx="1373770" cy="137184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8535" y="5644379"/>
            <a:ext cx="27675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11"/>
              </a:rPr>
              <a:t>Serviços públicos de eletricidade e gás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*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8" name="Picture 17" descr="Código QR da página de perguntas frequentes do AGO sobre fornecimento competitivo de eletricidade.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53025" y="4321845"/>
            <a:ext cx="1363884" cy="136195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95664" y="5650876"/>
            <a:ext cx="30715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13"/>
              </a:rPr>
              <a:t>Fornecimento elétrico competitivo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*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20" name="Picture 19" descr="Código QR da página de perguntas frequentes do AGO sobre energia solar.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93379" y="4317022"/>
            <a:ext cx="1373890" cy="137196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109710" y="5683250"/>
            <a:ext cx="200977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15"/>
              </a:rPr>
              <a:t>Energia solar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6319511"/>
            <a:ext cx="11506200" cy="2844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*Inclui fichas informativas em inglês, crioulo cabo-verdiano, crioulo haitiano, khmer, português, chinês simplificado, espanhol e vietnamita</a:t>
            </a:r>
          </a:p>
        </p:txBody>
      </p:sp>
      <p:sp>
        <p:nvSpPr>
          <p:cNvPr id="13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34440" y="236587"/>
            <a:ext cx="10027920" cy="74152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Contatos do AGO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6937" y="1531520"/>
            <a:ext cx="11397915" cy="480586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sz="2600" dirty="0"/>
              <a:t>Entre em contato com a AGO Consumer Division:</a:t>
            </a:r>
          </a:p>
          <a:p>
            <a:pPr lvl="1">
              <a:spcAft>
                <a:spcPts val="600"/>
              </a:spcAft>
            </a:pPr>
            <a:r>
              <a:rPr lang="en-US" sz="2600" dirty="0"/>
              <a:t>Linha direta do consumidor: </a:t>
            </a:r>
            <a:r>
              <a:rPr lang="en-US" sz="2600" dirty="0">
                <a:ea typeface="+mn-lt"/>
                <a:cs typeface="+mn-lt"/>
              </a:rPr>
              <a:t>617-727-8400</a:t>
            </a:r>
            <a:endParaRPr lang="en-US" sz="2600" dirty="0"/>
          </a:p>
          <a:p>
            <a:pPr lvl="1"/>
            <a:r>
              <a:rPr lang="en-US" sz="2600" dirty="0"/>
              <a:t>Registre uma reclamação contra uma empresa: </a:t>
            </a:r>
            <a:r>
              <a:rPr lang="en-US" sz="2600" dirty="0">
                <a:ea typeface="+mn-lt"/>
                <a:cs typeface="+mn-lt"/>
                <a:hlinkClick r:id="rId4"/>
              </a:rPr>
              <a:t>https://www.mass.gov/how-to/file-a-consumer-complaint</a:t>
            </a:r>
            <a:r>
              <a:rPr lang="en-US" sz="2600" dirty="0">
                <a:ea typeface="+mn-lt"/>
                <a:cs typeface="+mn-lt"/>
              </a:rPr>
              <a:t> </a:t>
            </a:r>
            <a:endParaRPr lang="en-US" sz="2600" dirty="0"/>
          </a:p>
          <a:p>
            <a:pPr>
              <a:spcBef>
                <a:spcPts val="0"/>
              </a:spcBef>
            </a:pPr>
            <a:endParaRPr lang="en-US" sz="2600" dirty="0"/>
          </a:p>
          <a:p>
            <a:pPr>
              <a:spcAft>
                <a:spcPts val="600"/>
              </a:spcAft>
            </a:pPr>
            <a:r>
              <a:rPr lang="en-US" sz="2600" dirty="0"/>
              <a:t>Solicite uma </a:t>
            </a:r>
            <a:r>
              <a:rPr lang="en-US" sz="2600" dirty="0" err="1"/>
              <a:t>apresentação</a:t>
            </a:r>
            <a:r>
              <a:rPr lang="en-US" sz="2600" dirty="0"/>
              <a:t> à nossa representante de ligação com consumidores de energia</a:t>
            </a:r>
          </a:p>
          <a:p>
            <a:pPr lvl="1">
              <a:spcAft>
                <a:spcPts val="600"/>
              </a:spcAft>
            </a:pPr>
            <a:r>
              <a:rPr lang="en-US" sz="2600" dirty="0"/>
              <a:t>Sierra Moll, </a:t>
            </a:r>
            <a:r>
              <a:rPr lang="en-US" sz="2600" dirty="0">
                <a:hlinkClick r:id="rId5"/>
              </a:rPr>
              <a:t>sierra.moll@mass.gov</a:t>
            </a:r>
            <a:endParaRPr lang="en-US" sz="2600" dirty="0"/>
          </a:p>
          <a:p>
            <a:pPr lvl="2">
              <a:spcAft>
                <a:spcPts val="600"/>
              </a:spcAft>
            </a:pPr>
            <a:r>
              <a:rPr lang="en-US" sz="2600" dirty="0"/>
              <a:t>Contas de serviços públicos 101 – passo a passo das contas de gás e eletricidade</a:t>
            </a:r>
          </a:p>
          <a:p>
            <a:pPr lvl="2">
              <a:spcAft>
                <a:spcPts val="600"/>
              </a:spcAft>
            </a:pPr>
            <a:r>
              <a:rPr lang="en-US" sz="2600" dirty="0"/>
              <a:t>Como evitar golpes relacionados a serviços públicos</a:t>
            </a:r>
          </a:p>
          <a:p>
            <a:pPr lvl="2">
              <a:spcAft>
                <a:spcPts val="600"/>
              </a:spcAft>
            </a:pPr>
            <a:r>
              <a:rPr lang="en-US" sz="2600" dirty="0"/>
              <a:t>Fornecimento elétrico competitivo </a:t>
            </a:r>
          </a:p>
          <a:p>
            <a:pPr lvl="2">
              <a:spcAft>
                <a:spcPts val="600"/>
              </a:spcAft>
            </a:pPr>
            <a:r>
              <a:rPr lang="en-US" sz="2600" dirty="0"/>
              <a:t>Energia solar e proteção do consumidor</a:t>
            </a:r>
          </a:p>
        </p:txBody>
      </p:sp>
      <p:sp>
        <p:nvSpPr>
          <p:cNvPr id="13" name="Footer Placeholder 2"/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0" y="-643100"/>
            <a:ext cx="11140430" cy="425733"/>
          </a:xfrm>
        </p:spPr>
        <p:txBody>
          <a:bodyPr/>
          <a:lstStyle/>
          <a:p>
            <a:r>
              <a:rPr lang="en-US" b="0"/>
              <a:t>Perguntas ou comentários??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48593" y="2598003"/>
            <a:ext cx="7494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14558F"/>
                </a:solidFill>
              </a:rPr>
              <a:t>Perguntas ou comentários??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6:00-6:05: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Detalhes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interpretação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6:05-6:15: Considerações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iniciais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– Chair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McDiarmid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; Undersecretary Power; Sari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Kayyali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GreenRoots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6:15-6:45: </a:t>
            </a:r>
            <a:r>
              <a:rPr lang="pt-B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Apresentação sobre o Programa de Subsídios de Apoio a Intervenientes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6:45-6:55: Considerações do AGO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em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processos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principais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considerações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intervenientes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6:55-7:20: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Perguntas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respostas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7:20-7:30: Considerações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finais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- Commissioner Rubin, Commissioner Anderson, Attorney General Campbell (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comentários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gravados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3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Tópicos</a:t>
            </a:r>
            <a:r>
              <a:rPr lang="en-US" sz="2800" dirty="0"/>
              <a:t> </a:t>
            </a:r>
            <a:r>
              <a:rPr lang="en-US" sz="2800" dirty="0" err="1"/>
              <a:t>abordados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apresentação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4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220318" y="814388"/>
            <a:ext cx="10515600" cy="54715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dirty="0">
                <a:solidFill>
                  <a:srgbClr val="14558F"/>
                </a:solidFill>
              </a:rPr>
              <a:t>Finalidade do Programa de Subsídios de Apoio a Intervenientes</a:t>
            </a:r>
            <a:endParaRPr lang="en-US" dirty="0">
              <a:solidFill>
                <a:srgbClr val="14558F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Processos elegíveis para intervenção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Direitos e responsabilidades de um interveniente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Processo para se tornar interveniente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Processo de intervenção e de solicitação de financiamento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Entidades elegíveis para receber financiamento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Informações exigidas na solicitação de financiamento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Concessões de financiamento e processo de pagamento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Uso do financiamento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Grants Management System (GMS) – Portal online de solicitação de financiamento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Recursos disponíveis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468"/>
            <a:ext cx="11055927" cy="924496"/>
          </a:xfrm>
        </p:spPr>
        <p:txBody>
          <a:bodyPr/>
          <a:lstStyle/>
          <a:p>
            <a:r>
              <a:rPr lang="pt-BR" sz="2000" dirty="0"/>
              <a:t>Finalidade do Programa de Subsídios de Apoio a Intervenientes (“Programa”)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5986" y="535022"/>
            <a:ext cx="6080432" cy="5381636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Fornece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financiamento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grupos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elegíveis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não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conseguem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participar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processos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do Department of Public Utilities (“DPU” ou “Department”) ou do Energy Facilities Siting Board (“Siting Board”)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devido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dificuldade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financeira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Permite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beneficiários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cubram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honorários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advogados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testemunhas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especializadas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especialistas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comunitários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despesas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administrativas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outras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despesas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elegíveis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Garante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vozes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diversas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tenham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um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lugar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à mesa e a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oportunidade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influenciar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decisões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Administrado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pela Division of Public Participation (DPP) do Department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5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1060" y="5930481"/>
            <a:ext cx="5722381" cy="706755"/>
          </a:xfrm>
          <a:prstGeom prst="rect">
            <a:avLst/>
          </a:prstGeom>
          <a:solidFill>
            <a:srgbClr val="14558F"/>
          </a:solidFill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O financiamento está disponível para processos iniciados em ou após 1º de julho de 2026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7" y="508935"/>
            <a:ext cx="5532549" cy="6168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Processos elegíveis para financiamento de intervenção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417" y="1098267"/>
            <a:ext cx="5258523" cy="4007133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>
                <a:solidFill>
                  <a:schemeClr val="tx2">
                    <a:lumMod val="75000"/>
                    <a:lumOff val="25000"/>
                  </a:schemeClr>
                </a:solidFill>
              </a:rPr>
              <a:t>Department 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Petições de concessionárias para alterar tarifas de distribuição de eletricidade e gás para consumidores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Planos de modernização da rede e investimentos em infraestrutura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Petições de medição líquida e interconexão (ex.: aprovação de padrões revisados de interconexão)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Programas de eficiência energética e descarbonização (ex.: programas-piloto de geotermia em rede, tarifas para bombas de calor)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6200" y="1098267"/>
            <a:ext cx="5259916" cy="389465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>
                <a:solidFill>
                  <a:schemeClr val="tx2">
                    <a:lumMod val="75000"/>
                    <a:lumOff val="25000"/>
                  </a:schemeClr>
                </a:solidFill>
              </a:rPr>
              <a:t>Siting Board 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Analisa instalações de infraestrutura energética de grande porte propostas</a:t>
            </a: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Instalações de geração de energia renovável (solar, eólica) </a:t>
            </a: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Instalações de armazenamento de energia em baterias</a:t>
            </a: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Subestações</a:t>
            </a: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Infraestrutura de transmissão e distribuição</a:t>
            </a: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Gasodutos e instalações relacionadas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sz="200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995665" y="1228182"/>
            <a:ext cx="0" cy="3877218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2417" y="5660936"/>
            <a:ext cx="11173699" cy="430887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Investigações e processos de elaboração de normas iniciados pelo Department não são elegíveis a financiamento.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6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Direitos e responsabilidades de um interveniente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495" y="881632"/>
            <a:ext cx="8979520" cy="2852168"/>
          </a:xfrm>
          <a:solidFill>
            <a:srgbClr val="14558F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Um interveniente</a:t>
            </a:r>
            <a:r>
              <a:rPr lang="en-US" sz="2000">
                <a:solidFill>
                  <a:schemeClr val="bg1"/>
                </a:solidFill>
              </a:rPr>
              <a:t> é um participante (parte) reconhecido legalmente com um nível mais alto de envolvimento no processo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Apresentar provas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Fazer solicitações de informações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Apresentar e contrainterrogar testemunhas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Protocolar memoriais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Recorrer de decisões </a:t>
            </a:r>
          </a:p>
          <a:p>
            <a:r>
              <a:rPr lang="en-US" sz="2000">
                <a:solidFill>
                  <a:schemeClr val="bg1"/>
                </a:solidFill>
              </a:rPr>
              <a:t>Atuar como interveniente requer tempo, energia e recursos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33493" y="3925828"/>
            <a:ext cx="8979517" cy="1198880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88557"/>
                </a:solidFill>
              </a:rPr>
              <a:t>Participante limitado</a:t>
            </a:r>
          </a:p>
          <a:p>
            <a:r>
              <a:rPr lang="en-US">
                <a:solidFill>
                  <a:srgbClr val="388557"/>
                </a:solidFill>
              </a:rPr>
              <a:t>Pessoa ou entidade cuja participação é restrita a questões específicas em um processo. Pode apresentar comentários, protocolar um memorial e receber cópias de solicitações de informações e das respectivas respostas, bem como testemunhos.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3494" y="5284936"/>
            <a:ext cx="8979517" cy="1015663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Autor de </a:t>
            </a:r>
            <a:r>
              <a:rPr lang="en-US" sz="20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comentário</a:t>
            </a: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público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Fornece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manifestação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escrita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ou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oral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sobre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um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processo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mas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não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tem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direitos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um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interveniente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958" y="973402"/>
            <a:ext cx="187910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14558F"/>
                </a:solidFill>
              </a:rPr>
              <a:t>Níveis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crescentes</a:t>
            </a:r>
            <a:r>
              <a:rPr lang="en-US" dirty="0">
                <a:solidFill>
                  <a:srgbClr val="14558F"/>
                </a:solidFill>
              </a:rPr>
              <a:t> de </a:t>
            </a:r>
            <a:r>
              <a:rPr lang="en-US" dirty="0" err="1">
                <a:solidFill>
                  <a:srgbClr val="14558F"/>
                </a:solidFill>
              </a:rPr>
              <a:t>participação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em</a:t>
            </a:r>
            <a:r>
              <a:rPr lang="en-US" dirty="0">
                <a:solidFill>
                  <a:srgbClr val="14558F"/>
                </a:solidFill>
              </a:rPr>
              <a:t> um </a:t>
            </a:r>
            <a:r>
              <a:rPr lang="en-US" dirty="0" err="1">
                <a:solidFill>
                  <a:srgbClr val="14558F"/>
                </a:solidFill>
              </a:rPr>
              <a:t>processo</a:t>
            </a:r>
            <a:endParaRPr lang="en-US" dirty="0">
              <a:solidFill>
                <a:srgbClr val="14558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7818" y="5423007"/>
            <a:ext cx="1552335" cy="863042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>
                <a:solidFill>
                  <a:srgbClr val="14558F"/>
                </a:solidFill>
              </a:rPr>
              <a:t>Autor de </a:t>
            </a:r>
            <a:r>
              <a:rPr lang="en-US" sz="1600" b="1" dirty="0" err="1">
                <a:solidFill>
                  <a:srgbClr val="14558F"/>
                </a:solidFill>
              </a:rPr>
              <a:t>comentário</a:t>
            </a:r>
            <a:r>
              <a:rPr lang="en-US" sz="1600" b="1" dirty="0">
                <a:solidFill>
                  <a:srgbClr val="14558F"/>
                </a:solidFill>
              </a:rPr>
              <a:t> </a:t>
            </a:r>
            <a:r>
              <a:rPr lang="en-US" sz="1600" b="1" dirty="0" err="1">
                <a:solidFill>
                  <a:srgbClr val="14558F"/>
                </a:solidFill>
              </a:rPr>
              <a:t>público</a:t>
            </a:r>
            <a:endParaRPr lang="en-US" sz="1600" b="1" dirty="0">
              <a:solidFill>
                <a:srgbClr val="14558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7818" y="4013185"/>
            <a:ext cx="1552335" cy="717717"/>
          </a:xfrm>
          <a:prstGeom prst="rect">
            <a:avLst/>
          </a:prstGeom>
          <a:solidFill>
            <a:srgbClr val="38855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Participante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limitado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7819" y="2458038"/>
            <a:ext cx="1552335" cy="717717"/>
          </a:xfrm>
          <a:prstGeom prst="rect">
            <a:avLst/>
          </a:prstGeom>
          <a:solidFill>
            <a:srgbClr val="1455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Interveniente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00818" y="628593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7</a:t>
            </a:fld>
            <a:endParaRPr lang="en-US" sz="180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8" idx="0"/>
          </p:cNvCxnSpPr>
          <p:nvPr/>
        </p:nvCxnSpPr>
        <p:spPr>
          <a:xfrm flipH="1">
            <a:off x="1313986" y="3175755"/>
            <a:ext cx="1" cy="837430"/>
          </a:xfrm>
          <a:prstGeom prst="straightConnector1">
            <a:avLst/>
          </a:prstGeom>
          <a:ln>
            <a:solidFill>
              <a:srgbClr val="14558F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1313986" y="4730902"/>
            <a:ext cx="0" cy="692105"/>
          </a:xfrm>
          <a:prstGeom prst="straightConnector1">
            <a:avLst/>
          </a:prstGeom>
          <a:ln>
            <a:solidFill>
              <a:srgbClr val="14558F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263275" y="881632"/>
            <a:ext cx="0" cy="5557037"/>
          </a:xfrm>
          <a:prstGeom prst="line">
            <a:avLst/>
          </a:prstGeom>
          <a:ln>
            <a:solidFill>
              <a:srgbClr val="14558F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Processo para se tornar interveniente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840" y="649026"/>
            <a:ext cx="2691491" cy="1151904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Department ou Board emite um Notice* para o processo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14011" y="649025"/>
            <a:ext cx="2691491" cy="1151905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Interveniente em potencial analisa o Notice do processo para identificar o prazo para intervir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3530" y="649025"/>
            <a:ext cx="3136900" cy="1151890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600" dirty="0"/>
              <a:t>Interveniente em potencial apresenta petição escrita de intervenção com as informações exigidas até o prazo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93459" y="2049960"/>
            <a:ext cx="2691491" cy="1152962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Oficial de Audiência (DPU) ou Oficial Presidente (Siting Board) analisa a petição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14012" y="2049961"/>
            <a:ext cx="2691491" cy="1152962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600" dirty="0"/>
              <a:t>Oficial de Audiência/Oficial Presidente concede ou nega status de interveniente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840" y="2048907"/>
            <a:ext cx="2691491" cy="1154016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600" b="1">
                <a:solidFill>
                  <a:srgbClr val="388557"/>
                </a:solidFill>
              </a:rPr>
              <a:t>O status de interveniente pode ser concedido integralmente ou para uma parte do processo</a:t>
            </a:r>
          </a:p>
        </p:txBody>
      </p:sp>
      <p:sp>
        <p:nvSpPr>
          <p:cNvPr id="69" name="Content Placeholder 2"/>
          <p:cNvSpPr>
            <a:spLocks noGrp="1"/>
          </p:cNvSpPr>
          <p:nvPr>
            <p:ph idx="1"/>
          </p:nvPr>
        </p:nvSpPr>
        <p:spPr>
          <a:xfrm>
            <a:off x="473922" y="3403640"/>
            <a:ext cx="10907808" cy="225500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</a:rPr>
              <a:t>A petição de intervenção deve incluir informações básicas sobre o requerente (nome, endereço e informações de contato), como o requerente é afetado substancial e especificamente pelo processo e quais questões abordará como interveniente</a:t>
            </a:r>
          </a:p>
          <a:p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</a:rPr>
              <a:t>Prazo para apresentar a petição de intervenção</a:t>
            </a:r>
          </a:p>
          <a:p>
            <a:pPr lvl="1"/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Department – geralmente 7 dias antes da audiência de comentários públicos</a:t>
            </a:r>
          </a:p>
          <a:p>
            <a:pPr lvl="1"/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Siting Board – geralmente 14 dias após a audiência pública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É possível solicitar prazo adicional para apresentar a petição de intervenção se isso for feito antes do prazo original</a:t>
            </a:r>
            <a:endParaRPr 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3922" y="5976398"/>
            <a:ext cx="11021392" cy="584775"/>
          </a:xfrm>
          <a:prstGeom prst="rect">
            <a:avLst/>
          </a:prstGeom>
          <a:solidFill>
            <a:srgbClr val="388557"/>
          </a:solidFill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*O Notice é chamado de Notice of Filing and Public Hearing em um processo do Department ou de Notice of Adjudication and Public Hearing em um processo do Siting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277842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8</a:t>
            </a:fld>
            <a:endParaRPr lang="en-US" sz="180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1"/>
            <a:endCxn id="9" idx="3"/>
          </p:cNvCxnSpPr>
          <p:nvPr/>
        </p:nvCxnSpPr>
        <p:spPr>
          <a:xfrm flipH="1">
            <a:off x="3332331" y="1224978"/>
            <a:ext cx="1081680" cy="0"/>
          </a:xfrm>
          <a:prstGeom prst="straightConnector1">
            <a:avLst/>
          </a:prstGeom>
          <a:ln w="22225">
            <a:solidFill>
              <a:srgbClr val="388557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1"/>
            <a:endCxn id="11" idx="3"/>
          </p:cNvCxnSpPr>
          <p:nvPr/>
        </p:nvCxnSpPr>
        <p:spPr>
          <a:xfrm flipH="1">
            <a:off x="7105502" y="1224970"/>
            <a:ext cx="898028" cy="8"/>
          </a:xfrm>
          <a:prstGeom prst="straightConnector1">
            <a:avLst/>
          </a:prstGeom>
          <a:ln w="22225">
            <a:solidFill>
              <a:srgbClr val="388557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2" idx="3"/>
            <a:endCxn id="23" idx="1"/>
          </p:cNvCxnSpPr>
          <p:nvPr/>
        </p:nvCxnSpPr>
        <p:spPr>
          <a:xfrm flipV="1">
            <a:off x="7105503" y="2626441"/>
            <a:ext cx="1087956" cy="1"/>
          </a:xfrm>
          <a:prstGeom prst="straightConnector1">
            <a:avLst/>
          </a:prstGeom>
          <a:ln w="22225">
            <a:solidFill>
              <a:srgbClr val="388557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8" idx="3"/>
            <a:endCxn id="22" idx="1"/>
          </p:cNvCxnSpPr>
          <p:nvPr/>
        </p:nvCxnSpPr>
        <p:spPr>
          <a:xfrm>
            <a:off x="3332331" y="2625915"/>
            <a:ext cx="1081681" cy="527"/>
          </a:xfrm>
          <a:prstGeom prst="straightConnector1">
            <a:avLst/>
          </a:prstGeom>
          <a:ln w="22225">
            <a:solidFill>
              <a:srgbClr val="388557"/>
            </a:solidFill>
            <a:prstDash val="dash"/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23" idx="3"/>
          </p:cNvCxnSpPr>
          <p:nvPr/>
        </p:nvCxnSpPr>
        <p:spPr>
          <a:xfrm flipH="1">
            <a:off x="10884950" y="1224970"/>
            <a:ext cx="255480" cy="1401471"/>
          </a:xfrm>
          <a:prstGeom prst="bentConnector3">
            <a:avLst>
              <a:gd name="adj1" fmla="val -89479"/>
            </a:avLst>
          </a:prstGeom>
          <a:ln w="22225">
            <a:solidFill>
              <a:srgbClr val="388557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922" y="3368782"/>
            <a:ext cx="10907808" cy="249669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260908" y="2895070"/>
            <a:ext cx="7358055" cy="0"/>
          </a:xfrm>
          <a:prstGeom prst="line">
            <a:avLst/>
          </a:prstGeom>
          <a:ln>
            <a:solidFill>
              <a:srgbClr val="1455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186975" y="862098"/>
            <a:ext cx="7324035" cy="77375"/>
          </a:xfrm>
          <a:prstGeom prst="line">
            <a:avLst/>
          </a:prstGeom>
          <a:ln>
            <a:solidFill>
              <a:srgbClr val="3885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Processo de intervenção e processo de solicitação de financiamento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569342" y="761641"/>
            <a:ext cx="4559300" cy="1755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388557"/>
                </a:solidFill>
              </a:rPr>
              <a:t>Processo para intervir em um procedimento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9495" y="1888404"/>
            <a:ext cx="1576233" cy="1477328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14558F"/>
                </a:solidFill>
              </a:rPr>
              <a:t>Department ou Siting Board emite aviso do processo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79094" y="1179347"/>
            <a:ext cx="2013857" cy="1200329"/>
          </a:xfrm>
          <a:prstGeom prst="rect">
            <a:avLst/>
          </a:prstGeom>
          <a:solidFill>
            <a:srgbClr val="38855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Interveniente em potencial envia petição de intervenção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4495" y="1182401"/>
            <a:ext cx="2370364" cy="1200329"/>
          </a:xfrm>
          <a:prstGeom prst="rect">
            <a:avLst/>
          </a:prstGeom>
          <a:solidFill>
            <a:srgbClr val="388557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DPU ou Siting Board decide sobre a petição de intervenção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478" y="1179347"/>
            <a:ext cx="2390893" cy="1200329"/>
          </a:xfrm>
          <a:prstGeom prst="rect">
            <a:avLst/>
          </a:prstGeom>
          <a:solidFill>
            <a:srgbClr val="388557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O status de interveniente é concedido ou negado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612587" y="1178038"/>
            <a:ext cx="2511615" cy="1322070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388557"/>
                </a:solidFill>
              </a:rPr>
              <a:t>Receber status de interveniente é pré-requisito para receber financiamento por meio do Programa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479719" y="2775140"/>
            <a:ext cx="5073649" cy="165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14558F"/>
                </a:solidFill>
              </a:rPr>
              <a:t>Processo para solicitar financiamento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4362" y="3235958"/>
            <a:ext cx="2284188" cy="1200329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Requerente do financiamento cria conta e perfil no MyMassGov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1687" y="3239950"/>
            <a:ext cx="2370365" cy="1200329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Requerente do financiamento envia a solicitação até o prazo para intervir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2600" y="3250836"/>
            <a:ext cx="2537016" cy="1200329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DPP verifica se a solicitação está completa em até 10 dias úteis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2922" y="4837391"/>
            <a:ext cx="2596694" cy="829945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DPP analisa a solicitação e emite uma decisão por escrito em 30 dias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05395" y="5737225"/>
            <a:ext cx="3790315" cy="829945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14558F"/>
                </a:solidFill>
              </a:rPr>
              <a:t>Concessão condicional se a decisão sobre a petição de intervenção ainda não tiver sido emitida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1687" y="4706758"/>
            <a:ext cx="2537017" cy="1322070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Enviar solicitação de pagamento quando o financiamento for aprovado e o status de interveniente for recebido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54361" y="4703290"/>
            <a:ext cx="2370365" cy="1198880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Enviar relatório final em até 30 dias após o término do processo</a:t>
            </a:r>
          </a:p>
        </p:txBody>
      </p:sp>
      <p:cxnSp>
        <p:nvCxnSpPr>
          <p:cNvPr id="39" name="Connector: Elbow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8" idx="0"/>
            <a:endCxn id="3" idx="1"/>
          </p:cNvCxnSpPr>
          <p:nvPr/>
        </p:nvCxnSpPr>
        <p:spPr>
          <a:xfrm rot="5400000" flipH="1" flipV="1">
            <a:off x="1478907" y="1288217"/>
            <a:ext cx="108892" cy="1091482"/>
          </a:xfrm>
          <a:prstGeom prst="bentConnector2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3"/>
            <a:endCxn id="7" idx="1"/>
          </p:cNvCxnSpPr>
          <p:nvPr/>
        </p:nvCxnSpPr>
        <p:spPr>
          <a:xfrm>
            <a:off x="4092951" y="1779512"/>
            <a:ext cx="341544" cy="3054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6804859" y="1779512"/>
            <a:ext cx="307619" cy="3054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8" idx="2"/>
            <a:endCxn id="10" idx="1"/>
          </p:cNvCxnSpPr>
          <p:nvPr/>
        </p:nvCxnSpPr>
        <p:spPr>
          <a:xfrm rot="16200000" flipH="1">
            <a:off x="1235792" y="3117552"/>
            <a:ext cx="470391" cy="966750"/>
          </a:xfrm>
          <a:prstGeom prst="bentConnector2">
            <a:avLst/>
          </a:prstGeom>
          <a:ln>
            <a:solidFill>
              <a:srgbClr val="14558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4238550" y="3836123"/>
            <a:ext cx="443137" cy="3992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7052052" y="3840115"/>
            <a:ext cx="590548" cy="10886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" idx="1"/>
            <a:endCxn id="22" idx="3"/>
          </p:cNvCxnSpPr>
          <p:nvPr/>
        </p:nvCxnSpPr>
        <p:spPr>
          <a:xfrm flipH="1">
            <a:off x="7218432" y="5252701"/>
            <a:ext cx="364490" cy="114935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" idx="3"/>
            <a:endCxn id="14" idx="3"/>
          </p:cNvCxnSpPr>
          <p:nvPr/>
        </p:nvCxnSpPr>
        <p:spPr>
          <a:xfrm>
            <a:off x="10179685" y="3850640"/>
            <a:ext cx="3175" cy="1402080"/>
          </a:xfrm>
          <a:prstGeom prst="bentConnector3">
            <a:avLst>
              <a:gd name="adj1" fmla="val 7500000"/>
            </a:avLst>
          </a:prstGeom>
          <a:ln>
            <a:solidFill>
              <a:srgbClr val="14558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2" idx="1"/>
            <a:endCxn id="23" idx="3"/>
          </p:cNvCxnSpPr>
          <p:nvPr/>
        </p:nvCxnSpPr>
        <p:spPr>
          <a:xfrm flipH="1" flipV="1">
            <a:off x="4324817" y="5303113"/>
            <a:ext cx="356870" cy="64770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30360" y="6248201"/>
            <a:ext cx="661639" cy="412429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9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2666</Words>
  <Application>Microsoft Office PowerPoint</Application>
  <PresentationFormat>Widescreen</PresentationFormat>
  <Paragraphs>346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Courier New</vt:lpstr>
      <vt:lpstr>Wingdings</vt:lpstr>
      <vt:lpstr>1_office theme</vt:lpstr>
      <vt:lpstr>Office Theme</vt:lpstr>
      <vt:lpstr>2_Office Theme</vt:lpstr>
      <vt:lpstr>Slide de título: nome do evento</vt:lpstr>
      <vt:lpstr>Instruções de interpretação</vt:lpstr>
      <vt:lpstr>Agenda</vt:lpstr>
      <vt:lpstr>Tópicos abordados na apresentação</vt:lpstr>
      <vt:lpstr>Finalidade do Programa de Subsídios de Apoio a Intervenientes (“Programa”)</vt:lpstr>
      <vt:lpstr>Processos elegíveis para financiamento de intervenção</vt:lpstr>
      <vt:lpstr>Direitos e responsabilidades de um interveniente</vt:lpstr>
      <vt:lpstr>Processo para se tornar interveniente</vt:lpstr>
      <vt:lpstr>Processo de intervenção e processo de solicitação de financiamento </vt:lpstr>
      <vt:lpstr>Entidades elegíveis para receber financiamento</vt:lpstr>
      <vt:lpstr>Informações exigidas na solicitação de financiamento </vt:lpstr>
      <vt:lpstr>Concessões de financiamento e pagamentos</vt:lpstr>
      <vt:lpstr>Uso do financiamento</vt:lpstr>
      <vt:lpstr>Grants Management System (GMS) – Tela de login</vt:lpstr>
      <vt:lpstr>Grants Management System (GMS) – Portal de solicitação online </vt:lpstr>
      <vt:lpstr>Recursos disponíveis para solicitantes</vt:lpstr>
      <vt:lpstr>Programa de Subsídios de Apoio a Intervenientes</vt:lpstr>
      <vt:lpstr>Energy and Ratepayer Advocacy Division (ERA) do Attorney General’s Office (AGO)</vt:lpstr>
      <vt:lpstr>Grupo de trabalho de partes interessadas </vt:lpstr>
      <vt:lpstr>Por que participar?</vt:lpstr>
      <vt:lpstr>Como você pode participar?</vt:lpstr>
      <vt:lpstr>Considerações para novos intervenientes (não constitui orientação jurídica)</vt:lpstr>
      <vt:lpstr>Considerações para novos intervenientes (continuação) (isto não constitui aconselhamento jurídico)</vt:lpstr>
      <vt:lpstr>Considerações para novos intervenientes (cont.) (não constitui orientação jurídica)</vt:lpstr>
      <vt:lpstr>Recursos do AGO</vt:lpstr>
      <vt:lpstr>Contatos do AGO</vt:lpstr>
      <vt:lpstr>Perguntas ou comentários??</vt:lpstr>
    </vt:vector>
  </TitlesOfParts>
  <Company>Executive Office of Energy and 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de título: nome do evento</dc:title>
  <dc:creator>Hunt, Amanda G (DPU);Razak</dc:creator>
  <cp:lastModifiedBy>Hunt, Amanda G (DPU)</cp:lastModifiedBy>
  <cp:revision>14</cp:revision>
  <dcterms:created xsi:type="dcterms:W3CDTF">2026-06-01T18:04:00Z</dcterms:created>
  <dcterms:modified xsi:type="dcterms:W3CDTF">2026-07-17T16:17:08Z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93C94C4708444193B31918F75850A9AE_12</vt:lpwstr>
  </property>
  <property fmtid="{D5CDD505-2E9C-101B-9397-08002B2CF9AE}" pid="3" name="KSOProductBuildVer">
    <vt:lpwstr>1033-12.1.0.26880</vt:lpwstr>
  </property>
</Properties>
</file>