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32" r:id="rId5"/>
  </p:sldMasterIdLst>
  <p:notesMasterIdLst>
    <p:notesMasterId r:id="rId28"/>
  </p:notesMasterIdLst>
  <p:handoutMasterIdLst>
    <p:handoutMasterId r:id="rId29"/>
  </p:handoutMasterIdLst>
  <p:sldIdLst>
    <p:sldId id="797" r:id="rId6"/>
    <p:sldId id="798" r:id="rId7"/>
    <p:sldId id="799" r:id="rId8"/>
    <p:sldId id="1011" r:id="rId9"/>
    <p:sldId id="1012" r:id="rId10"/>
    <p:sldId id="1010" r:id="rId11"/>
    <p:sldId id="975" r:id="rId12"/>
    <p:sldId id="976" r:id="rId13"/>
    <p:sldId id="978" r:id="rId14"/>
    <p:sldId id="977" r:id="rId15"/>
    <p:sldId id="1017" r:id="rId16"/>
    <p:sldId id="979" r:id="rId17"/>
    <p:sldId id="1035" r:id="rId18"/>
    <p:sldId id="983" r:id="rId19"/>
    <p:sldId id="985" r:id="rId20"/>
    <p:sldId id="982" r:id="rId21"/>
    <p:sldId id="987" r:id="rId22"/>
    <p:sldId id="963" r:id="rId23"/>
    <p:sldId id="1005" r:id="rId24"/>
    <p:sldId id="1006" r:id="rId25"/>
    <p:sldId id="1009" r:id="rId26"/>
    <p:sldId id="1007" r:id="rId2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userDrawn="1">
          <p15:clr>
            <a:srgbClr val="A4A3A4"/>
          </p15:clr>
        </p15:guide>
        <p15:guide id="4" orient="horz" pos="480" userDrawn="1">
          <p15:clr>
            <a:srgbClr val="A4A3A4"/>
          </p15:clr>
        </p15:guide>
        <p15:guide id="7" orient="horz" pos="3024" userDrawn="1">
          <p15:clr>
            <a:srgbClr val="A4A3A4"/>
          </p15:clr>
        </p15:guide>
        <p15:guide id="8" orient="horz" pos="4224" userDrawn="1">
          <p15:clr>
            <a:srgbClr val="A4A3A4"/>
          </p15:clr>
        </p15:guide>
        <p15:guide id="9" pos="5280" userDrawn="1">
          <p15:clr>
            <a:srgbClr val="A4A3A4"/>
          </p15:clr>
        </p15:guide>
        <p15:guide id="10" pos="336" userDrawn="1">
          <p15:clr>
            <a:srgbClr val="A4A3A4"/>
          </p15:clr>
        </p15:guide>
        <p15:guide id="11" pos="3360" userDrawn="1">
          <p15:clr>
            <a:srgbClr val="A4A3A4"/>
          </p15:clr>
        </p15:guide>
        <p15:guide id="12" pos="3024" userDrawn="1">
          <p15:clr>
            <a:srgbClr val="A4A3A4"/>
          </p15:clr>
        </p15:guide>
        <p15:guide id="13" orient="horz" pos="1968" userDrawn="1">
          <p15:clr>
            <a:srgbClr val="A4A3A4"/>
          </p15:clr>
        </p15:guide>
        <p15:guide id="14" pos="235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range-kyner, Trinidad" initials="TG" lastIdx="1" clrIdx="6">
    <p:extLst/>
  </p:cmAuthor>
  <p:cmAuthor id="1" name="Zimmermann, Zach" initials="ZZ" lastIdx="752" clrIdx="0">
    <p:extLst/>
  </p:cmAuthor>
  <p:cmAuthor id="8" name="Wagner, Alex" initials="AW" lastIdx="30" clrIdx="7">
    <p:extLst/>
  </p:cmAuthor>
  <p:cmAuthor id="2" name="Rishi, Natasha" initials="NR" lastIdx="20" clrIdx="1">
    <p:extLst/>
  </p:cmAuthor>
  <p:cmAuthor id="9" name="Meyer, Catherine" initials="CM" lastIdx="64" clrIdx="8">
    <p:extLst/>
  </p:cmAuthor>
  <p:cmAuthor id="3" name="Bryan Jack" initials="BJ" lastIdx="50" clrIdx="2">
    <p:extLst/>
  </p:cmAuthor>
  <p:cmAuthor id="4" name="Castelino, Thara" initials="TC" lastIdx="182" clrIdx="3">
    <p:extLst/>
  </p:cmAuthor>
  <p:cmAuthor id="5" name=" " initials=" " lastIdx="194" clrIdx="4"/>
  <p:cmAuthor id="6" name="Proietti-Fox, Jennifer" initials="JP" lastIdx="282"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DE"/>
    <a:srgbClr val="E3F4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4" autoAdjust="0"/>
    <p:restoredTop sz="66713" autoAdjust="0"/>
  </p:normalViewPr>
  <p:slideViewPr>
    <p:cSldViewPr>
      <p:cViewPr varScale="1">
        <p:scale>
          <a:sx n="77" d="100"/>
          <a:sy n="77" d="100"/>
        </p:scale>
        <p:origin x="2358" y="96"/>
      </p:cViewPr>
      <p:guideLst>
        <p:guide orient="horz" pos="864"/>
        <p:guide orient="horz" pos="480"/>
        <p:guide orient="horz" pos="3024"/>
        <p:guide orient="horz" pos="4224"/>
        <p:guide pos="5280"/>
        <p:guide pos="336"/>
        <p:guide pos="3360"/>
        <p:guide pos="3024"/>
        <p:guide orient="horz" pos="1968"/>
        <p:guide pos="2352"/>
      </p:guideLst>
    </p:cSldViewPr>
  </p:slideViewPr>
  <p:notesTextViewPr>
    <p:cViewPr>
      <p:scale>
        <a:sx n="100" d="100"/>
        <a:sy n="100" d="100"/>
      </p:scale>
      <p:origin x="0" y="0"/>
    </p:cViewPr>
  </p:notesTextViewPr>
  <p:sorterViewPr>
    <p:cViewPr>
      <p:scale>
        <a:sx n="100" d="100"/>
        <a:sy n="100" d="100"/>
      </p:scale>
      <p:origin x="0" y="-39330"/>
    </p:cViewPr>
  </p:sorterViewPr>
  <p:notesViewPr>
    <p:cSldViewPr showGuides="1">
      <p:cViewPr varScale="1">
        <p:scale>
          <a:sx n="117" d="100"/>
          <a:sy n="117" d="100"/>
        </p:scale>
        <p:origin x="2352" y="90"/>
      </p:cViewPr>
      <p:guideLst/>
    </p:cSldViewPr>
  </p:notesViewPr>
  <p:gridSpacing cx="76200" cy="76200"/>
</p:viewPr>
</file>

<file path=ppt/_rels/presentation.xml.rels><?xml version="1.0" encoding="UTF-8"?>

<Relationships xmlns="http://schemas.openxmlformats.org/package/2006/relationships">
  <Relationship Id="rId1" Type="http://schemas.openxmlformats.org/officeDocument/2006/relationships/customXml" Target="../customXml/item1.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 Type="http://schemas.openxmlformats.org/officeDocument/2006/relationships/customXml" Target="../customXml/item2.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notesMaster" Target="notesMasters/notesMaster1.xml"/>
  <Relationship Id="rId29" Type="http://schemas.openxmlformats.org/officeDocument/2006/relationships/handoutMaster" Target="handoutMasters/handoutMaster1.xml"/>
  <Relationship Id="rId3" Type="http://schemas.openxmlformats.org/officeDocument/2006/relationships/customXml" Target="../customXml/item3.xml"/>
  <Relationship Id="rId30" Type="http://schemas.openxmlformats.org/officeDocument/2006/relationships/commentAuthors" Target="commentAuthors.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heme" Target="theme/theme1.xml"/>
  <Relationship Id="rId34" Type="http://schemas.openxmlformats.org/officeDocument/2006/relationships/tableStyles" Target="tableStyles.xml"/>
  <Relationship Id="rId4" Type="http://schemas.openxmlformats.org/officeDocument/2006/relationships/slideMaster" Target="slideMasters/slideMaster1.xml"/>
  <Relationship Id="rId5" Type="http://schemas.openxmlformats.org/officeDocument/2006/relationships/slideMaster" Target="slideMasters/slideMaster2.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s>

</file>

<file path=ppt/drawings/_rels/vmlDrawing1.vml.rels><?xml version="1.0" encoding="UTF-8"?>

<Relationships xmlns="http://schemas.openxmlformats.org/package/2006/relationships">
  <Relationship Id="rId1" Type="http://schemas.openxmlformats.org/officeDocument/2006/relationships/image" Target="../media/image1.emf"/>
</Relationships>

</file>

<file path=ppt/drawings/_rels/vmlDrawing2.vml.rels><?xml version="1.0" encoding="UTF-8"?>

<Relationships xmlns="http://schemas.openxmlformats.org/package/2006/relationships">
  <Relationship Id="rId1" Type="http://schemas.openxmlformats.org/officeDocument/2006/relationships/image" Target="../media/image1.emf"/>
</Relationships>

</file>

<file path=ppt/drawings/_rels/vmlDrawing3.vml.rels><?xml version="1.0" encoding="UTF-8"?>

<Relationships xmlns="http://schemas.openxmlformats.org/package/2006/relationships">
  <Relationship Id="rId1" Type="http://schemas.openxmlformats.org/officeDocument/2006/relationships/image" Target="../media/image1.emf"/>
</Relationships>

</file>

<file path=ppt/drawings/_rels/vmlDrawing4.vml.rels><?xml version="1.0" encoding="UTF-8"?>

<Relationships xmlns="http://schemas.openxmlformats.org/package/2006/relationships">
  <Relationship Id="rId1" Type="http://schemas.openxmlformats.org/officeDocument/2006/relationships/image" Target="../media/image1.emf"/>
</Relationships>

</file>

<file path=ppt/drawings/_rels/vmlDrawing5.vml.rels><?xml version="1.0" encoding="UTF-8"?>

<Relationships xmlns="http://schemas.openxmlformats.org/package/2006/relationships">
  <Relationship Id="rId1" Type="http://schemas.openxmlformats.org/officeDocument/2006/relationships/image" Target="../media/image1.emf"/>
</Relationships>

</file>

<file path=ppt/handoutMasters/_rels/handoutMaster1.xml.rels><?xml version="1.0" encoding="UTF-8"?>

<Relationships xmlns="http://schemas.openxmlformats.org/package/2006/relationships">
  <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EF4DB02A-0BB9-49AA-8CF3-C36C6000C21F}" type="datetimeFigureOut">
              <a:rPr lang="en-US" smtClean="0"/>
              <a:t>2/8/2016</a:t>
            </a:fld>
            <a:endParaRPr lang="en-US" dirty="0"/>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42AADE6D-8F6B-4571-B5E5-343917C98718}" type="slidenum">
              <a:rPr lang="en-US" smtClean="0"/>
              <a:t>‹#›</a:t>
            </a:fld>
            <a:endParaRPr lang="en-US" dirty="0"/>
          </a:p>
        </p:txBody>
      </p:sp>
    </p:spTree>
    <p:extLst>
      <p:ext uri="{BB962C8B-B14F-4D97-AF65-F5344CB8AC3E}">
        <p14:creationId xmlns:p14="http://schemas.microsoft.com/office/powerpoint/2010/main" val="2728156485"/>
      </p:ext>
    </p:extLst>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
  <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439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3916055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135464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196940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marR="5080" indent="0">
              <a:lnSpc>
                <a:spcPct val="100000"/>
              </a:lnSpc>
              <a:spcBef>
                <a:spcPts val="600"/>
              </a:spcBef>
              <a:buClr>
                <a:srgbClr val="091D5D"/>
              </a:buClr>
              <a:buFont typeface="Arial"/>
              <a:buNone/>
              <a:tabLst>
                <a:tab pos="299720" algn="l"/>
              </a:tabLst>
            </a:pPr>
            <a:endParaRPr lang="en-US" dirty="0"/>
          </a:p>
        </p:txBody>
      </p:sp>
    </p:spTree>
    <p:extLst>
      <p:ext uri="{BB962C8B-B14F-4D97-AF65-F5344CB8AC3E}">
        <p14:creationId xmlns:p14="http://schemas.microsoft.com/office/powerpoint/2010/main" val="3674706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01675" y="4445000"/>
            <a:ext cx="5607050" cy="3636963"/>
          </a:xfrm>
          <a:prstGeom prst="rect">
            <a:avLst/>
          </a:prstGeo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231050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776391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indent="0">
              <a:lnSpc>
                <a:spcPct val="100000"/>
              </a:lnSpc>
              <a:spcBef>
                <a:spcPts val="600"/>
              </a:spcBef>
              <a:buClr>
                <a:srgbClr val="091D5D"/>
              </a:buClr>
              <a:buFont typeface="Arial"/>
              <a:buNone/>
              <a:tabLst>
                <a:tab pos="355600" algn="l"/>
              </a:tabLst>
            </a:pPr>
            <a:endParaRPr dirty="0"/>
          </a:p>
        </p:txBody>
      </p:sp>
    </p:spTree>
    <p:extLst>
      <p:ext uri="{BB962C8B-B14F-4D97-AF65-F5344CB8AC3E}">
        <p14:creationId xmlns:p14="http://schemas.microsoft.com/office/powerpoint/2010/main" val="182718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5145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4150362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765658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28140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532126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69687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3544864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2023810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972416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1579554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29641" y="3329941"/>
            <a:ext cx="7437120" cy="3154680"/>
          </a:xfrm>
          <a:prstGeom prst="rect">
            <a:avLst/>
          </a:prstGeo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667330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345584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406162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813726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446682346"/>
      </p:ext>
    </p:extLst>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2.xml"/>
  <Relationship Id="rId2" Type="http://schemas.openxmlformats.org/officeDocument/2006/relationships/image" Target="../media/image2.png"/>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image" Target="../media/image2.png"/>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E269C8C7-0510-40A8-A3C5-BE748963D884}" type="datetime1">
              <a:rPr lang="en-US" smtClean="0"/>
              <a:t>2/8/2016</a:t>
            </a:fld>
            <a:endParaRPr lang="en-US" dirty="0"/>
          </a:p>
        </p:txBody>
      </p:sp>
      <p:sp>
        <p:nvSpPr>
          <p:cNvPr id="6" name="Holder 6"/>
          <p:cNvSpPr>
            <a:spLocks noGrp="1"/>
          </p:cNvSpPr>
          <p:nvPr>
            <p:ph type="sldNum" sz="quarter" idx="7"/>
          </p:nvPr>
        </p:nvSpPr>
        <p:spPr>
          <a:xfrm>
            <a:off x="6934200" y="6490154"/>
            <a:ext cx="2057400" cy="365125"/>
          </a:xfrm>
        </p:spPr>
        <p:txBody>
          <a:bodyPr vert="horz" lIns="91440" tIns="45720" rIns="91440" bIns="45720" rtlCol="0" anchor="ctr"/>
          <a:lstStyle>
            <a:lvl1pPr>
              <a:defRPr lang="en-US" smtClean="0"/>
            </a:lvl1pPr>
          </a:lstStyle>
          <a:p>
            <a:pPr algn="r"/>
            <a:fld id="{81D60167-4931-47E6-BA6A-407CBD079E47}" type="slidenum">
              <a:rPr lang="en-US" smtClean="0"/>
              <a:pPr algn="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79476" y="85343"/>
            <a:ext cx="957071" cy="943355"/>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sp>
        <p:nvSpPr>
          <p:cNvPr id="17" name="bk object 17"/>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2060"/>
          </a:solidFill>
        </p:spPr>
        <p:txBody>
          <a:bodyPr wrap="square" lIns="0" tIns="0" rIns="0" bIns="0" rtlCol="0"/>
          <a:lstStyle/>
          <a:p>
            <a:endParaRPr dirty="0">
              <a:solidFill>
                <a:prstClr val="black"/>
              </a:solidFill>
            </a:endParaRPr>
          </a:p>
        </p:txBody>
      </p:sp>
      <p:sp>
        <p:nvSpPr>
          <p:cNvPr id="2" name="Holder 2"/>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3" name="Holder 3"/>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0D8E792-1729-4370-A412-4A2532CC9D25}" type="datetime1">
              <a:rPr lang="en-US" smtClean="0">
                <a:solidFill>
                  <a:prstClr val="black">
                    <a:tint val="75000"/>
                  </a:prstClr>
                </a:solidFill>
              </a:rPr>
              <a:t>2/8/2016</a:t>
            </a:fld>
            <a:endParaRPr lang="en-US" dirty="0">
              <a:solidFill>
                <a:prstClr val="black">
                  <a:tint val="75000"/>
                </a:prstClr>
              </a:solidFill>
            </a:endParaRPr>
          </a:p>
        </p:txBody>
      </p:sp>
      <p:sp>
        <p:nvSpPr>
          <p:cNvPr id="8" name="Holder 6"/>
          <p:cNvSpPr>
            <a:spLocks noGrp="1"/>
          </p:cNvSpPr>
          <p:nvPr>
            <p:ph type="sldNum" sz="quarter" idx="7"/>
          </p:nvPr>
        </p:nvSpPr>
        <p:spPr>
          <a:xfrm>
            <a:off x="6934200" y="6490154"/>
            <a:ext cx="2057400" cy="365125"/>
          </a:xfrm>
          <a:prstGeom prst="rect">
            <a:avLst/>
          </a:prstGeom>
        </p:spPr>
        <p:txBody>
          <a:bodyPr vert="horz" lIns="91440" tIns="45720" rIns="91440" bIns="45720" rtlCol="0" anchor="ctr"/>
          <a:lstStyle>
            <a:lvl1pPr>
              <a:defRPr lang="en-US" sz="900" smtClean="0">
                <a:solidFill>
                  <a:schemeClr val="tx1">
                    <a:tint val="75000"/>
                  </a:schemeClr>
                </a:solidFill>
              </a:defRPr>
            </a:lvl1pPr>
          </a:lstStyle>
          <a:p>
            <a:pPr algn="r"/>
            <a:fld id="{3F60DBFB-C06E-4CD8-A9EF-C81439A560F9}" type="slidenum">
              <a:rPr lang="en-US" smtClean="0"/>
              <a:pPr algn="r"/>
              <a:t>‹#›</a:t>
            </a:fld>
            <a:endParaRPr lang="en-US" dirty="0"/>
          </a:p>
        </p:txBody>
      </p:sp>
    </p:spTree>
    <p:extLst>
      <p:ext uri="{BB962C8B-B14F-4D97-AF65-F5344CB8AC3E}">
        <p14:creationId xmlns:p14="http://schemas.microsoft.com/office/powerpoint/2010/main" val="2771984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DE8D7C21-EC2A-4E88-B5AB-1EE6952CD9DC}" type="datetime1">
              <a:rPr lang="en-US" smtClean="0"/>
              <a:t>2/8/2016</a:t>
            </a:fld>
            <a:endParaRPr lang="en-US" dirty="0"/>
          </a:p>
        </p:txBody>
      </p:sp>
      <p:sp>
        <p:nvSpPr>
          <p:cNvPr id="6" name="Holder 6"/>
          <p:cNvSpPr>
            <a:spLocks noGrp="1"/>
          </p:cNvSpPr>
          <p:nvPr>
            <p:ph type="sldNum" sz="quarter" idx="7"/>
          </p:nvPr>
        </p:nvSpPr>
        <p:spPr>
          <a:xfrm>
            <a:off x="6934200" y="6490154"/>
            <a:ext cx="2057400" cy="365125"/>
          </a:xfrm>
        </p:spPr>
        <p:txBody>
          <a:bodyPr vert="horz" lIns="91440" tIns="45720" rIns="91440" bIns="45720" rtlCol="0" anchor="ctr"/>
          <a:lstStyle>
            <a:lvl1pPr>
              <a:defRPr lang="en-US" smtClean="0"/>
            </a:lvl1pPr>
          </a:lstStyle>
          <a:p>
            <a:pPr algn="r"/>
            <a:fld id="{81D60167-4931-47E6-BA6A-407CBD079E47}" type="slidenum">
              <a:rPr lang="en-US" smtClean="0"/>
              <a:pPr algn="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E3BD9B1D-F114-4E59-A019-5725A4EB9106}" type="datetime1">
              <a:rPr lang="en-US" smtClean="0"/>
              <a:t>2/8/2016</a:t>
            </a:fld>
            <a:endParaRPr lang="en-US" dirty="0"/>
          </a:p>
        </p:txBody>
      </p:sp>
      <p:sp>
        <p:nvSpPr>
          <p:cNvPr id="7" name="Holder 7"/>
          <p:cNvSpPr>
            <a:spLocks noGrp="1"/>
          </p:cNvSpPr>
          <p:nvPr>
            <p:ph type="sldNum" sz="quarter" idx="7"/>
          </p:nvPr>
        </p:nvSpPr>
        <p:spPr>
          <a:xfrm>
            <a:off x="6934200" y="6490154"/>
            <a:ext cx="2057400" cy="365125"/>
          </a:xfrm>
        </p:spPr>
        <p:txBody>
          <a:bodyPr vert="horz" lIns="91440" tIns="45720" rIns="91440" bIns="45720" rtlCol="0" anchor="ctr"/>
          <a:lstStyle>
            <a:lvl1pPr>
              <a:defRPr lang="en-US" smtClean="0"/>
            </a:lvl1pPr>
          </a:lstStyle>
          <a:p>
            <a:pPr algn="r"/>
            <a:fld id="{81D60167-4931-47E6-BA6A-407CBD079E47}" type="slidenum">
              <a:rPr lang="en-US" smtClean="0"/>
              <a:pPr algn="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79776B14-8467-420C-AAEE-2C822687104E}" type="datetime1">
              <a:rPr lang="en-US" smtClean="0"/>
              <a:t>2/8/2016</a:t>
            </a:fld>
            <a:endParaRPr lang="en-US" dirty="0"/>
          </a:p>
        </p:txBody>
      </p:sp>
      <p:sp>
        <p:nvSpPr>
          <p:cNvPr id="5" name="Holder 5"/>
          <p:cNvSpPr>
            <a:spLocks noGrp="1"/>
          </p:cNvSpPr>
          <p:nvPr>
            <p:ph type="sldNum" sz="quarter" idx="7"/>
          </p:nvPr>
        </p:nvSpPr>
        <p:spPr>
          <a:xfrm>
            <a:off x="6934200" y="6490154"/>
            <a:ext cx="2057400" cy="365125"/>
          </a:xfrm>
        </p:spPr>
        <p:txBody>
          <a:bodyPr vert="horz" lIns="91440" tIns="45720" rIns="91440" bIns="45720" rtlCol="0" anchor="ctr"/>
          <a:lstStyle>
            <a:lvl1pPr>
              <a:defRPr lang="en-US" smtClean="0"/>
            </a:lvl1pPr>
          </a:lstStyle>
          <a:p>
            <a:pPr algn="r"/>
            <a:fld id="{81D60167-4931-47E6-BA6A-407CBD079E47}" type="slidenum">
              <a:rPr lang="en-US" smtClean="0"/>
              <a:pPr algn="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79476" y="85343"/>
            <a:ext cx="957071" cy="943355"/>
          </a:xfrm>
          <a:prstGeom prst="rect">
            <a:avLst/>
          </a:prstGeom>
          <a:blipFill>
            <a:blip r:embed="rId2" cstate="print"/>
            <a:stretch>
              <a:fillRect/>
            </a:stretch>
          </a:blipFill>
        </p:spPr>
        <p:txBody>
          <a:bodyPr wrap="square" lIns="0" tIns="0" rIns="0" bIns="0" rtlCol="0"/>
          <a:lstStyle/>
          <a:p>
            <a:endParaRPr dirty="0"/>
          </a:p>
        </p:txBody>
      </p:sp>
      <p:sp>
        <p:nvSpPr>
          <p:cNvPr id="17" name="bk object 17"/>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2060"/>
          </a:solidFill>
        </p:spPr>
        <p:txBody>
          <a:bodyPr wrap="square" lIns="0" tIns="0" rIns="0" bIns="0" rtlCol="0"/>
          <a:lstStyle/>
          <a:p>
            <a:endParaRPr dirty="0"/>
          </a:p>
        </p:txBody>
      </p:sp>
      <p:sp>
        <p:nvSpPr>
          <p:cNvPr id="2" name="Holder 2"/>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ACBC9976-A0F3-4C1D-9283-F203D7722FDA}" type="datetime1">
              <a:rPr lang="en-US" smtClean="0"/>
              <a:t>2/8/2016</a:t>
            </a:fld>
            <a:endParaRPr lang="en-US" dirty="0"/>
          </a:p>
        </p:txBody>
      </p:sp>
      <p:sp>
        <p:nvSpPr>
          <p:cNvPr id="4" name="Holder 4"/>
          <p:cNvSpPr>
            <a:spLocks noGrp="1"/>
          </p:cNvSpPr>
          <p:nvPr>
            <p:ph type="sldNum" sz="quarter" idx="7"/>
          </p:nvPr>
        </p:nvSpPr>
        <p:spPr>
          <a:xfrm>
            <a:off x="6934200" y="6490154"/>
            <a:ext cx="2057400" cy="365125"/>
          </a:xfrm>
        </p:spPr>
        <p:txBody>
          <a:bodyPr vert="horz" lIns="91440" tIns="45720" rIns="91440" bIns="45720" rtlCol="0" anchor="ctr"/>
          <a:lstStyle>
            <a:lvl1pPr>
              <a:defRPr lang="en-US" smtClean="0"/>
            </a:lvl1pPr>
          </a:lstStyle>
          <a:p>
            <a:pPr algn="r"/>
            <a:fld id="{81D60167-4931-47E6-BA6A-407CBD079E47}" type="slidenum">
              <a:rPr lang="en-US" smtClean="0"/>
              <a:pPr algn="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BF8FF8B2-85C1-40DA-A45A-9D646A46B715}" type="datetime1">
              <a:rPr lang="en-US" smtClean="0">
                <a:solidFill>
                  <a:prstClr val="black">
                    <a:tint val="75000"/>
                  </a:prstClr>
                </a:solidFill>
              </a:rPr>
              <a:t>2/8/2016</a:t>
            </a:fld>
            <a:endParaRPr lang="en-US" dirty="0">
              <a:solidFill>
                <a:prstClr val="black">
                  <a:tint val="75000"/>
                </a:prstClr>
              </a:solidFill>
            </a:endParaRPr>
          </a:p>
        </p:txBody>
      </p:sp>
      <p:sp>
        <p:nvSpPr>
          <p:cNvPr id="7" name="Holder 6"/>
          <p:cNvSpPr>
            <a:spLocks noGrp="1"/>
          </p:cNvSpPr>
          <p:nvPr>
            <p:ph type="sldNum" sz="quarter" idx="7"/>
          </p:nvPr>
        </p:nvSpPr>
        <p:spPr>
          <a:xfrm>
            <a:off x="6934200" y="6490154"/>
            <a:ext cx="2057400" cy="365125"/>
          </a:xfrm>
          <a:prstGeom prst="rect">
            <a:avLst/>
          </a:prstGeom>
        </p:spPr>
        <p:txBody>
          <a:bodyPr vert="horz" lIns="91440" tIns="45720" rIns="91440" bIns="45720" rtlCol="0" anchor="ctr"/>
          <a:lstStyle>
            <a:lvl1pPr>
              <a:defRPr lang="en-US" sz="900" smtClean="0">
                <a:solidFill>
                  <a:schemeClr val="tx1">
                    <a:tint val="75000"/>
                  </a:schemeClr>
                </a:solidFill>
              </a:defRPr>
            </a:lvl1pPr>
          </a:lstStyle>
          <a:p>
            <a:pPr algn="r"/>
            <a:fld id="{3F60DBFB-C06E-4CD8-A9EF-C81439A560F9}" type="slidenum">
              <a:rPr lang="en-US" smtClean="0"/>
              <a:pPr algn="r"/>
              <a:t>‹#›</a:t>
            </a:fld>
            <a:endParaRPr lang="en-US" dirty="0"/>
          </a:p>
        </p:txBody>
      </p:sp>
    </p:spTree>
    <p:extLst>
      <p:ext uri="{BB962C8B-B14F-4D97-AF65-F5344CB8AC3E}">
        <p14:creationId xmlns:p14="http://schemas.microsoft.com/office/powerpoint/2010/main" val="2033328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4A5185C6-1452-4612-BB05-1BE157652B2D}" type="datetime1">
              <a:rPr lang="en-US" smtClean="0">
                <a:solidFill>
                  <a:prstClr val="black">
                    <a:tint val="75000"/>
                  </a:prstClr>
                </a:solidFill>
              </a:rPr>
              <a:t>2/8/2016</a:t>
            </a:fld>
            <a:endParaRPr lang="en-US" dirty="0">
              <a:solidFill>
                <a:prstClr val="black">
                  <a:tint val="75000"/>
                </a:prstClr>
              </a:solidFill>
            </a:endParaRPr>
          </a:p>
        </p:txBody>
      </p:sp>
      <p:sp>
        <p:nvSpPr>
          <p:cNvPr id="7" name="Holder 6"/>
          <p:cNvSpPr>
            <a:spLocks noGrp="1"/>
          </p:cNvSpPr>
          <p:nvPr>
            <p:ph type="sldNum" sz="quarter" idx="7"/>
          </p:nvPr>
        </p:nvSpPr>
        <p:spPr>
          <a:xfrm>
            <a:off x="6934200" y="6490154"/>
            <a:ext cx="2057400" cy="365125"/>
          </a:xfrm>
          <a:prstGeom prst="rect">
            <a:avLst/>
          </a:prstGeom>
        </p:spPr>
        <p:txBody>
          <a:bodyPr vert="horz" lIns="91440" tIns="45720" rIns="91440" bIns="45720" rtlCol="0" anchor="ctr"/>
          <a:lstStyle>
            <a:lvl1pPr>
              <a:defRPr lang="en-US" sz="900" smtClean="0">
                <a:solidFill>
                  <a:schemeClr val="tx1">
                    <a:tint val="75000"/>
                  </a:schemeClr>
                </a:solidFill>
              </a:defRPr>
            </a:lvl1pPr>
          </a:lstStyle>
          <a:p>
            <a:pPr algn="r"/>
            <a:fld id="{3F60DBFB-C06E-4CD8-A9EF-C81439A560F9}" type="slidenum">
              <a:rPr lang="en-US" smtClean="0"/>
              <a:pPr algn="r"/>
              <a:t>‹#›</a:t>
            </a:fld>
            <a:endParaRPr lang="en-US" dirty="0"/>
          </a:p>
        </p:txBody>
      </p:sp>
    </p:spTree>
    <p:extLst>
      <p:ext uri="{BB962C8B-B14F-4D97-AF65-F5344CB8AC3E}">
        <p14:creationId xmlns:p14="http://schemas.microsoft.com/office/powerpoint/2010/main" val="1455675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6" name="Holder 6"/>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7825837A-E22D-4DD5-A17D-34675797E1D9}" type="datetime1">
              <a:rPr lang="en-US" smtClean="0">
                <a:solidFill>
                  <a:prstClr val="black">
                    <a:tint val="75000"/>
                  </a:prstClr>
                </a:solidFill>
              </a:rPr>
              <a:t>2/8/2016</a:t>
            </a:fld>
            <a:endParaRPr lang="en-US" dirty="0">
              <a:solidFill>
                <a:prstClr val="black">
                  <a:tint val="75000"/>
                </a:prstClr>
              </a:solidFill>
            </a:endParaRPr>
          </a:p>
        </p:txBody>
      </p:sp>
      <p:sp>
        <p:nvSpPr>
          <p:cNvPr id="9" name="Holder 6"/>
          <p:cNvSpPr>
            <a:spLocks noGrp="1"/>
          </p:cNvSpPr>
          <p:nvPr>
            <p:ph type="sldNum" sz="quarter" idx="7"/>
          </p:nvPr>
        </p:nvSpPr>
        <p:spPr>
          <a:xfrm>
            <a:off x="6934200" y="6490154"/>
            <a:ext cx="2057400" cy="365125"/>
          </a:xfrm>
          <a:prstGeom prst="rect">
            <a:avLst/>
          </a:prstGeom>
        </p:spPr>
        <p:txBody>
          <a:bodyPr vert="horz" lIns="91440" tIns="45720" rIns="91440" bIns="45720" rtlCol="0" anchor="ctr"/>
          <a:lstStyle>
            <a:lvl1pPr>
              <a:defRPr lang="en-US" sz="900" smtClean="0">
                <a:solidFill>
                  <a:schemeClr val="tx1">
                    <a:tint val="75000"/>
                  </a:schemeClr>
                </a:solidFill>
              </a:defRPr>
            </a:lvl1pPr>
          </a:lstStyle>
          <a:p>
            <a:pPr algn="r"/>
            <a:fld id="{3F60DBFB-C06E-4CD8-A9EF-C81439A560F9}" type="slidenum">
              <a:rPr lang="en-US" smtClean="0"/>
              <a:pPr algn="r"/>
              <a:t>‹#›</a:t>
            </a:fld>
            <a:endParaRPr lang="en-US" dirty="0"/>
          </a:p>
        </p:txBody>
      </p:sp>
    </p:spTree>
    <p:extLst>
      <p:ext uri="{BB962C8B-B14F-4D97-AF65-F5344CB8AC3E}">
        <p14:creationId xmlns:p14="http://schemas.microsoft.com/office/powerpoint/2010/main" val="3125784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4" name="Holder 4"/>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E83838A-F21C-45F9-B5CE-5822E6E788AA}" type="datetime1">
              <a:rPr lang="en-US" smtClean="0">
                <a:solidFill>
                  <a:prstClr val="black">
                    <a:tint val="75000"/>
                  </a:prstClr>
                </a:solidFill>
              </a:rPr>
              <a:t>2/8/2016</a:t>
            </a:fld>
            <a:endParaRPr lang="en-US" dirty="0">
              <a:solidFill>
                <a:prstClr val="black">
                  <a:tint val="75000"/>
                </a:prstClr>
              </a:solidFill>
            </a:endParaRPr>
          </a:p>
        </p:txBody>
      </p:sp>
      <p:sp>
        <p:nvSpPr>
          <p:cNvPr id="7" name="Holder 6"/>
          <p:cNvSpPr>
            <a:spLocks noGrp="1"/>
          </p:cNvSpPr>
          <p:nvPr>
            <p:ph type="sldNum" sz="quarter" idx="7"/>
          </p:nvPr>
        </p:nvSpPr>
        <p:spPr>
          <a:xfrm>
            <a:off x="6934200" y="6490154"/>
            <a:ext cx="2057400" cy="365125"/>
          </a:xfrm>
          <a:prstGeom prst="rect">
            <a:avLst/>
          </a:prstGeom>
        </p:spPr>
        <p:txBody>
          <a:bodyPr vert="horz" lIns="91440" tIns="45720" rIns="91440" bIns="45720" rtlCol="0" anchor="ctr"/>
          <a:lstStyle>
            <a:lvl1pPr>
              <a:defRPr lang="en-US" sz="900" smtClean="0">
                <a:solidFill>
                  <a:schemeClr val="tx1">
                    <a:tint val="75000"/>
                  </a:schemeClr>
                </a:solidFill>
              </a:defRPr>
            </a:lvl1pPr>
          </a:lstStyle>
          <a:p>
            <a:pPr algn="r"/>
            <a:fld id="{3F60DBFB-C06E-4CD8-A9EF-C81439A560F9}" type="slidenum">
              <a:rPr lang="en-US" smtClean="0"/>
              <a:pPr algn="r"/>
              <a:t>‹#›</a:t>
            </a:fld>
            <a:endParaRPr lang="en-US" dirty="0"/>
          </a:p>
        </p:txBody>
      </p:sp>
    </p:spTree>
    <p:extLst>
      <p:ext uri="{BB962C8B-B14F-4D97-AF65-F5344CB8AC3E}">
        <p14:creationId xmlns:p14="http://schemas.microsoft.com/office/powerpoint/2010/main" val="2471904451"/>
      </p:ext>
    </p:extLst>
  </p:cSld>
  <p:clrMapOvr>
    <a:masterClrMapping/>
  </p:clrMapOvr>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image" Target="../media/image1.emf"/>
  <Relationship Id="rId11" Type="http://schemas.openxmlformats.org/officeDocument/2006/relationships/image" Target="../media/image2.png"/>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theme" Target="../theme/theme1.xml"/>
  <Relationship Id="rId7" Type="http://schemas.openxmlformats.org/officeDocument/2006/relationships/vmlDrawing" Target="../drawings/vmlDrawing1.vml"/>
  <Relationship Id="rId8" Type="http://schemas.openxmlformats.org/officeDocument/2006/relationships/tags" Target="../tags/tag1.xml"/>
  <Relationship Id="rId9" Type="http://schemas.openxmlformats.org/officeDocument/2006/relationships/oleObject" Target="../embeddings/oleObject1.bin"/>
</Relationships>

</file>

<file path=ppt/slideMasters/_rels/slideMaster2.xml.rels><?xml version="1.0" encoding="UTF-8"?>

<Relationships xmlns="http://schemas.openxmlformats.org/package/2006/relationships">
  <Relationship Id="rId1" Type="http://schemas.openxmlformats.org/officeDocument/2006/relationships/slideLayout" Target="../slideLayouts/slideLayout6.xml"/>
  <Relationship Id="rId10" Type="http://schemas.openxmlformats.org/officeDocument/2006/relationships/image" Target="../media/image1.emf"/>
  <Relationship Id="rId11" Type="http://schemas.openxmlformats.org/officeDocument/2006/relationships/image" Target="../media/image2.png"/>
  <Relationship Id="rId2" Type="http://schemas.openxmlformats.org/officeDocument/2006/relationships/slideLayout" Target="../slideLayouts/slideLayout7.xml"/>
  <Relationship Id="rId3" Type="http://schemas.openxmlformats.org/officeDocument/2006/relationships/slideLayout" Target="../slideLayouts/slideLayout8.xml"/>
  <Relationship Id="rId4" Type="http://schemas.openxmlformats.org/officeDocument/2006/relationships/slideLayout" Target="../slideLayouts/slideLayout9.xml"/>
  <Relationship Id="rId5" Type="http://schemas.openxmlformats.org/officeDocument/2006/relationships/slideLayout" Target="../slideLayouts/slideLayout10.xml"/>
  <Relationship Id="rId6" Type="http://schemas.openxmlformats.org/officeDocument/2006/relationships/theme" Target="../theme/theme2.xml"/>
  <Relationship Id="rId7" Type="http://schemas.openxmlformats.org/officeDocument/2006/relationships/vmlDrawing" Target="../drawings/vmlDrawing2.vml"/>
  <Relationship Id="rId8" Type="http://schemas.openxmlformats.org/officeDocument/2006/relationships/tags" Target="../tags/tag2.xml"/>
  <Relationship Id="rId9" Type="http://schemas.openxmlformats.org/officeDocument/2006/relationships/oleObject" Target="../embeddings/oleObject2.bin"/>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8"/>
            </p:custDataLst>
            <p:extLst>
              <p:ext uri="{D42A27DB-BD31-4B8C-83A1-F6EECF244321}">
                <p14:modId xmlns:p14="http://schemas.microsoft.com/office/powerpoint/2010/main" val="19439823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4802" name="think-cell Slide" r:id="rId9" imgW="663" imgH="659" progId="TCLayout.ActiveDocument.1">
                  <p:embed/>
                </p:oleObj>
              </mc:Choice>
              <mc:Fallback>
                <p:oleObj name="think-cell Slide" r:id="rId9" imgW="663" imgH="659"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16" name="bk object 16"/>
          <p:cNvSpPr/>
          <p:nvPr/>
        </p:nvSpPr>
        <p:spPr>
          <a:xfrm>
            <a:off x="379476" y="85343"/>
            <a:ext cx="957071" cy="943355"/>
          </a:xfrm>
          <a:prstGeom prst="rect">
            <a:avLst/>
          </a:prstGeom>
          <a:blipFill>
            <a:blip r:embed="rId11" cstate="print"/>
            <a:stretch>
              <a:fillRect/>
            </a:stretch>
          </a:blipFill>
        </p:spPr>
        <p:txBody>
          <a:bodyPr wrap="square" lIns="0" tIns="0" rIns="0" bIns="0" rtlCol="0"/>
          <a:lstStyle/>
          <a:p>
            <a:endParaRPr dirty="0"/>
          </a:p>
        </p:txBody>
      </p:sp>
      <p:sp>
        <p:nvSpPr>
          <p:cNvPr id="2" name="Holder 2"/>
          <p:cNvSpPr>
            <a:spLocks noGrp="1"/>
          </p:cNvSpPr>
          <p:nvPr>
            <p:ph type="title"/>
          </p:nvPr>
        </p:nvSpPr>
        <p:spPr>
          <a:xfrm>
            <a:off x="540385" y="280066"/>
            <a:ext cx="8063229" cy="330200"/>
          </a:xfrm>
          <a:prstGeom prst="rect">
            <a:avLst/>
          </a:prstGeom>
        </p:spPr>
        <p:txBody>
          <a:bodyPr wrap="square" lIns="0" tIns="0" rIns="0" bIns="0">
            <a:spAutoFit/>
          </a:bodyPr>
          <a:lstStyle>
            <a:lvl1pPr>
              <a:defRPr sz="2400" b="0" i="0">
                <a:solidFill>
                  <a:srgbClr val="091D5D"/>
                </a:solidFill>
                <a:latin typeface="Arial"/>
                <a:cs typeface="Arial"/>
              </a:defRPr>
            </a:lvl1pPr>
          </a:lstStyle>
          <a:p>
            <a:endParaRPr/>
          </a:p>
        </p:txBody>
      </p:sp>
      <p:sp>
        <p:nvSpPr>
          <p:cNvPr id="3" name="Holder 3"/>
          <p:cNvSpPr>
            <a:spLocks noGrp="1"/>
          </p:cNvSpPr>
          <p:nvPr>
            <p:ph type="body" idx="1"/>
          </p:nvPr>
        </p:nvSpPr>
        <p:spPr>
          <a:xfrm>
            <a:off x="387350" y="1081391"/>
            <a:ext cx="8369300" cy="3146425"/>
          </a:xfrm>
          <a:prstGeom prst="rect">
            <a:avLst/>
          </a:prstGeom>
        </p:spPr>
        <p:txBody>
          <a:bodyPr wrap="square" lIns="0" tIns="0" rIns="0" bIns="0">
            <a:spAutoFit/>
          </a:bodyPr>
          <a:lstStyle>
            <a:lvl1pPr>
              <a:defRPr sz="1200" b="1" i="0">
                <a:solidFill>
                  <a:schemeClr val="tx1"/>
                </a:solidFill>
                <a:latin typeface="Calibri"/>
                <a:cs typeface="Calibri"/>
              </a:defRPr>
            </a:lvl1pPr>
          </a:lstStyle>
          <a:p>
            <a:endParaRPr/>
          </a:p>
        </p:txBody>
      </p:sp>
      <p:sp>
        <p:nvSpPr>
          <p:cNvPr id="6" name="Holder 6"/>
          <p:cNvSpPr>
            <a:spLocks noGrp="1"/>
          </p:cNvSpPr>
          <p:nvPr>
            <p:ph type="sldNum" sz="quarter" idx="7"/>
          </p:nvPr>
        </p:nvSpPr>
        <p:spPr>
          <a:xfrm>
            <a:off x="6934200" y="6490154"/>
            <a:ext cx="2057400" cy="365125"/>
          </a:xfrm>
          <a:prstGeom prst="rect">
            <a:avLst/>
          </a:prstGeom>
        </p:spPr>
        <p:txBody>
          <a:bodyPr vert="horz" lIns="91440" tIns="45720" rIns="91440" bIns="45720" rtlCol="0" anchor="ctr"/>
          <a:lstStyle>
            <a:lvl1pPr>
              <a:defRPr lang="en-US" sz="900" smtClean="0">
                <a:solidFill>
                  <a:schemeClr val="tx1">
                    <a:tint val="75000"/>
                  </a:schemeClr>
                </a:solidFill>
              </a:defRPr>
            </a:lvl1pPr>
          </a:lstStyle>
          <a:p>
            <a:pPr algn="r"/>
            <a:fld id="{3F60DBFB-C06E-4CD8-A9EF-C81439A560F9}"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8"/>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8700" name="think-cell Slide" r:id="rId9" imgW="663" imgH="659" progId="TCLayout.ActiveDocument.1">
                  <p:embed/>
                </p:oleObj>
              </mc:Choice>
              <mc:Fallback>
                <p:oleObj name="think-cell Slide" r:id="rId9" imgW="663" imgH="659"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16" name="bk object 16"/>
          <p:cNvSpPr/>
          <p:nvPr/>
        </p:nvSpPr>
        <p:spPr>
          <a:xfrm>
            <a:off x="379476" y="85343"/>
            <a:ext cx="957071" cy="943355"/>
          </a:xfrm>
          <a:prstGeom prst="rect">
            <a:avLst/>
          </a:prstGeom>
          <a:blipFill>
            <a:blip r:embed="rId11" cstate="print"/>
            <a:stretch>
              <a:fillRect/>
            </a:stretch>
          </a:blipFill>
        </p:spPr>
        <p:txBody>
          <a:bodyPr wrap="square" lIns="0" tIns="0" rIns="0" bIns="0" rtlCol="0"/>
          <a:lstStyle/>
          <a:p>
            <a:endParaRPr dirty="0">
              <a:solidFill>
                <a:prstClr val="black"/>
              </a:solidFill>
            </a:endParaRPr>
          </a:p>
        </p:txBody>
      </p:sp>
      <p:sp>
        <p:nvSpPr>
          <p:cNvPr id="2" name="Holder 2"/>
          <p:cNvSpPr>
            <a:spLocks noGrp="1"/>
          </p:cNvSpPr>
          <p:nvPr>
            <p:ph type="title"/>
          </p:nvPr>
        </p:nvSpPr>
        <p:spPr>
          <a:xfrm>
            <a:off x="540385" y="280066"/>
            <a:ext cx="8063229" cy="330200"/>
          </a:xfrm>
          <a:prstGeom prst="rect">
            <a:avLst/>
          </a:prstGeom>
        </p:spPr>
        <p:txBody>
          <a:bodyPr wrap="square" lIns="0" tIns="0" rIns="0" bIns="0">
            <a:spAutoFit/>
          </a:bodyPr>
          <a:lstStyle>
            <a:lvl1pPr>
              <a:defRPr sz="2400" b="0" i="0">
                <a:solidFill>
                  <a:srgbClr val="091D5D"/>
                </a:solidFill>
                <a:latin typeface="Arial"/>
                <a:cs typeface="Arial"/>
              </a:defRPr>
            </a:lvl1pPr>
          </a:lstStyle>
          <a:p>
            <a:endParaRPr/>
          </a:p>
        </p:txBody>
      </p:sp>
      <p:sp>
        <p:nvSpPr>
          <p:cNvPr id="3" name="Holder 3"/>
          <p:cNvSpPr>
            <a:spLocks noGrp="1"/>
          </p:cNvSpPr>
          <p:nvPr>
            <p:ph type="body" idx="1"/>
          </p:nvPr>
        </p:nvSpPr>
        <p:spPr>
          <a:xfrm>
            <a:off x="387350" y="1081391"/>
            <a:ext cx="8369300" cy="3146425"/>
          </a:xfrm>
          <a:prstGeom prst="rect">
            <a:avLst/>
          </a:prstGeom>
        </p:spPr>
        <p:txBody>
          <a:bodyPr wrap="square" lIns="0" tIns="0" rIns="0" bIns="0">
            <a:spAutoFit/>
          </a:bodyPr>
          <a:lstStyle>
            <a:lvl1pPr>
              <a:defRPr sz="1200" b="1" i="0">
                <a:solidFill>
                  <a:schemeClr val="tx1"/>
                </a:solidFill>
                <a:latin typeface="Calibri"/>
                <a:cs typeface="Calibri"/>
              </a:defRPr>
            </a:lvl1pPr>
          </a:lstStyle>
          <a:p>
            <a:endParaRPr/>
          </a:p>
        </p:txBody>
      </p:sp>
      <p:sp>
        <p:nvSpPr>
          <p:cNvPr id="9" name="Holder 6"/>
          <p:cNvSpPr>
            <a:spLocks noGrp="1"/>
          </p:cNvSpPr>
          <p:nvPr>
            <p:ph type="sldNum" sz="quarter" idx="4"/>
          </p:nvPr>
        </p:nvSpPr>
        <p:spPr>
          <a:xfrm>
            <a:off x="6934200" y="6490154"/>
            <a:ext cx="2057400" cy="365125"/>
          </a:xfrm>
          <a:prstGeom prst="rect">
            <a:avLst/>
          </a:prstGeom>
        </p:spPr>
        <p:txBody>
          <a:bodyPr vert="horz" lIns="91440" tIns="45720" rIns="91440" bIns="45720" rtlCol="0" anchor="ctr"/>
          <a:lstStyle>
            <a:lvl1pPr>
              <a:defRPr lang="en-US" sz="900" smtClean="0">
                <a:solidFill>
                  <a:schemeClr val="tx1">
                    <a:tint val="75000"/>
                  </a:schemeClr>
                </a:solidFill>
              </a:defRPr>
            </a:lvl1pPr>
          </a:lstStyle>
          <a:p>
            <a:pPr algn="r"/>
            <a:fld id="{3F60DBFB-C06E-4CD8-A9EF-C81439A560F9}" type="slidenum">
              <a:rPr lang="en-US" smtClean="0"/>
              <a:pPr algn="r"/>
              <a:t>‹#›</a:t>
            </a:fld>
            <a:endParaRPr lang="en-US" dirty="0"/>
          </a:p>
        </p:txBody>
      </p:sp>
    </p:spTree>
    <p:extLst>
      <p:ext uri="{BB962C8B-B14F-4D97-AF65-F5344CB8AC3E}">
        <p14:creationId xmlns:p14="http://schemas.microsoft.com/office/powerpoint/2010/main" val="338386105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jpg"/>
  <Relationship Id="rId4" Type="http://schemas.openxmlformats.org/officeDocument/2006/relationships/image" Target="../media/image4.png"/>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
  <Relationship Id="rId1" Type="http://schemas.openxmlformats.org/officeDocument/2006/relationships/vmlDrawing" Target="../drawings/vmlDrawing3.vml"/>
  <Relationship Id="rId10" Type="http://schemas.openxmlformats.org/officeDocument/2006/relationships/image" Target="../media/image10.png"/>
  <Relationship Id="rId2" Type="http://schemas.openxmlformats.org/officeDocument/2006/relationships/tags" Target="../tags/tag3.xml"/>
  <Relationship Id="rId3" Type="http://schemas.openxmlformats.org/officeDocument/2006/relationships/slideLayout" Target="../slideLayouts/slideLayout2.xml"/>
  <Relationship Id="rId4" Type="http://schemas.openxmlformats.org/officeDocument/2006/relationships/notesSlide" Target="../notesSlides/notesSlide12.xml"/>
  <Relationship Id="rId5" Type="http://schemas.openxmlformats.org/officeDocument/2006/relationships/oleObject" Target="../embeddings/oleObject3.bin"/>
  <Relationship Id="rId6" Type="http://schemas.openxmlformats.org/officeDocument/2006/relationships/image" Target="../media/image1.emf"/>
  <Relationship Id="rId7" Type="http://schemas.openxmlformats.org/officeDocument/2006/relationships/image" Target="../media/image7.png"/>
  <Relationship Id="rId8" Type="http://schemas.openxmlformats.org/officeDocument/2006/relationships/image" Target="../media/image8.png"/>
  <Relationship Id="rId9" Type="http://schemas.openxmlformats.org/officeDocument/2006/relationships/image" Target="../media/image9.png"/>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
  <Relationship Id="rId1" Type="http://schemas.openxmlformats.org/officeDocument/2006/relationships/vmlDrawing" Target="../drawings/vmlDrawing4.vml"/>
  <Relationship Id="rId2" Type="http://schemas.openxmlformats.org/officeDocument/2006/relationships/tags" Target="../tags/tag4.xml"/>
  <Relationship Id="rId3" Type="http://schemas.openxmlformats.org/officeDocument/2006/relationships/slideLayout" Target="../slideLayouts/slideLayout2.xml"/>
  <Relationship Id="rId4" Type="http://schemas.openxmlformats.org/officeDocument/2006/relationships/notesSlide" Target="../notesSlides/notesSlide14.xml"/>
  <Relationship Id="rId5" Type="http://schemas.openxmlformats.org/officeDocument/2006/relationships/oleObject" Target="../embeddings/oleObject4.bin"/>
  <Relationship Id="rId6" Type="http://schemas.openxmlformats.org/officeDocument/2006/relationships/image" Target="../media/image1.emf"/>
  <Relationship Id="rId7" Type="http://schemas.openxmlformats.org/officeDocument/2006/relationships/image" Target="../media/image11.png"/>
  <Relationship Id="rId8" Type="http://schemas.openxmlformats.org/officeDocument/2006/relationships/image" Target="../media/image12.png"/>
  <Relationship Id="rId9" Type="http://schemas.openxmlformats.org/officeDocument/2006/relationships/image" Target="../media/image13.png"/>
</Relationships>

</file>

<file path=ppt/slides/_rels/slide1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5.xml"/>
  <Relationship Id="rId3" Type="http://schemas.openxmlformats.org/officeDocument/2006/relationships/image" Target="../media/image14.png"/>
  <Relationship Id="rId4" Type="http://schemas.openxmlformats.org/officeDocument/2006/relationships/image" Target="../media/image15.png"/>
  <Relationship Id="rId5" Type="http://schemas.openxmlformats.org/officeDocument/2006/relationships/image" Target="../media/image16.png"/>
</Relationships>

</file>

<file path=ppt/slides/_rels/slide1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6.xml"/>
  <Relationship Id="rId3" Type="http://schemas.openxmlformats.org/officeDocument/2006/relationships/image" Target="../media/image17.png"/>
</Relationships>

</file>

<file path=ppt/slides/_rels/slide1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
  <Relationship Id="rId1" Type="http://schemas.openxmlformats.org/officeDocument/2006/relationships/slideLayout" Target="../slideLayouts/slideLayout10.xml"/>
  <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
  <Relationship Id="rId1" Type="http://schemas.openxmlformats.org/officeDocument/2006/relationships/slideLayout" Target="../slideLayouts/slideLayout10.xml"/>
  <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
  <Relationship Id="rId1" Type="http://schemas.openxmlformats.org/officeDocument/2006/relationships/vmlDrawing" Target="../drawings/vmlDrawing5.vml"/>
  <Relationship Id="rId2" Type="http://schemas.openxmlformats.org/officeDocument/2006/relationships/tags" Target="../tags/tag5.xml"/>
  <Relationship Id="rId3" Type="http://schemas.openxmlformats.org/officeDocument/2006/relationships/slideLayout" Target="../slideLayouts/slideLayout7.xml"/>
  <Relationship Id="rId4" Type="http://schemas.openxmlformats.org/officeDocument/2006/relationships/notesSlide" Target="../notesSlides/notesSlide21.xml"/>
  <Relationship Id="rId5" Type="http://schemas.openxmlformats.org/officeDocument/2006/relationships/oleObject" Target="../embeddings/oleObject5.bin"/>
  <Relationship Id="rId6" Type="http://schemas.openxmlformats.org/officeDocument/2006/relationships/image" Target="../media/image1.emf"/>
  <Relationship Id="rId7" Type="http://schemas.openxmlformats.org/officeDocument/2006/relationships/image" Target="../media/image18.png"/>
  <Relationship Id="rId8" Type="http://schemas.openxmlformats.org/officeDocument/2006/relationships/image" Target="../media/image19.png"/>
  <Relationship Id="rId9" Type="http://schemas.openxmlformats.org/officeDocument/2006/relationships/image" Target="../media/image9.png"/>
</Relationships>

</file>

<file path=ppt/slides/_rels/slide22.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22.xml"/>
</Relationships>

</file>

<file path=ppt/slides/_rels/slide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4.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4.xml"/>
</Relationships>

</file>

<file path=ppt/slides/_rels/slide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5.png"/>
  <Relationship Id="rId4" Type="http://schemas.microsoft.com/office/2007/relationships/hdphoto" Target="../media/hdphoto1.wdp"/>
</Relationships>

</file>

<file path=ppt/slides/_rels/slide6.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6.xml"/>
  <Relationship Id="rId3" Type="http://schemas.openxmlformats.org/officeDocument/2006/relationships/image" Target="../media/image6.png"/>
</Relationships>

</file>

<file path=ppt/slides/_rels/slide7.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7.xml"/>
</Relationships>

</file>

<file path=ppt/slides/_rels/slide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_rels/slide9.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3529965"/>
          </a:xfrm>
          <a:custGeom>
            <a:avLst/>
            <a:gdLst/>
            <a:ahLst/>
            <a:cxnLst/>
            <a:rect l="l" t="t" r="r" b="b"/>
            <a:pathLst>
              <a:path w="9144000" h="3529965">
                <a:moveTo>
                  <a:pt x="0" y="3529584"/>
                </a:moveTo>
                <a:lnTo>
                  <a:pt x="9144000" y="3529584"/>
                </a:lnTo>
                <a:lnTo>
                  <a:pt x="9144000" y="0"/>
                </a:lnTo>
                <a:lnTo>
                  <a:pt x="0" y="0"/>
                </a:lnTo>
                <a:lnTo>
                  <a:pt x="0" y="3529584"/>
                </a:lnTo>
                <a:close/>
              </a:path>
            </a:pathLst>
          </a:custGeom>
          <a:solidFill>
            <a:srgbClr val="000066"/>
          </a:solidFill>
        </p:spPr>
        <p:txBody>
          <a:bodyPr wrap="square" lIns="0" tIns="0" rIns="0" bIns="0" rtlCol="0"/>
          <a:lstStyle/>
          <a:p>
            <a:endParaRPr dirty="0"/>
          </a:p>
        </p:txBody>
      </p:sp>
      <p:sp>
        <p:nvSpPr>
          <p:cNvPr id="3" name="object 3"/>
          <p:cNvSpPr/>
          <p:nvPr/>
        </p:nvSpPr>
        <p:spPr>
          <a:xfrm>
            <a:off x="467868" y="4706111"/>
            <a:ext cx="6769734" cy="0"/>
          </a:xfrm>
          <a:custGeom>
            <a:avLst/>
            <a:gdLst/>
            <a:ahLst/>
            <a:cxnLst/>
            <a:rect l="l" t="t" r="r" b="b"/>
            <a:pathLst>
              <a:path w="6769734">
                <a:moveTo>
                  <a:pt x="0" y="0"/>
                </a:moveTo>
                <a:lnTo>
                  <a:pt x="6769608" y="0"/>
                </a:lnTo>
              </a:path>
            </a:pathLst>
          </a:custGeom>
          <a:ln w="12192">
            <a:solidFill>
              <a:srgbClr val="000000"/>
            </a:solidFill>
          </a:ln>
        </p:spPr>
        <p:txBody>
          <a:bodyPr wrap="square" lIns="0" tIns="0" rIns="0" bIns="0" rtlCol="0"/>
          <a:lstStyle/>
          <a:p>
            <a:endParaRPr dirty="0"/>
          </a:p>
        </p:txBody>
      </p:sp>
      <p:sp>
        <p:nvSpPr>
          <p:cNvPr id="4" name="object 4"/>
          <p:cNvSpPr/>
          <p:nvPr/>
        </p:nvSpPr>
        <p:spPr>
          <a:xfrm>
            <a:off x="6912864" y="3901440"/>
            <a:ext cx="1778507" cy="2537459"/>
          </a:xfrm>
          <a:prstGeom prst="rect">
            <a:avLst/>
          </a:prstGeom>
          <a:blipFill>
            <a:blip r:embed="rId3" cstate="print"/>
            <a:stretch>
              <a:fillRect/>
            </a:stretch>
          </a:blipFill>
        </p:spPr>
        <p:txBody>
          <a:bodyPr wrap="square" lIns="0" tIns="0" rIns="0" bIns="0" rtlCol="0"/>
          <a:lstStyle/>
          <a:p>
            <a:endParaRPr dirty="0"/>
          </a:p>
        </p:txBody>
      </p:sp>
      <p:sp>
        <p:nvSpPr>
          <p:cNvPr id="5" name="object 5"/>
          <p:cNvSpPr txBox="1"/>
          <p:nvPr/>
        </p:nvSpPr>
        <p:spPr>
          <a:xfrm>
            <a:off x="447674" y="4391778"/>
            <a:ext cx="6562726" cy="689932"/>
          </a:xfrm>
          <a:prstGeom prst="rect">
            <a:avLst/>
          </a:prstGeom>
        </p:spPr>
        <p:txBody>
          <a:bodyPr vert="horz" wrap="square" lIns="0" tIns="0" rIns="0" bIns="0" rtlCol="0">
            <a:spAutoFit/>
          </a:bodyPr>
          <a:lstStyle/>
          <a:p>
            <a:pPr marL="12700">
              <a:lnSpc>
                <a:spcPct val="100000"/>
              </a:lnSpc>
            </a:pPr>
            <a:r>
              <a:rPr sz="1800" b="1" dirty="0">
                <a:solidFill>
                  <a:srgbClr val="091D5D"/>
                </a:solidFill>
                <a:latin typeface="Arial"/>
                <a:cs typeface="Arial"/>
              </a:rPr>
              <a:t>Indi</a:t>
            </a:r>
            <a:r>
              <a:rPr sz="1800" b="1" spc="-45" dirty="0">
                <a:solidFill>
                  <a:srgbClr val="091D5D"/>
                </a:solidFill>
                <a:latin typeface="Arial"/>
                <a:cs typeface="Arial"/>
              </a:rPr>
              <a:t>v</a:t>
            </a:r>
            <a:r>
              <a:rPr sz="1800" b="1" dirty="0">
                <a:solidFill>
                  <a:srgbClr val="091D5D"/>
                </a:solidFill>
                <a:latin typeface="Arial"/>
                <a:cs typeface="Arial"/>
              </a:rPr>
              <a:t>idu</a:t>
            </a:r>
            <a:r>
              <a:rPr sz="1800" b="1" spc="-5" dirty="0">
                <a:solidFill>
                  <a:srgbClr val="091D5D"/>
                </a:solidFill>
                <a:latin typeface="Arial"/>
                <a:cs typeface="Arial"/>
              </a:rPr>
              <a:t>a</a:t>
            </a:r>
            <a:r>
              <a:rPr sz="1800" b="1" dirty="0">
                <a:solidFill>
                  <a:srgbClr val="091D5D"/>
                </a:solidFill>
                <a:latin typeface="Arial"/>
                <a:cs typeface="Arial"/>
              </a:rPr>
              <a:t>l</a:t>
            </a:r>
            <a:r>
              <a:rPr sz="1800" b="1" spc="15" dirty="0">
                <a:solidFill>
                  <a:srgbClr val="091D5D"/>
                </a:solidFill>
                <a:latin typeface="Arial"/>
                <a:cs typeface="Arial"/>
              </a:rPr>
              <a:t> </a:t>
            </a:r>
            <a:r>
              <a:rPr sz="1800" b="1" spc="-5" dirty="0">
                <a:solidFill>
                  <a:srgbClr val="091D5D"/>
                </a:solidFill>
                <a:latin typeface="Arial"/>
                <a:cs typeface="Arial"/>
              </a:rPr>
              <a:t>S</a:t>
            </a:r>
            <a:r>
              <a:rPr sz="1800" b="1" dirty="0">
                <a:solidFill>
                  <a:srgbClr val="091D5D"/>
                </a:solidFill>
                <a:latin typeface="Arial"/>
                <a:cs typeface="Arial"/>
              </a:rPr>
              <a:t>uppo</a:t>
            </a:r>
            <a:r>
              <a:rPr sz="1800" b="1" spc="-5" dirty="0">
                <a:solidFill>
                  <a:srgbClr val="091D5D"/>
                </a:solidFill>
                <a:latin typeface="Arial"/>
                <a:cs typeface="Arial"/>
              </a:rPr>
              <a:t>r</a:t>
            </a:r>
            <a:r>
              <a:rPr sz="1800" b="1" dirty="0">
                <a:solidFill>
                  <a:srgbClr val="091D5D"/>
                </a:solidFill>
                <a:latin typeface="Arial"/>
                <a:cs typeface="Arial"/>
              </a:rPr>
              <a:t>t</a:t>
            </a:r>
            <a:r>
              <a:rPr sz="1800" b="1" spc="-20" dirty="0">
                <a:solidFill>
                  <a:srgbClr val="091D5D"/>
                </a:solidFill>
                <a:latin typeface="Arial"/>
                <a:cs typeface="Arial"/>
              </a:rPr>
              <a:t> </a:t>
            </a:r>
            <a:r>
              <a:rPr sz="1800" b="1" spc="-5" dirty="0">
                <a:solidFill>
                  <a:srgbClr val="091D5D"/>
                </a:solidFill>
                <a:latin typeface="Arial"/>
                <a:cs typeface="Arial"/>
              </a:rPr>
              <a:t>P</a:t>
            </a:r>
            <a:r>
              <a:rPr sz="1800" b="1" dirty="0">
                <a:solidFill>
                  <a:srgbClr val="091D5D"/>
                </a:solidFill>
                <a:latin typeface="Arial"/>
                <a:cs typeface="Arial"/>
              </a:rPr>
              <a:t>l</a:t>
            </a:r>
            <a:r>
              <a:rPr sz="1800" b="1" spc="-5" dirty="0">
                <a:solidFill>
                  <a:srgbClr val="091D5D"/>
                </a:solidFill>
                <a:latin typeface="Arial"/>
                <a:cs typeface="Arial"/>
              </a:rPr>
              <a:t>a</a:t>
            </a:r>
            <a:r>
              <a:rPr sz="1800" b="1" dirty="0">
                <a:solidFill>
                  <a:srgbClr val="091D5D"/>
                </a:solidFill>
                <a:latin typeface="Arial"/>
                <a:cs typeface="Arial"/>
              </a:rPr>
              <a:t>n</a:t>
            </a:r>
            <a:r>
              <a:rPr sz="1800" b="1" spc="5" dirty="0">
                <a:solidFill>
                  <a:srgbClr val="091D5D"/>
                </a:solidFill>
                <a:latin typeface="Arial"/>
                <a:cs typeface="Arial"/>
              </a:rPr>
              <a:t> </a:t>
            </a:r>
            <a:r>
              <a:rPr sz="1800" b="1" dirty="0">
                <a:solidFill>
                  <a:srgbClr val="091D5D"/>
                </a:solidFill>
                <a:latin typeface="Arial"/>
                <a:cs typeface="Arial"/>
              </a:rPr>
              <a:t>(I</a:t>
            </a:r>
            <a:r>
              <a:rPr sz="1800" b="1" spc="-5" dirty="0">
                <a:solidFill>
                  <a:srgbClr val="091D5D"/>
                </a:solidFill>
                <a:latin typeface="Arial"/>
                <a:cs typeface="Arial"/>
              </a:rPr>
              <a:t>SP</a:t>
            </a:r>
            <a:r>
              <a:rPr sz="1800" b="1" dirty="0">
                <a:solidFill>
                  <a:srgbClr val="091D5D"/>
                </a:solidFill>
                <a:latin typeface="Arial"/>
                <a:cs typeface="Arial"/>
              </a:rPr>
              <a:t>)</a:t>
            </a:r>
            <a:r>
              <a:rPr sz="1800" b="1" spc="-10" dirty="0">
                <a:solidFill>
                  <a:srgbClr val="091D5D"/>
                </a:solidFill>
                <a:latin typeface="Arial"/>
                <a:cs typeface="Arial"/>
              </a:rPr>
              <a:t> </a:t>
            </a:r>
            <a:r>
              <a:rPr sz="1800" b="1" dirty="0">
                <a:solidFill>
                  <a:srgbClr val="091D5D"/>
                </a:solidFill>
                <a:latin typeface="Arial"/>
                <a:cs typeface="Arial"/>
              </a:rPr>
              <a:t>Module</a:t>
            </a:r>
            <a:r>
              <a:rPr sz="1800" b="1" spc="-15" dirty="0">
                <a:solidFill>
                  <a:srgbClr val="091D5D"/>
                </a:solidFill>
                <a:latin typeface="Arial"/>
                <a:cs typeface="Arial"/>
              </a:rPr>
              <a:t> </a:t>
            </a:r>
            <a:r>
              <a:rPr lang="en-US" b="1" spc="-95" dirty="0" smtClean="0">
                <a:solidFill>
                  <a:srgbClr val="091D5D"/>
                </a:solidFill>
                <a:latin typeface="Arial"/>
                <a:cs typeface="Arial"/>
              </a:rPr>
              <a:t>– Release 7.7</a:t>
            </a:r>
            <a:endParaRPr sz="1800" dirty="0">
              <a:latin typeface="Arial"/>
              <a:cs typeface="Arial"/>
            </a:endParaRPr>
          </a:p>
          <a:p>
            <a:pPr marL="12700" marR="3731260">
              <a:lnSpc>
                <a:spcPct val="100000"/>
              </a:lnSpc>
              <a:spcBef>
                <a:spcPts val="1285"/>
              </a:spcBef>
            </a:pPr>
            <a:r>
              <a:rPr lang="en-US" sz="1600" spc="-15" dirty="0" smtClean="0">
                <a:solidFill>
                  <a:srgbClr val="091D5D"/>
                </a:solidFill>
                <a:latin typeface="Arial"/>
                <a:cs typeface="Arial"/>
              </a:rPr>
              <a:t>Training - Provider </a:t>
            </a:r>
            <a:r>
              <a:rPr sz="1600" spc="-10" dirty="0" smtClean="0">
                <a:solidFill>
                  <a:srgbClr val="091D5D"/>
                </a:solidFill>
                <a:latin typeface="Arial"/>
                <a:cs typeface="Arial"/>
              </a:rPr>
              <a:t>Sta</a:t>
            </a:r>
            <a:r>
              <a:rPr sz="1600" spc="-30" dirty="0" smtClean="0">
                <a:solidFill>
                  <a:srgbClr val="091D5D"/>
                </a:solidFill>
                <a:latin typeface="Arial"/>
                <a:cs typeface="Arial"/>
              </a:rPr>
              <a:t>f</a:t>
            </a:r>
            <a:r>
              <a:rPr sz="1600" spc="-5" dirty="0" smtClean="0">
                <a:solidFill>
                  <a:srgbClr val="091D5D"/>
                </a:solidFill>
                <a:latin typeface="Arial"/>
                <a:cs typeface="Arial"/>
              </a:rPr>
              <a:t>f</a:t>
            </a:r>
            <a:endParaRPr sz="1600" dirty="0">
              <a:latin typeface="Arial"/>
              <a:cs typeface="Arial"/>
            </a:endParaRPr>
          </a:p>
        </p:txBody>
      </p:sp>
      <p:sp>
        <p:nvSpPr>
          <p:cNvPr id="7" name="object 7"/>
          <p:cNvSpPr/>
          <p:nvPr/>
        </p:nvSpPr>
        <p:spPr>
          <a:xfrm>
            <a:off x="5498591" y="128015"/>
            <a:ext cx="3345167" cy="3299459"/>
          </a:xfrm>
          <a:prstGeom prst="rect">
            <a:avLst/>
          </a:prstGeom>
          <a:blipFill>
            <a:blip r:embed="rId4" cstate="print"/>
            <a:stretch>
              <a:fillRect/>
            </a:stretch>
          </a:blipFill>
        </p:spPr>
        <p:txBody>
          <a:bodyPr wrap="square" lIns="0" tIns="0" rIns="0" bIns="0" rtlCol="0"/>
          <a:lstStyle/>
          <a:p>
            <a:endParaRPr dirty="0"/>
          </a:p>
        </p:txBody>
      </p:sp>
      <p:sp>
        <p:nvSpPr>
          <p:cNvPr id="9" name="Slide Number Placeholder 8"/>
          <p:cNvSpPr>
            <a:spLocks noGrp="1"/>
          </p:cNvSpPr>
          <p:nvPr>
            <p:ph type="sldNum" sz="quarter" idx="7"/>
          </p:nvPr>
        </p:nvSpPr>
        <p:spPr/>
        <p:txBody>
          <a:bodyPr/>
          <a:lstStyle/>
          <a:p>
            <a:pPr algn="r"/>
            <a:fld id="{81D60167-4931-47E6-BA6A-407CBD079E47}" type="slidenum">
              <a:rPr lang="en-US" smtClean="0"/>
              <a:pPr algn="r"/>
              <a:t>1</a:t>
            </a:fld>
            <a:endParaRPr lang="en-US" dirty="0"/>
          </a:p>
        </p:txBody>
      </p:sp>
      <p:sp>
        <p:nvSpPr>
          <p:cNvPr id="10" name="object 6"/>
          <p:cNvSpPr txBox="1"/>
          <p:nvPr/>
        </p:nvSpPr>
        <p:spPr>
          <a:xfrm>
            <a:off x="203200" y="1659906"/>
            <a:ext cx="4995149" cy="615553"/>
          </a:xfrm>
          <a:prstGeom prst="rect">
            <a:avLst/>
          </a:prstGeom>
        </p:spPr>
        <p:txBody>
          <a:bodyPr vert="horz" wrap="square" lIns="0" tIns="0" rIns="0" bIns="0" rtlCol="0">
            <a:spAutoFit/>
          </a:bodyPr>
          <a:lstStyle/>
          <a:p>
            <a:pPr marL="12700">
              <a:lnSpc>
                <a:spcPct val="100000"/>
              </a:lnSpc>
            </a:pPr>
            <a:r>
              <a:rPr sz="2000" b="1" spc="5" dirty="0">
                <a:solidFill>
                  <a:srgbClr val="FFFFFF"/>
                </a:solidFill>
                <a:latin typeface="Arial"/>
                <a:cs typeface="Arial"/>
              </a:rPr>
              <a:t>D</a:t>
            </a:r>
            <a:r>
              <a:rPr sz="2000" b="1" dirty="0">
                <a:solidFill>
                  <a:srgbClr val="FFFFFF"/>
                </a:solidFill>
                <a:latin typeface="Arial"/>
                <a:cs typeface="Arial"/>
              </a:rPr>
              <a:t>e</a:t>
            </a:r>
            <a:r>
              <a:rPr sz="2000" b="1" spc="-5" dirty="0">
                <a:solidFill>
                  <a:srgbClr val="FFFFFF"/>
                </a:solidFill>
                <a:latin typeface="Arial"/>
                <a:cs typeface="Arial"/>
              </a:rPr>
              <a:t>p</a:t>
            </a:r>
            <a:r>
              <a:rPr sz="2000" b="1" dirty="0">
                <a:solidFill>
                  <a:srgbClr val="FFFFFF"/>
                </a:solidFill>
                <a:latin typeface="Arial"/>
                <a:cs typeface="Arial"/>
              </a:rPr>
              <a:t>art</a:t>
            </a:r>
            <a:r>
              <a:rPr sz="2000" b="1" spc="-10" dirty="0">
                <a:solidFill>
                  <a:srgbClr val="FFFFFF"/>
                </a:solidFill>
                <a:latin typeface="Arial"/>
                <a:cs typeface="Arial"/>
              </a:rPr>
              <a:t>m</a:t>
            </a:r>
            <a:r>
              <a:rPr sz="2000" b="1" dirty="0">
                <a:solidFill>
                  <a:srgbClr val="FFFFFF"/>
                </a:solidFill>
                <a:latin typeface="Arial"/>
                <a:cs typeface="Arial"/>
              </a:rPr>
              <a:t>e</a:t>
            </a:r>
            <a:r>
              <a:rPr sz="2000" b="1" spc="-5" dirty="0">
                <a:solidFill>
                  <a:srgbClr val="FFFFFF"/>
                </a:solidFill>
                <a:latin typeface="Arial"/>
                <a:cs typeface="Arial"/>
              </a:rPr>
              <a:t>n</a:t>
            </a:r>
            <a:r>
              <a:rPr sz="2000" b="1" dirty="0">
                <a:solidFill>
                  <a:srgbClr val="FFFFFF"/>
                </a:solidFill>
                <a:latin typeface="Arial"/>
                <a:cs typeface="Arial"/>
              </a:rPr>
              <a:t>t</a:t>
            </a:r>
            <a:r>
              <a:rPr sz="2000" b="1" spc="-40" dirty="0">
                <a:solidFill>
                  <a:srgbClr val="FFFFFF"/>
                </a:solidFill>
                <a:latin typeface="Arial"/>
                <a:cs typeface="Arial"/>
              </a:rPr>
              <a:t> </a:t>
            </a:r>
            <a:r>
              <a:rPr sz="2000" b="1" spc="-5" dirty="0">
                <a:solidFill>
                  <a:srgbClr val="FFFFFF"/>
                </a:solidFill>
                <a:latin typeface="Arial"/>
                <a:cs typeface="Arial"/>
              </a:rPr>
              <a:t>o</a:t>
            </a:r>
            <a:r>
              <a:rPr sz="2000" b="1" dirty="0">
                <a:solidFill>
                  <a:srgbClr val="FFFFFF"/>
                </a:solidFill>
                <a:latin typeface="Arial"/>
                <a:cs typeface="Arial"/>
              </a:rPr>
              <a:t>f</a:t>
            </a:r>
            <a:r>
              <a:rPr sz="2000" b="1" spc="-15" dirty="0">
                <a:solidFill>
                  <a:srgbClr val="FFFFFF"/>
                </a:solidFill>
                <a:latin typeface="Arial"/>
                <a:cs typeface="Arial"/>
              </a:rPr>
              <a:t> </a:t>
            </a:r>
            <a:r>
              <a:rPr sz="2000" b="1" spc="5" dirty="0">
                <a:solidFill>
                  <a:srgbClr val="FFFFFF"/>
                </a:solidFill>
                <a:latin typeface="Arial"/>
                <a:cs typeface="Arial"/>
              </a:rPr>
              <a:t>D</a:t>
            </a:r>
            <a:r>
              <a:rPr sz="2000" b="1" dirty="0">
                <a:solidFill>
                  <a:srgbClr val="FFFFFF"/>
                </a:solidFill>
                <a:latin typeface="Arial"/>
                <a:cs typeface="Arial"/>
              </a:rPr>
              <a:t>e</a:t>
            </a:r>
            <a:r>
              <a:rPr sz="2000" b="1" spc="-25" dirty="0">
                <a:solidFill>
                  <a:srgbClr val="FFFFFF"/>
                </a:solidFill>
                <a:latin typeface="Arial"/>
                <a:cs typeface="Arial"/>
              </a:rPr>
              <a:t>v</a:t>
            </a:r>
            <a:r>
              <a:rPr sz="2000" b="1" dirty="0">
                <a:solidFill>
                  <a:srgbClr val="FFFFFF"/>
                </a:solidFill>
                <a:latin typeface="Arial"/>
                <a:cs typeface="Arial"/>
              </a:rPr>
              <a:t>e</a:t>
            </a:r>
            <a:r>
              <a:rPr sz="2000" b="1" spc="-5" dirty="0">
                <a:solidFill>
                  <a:srgbClr val="FFFFFF"/>
                </a:solidFill>
                <a:latin typeface="Arial"/>
                <a:cs typeface="Arial"/>
              </a:rPr>
              <a:t>lop</a:t>
            </a:r>
            <a:r>
              <a:rPr sz="2000" b="1" spc="-10" dirty="0">
                <a:solidFill>
                  <a:srgbClr val="FFFFFF"/>
                </a:solidFill>
                <a:latin typeface="Arial"/>
                <a:cs typeface="Arial"/>
              </a:rPr>
              <a:t>m</a:t>
            </a:r>
            <a:r>
              <a:rPr sz="2000" b="1" dirty="0">
                <a:solidFill>
                  <a:srgbClr val="FFFFFF"/>
                </a:solidFill>
                <a:latin typeface="Arial"/>
                <a:cs typeface="Arial"/>
              </a:rPr>
              <a:t>e</a:t>
            </a:r>
            <a:r>
              <a:rPr sz="2000" b="1" spc="-5" dirty="0">
                <a:solidFill>
                  <a:srgbClr val="FFFFFF"/>
                </a:solidFill>
                <a:latin typeface="Arial"/>
                <a:cs typeface="Arial"/>
              </a:rPr>
              <a:t>n</a:t>
            </a:r>
            <a:r>
              <a:rPr sz="2000" b="1" dirty="0">
                <a:solidFill>
                  <a:srgbClr val="FFFFFF"/>
                </a:solidFill>
                <a:latin typeface="Arial"/>
                <a:cs typeface="Arial"/>
              </a:rPr>
              <a:t>tal</a:t>
            </a:r>
            <a:r>
              <a:rPr sz="2000" b="1" spc="-25" dirty="0">
                <a:solidFill>
                  <a:srgbClr val="FFFFFF"/>
                </a:solidFill>
                <a:latin typeface="Arial"/>
                <a:cs typeface="Arial"/>
              </a:rPr>
              <a:t> </a:t>
            </a:r>
            <a:r>
              <a:rPr sz="2000" b="1" spc="-5" dirty="0" smtClean="0">
                <a:solidFill>
                  <a:srgbClr val="FFFFFF"/>
                </a:solidFill>
                <a:latin typeface="Arial"/>
                <a:cs typeface="Arial"/>
              </a:rPr>
              <a:t>S</a:t>
            </a:r>
            <a:r>
              <a:rPr sz="2000" b="1" dirty="0" smtClean="0">
                <a:solidFill>
                  <a:srgbClr val="FFFFFF"/>
                </a:solidFill>
                <a:latin typeface="Arial"/>
                <a:cs typeface="Arial"/>
              </a:rPr>
              <a:t>er</a:t>
            </a:r>
            <a:r>
              <a:rPr sz="2000" b="1" spc="-25" dirty="0" smtClean="0">
                <a:solidFill>
                  <a:srgbClr val="FFFFFF"/>
                </a:solidFill>
                <a:latin typeface="Arial"/>
                <a:cs typeface="Arial"/>
              </a:rPr>
              <a:t>v</a:t>
            </a:r>
            <a:r>
              <a:rPr sz="2000" b="1" spc="-10" dirty="0" smtClean="0">
                <a:solidFill>
                  <a:srgbClr val="FFFFFF"/>
                </a:solidFill>
                <a:latin typeface="Arial"/>
                <a:cs typeface="Arial"/>
              </a:rPr>
              <a:t>i</a:t>
            </a:r>
            <a:r>
              <a:rPr sz="2000" b="1" dirty="0" smtClean="0">
                <a:solidFill>
                  <a:srgbClr val="FFFFFF"/>
                </a:solidFill>
                <a:latin typeface="Arial"/>
                <a:cs typeface="Arial"/>
              </a:rPr>
              <a:t>ces</a:t>
            </a:r>
            <a:endParaRPr lang="en-US" sz="2000" b="1" dirty="0" smtClean="0">
              <a:solidFill>
                <a:srgbClr val="FFFFFF"/>
              </a:solidFill>
              <a:latin typeface="Arial"/>
              <a:cs typeface="Arial"/>
            </a:endParaRPr>
          </a:p>
          <a:p>
            <a:pPr marL="12700">
              <a:lnSpc>
                <a:spcPct val="100000"/>
              </a:lnSpc>
            </a:pPr>
            <a:r>
              <a:rPr lang="en-US" sz="2000" dirty="0" smtClean="0">
                <a:solidFill>
                  <a:srgbClr val="FFFFFF"/>
                </a:solidFill>
                <a:latin typeface="Arial"/>
                <a:cs typeface="Arial"/>
              </a:rPr>
              <a:t>Massachusetts Rehabilitation Commission</a:t>
            </a:r>
            <a:endParaRPr sz="2000" dirty="0">
              <a:latin typeface="Arial"/>
              <a:cs typeface="Arial"/>
            </a:endParaRPr>
          </a:p>
        </p:txBody>
      </p:sp>
    </p:spTree>
    <p:extLst>
      <p:ext uri="{BB962C8B-B14F-4D97-AF65-F5344CB8AC3E}">
        <p14:creationId xmlns:p14="http://schemas.microsoft.com/office/powerpoint/2010/main" val="1726825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dirty="0"/>
              <a:t>I</a:t>
            </a:r>
            <a:r>
              <a:rPr lang="en-US" spc="-5" dirty="0"/>
              <a:t>S</a:t>
            </a:r>
            <a:r>
              <a:rPr lang="en-US" dirty="0"/>
              <a:t>P</a:t>
            </a:r>
            <a:r>
              <a:rPr lang="en-US" spc="-195" dirty="0"/>
              <a:t> </a:t>
            </a:r>
            <a:r>
              <a:rPr lang="en-US" dirty="0" smtClean="0"/>
              <a:t>Workflow </a:t>
            </a:r>
            <a:endParaRPr spc="-5" dirty="0"/>
          </a:p>
        </p:txBody>
      </p:sp>
      <p:sp>
        <p:nvSpPr>
          <p:cNvPr id="7" name="object 4"/>
          <p:cNvSpPr txBox="1"/>
          <p:nvPr/>
        </p:nvSpPr>
        <p:spPr>
          <a:xfrm>
            <a:off x="457962" y="5106161"/>
            <a:ext cx="8458200" cy="1477328"/>
          </a:xfrm>
          <a:prstGeom prst="rect">
            <a:avLst/>
          </a:prstGeom>
          <a:ln w="19812">
            <a:solidFill>
              <a:srgbClr val="002776"/>
            </a:solidFill>
          </a:ln>
        </p:spPr>
        <p:txBody>
          <a:bodyPr vert="horz" wrap="square" lIns="0" tIns="0" rIns="0" bIns="0" rtlCol="0">
            <a:spAutoFit/>
          </a:bodyPr>
          <a:lstStyle/>
          <a:p>
            <a:pPr marL="697865" marR="330200" indent="-361315" algn="ctr">
              <a:lnSpc>
                <a:spcPct val="150000"/>
              </a:lnSpc>
            </a:pPr>
            <a:r>
              <a:rPr sz="1600" b="1" i="1" spc="-15" dirty="0">
                <a:solidFill>
                  <a:srgbClr val="002060"/>
                </a:solidFill>
                <a:latin typeface="Arial"/>
                <a:cs typeface="Arial"/>
              </a:rPr>
              <a:t>Th</a:t>
            </a:r>
            <a:r>
              <a:rPr sz="1600" b="1" i="1" spc="-10" dirty="0">
                <a:solidFill>
                  <a:srgbClr val="002060"/>
                </a:solidFill>
                <a:latin typeface="Arial"/>
                <a:cs typeface="Arial"/>
              </a:rPr>
              <a:t>e</a:t>
            </a:r>
            <a:r>
              <a:rPr sz="1600" b="1" i="1" spc="10" dirty="0">
                <a:solidFill>
                  <a:srgbClr val="002060"/>
                </a:solidFill>
                <a:latin typeface="Arial"/>
                <a:cs typeface="Arial"/>
              </a:rPr>
              <a:t> </a:t>
            </a:r>
            <a:r>
              <a:rPr sz="1600" b="1" i="1" spc="-10" dirty="0">
                <a:solidFill>
                  <a:srgbClr val="002060"/>
                </a:solidFill>
                <a:latin typeface="Arial"/>
                <a:cs typeface="Arial"/>
              </a:rPr>
              <a:t>ISP</a:t>
            </a:r>
            <a:r>
              <a:rPr sz="1600" b="1" i="1" spc="-60" dirty="0">
                <a:solidFill>
                  <a:srgbClr val="002060"/>
                </a:solidFill>
                <a:latin typeface="Arial"/>
                <a:cs typeface="Arial"/>
              </a:rPr>
              <a:t> </a:t>
            </a:r>
            <a:r>
              <a:rPr sz="1600" b="1" i="1" spc="-20" dirty="0">
                <a:solidFill>
                  <a:srgbClr val="002060"/>
                </a:solidFill>
                <a:latin typeface="Arial"/>
                <a:cs typeface="Arial"/>
              </a:rPr>
              <a:t>modu</a:t>
            </a:r>
            <a:r>
              <a:rPr sz="1600" b="1" i="1" spc="-10" dirty="0">
                <a:solidFill>
                  <a:srgbClr val="002060"/>
                </a:solidFill>
                <a:latin typeface="Arial"/>
                <a:cs typeface="Arial"/>
              </a:rPr>
              <a:t>le</a:t>
            </a:r>
            <a:r>
              <a:rPr sz="1600" b="1" i="1" spc="35" dirty="0">
                <a:solidFill>
                  <a:srgbClr val="002060"/>
                </a:solidFill>
                <a:latin typeface="Arial"/>
                <a:cs typeface="Arial"/>
              </a:rPr>
              <a:t> </a:t>
            </a:r>
            <a:r>
              <a:rPr sz="1600" b="1" i="1" spc="-15" dirty="0">
                <a:solidFill>
                  <a:srgbClr val="002060"/>
                </a:solidFill>
                <a:latin typeface="Arial"/>
                <a:cs typeface="Arial"/>
              </a:rPr>
              <a:t>p</a:t>
            </a:r>
            <a:r>
              <a:rPr sz="1600" b="1" i="1" spc="-10" dirty="0">
                <a:solidFill>
                  <a:srgbClr val="002060"/>
                </a:solidFill>
                <a:latin typeface="Arial"/>
                <a:cs typeface="Arial"/>
              </a:rPr>
              <a:t>r</a:t>
            </a:r>
            <a:r>
              <a:rPr sz="1600" b="1" i="1" spc="-15" dirty="0">
                <a:solidFill>
                  <a:srgbClr val="002060"/>
                </a:solidFill>
                <a:latin typeface="Arial"/>
                <a:cs typeface="Arial"/>
              </a:rPr>
              <a:t>o</a:t>
            </a:r>
            <a:r>
              <a:rPr sz="1600" b="1" i="1" spc="-10" dirty="0">
                <a:solidFill>
                  <a:srgbClr val="002060"/>
                </a:solidFill>
                <a:latin typeface="Arial"/>
                <a:cs typeface="Arial"/>
              </a:rPr>
              <a:t>vi</a:t>
            </a:r>
            <a:r>
              <a:rPr sz="1600" b="1" i="1" spc="-15" dirty="0">
                <a:solidFill>
                  <a:srgbClr val="002060"/>
                </a:solidFill>
                <a:latin typeface="Arial"/>
                <a:cs typeface="Arial"/>
              </a:rPr>
              <a:t>d</a:t>
            </a:r>
            <a:r>
              <a:rPr sz="1600" b="1" i="1" spc="-10" dirty="0">
                <a:solidFill>
                  <a:srgbClr val="002060"/>
                </a:solidFill>
                <a:latin typeface="Arial"/>
                <a:cs typeface="Arial"/>
              </a:rPr>
              <a:t>es</a:t>
            </a:r>
            <a:r>
              <a:rPr sz="1600" b="1" i="1" spc="10" dirty="0">
                <a:solidFill>
                  <a:srgbClr val="002060"/>
                </a:solidFill>
                <a:latin typeface="Arial"/>
                <a:cs typeface="Arial"/>
              </a:rPr>
              <a:t> </a:t>
            </a:r>
            <a:r>
              <a:rPr sz="1600" b="1" i="1" spc="-10" dirty="0">
                <a:solidFill>
                  <a:srgbClr val="002060"/>
                </a:solidFill>
                <a:latin typeface="Arial"/>
                <a:cs typeface="Arial"/>
              </a:rPr>
              <a:t>an</a:t>
            </a:r>
            <a:r>
              <a:rPr sz="1600" b="1" i="1" spc="5" dirty="0">
                <a:solidFill>
                  <a:srgbClr val="002060"/>
                </a:solidFill>
                <a:latin typeface="Arial"/>
                <a:cs typeface="Arial"/>
              </a:rPr>
              <a:t> </a:t>
            </a:r>
            <a:r>
              <a:rPr sz="1600" b="1" i="1" spc="-10" dirty="0">
                <a:solidFill>
                  <a:srgbClr val="002060"/>
                </a:solidFill>
                <a:latin typeface="Arial"/>
                <a:cs typeface="Arial"/>
              </a:rPr>
              <a:t>e</a:t>
            </a:r>
            <a:r>
              <a:rPr sz="1600" b="1" i="1" spc="-40" dirty="0">
                <a:solidFill>
                  <a:srgbClr val="002060"/>
                </a:solidFill>
                <a:latin typeface="Arial"/>
                <a:cs typeface="Arial"/>
              </a:rPr>
              <a:t>f</a:t>
            </a:r>
            <a:r>
              <a:rPr sz="1600" b="1" i="1" spc="-15" dirty="0">
                <a:solidFill>
                  <a:srgbClr val="002060"/>
                </a:solidFill>
                <a:latin typeface="Arial"/>
                <a:cs typeface="Arial"/>
              </a:rPr>
              <a:t>f</a:t>
            </a:r>
            <a:r>
              <a:rPr sz="1600" b="1" i="1" spc="-10" dirty="0">
                <a:solidFill>
                  <a:srgbClr val="002060"/>
                </a:solidFill>
                <a:latin typeface="Arial"/>
                <a:cs typeface="Arial"/>
              </a:rPr>
              <a:t>icie</a:t>
            </a:r>
            <a:r>
              <a:rPr sz="1600" b="1" i="1" spc="-15" dirty="0">
                <a:solidFill>
                  <a:srgbClr val="002060"/>
                </a:solidFill>
                <a:latin typeface="Arial"/>
                <a:cs typeface="Arial"/>
              </a:rPr>
              <a:t>n</a:t>
            </a:r>
            <a:r>
              <a:rPr sz="1600" b="1" i="1" spc="-10" dirty="0">
                <a:solidFill>
                  <a:srgbClr val="002060"/>
                </a:solidFill>
                <a:latin typeface="Arial"/>
                <a:cs typeface="Arial"/>
              </a:rPr>
              <a:t>t</a:t>
            </a:r>
            <a:r>
              <a:rPr sz="1600" b="1" i="1" spc="40" dirty="0">
                <a:solidFill>
                  <a:srgbClr val="002060"/>
                </a:solidFill>
                <a:latin typeface="Arial"/>
                <a:cs typeface="Arial"/>
              </a:rPr>
              <a:t> </a:t>
            </a:r>
            <a:r>
              <a:rPr sz="1600" b="1" i="1" spc="-20" dirty="0">
                <a:solidFill>
                  <a:srgbClr val="002060"/>
                </a:solidFill>
                <a:latin typeface="Arial"/>
                <a:cs typeface="Arial"/>
              </a:rPr>
              <a:t>m</a:t>
            </a:r>
            <a:r>
              <a:rPr sz="1600" b="1" i="1" spc="-10" dirty="0">
                <a:solidFill>
                  <a:srgbClr val="002060"/>
                </a:solidFill>
                <a:latin typeface="Arial"/>
                <a:cs typeface="Arial"/>
              </a:rPr>
              <a:t>ec</a:t>
            </a:r>
            <a:r>
              <a:rPr sz="1600" b="1" i="1" spc="-15" dirty="0">
                <a:solidFill>
                  <a:srgbClr val="002060"/>
                </a:solidFill>
                <a:latin typeface="Arial"/>
                <a:cs typeface="Arial"/>
              </a:rPr>
              <a:t>h</a:t>
            </a:r>
            <a:r>
              <a:rPr sz="1600" b="1" i="1" spc="-10" dirty="0">
                <a:solidFill>
                  <a:srgbClr val="002060"/>
                </a:solidFill>
                <a:latin typeface="Arial"/>
                <a:cs typeface="Arial"/>
              </a:rPr>
              <a:t>a</a:t>
            </a:r>
            <a:r>
              <a:rPr sz="1600" b="1" i="1" spc="-15" dirty="0">
                <a:solidFill>
                  <a:srgbClr val="002060"/>
                </a:solidFill>
                <a:latin typeface="Arial"/>
                <a:cs typeface="Arial"/>
              </a:rPr>
              <a:t>n</a:t>
            </a:r>
            <a:r>
              <a:rPr sz="1600" b="1" i="1" spc="-10" dirty="0">
                <a:solidFill>
                  <a:srgbClr val="002060"/>
                </a:solidFill>
                <a:latin typeface="Arial"/>
                <a:cs typeface="Arial"/>
              </a:rPr>
              <a:t>ism</a:t>
            </a:r>
            <a:r>
              <a:rPr sz="1600" b="1" i="1" spc="20" dirty="0">
                <a:solidFill>
                  <a:srgbClr val="002060"/>
                </a:solidFill>
                <a:latin typeface="Arial"/>
                <a:cs typeface="Arial"/>
              </a:rPr>
              <a:t> </a:t>
            </a:r>
            <a:r>
              <a:rPr sz="1600" b="1" i="1" spc="-15" dirty="0">
                <a:solidFill>
                  <a:srgbClr val="002060"/>
                </a:solidFill>
                <a:latin typeface="Arial"/>
                <a:cs typeface="Arial"/>
              </a:rPr>
              <a:t>fo</a:t>
            </a:r>
            <a:r>
              <a:rPr sz="1600" b="1" i="1" spc="-10" dirty="0">
                <a:solidFill>
                  <a:srgbClr val="002060"/>
                </a:solidFill>
                <a:latin typeface="Arial"/>
                <a:cs typeface="Arial"/>
              </a:rPr>
              <a:t>r</a:t>
            </a:r>
            <a:r>
              <a:rPr sz="1600" b="1" i="1" spc="25" dirty="0">
                <a:solidFill>
                  <a:srgbClr val="002060"/>
                </a:solidFill>
                <a:latin typeface="Arial"/>
                <a:cs typeface="Arial"/>
              </a:rPr>
              <a:t> </a:t>
            </a:r>
            <a:r>
              <a:rPr sz="1600" b="1" i="1" spc="-10" dirty="0">
                <a:solidFill>
                  <a:srgbClr val="002060"/>
                </a:solidFill>
                <a:latin typeface="Arial"/>
                <a:cs typeface="Arial"/>
              </a:rPr>
              <a:t>s</a:t>
            </a:r>
            <a:r>
              <a:rPr sz="1600" b="1" i="1" spc="-15" dirty="0">
                <a:solidFill>
                  <a:srgbClr val="002060"/>
                </a:solidFill>
                <a:latin typeface="Arial"/>
                <a:cs typeface="Arial"/>
              </a:rPr>
              <a:t>t</a:t>
            </a:r>
            <a:r>
              <a:rPr sz="1600" b="1" i="1" spc="-10" dirty="0">
                <a:solidFill>
                  <a:srgbClr val="002060"/>
                </a:solidFill>
                <a:latin typeface="Arial"/>
                <a:cs typeface="Arial"/>
              </a:rPr>
              <a:t>rea</a:t>
            </a:r>
            <a:r>
              <a:rPr sz="1600" b="1" i="1" spc="-20" dirty="0">
                <a:solidFill>
                  <a:srgbClr val="002060"/>
                </a:solidFill>
                <a:latin typeface="Arial"/>
                <a:cs typeface="Arial"/>
              </a:rPr>
              <a:t>m</a:t>
            </a:r>
            <a:r>
              <a:rPr sz="1600" b="1" i="1" spc="-5" dirty="0">
                <a:solidFill>
                  <a:srgbClr val="002060"/>
                </a:solidFill>
                <a:latin typeface="Arial"/>
                <a:cs typeface="Arial"/>
              </a:rPr>
              <a:t>li</a:t>
            </a:r>
            <a:r>
              <a:rPr sz="1600" b="1" i="1" spc="-15" dirty="0">
                <a:solidFill>
                  <a:srgbClr val="002060"/>
                </a:solidFill>
                <a:latin typeface="Arial"/>
                <a:cs typeface="Arial"/>
              </a:rPr>
              <a:t>n</a:t>
            </a:r>
            <a:r>
              <a:rPr sz="1600" b="1" i="1" spc="-5" dirty="0">
                <a:solidFill>
                  <a:srgbClr val="002060"/>
                </a:solidFill>
                <a:latin typeface="Arial"/>
                <a:cs typeface="Arial"/>
              </a:rPr>
              <a:t>i</a:t>
            </a:r>
            <a:r>
              <a:rPr sz="1600" b="1" i="1" spc="-15" dirty="0">
                <a:solidFill>
                  <a:srgbClr val="002060"/>
                </a:solidFill>
                <a:latin typeface="Arial"/>
                <a:cs typeface="Arial"/>
              </a:rPr>
              <a:t>n</a:t>
            </a:r>
            <a:r>
              <a:rPr sz="1600" b="1" i="1" spc="-10" dirty="0">
                <a:solidFill>
                  <a:srgbClr val="002060"/>
                </a:solidFill>
                <a:latin typeface="Arial"/>
                <a:cs typeface="Arial"/>
              </a:rPr>
              <a:t>g</a:t>
            </a:r>
            <a:r>
              <a:rPr sz="1600" b="1" i="1" spc="40" dirty="0">
                <a:solidFill>
                  <a:srgbClr val="002060"/>
                </a:solidFill>
                <a:latin typeface="Arial"/>
                <a:cs typeface="Arial"/>
              </a:rPr>
              <a:t> </a:t>
            </a:r>
            <a:r>
              <a:rPr sz="1600" b="1" i="1" spc="-15" dirty="0">
                <a:solidFill>
                  <a:srgbClr val="002060"/>
                </a:solidFill>
                <a:latin typeface="Arial"/>
                <a:cs typeface="Arial"/>
              </a:rPr>
              <a:t>d</a:t>
            </a:r>
            <a:r>
              <a:rPr sz="1600" b="1" i="1" spc="-10" dirty="0">
                <a:solidFill>
                  <a:srgbClr val="002060"/>
                </a:solidFill>
                <a:latin typeface="Arial"/>
                <a:cs typeface="Arial"/>
              </a:rPr>
              <a:t>a</a:t>
            </a:r>
            <a:r>
              <a:rPr sz="1600" b="1" i="1" spc="-15" dirty="0">
                <a:solidFill>
                  <a:srgbClr val="002060"/>
                </a:solidFill>
                <a:latin typeface="Arial"/>
                <a:cs typeface="Arial"/>
              </a:rPr>
              <a:t>t</a:t>
            </a:r>
            <a:r>
              <a:rPr sz="1600" b="1" i="1" spc="-10" dirty="0">
                <a:solidFill>
                  <a:srgbClr val="002060"/>
                </a:solidFill>
                <a:latin typeface="Arial"/>
                <a:cs typeface="Arial"/>
              </a:rPr>
              <a:t>a</a:t>
            </a:r>
            <a:r>
              <a:rPr sz="1600" b="1" i="1" spc="20" dirty="0">
                <a:solidFill>
                  <a:srgbClr val="002060"/>
                </a:solidFill>
                <a:latin typeface="Arial"/>
                <a:cs typeface="Arial"/>
              </a:rPr>
              <a:t> </a:t>
            </a:r>
            <a:r>
              <a:rPr sz="1600" b="1" i="1" spc="-10" dirty="0">
                <a:solidFill>
                  <a:srgbClr val="002060"/>
                </a:solidFill>
                <a:latin typeface="Arial"/>
                <a:cs typeface="Arial"/>
              </a:rPr>
              <a:t>e</a:t>
            </a:r>
            <a:r>
              <a:rPr sz="1600" b="1" i="1" spc="-15" dirty="0">
                <a:solidFill>
                  <a:srgbClr val="002060"/>
                </a:solidFill>
                <a:latin typeface="Arial"/>
                <a:cs typeface="Arial"/>
              </a:rPr>
              <a:t>nt</a:t>
            </a:r>
            <a:r>
              <a:rPr sz="1600" b="1" i="1" spc="-10" dirty="0">
                <a:solidFill>
                  <a:srgbClr val="002060"/>
                </a:solidFill>
                <a:latin typeface="Arial"/>
                <a:cs typeface="Arial"/>
              </a:rPr>
              <a:t>ry</a:t>
            </a:r>
            <a:r>
              <a:rPr sz="1600" b="1" i="1" spc="10" dirty="0">
                <a:solidFill>
                  <a:srgbClr val="002060"/>
                </a:solidFill>
                <a:latin typeface="Arial"/>
                <a:cs typeface="Arial"/>
              </a:rPr>
              <a:t> </a:t>
            </a:r>
            <a:r>
              <a:rPr sz="1600" b="1" i="1" spc="-10" dirty="0">
                <a:solidFill>
                  <a:srgbClr val="002060"/>
                </a:solidFill>
                <a:latin typeface="Arial"/>
                <a:cs typeface="Arial"/>
              </a:rPr>
              <a:t>a</a:t>
            </a:r>
            <a:r>
              <a:rPr sz="1600" b="1" i="1" spc="-15" dirty="0">
                <a:solidFill>
                  <a:srgbClr val="002060"/>
                </a:solidFill>
                <a:latin typeface="Arial"/>
                <a:cs typeface="Arial"/>
              </a:rPr>
              <a:t>nd</a:t>
            </a:r>
            <a:r>
              <a:rPr sz="1600" b="1" i="1" spc="-10" dirty="0">
                <a:solidFill>
                  <a:srgbClr val="002060"/>
                </a:solidFill>
                <a:latin typeface="Arial"/>
                <a:cs typeface="Arial"/>
              </a:rPr>
              <a:t> e</a:t>
            </a:r>
            <a:r>
              <a:rPr sz="1600" b="1" i="1" spc="-15" dirty="0">
                <a:solidFill>
                  <a:srgbClr val="002060"/>
                </a:solidFill>
                <a:latin typeface="Arial"/>
                <a:cs typeface="Arial"/>
              </a:rPr>
              <a:t>n</a:t>
            </a:r>
            <a:r>
              <a:rPr sz="1600" b="1" i="1" spc="-10" dirty="0">
                <a:solidFill>
                  <a:srgbClr val="002060"/>
                </a:solidFill>
                <a:latin typeface="Arial"/>
                <a:cs typeface="Arial"/>
              </a:rPr>
              <a:t>a</a:t>
            </a:r>
            <a:r>
              <a:rPr sz="1600" b="1" i="1" spc="-15" dirty="0">
                <a:solidFill>
                  <a:srgbClr val="002060"/>
                </a:solidFill>
                <a:latin typeface="Arial"/>
                <a:cs typeface="Arial"/>
              </a:rPr>
              <a:t>b</a:t>
            </a:r>
            <a:r>
              <a:rPr sz="1600" b="1" i="1" spc="-5" dirty="0">
                <a:solidFill>
                  <a:srgbClr val="002060"/>
                </a:solidFill>
                <a:latin typeface="Arial"/>
                <a:cs typeface="Arial"/>
              </a:rPr>
              <a:t>li</a:t>
            </a:r>
            <a:r>
              <a:rPr sz="1600" b="1" i="1" spc="-15" dirty="0">
                <a:solidFill>
                  <a:srgbClr val="002060"/>
                </a:solidFill>
                <a:latin typeface="Arial"/>
                <a:cs typeface="Arial"/>
              </a:rPr>
              <a:t>n</a:t>
            </a:r>
            <a:r>
              <a:rPr sz="1600" b="1" i="1" spc="-10" dirty="0">
                <a:solidFill>
                  <a:srgbClr val="002060"/>
                </a:solidFill>
                <a:latin typeface="Arial"/>
                <a:cs typeface="Arial"/>
              </a:rPr>
              <a:t>g</a:t>
            </a:r>
            <a:r>
              <a:rPr sz="1600" b="1" i="1" spc="15" dirty="0">
                <a:solidFill>
                  <a:srgbClr val="002060"/>
                </a:solidFill>
                <a:latin typeface="Arial"/>
                <a:cs typeface="Arial"/>
              </a:rPr>
              <a:t> </a:t>
            </a:r>
            <a:r>
              <a:rPr sz="1600" b="1" i="1" spc="-10" dirty="0">
                <a:solidFill>
                  <a:srgbClr val="002060"/>
                </a:solidFill>
                <a:latin typeface="Arial"/>
                <a:cs typeface="Arial"/>
              </a:rPr>
              <a:t>e</a:t>
            </a:r>
            <a:r>
              <a:rPr sz="1600" b="1" i="1" spc="-40" dirty="0">
                <a:solidFill>
                  <a:srgbClr val="002060"/>
                </a:solidFill>
                <a:latin typeface="Arial"/>
                <a:cs typeface="Arial"/>
              </a:rPr>
              <a:t>f</a:t>
            </a:r>
            <a:r>
              <a:rPr sz="1600" b="1" i="1" spc="-15" dirty="0">
                <a:solidFill>
                  <a:srgbClr val="002060"/>
                </a:solidFill>
                <a:latin typeface="Arial"/>
                <a:cs typeface="Arial"/>
              </a:rPr>
              <a:t>f</a:t>
            </a:r>
            <a:r>
              <a:rPr sz="1600" b="1" i="1" spc="-10" dirty="0">
                <a:solidFill>
                  <a:srgbClr val="002060"/>
                </a:solidFill>
                <a:latin typeface="Arial"/>
                <a:cs typeface="Arial"/>
              </a:rPr>
              <a:t>icie</a:t>
            </a:r>
            <a:r>
              <a:rPr sz="1600" b="1" i="1" spc="-15" dirty="0">
                <a:solidFill>
                  <a:srgbClr val="002060"/>
                </a:solidFill>
                <a:latin typeface="Arial"/>
                <a:cs typeface="Arial"/>
              </a:rPr>
              <a:t>n</a:t>
            </a:r>
            <a:r>
              <a:rPr sz="1600" b="1" i="1" spc="-10" dirty="0">
                <a:solidFill>
                  <a:srgbClr val="002060"/>
                </a:solidFill>
                <a:latin typeface="Arial"/>
                <a:cs typeface="Arial"/>
              </a:rPr>
              <a:t>t</a:t>
            </a:r>
            <a:r>
              <a:rPr sz="1600" b="1" i="1" spc="40" dirty="0">
                <a:solidFill>
                  <a:srgbClr val="002060"/>
                </a:solidFill>
                <a:latin typeface="Arial"/>
                <a:cs typeface="Arial"/>
              </a:rPr>
              <a:t> </a:t>
            </a:r>
            <a:r>
              <a:rPr sz="1600" b="1" i="1" spc="-5" dirty="0">
                <a:solidFill>
                  <a:srgbClr val="002060"/>
                </a:solidFill>
                <a:latin typeface="Arial"/>
                <a:cs typeface="Arial"/>
              </a:rPr>
              <a:t>i</a:t>
            </a:r>
            <a:r>
              <a:rPr sz="1600" b="1" i="1" spc="-15" dirty="0">
                <a:solidFill>
                  <a:srgbClr val="002060"/>
                </a:solidFill>
                <a:latin typeface="Arial"/>
                <a:cs typeface="Arial"/>
              </a:rPr>
              <a:t>nfo</a:t>
            </a:r>
            <a:r>
              <a:rPr sz="1600" b="1" i="1" spc="-10" dirty="0">
                <a:solidFill>
                  <a:srgbClr val="002060"/>
                </a:solidFill>
                <a:latin typeface="Arial"/>
                <a:cs typeface="Arial"/>
              </a:rPr>
              <a:t>r</a:t>
            </a:r>
            <a:r>
              <a:rPr sz="1600" b="1" i="1" spc="-20" dirty="0">
                <a:solidFill>
                  <a:srgbClr val="002060"/>
                </a:solidFill>
                <a:latin typeface="Arial"/>
                <a:cs typeface="Arial"/>
              </a:rPr>
              <a:t>m</a:t>
            </a:r>
            <a:r>
              <a:rPr sz="1600" b="1" i="1" spc="-10" dirty="0">
                <a:solidFill>
                  <a:srgbClr val="002060"/>
                </a:solidFill>
                <a:latin typeface="Arial"/>
                <a:cs typeface="Arial"/>
              </a:rPr>
              <a:t>a</a:t>
            </a:r>
            <a:r>
              <a:rPr sz="1600" b="1" i="1" spc="-15" dirty="0">
                <a:solidFill>
                  <a:srgbClr val="002060"/>
                </a:solidFill>
                <a:latin typeface="Arial"/>
                <a:cs typeface="Arial"/>
              </a:rPr>
              <a:t>t</a:t>
            </a:r>
            <a:r>
              <a:rPr sz="1600" b="1" i="1" spc="-5" dirty="0">
                <a:solidFill>
                  <a:srgbClr val="002060"/>
                </a:solidFill>
                <a:latin typeface="Arial"/>
                <a:cs typeface="Arial"/>
              </a:rPr>
              <a:t>i</a:t>
            </a:r>
            <a:r>
              <a:rPr sz="1600" b="1" i="1" spc="-15" dirty="0">
                <a:solidFill>
                  <a:srgbClr val="002060"/>
                </a:solidFill>
                <a:latin typeface="Arial"/>
                <a:cs typeface="Arial"/>
              </a:rPr>
              <a:t>o</a:t>
            </a:r>
            <a:r>
              <a:rPr sz="1600" b="1" i="1" spc="-10" dirty="0">
                <a:solidFill>
                  <a:srgbClr val="002060"/>
                </a:solidFill>
                <a:latin typeface="Arial"/>
                <a:cs typeface="Arial"/>
              </a:rPr>
              <a:t>n</a:t>
            </a:r>
            <a:r>
              <a:rPr sz="1600" b="1" i="1" spc="55" dirty="0">
                <a:solidFill>
                  <a:srgbClr val="002060"/>
                </a:solidFill>
                <a:latin typeface="Arial"/>
                <a:cs typeface="Arial"/>
              </a:rPr>
              <a:t> </a:t>
            </a:r>
            <a:r>
              <a:rPr sz="1600" b="1" i="1" spc="-10" dirty="0">
                <a:solidFill>
                  <a:srgbClr val="002060"/>
                </a:solidFill>
                <a:latin typeface="Arial"/>
                <a:cs typeface="Arial"/>
              </a:rPr>
              <a:t>s</a:t>
            </a:r>
            <a:r>
              <a:rPr sz="1600" b="1" i="1" spc="-15" dirty="0">
                <a:solidFill>
                  <a:srgbClr val="002060"/>
                </a:solidFill>
                <a:latin typeface="Arial"/>
                <a:cs typeface="Arial"/>
              </a:rPr>
              <a:t>h</a:t>
            </a:r>
            <a:r>
              <a:rPr sz="1600" b="1" i="1" spc="-10" dirty="0">
                <a:solidFill>
                  <a:srgbClr val="002060"/>
                </a:solidFill>
                <a:latin typeface="Arial"/>
                <a:cs typeface="Arial"/>
              </a:rPr>
              <a:t>ari</a:t>
            </a:r>
            <a:r>
              <a:rPr sz="1600" b="1" i="1" spc="-15" dirty="0">
                <a:solidFill>
                  <a:srgbClr val="002060"/>
                </a:solidFill>
                <a:latin typeface="Arial"/>
                <a:cs typeface="Arial"/>
              </a:rPr>
              <a:t>n</a:t>
            </a:r>
            <a:r>
              <a:rPr sz="1600" b="1" i="1" spc="-10" dirty="0">
                <a:solidFill>
                  <a:srgbClr val="002060"/>
                </a:solidFill>
                <a:latin typeface="Arial"/>
                <a:cs typeface="Arial"/>
              </a:rPr>
              <a:t>g</a:t>
            </a:r>
            <a:r>
              <a:rPr sz="1600" b="1" i="1" spc="15" dirty="0">
                <a:solidFill>
                  <a:srgbClr val="002060"/>
                </a:solidFill>
                <a:latin typeface="Arial"/>
                <a:cs typeface="Arial"/>
              </a:rPr>
              <a:t> </a:t>
            </a:r>
            <a:r>
              <a:rPr sz="1600" b="1" i="1" spc="-15" dirty="0">
                <a:solidFill>
                  <a:srgbClr val="002060"/>
                </a:solidFill>
                <a:latin typeface="Arial"/>
                <a:cs typeface="Arial"/>
              </a:rPr>
              <a:t>b</a:t>
            </a:r>
            <a:r>
              <a:rPr sz="1600" b="1" i="1" spc="-10" dirty="0">
                <a:solidFill>
                  <a:srgbClr val="002060"/>
                </a:solidFill>
                <a:latin typeface="Arial"/>
                <a:cs typeface="Arial"/>
              </a:rPr>
              <a:t>e</a:t>
            </a:r>
            <a:r>
              <a:rPr sz="1600" b="1" i="1" spc="-15" dirty="0">
                <a:solidFill>
                  <a:srgbClr val="002060"/>
                </a:solidFill>
                <a:latin typeface="Arial"/>
                <a:cs typeface="Arial"/>
              </a:rPr>
              <a:t>t</a:t>
            </a:r>
            <a:r>
              <a:rPr sz="1600" b="1" i="1" spc="-25" dirty="0">
                <a:solidFill>
                  <a:srgbClr val="002060"/>
                </a:solidFill>
                <a:latin typeface="Arial"/>
                <a:cs typeface="Arial"/>
              </a:rPr>
              <a:t>w</a:t>
            </a:r>
            <a:r>
              <a:rPr sz="1600" b="1" i="1" spc="-10" dirty="0">
                <a:solidFill>
                  <a:srgbClr val="002060"/>
                </a:solidFill>
                <a:latin typeface="Arial"/>
                <a:cs typeface="Arial"/>
              </a:rPr>
              <a:t>een</a:t>
            </a:r>
            <a:r>
              <a:rPr sz="1600" b="1" i="1" spc="15" dirty="0">
                <a:solidFill>
                  <a:srgbClr val="002060"/>
                </a:solidFill>
                <a:latin typeface="Arial"/>
                <a:cs typeface="Arial"/>
              </a:rPr>
              <a:t> </a:t>
            </a:r>
            <a:r>
              <a:rPr sz="1600" b="1" i="1" spc="-20" dirty="0">
                <a:solidFill>
                  <a:srgbClr val="002060"/>
                </a:solidFill>
                <a:latin typeface="Arial"/>
                <a:cs typeface="Arial"/>
              </a:rPr>
              <a:t>m</a:t>
            </a:r>
            <a:r>
              <a:rPr sz="1600" b="1" i="1" spc="-10" dirty="0">
                <a:solidFill>
                  <a:srgbClr val="002060"/>
                </a:solidFill>
                <a:latin typeface="Arial"/>
                <a:cs typeface="Arial"/>
              </a:rPr>
              <a:t>e</a:t>
            </a:r>
            <a:r>
              <a:rPr sz="1600" b="1" i="1" spc="-20" dirty="0">
                <a:solidFill>
                  <a:srgbClr val="002060"/>
                </a:solidFill>
                <a:latin typeface="Arial"/>
                <a:cs typeface="Arial"/>
              </a:rPr>
              <a:t>mb</a:t>
            </a:r>
            <a:r>
              <a:rPr sz="1600" b="1" i="1" spc="-10" dirty="0">
                <a:solidFill>
                  <a:srgbClr val="002060"/>
                </a:solidFill>
                <a:latin typeface="Arial"/>
                <a:cs typeface="Arial"/>
              </a:rPr>
              <a:t>ers</a:t>
            </a:r>
            <a:r>
              <a:rPr sz="1600" b="1" i="1" spc="35" dirty="0">
                <a:solidFill>
                  <a:srgbClr val="002060"/>
                </a:solidFill>
                <a:latin typeface="Arial"/>
                <a:cs typeface="Arial"/>
              </a:rPr>
              <a:t> </a:t>
            </a:r>
            <a:r>
              <a:rPr sz="1600" b="1" i="1" spc="-15" dirty="0">
                <a:solidFill>
                  <a:srgbClr val="002060"/>
                </a:solidFill>
                <a:latin typeface="Arial"/>
                <a:cs typeface="Arial"/>
              </a:rPr>
              <a:t>o</a:t>
            </a:r>
            <a:r>
              <a:rPr sz="1600" b="1" i="1" spc="-10" dirty="0">
                <a:solidFill>
                  <a:srgbClr val="002060"/>
                </a:solidFill>
                <a:latin typeface="Arial"/>
                <a:cs typeface="Arial"/>
              </a:rPr>
              <a:t>f</a:t>
            </a:r>
            <a:r>
              <a:rPr sz="1600" b="1" i="1" spc="5" dirty="0">
                <a:solidFill>
                  <a:srgbClr val="002060"/>
                </a:solidFill>
                <a:latin typeface="Arial"/>
                <a:cs typeface="Arial"/>
              </a:rPr>
              <a:t> </a:t>
            </a:r>
            <a:r>
              <a:rPr sz="1600" b="1" i="1" spc="-15" dirty="0">
                <a:solidFill>
                  <a:srgbClr val="002060"/>
                </a:solidFill>
                <a:latin typeface="Arial"/>
                <a:cs typeface="Arial"/>
              </a:rPr>
              <a:t>th</a:t>
            </a:r>
            <a:r>
              <a:rPr sz="1600" b="1" i="1" spc="-10" dirty="0">
                <a:solidFill>
                  <a:srgbClr val="002060"/>
                </a:solidFill>
                <a:latin typeface="Arial"/>
                <a:cs typeface="Arial"/>
              </a:rPr>
              <a:t>e</a:t>
            </a:r>
            <a:r>
              <a:rPr sz="1600" b="1" i="1" spc="20" dirty="0">
                <a:solidFill>
                  <a:srgbClr val="002060"/>
                </a:solidFill>
                <a:latin typeface="Arial"/>
                <a:cs typeface="Arial"/>
              </a:rPr>
              <a:t> </a:t>
            </a:r>
            <a:r>
              <a:rPr sz="1600" b="1" i="1" spc="-10" dirty="0">
                <a:solidFill>
                  <a:srgbClr val="002060"/>
                </a:solidFill>
                <a:latin typeface="Arial"/>
                <a:cs typeface="Arial"/>
              </a:rPr>
              <a:t>ISP</a:t>
            </a:r>
            <a:r>
              <a:rPr sz="1600" b="1" i="1" spc="-60" dirty="0">
                <a:solidFill>
                  <a:srgbClr val="002060"/>
                </a:solidFill>
                <a:latin typeface="Arial"/>
                <a:cs typeface="Arial"/>
              </a:rPr>
              <a:t> </a:t>
            </a:r>
            <a:r>
              <a:rPr sz="1600" b="1" i="1" spc="-15" dirty="0">
                <a:solidFill>
                  <a:srgbClr val="002060"/>
                </a:solidFill>
                <a:latin typeface="Arial"/>
                <a:cs typeface="Arial"/>
              </a:rPr>
              <a:t>t</a:t>
            </a:r>
            <a:r>
              <a:rPr sz="1600" b="1" i="1" spc="-10" dirty="0">
                <a:solidFill>
                  <a:srgbClr val="002060"/>
                </a:solidFill>
                <a:latin typeface="Arial"/>
                <a:cs typeface="Arial"/>
              </a:rPr>
              <a:t>ea</a:t>
            </a:r>
            <a:r>
              <a:rPr sz="1600" b="1" i="1" spc="-15" dirty="0">
                <a:solidFill>
                  <a:srgbClr val="002060"/>
                </a:solidFill>
                <a:latin typeface="Arial"/>
                <a:cs typeface="Arial"/>
              </a:rPr>
              <a:t>m</a:t>
            </a:r>
            <a:r>
              <a:rPr sz="1600" b="1" i="1" spc="-15" dirty="0" smtClean="0">
                <a:solidFill>
                  <a:srgbClr val="002060"/>
                </a:solidFill>
                <a:latin typeface="Arial"/>
                <a:cs typeface="Arial"/>
              </a:rPr>
              <a:t>.</a:t>
            </a:r>
            <a:endParaRPr lang="en-US" sz="1600" b="1" i="1" spc="-15" dirty="0" smtClean="0">
              <a:solidFill>
                <a:srgbClr val="002060"/>
              </a:solidFill>
              <a:latin typeface="Arial"/>
              <a:cs typeface="Arial"/>
            </a:endParaRPr>
          </a:p>
          <a:p>
            <a:pPr marL="697865" marR="330200" indent="-361315" algn="ctr">
              <a:lnSpc>
                <a:spcPct val="150000"/>
              </a:lnSpc>
            </a:pPr>
            <a:r>
              <a:rPr lang="en-US" sz="1600" b="1" i="1" spc="-15" dirty="0" smtClean="0">
                <a:solidFill>
                  <a:srgbClr val="002060"/>
                </a:solidFill>
                <a:latin typeface="Arial"/>
                <a:cs typeface="Arial"/>
              </a:rPr>
              <a:t>Enhancements have been added in this release that will allow additional tasks to be complete within HCSIS.</a:t>
            </a:r>
            <a:endParaRPr sz="1600" dirty="0">
              <a:latin typeface="Arial"/>
              <a:cs typeface="Arial"/>
            </a:endParaRPr>
          </a:p>
        </p:txBody>
      </p:sp>
      <p:sp>
        <p:nvSpPr>
          <p:cNvPr id="8" name="object 5"/>
          <p:cNvSpPr/>
          <p:nvPr/>
        </p:nvSpPr>
        <p:spPr>
          <a:xfrm>
            <a:off x="1143761" y="1296161"/>
            <a:ext cx="7010400" cy="3395979"/>
          </a:xfrm>
          <a:custGeom>
            <a:avLst/>
            <a:gdLst/>
            <a:ahLst/>
            <a:cxnLst/>
            <a:rect l="l" t="t" r="r" b="b"/>
            <a:pathLst>
              <a:path w="7010400" h="3395979">
                <a:moveTo>
                  <a:pt x="0" y="1697736"/>
                </a:moveTo>
                <a:lnTo>
                  <a:pt x="11619" y="1558495"/>
                </a:lnTo>
                <a:lnTo>
                  <a:pt x="45877" y="1422355"/>
                </a:lnTo>
                <a:lnTo>
                  <a:pt x="101870" y="1289752"/>
                </a:lnTo>
                <a:lnTo>
                  <a:pt x="178696" y="1161122"/>
                </a:lnTo>
                <a:lnTo>
                  <a:pt x="275455" y="1036902"/>
                </a:lnTo>
                <a:lnTo>
                  <a:pt x="391243" y="917530"/>
                </a:lnTo>
                <a:lnTo>
                  <a:pt x="525158" y="803443"/>
                </a:lnTo>
                <a:lnTo>
                  <a:pt x="676298" y="695077"/>
                </a:lnTo>
                <a:lnTo>
                  <a:pt x="843762" y="592869"/>
                </a:lnTo>
                <a:lnTo>
                  <a:pt x="1026647" y="497257"/>
                </a:lnTo>
                <a:lnTo>
                  <a:pt x="1224051" y="408677"/>
                </a:lnTo>
                <a:lnTo>
                  <a:pt x="1435072" y="327566"/>
                </a:lnTo>
                <a:lnTo>
                  <a:pt x="1658807" y="254361"/>
                </a:lnTo>
                <a:lnTo>
                  <a:pt x="1894356" y="189499"/>
                </a:lnTo>
                <a:lnTo>
                  <a:pt x="2140815" y="133417"/>
                </a:lnTo>
                <a:lnTo>
                  <a:pt x="2397283" y="86552"/>
                </a:lnTo>
                <a:lnTo>
                  <a:pt x="2662858" y="49341"/>
                </a:lnTo>
                <a:lnTo>
                  <a:pt x="2936637" y="22220"/>
                </a:lnTo>
                <a:lnTo>
                  <a:pt x="3217718" y="5627"/>
                </a:lnTo>
                <a:lnTo>
                  <a:pt x="3505200" y="0"/>
                </a:lnTo>
                <a:lnTo>
                  <a:pt x="3792681" y="5627"/>
                </a:lnTo>
                <a:lnTo>
                  <a:pt x="4073762" y="22220"/>
                </a:lnTo>
                <a:lnTo>
                  <a:pt x="4347541" y="49341"/>
                </a:lnTo>
                <a:lnTo>
                  <a:pt x="4613116" y="86552"/>
                </a:lnTo>
                <a:lnTo>
                  <a:pt x="4869584" y="133417"/>
                </a:lnTo>
                <a:lnTo>
                  <a:pt x="5116043" y="189499"/>
                </a:lnTo>
                <a:lnTo>
                  <a:pt x="5351592" y="254361"/>
                </a:lnTo>
                <a:lnTo>
                  <a:pt x="5575327" y="327566"/>
                </a:lnTo>
                <a:lnTo>
                  <a:pt x="5786348" y="408677"/>
                </a:lnTo>
                <a:lnTo>
                  <a:pt x="5983752" y="497257"/>
                </a:lnTo>
                <a:lnTo>
                  <a:pt x="6166637" y="592869"/>
                </a:lnTo>
                <a:lnTo>
                  <a:pt x="6334101" y="695077"/>
                </a:lnTo>
                <a:lnTo>
                  <a:pt x="6485241" y="803443"/>
                </a:lnTo>
                <a:lnTo>
                  <a:pt x="6619156" y="917530"/>
                </a:lnTo>
                <a:lnTo>
                  <a:pt x="6734944" y="1036902"/>
                </a:lnTo>
                <a:lnTo>
                  <a:pt x="6831703" y="1161122"/>
                </a:lnTo>
                <a:lnTo>
                  <a:pt x="6908529" y="1289752"/>
                </a:lnTo>
                <a:lnTo>
                  <a:pt x="6964522" y="1422355"/>
                </a:lnTo>
                <a:lnTo>
                  <a:pt x="6998780" y="1558495"/>
                </a:lnTo>
                <a:lnTo>
                  <a:pt x="7010400" y="1697736"/>
                </a:lnTo>
                <a:lnTo>
                  <a:pt x="6998780" y="1836976"/>
                </a:lnTo>
                <a:lnTo>
                  <a:pt x="6964522" y="1973116"/>
                </a:lnTo>
                <a:lnTo>
                  <a:pt x="6908529" y="2105719"/>
                </a:lnTo>
                <a:lnTo>
                  <a:pt x="6831703" y="2234349"/>
                </a:lnTo>
                <a:lnTo>
                  <a:pt x="6734944" y="2358569"/>
                </a:lnTo>
                <a:lnTo>
                  <a:pt x="6619156" y="2477941"/>
                </a:lnTo>
                <a:lnTo>
                  <a:pt x="6485241" y="2592028"/>
                </a:lnTo>
                <a:lnTo>
                  <a:pt x="6334101" y="2700394"/>
                </a:lnTo>
                <a:lnTo>
                  <a:pt x="6166637" y="2802602"/>
                </a:lnTo>
                <a:lnTo>
                  <a:pt x="5983752" y="2898214"/>
                </a:lnTo>
                <a:lnTo>
                  <a:pt x="5786348" y="2986794"/>
                </a:lnTo>
                <a:lnTo>
                  <a:pt x="5575327" y="3067905"/>
                </a:lnTo>
                <a:lnTo>
                  <a:pt x="5351592" y="3141110"/>
                </a:lnTo>
                <a:lnTo>
                  <a:pt x="5116043" y="3205972"/>
                </a:lnTo>
                <a:lnTo>
                  <a:pt x="4869584" y="3262054"/>
                </a:lnTo>
                <a:lnTo>
                  <a:pt x="4613116" y="3308919"/>
                </a:lnTo>
                <a:lnTo>
                  <a:pt x="4347541" y="3346130"/>
                </a:lnTo>
                <a:lnTo>
                  <a:pt x="4073762" y="3373251"/>
                </a:lnTo>
                <a:lnTo>
                  <a:pt x="3792681" y="3389844"/>
                </a:lnTo>
                <a:lnTo>
                  <a:pt x="3505200" y="3395472"/>
                </a:lnTo>
                <a:lnTo>
                  <a:pt x="3217718" y="3389844"/>
                </a:lnTo>
                <a:lnTo>
                  <a:pt x="2936637" y="3373251"/>
                </a:lnTo>
                <a:lnTo>
                  <a:pt x="2662858" y="3346130"/>
                </a:lnTo>
                <a:lnTo>
                  <a:pt x="2397283" y="3308919"/>
                </a:lnTo>
                <a:lnTo>
                  <a:pt x="2140815" y="3262054"/>
                </a:lnTo>
                <a:lnTo>
                  <a:pt x="1894356" y="3205972"/>
                </a:lnTo>
                <a:lnTo>
                  <a:pt x="1658807" y="3141110"/>
                </a:lnTo>
                <a:lnTo>
                  <a:pt x="1435072" y="3067905"/>
                </a:lnTo>
                <a:lnTo>
                  <a:pt x="1224051" y="2986794"/>
                </a:lnTo>
                <a:lnTo>
                  <a:pt x="1026647" y="2898214"/>
                </a:lnTo>
                <a:lnTo>
                  <a:pt x="843762" y="2802602"/>
                </a:lnTo>
                <a:lnTo>
                  <a:pt x="676298" y="2700394"/>
                </a:lnTo>
                <a:lnTo>
                  <a:pt x="525158" y="2592028"/>
                </a:lnTo>
                <a:lnTo>
                  <a:pt x="391243" y="2477941"/>
                </a:lnTo>
                <a:lnTo>
                  <a:pt x="275455" y="2358569"/>
                </a:lnTo>
                <a:lnTo>
                  <a:pt x="178696" y="2234349"/>
                </a:lnTo>
                <a:lnTo>
                  <a:pt x="101870" y="2105719"/>
                </a:lnTo>
                <a:lnTo>
                  <a:pt x="45877" y="1973116"/>
                </a:lnTo>
                <a:lnTo>
                  <a:pt x="11619" y="1836976"/>
                </a:lnTo>
                <a:lnTo>
                  <a:pt x="0" y="1697736"/>
                </a:lnTo>
                <a:close/>
              </a:path>
            </a:pathLst>
          </a:custGeom>
          <a:ln w="25908">
            <a:solidFill>
              <a:srgbClr val="72C7E7"/>
            </a:solidFill>
          </a:ln>
        </p:spPr>
        <p:txBody>
          <a:bodyPr wrap="square" lIns="0" tIns="0" rIns="0" bIns="0" rtlCol="0"/>
          <a:lstStyle/>
          <a:p>
            <a:endParaRPr dirty="0"/>
          </a:p>
        </p:txBody>
      </p:sp>
      <p:sp>
        <p:nvSpPr>
          <p:cNvPr id="9" name="object 6"/>
          <p:cNvSpPr/>
          <p:nvPr/>
        </p:nvSpPr>
        <p:spPr>
          <a:xfrm>
            <a:off x="5029961" y="4039364"/>
            <a:ext cx="2667000" cy="838200"/>
          </a:xfrm>
          <a:custGeom>
            <a:avLst/>
            <a:gdLst/>
            <a:ahLst/>
            <a:cxnLst/>
            <a:rect l="l" t="t" r="r" b="b"/>
            <a:pathLst>
              <a:path w="2667000" h="838200">
                <a:moveTo>
                  <a:pt x="2527300" y="0"/>
                </a:moveTo>
                <a:lnTo>
                  <a:pt x="131480" y="237"/>
                </a:lnTo>
                <a:lnTo>
                  <a:pt x="89649" y="9233"/>
                </a:lnTo>
                <a:lnTo>
                  <a:pt x="53522" y="29741"/>
                </a:lnTo>
                <a:lnTo>
                  <a:pt x="25163" y="59696"/>
                </a:lnTo>
                <a:lnTo>
                  <a:pt x="6634" y="97037"/>
                </a:lnTo>
                <a:lnTo>
                  <a:pt x="0" y="139700"/>
                </a:lnTo>
                <a:lnTo>
                  <a:pt x="237" y="706719"/>
                </a:lnTo>
                <a:lnTo>
                  <a:pt x="9233" y="748550"/>
                </a:lnTo>
                <a:lnTo>
                  <a:pt x="29741" y="784677"/>
                </a:lnTo>
                <a:lnTo>
                  <a:pt x="59696" y="813036"/>
                </a:lnTo>
                <a:lnTo>
                  <a:pt x="97037" y="831565"/>
                </a:lnTo>
                <a:lnTo>
                  <a:pt x="139700" y="838200"/>
                </a:lnTo>
                <a:lnTo>
                  <a:pt x="2535519" y="837962"/>
                </a:lnTo>
                <a:lnTo>
                  <a:pt x="2577350" y="828966"/>
                </a:lnTo>
                <a:lnTo>
                  <a:pt x="2613477" y="808458"/>
                </a:lnTo>
                <a:lnTo>
                  <a:pt x="2641836" y="778503"/>
                </a:lnTo>
                <a:lnTo>
                  <a:pt x="2660365" y="741162"/>
                </a:lnTo>
                <a:lnTo>
                  <a:pt x="2667000" y="698500"/>
                </a:lnTo>
                <a:lnTo>
                  <a:pt x="2666762" y="131480"/>
                </a:lnTo>
                <a:lnTo>
                  <a:pt x="2657766" y="89649"/>
                </a:lnTo>
                <a:lnTo>
                  <a:pt x="2637258" y="53522"/>
                </a:lnTo>
                <a:lnTo>
                  <a:pt x="2607303" y="25163"/>
                </a:lnTo>
                <a:lnTo>
                  <a:pt x="2569962" y="6634"/>
                </a:lnTo>
                <a:lnTo>
                  <a:pt x="2527300" y="0"/>
                </a:lnTo>
                <a:close/>
              </a:path>
            </a:pathLst>
          </a:custGeom>
          <a:solidFill>
            <a:srgbClr val="002776"/>
          </a:solidFill>
        </p:spPr>
        <p:txBody>
          <a:bodyPr wrap="square" lIns="0" tIns="0" rIns="0" bIns="0" rtlCol="0" anchor="ctr"/>
          <a:lstStyle/>
          <a:p>
            <a:pPr algn="ctr"/>
            <a:r>
              <a:rPr lang="en-US" spc="-10" dirty="0">
                <a:solidFill>
                  <a:srgbClr val="FFFFFF"/>
                </a:solidFill>
                <a:latin typeface="Arial"/>
                <a:cs typeface="Arial"/>
              </a:rPr>
              <a:t>Reque</a:t>
            </a:r>
            <a:r>
              <a:rPr lang="en-US" spc="-5" dirty="0">
                <a:solidFill>
                  <a:srgbClr val="FFFFFF"/>
                </a:solidFill>
                <a:latin typeface="Arial"/>
                <a:cs typeface="Arial"/>
              </a:rPr>
              <a:t>st </a:t>
            </a:r>
            <a:r>
              <a:rPr lang="en-US" spc="-10" dirty="0">
                <a:solidFill>
                  <a:srgbClr val="FFFFFF"/>
                </a:solidFill>
                <a:latin typeface="Arial"/>
                <a:cs typeface="Arial"/>
              </a:rPr>
              <a:t>and</a:t>
            </a:r>
            <a:r>
              <a:rPr lang="en-US" spc="10" dirty="0">
                <a:solidFill>
                  <a:srgbClr val="FFFFFF"/>
                </a:solidFill>
                <a:latin typeface="Arial"/>
                <a:cs typeface="Arial"/>
              </a:rPr>
              <a:t> </a:t>
            </a:r>
            <a:r>
              <a:rPr lang="en-US" spc="-15" dirty="0">
                <a:solidFill>
                  <a:srgbClr val="FFFFFF"/>
                </a:solidFill>
                <a:latin typeface="Arial"/>
                <a:cs typeface="Arial"/>
              </a:rPr>
              <a:t>Re</a:t>
            </a:r>
            <a:r>
              <a:rPr lang="en-US" spc="-5" dirty="0">
                <a:solidFill>
                  <a:srgbClr val="FFFFFF"/>
                </a:solidFill>
                <a:latin typeface="Arial"/>
                <a:cs typeface="Arial"/>
              </a:rPr>
              <a:t>vi</a:t>
            </a:r>
            <a:r>
              <a:rPr lang="en-US" spc="-15" dirty="0">
                <a:solidFill>
                  <a:srgbClr val="FFFFFF"/>
                </a:solidFill>
                <a:latin typeface="Arial"/>
                <a:cs typeface="Arial"/>
              </a:rPr>
              <a:t>ew</a:t>
            </a:r>
            <a:r>
              <a:rPr lang="en-US" spc="-10" dirty="0">
                <a:solidFill>
                  <a:srgbClr val="FFFFFF"/>
                </a:solidFill>
                <a:latin typeface="Arial"/>
                <a:cs typeface="Arial"/>
              </a:rPr>
              <a:t> </a:t>
            </a:r>
            <a:r>
              <a:rPr lang="en-US" spc="-10" dirty="0" smtClean="0">
                <a:solidFill>
                  <a:srgbClr val="FFFFFF"/>
                </a:solidFill>
                <a:latin typeface="Arial"/>
                <a:cs typeface="Arial"/>
              </a:rPr>
              <a:t>A</a:t>
            </a:r>
            <a:r>
              <a:rPr lang="en-US" spc="-5" dirty="0" smtClean="0">
                <a:solidFill>
                  <a:srgbClr val="FFFFFF"/>
                </a:solidFill>
                <a:latin typeface="Arial"/>
                <a:cs typeface="Arial"/>
              </a:rPr>
              <a:t>ss</a:t>
            </a:r>
            <a:r>
              <a:rPr lang="en-US" spc="-10" dirty="0" smtClean="0">
                <a:solidFill>
                  <a:srgbClr val="FFFFFF"/>
                </a:solidFill>
                <a:latin typeface="Arial"/>
                <a:cs typeface="Arial"/>
              </a:rPr>
              <a:t>e</a:t>
            </a:r>
            <a:r>
              <a:rPr lang="en-US" spc="-5" dirty="0" smtClean="0">
                <a:solidFill>
                  <a:srgbClr val="FFFFFF"/>
                </a:solidFill>
                <a:latin typeface="Arial"/>
                <a:cs typeface="Arial"/>
              </a:rPr>
              <a:t>ss</a:t>
            </a:r>
            <a:r>
              <a:rPr lang="en-US" spc="-10" dirty="0" smtClean="0">
                <a:solidFill>
                  <a:srgbClr val="FFFFFF"/>
                </a:solidFill>
                <a:latin typeface="Arial"/>
                <a:cs typeface="Arial"/>
              </a:rPr>
              <a:t>ments</a:t>
            </a:r>
            <a:endParaRPr lang="en-US" dirty="0">
              <a:latin typeface="Arial"/>
              <a:cs typeface="Arial"/>
            </a:endParaRPr>
          </a:p>
        </p:txBody>
      </p:sp>
      <p:sp>
        <p:nvSpPr>
          <p:cNvPr id="10" name="object 7"/>
          <p:cNvSpPr/>
          <p:nvPr/>
        </p:nvSpPr>
        <p:spPr>
          <a:xfrm>
            <a:off x="5029961" y="4039364"/>
            <a:ext cx="2667000" cy="838200"/>
          </a:xfrm>
          <a:custGeom>
            <a:avLst/>
            <a:gdLst/>
            <a:ahLst/>
            <a:cxnLst/>
            <a:rect l="l" t="t" r="r" b="b"/>
            <a:pathLst>
              <a:path w="2667000" h="838200">
                <a:moveTo>
                  <a:pt x="0" y="139700"/>
                </a:moveTo>
                <a:lnTo>
                  <a:pt x="6634" y="97037"/>
                </a:lnTo>
                <a:lnTo>
                  <a:pt x="25163" y="59696"/>
                </a:lnTo>
                <a:lnTo>
                  <a:pt x="53522" y="29741"/>
                </a:lnTo>
                <a:lnTo>
                  <a:pt x="89649" y="9233"/>
                </a:lnTo>
                <a:lnTo>
                  <a:pt x="131480" y="237"/>
                </a:lnTo>
                <a:lnTo>
                  <a:pt x="2527300" y="0"/>
                </a:lnTo>
                <a:lnTo>
                  <a:pt x="2541984" y="762"/>
                </a:lnTo>
                <a:lnTo>
                  <a:pt x="2583102" y="11591"/>
                </a:lnTo>
                <a:lnTo>
                  <a:pt x="2618210" y="33625"/>
                </a:lnTo>
                <a:lnTo>
                  <a:pt x="2645246" y="64803"/>
                </a:lnTo>
                <a:lnTo>
                  <a:pt x="2662145" y="103060"/>
                </a:lnTo>
                <a:lnTo>
                  <a:pt x="2667000" y="698500"/>
                </a:lnTo>
                <a:lnTo>
                  <a:pt x="2666237" y="713184"/>
                </a:lnTo>
                <a:lnTo>
                  <a:pt x="2655408" y="754302"/>
                </a:lnTo>
                <a:lnTo>
                  <a:pt x="2633374" y="789410"/>
                </a:lnTo>
                <a:lnTo>
                  <a:pt x="2602196" y="816446"/>
                </a:lnTo>
                <a:lnTo>
                  <a:pt x="2563939" y="833345"/>
                </a:lnTo>
                <a:lnTo>
                  <a:pt x="139700" y="838200"/>
                </a:lnTo>
                <a:lnTo>
                  <a:pt x="125015" y="837437"/>
                </a:lnTo>
                <a:lnTo>
                  <a:pt x="83897" y="826608"/>
                </a:lnTo>
                <a:lnTo>
                  <a:pt x="48789" y="804574"/>
                </a:lnTo>
                <a:lnTo>
                  <a:pt x="21753" y="773396"/>
                </a:lnTo>
                <a:lnTo>
                  <a:pt x="4854" y="735139"/>
                </a:lnTo>
                <a:lnTo>
                  <a:pt x="0" y="139700"/>
                </a:lnTo>
                <a:close/>
              </a:path>
            </a:pathLst>
          </a:custGeom>
          <a:ln w="25908">
            <a:solidFill>
              <a:srgbClr val="000066"/>
            </a:solidFill>
          </a:ln>
        </p:spPr>
        <p:txBody>
          <a:bodyPr wrap="square" lIns="0" tIns="0" rIns="0" bIns="0" rtlCol="0"/>
          <a:lstStyle/>
          <a:p>
            <a:endParaRPr dirty="0"/>
          </a:p>
        </p:txBody>
      </p:sp>
      <p:sp>
        <p:nvSpPr>
          <p:cNvPr id="12" name="object 9"/>
          <p:cNvSpPr/>
          <p:nvPr/>
        </p:nvSpPr>
        <p:spPr>
          <a:xfrm>
            <a:off x="1448561" y="4039364"/>
            <a:ext cx="2667000" cy="838200"/>
          </a:xfrm>
          <a:custGeom>
            <a:avLst/>
            <a:gdLst/>
            <a:ahLst/>
            <a:cxnLst/>
            <a:rect l="l" t="t" r="r" b="b"/>
            <a:pathLst>
              <a:path w="2667000" h="838200">
                <a:moveTo>
                  <a:pt x="2527300" y="0"/>
                </a:moveTo>
                <a:lnTo>
                  <a:pt x="131480" y="237"/>
                </a:lnTo>
                <a:lnTo>
                  <a:pt x="89649" y="9233"/>
                </a:lnTo>
                <a:lnTo>
                  <a:pt x="53522" y="29741"/>
                </a:lnTo>
                <a:lnTo>
                  <a:pt x="25163" y="59696"/>
                </a:lnTo>
                <a:lnTo>
                  <a:pt x="6634" y="97037"/>
                </a:lnTo>
                <a:lnTo>
                  <a:pt x="0" y="139700"/>
                </a:lnTo>
                <a:lnTo>
                  <a:pt x="237" y="706719"/>
                </a:lnTo>
                <a:lnTo>
                  <a:pt x="9233" y="748550"/>
                </a:lnTo>
                <a:lnTo>
                  <a:pt x="29741" y="784677"/>
                </a:lnTo>
                <a:lnTo>
                  <a:pt x="59696" y="813036"/>
                </a:lnTo>
                <a:lnTo>
                  <a:pt x="97037" y="831565"/>
                </a:lnTo>
                <a:lnTo>
                  <a:pt x="139700" y="838200"/>
                </a:lnTo>
                <a:lnTo>
                  <a:pt x="2535519" y="837962"/>
                </a:lnTo>
                <a:lnTo>
                  <a:pt x="2577350" y="828966"/>
                </a:lnTo>
                <a:lnTo>
                  <a:pt x="2613477" y="808458"/>
                </a:lnTo>
                <a:lnTo>
                  <a:pt x="2641836" y="778503"/>
                </a:lnTo>
                <a:lnTo>
                  <a:pt x="2660365" y="741162"/>
                </a:lnTo>
                <a:lnTo>
                  <a:pt x="2667000" y="698500"/>
                </a:lnTo>
                <a:lnTo>
                  <a:pt x="2666762" y="131480"/>
                </a:lnTo>
                <a:lnTo>
                  <a:pt x="2657766" y="89649"/>
                </a:lnTo>
                <a:lnTo>
                  <a:pt x="2637258" y="53522"/>
                </a:lnTo>
                <a:lnTo>
                  <a:pt x="2607303" y="25163"/>
                </a:lnTo>
                <a:lnTo>
                  <a:pt x="2569962" y="6634"/>
                </a:lnTo>
                <a:lnTo>
                  <a:pt x="2527300" y="0"/>
                </a:lnTo>
                <a:close/>
              </a:path>
            </a:pathLst>
          </a:custGeom>
          <a:solidFill>
            <a:srgbClr val="002776"/>
          </a:solidFill>
        </p:spPr>
        <p:txBody>
          <a:bodyPr wrap="square" lIns="0" tIns="0" rIns="0" bIns="0" rtlCol="0" anchor="ctr"/>
          <a:lstStyle/>
          <a:p>
            <a:pPr marL="67310" marR="5080" indent="-55244" algn="ctr">
              <a:lnSpc>
                <a:spcPct val="100000"/>
              </a:lnSpc>
            </a:pPr>
            <a:r>
              <a:rPr lang="en-US" spc="-15" dirty="0">
                <a:solidFill>
                  <a:srgbClr val="FFFFFF"/>
                </a:solidFill>
                <a:latin typeface="Arial"/>
                <a:cs typeface="Arial"/>
              </a:rPr>
              <a:t>Re</a:t>
            </a:r>
            <a:r>
              <a:rPr lang="en-US" spc="-5" dirty="0">
                <a:solidFill>
                  <a:srgbClr val="FFFFFF"/>
                </a:solidFill>
                <a:latin typeface="Arial"/>
                <a:cs typeface="Arial"/>
              </a:rPr>
              <a:t>vi</a:t>
            </a:r>
            <a:r>
              <a:rPr lang="en-US" spc="-15" dirty="0">
                <a:solidFill>
                  <a:srgbClr val="FFFFFF"/>
                </a:solidFill>
                <a:latin typeface="Arial"/>
                <a:cs typeface="Arial"/>
              </a:rPr>
              <a:t>ew </a:t>
            </a:r>
            <a:r>
              <a:rPr lang="en-US" spc="-25" dirty="0">
                <a:solidFill>
                  <a:srgbClr val="FFFFFF"/>
                </a:solidFill>
                <a:latin typeface="Arial"/>
                <a:cs typeface="Arial"/>
              </a:rPr>
              <a:t>O</a:t>
            </a:r>
            <a:r>
              <a:rPr lang="en-US" spc="-10" dirty="0">
                <a:solidFill>
                  <a:srgbClr val="FFFFFF"/>
                </a:solidFill>
                <a:latin typeface="Arial"/>
                <a:cs typeface="Arial"/>
              </a:rPr>
              <a:t>b</a:t>
            </a:r>
            <a:r>
              <a:rPr lang="en-US" dirty="0">
                <a:solidFill>
                  <a:srgbClr val="FFFFFF"/>
                </a:solidFill>
                <a:latin typeface="Arial"/>
                <a:cs typeface="Arial"/>
              </a:rPr>
              <a:t>j</a:t>
            </a:r>
            <a:r>
              <a:rPr lang="en-US" spc="-10" dirty="0">
                <a:solidFill>
                  <a:srgbClr val="FFFFFF"/>
                </a:solidFill>
                <a:latin typeface="Arial"/>
                <a:cs typeface="Arial"/>
              </a:rPr>
              <a:t>e</a:t>
            </a:r>
            <a:r>
              <a:rPr lang="en-US" spc="-5" dirty="0">
                <a:solidFill>
                  <a:srgbClr val="FFFFFF"/>
                </a:solidFill>
                <a:latin typeface="Arial"/>
                <a:cs typeface="Arial"/>
              </a:rPr>
              <a:t>ctiv</a:t>
            </a:r>
            <a:r>
              <a:rPr lang="en-US" spc="-10" dirty="0">
                <a:solidFill>
                  <a:srgbClr val="FFFFFF"/>
                </a:solidFill>
                <a:latin typeface="Arial"/>
                <a:cs typeface="Arial"/>
              </a:rPr>
              <a:t>es and Suppo</a:t>
            </a:r>
            <a:r>
              <a:rPr lang="en-US" spc="-15" dirty="0">
                <a:solidFill>
                  <a:srgbClr val="FFFFFF"/>
                </a:solidFill>
                <a:latin typeface="Arial"/>
                <a:cs typeface="Arial"/>
              </a:rPr>
              <a:t>r</a:t>
            </a:r>
            <a:r>
              <a:rPr lang="en-US" spc="-10" dirty="0">
                <a:solidFill>
                  <a:srgbClr val="FFFFFF"/>
                </a:solidFill>
                <a:latin typeface="Arial"/>
                <a:cs typeface="Arial"/>
              </a:rPr>
              <a:t>ts</a:t>
            </a:r>
            <a:r>
              <a:rPr lang="en-US" spc="-80" dirty="0">
                <a:solidFill>
                  <a:srgbClr val="FFFFFF"/>
                </a:solidFill>
                <a:latin typeface="Arial"/>
                <a:cs typeface="Arial"/>
              </a:rPr>
              <a:t> </a:t>
            </a:r>
            <a:r>
              <a:rPr lang="en-US" spc="-10" dirty="0">
                <a:solidFill>
                  <a:srgbClr val="FFFFFF"/>
                </a:solidFill>
                <a:latin typeface="Arial"/>
                <a:cs typeface="Arial"/>
              </a:rPr>
              <a:t>Ag</a:t>
            </a:r>
            <a:r>
              <a:rPr lang="en-US" spc="-15" dirty="0">
                <a:solidFill>
                  <a:srgbClr val="FFFFFF"/>
                </a:solidFill>
                <a:latin typeface="Arial"/>
                <a:cs typeface="Arial"/>
              </a:rPr>
              <a:t>r</a:t>
            </a:r>
            <a:r>
              <a:rPr lang="en-US" spc="-10" dirty="0">
                <a:solidFill>
                  <a:srgbClr val="FFFFFF"/>
                </a:solidFill>
                <a:latin typeface="Arial"/>
                <a:cs typeface="Arial"/>
              </a:rPr>
              <a:t>eements</a:t>
            </a:r>
            <a:endParaRPr lang="en-US" dirty="0">
              <a:latin typeface="Arial"/>
              <a:cs typeface="Arial"/>
            </a:endParaRPr>
          </a:p>
        </p:txBody>
      </p:sp>
      <p:sp>
        <p:nvSpPr>
          <p:cNvPr id="13" name="object 10"/>
          <p:cNvSpPr/>
          <p:nvPr/>
        </p:nvSpPr>
        <p:spPr>
          <a:xfrm>
            <a:off x="1448561" y="4039364"/>
            <a:ext cx="2667000" cy="838200"/>
          </a:xfrm>
          <a:custGeom>
            <a:avLst/>
            <a:gdLst/>
            <a:ahLst/>
            <a:cxnLst/>
            <a:rect l="l" t="t" r="r" b="b"/>
            <a:pathLst>
              <a:path w="2667000" h="838200">
                <a:moveTo>
                  <a:pt x="0" y="139700"/>
                </a:moveTo>
                <a:lnTo>
                  <a:pt x="6634" y="97037"/>
                </a:lnTo>
                <a:lnTo>
                  <a:pt x="25163" y="59696"/>
                </a:lnTo>
                <a:lnTo>
                  <a:pt x="53522" y="29741"/>
                </a:lnTo>
                <a:lnTo>
                  <a:pt x="89649" y="9233"/>
                </a:lnTo>
                <a:lnTo>
                  <a:pt x="131480" y="237"/>
                </a:lnTo>
                <a:lnTo>
                  <a:pt x="2527300" y="0"/>
                </a:lnTo>
                <a:lnTo>
                  <a:pt x="2541984" y="762"/>
                </a:lnTo>
                <a:lnTo>
                  <a:pt x="2583102" y="11591"/>
                </a:lnTo>
                <a:lnTo>
                  <a:pt x="2618210" y="33625"/>
                </a:lnTo>
                <a:lnTo>
                  <a:pt x="2645246" y="64803"/>
                </a:lnTo>
                <a:lnTo>
                  <a:pt x="2662145" y="103060"/>
                </a:lnTo>
                <a:lnTo>
                  <a:pt x="2667000" y="698500"/>
                </a:lnTo>
                <a:lnTo>
                  <a:pt x="2666237" y="713184"/>
                </a:lnTo>
                <a:lnTo>
                  <a:pt x="2655408" y="754302"/>
                </a:lnTo>
                <a:lnTo>
                  <a:pt x="2633374" y="789410"/>
                </a:lnTo>
                <a:lnTo>
                  <a:pt x="2602196" y="816446"/>
                </a:lnTo>
                <a:lnTo>
                  <a:pt x="2563939" y="833345"/>
                </a:lnTo>
                <a:lnTo>
                  <a:pt x="139700" y="838200"/>
                </a:lnTo>
                <a:lnTo>
                  <a:pt x="125015" y="837437"/>
                </a:lnTo>
                <a:lnTo>
                  <a:pt x="83897" y="826608"/>
                </a:lnTo>
                <a:lnTo>
                  <a:pt x="48789" y="804574"/>
                </a:lnTo>
                <a:lnTo>
                  <a:pt x="21753" y="773396"/>
                </a:lnTo>
                <a:lnTo>
                  <a:pt x="4854" y="735139"/>
                </a:lnTo>
                <a:lnTo>
                  <a:pt x="0" y="139700"/>
                </a:lnTo>
                <a:close/>
              </a:path>
            </a:pathLst>
          </a:custGeom>
          <a:ln w="25908">
            <a:solidFill>
              <a:srgbClr val="000066"/>
            </a:solidFill>
          </a:ln>
        </p:spPr>
        <p:txBody>
          <a:bodyPr wrap="square" lIns="0" tIns="0" rIns="0" bIns="0" rtlCol="0"/>
          <a:lstStyle/>
          <a:p>
            <a:endParaRPr dirty="0"/>
          </a:p>
        </p:txBody>
      </p:sp>
      <p:sp>
        <p:nvSpPr>
          <p:cNvPr id="15" name="object 12"/>
          <p:cNvSpPr/>
          <p:nvPr/>
        </p:nvSpPr>
        <p:spPr>
          <a:xfrm>
            <a:off x="3239261" y="1011176"/>
            <a:ext cx="2667000" cy="838200"/>
          </a:xfrm>
          <a:custGeom>
            <a:avLst/>
            <a:gdLst/>
            <a:ahLst/>
            <a:cxnLst/>
            <a:rect l="l" t="t" r="r" b="b"/>
            <a:pathLst>
              <a:path w="2667000" h="838200">
                <a:moveTo>
                  <a:pt x="2527300" y="0"/>
                </a:moveTo>
                <a:lnTo>
                  <a:pt x="131480" y="237"/>
                </a:lnTo>
                <a:lnTo>
                  <a:pt x="89649" y="9233"/>
                </a:lnTo>
                <a:lnTo>
                  <a:pt x="53522" y="29741"/>
                </a:lnTo>
                <a:lnTo>
                  <a:pt x="25163" y="59696"/>
                </a:lnTo>
                <a:lnTo>
                  <a:pt x="6634" y="97037"/>
                </a:lnTo>
                <a:lnTo>
                  <a:pt x="0" y="139700"/>
                </a:lnTo>
                <a:lnTo>
                  <a:pt x="237" y="706719"/>
                </a:lnTo>
                <a:lnTo>
                  <a:pt x="9233" y="748550"/>
                </a:lnTo>
                <a:lnTo>
                  <a:pt x="29741" y="784677"/>
                </a:lnTo>
                <a:lnTo>
                  <a:pt x="59696" y="813036"/>
                </a:lnTo>
                <a:lnTo>
                  <a:pt x="97037" y="831565"/>
                </a:lnTo>
                <a:lnTo>
                  <a:pt x="139700" y="838200"/>
                </a:lnTo>
                <a:lnTo>
                  <a:pt x="2535519" y="837962"/>
                </a:lnTo>
                <a:lnTo>
                  <a:pt x="2577350" y="828966"/>
                </a:lnTo>
                <a:lnTo>
                  <a:pt x="2613477" y="808458"/>
                </a:lnTo>
                <a:lnTo>
                  <a:pt x="2641836" y="778503"/>
                </a:lnTo>
                <a:lnTo>
                  <a:pt x="2660365" y="741162"/>
                </a:lnTo>
                <a:lnTo>
                  <a:pt x="2667000" y="698500"/>
                </a:lnTo>
                <a:lnTo>
                  <a:pt x="2666762" y="131480"/>
                </a:lnTo>
                <a:lnTo>
                  <a:pt x="2657766" y="89649"/>
                </a:lnTo>
                <a:lnTo>
                  <a:pt x="2637258" y="53522"/>
                </a:lnTo>
                <a:lnTo>
                  <a:pt x="2607303" y="25163"/>
                </a:lnTo>
                <a:lnTo>
                  <a:pt x="2569962" y="6634"/>
                </a:lnTo>
                <a:lnTo>
                  <a:pt x="2527300" y="0"/>
                </a:lnTo>
                <a:close/>
              </a:path>
            </a:pathLst>
          </a:custGeom>
          <a:solidFill>
            <a:srgbClr val="002776"/>
          </a:solidFill>
        </p:spPr>
        <p:txBody>
          <a:bodyPr wrap="square" lIns="0" tIns="0" rIns="0" bIns="0" rtlCol="0" anchor="ctr"/>
          <a:lstStyle/>
          <a:p>
            <a:pPr algn="ctr"/>
            <a:r>
              <a:rPr lang="en-US" spc="-10" dirty="0">
                <a:solidFill>
                  <a:srgbClr val="FFFFFF"/>
                </a:solidFill>
                <a:latin typeface="Arial"/>
                <a:cs typeface="Arial"/>
              </a:rPr>
              <a:t>Set</a:t>
            </a:r>
            <a:r>
              <a:rPr lang="en-US" spc="-5" dirty="0">
                <a:solidFill>
                  <a:srgbClr val="FFFFFF"/>
                </a:solidFill>
                <a:latin typeface="Arial"/>
                <a:cs typeface="Arial"/>
              </a:rPr>
              <a:t> </a:t>
            </a:r>
            <a:r>
              <a:rPr lang="en-US" spc="-10" dirty="0">
                <a:solidFill>
                  <a:srgbClr val="FFFFFF"/>
                </a:solidFill>
                <a:latin typeface="Arial"/>
                <a:cs typeface="Arial"/>
              </a:rPr>
              <a:t>ISP</a:t>
            </a:r>
            <a:r>
              <a:rPr lang="en-US" spc="-25" dirty="0">
                <a:solidFill>
                  <a:srgbClr val="FFFFFF"/>
                </a:solidFill>
                <a:latin typeface="Arial"/>
                <a:cs typeface="Arial"/>
              </a:rPr>
              <a:t> </a:t>
            </a:r>
            <a:r>
              <a:rPr lang="en-US" spc="-10" dirty="0">
                <a:solidFill>
                  <a:srgbClr val="FFFFFF"/>
                </a:solidFill>
                <a:latin typeface="Arial"/>
                <a:cs typeface="Arial"/>
              </a:rPr>
              <a:t>Meet</a:t>
            </a:r>
            <a:r>
              <a:rPr lang="en-US" dirty="0">
                <a:solidFill>
                  <a:srgbClr val="FFFFFF"/>
                </a:solidFill>
                <a:latin typeface="Arial"/>
                <a:cs typeface="Arial"/>
              </a:rPr>
              <a:t>i</a:t>
            </a:r>
            <a:r>
              <a:rPr lang="en-US" spc="-10" dirty="0">
                <a:solidFill>
                  <a:srgbClr val="FFFFFF"/>
                </a:solidFill>
                <a:latin typeface="Arial"/>
                <a:cs typeface="Arial"/>
              </a:rPr>
              <a:t>ng</a:t>
            </a:r>
            <a:r>
              <a:rPr lang="en-US" spc="10" dirty="0">
                <a:solidFill>
                  <a:srgbClr val="FFFFFF"/>
                </a:solidFill>
                <a:latin typeface="Arial"/>
                <a:cs typeface="Arial"/>
              </a:rPr>
              <a:t> </a:t>
            </a:r>
            <a:r>
              <a:rPr lang="en-US" spc="-10" dirty="0" smtClean="0">
                <a:solidFill>
                  <a:srgbClr val="FFFFFF"/>
                </a:solidFill>
                <a:latin typeface="Arial"/>
                <a:cs typeface="Arial"/>
              </a:rPr>
              <a:t>Date</a:t>
            </a:r>
            <a:endParaRPr lang="en-US" dirty="0">
              <a:latin typeface="Arial"/>
              <a:cs typeface="Arial"/>
            </a:endParaRPr>
          </a:p>
        </p:txBody>
      </p:sp>
      <p:sp>
        <p:nvSpPr>
          <p:cNvPr id="16" name="object 13"/>
          <p:cNvSpPr/>
          <p:nvPr/>
        </p:nvSpPr>
        <p:spPr>
          <a:xfrm>
            <a:off x="3239261" y="1011176"/>
            <a:ext cx="2667000" cy="838200"/>
          </a:xfrm>
          <a:custGeom>
            <a:avLst/>
            <a:gdLst/>
            <a:ahLst/>
            <a:cxnLst/>
            <a:rect l="l" t="t" r="r" b="b"/>
            <a:pathLst>
              <a:path w="2667000" h="838200">
                <a:moveTo>
                  <a:pt x="0" y="139700"/>
                </a:moveTo>
                <a:lnTo>
                  <a:pt x="6634" y="97037"/>
                </a:lnTo>
                <a:lnTo>
                  <a:pt x="25163" y="59696"/>
                </a:lnTo>
                <a:lnTo>
                  <a:pt x="53522" y="29741"/>
                </a:lnTo>
                <a:lnTo>
                  <a:pt x="89649" y="9233"/>
                </a:lnTo>
                <a:lnTo>
                  <a:pt x="131480" y="237"/>
                </a:lnTo>
                <a:lnTo>
                  <a:pt x="2527300" y="0"/>
                </a:lnTo>
                <a:lnTo>
                  <a:pt x="2541984" y="762"/>
                </a:lnTo>
                <a:lnTo>
                  <a:pt x="2583102" y="11591"/>
                </a:lnTo>
                <a:lnTo>
                  <a:pt x="2618210" y="33625"/>
                </a:lnTo>
                <a:lnTo>
                  <a:pt x="2645246" y="64803"/>
                </a:lnTo>
                <a:lnTo>
                  <a:pt x="2662145" y="103060"/>
                </a:lnTo>
                <a:lnTo>
                  <a:pt x="2667000" y="698500"/>
                </a:lnTo>
                <a:lnTo>
                  <a:pt x="2666237" y="713184"/>
                </a:lnTo>
                <a:lnTo>
                  <a:pt x="2655408" y="754302"/>
                </a:lnTo>
                <a:lnTo>
                  <a:pt x="2633374" y="789410"/>
                </a:lnTo>
                <a:lnTo>
                  <a:pt x="2602196" y="816446"/>
                </a:lnTo>
                <a:lnTo>
                  <a:pt x="2563939" y="833345"/>
                </a:lnTo>
                <a:lnTo>
                  <a:pt x="139700" y="838200"/>
                </a:lnTo>
                <a:lnTo>
                  <a:pt x="125015" y="837437"/>
                </a:lnTo>
                <a:lnTo>
                  <a:pt x="83897" y="826608"/>
                </a:lnTo>
                <a:lnTo>
                  <a:pt x="48789" y="804574"/>
                </a:lnTo>
                <a:lnTo>
                  <a:pt x="21753" y="773396"/>
                </a:lnTo>
                <a:lnTo>
                  <a:pt x="4854" y="735139"/>
                </a:lnTo>
                <a:lnTo>
                  <a:pt x="0" y="139700"/>
                </a:lnTo>
                <a:close/>
              </a:path>
            </a:pathLst>
          </a:custGeom>
          <a:ln w="25908">
            <a:solidFill>
              <a:srgbClr val="000066"/>
            </a:solidFill>
          </a:ln>
        </p:spPr>
        <p:txBody>
          <a:bodyPr wrap="square" lIns="0" tIns="0" rIns="0" bIns="0" rtlCol="0"/>
          <a:lstStyle/>
          <a:p>
            <a:endParaRPr dirty="0"/>
          </a:p>
        </p:txBody>
      </p:sp>
      <p:sp>
        <p:nvSpPr>
          <p:cNvPr id="18" name="object 15"/>
          <p:cNvSpPr/>
          <p:nvPr/>
        </p:nvSpPr>
        <p:spPr>
          <a:xfrm>
            <a:off x="6262878" y="2449832"/>
            <a:ext cx="2667000" cy="838200"/>
          </a:xfrm>
          <a:custGeom>
            <a:avLst/>
            <a:gdLst/>
            <a:ahLst/>
            <a:cxnLst/>
            <a:rect l="l" t="t" r="r" b="b"/>
            <a:pathLst>
              <a:path w="2667000" h="838200">
                <a:moveTo>
                  <a:pt x="2527300" y="0"/>
                </a:moveTo>
                <a:lnTo>
                  <a:pt x="131480" y="237"/>
                </a:lnTo>
                <a:lnTo>
                  <a:pt x="89649" y="9233"/>
                </a:lnTo>
                <a:lnTo>
                  <a:pt x="53522" y="29741"/>
                </a:lnTo>
                <a:lnTo>
                  <a:pt x="25163" y="59696"/>
                </a:lnTo>
                <a:lnTo>
                  <a:pt x="6634" y="97037"/>
                </a:lnTo>
                <a:lnTo>
                  <a:pt x="0" y="139700"/>
                </a:lnTo>
                <a:lnTo>
                  <a:pt x="237" y="706719"/>
                </a:lnTo>
                <a:lnTo>
                  <a:pt x="9233" y="748550"/>
                </a:lnTo>
                <a:lnTo>
                  <a:pt x="29741" y="784677"/>
                </a:lnTo>
                <a:lnTo>
                  <a:pt x="59696" y="813036"/>
                </a:lnTo>
                <a:lnTo>
                  <a:pt x="97037" y="831565"/>
                </a:lnTo>
                <a:lnTo>
                  <a:pt x="139700" y="838200"/>
                </a:lnTo>
                <a:lnTo>
                  <a:pt x="2535519" y="837962"/>
                </a:lnTo>
                <a:lnTo>
                  <a:pt x="2577350" y="828966"/>
                </a:lnTo>
                <a:lnTo>
                  <a:pt x="2613477" y="808458"/>
                </a:lnTo>
                <a:lnTo>
                  <a:pt x="2641836" y="778503"/>
                </a:lnTo>
                <a:lnTo>
                  <a:pt x="2660365" y="741162"/>
                </a:lnTo>
                <a:lnTo>
                  <a:pt x="2667000" y="698500"/>
                </a:lnTo>
                <a:lnTo>
                  <a:pt x="2666762" y="131480"/>
                </a:lnTo>
                <a:lnTo>
                  <a:pt x="2657766" y="89649"/>
                </a:lnTo>
                <a:lnTo>
                  <a:pt x="2637258" y="53522"/>
                </a:lnTo>
                <a:lnTo>
                  <a:pt x="2607303" y="25163"/>
                </a:lnTo>
                <a:lnTo>
                  <a:pt x="2569962" y="6634"/>
                </a:lnTo>
                <a:lnTo>
                  <a:pt x="2527300" y="0"/>
                </a:lnTo>
                <a:close/>
              </a:path>
            </a:pathLst>
          </a:custGeom>
          <a:solidFill>
            <a:srgbClr val="002776"/>
          </a:solidFill>
        </p:spPr>
        <p:txBody>
          <a:bodyPr wrap="square" lIns="0" tIns="0" rIns="0" bIns="0" rtlCol="0" anchor="ctr"/>
          <a:lstStyle/>
          <a:p>
            <a:pPr algn="ctr"/>
            <a:r>
              <a:rPr lang="en-US" spc="-10" dirty="0">
                <a:solidFill>
                  <a:srgbClr val="FFFFFF"/>
                </a:solidFill>
                <a:latin typeface="Arial"/>
                <a:cs typeface="Arial"/>
              </a:rPr>
              <a:t>In</a:t>
            </a:r>
            <a:r>
              <a:rPr lang="en-US" dirty="0">
                <a:solidFill>
                  <a:srgbClr val="FFFFFF"/>
                </a:solidFill>
                <a:latin typeface="Arial"/>
                <a:cs typeface="Arial"/>
              </a:rPr>
              <a:t>i</a:t>
            </a:r>
            <a:r>
              <a:rPr lang="en-US" spc="-5" dirty="0">
                <a:solidFill>
                  <a:srgbClr val="FFFFFF"/>
                </a:solidFill>
                <a:latin typeface="Arial"/>
                <a:cs typeface="Arial"/>
              </a:rPr>
              <a:t>t</a:t>
            </a:r>
            <a:r>
              <a:rPr lang="en-US" dirty="0">
                <a:solidFill>
                  <a:srgbClr val="FFFFFF"/>
                </a:solidFill>
                <a:latin typeface="Arial"/>
                <a:cs typeface="Arial"/>
              </a:rPr>
              <a:t>i</a:t>
            </a:r>
            <a:r>
              <a:rPr lang="en-US" spc="-10" dirty="0">
                <a:solidFill>
                  <a:srgbClr val="FFFFFF"/>
                </a:solidFill>
                <a:latin typeface="Arial"/>
                <a:cs typeface="Arial"/>
              </a:rPr>
              <a:t>ate</a:t>
            </a:r>
            <a:r>
              <a:rPr lang="en-US" spc="-5" dirty="0">
                <a:solidFill>
                  <a:srgbClr val="FFFFFF"/>
                </a:solidFill>
                <a:latin typeface="Arial"/>
                <a:cs typeface="Arial"/>
              </a:rPr>
              <a:t> </a:t>
            </a:r>
            <a:r>
              <a:rPr lang="en-US" spc="-10" dirty="0">
                <a:solidFill>
                  <a:srgbClr val="FFFFFF"/>
                </a:solidFill>
                <a:latin typeface="Arial"/>
                <a:cs typeface="Arial"/>
              </a:rPr>
              <a:t>ISP</a:t>
            </a:r>
            <a:r>
              <a:rPr lang="en-US" spc="-25" dirty="0">
                <a:solidFill>
                  <a:srgbClr val="FFFFFF"/>
                </a:solidFill>
                <a:latin typeface="Arial"/>
                <a:cs typeface="Arial"/>
              </a:rPr>
              <a:t> </a:t>
            </a:r>
            <a:r>
              <a:rPr lang="en-US" spc="-15" dirty="0">
                <a:solidFill>
                  <a:srgbClr val="FFFFFF"/>
                </a:solidFill>
                <a:latin typeface="Arial"/>
                <a:cs typeface="Arial"/>
              </a:rPr>
              <a:t>P</a:t>
            </a:r>
            <a:r>
              <a:rPr lang="en-US" dirty="0">
                <a:solidFill>
                  <a:srgbClr val="FFFFFF"/>
                </a:solidFill>
                <a:latin typeface="Arial"/>
                <a:cs typeface="Arial"/>
              </a:rPr>
              <a:t>l</a:t>
            </a:r>
            <a:r>
              <a:rPr lang="en-US" spc="-10" dirty="0">
                <a:solidFill>
                  <a:srgbClr val="FFFFFF"/>
                </a:solidFill>
                <a:latin typeface="Arial"/>
                <a:cs typeface="Arial"/>
              </a:rPr>
              <a:t>ann</a:t>
            </a:r>
            <a:r>
              <a:rPr lang="en-US" dirty="0">
                <a:solidFill>
                  <a:srgbClr val="FFFFFF"/>
                </a:solidFill>
                <a:latin typeface="Arial"/>
                <a:cs typeface="Arial"/>
              </a:rPr>
              <a:t>i</a:t>
            </a:r>
            <a:r>
              <a:rPr lang="en-US" spc="-10" dirty="0">
                <a:solidFill>
                  <a:srgbClr val="FFFFFF"/>
                </a:solidFill>
                <a:latin typeface="Arial"/>
                <a:cs typeface="Arial"/>
              </a:rPr>
              <a:t>ng </a:t>
            </a:r>
            <a:r>
              <a:rPr lang="en-US" spc="-10" dirty="0" smtClean="0">
                <a:solidFill>
                  <a:srgbClr val="FFFFFF"/>
                </a:solidFill>
                <a:latin typeface="Arial"/>
                <a:cs typeface="Arial"/>
              </a:rPr>
              <a:t>P</a:t>
            </a:r>
            <a:r>
              <a:rPr lang="en-US" spc="-15" dirty="0" smtClean="0">
                <a:solidFill>
                  <a:srgbClr val="FFFFFF"/>
                </a:solidFill>
                <a:latin typeface="Arial"/>
                <a:cs typeface="Arial"/>
              </a:rPr>
              <a:t>r</a:t>
            </a:r>
            <a:r>
              <a:rPr lang="en-US" spc="-10" dirty="0" smtClean="0">
                <a:solidFill>
                  <a:srgbClr val="FFFFFF"/>
                </a:solidFill>
                <a:latin typeface="Arial"/>
                <a:cs typeface="Arial"/>
              </a:rPr>
              <a:t>o</a:t>
            </a:r>
            <a:r>
              <a:rPr lang="en-US" spc="-5" dirty="0" smtClean="0">
                <a:solidFill>
                  <a:srgbClr val="FFFFFF"/>
                </a:solidFill>
                <a:latin typeface="Arial"/>
                <a:cs typeface="Arial"/>
              </a:rPr>
              <a:t>c</a:t>
            </a:r>
            <a:r>
              <a:rPr lang="en-US" spc="-10" dirty="0" smtClean="0">
                <a:solidFill>
                  <a:srgbClr val="FFFFFF"/>
                </a:solidFill>
                <a:latin typeface="Arial"/>
                <a:cs typeface="Arial"/>
              </a:rPr>
              <a:t>e</a:t>
            </a:r>
            <a:r>
              <a:rPr lang="en-US" spc="-5" dirty="0" smtClean="0">
                <a:solidFill>
                  <a:srgbClr val="FFFFFF"/>
                </a:solidFill>
                <a:latin typeface="Arial"/>
                <a:cs typeface="Arial"/>
              </a:rPr>
              <a:t>s</a:t>
            </a:r>
            <a:r>
              <a:rPr lang="en-US" spc="-10" dirty="0" smtClean="0">
                <a:solidFill>
                  <a:srgbClr val="FFFFFF"/>
                </a:solidFill>
                <a:latin typeface="Arial"/>
                <a:cs typeface="Arial"/>
              </a:rPr>
              <a:t>s</a:t>
            </a:r>
            <a:endParaRPr lang="en-US" dirty="0">
              <a:latin typeface="Arial"/>
              <a:cs typeface="Arial"/>
            </a:endParaRPr>
          </a:p>
        </p:txBody>
      </p:sp>
      <p:sp>
        <p:nvSpPr>
          <p:cNvPr id="19" name="object 16"/>
          <p:cNvSpPr/>
          <p:nvPr/>
        </p:nvSpPr>
        <p:spPr>
          <a:xfrm>
            <a:off x="6262878" y="2449832"/>
            <a:ext cx="2667000" cy="838200"/>
          </a:xfrm>
          <a:custGeom>
            <a:avLst/>
            <a:gdLst/>
            <a:ahLst/>
            <a:cxnLst/>
            <a:rect l="l" t="t" r="r" b="b"/>
            <a:pathLst>
              <a:path w="2667000" h="838200">
                <a:moveTo>
                  <a:pt x="0" y="139700"/>
                </a:moveTo>
                <a:lnTo>
                  <a:pt x="6634" y="97037"/>
                </a:lnTo>
                <a:lnTo>
                  <a:pt x="25163" y="59696"/>
                </a:lnTo>
                <a:lnTo>
                  <a:pt x="53522" y="29741"/>
                </a:lnTo>
                <a:lnTo>
                  <a:pt x="89649" y="9233"/>
                </a:lnTo>
                <a:lnTo>
                  <a:pt x="131480" y="237"/>
                </a:lnTo>
                <a:lnTo>
                  <a:pt x="2527300" y="0"/>
                </a:lnTo>
                <a:lnTo>
                  <a:pt x="2541984" y="762"/>
                </a:lnTo>
                <a:lnTo>
                  <a:pt x="2583102" y="11591"/>
                </a:lnTo>
                <a:lnTo>
                  <a:pt x="2618210" y="33625"/>
                </a:lnTo>
                <a:lnTo>
                  <a:pt x="2645246" y="64803"/>
                </a:lnTo>
                <a:lnTo>
                  <a:pt x="2662145" y="103060"/>
                </a:lnTo>
                <a:lnTo>
                  <a:pt x="2667000" y="698500"/>
                </a:lnTo>
                <a:lnTo>
                  <a:pt x="2666237" y="713184"/>
                </a:lnTo>
                <a:lnTo>
                  <a:pt x="2655408" y="754302"/>
                </a:lnTo>
                <a:lnTo>
                  <a:pt x="2633374" y="789410"/>
                </a:lnTo>
                <a:lnTo>
                  <a:pt x="2602196" y="816446"/>
                </a:lnTo>
                <a:lnTo>
                  <a:pt x="2563939" y="833345"/>
                </a:lnTo>
                <a:lnTo>
                  <a:pt x="139700" y="838200"/>
                </a:lnTo>
                <a:lnTo>
                  <a:pt x="125015" y="837437"/>
                </a:lnTo>
                <a:lnTo>
                  <a:pt x="83897" y="826608"/>
                </a:lnTo>
                <a:lnTo>
                  <a:pt x="48789" y="804574"/>
                </a:lnTo>
                <a:lnTo>
                  <a:pt x="21753" y="773396"/>
                </a:lnTo>
                <a:lnTo>
                  <a:pt x="4854" y="735139"/>
                </a:lnTo>
                <a:lnTo>
                  <a:pt x="0" y="139700"/>
                </a:lnTo>
                <a:close/>
              </a:path>
            </a:pathLst>
          </a:custGeom>
          <a:ln w="25908">
            <a:solidFill>
              <a:srgbClr val="000066"/>
            </a:solidFill>
          </a:ln>
        </p:spPr>
        <p:txBody>
          <a:bodyPr wrap="square" lIns="0" tIns="0" rIns="0" bIns="0" rtlCol="0"/>
          <a:lstStyle/>
          <a:p>
            <a:endParaRPr dirty="0"/>
          </a:p>
        </p:txBody>
      </p:sp>
      <p:sp>
        <p:nvSpPr>
          <p:cNvPr id="21" name="object 18"/>
          <p:cNvSpPr/>
          <p:nvPr/>
        </p:nvSpPr>
        <p:spPr>
          <a:xfrm>
            <a:off x="215645" y="2449832"/>
            <a:ext cx="2667000" cy="838200"/>
          </a:xfrm>
          <a:custGeom>
            <a:avLst/>
            <a:gdLst/>
            <a:ahLst/>
            <a:cxnLst/>
            <a:rect l="l" t="t" r="r" b="b"/>
            <a:pathLst>
              <a:path w="2667000" h="838200">
                <a:moveTo>
                  <a:pt x="2527300" y="0"/>
                </a:moveTo>
                <a:lnTo>
                  <a:pt x="131480" y="237"/>
                </a:lnTo>
                <a:lnTo>
                  <a:pt x="89649" y="9233"/>
                </a:lnTo>
                <a:lnTo>
                  <a:pt x="53522" y="29741"/>
                </a:lnTo>
                <a:lnTo>
                  <a:pt x="25163" y="59696"/>
                </a:lnTo>
                <a:lnTo>
                  <a:pt x="6634" y="97037"/>
                </a:lnTo>
                <a:lnTo>
                  <a:pt x="0" y="139700"/>
                </a:lnTo>
                <a:lnTo>
                  <a:pt x="237" y="706719"/>
                </a:lnTo>
                <a:lnTo>
                  <a:pt x="9233" y="748550"/>
                </a:lnTo>
                <a:lnTo>
                  <a:pt x="29741" y="784677"/>
                </a:lnTo>
                <a:lnTo>
                  <a:pt x="59696" y="813036"/>
                </a:lnTo>
                <a:lnTo>
                  <a:pt x="97037" y="831565"/>
                </a:lnTo>
                <a:lnTo>
                  <a:pt x="139700" y="838200"/>
                </a:lnTo>
                <a:lnTo>
                  <a:pt x="2535519" y="837962"/>
                </a:lnTo>
                <a:lnTo>
                  <a:pt x="2577350" y="828966"/>
                </a:lnTo>
                <a:lnTo>
                  <a:pt x="2613477" y="808458"/>
                </a:lnTo>
                <a:lnTo>
                  <a:pt x="2641836" y="778503"/>
                </a:lnTo>
                <a:lnTo>
                  <a:pt x="2660365" y="741162"/>
                </a:lnTo>
                <a:lnTo>
                  <a:pt x="2667000" y="698500"/>
                </a:lnTo>
                <a:lnTo>
                  <a:pt x="2666762" y="131480"/>
                </a:lnTo>
                <a:lnTo>
                  <a:pt x="2657766" y="89649"/>
                </a:lnTo>
                <a:lnTo>
                  <a:pt x="2637258" y="53522"/>
                </a:lnTo>
                <a:lnTo>
                  <a:pt x="2607303" y="25163"/>
                </a:lnTo>
                <a:lnTo>
                  <a:pt x="2569962" y="6634"/>
                </a:lnTo>
                <a:lnTo>
                  <a:pt x="2527300" y="0"/>
                </a:lnTo>
                <a:close/>
              </a:path>
            </a:pathLst>
          </a:custGeom>
          <a:solidFill>
            <a:srgbClr val="002776"/>
          </a:solidFill>
        </p:spPr>
        <p:txBody>
          <a:bodyPr wrap="square" lIns="0" tIns="0" rIns="0" bIns="0" rtlCol="0" anchor="ctr"/>
          <a:lstStyle/>
          <a:p>
            <a:pPr algn="ctr"/>
            <a:r>
              <a:rPr lang="en-US" spc="-15" dirty="0">
                <a:solidFill>
                  <a:srgbClr val="FFFFFF"/>
                </a:solidFill>
                <a:latin typeface="Arial"/>
                <a:cs typeface="Arial"/>
              </a:rPr>
              <a:t>Comp</a:t>
            </a:r>
            <a:r>
              <a:rPr lang="en-US" dirty="0">
                <a:solidFill>
                  <a:srgbClr val="FFFFFF"/>
                </a:solidFill>
                <a:latin typeface="Arial"/>
                <a:cs typeface="Arial"/>
              </a:rPr>
              <a:t>l</a:t>
            </a:r>
            <a:r>
              <a:rPr lang="en-US" spc="-10" dirty="0">
                <a:solidFill>
                  <a:srgbClr val="FFFFFF"/>
                </a:solidFill>
                <a:latin typeface="Arial"/>
                <a:cs typeface="Arial"/>
              </a:rPr>
              <a:t>ete</a:t>
            </a:r>
            <a:r>
              <a:rPr lang="en-US" spc="-5" dirty="0">
                <a:solidFill>
                  <a:srgbClr val="FFFFFF"/>
                </a:solidFill>
                <a:latin typeface="Arial"/>
                <a:cs typeface="Arial"/>
              </a:rPr>
              <a:t> </a:t>
            </a:r>
            <a:r>
              <a:rPr lang="en-US" spc="-10" dirty="0">
                <a:solidFill>
                  <a:srgbClr val="FFFFFF"/>
                </a:solidFill>
                <a:latin typeface="Arial"/>
                <a:cs typeface="Arial"/>
              </a:rPr>
              <a:t>and</a:t>
            </a:r>
            <a:r>
              <a:rPr lang="en-US" spc="10" dirty="0">
                <a:solidFill>
                  <a:srgbClr val="FFFFFF"/>
                </a:solidFill>
                <a:latin typeface="Arial"/>
                <a:cs typeface="Arial"/>
              </a:rPr>
              <a:t> </a:t>
            </a:r>
            <a:r>
              <a:rPr lang="en-US" spc="-15" dirty="0">
                <a:solidFill>
                  <a:srgbClr val="FFFFFF"/>
                </a:solidFill>
                <a:latin typeface="Arial"/>
                <a:cs typeface="Arial"/>
              </a:rPr>
              <a:t>Re</a:t>
            </a:r>
            <a:r>
              <a:rPr lang="en-US" spc="-5" dirty="0">
                <a:solidFill>
                  <a:srgbClr val="FFFFFF"/>
                </a:solidFill>
                <a:latin typeface="Arial"/>
                <a:cs typeface="Arial"/>
              </a:rPr>
              <a:t>vi</a:t>
            </a:r>
            <a:r>
              <a:rPr lang="en-US" spc="-15" dirty="0">
                <a:solidFill>
                  <a:srgbClr val="FFFFFF"/>
                </a:solidFill>
                <a:latin typeface="Arial"/>
                <a:cs typeface="Arial"/>
              </a:rPr>
              <a:t>ew </a:t>
            </a:r>
            <a:r>
              <a:rPr lang="en-US" spc="-10" dirty="0">
                <a:solidFill>
                  <a:srgbClr val="FFFFFF"/>
                </a:solidFill>
                <a:latin typeface="Arial"/>
                <a:cs typeface="Arial"/>
              </a:rPr>
              <a:t>ISP </a:t>
            </a:r>
            <a:r>
              <a:rPr lang="en-US" spc="-10" dirty="0" smtClean="0">
                <a:solidFill>
                  <a:srgbClr val="FFFFFF"/>
                </a:solidFill>
                <a:latin typeface="Arial"/>
                <a:cs typeface="Arial"/>
              </a:rPr>
              <a:t>Do</a:t>
            </a:r>
            <a:r>
              <a:rPr lang="en-US" spc="-5" dirty="0" smtClean="0">
                <a:solidFill>
                  <a:srgbClr val="FFFFFF"/>
                </a:solidFill>
                <a:latin typeface="Arial"/>
                <a:cs typeface="Arial"/>
              </a:rPr>
              <a:t>c</a:t>
            </a:r>
            <a:r>
              <a:rPr lang="en-US" spc="-10" dirty="0" smtClean="0">
                <a:solidFill>
                  <a:srgbClr val="FFFFFF"/>
                </a:solidFill>
                <a:latin typeface="Arial"/>
                <a:cs typeface="Arial"/>
              </a:rPr>
              <a:t>ument</a:t>
            </a:r>
            <a:endParaRPr lang="en-US" dirty="0">
              <a:latin typeface="Arial"/>
              <a:cs typeface="Arial"/>
            </a:endParaRPr>
          </a:p>
        </p:txBody>
      </p:sp>
      <p:sp>
        <p:nvSpPr>
          <p:cNvPr id="22" name="object 19"/>
          <p:cNvSpPr/>
          <p:nvPr/>
        </p:nvSpPr>
        <p:spPr>
          <a:xfrm>
            <a:off x="215645" y="2449832"/>
            <a:ext cx="2667000" cy="838200"/>
          </a:xfrm>
          <a:custGeom>
            <a:avLst/>
            <a:gdLst/>
            <a:ahLst/>
            <a:cxnLst/>
            <a:rect l="l" t="t" r="r" b="b"/>
            <a:pathLst>
              <a:path w="2667000" h="838200">
                <a:moveTo>
                  <a:pt x="0" y="139700"/>
                </a:moveTo>
                <a:lnTo>
                  <a:pt x="6634" y="97037"/>
                </a:lnTo>
                <a:lnTo>
                  <a:pt x="25163" y="59696"/>
                </a:lnTo>
                <a:lnTo>
                  <a:pt x="53522" y="29741"/>
                </a:lnTo>
                <a:lnTo>
                  <a:pt x="89649" y="9233"/>
                </a:lnTo>
                <a:lnTo>
                  <a:pt x="131480" y="237"/>
                </a:lnTo>
                <a:lnTo>
                  <a:pt x="2527300" y="0"/>
                </a:lnTo>
                <a:lnTo>
                  <a:pt x="2541984" y="762"/>
                </a:lnTo>
                <a:lnTo>
                  <a:pt x="2583102" y="11591"/>
                </a:lnTo>
                <a:lnTo>
                  <a:pt x="2618210" y="33625"/>
                </a:lnTo>
                <a:lnTo>
                  <a:pt x="2645246" y="64803"/>
                </a:lnTo>
                <a:lnTo>
                  <a:pt x="2662145" y="103060"/>
                </a:lnTo>
                <a:lnTo>
                  <a:pt x="2667000" y="698500"/>
                </a:lnTo>
                <a:lnTo>
                  <a:pt x="2666237" y="713184"/>
                </a:lnTo>
                <a:lnTo>
                  <a:pt x="2655408" y="754302"/>
                </a:lnTo>
                <a:lnTo>
                  <a:pt x="2633374" y="789410"/>
                </a:lnTo>
                <a:lnTo>
                  <a:pt x="2602196" y="816446"/>
                </a:lnTo>
                <a:lnTo>
                  <a:pt x="2563939" y="833345"/>
                </a:lnTo>
                <a:lnTo>
                  <a:pt x="139700" y="838200"/>
                </a:lnTo>
                <a:lnTo>
                  <a:pt x="125015" y="837437"/>
                </a:lnTo>
                <a:lnTo>
                  <a:pt x="83897" y="826608"/>
                </a:lnTo>
                <a:lnTo>
                  <a:pt x="48789" y="804574"/>
                </a:lnTo>
                <a:lnTo>
                  <a:pt x="21753" y="773396"/>
                </a:lnTo>
                <a:lnTo>
                  <a:pt x="4854" y="735139"/>
                </a:lnTo>
                <a:lnTo>
                  <a:pt x="0" y="139700"/>
                </a:lnTo>
                <a:close/>
              </a:path>
            </a:pathLst>
          </a:custGeom>
          <a:ln w="25908">
            <a:solidFill>
              <a:srgbClr val="C0C0C0"/>
            </a:solidFill>
          </a:ln>
        </p:spPr>
        <p:txBody>
          <a:bodyPr wrap="square" lIns="0" tIns="0" rIns="0" bIns="0" rtlCol="0"/>
          <a:lstStyle/>
          <a:p>
            <a:endParaRPr dirty="0"/>
          </a:p>
        </p:txBody>
      </p:sp>
      <p:sp>
        <p:nvSpPr>
          <p:cNvPr id="24" name="object 21"/>
          <p:cNvSpPr/>
          <p:nvPr/>
        </p:nvSpPr>
        <p:spPr>
          <a:xfrm>
            <a:off x="4121693" y="4560642"/>
            <a:ext cx="281305" cy="274320"/>
          </a:xfrm>
          <a:custGeom>
            <a:avLst/>
            <a:gdLst/>
            <a:ahLst/>
            <a:cxnLst/>
            <a:rect l="l" t="t" r="r" b="b"/>
            <a:pathLst>
              <a:path w="281304" h="274320">
                <a:moveTo>
                  <a:pt x="280860" y="0"/>
                </a:moveTo>
                <a:lnTo>
                  <a:pt x="0" y="123215"/>
                </a:lnTo>
                <a:lnTo>
                  <a:pt x="267081" y="273977"/>
                </a:lnTo>
                <a:lnTo>
                  <a:pt x="280860" y="0"/>
                </a:lnTo>
                <a:close/>
              </a:path>
            </a:pathLst>
          </a:custGeom>
          <a:solidFill>
            <a:srgbClr val="002776"/>
          </a:solidFill>
        </p:spPr>
        <p:txBody>
          <a:bodyPr wrap="square" lIns="0" tIns="0" rIns="0" bIns="0" rtlCol="0"/>
          <a:lstStyle/>
          <a:p>
            <a:endParaRPr dirty="0"/>
          </a:p>
        </p:txBody>
      </p:sp>
      <p:sp>
        <p:nvSpPr>
          <p:cNvPr id="25" name="object 22"/>
          <p:cNvSpPr/>
          <p:nvPr/>
        </p:nvSpPr>
        <p:spPr>
          <a:xfrm>
            <a:off x="4121693" y="4560642"/>
            <a:ext cx="281305" cy="274320"/>
          </a:xfrm>
          <a:custGeom>
            <a:avLst/>
            <a:gdLst/>
            <a:ahLst/>
            <a:cxnLst/>
            <a:rect l="l" t="t" r="r" b="b"/>
            <a:pathLst>
              <a:path w="281304" h="274320">
                <a:moveTo>
                  <a:pt x="267081" y="273977"/>
                </a:moveTo>
                <a:lnTo>
                  <a:pt x="0" y="123215"/>
                </a:lnTo>
                <a:lnTo>
                  <a:pt x="280860" y="0"/>
                </a:lnTo>
                <a:lnTo>
                  <a:pt x="267081" y="273977"/>
                </a:lnTo>
                <a:close/>
              </a:path>
            </a:pathLst>
          </a:custGeom>
          <a:ln w="25400">
            <a:solidFill>
              <a:srgbClr val="002776"/>
            </a:solidFill>
          </a:ln>
        </p:spPr>
        <p:txBody>
          <a:bodyPr wrap="square" lIns="0" tIns="0" rIns="0" bIns="0" rtlCol="0"/>
          <a:lstStyle/>
          <a:p>
            <a:endParaRPr dirty="0"/>
          </a:p>
        </p:txBody>
      </p:sp>
      <p:sp>
        <p:nvSpPr>
          <p:cNvPr id="26" name="object 23"/>
          <p:cNvSpPr/>
          <p:nvPr/>
        </p:nvSpPr>
        <p:spPr>
          <a:xfrm>
            <a:off x="7694150" y="2123178"/>
            <a:ext cx="272415" cy="302895"/>
          </a:xfrm>
          <a:custGeom>
            <a:avLst/>
            <a:gdLst/>
            <a:ahLst/>
            <a:cxnLst/>
            <a:rect l="l" t="t" r="r" b="b"/>
            <a:pathLst>
              <a:path w="272415" h="302894">
                <a:moveTo>
                  <a:pt x="222237" y="0"/>
                </a:moveTo>
                <a:lnTo>
                  <a:pt x="0" y="160807"/>
                </a:lnTo>
                <a:lnTo>
                  <a:pt x="271932" y="302641"/>
                </a:lnTo>
                <a:lnTo>
                  <a:pt x="222237" y="0"/>
                </a:lnTo>
                <a:close/>
              </a:path>
            </a:pathLst>
          </a:custGeom>
          <a:solidFill>
            <a:srgbClr val="002776"/>
          </a:solidFill>
        </p:spPr>
        <p:txBody>
          <a:bodyPr wrap="square" lIns="0" tIns="0" rIns="0" bIns="0" rtlCol="0"/>
          <a:lstStyle/>
          <a:p>
            <a:endParaRPr dirty="0"/>
          </a:p>
        </p:txBody>
      </p:sp>
      <p:sp>
        <p:nvSpPr>
          <p:cNvPr id="27" name="object 24"/>
          <p:cNvSpPr/>
          <p:nvPr/>
        </p:nvSpPr>
        <p:spPr>
          <a:xfrm>
            <a:off x="7694148" y="2123178"/>
            <a:ext cx="272415" cy="302895"/>
          </a:xfrm>
          <a:custGeom>
            <a:avLst/>
            <a:gdLst/>
            <a:ahLst/>
            <a:cxnLst/>
            <a:rect l="l" t="t" r="r" b="b"/>
            <a:pathLst>
              <a:path w="272415" h="302894">
                <a:moveTo>
                  <a:pt x="222237" y="0"/>
                </a:moveTo>
                <a:lnTo>
                  <a:pt x="271932" y="302641"/>
                </a:lnTo>
                <a:lnTo>
                  <a:pt x="0" y="160807"/>
                </a:lnTo>
                <a:lnTo>
                  <a:pt x="222237" y="0"/>
                </a:lnTo>
                <a:close/>
              </a:path>
            </a:pathLst>
          </a:custGeom>
          <a:ln w="25400">
            <a:solidFill>
              <a:srgbClr val="002776"/>
            </a:solidFill>
          </a:ln>
        </p:spPr>
        <p:txBody>
          <a:bodyPr wrap="square" lIns="0" tIns="0" rIns="0" bIns="0" rtlCol="0"/>
          <a:lstStyle/>
          <a:p>
            <a:endParaRPr dirty="0"/>
          </a:p>
        </p:txBody>
      </p:sp>
      <p:sp>
        <p:nvSpPr>
          <p:cNvPr id="28" name="object 25"/>
          <p:cNvSpPr/>
          <p:nvPr/>
        </p:nvSpPr>
        <p:spPr>
          <a:xfrm>
            <a:off x="7435619" y="3739198"/>
            <a:ext cx="285750" cy="295910"/>
          </a:xfrm>
          <a:custGeom>
            <a:avLst/>
            <a:gdLst/>
            <a:ahLst/>
            <a:cxnLst/>
            <a:rect l="l" t="t" r="r" b="b"/>
            <a:pathLst>
              <a:path w="285750" h="295910">
                <a:moveTo>
                  <a:pt x="80924" y="0"/>
                </a:moveTo>
                <a:lnTo>
                  <a:pt x="0" y="295833"/>
                </a:lnTo>
                <a:lnTo>
                  <a:pt x="285216" y="183083"/>
                </a:lnTo>
                <a:lnTo>
                  <a:pt x="80924" y="0"/>
                </a:lnTo>
                <a:close/>
              </a:path>
            </a:pathLst>
          </a:custGeom>
          <a:solidFill>
            <a:srgbClr val="002776"/>
          </a:solidFill>
        </p:spPr>
        <p:txBody>
          <a:bodyPr wrap="square" lIns="0" tIns="0" rIns="0" bIns="0" rtlCol="0"/>
          <a:lstStyle/>
          <a:p>
            <a:endParaRPr dirty="0"/>
          </a:p>
        </p:txBody>
      </p:sp>
      <p:sp>
        <p:nvSpPr>
          <p:cNvPr id="29" name="object 26"/>
          <p:cNvSpPr/>
          <p:nvPr/>
        </p:nvSpPr>
        <p:spPr>
          <a:xfrm>
            <a:off x="7435619" y="3739200"/>
            <a:ext cx="285750" cy="295910"/>
          </a:xfrm>
          <a:custGeom>
            <a:avLst/>
            <a:gdLst/>
            <a:ahLst/>
            <a:cxnLst/>
            <a:rect l="l" t="t" r="r" b="b"/>
            <a:pathLst>
              <a:path w="285750" h="295910">
                <a:moveTo>
                  <a:pt x="285216" y="183083"/>
                </a:moveTo>
                <a:lnTo>
                  <a:pt x="0" y="295833"/>
                </a:lnTo>
                <a:lnTo>
                  <a:pt x="80924" y="0"/>
                </a:lnTo>
                <a:lnTo>
                  <a:pt x="285216" y="183083"/>
                </a:lnTo>
                <a:close/>
              </a:path>
            </a:pathLst>
          </a:custGeom>
          <a:ln w="25400">
            <a:solidFill>
              <a:srgbClr val="002776"/>
            </a:solidFill>
          </a:ln>
        </p:spPr>
        <p:txBody>
          <a:bodyPr wrap="square" lIns="0" tIns="0" rIns="0" bIns="0" rtlCol="0"/>
          <a:lstStyle/>
          <a:p>
            <a:endParaRPr dirty="0"/>
          </a:p>
        </p:txBody>
      </p:sp>
      <p:sp>
        <p:nvSpPr>
          <p:cNvPr id="30" name="object 27"/>
          <p:cNvSpPr/>
          <p:nvPr/>
        </p:nvSpPr>
        <p:spPr>
          <a:xfrm>
            <a:off x="1196379" y="3309105"/>
            <a:ext cx="248285" cy="306705"/>
          </a:xfrm>
          <a:custGeom>
            <a:avLst/>
            <a:gdLst/>
            <a:ahLst/>
            <a:cxnLst/>
            <a:rect l="l" t="t" r="r" b="b"/>
            <a:pathLst>
              <a:path w="248284" h="306704">
                <a:moveTo>
                  <a:pt x="0" y="0"/>
                </a:moveTo>
                <a:lnTo>
                  <a:pt x="3975" y="306679"/>
                </a:lnTo>
                <a:lnTo>
                  <a:pt x="247726" y="180835"/>
                </a:lnTo>
                <a:lnTo>
                  <a:pt x="0" y="0"/>
                </a:lnTo>
                <a:close/>
              </a:path>
            </a:pathLst>
          </a:custGeom>
          <a:solidFill>
            <a:srgbClr val="002776"/>
          </a:solidFill>
        </p:spPr>
        <p:txBody>
          <a:bodyPr wrap="square" lIns="0" tIns="0" rIns="0" bIns="0" rtlCol="0"/>
          <a:lstStyle/>
          <a:p>
            <a:endParaRPr dirty="0"/>
          </a:p>
        </p:txBody>
      </p:sp>
      <p:sp>
        <p:nvSpPr>
          <p:cNvPr id="32" name="object 28"/>
          <p:cNvSpPr/>
          <p:nvPr/>
        </p:nvSpPr>
        <p:spPr>
          <a:xfrm>
            <a:off x="1196379" y="3309105"/>
            <a:ext cx="248285" cy="306705"/>
          </a:xfrm>
          <a:custGeom>
            <a:avLst/>
            <a:gdLst/>
            <a:ahLst/>
            <a:cxnLst/>
            <a:rect l="l" t="t" r="r" b="b"/>
            <a:pathLst>
              <a:path w="248284" h="306704">
                <a:moveTo>
                  <a:pt x="3975" y="306679"/>
                </a:moveTo>
                <a:lnTo>
                  <a:pt x="0" y="0"/>
                </a:lnTo>
                <a:lnTo>
                  <a:pt x="247726" y="180835"/>
                </a:lnTo>
                <a:lnTo>
                  <a:pt x="3975" y="306679"/>
                </a:lnTo>
                <a:close/>
              </a:path>
            </a:pathLst>
          </a:custGeom>
          <a:ln w="25400">
            <a:solidFill>
              <a:srgbClr val="002776"/>
            </a:solidFill>
          </a:ln>
        </p:spPr>
        <p:txBody>
          <a:bodyPr wrap="square" lIns="0" tIns="0" rIns="0" bIns="0" rtlCol="0"/>
          <a:lstStyle/>
          <a:p>
            <a:endParaRPr dirty="0"/>
          </a:p>
        </p:txBody>
      </p:sp>
      <p:sp>
        <p:nvSpPr>
          <p:cNvPr id="33" name="object 29"/>
          <p:cNvSpPr/>
          <p:nvPr/>
        </p:nvSpPr>
        <p:spPr>
          <a:xfrm>
            <a:off x="2928772" y="1406551"/>
            <a:ext cx="305435" cy="256540"/>
          </a:xfrm>
          <a:custGeom>
            <a:avLst/>
            <a:gdLst/>
            <a:ahLst/>
            <a:cxnLst/>
            <a:rect l="l" t="t" r="r" b="b"/>
            <a:pathLst>
              <a:path w="305435" h="256539">
                <a:moveTo>
                  <a:pt x="0" y="0"/>
                </a:moveTo>
                <a:lnTo>
                  <a:pt x="97967" y="256235"/>
                </a:lnTo>
                <a:lnTo>
                  <a:pt x="305219" y="30149"/>
                </a:lnTo>
                <a:lnTo>
                  <a:pt x="0" y="0"/>
                </a:lnTo>
                <a:close/>
              </a:path>
            </a:pathLst>
          </a:custGeom>
          <a:solidFill>
            <a:srgbClr val="002776"/>
          </a:solidFill>
        </p:spPr>
        <p:txBody>
          <a:bodyPr wrap="square" lIns="0" tIns="0" rIns="0" bIns="0" rtlCol="0"/>
          <a:lstStyle/>
          <a:p>
            <a:endParaRPr dirty="0"/>
          </a:p>
        </p:txBody>
      </p:sp>
      <p:sp>
        <p:nvSpPr>
          <p:cNvPr id="34" name="object 30"/>
          <p:cNvSpPr/>
          <p:nvPr/>
        </p:nvSpPr>
        <p:spPr>
          <a:xfrm>
            <a:off x="2928773" y="1406551"/>
            <a:ext cx="305435" cy="256540"/>
          </a:xfrm>
          <a:custGeom>
            <a:avLst/>
            <a:gdLst/>
            <a:ahLst/>
            <a:cxnLst/>
            <a:rect l="l" t="t" r="r" b="b"/>
            <a:pathLst>
              <a:path w="305435" h="256539">
                <a:moveTo>
                  <a:pt x="0" y="0"/>
                </a:moveTo>
                <a:lnTo>
                  <a:pt x="305219" y="30149"/>
                </a:lnTo>
                <a:lnTo>
                  <a:pt x="97967" y="256235"/>
                </a:lnTo>
                <a:lnTo>
                  <a:pt x="0" y="0"/>
                </a:lnTo>
                <a:close/>
              </a:path>
            </a:pathLst>
          </a:custGeom>
          <a:ln w="25400">
            <a:solidFill>
              <a:srgbClr val="002776"/>
            </a:solidFill>
          </a:ln>
        </p:spPr>
        <p:txBody>
          <a:bodyPr wrap="square" lIns="0" tIns="0" rIns="0" bIns="0" rtlCol="0"/>
          <a:lstStyle/>
          <a:p>
            <a:endParaRPr dirty="0"/>
          </a:p>
        </p:txBody>
      </p:sp>
      <p:sp>
        <p:nvSpPr>
          <p:cNvPr id="4" name="Slide Number Placeholder 3"/>
          <p:cNvSpPr>
            <a:spLocks noGrp="1"/>
          </p:cNvSpPr>
          <p:nvPr>
            <p:ph type="sldNum" sz="quarter" idx="7"/>
          </p:nvPr>
        </p:nvSpPr>
        <p:spPr/>
        <p:txBody>
          <a:bodyPr/>
          <a:lstStyle/>
          <a:p>
            <a:pPr algn="r"/>
            <a:fld id="{81D60167-4931-47E6-BA6A-407CBD079E47}" type="slidenum">
              <a:rPr lang="en-US" smtClean="0"/>
              <a:pPr algn="r"/>
              <a:t>10</a:t>
            </a:fld>
            <a:endParaRPr lang="en-US" dirty="0"/>
          </a:p>
        </p:txBody>
      </p:sp>
    </p:spTree>
    <p:extLst>
      <p:ext uri="{BB962C8B-B14F-4D97-AF65-F5344CB8AC3E}">
        <p14:creationId xmlns:p14="http://schemas.microsoft.com/office/powerpoint/2010/main" val="3979614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818602"/>
            <a:ext cx="7097395" cy="369332"/>
          </a:xfrm>
          <a:prstGeom prst="rect">
            <a:avLst/>
          </a:prstGeom>
        </p:spPr>
        <p:txBody>
          <a:bodyPr vert="horz" wrap="square" lIns="0" tIns="0" rIns="0" bIns="0" rtlCol="0">
            <a:spAutoFit/>
          </a:bodyPr>
          <a:lstStyle/>
          <a:p>
            <a:pPr marL="12700" marR="5080">
              <a:lnSpc>
                <a:spcPct val="100000"/>
              </a:lnSpc>
            </a:pPr>
            <a:r>
              <a:rPr lang="en-US" sz="2400" b="1" spc="-5" dirty="0" smtClean="0">
                <a:solidFill>
                  <a:srgbClr val="FFFFFF"/>
                </a:solidFill>
                <a:latin typeface="Arial"/>
                <a:cs typeface="Arial"/>
              </a:rPr>
              <a:t>Refresher on Recent Enhancements</a:t>
            </a:r>
            <a:endParaRPr sz="2400" dirty="0">
              <a:latin typeface="Arial"/>
              <a:cs typeface="Arial"/>
            </a:endParaRPr>
          </a:p>
        </p:txBody>
      </p:sp>
      <p:sp>
        <p:nvSpPr>
          <p:cNvPr id="4" name="Slide Number Placeholder 3"/>
          <p:cNvSpPr>
            <a:spLocks noGrp="1"/>
          </p:cNvSpPr>
          <p:nvPr>
            <p:ph type="sldNum" sz="quarter" idx="7"/>
          </p:nvPr>
        </p:nvSpPr>
        <p:spPr/>
        <p:txBody>
          <a:bodyPr/>
          <a:lstStyle/>
          <a:p>
            <a:pPr algn="r"/>
            <a:fld id="{81D60167-4931-47E6-BA6A-407CBD079E47}" type="slidenum">
              <a:rPr lang="en-US" smtClean="0"/>
              <a:pPr algn="r"/>
              <a:t>11</a:t>
            </a:fld>
            <a:endParaRPr lang="en-US" dirty="0"/>
          </a:p>
        </p:txBody>
      </p:sp>
    </p:spTree>
    <p:extLst>
      <p:ext uri="{BB962C8B-B14F-4D97-AF65-F5344CB8AC3E}">
        <p14:creationId xmlns:p14="http://schemas.microsoft.com/office/powerpoint/2010/main" val="429057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14119698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4751"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35940" y="1143000"/>
            <a:ext cx="7617460" cy="1231106"/>
          </a:xfrm>
          <a:prstGeom prst="rect">
            <a:avLst/>
          </a:prstGeom>
        </p:spPr>
        <p:txBody>
          <a:bodyPr vert="horz" wrap="square" lIns="0" tIns="0" rIns="0" bIns="0" rtlCol="0">
            <a:spAutoFit/>
          </a:bodyPr>
          <a:lstStyle/>
          <a:p>
            <a:pPr marL="12700" marR="142240">
              <a:lnSpc>
                <a:spcPct val="100000"/>
              </a:lnSpc>
            </a:pPr>
            <a:r>
              <a:rPr lang="en-US" sz="1400" spc="-10" dirty="0">
                <a:solidFill>
                  <a:srgbClr val="091D5D"/>
                </a:solidFill>
                <a:latin typeface="Arial"/>
                <a:cs typeface="Arial"/>
              </a:rPr>
              <a:t>Abo</a:t>
            </a:r>
            <a:r>
              <a:rPr lang="en-US" sz="1400" spc="-5" dirty="0">
                <a:solidFill>
                  <a:srgbClr val="091D5D"/>
                </a:solidFill>
                <a:latin typeface="Arial"/>
                <a:cs typeface="Arial"/>
              </a:rPr>
              <a:t>v</a:t>
            </a:r>
            <a:r>
              <a:rPr lang="en-US" sz="1400" spc="-10" dirty="0">
                <a:solidFill>
                  <a:srgbClr val="091D5D"/>
                </a:solidFill>
                <a:latin typeface="Arial"/>
                <a:cs typeface="Arial"/>
              </a:rPr>
              <a:t>e</a:t>
            </a:r>
            <a:r>
              <a:rPr lang="en-US" sz="1400" spc="-5" dirty="0">
                <a:solidFill>
                  <a:srgbClr val="091D5D"/>
                </a:solidFill>
                <a:latin typeface="Arial"/>
                <a:cs typeface="Arial"/>
              </a:rPr>
              <a:t> </a:t>
            </a:r>
            <a:r>
              <a:rPr lang="en-US" sz="1400" spc="-10" dirty="0">
                <a:solidFill>
                  <a:srgbClr val="091D5D"/>
                </a:solidFill>
                <a:latin typeface="Arial"/>
                <a:cs typeface="Arial"/>
              </a:rPr>
              <a:t>ea</a:t>
            </a:r>
            <a:r>
              <a:rPr lang="en-US" sz="1400" spc="-5" dirty="0">
                <a:solidFill>
                  <a:srgbClr val="091D5D"/>
                </a:solidFill>
                <a:latin typeface="Arial"/>
                <a:cs typeface="Arial"/>
              </a:rPr>
              <a:t>c</a:t>
            </a:r>
            <a:r>
              <a:rPr lang="en-US" sz="1400" spc="-10" dirty="0">
                <a:solidFill>
                  <a:srgbClr val="091D5D"/>
                </a:solidFill>
                <a:latin typeface="Arial"/>
                <a:cs typeface="Arial"/>
              </a:rPr>
              <a:t>h</a:t>
            </a:r>
            <a:r>
              <a:rPr lang="en-US" sz="1400" spc="-5" dirty="0">
                <a:solidFill>
                  <a:srgbClr val="091D5D"/>
                </a:solidFill>
                <a:latin typeface="Arial"/>
                <a:cs typeface="Arial"/>
              </a:rPr>
              <a:t> </a:t>
            </a:r>
            <a:r>
              <a:rPr lang="en-US" sz="1400" dirty="0">
                <a:solidFill>
                  <a:srgbClr val="091D5D"/>
                </a:solidFill>
                <a:latin typeface="Arial"/>
                <a:cs typeface="Arial"/>
              </a:rPr>
              <a:t>i</a:t>
            </a:r>
            <a:r>
              <a:rPr lang="en-US" sz="1400" spc="-10" dirty="0">
                <a:solidFill>
                  <a:srgbClr val="091D5D"/>
                </a:solidFill>
                <a:latin typeface="Arial"/>
                <a:cs typeface="Arial"/>
              </a:rPr>
              <a:t>nd</a:t>
            </a:r>
            <a:r>
              <a:rPr lang="en-US" sz="1400" dirty="0">
                <a:solidFill>
                  <a:srgbClr val="091D5D"/>
                </a:solidFill>
                <a:latin typeface="Arial"/>
                <a:cs typeface="Arial"/>
              </a:rPr>
              <a:t>ivi</a:t>
            </a:r>
            <a:r>
              <a:rPr lang="en-US" sz="1400" spc="-10" dirty="0">
                <a:solidFill>
                  <a:srgbClr val="091D5D"/>
                </a:solidFill>
                <a:latin typeface="Arial"/>
                <a:cs typeface="Arial"/>
              </a:rPr>
              <a:t>dua</a:t>
            </a:r>
            <a:r>
              <a:rPr lang="en-US" sz="1400" spc="-15" dirty="0">
                <a:solidFill>
                  <a:srgbClr val="091D5D"/>
                </a:solidFill>
                <a:latin typeface="Arial"/>
                <a:cs typeface="Arial"/>
              </a:rPr>
              <a:t>l</a:t>
            </a:r>
            <a:r>
              <a:rPr lang="en-US" sz="1400" spc="-10" dirty="0">
                <a:solidFill>
                  <a:srgbClr val="091D5D"/>
                </a:solidFill>
                <a:latin typeface="Arial"/>
                <a:cs typeface="Arial"/>
              </a:rPr>
              <a:t>'s ISP</a:t>
            </a:r>
            <a:r>
              <a:rPr lang="en-US" sz="1400" spc="-50" dirty="0">
                <a:solidFill>
                  <a:srgbClr val="091D5D"/>
                </a:solidFill>
                <a:latin typeface="Arial"/>
                <a:cs typeface="Arial"/>
              </a:rPr>
              <a:t> </a:t>
            </a:r>
            <a:r>
              <a:rPr lang="en-US" sz="1400" spc="-10" dirty="0" smtClean="0">
                <a:solidFill>
                  <a:srgbClr val="091D5D"/>
                </a:solidFill>
                <a:latin typeface="Arial"/>
                <a:cs typeface="Arial"/>
              </a:rPr>
              <a:t>da</a:t>
            </a:r>
            <a:r>
              <a:rPr lang="en-US" sz="1400" spc="-5" dirty="0" smtClean="0">
                <a:solidFill>
                  <a:srgbClr val="091D5D"/>
                </a:solidFill>
                <a:latin typeface="Arial"/>
                <a:cs typeface="Arial"/>
              </a:rPr>
              <a:t>s</a:t>
            </a:r>
            <a:r>
              <a:rPr lang="en-US" sz="1400" spc="-10" dirty="0" smtClean="0">
                <a:solidFill>
                  <a:srgbClr val="091D5D"/>
                </a:solidFill>
                <a:latin typeface="Arial"/>
                <a:cs typeface="Arial"/>
              </a:rPr>
              <a:t>hboa</a:t>
            </a:r>
            <a:r>
              <a:rPr lang="en-US" sz="1400" spc="-15" dirty="0" smtClean="0">
                <a:solidFill>
                  <a:srgbClr val="091D5D"/>
                </a:solidFill>
                <a:latin typeface="Arial"/>
                <a:cs typeface="Arial"/>
              </a:rPr>
              <a:t>r</a:t>
            </a:r>
            <a:r>
              <a:rPr lang="en-US" sz="1400" spc="-10" dirty="0" smtClean="0">
                <a:solidFill>
                  <a:srgbClr val="091D5D"/>
                </a:solidFill>
                <a:latin typeface="Arial"/>
                <a:cs typeface="Arial"/>
              </a:rPr>
              <a:t>d</a:t>
            </a:r>
            <a:r>
              <a:rPr lang="en-US" sz="1400" spc="-5" dirty="0" smtClean="0">
                <a:solidFill>
                  <a:srgbClr val="091D5D"/>
                </a:solidFill>
                <a:latin typeface="Arial"/>
                <a:cs typeface="Arial"/>
              </a:rPr>
              <a:t>, </a:t>
            </a:r>
            <a:r>
              <a:rPr lang="en-US" sz="1400" spc="-10" dirty="0">
                <a:solidFill>
                  <a:srgbClr val="091D5D"/>
                </a:solidFill>
                <a:latin typeface="Arial"/>
                <a:cs typeface="Arial"/>
              </a:rPr>
              <a:t>the</a:t>
            </a:r>
            <a:r>
              <a:rPr lang="en-US" sz="1400" spc="-15" dirty="0">
                <a:solidFill>
                  <a:srgbClr val="091D5D"/>
                </a:solidFill>
                <a:latin typeface="Arial"/>
                <a:cs typeface="Arial"/>
              </a:rPr>
              <a:t>r</a:t>
            </a:r>
            <a:r>
              <a:rPr lang="en-US" sz="1400" spc="-10" dirty="0">
                <a:solidFill>
                  <a:srgbClr val="091D5D"/>
                </a:solidFill>
                <a:latin typeface="Arial"/>
                <a:cs typeface="Arial"/>
              </a:rPr>
              <a:t>e</a:t>
            </a:r>
            <a:r>
              <a:rPr lang="en-US" sz="1400" spc="10" dirty="0">
                <a:solidFill>
                  <a:srgbClr val="091D5D"/>
                </a:solidFill>
                <a:latin typeface="Arial"/>
                <a:cs typeface="Arial"/>
              </a:rPr>
              <a:t> </a:t>
            </a:r>
            <a:r>
              <a:rPr lang="en-US" sz="1400" spc="-30" dirty="0" smtClean="0">
                <a:solidFill>
                  <a:srgbClr val="091D5D"/>
                </a:solidFill>
                <a:latin typeface="Arial"/>
                <a:cs typeface="Arial"/>
              </a:rPr>
              <a:t>is </a:t>
            </a:r>
            <a:r>
              <a:rPr lang="en-US" sz="1400" spc="-10" dirty="0" smtClean="0">
                <a:solidFill>
                  <a:srgbClr val="091D5D"/>
                </a:solidFill>
                <a:latin typeface="Arial"/>
                <a:cs typeface="Arial"/>
              </a:rPr>
              <a:t>a</a:t>
            </a:r>
            <a:r>
              <a:rPr lang="en-US" sz="1400" spc="-5" dirty="0" smtClean="0">
                <a:solidFill>
                  <a:srgbClr val="091D5D"/>
                </a:solidFill>
                <a:latin typeface="Arial"/>
                <a:cs typeface="Arial"/>
              </a:rPr>
              <a:t> </a:t>
            </a:r>
            <a:r>
              <a:rPr lang="en-US" sz="1400" spc="-10" dirty="0">
                <a:solidFill>
                  <a:srgbClr val="091D5D"/>
                </a:solidFill>
                <a:latin typeface="Arial"/>
                <a:cs typeface="Arial"/>
              </a:rPr>
              <a:t>pe</a:t>
            </a:r>
            <a:r>
              <a:rPr lang="en-US" sz="1400" spc="-15" dirty="0">
                <a:solidFill>
                  <a:srgbClr val="091D5D"/>
                </a:solidFill>
                <a:latin typeface="Arial"/>
                <a:cs typeface="Arial"/>
              </a:rPr>
              <a:t>r</a:t>
            </a:r>
            <a:r>
              <a:rPr lang="en-US" sz="1400" spc="-5" dirty="0">
                <a:solidFill>
                  <a:srgbClr val="091D5D"/>
                </a:solidFill>
                <a:latin typeface="Arial"/>
                <a:cs typeface="Arial"/>
              </a:rPr>
              <a:t>s</a:t>
            </a:r>
            <a:r>
              <a:rPr lang="en-US" sz="1400" spc="-10" dirty="0">
                <a:solidFill>
                  <a:srgbClr val="091D5D"/>
                </a:solidFill>
                <a:latin typeface="Arial"/>
                <a:cs typeface="Arial"/>
              </a:rPr>
              <a:t>ona</a:t>
            </a:r>
            <a:r>
              <a:rPr lang="en-US" sz="1400" dirty="0">
                <a:solidFill>
                  <a:srgbClr val="091D5D"/>
                </a:solidFill>
                <a:latin typeface="Arial"/>
                <a:cs typeface="Arial"/>
              </a:rPr>
              <a:t>liz</a:t>
            </a:r>
            <a:r>
              <a:rPr lang="en-US" sz="1400" spc="-10" dirty="0">
                <a:solidFill>
                  <a:srgbClr val="091D5D"/>
                </a:solidFill>
                <a:latin typeface="Arial"/>
                <a:cs typeface="Arial"/>
              </a:rPr>
              <a:t>ed</a:t>
            </a:r>
            <a:r>
              <a:rPr lang="en-US" sz="1400" spc="-15" dirty="0">
                <a:solidFill>
                  <a:srgbClr val="091D5D"/>
                </a:solidFill>
                <a:latin typeface="Arial"/>
                <a:cs typeface="Arial"/>
              </a:rPr>
              <a:t> </a:t>
            </a:r>
            <a:r>
              <a:rPr lang="en-US" sz="1400" spc="-10" dirty="0">
                <a:solidFill>
                  <a:srgbClr val="091D5D"/>
                </a:solidFill>
                <a:latin typeface="Arial"/>
                <a:cs typeface="Arial"/>
              </a:rPr>
              <a:t>ISP</a:t>
            </a:r>
            <a:r>
              <a:rPr lang="en-US" sz="1400" spc="-35" dirty="0">
                <a:solidFill>
                  <a:srgbClr val="091D5D"/>
                </a:solidFill>
                <a:latin typeface="Arial"/>
                <a:cs typeface="Arial"/>
              </a:rPr>
              <a:t> </a:t>
            </a:r>
            <a:r>
              <a:rPr lang="en-US" sz="1400" spc="-5" dirty="0">
                <a:solidFill>
                  <a:srgbClr val="091D5D"/>
                </a:solidFill>
                <a:latin typeface="Arial"/>
                <a:cs typeface="Arial"/>
              </a:rPr>
              <a:t>t</a:t>
            </a:r>
            <a:r>
              <a:rPr lang="en-US" sz="1400" dirty="0">
                <a:solidFill>
                  <a:srgbClr val="091D5D"/>
                </a:solidFill>
                <a:latin typeface="Arial"/>
                <a:cs typeface="Arial"/>
              </a:rPr>
              <a:t>i</a:t>
            </a:r>
            <a:r>
              <a:rPr lang="en-US" sz="1400" spc="-15" dirty="0">
                <a:solidFill>
                  <a:srgbClr val="091D5D"/>
                </a:solidFill>
                <a:latin typeface="Arial"/>
                <a:cs typeface="Arial"/>
              </a:rPr>
              <a:t>me</a:t>
            </a:r>
            <a:r>
              <a:rPr lang="en-US" sz="1400" dirty="0">
                <a:solidFill>
                  <a:srgbClr val="091D5D"/>
                </a:solidFill>
                <a:latin typeface="Arial"/>
                <a:cs typeface="Arial"/>
              </a:rPr>
              <a:t>li</a:t>
            </a:r>
            <a:r>
              <a:rPr lang="en-US" sz="1400" spc="-10" dirty="0">
                <a:solidFill>
                  <a:srgbClr val="091D5D"/>
                </a:solidFill>
                <a:latin typeface="Arial"/>
                <a:cs typeface="Arial"/>
              </a:rPr>
              <a:t>ne g</a:t>
            </a:r>
            <a:r>
              <a:rPr lang="en-US" sz="1400" spc="-15" dirty="0">
                <a:solidFill>
                  <a:srgbClr val="091D5D"/>
                </a:solidFill>
                <a:latin typeface="Arial"/>
                <a:cs typeface="Arial"/>
              </a:rPr>
              <a:t>r</a:t>
            </a:r>
            <a:r>
              <a:rPr lang="en-US" sz="1400" spc="-10" dirty="0">
                <a:solidFill>
                  <a:srgbClr val="091D5D"/>
                </a:solidFill>
                <a:latin typeface="Arial"/>
                <a:cs typeface="Arial"/>
              </a:rPr>
              <a:t>aph</a:t>
            </a:r>
            <a:r>
              <a:rPr lang="en-US" sz="1400" spc="10" dirty="0">
                <a:solidFill>
                  <a:srgbClr val="091D5D"/>
                </a:solidFill>
                <a:latin typeface="Arial"/>
                <a:cs typeface="Arial"/>
              </a:rPr>
              <a:t> </a:t>
            </a:r>
            <a:r>
              <a:rPr lang="en-US" sz="1400" spc="-10" dirty="0">
                <a:solidFill>
                  <a:srgbClr val="091D5D"/>
                </a:solidFill>
                <a:latin typeface="Arial"/>
                <a:cs typeface="Arial"/>
              </a:rPr>
              <a:t>for</a:t>
            </a:r>
            <a:r>
              <a:rPr lang="en-US" sz="1400" spc="15" dirty="0">
                <a:solidFill>
                  <a:srgbClr val="091D5D"/>
                </a:solidFill>
                <a:latin typeface="Arial"/>
                <a:cs typeface="Arial"/>
              </a:rPr>
              <a:t> </a:t>
            </a:r>
            <a:r>
              <a:rPr lang="en-US" sz="1400" spc="-10" dirty="0">
                <a:solidFill>
                  <a:srgbClr val="091D5D"/>
                </a:solidFill>
                <a:latin typeface="Arial"/>
                <a:cs typeface="Arial"/>
              </a:rPr>
              <a:t>that</a:t>
            </a:r>
            <a:r>
              <a:rPr lang="en-US" sz="1400" spc="10" dirty="0">
                <a:solidFill>
                  <a:srgbClr val="091D5D"/>
                </a:solidFill>
                <a:latin typeface="Arial"/>
                <a:cs typeface="Arial"/>
              </a:rPr>
              <a:t> </a:t>
            </a:r>
            <a:r>
              <a:rPr lang="en-US" sz="1400" dirty="0">
                <a:solidFill>
                  <a:srgbClr val="091D5D"/>
                </a:solidFill>
                <a:latin typeface="Arial"/>
                <a:cs typeface="Arial"/>
              </a:rPr>
              <a:t>i</a:t>
            </a:r>
            <a:r>
              <a:rPr lang="en-US" sz="1400" spc="-10" dirty="0">
                <a:solidFill>
                  <a:srgbClr val="091D5D"/>
                </a:solidFill>
                <a:latin typeface="Arial"/>
                <a:cs typeface="Arial"/>
              </a:rPr>
              <a:t>nd</a:t>
            </a:r>
            <a:r>
              <a:rPr lang="en-US" sz="1400" dirty="0">
                <a:solidFill>
                  <a:srgbClr val="091D5D"/>
                </a:solidFill>
                <a:latin typeface="Arial"/>
                <a:cs typeface="Arial"/>
              </a:rPr>
              <a:t>ivi</a:t>
            </a:r>
            <a:r>
              <a:rPr lang="en-US" sz="1400" spc="-10" dirty="0">
                <a:solidFill>
                  <a:srgbClr val="091D5D"/>
                </a:solidFill>
                <a:latin typeface="Arial"/>
                <a:cs typeface="Arial"/>
              </a:rPr>
              <a:t>dua</a:t>
            </a:r>
            <a:r>
              <a:rPr lang="en-US" sz="1400" spc="-15" dirty="0">
                <a:solidFill>
                  <a:srgbClr val="091D5D"/>
                </a:solidFill>
                <a:latin typeface="Arial"/>
                <a:cs typeface="Arial"/>
              </a:rPr>
              <a:t>l</a:t>
            </a:r>
            <a:r>
              <a:rPr lang="en-US" sz="1400" spc="-5" dirty="0">
                <a:solidFill>
                  <a:srgbClr val="091D5D"/>
                </a:solidFill>
                <a:latin typeface="Arial"/>
                <a:cs typeface="Arial"/>
              </a:rPr>
              <a:t>.</a:t>
            </a:r>
            <a:r>
              <a:rPr lang="en-US" sz="1400" spc="-25" dirty="0">
                <a:solidFill>
                  <a:srgbClr val="091D5D"/>
                </a:solidFill>
                <a:latin typeface="Arial"/>
                <a:cs typeface="Arial"/>
              </a:rPr>
              <a:t> </a:t>
            </a:r>
            <a:r>
              <a:rPr lang="en-US" sz="1400" spc="-10" dirty="0">
                <a:solidFill>
                  <a:srgbClr val="091D5D"/>
                </a:solidFill>
                <a:latin typeface="Arial"/>
                <a:cs typeface="Arial"/>
              </a:rPr>
              <a:t>In</a:t>
            </a:r>
            <a:r>
              <a:rPr lang="en-US" sz="1400" spc="10" dirty="0">
                <a:solidFill>
                  <a:srgbClr val="091D5D"/>
                </a:solidFill>
                <a:latin typeface="Arial"/>
                <a:cs typeface="Arial"/>
              </a:rPr>
              <a:t> </a:t>
            </a:r>
            <a:r>
              <a:rPr lang="en-US" sz="1400" spc="-10" dirty="0">
                <a:solidFill>
                  <a:srgbClr val="091D5D"/>
                </a:solidFill>
                <a:latin typeface="Arial"/>
                <a:cs typeface="Arial"/>
              </a:rPr>
              <a:t>o</a:t>
            </a:r>
            <a:r>
              <a:rPr lang="en-US" sz="1400" spc="-15" dirty="0">
                <a:solidFill>
                  <a:srgbClr val="091D5D"/>
                </a:solidFill>
                <a:latin typeface="Arial"/>
                <a:cs typeface="Arial"/>
              </a:rPr>
              <a:t>r</a:t>
            </a:r>
            <a:r>
              <a:rPr lang="en-US" sz="1400" spc="-10" dirty="0">
                <a:solidFill>
                  <a:srgbClr val="091D5D"/>
                </a:solidFill>
                <a:latin typeface="Arial"/>
                <a:cs typeface="Arial"/>
              </a:rPr>
              <a:t>der</a:t>
            </a:r>
            <a:r>
              <a:rPr lang="en-US" sz="1400" spc="15" dirty="0">
                <a:solidFill>
                  <a:srgbClr val="091D5D"/>
                </a:solidFill>
                <a:latin typeface="Arial"/>
                <a:cs typeface="Arial"/>
              </a:rPr>
              <a:t> </a:t>
            </a:r>
            <a:r>
              <a:rPr lang="en-US" sz="1400" spc="-10" dirty="0">
                <a:solidFill>
                  <a:srgbClr val="091D5D"/>
                </a:solidFill>
                <a:latin typeface="Arial"/>
                <a:cs typeface="Arial"/>
              </a:rPr>
              <a:t>to</a:t>
            </a:r>
            <a:r>
              <a:rPr lang="en-US" sz="1400" spc="10" dirty="0">
                <a:solidFill>
                  <a:srgbClr val="091D5D"/>
                </a:solidFill>
                <a:latin typeface="Arial"/>
                <a:cs typeface="Arial"/>
              </a:rPr>
              <a:t> </a:t>
            </a:r>
            <a:r>
              <a:rPr lang="en-US" sz="1400" spc="-5" dirty="0">
                <a:solidFill>
                  <a:srgbClr val="091D5D"/>
                </a:solidFill>
                <a:latin typeface="Arial"/>
                <a:cs typeface="Arial"/>
              </a:rPr>
              <a:t>vi</a:t>
            </a:r>
            <a:r>
              <a:rPr lang="en-US" sz="1400" spc="-15" dirty="0">
                <a:solidFill>
                  <a:srgbClr val="091D5D"/>
                </a:solidFill>
                <a:latin typeface="Arial"/>
                <a:cs typeface="Arial"/>
              </a:rPr>
              <a:t>ew </a:t>
            </a:r>
            <a:r>
              <a:rPr lang="en-US" sz="1400" spc="-10" dirty="0">
                <a:solidFill>
                  <a:srgbClr val="091D5D"/>
                </a:solidFill>
                <a:latin typeface="Arial"/>
                <a:cs typeface="Arial"/>
              </a:rPr>
              <a:t>the</a:t>
            </a:r>
            <a:r>
              <a:rPr lang="en-US" sz="1400" spc="10" dirty="0">
                <a:solidFill>
                  <a:srgbClr val="091D5D"/>
                </a:solidFill>
                <a:latin typeface="Arial"/>
                <a:cs typeface="Arial"/>
              </a:rPr>
              <a:t> </a:t>
            </a:r>
            <a:r>
              <a:rPr lang="en-US" sz="1400" spc="-5" dirty="0">
                <a:solidFill>
                  <a:srgbClr val="091D5D"/>
                </a:solidFill>
                <a:latin typeface="Arial"/>
                <a:cs typeface="Arial"/>
              </a:rPr>
              <a:t>t</a:t>
            </a:r>
            <a:r>
              <a:rPr lang="en-US" sz="1400" dirty="0">
                <a:solidFill>
                  <a:srgbClr val="091D5D"/>
                </a:solidFill>
                <a:latin typeface="Arial"/>
                <a:cs typeface="Arial"/>
              </a:rPr>
              <a:t>i</a:t>
            </a:r>
            <a:r>
              <a:rPr lang="en-US" sz="1400" spc="-15" dirty="0">
                <a:solidFill>
                  <a:srgbClr val="091D5D"/>
                </a:solidFill>
                <a:latin typeface="Arial"/>
                <a:cs typeface="Arial"/>
              </a:rPr>
              <a:t>me</a:t>
            </a:r>
            <a:r>
              <a:rPr lang="en-US" sz="1400" dirty="0">
                <a:solidFill>
                  <a:srgbClr val="091D5D"/>
                </a:solidFill>
                <a:latin typeface="Arial"/>
                <a:cs typeface="Arial"/>
              </a:rPr>
              <a:t>li</a:t>
            </a:r>
            <a:r>
              <a:rPr lang="en-US" sz="1400" spc="-10" dirty="0">
                <a:solidFill>
                  <a:srgbClr val="091D5D"/>
                </a:solidFill>
                <a:latin typeface="Arial"/>
                <a:cs typeface="Arial"/>
              </a:rPr>
              <a:t>ne</a:t>
            </a:r>
            <a:r>
              <a:rPr lang="en-US" sz="1400" spc="-15" dirty="0">
                <a:solidFill>
                  <a:srgbClr val="091D5D"/>
                </a:solidFill>
                <a:latin typeface="Arial"/>
                <a:cs typeface="Arial"/>
              </a:rPr>
              <a:t> </a:t>
            </a:r>
            <a:r>
              <a:rPr lang="en-US" sz="1400" spc="-5" dirty="0">
                <a:solidFill>
                  <a:srgbClr val="091D5D"/>
                </a:solidFill>
                <a:latin typeface="Arial"/>
                <a:cs typeface="Arial"/>
              </a:rPr>
              <a:t>clic</a:t>
            </a:r>
            <a:r>
              <a:rPr lang="en-US" sz="1400" spc="-10" dirty="0">
                <a:solidFill>
                  <a:srgbClr val="091D5D"/>
                </a:solidFill>
                <a:latin typeface="Arial"/>
                <a:cs typeface="Arial"/>
              </a:rPr>
              <a:t>k</a:t>
            </a:r>
            <a:r>
              <a:rPr lang="en-US" sz="1400" spc="-20" dirty="0">
                <a:solidFill>
                  <a:srgbClr val="091D5D"/>
                </a:solidFill>
                <a:latin typeface="Arial"/>
                <a:cs typeface="Arial"/>
              </a:rPr>
              <a:t> </a:t>
            </a:r>
            <a:r>
              <a:rPr lang="en-US" sz="1400" spc="-15" dirty="0" smtClean="0">
                <a:solidFill>
                  <a:srgbClr val="091D5D"/>
                </a:solidFill>
                <a:latin typeface="Arial"/>
                <a:cs typeface="Arial"/>
              </a:rPr>
              <a:t>(</a:t>
            </a:r>
            <a:r>
              <a:rPr lang="en-US" sz="1400" spc="-10" dirty="0" smtClean="0">
                <a:solidFill>
                  <a:srgbClr val="091D5D"/>
                </a:solidFill>
                <a:latin typeface="Arial"/>
                <a:cs typeface="Arial"/>
              </a:rPr>
              <a:t>&gt;&gt;</a:t>
            </a:r>
            <a:r>
              <a:rPr lang="en-US" sz="1400" spc="-15" dirty="0" smtClean="0">
                <a:solidFill>
                  <a:srgbClr val="091D5D"/>
                </a:solidFill>
                <a:latin typeface="Arial"/>
                <a:cs typeface="Arial"/>
              </a:rPr>
              <a:t>) </a:t>
            </a:r>
            <a:r>
              <a:rPr lang="en-US" sz="1400" spc="-15" dirty="0" smtClean="0">
                <a:solidFill>
                  <a:srgbClr val="002060"/>
                </a:solidFill>
                <a:latin typeface="Arial"/>
                <a:cs typeface="Arial"/>
              </a:rPr>
              <a:t>above the Individual Dashboard</a:t>
            </a:r>
            <a:r>
              <a:rPr lang="en-US" sz="1400" spc="-5" dirty="0" smtClean="0">
                <a:solidFill>
                  <a:srgbClr val="002060"/>
                </a:solidFill>
                <a:latin typeface="Arial"/>
                <a:cs typeface="Arial"/>
              </a:rPr>
              <a:t>.</a:t>
            </a:r>
            <a:endParaRPr lang="en-US" sz="1400" dirty="0">
              <a:solidFill>
                <a:srgbClr val="002060"/>
              </a:solidFill>
              <a:latin typeface="Arial"/>
              <a:cs typeface="Arial"/>
            </a:endParaRPr>
          </a:p>
          <a:p>
            <a:pPr marL="299085" marR="5080" indent="-286385">
              <a:lnSpc>
                <a:spcPct val="100000"/>
              </a:lnSpc>
              <a:spcBef>
                <a:spcPts val="600"/>
              </a:spcBef>
              <a:buClr>
                <a:srgbClr val="091D5D"/>
              </a:buClr>
              <a:buFont typeface="Arial"/>
              <a:buChar char="•"/>
              <a:tabLst>
                <a:tab pos="299720" algn="l"/>
              </a:tabLst>
            </a:pPr>
            <a:r>
              <a:rPr lang="en-US" sz="1400" spc="-15" dirty="0">
                <a:solidFill>
                  <a:srgbClr val="091D5D"/>
                </a:solidFill>
                <a:latin typeface="Arial"/>
                <a:cs typeface="Arial"/>
              </a:rPr>
              <a:t>T</a:t>
            </a:r>
            <a:r>
              <a:rPr lang="en-US" sz="1400" spc="-10" dirty="0">
                <a:solidFill>
                  <a:srgbClr val="091D5D"/>
                </a:solidFill>
                <a:latin typeface="Arial"/>
                <a:cs typeface="Arial"/>
              </a:rPr>
              <a:t>he</a:t>
            </a:r>
            <a:r>
              <a:rPr lang="en-US" sz="1400" spc="10" dirty="0">
                <a:solidFill>
                  <a:srgbClr val="091D5D"/>
                </a:solidFill>
                <a:latin typeface="Arial"/>
                <a:cs typeface="Arial"/>
              </a:rPr>
              <a:t> </a:t>
            </a:r>
            <a:r>
              <a:rPr lang="en-US" sz="1400" b="1" spc="-5" dirty="0">
                <a:solidFill>
                  <a:srgbClr val="091D5D"/>
                </a:solidFill>
                <a:latin typeface="Arial"/>
                <a:cs typeface="Arial"/>
              </a:rPr>
              <a:t>“</a:t>
            </a:r>
            <a:r>
              <a:rPr lang="en-US" sz="1400" b="1" spc="-10" dirty="0">
                <a:solidFill>
                  <a:srgbClr val="091D5D"/>
                </a:solidFill>
                <a:latin typeface="Arial"/>
                <a:cs typeface="Arial"/>
              </a:rPr>
              <a:t>ISP</a:t>
            </a:r>
            <a:r>
              <a:rPr lang="en-US" sz="1400" b="1" spc="-35" dirty="0">
                <a:solidFill>
                  <a:srgbClr val="091D5D"/>
                </a:solidFill>
                <a:latin typeface="Arial"/>
                <a:cs typeface="Arial"/>
              </a:rPr>
              <a:t> </a:t>
            </a:r>
            <a:r>
              <a:rPr lang="en-US" sz="1400" b="1" spc="-25" dirty="0" smtClean="0">
                <a:solidFill>
                  <a:srgbClr val="091D5D"/>
                </a:solidFill>
                <a:latin typeface="Arial"/>
                <a:cs typeface="Arial"/>
              </a:rPr>
              <a:t>O</a:t>
            </a:r>
            <a:r>
              <a:rPr lang="en-US" sz="1400" b="1" spc="-15" dirty="0" smtClean="0">
                <a:solidFill>
                  <a:srgbClr val="091D5D"/>
                </a:solidFill>
                <a:latin typeface="Arial"/>
                <a:cs typeface="Arial"/>
              </a:rPr>
              <a:t>p</a:t>
            </a:r>
            <a:r>
              <a:rPr lang="en-US" sz="1400" b="1" spc="-10" dirty="0" smtClean="0">
                <a:solidFill>
                  <a:srgbClr val="091D5D"/>
                </a:solidFill>
                <a:latin typeface="Arial"/>
                <a:cs typeface="Arial"/>
              </a:rPr>
              <a:t>en”</a:t>
            </a:r>
            <a:r>
              <a:rPr lang="en-US" sz="1400" b="1" spc="15" dirty="0" smtClean="0">
                <a:solidFill>
                  <a:srgbClr val="091D5D"/>
                </a:solidFill>
                <a:latin typeface="Arial"/>
                <a:cs typeface="Arial"/>
              </a:rPr>
              <a:t> </a:t>
            </a:r>
            <a:r>
              <a:rPr lang="en-US" sz="1400" dirty="0">
                <a:solidFill>
                  <a:srgbClr val="091D5D"/>
                </a:solidFill>
                <a:latin typeface="Arial"/>
                <a:cs typeface="Arial"/>
              </a:rPr>
              <a:t>i</a:t>
            </a:r>
            <a:r>
              <a:rPr lang="en-US" sz="1400" spc="-10" dirty="0">
                <a:solidFill>
                  <a:srgbClr val="091D5D"/>
                </a:solidFill>
                <a:latin typeface="Arial"/>
                <a:cs typeface="Arial"/>
              </a:rPr>
              <a:t>s the</a:t>
            </a:r>
            <a:r>
              <a:rPr lang="en-US" sz="1400" spc="10" dirty="0">
                <a:solidFill>
                  <a:srgbClr val="091D5D"/>
                </a:solidFill>
                <a:latin typeface="Arial"/>
                <a:cs typeface="Arial"/>
              </a:rPr>
              <a:t> </a:t>
            </a:r>
            <a:r>
              <a:rPr lang="en-US" sz="1400" spc="-10" dirty="0">
                <a:solidFill>
                  <a:srgbClr val="091D5D"/>
                </a:solidFill>
                <a:latin typeface="Arial"/>
                <a:cs typeface="Arial"/>
              </a:rPr>
              <a:t>date</a:t>
            </a:r>
            <a:r>
              <a:rPr lang="en-US" sz="1400" spc="10" dirty="0">
                <a:solidFill>
                  <a:srgbClr val="091D5D"/>
                </a:solidFill>
                <a:latin typeface="Arial"/>
                <a:cs typeface="Arial"/>
              </a:rPr>
              <a:t> </a:t>
            </a:r>
            <a:r>
              <a:rPr lang="en-US" sz="1400" spc="-10" dirty="0">
                <a:solidFill>
                  <a:srgbClr val="091D5D"/>
                </a:solidFill>
                <a:latin typeface="Arial"/>
                <a:cs typeface="Arial"/>
              </a:rPr>
              <a:t>the</a:t>
            </a:r>
            <a:r>
              <a:rPr lang="en-US" sz="1400" spc="10" dirty="0">
                <a:solidFill>
                  <a:srgbClr val="091D5D"/>
                </a:solidFill>
                <a:latin typeface="Arial"/>
                <a:cs typeface="Arial"/>
              </a:rPr>
              <a:t> </a:t>
            </a:r>
            <a:r>
              <a:rPr lang="en-US" sz="1400" spc="-10" dirty="0">
                <a:solidFill>
                  <a:srgbClr val="091D5D"/>
                </a:solidFill>
                <a:latin typeface="Arial"/>
                <a:cs typeface="Arial"/>
              </a:rPr>
              <a:t>ISP</a:t>
            </a:r>
            <a:r>
              <a:rPr lang="en-US" sz="1400" spc="-25" dirty="0">
                <a:solidFill>
                  <a:srgbClr val="091D5D"/>
                </a:solidFill>
                <a:latin typeface="Arial"/>
                <a:cs typeface="Arial"/>
              </a:rPr>
              <a:t> </a:t>
            </a:r>
            <a:r>
              <a:rPr lang="en-US" sz="1400" spc="-10" dirty="0">
                <a:solidFill>
                  <a:srgbClr val="091D5D"/>
                </a:solidFill>
                <a:latin typeface="Arial"/>
                <a:cs typeface="Arial"/>
              </a:rPr>
              <a:t>p</a:t>
            </a:r>
            <a:r>
              <a:rPr lang="en-US" sz="1400" spc="-15" dirty="0">
                <a:solidFill>
                  <a:srgbClr val="091D5D"/>
                </a:solidFill>
                <a:latin typeface="Arial"/>
                <a:cs typeface="Arial"/>
              </a:rPr>
              <a:t>r</a:t>
            </a:r>
            <a:r>
              <a:rPr lang="en-US" sz="1400" spc="-10" dirty="0">
                <a:solidFill>
                  <a:srgbClr val="091D5D"/>
                </a:solidFill>
                <a:latin typeface="Arial"/>
                <a:cs typeface="Arial"/>
              </a:rPr>
              <a:t>o</a:t>
            </a:r>
            <a:r>
              <a:rPr lang="en-US" sz="1400" spc="-5" dirty="0">
                <a:solidFill>
                  <a:srgbClr val="091D5D"/>
                </a:solidFill>
                <a:latin typeface="Arial"/>
                <a:cs typeface="Arial"/>
              </a:rPr>
              <a:t>c</a:t>
            </a:r>
            <a:r>
              <a:rPr lang="en-US" sz="1400" spc="-10" dirty="0">
                <a:solidFill>
                  <a:srgbClr val="091D5D"/>
                </a:solidFill>
                <a:latin typeface="Arial"/>
                <a:cs typeface="Arial"/>
              </a:rPr>
              <a:t>e</a:t>
            </a:r>
            <a:r>
              <a:rPr lang="en-US" sz="1400" spc="-5" dirty="0">
                <a:solidFill>
                  <a:srgbClr val="091D5D"/>
                </a:solidFill>
                <a:latin typeface="Arial"/>
                <a:cs typeface="Arial"/>
              </a:rPr>
              <a:t>s</a:t>
            </a:r>
            <a:r>
              <a:rPr lang="en-US" sz="1400" spc="-10" dirty="0">
                <a:solidFill>
                  <a:srgbClr val="091D5D"/>
                </a:solidFill>
                <a:latin typeface="Arial"/>
                <a:cs typeface="Arial"/>
              </a:rPr>
              <a:t>s</a:t>
            </a:r>
            <a:r>
              <a:rPr lang="en-US" sz="1400" spc="5" dirty="0">
                <a:solidFill>
                  <a:srgbClr val="091D5D"/>
                </a:solidFill>
                <a:latin typeface="Arial"/>
                <a:cs typeface="Arial"/>
              </a:rPr>
              <a:t> </a:t>
            </a:r>
            <a:r>
              <a:rPr lang="en-US" sz="1400" spc="-30" dirty="0">
                <a:solidFill>
                  <a:srgbClr val="091D5D"/>
                </a:solidFill>
                <a:latin typeface="Arial"/>
                <a:cs typeface="Arial"/>
              </a:rPr>
              <a:t>w</a:t>
            </a:r>
            <a:r>
              <a:rPr lang="en-US" sz="1400" spc="-10" dirty="0">
                <a:solidFill>
                  <a:srgbClr val="091D5D"/>
                </a:solidFill>
                <a:latin typeface="Arial"/>
                <a:cs typeface="Arial"/>
              </a:rPr>
              <a:t>as</a:t>
            </a:r>
            <a:r>
              <a:rPr lang="en-US" sz="1400" spc="15" dirty="0">
                <a:solidFill>
                  <a:srgbClr val="091D5D"/>
                </a:solidFill>
                <a:latin typeface="Arial"/>
                <a:cs typeface="Arial"/>
              </a:rPr>
              <a:t> </a:t>
            </a:r>
            <a:r>
              <a:rPr lang="en-US" sz="1400" dirty="0">
                <a:solidFill>
                  <a:srgbClr val="091D5D"/>
                </a:solidFill>
                <a:latin typeface="Arial"/>
                <a:cs typeface="Arial"/>
              </a:rPr>
              <a:t>i</a:t>
            </a:r>
            <a:r>
              <a:rPr lang="en-US" sz="1400" spc="-10" dirty="0">
                <a:solidFill>
                  <a:srgbClr val="091D5D"/>
                </a:solidFill>
                <a:latin typeface="Arial"/>
                <a:cs typeface="Arial"/>
              </a:rPr>
              <a:t>n</a:t>
            </a:r>
            <a:r>
              <a:rPr lang="en-US" sz="1400" dirty="0">
                <a:solidFill>
                  <a:srgbClr val="091D5D"/>
                </a:solidFill>
                <a:latin typeface="Arial"/>
                <a:cs typeface="Arial"/>
              </a:rPr>
              <a:t>i</a:t>
            </a:r>
            <a:r>
              <a:rPr lang="en-US" sz="1400" spc="-5" dirty="0">
                <a:solidFill>
                  <a:srgbClr val="091D5D"/>
                </a:solidFill>
                <a:latin typeface="Arial"/>
                <a:cs typeface="Arial"/>
              </a:rPr>
              <a:t>t</a:t>
            </a:r>
            <a:r>
              <a:rPr lang="en-US" sz="1400" dirty="0">
                <a:solidFill>
                  <a:srgbClr val="091D5D"/>
                </a:solidFill>
                <a:latin typeface="Arial"/>
                <a:cs typeface="Arial"/>
              </a:rPr>
              <a:t>i</a:t>
            </a:r>
            <a:r>
              <a:rPr lang="en-US" sz="1400" spc="-10" dirty="0">
                <a:solidFill>
                  <a:srgbClr val="091D5D"/>
                </a:solidFill>
                <a:latin typeface="Arial"/>
                <a:cs typeface="Arial"/>
              </a:rPr>
              <a:t>ated,</a:t>
            </a:r>
            <a:r>
              <a:rPr lang="en-US" sz="1400" spc="-15" dirty="0">
                <a:solidFill>
                  <a:srgbClr val="091D5D"/>
                </a:solidFill>
                <a:latin typeface="Arial"/>
                <a:cs typeface="Arial"/>
              </a:rPr>
              <a:t> </a:t>
            </a:r>
            <a:r>
              <a:rPr lang="en-US" sz="1400" spc="-10" dirty="0">
                <a:solidFill>
                  <a:srgbClr val="091D5D"/>
                </a:solidFill>
                <a:latin typeface="Arial"/>
                <a:cs typeface="Arial"/>
              </a:rPr>
              <a:t>90</a:t>
            </a:r>
            <a:r>
              <a:rPr lang="en-US" sz="1400" spc="-5" dirty="0">
                <a:solidFill>
                  <a:srgbClr val="091D5D"/>
                </a:solidFill>
                <a:latin typeface="Arial"/>
                <a:cs typeface="Arial"/>
              </a:rPr>
              <a:t> </a:t>
            </a:r>
            <a:r>
              <a:rPr lang="en-US" sz="1400" spc="-10" dirty="0">
                <a:solidFill>
                  <a:srgbClr val="091D5D"/>
                </a:solidFill>
                <a:latin typeface="Arial"/>
                <a:cs typeface="Arial"/>
              </a:rPr>
              <a:t>da</a:t>
            </a:r>
            <a:r>
              <a:rPr lang="en-US" sz="1400" spc="-30" dirty="0">
                <a:solidFill>
                  <a:srgbClr val="091D5D"/>
                </a:solidFill>
                <a:latin typeface="Arial"/>
                <a:cs typeface="Arial"/>
              </a:rPr>
              <a:t>y</a:t>
            </a:r>
            <a:r>
              <a:rPr lang="en-US" sz="1400" spc="-10" dirty="0">
                <a:solidFill>
                  <a:srgbClr val="091D5D"/>
                </a:solidFill>
                <a:latin typeface="Arial"/>
                <a:cs typeface="Arial"/>
              </a:rPr>
              <a:t>s</a:t>
            </a:r>
            <a:r>
              <a:rPr lang="en-US" sz="1400" spc="25" dirty="0">
                <a:solidFill>
                  <a:srgbClr val="091D5D"/>
                </a:solidFill>
                <a:latin typeface="Arial"/>
                <a:cs typeface="Arial"/>
              </a:rPr>
              <a:t> </a:t>
            </a:r>
            <a:r>
              <a:rPr lang="en-US" sz="1400" spc="-10" dirty="0">
                <a:solidFill>
                  <a:srgbClr val="091D5D"/>
                </a:solidFill>
                <a:latin typeface="Arial"/>
                <a:cs typeface="Arial"/>
              </a:rPr>
              <a:t>p</a:t>
            </a:r>
            <a:r>
              <a:rPr lang="en-US" sz="1400" spc="-15" dirty="0">
                <a:solidFill>
                  <a:srgbClr val="091D5D"/>
                </a:solidFill>
                <a:latin typeface="Arial"/>
                <a:cs typeface="Arial"/>
              </a:rPr>
              <a:t>r</a:t>
            </a:r>
            <a:r>
              <a:rPr lang="en-US" sz="1400" dirty="0">
                <a:solidFill>
                  <a:srgbClr val="091D5D"/>
                </a:solidFill>
                <a:latin typeface="Arial"/>
                <a:cs typeface="Arial"/>
              </a:rPr>
              <a:t>i</a:t>
            </a:r>
            <a:r>
              <a:rPr lang="en-US" sz="1400" spc="-10" dirty="0">
                <a:solidFill>
                  <a:srgbClr val="091D5D"/>
                </a:solidFill>
                <a:latin typeface="Arial"/>
                <a:cs typeface="Arial"/>
              </a:rPr>
              <a:t>or</a:t>
            </a:r>
            <a:r>
              <a:rPr lang="en-US" sz="1400" spc="5" dirty="0">
                <a:solidFill>
                  <a:srgbClr val="091D5D"/>
                </a:solidFill>
                <a:latin typeface="Arial"/>
                <a:cs typeface="Arial"/>
              </a:rPr>
              <a:t> </a:t>
            </a:r>
            <a:r>
              <a:rPr lang="en-US" sz="1400" spc="-10" dirty="0">
                <a:solidFill>
                  <a:srgbClr val="091D5D"/>
                </a:solidFill>
                <a:latin typeface="Arial"/>
                <a:cs typeface="Arial"/>
              </a:rPr>
              <a:t>to</a:t>
            </a:r>
            <a:r>
              <a:rPr lang="en-US" sz="1400" spc="10" dirty="0">
                <a:solidFill>
                  <a:srgbClr val="091D5D"/>
                </a:solidFill>
                <a:latin typeface="Arial"/>
                <a:cs typeface="Arial"/>
              </a:rPr>
              <a:t> </a:t>
            </a:r>
            <a:r>
              <a:rPr lang="en-US" sz="1400" spc="-10" dirty="0">
                <a:solidFill>
                  <a:srgbClr val="091D5D"/>
                </a:solidFill>
                <a:latin typeface="Arial"/>
                <a:cs typeface="Arial"/>
              </a:rPr>
              <a:t>the ISP</a:t>
            </a:r>
            <a:r>
              <a:rPr lang="en-US" sz="1400" spc="-25" dirty="0">
                <a:solidFill>
                  <a:srgbClr val="091D5D"/>
                </a:solidFill>
                <a:latin typeface="Arial"/>
                <a:cs typeface="Arial"/>
              </a:rPr>
              <a:t> </a:t>
            </a:r>
            <a:r>
              <a:rPr lang="en-US" sz="1400" spc="-10" dirty="0">
                <a:solidFill>
                  <a:srgbClr val="091D5D"/>
                </a:solidFill>
                <a:latin typeface="Arial"/>
                <a:cs typeface="Arial"/>
              </a:rPr>
              <a:t>Meet</a:t>
            </a:r>
            <a:r>
              <a:rPr lang="en-US" sz="1400" dirty="0">
                <a:solidFill>
                  <a:srgbClr val="091D5D"/>
                </a:solidFill>
                <a:latin typeface="Arial"/>
                <a:cs typeface="Arial"/>
              </a:rPr>
              <a:t>i</a:t>
            </a:r>
            <a:r>
              <a:rPr lang="en-US" sz="1400" spc="-10" dirty="0">
                <a:solidFill>
                  <a:srgbClr val="091D5D"/>
                </a:solidFill>
                <a:latin typeface="Arial"/>
                <a:cs typeface="Arial"/>
              </a:rPr>
              <a:t>ng</a:t>
            </a:r>
            <a:r>
              <a:rPr lang="en-US" sz="1400" spc="-5" dirty="0">
                <a:solidFill>
                  <a:srgbClr val="091D5D"/>
                </a:solidFill>
                <a:latin typeface="Arial"/>
                <a:cs typeface="Arial"/>
              </a:rPr>
              <a:t> </a:t>
            </a:r>
            <a:r>
              <a:rPr lang="en-US" sz="1400" spc="-10" dirty="0" smtClean="0">
                <a:solidFill>
                  <a:srgbClr val="091D5D"/>
                </a:solidFill>
                <a:latin typeface="Arial"/>
                <a:cs typeface="Arial"/>
              </a:rPr>
              <a:t>Date</a:t>
            </a:r>
            <a:r>
              <a:rPr lang="en-US" sz="1400" spc="-10" dirty="0">
                <a:solidFill>
                  <a:srgbClr val="091D5D"/>
                </a:solidFill>
                <a:latin typeface="Arial"/>
                <a:cs typeface="Arial"/>
              </a:rPr>
              <a:t>.</a:t>
            </a:r>
            <a:endParaRPr lang="en-US" sz="1400" dirty="0">
              <a:latin typeface="Arial"/>
              <a:cs typeface="Arial"/>
            </a:endParaRPr>
          </a:p>
          <a:p>
            <a:pPr marL="299085" indent="-286385">
              <a:lnSpc>
                <a:spcPct val="100000"/>
              </a:lnSpc>
              <a:spcBef>
                <a:spcPts val="600"/>
              </a:spcBef>
              <a:buClr>
                <a:srgbClr val="091D5D"/>
              </a:buClr>
              <a:buFont typeface="Arial"/>
              <a:buChar char="•"/>
              <a:tabLst>
                <a:tab pos="299720" algn="l"/>
              </a:tabLst>
            </a:pPr>
            <a:r>
              <a:rPr lang="en-US" sz="1400" spc="-15" dirty="0">
                <a:solidFill>
                  <a:srgbClr val="091D5D"/>
                </a:solidFill>
                <a:latin typeface="Arial"/>
                <a:cs typeface="Arial"/>
              </a:rPr>
              <a:t>T</a:t>
            </a:r>
            <a:r>
              <a:rPr lang="en-US" sz="1400" spc="-10" dirty="0">
                <a:solidFill>
                  <a:srgbClr val="091D5D"/>
                </a:solidFill>
                <a:latin typeface="Arial"/>
                <a:cs typeface="Arial"/>
              </a:rPr>
              <a:t>he</a:t>
            </a:r>
            <a:r>
              <a:rPr lang="en-US" sz="1400" spc="10" dirty="0">
                <a:solidFill>
                  <a:srgbClr val="091D5D"/>
                </a:solidFill>
                <a:latin typeface="Arial"/>
                <a:cs typeface="Arial"/>
              </a:rPr>
              <a:t> </a:t>
            </a:r>
            <a:r>
              <a:rPr lang="en-US" sz="1400" spc="-15" dirty="0">
                <a:solidFill>
                  <a:srgbClr val="091D5D"/>
                </a:solidFill>
                <a:latin typeface="Arial"/>
                <a:cs typeface="Arial"/>
              </a:rPr>
              <a:t>“</a:t>
            </a:r>
            <a:r>
              <a:rPr lang="en-US" sz="1400" b="1" spc="-10" dirty="0">
                <a:solidFill>
                  <a:srgbClr val="091D5D"/>
                </a:solidFill>
                <a:latin typeface="Arial"/>
                <a:cs typeface="Arial"/>
              </a:rPr>
              <a:t>ISP</a:t>
            </a:r>
            <a:r>
              <a:rPr lang="en-US" sz="1400" b="1" spc="-50" dirty="0">
                <a:solidFill>
                  <a:srgbClr val="091D5D"/>
                </a:solidFill>
                <a:latin typeface="Arial"/>
                <a:cs typeface="Arial"/>
              </a:rPr>
              <a:t> </a:t>
            </a:r>
            <a:r>
              <a:rPr lang="en-US" sz="1400" b="1" spc="-100" dirty="0" smtClean="0">
                <a:solidFill>
                  <a:srgbClr val="091D5D"/>
                </a:solidFill>
                <a:latin typeface="Arial"/>
                <a:cs typeface="Arial"/>
              </a:rPr>
              <a:t>Y</a:t>
            </a:r>
            <a:r>
              <a:rPr lang="en-US" sz="1400" b="1" spc="-10" dirty="0" smtClean="0">
                <a:solidFill>
                  <a:srgbClr val="091D5D"/>
                </a:solidFill>
                <a:latin typeface="Arial"/>
                <a:cs typeface="Arial"/>
              </a:rPr>
              <a:t>ear Selected” </a:t>
            </a:r>
            <a:r>
              <a:rPr lang="en-US" sz="1400" dirty="0">
                <a:solidFill>
                  <a:srgbClr val="091D5D"/>
                </a:solidFill>
                <a:latin typeface="Arial"/>
                <a:cs typeface="Arial"/>
              </a:rPr>
              <a:t>i</a:t>
            </a:r>
            <a:r>
              <a:rPr lang="en-US" sz="1400" spc="-10" dirty="0">
                <a:solidFill>
                  <a:srgbClr val="091D5D"/>
                </a:solidFill>
                <a:latin typeface="Arial"/>
                <a:cs typeface="Arial"/>
              </a:rPr>
              <a:t>s the</a:t>
            </a:r>
            <a:r>
              <a:rPr lang="en-US" sz="1400" spc="10" dirty="0">
                <a:solidFill>
                  <a:srgbClr val="091D5D"/>
                </a:solidFill>
                <a:latin typeface="Arial"/>
                <a:cs typeface="Arial"/>
              </a:rPr>
              <a:t> </a:t>
            </a:r>
            <a:r>
              <a:rPr lang="en-US" sz="1400" spc="-10" dirty="0">
                <a:solidFill>
                  <a:srgbClr val="091D5D"/>
                </a:solidFill>
                <a:latin typeface="Arial"/>
                <a:cs typeface="Arial"/>
              </a:rPr>
              <a:t>date</a:t>
            </a:r>
            <a:r>
              <a:rPr lang="en-US" sz="1400" spc="10" dirty="0">
                <a:solidFill>
                  <a:srgbClr val="091D5D"/>
                </a:solidFill>
                <a:latin typeface="Arial"/>
                <a:cs typeface="Arial"/>
              </a:rPr>
              <a:t> </a:t>
            </a:r>
            <a:r>
              <a:rPr lang="en-US" sz="1400" spc="-10" dirty="0">
                <a:solidFill>
                  <a:srgbClr val="091D5D"/>
                </a:solidFill>
                <a:latin typeface="Arial"/>
                <a:cs typeface="Arial"/>
              </a:rPr>
              <a:t>the</a:t>
            </a:r>
            <a:r>
              <a:rPr lang="en-US" sz="1400" spc="10" dirty="0">
                <a:solidFill>
                  <a:srgbClr val="091D5D"/>
                </a:solidFill>
                <a:latin typeface="Arial"/>
                <a:cs typeface="Arial"/>
              </a:rPr>
              <a:t> </a:t>
            </a:r>
            <a:r>
              <a:rPr lang="en-US" sz="1400" spc="-10" dirty="0">
                <a:solidFill>
                  <a:srgbClr val="091D5D"/>
                </a:solidFill>
                <a:latin typeface="Arial"/>
                <a:cs typeface="Arial"/>
              </a:rPr>
              <a:t>p</a:t>
            </a:r>
            <a:r>
              <a:rPr lang="en-US" sz="1400" dirty="0">
                <a:solidFill>
                  <a:srgbClr val="091D5D"/>
                </a:solidFill>
                <a:latin typeface="Arial"/>
                <a:cs typeface="Arial"/>
              </a:rPr>
              <a:t>l</a:t>
            </a:r>
            <a:r>
              <a:rPr lang="en-US" sz="1400" spc="-10" dirty="0">
                <a:solidFill>
                  <a:srgbClr val="091D5D"/>
                </a:solidFill>
                <a:latin typeface="Arial"/>
                <a:cs typeface="Arial"/>
              </a:rPr>
              <a:t>an</a:t>
            </a:r>
            <a:r>
              <a:rPr lang="en-US" sz="1400" spc="-5" dirty="0">
                <a:solidFill>
                  <a:srgbClr val="091D5D"/>
                </a:solidFill>
                <a:latin typeface="Arial"/>
                <a:cs typeface="Arial"/>
              </a:rPr>
              <a:t> t</a:t>
            </a:r>
            <a:r>
              <a:rPr lang="en-US" sz="1400" spc="-30" dirty="0">
                <a:solidFill>
                  <a:srgbClr val="091D5D"/>
                </a:solidFill>
                <a:latin typeface="Arial"/>
                <a:cs typeface="Arial"/>
              </a:rPr>
              <a:t>y</a:t>
            </a:r>
            <a:r>
              <a:rPr lang="en-US" sz="1400" spc="-10" dirty="0">
                <a:solidFill>
                  <a:srgbClr val="091D5D"/>
                </a:solidFill>
                <a:latin typeface="Arial"/>
                <a:cs typeface="Arial"/>
              </a:rPr>
              <a:t>pe</a:t>
            </a:r>
            <a:r>
              <a:rPr lang="en-US" sz="1400" spc="20" dirty="0">
                <a:solidFill>
                  <a:srgbClr val="091D5D"/>
                </a:solidFill>
                <a:latin typeface="Arial"/>
                <a:cs typeface="Arial"/>
              </a:rPr>
              <a:t> </a:t>
            </a:r>
            <a:r>
              <a:rPr lang="en-US" sz="1400" spc="-5" dirty="0">
                <a:solidFill>
                  <a:srgbClr val="091D5D"/>
                </a:solidFill>
                <a:latin typeface="Arial"/>
                <a:cs typeface="Arial"/>
              </a:rPr>
              <a:t>s</a:t>
            </a:r>
            <a:r>
              <a:rPr lang="en-US" sz="1400" spc="-10" dirty="0">
                <a:solidFill>
                  <a:srgbClr val="091D5D"/>
                </a:solidFill>
                <a:latin typeface="Arial"/>
                <a:cs typeface="Arial"/>
              </a:rPr>
              <a:t>e</a:t>
            </a:r>
            <a:r>
              <a:rPr lang="en-US" sz="1400" dirty="0">
                <a:solidFill>
                  <a:srgbClr val="091D5D"/>
                </a:solidFill>
                <a:latin typeface="Arial"/>
                <a:cs typeface="Arial"/>
              </a:rPr>
              <a:t>l</a:t>
            </a:r>
            <a:r>
              <a:rPr lang="en-US" sz="1400" spc="-10" dirty="0">
                <a:solidFill>
                  <a:srgbClr val="091D5D"/>
                </a:solidFill>
                <a:latin typeface="Arial"/>
                <a:cs typeface="Arial"/>
              </a:rPr>
              <a:t>e</a:t>
            </a:r>
            <a:r>
              <a:rPr lang="en-US" sz="1400" spc="-5" dirty="0">
                <a:solidFill>
                  <a:srgbClr val="091D5D"/>
                </a:solidFill>
                <a:latin typeface="Arial"/>
                <a:cs typeface="Arial"/>
              </a:rPr>
              <a:t>ct</a:t>
            </a:r>
            <a:r>
              <a:rPr lang="en-US" sz="1400" dirty="0">
                <a:solidFill>
                  <a:srgbClr val="091D5D"/>
                </a:solidFill>
                <a:latin typeface="Arial"/>
                <a:cs typeface="Arial"/>
              </a:rPr>
              <a:t>i</a:t>
            </a:r>
            <a:r>
              <a:rPr lang="en-US" sz="1400" spc="-10" dirty="0">
                <a:solidFill>
                  <a:srgbClr val="091D5D"/>
                </a:solidFill>
                <a:latin typeface="Arial"/>
                <a:cs typeface="Arial"/>
              </a:rPr>
              <a:t>on</a:t>
            </a:r>
            <a:r>
              <a:rPr lang="en-US" sz="1400" spc="-15" dirty="0">
                <a:solidFill>
                  <a:srgbClr val="091D5D"/>
                </a:solidFill>
                <a:latin typeface="Arial"/>
                <a:cs typeface="Arial"/>
              </a:rPr>
              <a:t> </a:t>
            </a:r>
            <a:r>
              <a:rPr lang="en-US" sz="1400" spc="-30" dirty="0">
                <a:solidFill>
                  <a:srgbClr val="091D5D"/>
                </a:solidFill>
                <a:latin typeface="Arial"/>
                <a:cs typeface="Arial"/>
              </a:rPr>
              <a:t>w</a:t>
            </a:r>
            <a:r>
              <a:rPr lang="en-US" sz="1400" spc="-10" dirty="0">
                <a:solidFill>
                  <a:srgbClr val="091D5D"/>
                </a:solidFill>
                <a:latin typeface="Arial"/>
                <a:cs typeface="Arial"/>
              </a:rPr>
              <a:t>as</a:t>
            </a:r>
            <a:r>
              <a:rPr lang="en-US" sz="1400" spc="15" dirty="0">
                <a:solidFill>
                  <a:srgbClr val="091D5D"/>
                </a:solidFill>
                <a:latin typeface="Arial"/>
                <a:cs typeface="Arial"/>
              </a:rPr>
              <a:t> </a:t>
            </a:r>
            <a:r>
              <a:rPr lang="en-US" sz="1400" spc="-10" dirty="0" smtClean="0">
                <a:solidFill>
                  <a:srgbClr val="091D5D"/>
                </a:solidFill>
                <a:latin typeface="Arial"/>
                <a:cs typeface="Arial"/>
              </a:rPr>
              <a:t>made.</a:t>
            </a:r>
            <a:endParaRPr lang="en-US" sz="1400" dirty="0">
              <a:latin typeface="Arial"/>
              <a:cs typeface="Arial"/>
            </a:endParaRPr>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90" dirty="0"/>
              <a:t>T</a:t>
            </a:r>
            <a:r>
              <a:rPr lang="en-US" spc="-5" dirty="0"/>
              <a:t>i</a:t>
            </a:r>
            <a:r>
              <a:rPr lang="en-US" dirty="0"/>
              <a:t>m</a:t>
            </a:r>
            <a:r>
              <a:rPr lang="en-US" spc="-5" dirty="0"/>
              <a:t>elin</a:t>
            </a:r>
            <a:r>
              <a:rPr lang="en-US" dirty="0"/>
              <a:t>e for ISP Plan Type Selection</a:t>
            </a:r>
            <a:endParaRPr spc="-5" dirty="0"/>
          </a:p>
        </p:txBody>
      </p:sp>
      <p:pic>
        <p:nvPicPr>
          <p:cNvPr id="3" name="Picture 2"/>
          <p:cNvPicPr>
            <a:picLocks noChangeAspect="1"/>
          </p:cNvPicPr>
          <p:nvPr/>
        </p:nvPicPr>
        <p:blipFill>
          <a:blip r:embed="rId7"/>
          <a:stretch>
            <a:fillRect/>
          </a:stretch>
        </p:blipFill>
        <p:spPr>
          <a:xfrm>
            <a:off x="1938840" y="4508880"/>
            <a:ext cx="685714" cy="149376"/>
          </a:xfrm>
          <a:prstGeom prst="rect">
            <a:avLst/>
          </a:prstGeom>
        </p:spPr>
      </p:pic>
      <p:sp>
        <p:nvSpPr>
          <p:cNvPr id="7" name="Slide Number Placeholder 6"/>
          <p:cNvSpPr>
            <a:spLocks noGrp="1"/>
          </p:cNvSpPr>
          <p:nvPr>
            <p:ph type="sldNum" sz="quarter" idx="7"/>
          </p:nvPr>
        </p:nvSpPr>
        <p:spPr/>
        <p:txBody>
          <a:bodyPr/>
          <a:lstStyle/>
          <a:p>
            <a:pPr algn="r"/>
            <a:fld id="{81D60167-4931-47E6-BA6A-407CBD079E47}" type="slidenum">
              <a:rPr lang="en-US" smtClean="0"/>
              <a:pPr algn="r"/>
              <a:t>12</a:t>
            </a:fld>
            <a:endParaRPr lang="en-US" dirty="0"/>
          </a:p>
        </p:txBody>
      </p:sp>
      <p:grpSp>
        <p:nvGrpSpPr>
          <p:cNvPr id="22" name="Group 21"/>
          <p:cNvGrpSpPr/>
          <p:nvPr/>
        </p:nvGrpSpPr>
        <p:grpSpPr>
          <a:xfrm>
            <a:off x="633642" y="2459979"/>
            <a:ext cx="7876715" cy="4245621"/>
            <a:chOff x="535940" y="2596895"/>
            <a:chExt cx="7876715" cy="4245621"/>
          </a:xfrm>
        </p:grpSpPr>
        <p:pic>
          <p:nvPicPr>
            <p:cNvPr id="23" name="Picture 22" descr="C:\Users\ZZIMME~1\AppData\Local\Temp\SNAGHTML1a921fa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5940" y="2612428"/>
              <a:ext cx="7876715" cy="4230088"/>
            </a:xfrm>
            <a:prstGeom prst="rect">
              <a:avLst/>
            </a:prstGeom>
            <a:noFill/>
            <a:extLst>
              <a:ext uri="{909E8E84-426E-40DD-AFC4-6F175D3DCCD1}">
                <a14:hiddenFill xmlns:a14="http://schemas.microsoft.com/office/drawing/2010/main">
                  <a:solidFill>
                    <a:srgbClr val="FFFFFF"/>
                  </a:solidFill>
                </a14:hiddenFill>
              </a:ext>
            </a:extLst>
          </p:spPr>
        </p:pic>
        <p:sp>
          <p:nvSpPr>
            <p:cNvPr id="24" name="object 8"/>
            <p:cNvSpPr/>
            <p:nvPr/>
          </p:nvSpPr>
          <p:spPr>
            <a:xfrm>
              <a:off x="609600" y="2819401"/>
              <a:ext cx="228600" cy="152400"/>
            </a:xfrm>
            <a:custGeom>
              <a:avLst/>
              <a:gdLst/>
              <a:ahLst/>
              <a:cxnLst/>
              <a:rect l="l" t="t" r="r" b="b"/>
              <a:pathLst>
                <a:path w="1143000" h="213360">
                  <a:moveTo>
                    <a:pt x="1143000" y="213359"/>
                  </a:moveTo>
                  <a:lnTo>
                    <a:pt x="0" y="213359"/>
                  </a:lnTo>
                  <a:lnTo>
                    <a:pt x="0" y="0"/>
                  </a:lnTo>
                  <a:lnTo>
                    <a:pt x="1143000" y="0"/>
                  </a:lnTo>
                  <a:lnTo>
                    <a:pt x="1143000" y="213359"/>
                  </a:lnTo>
                  <a:close/>
                </a:path>
              </a:pathLst>
            </a:custGeom>
            <a:ln w="38100">
              <a:solidFill>
                <a:srgbClr val="00B0F0"/>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sp>
          <p:nvSpPr>
            <p:cNvPr id="25" name="object 8"/>
            <p:cNvSpPr/>
            <p:nvPr/>
          </p:nvSpPr>
          <p:spPr>
            <a:xfrm>
              <a:off x="5158099" y="2889904"/>
              <a:ext cx="457200" cy="152399"/>
            </a:xfrm>
            <a:custGeom>
              <a:avLst/>
              <a:gdLst/>
              <a:ahLst/>
              <a:cxnLst/>
              <a:rect l="l" t="t" r="r" b="b"/>
              <a:pathLst>
                <a:path w="1143000" h="213360">
                  <a:moveTo>
                    <a:pt x="1143000" y="213359"/>
                  </a:moveTo>
                  <a:lnTo>
                    <a:pt x="0" y="213359"/>
                  </a:lnTo>
                  <a:lnTo>
                    <a:pt x="0" y="0"/>
                  </a:lnTo>
                  <a:lnTo>
                    <a:pt x="1143000" y="0"/>
                  </a:lnTo>
                  <a:lnTo>
                    <a:pt x="1143000" y="213359"/>
                  </a:lnTo>
                  <a:close/>
                </a:path>
              </a:pathLst>
            </a:custGeom>
            <a:ln w="38100">
              <a:solidFill>
                <a:srgbClr val="00B0F0"/>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sp>
          <p:nvSpPr>
            <p:cNvPr id="26" name="object 8"/>
            <p:cNvSpPr/>
            <p:nvPr/>
          </p:nvSpPr>
          <p:spPr>
            <a:xfrm>
              <a:off x="5105400" y="3048000"/>
              <a:ext cx="571500" cy="152400"/>
            </a:xfrm>
            <a:custGeom>
              <a:avLst/>
              <a:gdLst/>
              <a:ahLst/>
              <a:cxnLst/>
              <a:rect l="l" t="t" r="r" b="b"/>
              <a:pathLst>
                <a:path w="1143000" h="213360">
                  <a:moveTo>
                    <a:pt x="1143000" y="213359"/>
                  </a:moveTo>
                  <a:lnTo>
                    <a:pt x="0" y="213359"/>
                  </a:lnTo>
                  <a:lnTo>
                    <a:pt x="0" y="0"/>
                  </a:lnTo>
                  <a:lnTo>
                    <a:pt x="1143000" y="0"/>
                  </a:lnTo>
                  <a:lnTo>
                    <a:pt x="1143000" y="213359"/>
                  </a:lnTo>
                  <a:close/>
                </a:path>
              </a:pathLst>
            </a:custGeom>
            <a:ln w="38100">
              <a:solidFill>
                <a:srgbClr val="00B0F0"/>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pic>
          <p:nvPicPr>
            <p:cNvPr id="27" name="Picture 26"/>
            <p:cNvPicPr>
              <a:picLocks noChangeAspect="1"/>
            </p:cNvPicPr>
            <p:nvPr/>
          </p:nvPicPr>
          <p:blipFill>
            <a:blip r:embed="rId7"/>
            <a:stretch>
              <a:fillRect/>
            </a:stretch>
          </p:blipFill>
          <p:spPr>
            <a:xfrm>
              <a:off x="1938840" y="4508880"/>
              <a:ext cx="685714" cy="149376"/>
            </a:xfrm>
            <a:prstGeom prst="rect">
              <a:avLst/>
            </a:prstGeom>
          </p:spPr>
        </p:pic>
        <p:pic>
          <p:nvPicPr>
            <p:cNvPr id="28" name="Picture 27"/>
            <p:cNvPicPr>
              <a:picLocks noChangeAspect="1"/>
            </p:cNvPicPr>
            <p:nvPr/>
          </p:nvPicPr>
          <p:blipFill rotWithShape="1">
            <a:blip r:embed="rId9"/>
            <a:srcRect l="2894"/>
            <a:stretch/>
          </p:blipFill>
          <p:spPr>
            <a:xfrm>
              <a:off x="3709933" y="2804198"/>
              <a:ext cx="776844" cy="323810"/>
            </a:xfrm>
            <a:prstGeom prst="rect">
              <a:avLst/>
            </a:prstGeom>
            <a:ln w="38100">
              <a:solidFill>
                <a:srgbClr val="00A1DE"/>
              </a:solidFill>
            </a:ln>
          </p:spPr>
        </p:pic>
        <p:cxnSp>
          <p:nvCxnSpPr>
            <p:cNvPr id="29" name="Straight Arrow Connector 28"/>
            <p:cNvCxnSpPr/>
            <p:nvPr/>
          </p:nvCxnSpPr>
          <p:spPr>
            <a:xfrm flipV="1">
              <a:off x="5676900" y="3124200"/>
              <a:ext cx="829818" cy="1"/>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4465373" y="2966103"/>
              <a:ext cx="669386" cy="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10"/>
            <a:stretch>
              <a:fillRect/>
            </a:stretch>
          </p:blipFill>
          <p:spPr>
            <a:xfrm>
              <a:off x="548640" y="2596895"/>
              <a:ext cx="6309360" cy="1464665"/>
            </a:xfrm>
            <a:prstGeom prst="rect">
              <a:avLst/>
            </a:prstGeom>
          </p:spPr>
        </p:pic>
      </p:grpSp>
    </p:spTree>
    <p:extLst>
      <p:ext uri="{BB962C8B-B14F-4D97-AF65-F5344CB8AC3E}">
        <p14:creationId xmlns:p14="http://schemas.microsoft.com/office/powerpoint/2010/main" val="3163811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95400" y="821436"/>
            <a:ext cx="7391400" cy="0"/>
          </a:xfrm>
          <a:custGeom>
            <a:avLst/>
            <a:gdLst/>
            <a:ahLst/>
            <a:cxnLst/>
            <a:rect l="l" t="t" r="r" b="b"/>
            <a:pathLst>
              <a:path w="7391400">
                <a:moveTo>
                  <a:pt x="0" y="0"/>
                </a:moveTo>
                <a:lnTo>
                  <a:pt x="7391400" y="0"/>
                </a:lnTo>
              </a:path>
            </a:pathLst>
          </a:custGeom>
          <a:ln w="27432">
            <a:solidFill>
              <a:srgbClr val="002576"/>
            </a:solidFill>
          </a:ln>
        </p:spPr>
        <p:txBody>
          <a:bodyPr wrap="square" lIns="0" tIns="0" rIns="0" bIns="0" rtlCol="0"/>
          <a:lstStyle/>
          <a:p>
            <a:endParaRPr dirty="0">
              <a:solidFill>
                <a:prstClr val="black"/>
              </a:solidFill>
            </a:endParaRPr>
          </a:p>
        </p:txBody>
      </p:sp>
      <p:sp>
        <p:nvSpPr>
          <p:cNvPr id="19" name="TextBox 18"/>
          <p:cNvSpPr txBox="1"/>
          <p:nvPr/>
        </p:nvSpPr>
        <p:spPr>
          <a:xfrm>
            <a:off x="914400" y="6067926"/>
            <a:ext cx="7315200" cy="595741"/>
          </a:xfrm>
          <a:prstGeom prst="rect">
            <a:avLst/>
          </a:prstGeom>
          <a:solidFill>
            <a:srgbClr val="D1D1D1"/>
          </a:solidFill>
          <a:ln w="19050">
            <a:noFill/>
          </a:ln>
          <a:extLst>
            <a:ext uri="{91240B29-F687-4F45-9708-019B960494DF}">
              <a14:hiddenLine xmlns:a14="http://schemas.microsoft.com/office/drawing/2010/main" w="19050">
                <a:solidFill>
                  <a:srgbClr val="D1D1D1"/>
                </a:solidFill>
              </a14:hiddenLine>
            </a:ext>
          </a:extLst>
        </p:spPr>
        <p:txBody>
          <a:bodyPr vert="horz" wrap="square" lIns="88900" tIns="88900" rIns="88900" bIns="88900" rtlCol="0" anchor="ctr">
            <a:noAutofit/>
          </a:bodyPr>
          <a:lstStyle/>
          <a:p>
            <a:pPr algn="ctr">
              <a:spcBef>
                <a:spcPct val="20000"/>
              </a:spcBef>
              <a:spcAft>
                <a:spcPct val="0"/>
              </a:spcAft>
            </a:pPr>
            <a:r>
              <a:rPr lang="en-US" sz="1400" b="1" dirty="0" smtClean="0">
                <a:solidFill>
                  <a:schemeClr val="tx2"/>
                </a:solidFill>
              </a:rPr>
              <a:t>The same sections are recalled in both an Update Year or Full Year. However, in an update year recalled  information can be updated versus in a full year the recalled information should be revised to reflect a completely new plan. </a:t>
            </a:r>
            <a:endParaRPr lang="en-US" sz="1400" b="1" dirty="0">
              <a:solidFill>
                <a:schemeClr val="tx2"/>
              </a:solidFill>
            </a:endParaRPr>
          </a:p>
        </p:txBody>
      </p:sp>
      <p:sp>
        <p:nvSpPr>
          <p:cNvPr id="10"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90" dirty="0" smtClean="0"/>
              <a:t>Recall Functionality</a:t>
            </a:r>
            <a:endParaRPr spc="-5" dirty="0"/>
          </a:p>
        </p:txBody>
      </p:sp>
      <p:sp>
        <p:nvSpPr>
          <p:cNvPr id="13" name="object 8"/>
          <p:cNvSpPr txBox="1">
            <a:spLocks noGrp="1"/>
          </p:cNvSpPr>
          <p:nvPr>
            <p:ph type="body" idx="1"/>
          </p:nvPr>
        </p:nvSpPr>
        <p:spPr>
          <a:xfrm>
            <a:off x="387350" y="1081391"/>
            <a:ext cx="8369300" cy="4801314"/>
          </a:xfrm>
          <a:prstGeom prst="rect">
            <a:avLst/>
          </a:prstGeom>
        </p:spPr>
        <p:txBody>
          <a:bodyPr vert="horz" wrap="square" lIns="0" tIns="0" rIns="0" bIns="0" rtlCol="0">
            <a:spAutoFit/>
          </a:bodyPr>
          <a:lstStyle/>
          <a:p>
            <a:pPr marL="12700">
              <a:lnSpc>
                <a:spcPct val="100000"/>
              </a:lnSpc>
              <a:spcBef>
                <a:spcPts val="535"/>
              </a:spcBef>
            </a:pPr>
            <a:r>
              <a:rPr lang="en-US" sz="1400" spc="-15" dirty="0" smtClean="0">
                <a:solidFill>
                  <a:srgbClr val="091D5D"/>
                </a:solidFill>
                <a:latin typeface="Arial"/>
                <a:cs typeface="Arial"/>
              </a:rPr>
              <a:t>The</a:t>
            </a:r>
            <a:r>
              <a:rPr sz="1400" spc="10" dirty="0" smtClean="0">
                <a:solidFill>
                  <a:srgbClr val="091D5D"/>
                </a:solidFill>
                <a:latin typeface="Arial"/>
                <a:cs typeface="Arial"/>
              </a:rPr>
              <a:t> </a:t>
            </a:r>
            <a:r>
              <a:rPr sz="1400" spc="-15" dirty="0">
                <a:solidFill>
                  <a:srgbClr val="091D5D"/>
                </a:solidFill>
                <a:latin typeface="Arial"/>
                <a:cs typeface="Arial"/>
              </a:rPr>
              <a:t>fo</a:t>
            </a:r>
            <a:r>
              <a:rPr sz="1400" spc="-5" dirty="0">
                <a:solidFill>
                  <a:srgbClr val="091D5D"/>
                </a:solidFill>
                <a:latin typeface="Arial"/>
                <a:cs typeface="Arial"/>
              </a:rPr>
              <a:t>ll</a:t>
            </a:r>
            <a:r>
              <a:rPr sz="1400" spc="-15" dirty="0">
                <a:solidFill>
                  <a:srgbClr val="091D5D"/>
                </a:solidFill>
                <a:latin typeface="Arial"/>
                <a:cs typeface="Arial"/>
              </a:rPr>
              <a:t>o</a:t>
            </a:r>
            <a:r>
              <a:rPr sz="1400" spc="25" dirty="0">
                <a:solidFill>
                  <a:srgbClr val="091D5D"/>
                </a:solidFill>
                <a:latin typeface="Arial"/>
                <a:cs typeface="Arial"/>
              </a:rPr>
              <a:t>w</a:t>
            </a:r>
            <a:r>
              <a:rPr sz="1400" spc="-5" dirty="0">
                <a:solidFill>
                  <a:srgbClr val="091D5D"/>
                </a:solidFill>
                <a:latin typeface="Arial"/>
                <a:cs typeface="Arial"/>
              </a:rPr>
              <a:t>i</a:t>
            </a:r>
            <a:r>
              <a:rPr sz="1400" spc="-15" dirty="0">
                <a:solidFill>
                  <a:srgbClr val="091D5D"/>
                </a:solidFill>
                <a:latin typeface="Arial"/>
                <a:cs typeface="Arial"/>
              </a:rPr>
              <a:t>n</a:t>
            </a:r>
            <a:r>
              <a:rPr sz="1400" spc="-10" dirty="0">
                <a:solidFill>
                  <a:srgbClr val="091D5D"/>
                </a:solidFill>
                <a:latin typeface="Arial"/>
                <a:cs typeface="Arial"/>
              </a:rPr>
              <a:t>g</a:t>
            </a:r>
            <a:r>
              <a:rPr sz="1400" spc="5" dirty="0">
                <a:solidFill>
                  <a:srgbClr val="091D5D"/>
                </a:solidFill>
                <a:latin typeface="Arial"/>
                <a:cs typeface="Arial"/>
              </a:rPr>
              <a:t> </a:t>
            </a:r>
            <a:r>
              <a:rPr sz="1400" spc="-10" dirty="0">
                <a:solidFill>
                  <a:srgbClr val="091D5D"/>
                </a:solidFill>
                <a:latin typeface="Arial"/>
                <a:cs typeface="Arial"/>
              </a:rPr>
              <a:t>sec</a:t>
            </a:r>
            <a:r>
              <a:rPr sz="1400" spc="-15" dirty="0">
                <a:solidFill>
                  <a:srgbClr val="091D5D"/>
                </a:solidFill>
                <a:latin typeface="Arial"/>
                <a:cs typeface="Arial"/>
              </a:rPr>
              <a:t>t</a:t>
            </a:r>
            <a:r>
              <a:rPr sz="1400" spc="-5" dirty="0">
                <a:solidFill>
                  <a:srgbClr val="091D5D"/>
                </a:solidFill>
                <a:latin typeface="Arial"/>
                <a:cs typeface="Arial"/>
              </a:rPr>
              <a:t>i</a:t>
            </a:r>
            <a:r>
              <a:rPr sz="1400" spc="-15" dirty="0">
                <a:solidFill>
                  <a:srgbClr val="091D5D"/>
                </a:solidFill>
                <a:latin typeface="Arial"/>
                <a:cs typeface="Arial"/>
              </a:rPr>
              <a:t>on</a:t>
            </a:r>
            <a:r>
              <a:rPr sz="1400" spc="-10" dirty="0">
                <a:solidFill>
                  <a:srgbClr val="091D5D"/>
                </a:solidFill>
                <a:latin typeface="Arial"/>
                <a:cs typeface="Arial"/>
              </a:rPr>
              <a:t>s</a:t>
            </a:r>
            <a:r>
              <a:rPr sz="1400" spc="20" dirty="0">
                <a:solidFill>
                  <a:srgbClr val="091D5D"/>
                </a:solidFill>
                <a:latin typeface="Arial"/>
                <a:cs typeface="Arial"/>
              </a:rPr>
              <a:t> </a:t>
            </a:r>
            <a:r>
              <a:rPr sz="1400" spc="25" dirty="0" smtClean="0">
                <a:solidFill>
                  <a:srgbClr val="091D5D"/>
                </a:solidFill>
                <a:latin typeface="Arial"/>
                <a:cs typeface="Arial"/>
              </a:rPr>
              <a:t>w</a:t>
            </a:r>
            <a:r>
              <a:rPr sz="1400" spc="-5" dirty="0" smtClean="0">
                <a:solidFill>
                  <a:srgbClr val="091D5D"/>
                </a:solidFill>
                <a:latin typeface="Arial"/>
                <a:cs typeface="Arial"/>
              </a:rPr>
              <a:t>ill</a:t>
            </a:r>
            <a:r>
              <a:rPr lang="en-US" sz="1400" spc="-5" dirty="0">
                <a:solidFill>
                  <a:srgbClr val="091D5D"/>
                </a:solidFill>
                <a:latin typeface="Arial"/>
                <a:cs typeface="Arial"/>
              </a:rPr>
              <a:t> </a:t>
            </a:r>
            <a:r>
              <a:rPr lang="en-US" sz="1400" spc="-5" dirty="0" smtClean="0">
                <a:solidFill>
                  <a:srgbClr val="091D5D"/>
                </a:solidFill>
                <a:latin typeface="Arial"/>
                <a:cs typeface="Arial"/>
              </a:rPr>
              <a:t>be recalled</a:t>
            </a:r>
            <a:r>
              <a:rPr sz="1400" spc="-15" dirty="0" smtClean="0">
                <a:solidFill>
                  <a:srgbClr val="091D5D"/>
                </a:solidFill>
                <a:latin typeface="Arial"/>
                <a:cs typeface="Arial"/>
              </a:rPr>
              <a:t> </a:t>
            </a:r>
            <a:r>
              <a:rPr lang="en-US" sz="1400" spc="-15" dirty="0" smtClean="0">
                <a:solidFill>
                  <a:srgbClr val="091D5D"/>
                </a:solidFill>
                <a:latin typeface="Arial"/>
                <a:cs typeface="Arial"/>
              </a:rPr>
              <a:t>for an Update Year ISP</a:t>
            </a:r>
            <a:r>
              <a:rPr sz="1400" spc="-10" dirty="0" smtClean="0">
                <a:solidFill>
                  <a:srgbClr val="091D5D"/>
                </a:solidFill>
                <a:latin typeface="Arial"/>
                <a:cs typeface="Arial"/>
              </a:rPr>
              <a:t>:</a:t>
            </a:r>
            <a:endParaRPr sz="1400" dirty="0">
              <a:latin typeface="Arial"/>
              <a:cs typeface="Arial"/>
            </a:endParaRPr>
          </a:p>
          <a:p>
            <a:pPr marL="299085" marR="101600" indent="-286385">
              <a:lnSpc>
                <a:spcPct val="100000"/>
              </a:lnSpc>
              <a:spcBef>
                <a:spcPts val="595"/>
              </a:spcBef>
              <a:buClr>
                <a:srgbClr val="091D5D"/>
              </a:buClr>
              <a:buFont typeface="Arial"/>
              <a:buChar char="•"/>
              <a:tabLst>
                <a:tab pos="299720" algn="l"/>
              </a:tabLst>
            </a:pPr>
            <a:r>
              <a:rPr sz="1400" b="0" spc="-25" dirty="0">
                <a:solidFill>
                  <a:srgbClr val="091D5D"/>
                </a:solidFill>
                <a:latin typeface="Arial"/>
                <a:cs typeface="Arial"/>
              </a:rPr>
              <a:t>V</a:t>
            </a:r>
            <a:r>
              <a:rPr sz="1400" b="0" dirty="0">
                <a:solidFill>
                  <a:srgbClr val="091D5D"/>
                </a:solidFill>
                <a:latin typeface="Arial"/>
                <a:cs typeface="Arial"/>
              </a:rPr>
              <a:t>i</a:t>
            </a:r>
            <a:r>
              <a:rPr sz="1400" b="0" spc="5" dirty="0">
                <a:solidFill>
                  <a:srgbClr val="091D5D"/>
                </a:solidFill>
                <a:latin typeface="Arial"/>
                <a:cs typeface="Arial"/>
              </a:rPr>
              <a:t>s</a:t>
            </a:r>
            <a:r>
              <a:rPr sz="1400" b="0" dirty="0">
                <a:solidFill>
                  <a:srgbClr val="091D5D"/>
                </a:solidFill>
                <a:latin typeface="Arial"/>
                <a:cs typeface="Arial"/>
              </a:rPr>
              <a:t>i</a:t>
            </a:r>
            <a:r>
              <a:rPr sz="1400" b="0" spc="-5" dirty="0">
                <a:solidFill>
                  <a:srgbClr val="091D5D"/>
                </a:solidFill>
                <a:latin typeface="Arial"/>
                <a:cs typeface="Arial"/>
              </a:rPr>
              <a:t>o</a:t>
            </a:r>
            <a:r>
              <a:rPr sz="1400" b="0" dirty="0">
                <a:solidFill>
                  <a:srgbClr val="091D5D"/>
                </a:solidFill>
                <a:latin typeface="Arial"/>
                <a:cs typeface="Arial"/>
              </a:rPr>
              <a:t>n</a:t>
            </a:r>
            <a:r>
              <a:rPr sz="1400" b="0" spc="-20" dirty="0">
                <a:solidFill>
                  <a:srgbClr val="091D5D"/>
                </a:solidFill>
                <a:latin typeface="Arial"/>
                <a:cs typeface="Arial"/>
              </a:rPr>
              <a:t> </a:t>
            </a:r>
            <a:r>
              <a:rPr sz="1400" b="0" spc="-5" dirty="0">
                <a:solidFill>
                  <a:srgbClr val="091D5D"/>
                </a:solidFill>
                <a:latin typeface="Arial"/>
                <a:cs typeface="Arial"/>
              </a:rPr>
              <a:t>S</a:t>
            </a:r>
            <a:r>
              <a:rPr sz="1400" b="0" spc="5" dirty="0">
                <a:solidFill>
                  <a:srgbClr val="091D5D"/>
                </a:solidFill>
                <a:latin typeface="Arial"/>
                <a:cs typeface="Arial"/>
              </a:rPr>
              <a:t>t</a:t>
            </a:r>
            <a:r>
              <a:rPr sz="1400" b="0" spc="-5" dirty="0">
                <a:solidFill>
                  <a:srgbClr val="091D5D"/>
                </a:solidFill>
                <a:latin typeface="Arial"/>
                <a:cs typeface="Arial"/>
              </a:rPr>
              <a:t>a</a:t>
            </a:r>
            <a:r>
              <a:rPr sz="1400" b="0" spc="5" dirty="0">
                <a:solidFill>
                  <a:srgbClr val="091D5D"/>
                </a:solidFill>
                <a:latin typeface="Arial"/>
                <a:cs typeface="Arial"/>
              </a:rPr>
              <a:t>t</a:t>
            </a:r>
            <a:r>
              <a:rPr sz="1400" b="0" spc="-5" dirty="0">
                <a:solidFill>
                  <a:srgbClr val="091D5D"/>
                </a:solidFill>
                <a:latin typeface="Arial"/>
                <a:cs typeface="Arial"/>
              </a:rPr>
              <a:t>e</a:t>
            </a:r>
            <a:r>
              <a:rPr sz="1400" b="0" spc="-10" dirty="0">
                <a:solidFill>
                  <a:srgbClr val="091D5D"/>
                </a:solidFill>
                <a:latin typeface="Arial"/>
                <a:cs typeface="Arial"/>
              </a:rPr>
              <a:t>m</a:t>
            </a:r>
            <a:r>
              <a:rPr sz="1400" b="0" spc="-5" dirty="0">
                <a:solidFill>
                  <a:srgbClr val="091D5D"/>
                </a:solidFill>
                <a:latin typeface="Arial"/>
                <a:cs typeface="Arial"/>
              </a:rPr>
              <a:t>en</a:t>
            </a:r>
            <a:r>
              <a:rPr sz="1400" b="0" dirty="0">
                <a:solidFill>
                  <a:srgbClr val="091D5D"/>
                </a:solidFill>
                <a:latin typeface="Arial"/>
                <a:cs typeface="Arial"/>
              </a:rPr>
              <a:t>t</a:t>
            </a:r>
            <a:r>
              <a:rPr sz="1400" b="0" spc="-50" dirty="0">
                <a:solidFill>
                  <a:srgbClr val="091D5D"/>
                </a:solidFill>
                <a:latin typeface="Arial"/>
                <a:cs typeface="Arial"/>
              </a:rPr>
              <a:t> </a:t>
            </a:r>
            <a:r>
              <a:rPr sz="1400" b="0" dirty="0">
                <a:solidFill>
                  <a:srgbClr val="091D5D"/>
                </a:solidFill>
                <a:latin typeface="Arial"/>
                <a:cs typeface="Arial"/>
              </a:rPr>
              <a:t>r</a:t>
            </a:r>
            <a:r>
              <a:rPr sz="1400" b="0" spc="-5" dirty="0">
                <a:solidFill>
                  <a:srgbClr val="091D5D"/>
                </a:solidFill>
                <a:latin typeface="Arial"/>
                <a:cs typeface="Arial"/>
              </a:rPr>
              <a:t>e</a:t>
            </a:r>
            <a:r>
              <a:rPr sz="1400" b="0" spc="5" dirty="0">
                <a:solidFill>
                  <a:srgbClr val="091D5D"/>
                </a:solidFill>
                <a:latin typeface="Arial"/>
                <a:cs typeface="Arial"/>
              </a:rPr>
              <a:t>c</a:t>
            </a:r>
            <a:r>
              <a:rPr sz="1400" b="0" spc="-5" dirty="0">
                <a:solidFill>
                  <a:srgbClr val="091D5D"/>
                </a:solidFill>
                <a:latin typeface="Arial"/>
                <a:cs typeface="Arial"/>
              </a:rPr>
              <a:t>o</a:t>
            </a:r>
            <a:r>
              <a:rPr sz="1400" b="0" dirty="0">
                <a:solidFill>
                  <a:srgbClr val="091D5D"/>
                </a:solidFill>
                <a:latin typeface="Arial"/>
                <a:cs typeface="Arial"/>
              </a:rPr>
              <a:t>r</a:t>
            </a:r>
            <a:r>
              <a:rPr sz="1400" b="0" spc="-5" dirty="0">
                <a:solidFill>
                  <a:srgbClr val="091D5D"/>
                </a:solidFill>
                <a:latin typeface="Arial"/>
                <a:cs typeface="Arial"/>
              </a:rPr>
              <a:t>de</a:t>
            </a:r>
            <a:r>
              <a:rPr sz="1400" b="0" dirty="0">
                <a:solidFill>
                  <a:srgbClr val="091D5D"/>
                </a:solidFill>
                <a:latin typeface="Arial"/>
                <a:cs typeface="Arial"/>
              </a:rPr>
              <a:t>d</a:t>
            </a:r>
            <a:r>
              <a:rPr sz="1400" b="0" spc="-45" dirty="0">
                <a:solidFill>
                  <a:srgbClr val="091D5D"/>
                </a:solidFill>
                <a:latin typeface="Arial"/>
                <a:cs typeface="Arial"/>
              </a:rPr>
              <a:t> </a:t>
            </a:r>
            <a:r>
              <a:rPr sz="1400" b="0" dirty="0">
                <a:solidFill>
                  <a:srgbClr val="091D5D"/>
                </a:solidFill>
                <a:latin typeface="Arial"/>
                <a:cs typeface="Arial"/>
              </a:rPr>
              <a:t>in</a:t>
            </a:r>
            <a:r>
              <a:rPr sz="1400" b="0" spc="-10" dirty="0">
                <a:solidFill>
                  <a:srgbClr val="091D5D"/>
                </a:solidFill>
                <a:latin typeface="Arial"/>
                <a:cs typeface="Arial"/>
              </a:rPr>
              <a:t> </a:t>
            </a:r>
            <a:r>
              <a:rPr sz="1400" b="0" spc="5" dirty="0">
                <a:solidFill>
                  <a:srgbClr val="091D5D"/>
                </a:solidFill>
                <a:latin typeface="Arial"/>
                <a:cs typeface="Arial"/>
              </a:rPr>
              <a:t>t</a:t>
            </a:r>
            <a:r>
              <a:rPr sz="1400" b="0" spc="-5" dirty="0">
                <a:solidFill>
                  <a:srgbClr val="091D5D"/>
                </a:solidFill>
                <a:latin typeface="Arial"/>
                <a:cs typeface="Arial"/>
              </a:rPr>
              <a:t>h</a:t>
            </a:r>
            <a:r>
              <a:rPr sz="1400" b="0" dirty="0">
                <a:solidFill>
                  <a:srgbClr val="091D5D"/>
                </a:solidFill>
                <a:latin typeface="Arial"/>
                <a:cs typeface="Arial"/>
              </a:rPr>
              <a:t>e</a:t>
            </a:r>
            <a:r>
              <a:rPr sz="1400" b="0" spc="-20" dirty="0">
                <a:solidFill>
                  <a:srgbClr val="091D5D"/>
                </a:solidFill>
                <a:latin typeface="Arial"/>
                <a:cs typeface="Arial"/>
              </a:rPr>
              <a:t> </a:t>
            </a:r>
            <a:r>
              <a:rPr sz="1400" b="0" spc="-5" dirty="0">
                <a:solidFill>
                  <a:srgbClr val="091D5D"/>
                </a:solidFill>
                <a:latin typeface="Arial"/>
                <a:cs typeface="Arial"/>
              </a:rPr>
              <a:t>p</a:t>
            </a:r>
            <a:r>
              <a:rPr sz="1400" b="0" dirty="0">
                <a:solidFill>
                  <a:srgbClr val="091D5D"/>
                </a:solidFill>
                <a:latin typeface="Arial"/>
                <a:cs typeface="Arial"/>
              </a:rPr>
              <a:t>r</a:t>
            </a:r>
            <a:r>
              <a:rPr sz="1400" b="0" spc="-5" dirty="0">
                <a:solidFill>
                  <a:srgbClr val="091D5D"/>
                </a:solidFill>
                <a:latin typeface="Arial"/>
                <a:cs typeface="Arial"/>
              </a:rPr>
              <a:t>e</a:t>
            </a:r>
            <a:r>
              <a:rPr sz="1400" b="0" spc="-20" dirty="0">
                <a:solidFill>
                  <a:srgbClr val="091D5D"/>
                </a:solidFill>
                <a:latin typeface="Arial"/>
                <a:cs typeface="Arial"/>
              </a:rPr>
              <a:t>v</a:t>
            </a:r>
            <a:r>
              <a:rPr sz="1400" b="0" dirty="0">
                <a:solidFill>
                  <a:srgbClr val="091D5D"/>
                </a:solidFill>
                <a:latin typeface="Arial"/>
                <a:cs typeface="Arial"/>
              </a:rPr>
              <a:t>i</a:t>
            </a:r>
            <a:r>
              <a:rPr sz="1400" b="0" spc="-5" dirty="0">
                <a:solidFill>
                  <a:srgbClr val="091D5D"/>
                </a:solidFill>
                <a:latin typeface="Arial"/>
                <a:cs typeface="Arial"/>
              </a:rPr>
              <a:t>ou</a:t>
            </a:r>
            <a:r>
              <a:rPr sz="1400" b="0" dirty="0">
                <a:solidFill>
                  <a:srgbClr val="091D5D"/>
                </a:solidFill>
                <a:latin typeface="Arial"/>
                <a:cs typeface="Arial"/>
              </a:rPr>
              <a:t>s</a:t>
            </a:r>
            <a:r>
              <a:rPr sz="1400" b="0" spc="-15" dirty="0">
                <a:solidFill>
                  <a:srgbClr val="091D5D"/>
                </a:solidFill>
                <a:latin typeface="Arial"/>
                <a:cs typeface="Arial"/>
              </a:rPr>
              <a:t> </a:t>
            </a:r>
            <a:r>
              <a:rPr sz="1400" b="0" spc="-20" dirty="0">
                <a:solidFill>
                  <a:srgbClr val="091D5D"/>
                </a:solidFill>
                <a:latin typeface="Arial"/>
                <a:cs typeface="Arial"/>
              </a:rPr>
              <a:t>y</a:t>
            </a:r>
            <a:r>
              <a:rPr sz="1400" b="0" spc="-5" dirty="0">
                <a:solidFill>
                  <a:srgbClr val="091D5D"/>
                </a:solidFill>
                <a:latin typeface="Arial"/>
                <a:cs typeface="Arial"/>
              </a:rPr>
              <a:t>ea</a:t>
            </a:r>
            <a:r>
              <a:rPr sz="1400" b="0" spc="45" dirty="0">
                <a:solidFill>
                  <a:srgbClr val="091D5D"/>
                </a:solidFill>
                <a:latin typeface="Arial"/>
                <a:cs typeface="Arial"/>
              </a:rPr>
              <a:t>r</a:t>
            </a:r>
            <a:r>
              <a:rPr sz="1400" b="0" spc="-25" dirty="0">
                <a:solidFill>
                  <a:srgbClr val="091D5D"/>
                </a:solidFill>
                <a:latin typeface="Arial"/>
                <a:cs typeface="Arial"/>
              </a:rPr>
              <a:t>’</a:t>
            </a:r>
            <a:r>
              <a:rPr sz="1400" b="0" dirty="0">
                <a:solidFill>
                  <a:srgbClr val="091D5D"/>
                </a:solidFill>
                <a:latin typeface="Arial"/>
                <a:cs typeface="Arial"/>
              </a:rPr>
              <a:t>s</a:t>
            </a:r>
            <a:r>
              <a:rPr sz="1400" b="0" spc="-15" dirty="0">
                <a:solidFill>
                  <a:srgbClr val="091D5D"/>
                </a:solidFill>
                <a:latin typeface="Arial"/>
                <a:cs typeface="Arial"/>
              </a:rPr>
              <a:t> </a:t>
            </a:r>
            <a:r>
              <a:rPr sz="1400" b="0" spc="5" dirty="0">
                <a:solidFill>
                  <a:srgbClr val="091D5D"/>
                </a:solidFill>
                <a:latin typeface="Arial"/>
                <a:cs typeface="Arial"/>
              </a:rPr>
              <a:t>I</a:t>
            </a:r>
            <a:r>
              <a:rPr sz="1400" b="0" spc="-5" dirty="0">
                <a:solidFill>
                  <a:srgbClr val="091D5D"/>
                </a:solidFill>
                <a:latin typeface="Arial"/>
                <a:cs typeface="Arial"/>
              </a:rPr>
              <a:t>S</a:t>
            </a:r>
            <a:r>
              <a:rPr sz="1400" b="0" dirty="0">
                <a:solidFill>
                  <a:srgbClr val="091D5D"/>
                </a:solidFill>
                <a:latin typeface="Arial"/>
                <a:cs typeface="Arial"/>
              </a:rPr>
              <a:t>P</a:t>
            </a:r>
            <a:r>
              <a:rPr sz="1400" b="0" spc="-30" dirty="0">
                <a:solidFill>
                  <a:srgbClr val="091D5D"/>
                </a:solidFill>
                <a:latin typeface="Arial"/>
                <a:cs typeface="Arial"/>
              </a:rPr>
              <a:t> </a:t>
            </a:r>
            <a:r>
              <a:rPr sz="1400" b="0" spc="-20" dirty="0">
                <a:solidFill>
                  <a:srgbClr val="091D5D"/>
                </a:solidFill>
                <a:latin typeface="Arial"/>
                <a:cs typeface="Arial"/>
              </a:rPr>
              <a:t>w</a:t>
            </a:r>
            <a:r>
              <a:rPr sz="1400" b="0" dirty="0">
                <a:solidFill>
                  <a:srgbClr val="091D5D"/>
                </a:solidFill>
                <a:latin typeface="Arial"/>
                <a:cs typeface="Arial"/>
              </a:rPr>
              <a:t>ill</a:t>
            </a:r>
            <a:r>
              <a:rPr sz="1400" b="0" spc="15" dirty="0">
                <a:solidFill>
                  <a:srgbClr val="091D5D"/>
                </a:solidFill>
                <a:latin typeface="Arial"/>
                <a:cs typeface="Arial"/>
              </a:rPr>
              <a:t> </a:t>
            </a:r>
            <a:r>
              <a:rPr sz="1400" b="0" spc="-5" dirty="0">
                <a:solidFill>
                  <a:srgbClr val="091D5D"/>
                </a:solidFill>
                <a:latin typeface="Arial"/>
                <a:cs typeface="Arial"/>
              </a:rPr>
              <a:t>b</a:t>
            </a:r>
            <a:r>
              <a:rPr sz="1400" b="0" dirty="0">
                <a:solidFill>
                  <a:srgbClr val="091D5D"/>
                </a:solidFill>
                <a:latin typeface="Arial"/>
                <a:cs typeface="Arial"/>
              </a:rPr>
              <a:t>e</a:t>
            </a:r>
            <a:r>
              <a:rPr sz="1400" b="0" spc="-20" dirty="0">
                <a:solidFill>
                  <a:srgbClr val="091D5D"/>
                </a:solidFill>
                <a:latin typeface="Arial"/>
                <a:cs typeface="Arial"/>
              </a:rPr>
              <a:t> </a:t>
            </a:r>
            <a:r>
              <a:rPr sz="1400" b="0" dirty="0">
                <a:solidFill>
                  <a:srgbClr val="091D5D"/>
                </a:solidFill>
                <a:latin typeface="Arial"/>
                <a:cs typeface="Arial"/>
              </a:rPr>
              <a:t>r</a:t>
            </a:r>
            <a:r>
              <a:rPr sz="1400" b="0" spc="-5" dirty="0">
                <a:solidFill>
                  <a:srgbClr val="091D5D"/>
                </a:solidFill>
                <a:latin typeface="Arial"/>
                <a:cs typeface="Arial"/>
              </a:rPr>
              <a:t>e</a:t>
            </a:r>
            <a:r>
              <a:rPr sz="1400" b="0" spc="5" dirty="0">
                <a:solidFill>
                  <a:srgbClr val="091D5D"/>
                </a:solidFill>
                <a:latin typeface="Arial"/>
                <a:cs typeface="Arial"/>
              </a:rPr>
              <a:t>c</a:t>
            </a:r>
            <a:r>
              <a:rPr sz="1400" b="0" spc="-5" dirty="0">
                <a:solidFill>
                  <a:srgbClr val="091D5D"/>
                </a:solidFill>
                <a:latin typeface="Arial"/>
                <a:cs typeface="Arial"/>
              </a:rPr>
              <a:t>a</a:t>
            </a:r>
            <a:r>
              <a:rPr sz="1400" b="0" dirty="0">
                <a:solidFill>
                  <a:srgbClr val="091D5D"/>
                </a:solidFill>
                <a:latin typeface="Arial"/>
                <a:cs typeface="Arial"/>
              </a:rPr>
              <a:t>ll</a:t>
            </a:r>
            <a:r>
              <a:rPr sz="1400" b="0" spc="-5" dirty="0">
                <a:solidFill>
                  <a:srgbClr val="091D5D"/>
                </a:solidFill>
                <a:latin typeface="Arial"/>
                <a:cs typeface="Arial"/>
              </a:rPr>
              <a:t>e</a:t>
            </a:r>
            <a:r>
              <a:rPr sz="1400" b="0" dirty="0">
                <a:solidFill>
                  <a:srgbClr val="091D5D"/>
                </a:solidFill>
                <a:latin typeface="Arial"/>
                <a:cs typeface="Arial"/>
              </a:rPr>
              <a:t>d</a:t>
            </a:r>
            <a:r>
              <a:rPr sz="1400" b="0" spc="-35" dirty="0">
                <a:solidFill>
                  <a:srgbClr val="091D5D"/>
                </a:solidFill>
                <a:latin typeface="Arial"/>
                <a:cs typeface="Arial"/>
              </a:rPr>
              <a:t> </a:t>
            </a:r>
            <a:r>
              <a:rPr sz="1400" b="0" spc="-5" dirty="0">
                <a:solidFill>
                  <a:srgbClr val="091D5D"/>
                </a:solidFill>
                <a:latin typeface="Arial"/>
                <a:cs typeface="Arial"/>
              </a:rPr>
              <a:t>an</a:t>
            </a:r>
            <a:r>
              <a:rPr sz="1400" b="0" dirty="0">
                <a:solidFill>
                  <a:srgbClr val="091D5D"/>
                </a:solidFill>
                <a:latin typeface="Arial"/>
                <a:cs typeface="Arial"/>
              </a:rPr>
              <a:t>d</a:t>
            </a:r>
            <a:r>
              <a:rPr sz="1400" b="0" spc="-20" dirty="0">
                <a:solidFill>
                  <a:srgbClr val="091D5D"/>
                </a:solidFill>
                <a:latin typeface="Arial"/>
                <a:cs typeface="Arial"/>
              </a:rPr>
              <a:t> </a:t>
            </a:r>
            <a:r>
              <a:rPr sz="1400" b="0" spc="-5" dirty="0">
                <a:solidFill>
                  <a:srgbClr val="091D5D"/>
                </a:solidFill>
                <a:latin typeface="Arial"/>
                <a:cs typeface="Arial"/>
              </a:rPr>
              <a:t>upda</a:t>
            </a:r>
            <a:r>
              <a:rPr sz="1400" b="0" spc="5" dirty="0">
                <a:solidFill>
                  <a:srgbClr val="091D5D"/>
                </a:solidFill>
                <a:latin typeface="Arial"/>
                <a:cs typeface="Arial"/>
              </a:rPr>
              <a:t>t</a:t>
            </a:r>
            <a:r>
              <a:rPr sz="1400" b="0" spc="-5" dirty="0">
                <a:solidFill>
                  <a:srgbClr val="091D5D"/>
                </a:solidFill>
                <a:latin typeface="Arial"/>
                <a:cs typeface="Arial"/>
              </a:rPr>
              <a:t>e</a:t>
            </a:r>
            <a:r>
              <a:rPr sz="1400" b="0" dirty="0">
                <a:solidFill>
                  <a:srgbClr val="091D5D"/>
                </a:solidFill>
                <a:latin typeface="Arial"/>
                <a:cs typeface="Arial"/>
              </a:rPr>
              <a:t>d</a:t>
            </a:r>
            <a:r>
              <a:rPr sz="1400" b="0" spc="-45" dirty="0">
                <a:solidFill>
                  <a:srgbClr val="091D5D"/>
                </a:solidFill>
                <a:latin typeface="Arial"/>
                <a:cs typeface="Arial"/>
              </a:rPr>
              <a:t> </a:t>
            </a:r>
            <a:r>
              <a:rPr sz="1400" b="0" spc="-5" dirty="0">
                <a:solidFill>
                  <a:srgbClr val="091D5D"/>
                </a:solidFill>
                <a:latin typeface="Arial"/>
                <a:cs typeface="Arial"/>
              </a:rPr>
              <a:t>b</a:t>
            </a:r>
            <a:r>
              <a:rPr sz="1400" b="0" dirty="0">
                <a:solidFill>
                  <a:srgbClr val="091D5D"/>
                </a:solidFill>
                <a:latin typeface="Arial"/>
                <a:cs typeface="Arial"/>
              </a:rPr>
              <a:t>y</a:t>
            </a:r>
            <a:r>
              <a:rPr sz="1400" b="0" spc="-15" dirty="0">
                <a:solidFill>
                  <a:srgbClr val="091D5D"/>
                </a:solidFill>
                <a:latin typeface="Arial"/>
                <a:cs typeface="Arial"/>
              </a:rPr>
              <a:t> </a:t>
            </a:r>
            <a:r>
              <a:rPr sz="1400" b="0" spc="-5" dirty="0">
                <a:solidFill>
                  <a:srgbClr val="091D5D"/>
                </a:solidFill>
                <a:latin typeface="Arial"/>
                <a:cs typeface="Arial"/>
              </a:rPr>
              <a:t>S</a:t>
            </a:r>
            <a:r>
              <a:rPr sz="1400" b="0" spc="-10" dirty="0">
                <a:solidFill>
                  <a:srgbClr val="091D5D"/>
                </a:solidFill>
                <a:latin typeface="Arial"/>
                <a:cs typeface="Arial"/>
              </a:rPr>
              <a:t>C</a:t>
            </a:r>
            <a:r>
              <a:rPr sz="1400" b="0" dirty="0">
                <a:solidFill>
                  <a:srgbClr val="091D5D"/>
                </a:solidFill>
                <a:latin typeface="Arial"/>
                <a:cs typeface="Arial"/>
              </a:rPr>
              <a:t>s </a:t>
            </a:r>
            <a:r>
              <a:rPr sz="1400" b="0" spc="-5" dirty="0">
                <a:solidFill>
                  <a:srgbClr val="091D5D"/>
                </a:solidFill>
                <a:latin typeface="Arial"/>
                <a:cs typeface="Arial"/>
              </a:rPr>
              <a:t>an</a:t>
            </a:r>
            <a:r>
              <a:rPr sz="1400" b="0" dirty="0">
                <a:solidFill>
                  <a:srgbClr val="091D5D"/>
                </a:solidFill>
                <a:latin typeface="Arial"/>
                <a:cs typeface="Arial"/>
              </a:rPr>
              <a:t>d</a:t>
            </a:r>
            <a:r>
              <a:rPr sz="1400" b="0" spc="-10" dirty="0">
                <a:solidFill>
                  <a:srgbClr val="091D5D"/>
                </a:solidFill>
                <a:latin typeface="Arial"/>
                <a:cs typeface="Arial"/>
              </a:rPr>
              <a:t> </a:t>
            </a:r>
            <a:r>
              <a:rPr sz="1400" b="0" spc="5" dirty="0">
                <a:solidFill>
                  <a:srgbClr val="091D5D"/>
                </a:solidFill>
                <a:latin typeface="Arial"/>
                <a:cs typeface="Arial"/>
              </a:rPr>
              <a:t>s</a:t>
            </a:r>
            <a:r>
              <a:rPr sz="1400" b="0" spc="-5" dirty="0">
                <a:solidFill>
                  <a:srgbClr val="091D5D"/>
                </a:solidFill>
                <a:latin typeface="Arial"/>
                <a:cs typeface="Arial"/>
              </a:rPr>
              <a:t>ha</a:t>
            </a:r>
            <a:r>
              <a:rPr sz="1400" b="0" dirty="0">
                <a:solidFill>
                  <a:srgbClr val="091D5D"/>
                </a:solidFill>
                <a:latin typeface="Arial"/>
                <a:cs typeface="Arial"/>
              </a:rPr>
              <a:t>r</a:t>
            </a:r>
            <a:r>
              <a:rPr sz="1400" b="0" spc="-5" dirty="0">
                <a:solidFill>
                  <a:srgbClr val="091D5D"/>
                </a:solidFill>
                <a:latin typeface="Arial"/>
                <a:cs typeface="Arial"/>
              </a:rPr>
              <a:t>ed </a:t>
            </a:r>
            <a:r>
              <a:rPr sz="1400" b="0" spc="-20" dirty="0">
                <a:solidFill>
                  <a:srgbClr val="091D5D"/>
                </a:solidFill>
                <a:latin typeface="Arial"/>
                <a:cs typeface="Arial"/>
              </a:rPr>
              <a:t>w</a:t>
            </a:r>
            <a:r>
              <a:rPr sz="1400" b="0" dirty="0">
                <a:solidFill>
                  <a:srgbClr val="091D5D"/>
                </a:solidFill>
                <a:latin typeface="Arial"/>
                <a:cs typeface="Arial"/>
              </a:rPr>
              <a:t>i</a:t>
            </a:r>
            <a:r>
              <a:rPr sz="1400" b="0" spc="5" dirty="0">
                <a:solidFill>
                  <a:srgbClr val="091D5D"/>
                </a:solidFill>
                <a:latin typeface="Arial"/>
                <a:cs typeface="Arial"/>
              </a:rPr>
              <a:t>t</a:t>
            </a:r>
            <a:r>
              <a:rPr sz="1400" b="0" dirty="0">
                <a:solidFill>
                  <a:srgbClr val="091D5D"/>
                </a:solidFill>
                <a:latin typeface="Arial"/>
                <a:cs typeface="Arial"/>
              </a:rPr>
              <a:t>h</a:t>
            </a:r>
            <a:r>
              <a:rPr sz="1400" b="0" spc="5" dirty="0">
                <a:solidFill>
                  <a:srgbClr val="091D5D"/>
                </a:solidFill>
                <a:latin typeface="Arial"/>
                <a:cs typeface="Arial"/>
              </a:rPr>
              <a:t> </a:t>
            </a:r>
            <a:r>
              <a:rPr sz="1400" b="0" dirty="0">
                <a:solidFill>
                  <a:srgbClr val="091D5D"/>
                </a:solidFill>
                <a:latin typeface="Arial"/>
                <a:cs typeface="Arial"/>
              </a:rPr>
              <a:t>Pr</a:t>
            </a:r>
            <a:r>
              <a:rPr sz="1400" b="0" spc="-5" dirty="0">
                <a:solidFill>
                  <a:srgbClr val="091D5D"/>
                </a:solidFill>
                <a:latin typeface="Arial"/>
                <a:cs typeface="Arial"/>
              </a:rPr>
              <a:t>o</a:t>
            </a:r>
            <a:r>
              <a:rPr sz="1400" b="0" spc="-20" dirty="0">
                <a:solidFill>
                  <a:srgbClr val="091D5D"/>
                </a:solidFill>
                <a:latin typeface="Arial"/>
                <a:cs typeface="Arial"/>
              </a:rPr>
              <a:t>v</a:t>
            </a:r>
            <a:r>
              <a:rPr sz="1400" b="0" dirty="0">
                <a:solidFill>
                  <a:srgbClr val="091D5D"/>
                </a:solidFill>
                <a:latin typeface="Arial"/>
                <a:cs typeface="Arial"/>
              </a:rPr>
              <a:t>id</a:t>
            </a:r>
            <a:r>
              <a:rPr sz="1400" b="0" spc="-5" dirty="0">
                <a:solidFill>
                  <a:srgbClr val="091D5D"/>
                </a:solidFill>
                <a:latin typeface="Arial"/>
                <a:cs typeface="Arial"/>
              </a:rPr>
              <a:t>e</a:t>
            </a:r>
            <a:r>
              <a:rPr sz="1400" b="0" dirty="0">
                <a:solidFill>
                  <a:srgbClr val="091D5D"/>
                </a:solidFill>
                <a:latin typeface="Arial"/>
                <a:cs typeface="Arial"/>
              </a:rPr>
              <a:t>r</a:t>
            </a:r>
            <a:r>
              <a:rPr sz="1400" b="0" spc="5" dirty="0">
                <a:solidFill>
                  <a:srgbClr val="091D5D"/>
                </a:solidFill>
                <a:latin typeface="Arial"/>
                <a:cs typeface="Arial"/>
              </a:rPr>
              <a:t>s</a:t>
            </a:r>
            <a:r>
              <a:rPr sz="1400" b="0" dirty="0">
                <a:solidFill>
                  <a:srgbClr val="091D5D"/>
                </a:solidFill>
                <a:latin typeface="Arial"/>
                <a:cs typeface="Arial"/>
              </a:rPr>
              <a:t>.</a:t>
            </a:r>
            <a:endParaRPr sz="1400" dirty="0">
              <a:latin typeface="Arial"/>
              <a:cs typeface="Arial"/>
            </a:endParaRPr>
          </a:p>
          <a:p>
            <a:pPr marL="299085" indent="-286385">
              <a:lnSpc>
                <a:spcPct val="100000"/>
              </a:lnSpc>
              <a:spcBef>
                <a:spcPts val="600"/>
              </a:spcBef>
              <a:buClr>
                <a:srgbClr val="091D5D"/>
              </a:buClr>
              <a:buFont typeface="Arial"/>
              <a:buChar char="•"/>
              <a:tabLst>
                <a:tab pos="299720" algn="l"/>
              </a:tabLst>
            </a:pPr>
            <a:r>
              <a:rPr sz="1400" b="0" spc="-5" dirty="0">
                <a:solidFill>
                  <a:srgbClr val="091D5D"/>
                </a:solidFill>
                <a:latin typeface="Arial"/>
                <a:cs typeface="Arial"/>
              </a:rPr>
              <a:t>Goa</a:t>
            </a:r>
            <a:r>
              <a:rPr sz="1400" b="0" dirty="0">
                <a:solidFill>
                  <a:srgbClr val="091D5D"/>
                </a:solidFill>
                <a:latin typeface="Arial"/>
                <a:cs typeface="Arial"/>
              </a:rPr>
              <a:t>ls</a:t>
            </a:r>
            <a:r>
              <a:rPr sz="1400" b="0" spc="-25" dirty="0">
                <a:solidFill>
                  <a:srgbClr val="091D5D"/>
                </a:solidFill>
                <a:latin typeface="Arial"/>
                <a:cs typeface="Arial"/>
              </a:rPr>
              <a:t> </a:t>
            </a:r>
            <a:r>
              <a:rPr sz="1400" b="0" dirty="0">
                <a:solidFill>
                  <a:srgbClr val="091D5D"/>
                </a:solidFill>
                <a:latin typeface="Arial"/>
                <a:cs typeface="Arial"/>
              </a:rPr>
              <a:t>r</a:t>
            </a:r>
            <a:r>
              <a:rPr sz="1400" b="0" spc="-5" dirty="0">
                <a:solidFill>
                  <a:srgbClr val="091D5D"/>
                </a:solidFill>
                <a:latin typeface="Arial"/>
                <a:cs typeface="Arial"/>
              </a:rPr>
              <a:t>e</a:t>
            </a:r>
            <a:r>
              <a:rPr sz="1400" b="0" spc="5" dirty="0">
                <a:solidFill>
                  <a:srgbClr val="091D5D"/>
                </a:solidFill>
                <a:latin typeface="Arial"/>
                <a:cs typeface="Arial"/>
              </a:rPr>
              <a:t>c</a:t>
            </a:r>
            <a:r>
              <a:rPr sz="1400" b="0" spc="-5" dirty="0">
                <a:solidFill>
                  <a:srgbClr val="091D5D"/>
                </a:solidFill>
                <a:latin typeface="Arial"/>
                <a:cs typeface="Arial"/>
              </a:rPr>
              <a:t>o</a:t>
            </a:r>
            <a:r>
              <a:rPr sz="1400" b="0" dirty="0">
                <a:solidFill>
                  <a:srgbClr val="091D5D"/>
                </a:solidFill>
                <a:latin typeface="Arial"/>
                <a:cs typeface="Arial"/>
              </a:rPr>
              <a:t>r</a:t>
            </a:r>
            <a:r>
              <a:rPr sz="1400" b="0" spc="-5" dirty="0">
                <a:solidFill>
                  <a:srgbClr val="091D5D"/>
                </a:solidFill>
                <a:latin typeface="Arial"/>
                <a:cs typeface="Arial"/>
              </a:rPr>
              <a:t>de</a:t>
            </a:r>
            <a:r>
              <a:rPr sz="1400" b="0" dirty="0">
                <a:solidFill>
                  <a:srgbClr val="091D5D"/>
                </a:solidFill>
                <a:latin typeface="Arial"/>
                <a:cs typeface="Arial"/>
              </a:rPr>
              <a:t>d</a:t>
            </a:r>
            <a:r>
              <a:rPr sz="1400" b="0" spc="-45" dirty="0">
                <a:solidFill>
                  <a:srgbClr val="091D5D"/>
                </a:solidFill>
                <a:latin typeface="Arial"/>
                <a:cs typeface="Arial"/>
              </a:rPr>
              <a:t> </a:t>
            </a:r>
            <a:r>
              <a:rPr sz="1400" b="0" dirty="0">
                <a:solidFill>
                  <a:srgbClr val="091D5D"/>
                </a:solidFill>
                <a:latin typeface="Arial"/>
                <a:cs typeface="Arial"/>
              </a:rPr>
              <a:t>in</a:t>
            </a:r>
            <a:r>
              <a:rPr sz="1400" b="0" spc="-10" dirty="0">
                <a:solidFill>
                  <a:srgbClr val="091D5D"/>
                </a:solidFill>
                <a:latin typeface="Arial"/>
                <a:cs typeface="Arial"/>
              </a:rPr>
              <a:t> </a:t>
            </a:r>
            <a:r>
              <a:rPr sz="1400" b="0" spc="-5" dirty="0">
                <a:solidFill>
                  <a:srgbClr val="091D5D"/>
                </a:solidFill>
                <a:latin typeface="Arial"/>
                <a:cs typeface="Arial"/>
              </a:rPr>
              <a:t>p</a:t>
            </a:r>
            <a:r>
              <a:rPr sz="1400" b="0" dirty="0">
                <a:solidFill>
                  <a:srgbClr val="091D5D"/>
                </a:solidFill>
                <a:latin typeface="Arial"/>
                <a:cs typeface="Arial"/>
              </a:rPr>
              <a:t>r</a:t>
            </a:r>
            <a:r>
              <a:rPr sz="1400" b="0" spc="-5" dirty="0">
                <a:solidFill>
                  <a:srgbClr val="091D5D"/>
                </a:solidFill>
                <a:latin typeface="Arial"/>
                <a:cs typeface="Arial"/>
              </a:rPr>
              <a:t>e</a:t>
            </a:r>
            <a:r>
              <a:rPr sz="1400" b="0" spc="-20" dirty="0">
                <a:solidFill>
                  <a:srgbClr val="091D5D"/>
                </a:solidFill>
                <a:latin typeface="Arial"/>
                <a:cs typeface="Arial"/>
              </a:rPr>
              <a:t>v</a:t>
            </a:r>
            <a:r>
              <a:rPr sz="1400" b="0" dirty="0">
                <a:solidFill>
                  <a:srgbClr val="091D5D"/>
                </a:solidFill>
                <a:latin typeface="Arial"/>
                <a:cs typeface="Arial"/>
              </a:rPr>
              <a:t>i</a:t>
            </a:r>
            <a:r>
              <a:rPr sz="1400" b="0" spc="-5" dirty="0">
                <a:solidFill>
                  <a:srgbClr val="091D5D"/>
                </a:solidFill>
                <a:latin typeface="Arial"/>
                <a:cs typeface="Arial"/>
              </a:rPr>
              <a:t>ou</a:t>
            </a:r>
            <a:r>
              <a:rPr sz="1400" b="0" dirty="0">
                <a:solidFill>
                  <a:srgbClr val="091D5D"/>
                </a:solidFill>
                <a:latin typeface="Arial"/>
                <a:cs typeface="Arial"/>
              </a:rPr>
              <a:t>s</a:t>
            </a:r>
            <a:r>
              <a:rPr sz="1400" b="0" spc="-15" dirty="0">
                <a:solidFill>
                  <a:srgbClr val="091D5D"/>
                </a:solidFill>
                <a:latin typeface="Arial"/>
                <a:cs typeface="Arial"/>
              </a:rPr>
              <a:t> </a:t>
            </a:r>
            <a:r>
              <a:rPr sz="1400" b="0" spc="5" dirty="0">
                <a:solidFill>
                  <a:srgbClr val="091D5D"/>
                </a:solidFill>
                <a:latin typeface="Arial"/>
                <a:cs typeface="Arial"/>
              </a:rPr>
              <a:t>I</a:t>
            </a:r>
            <a:r>
              <a:rPr sz="1400" b="0" spc="-5" dirty="0">
                <a:solidFill>
                  <a:srgbClr val="091D5D"/>
                </a:solidFill>
                <a:latin typeface="Arial"/>
                <a:cs typeface="Arial"/>
              </a:rPr>
              <a:t>S</a:t>
            </a:r>
            <a:r>
              <a:rPr sz="1400" b="0" dirty="0">
                <a:solidFill>
                  <a:srgbClr val="091D5D"/>
                </a:solidFill>
                <a:latin typeface="Arial"/>
                <a:cs typeface="Arial"/>
              </a:rPr>
              <a:t>P</a:t>
            </a:r>
            <a:r>
              <a:rPr sz="1400" b="0" spc="-30" dirty="0">
                <a:solidFill>
                  <a:srgbClr val="091D5D"/>
                </a:solidFill>
                <a:latin typeface="Arial"/>
                <a:cs typeface="Arial"/>
              </a:rPr>
              <a:t> </a:t>
            </a:r>
            <a:r>
              <a:rPr sz="1400" b="0" spc="-20" dirty="0">
                <a:solidFill>
                  <a:srgbClr val="091D5D"/>
                </a:solidFill>
                <a:latin typeface="Arial"/>
                <a:cs typeface="Arial"/>
              </a:rPr>
              <a:t>w</a:t>
            </a:r>
            <a:r>
              <a:rPr sz="1400" b="0" dirty="0">
                <a:solidFill>
                  <a:srgbClr val="091D5D"/>
                </a:solidFill>
                <a:latin typeface="Arial"/>
                <a:cs typeface="Arial"/>
              </a:rPr>
              <a:t>ill</a:t>
            </a:r>
            <a:r>
              <a:rPr sz="1400" b="0" spc="5" dirty="0">
                <a:solidFill>
                  <a:srgbClr val="091D5D"/>
                </a:solidFill>
                <a:latin typeface="Arial"/>
                <a:cs typeface="Arial"/>
              </a:rPr>
              <a:t> </a:t>
            </a:r>
            <a:r>
              <a:rPr sz="1400" b="0" spc="-5" dirty="0">
                <a:solidFill>
                  <a:srgbClr val="091D5D"/>
                </a:solidFill>
                <a:latin typeface="Arial"/>
                <a:cs typeface="Arial"/>
              </a:rPr>
              <a:t>b</a:t>
            </a:r>
            <a:r>
              <a:rPr sz="1400" b="0" dirty="0">
                <a:solidFill>
                  <a:srgbClr val="091D5D"/>
                </a:solidFill>
                <a:latin typeface="Arial"/>
                <a:cs typeface="Arial"/>
              </a:rPr>
              <a:t>e</a:t>
            </a:r>
            <a:r>
              <a:rPr sz="1400" b="0" spc="-10" dirty="0">
                <a:solidFill>
                  <a:srgbClr val="091D5D"/>
                </a:solidFill>
                <a:latin typeface="Arial"/>
                <a:cs typeface="Arial"/>
              </a:rPr>
              <a:t> </a:t>
            </a:r>
            <a:r>
              <a:rPr sz="1400" b="0" dirty="0">
                <a:solidFill>
                  <a:srgbClr val="091D5D"/>
                </a:solidFill>
                <a:latin typeface="Arial"/>
                <a:cs typeface="Arial"/>
              </a:rPr>
              <a:t>r</a:t>
            </a:r>
            <a:r>
              <a:rPr sz="1400" b="0" spc="-5" dirty="0">
                <a:solidFill>
                  <a:srgbClr val="091D5D"/>
                </a:solidFill>
                <a:latin typeface="Arial"/>
                <a:cs typeface="Arial"/>
              </a:rPr>
              <a:t>e</a:t>
            </a:r>
            <a:r>
              <a:rPr sz="1400" b="0" spc="5" dirty="0">
                <a:solidFill>
                  <a:srgbClr val="091D5D"/>
                </a:solidFill>
                <a:latin typeface="Arial"/>
                <a:cs typeface="Arial"/>
              </a:rPr>
              <a:t>c</a:t>
            </a:r>
            <a:r>
              <a:rPr sz="1400" b="0" spc="-5" dirty="0">
                <a:solidFill>
                  <a:srgbClr val="091D5D"/>
                </a:solidFill>
                <a:latin typeface="Arial"/>
                <a:cs typeface="Arial"/>
              </a:rPr>
              <a:t>a</a:t>
            </a:r>
            <a:r>
              <a:rPr sz="1400" b="0" dirty="0">
                <a:solidFill>
                  <a:srgbClr val="091D5D"/>
                </a:solidFill>
                <a:latin typeface="Arial"/>
                <a:cs typeface="Arial"/>
              </a:rPr>
              <a:t>ll</a:t>
            </a:r>
            <a:r>
              <a:rPr sz="1400" b="0" spc="-5" dirty="0">
                <a:solidFill>
                  <a:srgbClr val="091D5D"/>
                </a:solidFill>
                <a:latin typeface="Arial"/>
                <a:cs typeface="Arial"/>
              </a:rPr>
              <a:t>e</a:t>
            </a:r>
            <a:r>
              <a:rPr sz="1400" b="0" dirty="0">
                <a:solidFill>
                  <a:srgbClr val="091D5D"/>
                </a:solidFill>
                <a:latin typeface="Arial"/>
                <a:cs typeface="Arial"/>
              </a:rPr>
              <a:t>d</a:t>
            </a:r>
            <a:r>
              <a:rPr sz="1400" b="0" spc="-45" dirty="0">
                <a:solidFill>
                  <a:srgbClr val="091D5D"/>
                </a:solidFill>
                <a:latin typeface="Arial"/>
                <a:cs typeface="Arial"/>
              </a:rPr>
              <a:t> </a:t>
            </a:r>
            <a:r>
              <a:rPr sz="1400" b="0" spc="-5" dirty="0">
                <a:solidFill>
                  <a:srgbClr val="091D5D"/>
                </a:solidFill>
                <a:latin typeface="Arial"/>
                <a:cs typeface="Arial"/>
              </a:rPr>
              <a:t>an</a:t>
            </a:r>
            <a:r>
              <a:rPr sz="1400" b="0" dirty="0">
                <a:solidFill>
                  <a:srgbClr val="091D5D"/>
                </a:solidFill>
                <a:latin typeface="Arial"/>
                <a:cs typeface="Arial"/>
              </a:rPr>
              <a:t>d</a:t>
            </a:r>
            <a:r>
              <a:rPr sz="1400" b="0" spc="-20" dirty="0">
                <a:solidFill>
                  <a:srgbClr val="091D5D"/>
                </a:solidFill>
                <a:latin typeface="Arial"/>
                <a:cs typeface="Arial"/>
              </a:rPr>
              <a:t> </a:t>
            </a:r>
            <a:r>
              <a:rPr sz="1400" b="0" spc="5" dirty="0">
                <a:solidFill>
                  <a:srgbClr val="091D5D"/>
                </a:solidFill>
                <a:latin typeface="Arial"/>
                <a:cs typeface="Arial"/>
              </a:rPr>
              <a:t>c</a:t>
            </a:r>
            <a:r>
              <a:rPr sz="1400" b="0" spc="-5" dirty="0">
                <a:solidFill>
                  <a:srgbClr val="091D5D"/>
                </a:solidFill>
                <a:latin typeface="Arial"/>
                <a:cs typeface="Arial"/>
              </a:rPr>
              <a:t>a</a:t>
            </a:r>
            <a:r>
              <a:rPr sz="1400" b="0" dirty="0">
                <a:solidFill>
                  <a:srgbClr val="091D5D"/>
                </a:solidFill>
                <a:latin typeface="Arial"/>
                <a:cs typeface="Arial"/>
              </a:rPr>
              <a:t>n</a:t>
            </a:r>
            <a:r>
              <a:rPr sz="1400" b="0" spc="-20" dirty="0">
                <a:solidFill>
                  <a:srgbClr val="091D5D"/>
                </a:solidFill>
                <a:latin typeface="Arial"/>
                <a:cs typeface="Arial"/>
              </a:rPr>
              <a:t> </a:t>
            </a:r>
            <a:r>
              <a:rPr sz="1400" b="0" spc="-5" dirty="0">
                <a:solidFill>
                  <a:srgbClr val="091D5D"/>
                </a:solidFill>
                <a:latin typeface="Arial"/>
                <a:cs typeface="Arial"/>
              </a:rPr>
              <a:t>b</a:t>
            </a:r>
            <a:r>
              <a:rPr sz="1400" b="0" dirty="0">
                <a:solidFill>
                  <a:srgbClr val="091D5D"/>
                </a:solidFill>
                <a:latin typeface="Arial"/>
                <a:cs typeface="Arial"/>
              </a:rPr>
              <a:t>e</a:t>
            </a:r>
            <a:r>
              <a:rPr sz="1400" b="0" spc="-5" dirty="0">
                <a:solidFill>
                  <a:srgbClr val="091D5D"/>
                </a:solidFill>
                <a:latin typeface="Arial"/>
                <a:cs typeface="Arial"/>
              </a:rPr>
              <a:t> upda</a:t>
            </a:r>
            <a:r>
              <a:rPr sz="1400" b="0" spc="5" dirty="0">
                <a:solidFill>
                  <a:srgbClr val="091D5D"/>
                </a:solidFill>
                <a:latin typeface="Arial"/>
                <a:cs typeface="Arial"/>
              </a:rPr>
              <a:t>t</a:t>
            </a:r>
            <a:r>
              <a:rPr sz="1400" b="0" spc="-5" dirty="0">
                <a:solidFill>
                  <a:srgbClr val="091D5D"/>
                </a:solidFill>
                <a:latin typeface="Arial"/>
                <a:cs typeface="Arial"/>
              </a:rPr>
              <a:t>e</a:t>
            </a:r>
            <a:r>
              <a:rPr sz="1400" b="0" dirty="0">
                <a:solidFill>
                  <a:srgbClr val="091D5D"/>
                </a:solidFill>
                <a:latin typeface="Arial"/>
                <a:cs typeface="Arial"/>
              </a:rPr>
              <a:t>d</a:t>
            </a:r>
            <a:r>
              <a:rPr sz="1400" b="0" spc="-45" dirty="0">
                <a:solidFill>
                  <a:srgbClr val="091D5D"/>
                </a:solidFill>
                <a:latin typeface="Arial"/>
                <a:cs typeface="Arial"/>
              </a:rPr>
              <a:t> </a:t>
            </a:r>
            <a:r>
              <a:rPr sz="1400" b="0" spc="-5" dirty="0">
                <a:solidFill>
                  <a:srgbClr val="091D5D"/>
                </a:solidFill>
                <a:latin typeface="Arial"/>
                <a:cs typeface="Arial"/>
              </a:rPr>
              <a:t>b</a:t>
            </a:r>
            <a:r>
              <a:rPr sz="1400" b="0" dirty="0">
                <a:solidFill>
                  <a:srgbClr val="091D5D"/>
                </a:solidFill>
                <a:latin typeface="Arial"/>
                <a:cs typeface="Arial"/>
              </a:rPr>
              <a:t>y</a:t>
            </a:r>
            <a:r>
              <a:rPr sz="1400" b="0" spc="-15" dirty="0">
                <a:solidFill>
                  <a:srgbClr val="091D5D"/>
                </a:solidFill>
                <a:latin typeface="Arial"/>
                <a:cs typeface="Arial"/>
              </a:rPr>
              <a:t> </a:t>
            </a:r>
            <a:r>
              <a:rPr sz="1400" b="0" spc="-5" dirty="0">
                <a:solidFill>
                  <a:srgbClr val="091D5D"/>
                </a:solidFill>
                <a:latin typeface="Arial"/>
                <a:cs typeface="Arial"/>
              </a:rPr>
              <a:t>bo</a:t>
            </a:r>
            <a:r>
              <a:rPr sz="1400" b="0" spc="5" dirty="0">
                <a:solidFill>
                  <a:srgbClr val="091D5D"/>
                </a:solidFill>
                <a:latin typeface="Arial"/>
                <a:cs typeface="Arial"/>
              </a:rPr>
              <a:t>t</a:t>
            </a:r>
            <a:r>
              <a:rPr sz="1400" b="0" dirty="0">
                <a:solidFill>
                  <a:srgbClr val="091D5D"/>
                </a:solidFill>
                <a:latin typeface="Arial"/>
                <a:cs typeface="Arial"/>
              </a:rPr>
              <a:t>h</a:t>
            </a:r>
            <a:r>
              <a:rPr sz="1400" b="0" spc="-30" dirty="0">
                <a:solidFill>
                  <a:srgbClr val="091D5D"/>
                </a:solidFill>
                <a:latin typeface="Arial"/>
                <a:cs typeface="Arial"/>
              </a:rPr>
              <a:t> </a:t>
            </a:r>
            <a:r>
              <a:rPr sz="1400" b="0" spc="-5" dirty="0">
                <a:solidFill>
                  <a:srgbClr val="091D5D"/>
                </a:solidFill>
                <a:latin typeface="Arial"/>
                <a:cs typeface="Arial"/>
              </a:rPr>
              <a:t>S</a:t>
            </a:r>
            <a:r>
              <a:rPr sz="1400" b="0" spc="-10" dirty="0">
                <a:solidFill>
                  <a:srgbClr val="091D5D"/>
                </a:solidFill>
                <a:latin typeface="Arial"/>
                <a:cs typeface="Arial"/>
              </a:rPr>
              <a:t>C</a:t>
            </a:r>
            <a:r>
              <a:rPr sz="1400" b="0" dirty="0">
                <a:solidFill>
                  <a:srgbClr val="091D5D"/>
                </a:solidFill>
                <a:latin typeface="Arial"/>
                <a:cs typeface="Arial"/>
              </a:rPr>
              <a:t>s </a:t>
            </a:r>
            <a:r>
              <a:rPr sz="1400" b="0" spc="-5" dirty="0">
                <a:solidFill>
                  <a:srgbClr val="091D5D"/>
                </a:solidFill>
                <a:latin typeface="Arial"/>
                <a:cs typeface="Arial"/>
              </a:rPr>
              <a:t>an</a:t>
            </a:r>
            <a:r>
              <a:rPr sz="1400" b="0" dirty="0">
                <a:solidFill>
                  <a:srgbClr val="091D5D"/>
                </a:solidFill>
                <a:latin typeface="Arial"/>
                <a:cs typeface="Arial"/>
              </a:rPr>
              <a:t>d</a:t>
            </a:r>
            <a:r>
              <a:rPr sz="1400" b="0" spc="-10" dirty="0">
                <a:solidFill>
                  <a:srgbClr val="091D5D"/>
                </a:solidFill>
                <a:latin typeface="Arial"/>
                <a:cs typeface="Arial"/>
              </a:rPr>
              <a:t> </a:t>
            </a:r>
            <a:r>
              <a:rPr sz="1400" b="0" spc="-5" dirty="0">
                <a:solidFill>
                  <a:srgbClr val="091D5D"/>
                </a:solidFill>
                <a:latin typeface="Arial"/>
                <a:cs typeface="Arial"/>
              </a:rPr>
              <a:t>P</a:t>
            </a:r>
            <a:r>
              <a:rPr sz="1400" b="0" dirty="0">
                <a:solidFill>
                  <a:srgbClr val="091D5D"/>
                </a:solidFill>
                <a:latin typeface="Arial"/>
                <a:cs typeface="Arial"/>
              </a:rPr>
              <a:t>r</a:t>
            </a:r>
            <a:r>
              <a:rPr sz="1400" b="0" spc="-5" dirty="0">
                <a:solidFill>
                  <a:srgbClr val="091D5D"/>
                </a:solidFill>
                <a:latin typeface="Arial"/>
                <a:cs typeface="Arial"/>
              </a:rPr>
              <a:t>o</a:t>
            </a:r>
            <a:r>
              <a:rPr sz="1400" b="0" spc="-20" dirty="0">
                <a:solidFill>
                  <a:srgbClr val="091D5D"/>
                </a:solidFill>
                <a:latin typeface="Arial"/>
                <a:cs typeface="Arial"/>
              </a:rPr>
              <a:t>v</a:t>
            </a:r>
            <a:r>
              <a:rPr sz="1400" b="0" dirty="0">
                <a:solidFill>
                  <a:srgbClr val="091D5D"/>
                </a:solidFill>
                <a:latin typeface="Arial"/>
                <a:cs typeface="Arial"/>
              </a:rPr>
              <a:t>i</a:t>
            </a:r>
            <a:r>
              <a:rPr sz="1400" b="0" spc="-5" dirty="0">
                <a:solidFill>
                  <a:srgbClr val="091D5D"/>
                </a:solidFill>
                <a:latin typeface="Arial"/>
                <a:cs typeface="Arial"/>
              </a:rPr>
              <a:t>de</a:t>
            </a:r>
            <a:r>
              <a:rPr sz="1400" b="0" dirty="0">
                <a:solidFill>
                  <a:srgbClr val="091D5D"/>
                </a:solidFill>
                <a:latin typeface="Arial"/>
                <a:cs typeface="Arial"/>
              </a:rPr>
              <a:t>r</a:t>
            </a:r>
            <a:r>
              <a:rPr sz="1400" b="0" spc="5" dirty="0">
                <a:solidFill>
                  <a:srgbClr val="091D5D"/>
                </a:solidFill>
                <a:latin typeface="Arial"/>
                <a:cs typeface="Arial"/>
              </a:rPr>
              <a:t>s</a:t>
            </a:r>
            <a:r>
              <a:rPr sz="1400" b="0" dirty="0">
                <a:solidFill>
                  <a:srgbClr val="091D5D"/>
                </a:solidFill>
                <a:latin typeface="Arial"/>
                <a:cs typeface="Arial"/>
              </a:rPr>
              <a:t>.</a:t>
            </a:r>
            <a:endParaRPr sz="1400" dirty="0">
              <a:latin typeface="Arial"/>
              <a:cs typeface="Arial"/>
            </a:endParaRPr>
          </a:p>
          <a:p>
            <a:pPr marL="299085" indent="-286385">
              <a:lnSpc>
                <a:spcPct val="100000"/>
              </a:lnSpc>
              <a:spcBef>
                <a:spcPts val="600"/>
              </a:spcBef>
              <a:buClr>
                <a:srgbClr val="091D5D"/>
              </a:buClr>
              <a:buFont typeface="Arial"/>
              <a:buChar char="•"/>
              <a:tabLst>
                <a:tab pos="299720" algn="l"/>
              </a:tabLst>
            </a:pPr>
            <a:r>
              <a:rPr sz="1400" b="0" spc="-5" dirty="0">
                <a:solidFill>
                  <a:srgbClr val="091D5D"/>
                </a:solidFill>
                <a:latin typeface="Arial"/>
                <a:cs typeface="Arial"/>
              </a:rPr>
              <a:t>Ob</a:t>
            </a:r>
            <a:r>
              <a:rPr sz="1400" b="0" dirty="0">
                <a:solidFill>
                  <a:srgbClr val="091D5D"/>
                </a:solidFill>
                <a:latin typeface="Arial"/>
                <a:cs typeface="Arial"/>
              </a:rPr>
              <a:t>j</a:t>
            </a:r>
            <a:r>
              <a:rPr sz="1400" b="0" spc="-5" dirty="0">
                <a:solidFill>
                  <a:srgbClr val="091D5D"/>
                </a:solidFill>
                <a:latin typeface="Arial"/>
                <a:cs typeface="Arial"/>
              </a:rPr>
              <a:t>e</a:t>
            </a:r>
            <a:r>
              <a:rPr sz="1400" b="0" spc="5" dirty="0">
                <a:solidFill>
                  <a:srgbClr val="091D5D"/>
                </a:solidFill>
                <a:latin typeface="Arial"/>
                <a:cs typeface="Arial"/>
              </a:rPr>
              <a:t>ct</a:t>
            </a:r>
            <a:r>
              <a:rPr sz="1400" b="0" dirty="0">
                <a:solidFill>
                  <a:srgbClr val="091D5D"/>
                </a:solidFill>
                <a:latin typeface="Arial"/>
                <a:cs typeface="Arial"/>
              </a:rPr>
              <a:t>i</a:t>
            </a:r>
            <a:r>
              <a:rPr sz="1400" b="0" spc="-20" dirty="0">
                <a:solidFill>
                  <a:srgbClr val="091D5D"/>
                </a:solidFill>
                <a:latin typeface="Arial"/>
                <a:cs typeface="Arial"/>
              </a:rPr>
              <a:t>v</a:t>
            </a:r>
            <a:r>
              <a:rPr sz="1400" b="0" spc="-5" dirty="0">
                <a:solidFill>
                  <a:srgbClr val="091D5D"/>
                </a:solidFill>
                <a:latin typeface="Arial"/>
                <a:cs typeface="Arial"/>
              </a:rPr>
              <a:t>e</a:t>
            </a:r>
            <a:r>
              <a:rPr sz="1400" b="0" dirty="0">
                <a:solidFill>
                  <a:srgbClr val="091D5D"/>
                </a:solidFill>
                <a:latin typeface="Arial"/>
                <a:cs typeface="Arial"/>
              </a:rPr>
              <a:t>s</a:t>
            </a:r>
            <a:r>
              <a:rPr sz="1400" b="0" spc="-25" dirty="0">
                <a:solidFill>
                  <a:srgbClr val="091D5D"/>
                </a:solidFill>
                <a:latin typeface="Arial"/>
                <a:cs typeface="Arial"/>
              </a:rPr>
              <a:t> </a:t>
            </a:r>
            <a:r>
              <a:rPr sz="1400" b="0" spc="5" dirty="0">
                <a:solidFill>
                  <a:srgbClr val="091D5D"/>
                </a:solidFill>
                <a:latin typeface="Arial"/>
                <a:cs typeface="Arial"/>
              </a:rPr>
              <a:t>f</a:t>
            </a:r>
            <a:r>
              <a:rPr sz="1400" b="0" dirty="0">
                <a:solidFill>
                  <a:srgbClr val="091D5D"/>
                </a:solidFill>
                <a:latin typeface="Arial"/>
                <a:cs typeface="Arial"/>
              </a:rPr>
              <a:t>r</a:t>
            </a:r>
            <a:r>
              <a:rPr sz="1400" b="0" spc="-5" dirty="0">
                <a:solidFill>
                  <a:srgbClr val="091D5D"/>
                </a:solidFill>
                <a:latin typeface="Arial"/>
                <a:cs typeface="Arial"/>
              </a:rPr>
              <a:t>o</a:t>
            </a:r>
            <a:r>
              <a:rPr sz="1400" b="0" dirty="0">
                <a:solidFill>
                  <a:srgbClr val="091D5D"/>
                </a:solidFill>
                <a:latin typeface="Arial"/>
                <a:cs typeface="Arial"/>
              </a:rPr>
              <a:t>m</a:t>
            </a:r>
            <a:r>
              <a:rPr sz="1400" b="0" spc="-25" dirty="0">
                <a:solidFill>
                  <a:srgbClr val="091D5D"/>
                </a:solidFill>
                <a:latin typeface="Arial"/>
                <a:cs typeface="Arial"/>
              </a:rPr>
              <a:t> </a:t>
            </a:r>
            <a:r>
              <a:rPr sz="1400" b="0" spc="5" dirty="0">
                <a:solidFill>
                  <a:srgbClr val="091D5D"/>
                </a:solidFill>
                <a:latin typeface="Arial"/>
                <a:cs typeface="Arial"/>
              </a:rPr>
              <a:t>t</a:t>
            </a:r>
            <a:r>
              <a:rPr sz="1400" b="0" spc="-5" dirty="0">
                <a:solidFill>
                  <a:srgbClr val="091D5D"/>
                </a:solidFill>
                <a:latin typeface="Arial"/>
                <a:cs typeface="Arial"/>
              </a:rPr>
              <a:t>h</a:t>
            </a:r>
            <a:r>
              <a:rPr sz="1400" b="0" dirty="0">
                <a:solidFill>
                  <a:srgbClr val="091D5D"/>
                </a:solidFill>
                <a:latin typeface="Arial"/>
                <a:cs typeface="Arial"/>
              </a:rPr>
              <a:t>e</a:t>
            </a:r>
            <a:r>
              <a:rPr sz="1400" b="0" spc="-35" dirty="0">
                <a:solidFill>
                  <a:srgbClr val="091D5D"/>
                </a:solidFill>
                <a:latin typeface="Arial"/>
                <a:cs typeface="Arial"/>
              </a:rPr>
              <a:t> </a:t>
            </a:r>
            <a:r>
              <a:rPr sz="1400" b="0" spc="-5" dirty="0">
                <a:solidFill>
                  <a:srgbClr val="091D5D"/>
                </a:solidFill>
                <a:latin typeface="Arial"/>
                <a:cs typeface="Arial"/>
              </a:rPr>
              <a:t>p</a:t>
            </a:r>
            <a:r>
              <a:rPr sz="1400" b="0" dirty="0">
                <a:solidFill>
                  <a:srgbClr val="091D5D"/>
                </a:solidFill>
                <a:latin typeface="Arial"/>
                <a:cs typeface="Arial"/>
              </a:rPr>
              <a:t>r</a:t>
            </a:r>
            <a:r>
              <a:rPr sz="1400" b="0" spc="-5" dirty="0">
                <a:solidFill>
                  <a:srgbClr val="091D5D"/>
                </a:solidFill>
                <a:latin typeface="Arial"/>
                <a:cs typeface="Arial"/>
              </a:rPr>
              <a:t>e</a:t>
            </a:r>
            <a:r>
              <a:rPr sz="1400" b="0" spc="-20" dirty="0">
                <a:solidFill>
                  <a:srgbClr val="091D5D"/>
                </a:solidFill>
                <a:latin typeface="Arial"/>
                <a:cs typeface="Arial"/>
              </a:rPr>
              <a:t>v</a:t>
            </a:r>
            <a:r>
              <a:rPr sz="1400" b="0" dirty="0">
                <a:solidFill>
                  <a:srgbClr val="091D5D"/>
                </a:solidFill>
                <a:latin typeface="Arial"/>
                <a:cs typeface="Arial"/>
              </a:rPr>
              <a:t>i</a:t>
            </a:r>
            <a:r>
              <a:rPr sz="1400" b="0" spc="-5" dirty="0">
                <a:solidFill>
                  <a:srgbClr val="091D5D"/>
                </a:solidFill>
                <a:latin typeface="Arial"/>
                <a:cs typeface="Arial"/>
              </a:rPr>
              <a:t>ou</a:t>
            </a:r>
            <a:r>
              <a:rPr sz="1400" b="0" dirty="0">
                <a:solidFill>
                  <a:srgbClr val="091D5D"/>
                </a:solidFill>
                <a:latin typeface="Arial"/>
                <a:cs typeface="Arial"/>
              </a:rPr>
              <a:t>s</a:t>
            </a:r>
            <a:r>
              <a:rPr sz="1400" b="0" spc="-15" dirty="0">
                <a:solidFill>
                  <a:srgbClr val="091D5D"/>
                </a:solidFill>
                <a:latin typeface="Arial"/>
                <a:cs typeface="Arial"/>
              </a:rPr>
              <a:t> </a:t>
            </a:r>
            <a:r>
              <a:rPr sz="1400" b="0" spc="5" dirty="0">
                <a:solidFill>
                  <a:srgbClr val="091D5D"/>
                </a:solidFill>
                <a:latin typeface="Arial"/>
                <a:cs typeface="Arial"/>
              </a:rPr>
              <a:t>I</a:t>
            </a:r>
            <a:r>
              <a:rPr sz="1400" b="0" spc="-5" dirty="0">
                <a:solidFill>
                  <a:srgbClr val="091D5D"/>
                </a:solidFill>
                <a:latin typeface="Arial"/>
                <a:cs typeface="Arial"/>
              </a:rPr>
              <a:t>S</a:t>
            </a:r>
            <a:r>
              <a:rPr sz="1400" b="0" dirty="0">
                <a:solidFill>
                  <a:srgbClr val="091D5D"/>
                </a:solidFill>
                <a:latin typeface="Arial"/>
                <a:cs typeface="Arial"/>
              </a:rPr>
              <a:t>P</a:t>
            </a:r>
            <a:r>
              <a:rPr sz="1400" b="0" spc="-30" dirty="0">
                <a:solidFill>
                  <a:srgbClr val="091D5D"/>
                </a:solidFill>
                <a:latin typeface="Arial"/>
                <a:cs typeface="Arial"/>
              </a:rPr>
              <a:t> </a:t>
            </a:r>
            <a:r>
              <a:rPr sz="1400" b="0" spc="-20" dirty="0">
                <a:solidFill>
                  <a:srgbClr val="091D5D"/>
                </a:solidFill>
                <a:latin typeface="Arial"/>
                <a:cs typeface="Arial"/>
              </a:rPr>
              <a:t>w</a:t>
            </a:r>
            <a:r>
              <a:rPr sz="1400" b="0" dirty="0">
                <a:solidFill>
                  <a:srgbClr val="091D5D"/>
                </a:solidFill>
                <a:latin typeface="Arial"/>
                <a:cs typeface="Arial"/>
              </a:rPr>
              <a:t>ill</a:t>
            </a:r>
            <a:r>
              <a:rPr sz="1400" b="0" spc="15" dirty="0">
                <a:solidFill>
                  <a:srgbClr val="091D5D"/>
                </a:solidFill>
                <a:latin typeface="Arial"/>
                <a:cs typeface="Arial"/>
              </a:rPr>
              <a:t> </a:t>
            </a:r>
            <a:r>
              <a:rPr sz="1400" b="0" spc="-5" dirty="0">
                <a:solidFill>
                  <a:srgbClr val="091D5D"/>
                </a:solidFill>
                <a:latin typeface="Arial"/>
                <a:cs typeface="Arial"/>
              </a:rPr>
              <a:t>b</a:t>
            </a:r>
            <a:r>
              <a:rPr sz="1400" b="0" dirty="0">
                <a:solidFill>
                  <a:srgbClr val="091D5D"/>
                </a:solidFill>
                <a:latin typeface="Arial"/>
                <a:cs typeface="Arial"/>
              </a:rPr>
              <a:t>e</a:t>
            </a:r>
            <a:r>
              <a:rPr sz="1400" b="0" spc="-20" dirty="0">
                <a:solidFill>
                  <a:srgbClr val="091D5D"/>
                </a:solidFill>
                <a:latin typeface="Arial"/>
                <a:cs typeface="Arial"/>
              </a:rPr>
              <a:t> </a:t>
            </a:r>
            <a:r>
              <a:rPr sz="1400" b="0" dirty="0">
                <a:solidFill>
                  <a:srgbClr val="091D5D"/>
                </a:solidFill>
                <a:latin typeface="Arial"/>
                <a:cs typeface="Arial"/>
              </a:rPr>
              <a:t>r</a:t>
            </a:r>
            <a:r>
              <a:rPr sz="1400" b="0" spc="-5" dirty="0">
                <a:solidFill>
                  <a:srgbClr val="091D5D"/>
                </a:solidFill>
                <a:latin typeface="Arial"/>
                <a:cs typeface="Arial"/>
              </a:rPr>
              <a:t>e</a:t>
            </a:r>
            <a:r>
              <a:rPr sz="1400" b="0" spc="5" dirty="0">
                <a:solidFill>
                  <a:srgbClr val="091D5D"/>
                </a:solidFill>
                <a:latin typeface="Arial"/>
                <a:cs typeface="Arial"/>
              </a:rPr>
              <a:t>c</a:t>
            </a:r>
            <a:r>
              <a:rPr sz="1400" b="0" spc="-5" dirty="0">
                <a:solidFill>
                  <a:srgbClr val="091D5D"/>
                </a:solidFill>
                <a:latin typeface="Arial"/>
                <a:cs typeface="Arial"/>
              </a:rPr>
              <a:t>a</a:t>
            </a:r>
            <a:r>
              <a:rPr sz="1400" b="0" dirty="0">
                <a:solidFill>
                  <a:srgbClr val="091D5D"/>
                </a:solidFill>
                <a:latin typeface="Arial"/>
                <a:cs typeface="Arial"/>
              </a:rPr>
              <a:t>ll</a:t>
            </a:r>
            <a:r>
              <a:rPr sz="1400" b="0" spc="-5" dirty="0">
                <a:solidFill>
                  <a:srgbClr val="091D5D"/>
                </a:solidFill>
                <a:latin typeface="Arial"/>
                <a:cs typeface="Arial"/>
              </a:rPr>
              <a:t>ed</a:t>
            </a:r>
            <a:r>
              <a:rPr sz="1400" b="0" dirty="0">
                <a:solidFill>
                  <a:srgbClr val="091D5D"/>
                </a:solidFill>
                <a:latin typeface="Arial"/>
                <a:cs typeface="Arial"/>
              </a:rPr>
              <a:t>,</a:t>
            </a:r>
            <a:r>
              <a:rPr sz="1400" b="0" spc="-40" dirty="0">
                <a:solidFill>
                  <a:srgbClr val="091D5D"/>
                </a:solidFill>
                <a:latin typeface="Arial"/>
                <a:cs typeface="Arial"/>
              </a:rPr>
              <a:t> </a:t>
            </a:r>
            <a:r>
              <a:rPr sz="1400" b="0" spc="-5" dirty="0">
                <a:solidFill>
                  <a:srgbClr val="091D5D"/>
                </a:solidFill>
                <a:latin typeface="Arial"/>
                <a:cs typeface="Arial"/>
              </a:rPr>
              <a:t>upda</a:t>
            </a:r>
            <a:r>
              <a:rPr sz="1400" b="0" spc="5" dirty="0">
                <a:solidFill>
                  <a:srgbClr val="091D5D"/>
                </a:solidFill>
                <a:latin typeface="Arial"/>
                <a:cs typeface="Arial"/>
              </a:rPr>
              <a:t>t</a:t>
            </a:r>
            <a:r>
              <a:rPr sz="1400" b="0" spc="-5" dirty="0">
                <a:solidFill>
                  <a:srgbClr val="091D5D"/>
                </a:solidFill>
                <a:latin typeface="Arial"/>
                <a:cs typeface="Arial"/>
              </a:rPr>
              <a:t>e</a:t>
            </a:r>
            <a:r>
              <a:rPr sz="1400" b="0" dirty="0">
                <a:solidFill>
                  <a:srgbClr val="091D5D"/>
                </a:solidFill>
                <a:latin typeface="Arial"/>
                <a:cs typeface="Arial"/>
              </a:rPr>
              <a:t>d</a:t>
            </a:r>
            <a:r>
              <a:rPr sz="1400" b="0" spc="-45" dirty="0">
                <a:solidFill>
                  <a:srgbClr val="091D5D"/>
                </a:solidFill>
                <a:latin typeface="Arial"/>
                <a:cs typeface="Arial"/>
              </a:rPr>
              <a:t> </a:t>
            </a:r>
            <a:r>
              <a:rPr sz="1400" b="0" spc="-5" dirty="0">
                <a:solidFill>
                  <a:srgbClr val="091D5D"/>
                </a:solidFill>
                <a:latin typeface="Arial"/>
                <a:cs typeface="Arial"/>
              </a:rPr>
              <a:t>an</a:t>
            </a:r>
            <a:r>
              <a:rPr sz="1400" b="0" dirty="0">
                <a:solidFill>
                  <a:srgbClr val="091D5D"/>
                </a:solidFill>
                <a:latin typeface="Arial"/>
                <a:cs typeface="Arial"/>
              </a:rPr>
              <a:t>d</a:t>
            </a:r>
            <a:r>
              <a:rPr sz="1400" b="0" spc="-20" dirty="0">
                <a:solidFill>
                  <a:srgbClr val="091D5D"/>
                </a:solidFill>
                <a:latin typeface="Arial"/>
                <a:cs typeface="Arial"/>
              </a:rPr>
              <a:t> </a:t>
            </a:r>
            <a:r>
              <a:rPr sz="1400" b="0" spc="5" dirty="0">
                <a:solidFill>
                  <a:srgbClr val="091D5D"/>
                </a:solidFill>
                <a:latin typeface="Arial"/>
                <a:cs typeface="Arial"/>
              </a:rPr>
              <a:t>s</a:t>
            </a:r>
            <a:r>
              <a:rPr sz="1400" b="0" spc="-5" dirty="0">
                <a:solidFill>
                  <a:srgbClr val="091D5D"/>
                </a:solidFill>
                <a:latin typeface="Arial"/>
                <a:cs typeface="Arial"/>
              </a:rPr>
              <a:t>ub</a:t>
            </a:r>
            <a:r>
              <a:rPr sz="1400" b="0" spc="-10" dirty="0">
                <a:solidFill>
                  <a:srgbClr val="091D5D"/>
                </a:solidFill>
                <a:latin typeface="Arial"/>
                <a:cs typeface="Arial"/>
              </a:rPr>
              <a:t>m</a:t>
            </a:r>
            <a:r>
              <a:rPr sz="1400" b="0" dirty="0">
                <a:solidFill>
                  <a:srgbClr val="091D5D"/>
                </a:solidFill>
                <a:latin typeface="Arial"/>
                <a:cs typeface="Arial"/>
              </a:rPr>
              <a:t>i</a:t>
            </a:r>
            <a:r>
              <a:rPr sz="1400" b="0" spc="5" dirty="0">
                <a:solidFill>
                  <a:srgbClr val="091D5D"/>
                </a:solidFill>
                <a:latin typeface="Arial"/>
                <a:cs typeface="Arial"/>
              </a:rPr>
              <a:t>tt</a:t>
            </a:r>
            <a:r>
              <a:rPr sz="1400" b="0" spc="-5" dirty="0">
                <a:solidFill>
                  <a:srgbClr val="091D5D"/>
                </a:solidFill>
                <a:latin typeface="Arial"/>
                <a:cs typeface="Arial"/>
              </a:rPr>
              <a:t>e</a:t>
            </a:r>
            <a:r>
              <a:rPr sz="1400" b="0" dirty="0">
                <a:solidFill>
                  <a:srgbClr val="091D5D"/>
                </a:solidFill>
                <a:latin typeface="Arial"/>
                <a:cs typeface="Arial"/>
              </a:rPr>
              <a:t>d</a:t>
            </a:r>
            <a:r>
              <a:rPr sz="1400" b="0" spc="-45" dirty="0">
                <a:solidFill>
                  <a:srgbClr val="091D5D"/>
                </a:solidFill>
                <a:latin typeface="Arial"/>
                <a:cs typeface="Arial"/>
              </a:rPr>
              <a:t> </a:t>
            </a:r>
            <a:r>
              <a:rPr sz="1400" b="0" spc="-5" dirty="0">
                <a:solidFill>
                  <a:srgbClr val="091D5D"/>
                </a:solidFill>
                <a:latin typeface="Arial"/>
                <a:cs typeface="Arial"/>
              </a:rPr>
              <a:t>b</a:t>
            </a:r>
            <a:r>
              <a:rPr sz="1400" b="0" dirty="0">
                <a:solidFill>
                  <a:srgbClr val="091D5D"/>
                </a:solidFill>
                <a:latin typeface="Arial"/>
                <a:cs typeface="Arial"/>
              </a:rPr>
              <a:t>y</a:t>
            </a:r>
            <a:r>
              <a:rPr sz="1400" b="0" spc="-15" dirty="0">
                <a:solidFill>
                  <a:srgbClr val="091D5D"/>
                </a:solidFill>
                <a:latin typeface="Arial"/>
                <a:cs typeface="Arial"/>
              </a:rPr>
              <a:t> </a:t>
            </a:r>
            <a:r>
              <a:rPr sz="1400" b="0" spc="-5" dirty="0">
                <a:solidFill>
                  <a:srgbClr val="091D5D"/>
                </a:solidFill>
                <a:latin typeface="Arial"/>
                <a:cs typeface="Arial"/>
              </a:rPr>
              <a:t>P</a:t>
            </a:r>
            <a:r>
              <a:rPr sz="1400" b="0" dirty="0">
                <a:solidFill>
                  <a:srgbClr val="091D5D"/>
                </a:solidFill>
                <a:latin typeface="Arial"/>
                <a:cs typeface="Arial"/>
              </a:rPr>
              <a:t>r</a:t>
            </a:r>
            <a:r>
              <a:rPr sz="1400" b="0" spc="-5" dirty="0">
                <a:solidFill>
                  <a:srgbClr val="091D5D"/>
                </a:solidFill>
                <a:latin typeface="Arial"/>
                <a:cs typeface="Arial"/>
              </a:rPr>
              <a:t>o</a:t>
            </a:r>
            <a:r>
              <a:rPr sz="1400" b="0" spc="-20" dirty="0">
                <a:solidFill>
                  <a:srgbClr val="091D5D"/>
                </a:solidFill>
                <a:latin typeface="Arial"/>
                <a:cs typeface="Arial"/>
              </a:rPr>
              <a:t>v</a:t>
            </a:r>
            <a:r>
              <a:rPr sz="1400" b="0" dirty="0">
                <a:solidFill>
                  <a:srgbClr val="091D5D"/>
                </a:solidFill>
                <a:latin typeface="Arial"/>
                <a:cs typeface="Arial"/>
              </a:rPr>
              <a:t>i</a:t>
            </a:r>
            <a:r>
              <a:rPr sz="1400" b="0" spc="-5" dirty="0">
                <a:solidFill>
                  <a:srgbClr val="091D5D"/>
                </a:solidFill>
                <a:latin typeface="Arial"/>
                <a:cs typeface="Arial"/>
              </a:rPr>
              <a:t>de</a:t>
            </a:r>
            <a:r>
              <a:rPr sz="1400" b="0" dirty="0">
                <a:solidFill>
                  <a:srgbClr val="091D5D"/>
                </a:solidFill>
                <a:latin typeface="Arial"/>
                <a:cs typeface="Arial"/>
              </a:rPr>
              <a:t>r</a:t>
            </a:r>
            <a:r>
              <a:rPr sz="1400" b="0" spc="5" dirty="0">
                <a:solidFill>
                  <a:srgbClr val="091D5D"/>
                </a:solidFill>
                <a:latin typeface="Arial"/>
                <a:cs typeface="Arial"/>
              </a:rPr>
              <a:t>s</a:t>
            </a:r>
            <a:r>
              <a:rPr sz="1400" b="0" dirty="0">
                <a:solidFill>
                  <a:srgbClr val="091D5D"/>
                </a:solidFill>
                <a:latin typeface="Arial"/>
                <a:cs typeface="Arial"/>
              </a:rPr>
              <a:t>.</a:t>
            </a:r>
            <a:endParaRPr sz="1400" dirty="0">
              <a:latin typeface="Arial"/>
              <a:cs typeface="Arial"/>
            </a:endParaRPr>
          </a:p>
          <a:p>
            <a:pPr marL="299085" marR="20320" indent="-286385">
              <a:lnSpc>
                <a:spcPct val="100000"/>
              </a:lnSpc>
              <a:spcBef>
                <a:spcPts val="600"/>
              </a:spcBef>
              <a:buClr>
                <a:srgbClr val="091D5D"/>
              </a:buClr>
              <a:buFont typeface="Arial"/>
              <a:buChar char="•"/>
              <a:tabLst>
                <a:tab pos="299720" algn="l"/>
              </a:tabLst>
            </a:pPr>
            <a:r>
              <a:rPr sz="1400" b="0" spc="-5" dirty="0">
                <a:solidFill>
                  <a:srgbClr val="091D5D"/>
                </a:solidFill>
                <a:latin typeface="Arial"/>
                <a:cs typeface="Arial"/>
              </a:rPr>
              <a:t>On</a:t>
            </a:r>
            <a:r>
              <a:rPr sz="1400" b="0" spc="5" dirty="0">
                <a:solidFill>
                  <a:srgbClr val="091D5D"/>
                </a:solidFill>
                <a:latin typeface="Arial"/>
                <a:cs typeface="Arial"/>
              </a:rPr>
              <a:t>c</a:t>
            </a:r>
            <a:r>
              <a:rPr sz="1400" b="0" dirty="0">
                <a:solidFill>
                  <a:srgbClr val="091D5D"/>
                </a:solidFill>
                <a:latin typeface="Arial"/>
                <a:cs typeface="Arial"/>
              </a:rPr>
              <a:t>e</a:t>
            </a:r>
            <a:r>
              <a:rPr sz="1400" b="0" spc="-30" dirty="0">
                <a:solidFill>
                  <a:srgbClr val="091D5D"/>
                </a:solidFill>
                <a:latin typeface="Arial"/>
                <a:cs typeface="Arial"/>
              </a:rPr>
              <a:t> </a:t>
            </a:r>
            <a:r>
              <a:rPr sz="1400" b="0" dirty="0">
                <a:solidFill>
                  <a:srgbClr val="091D5D"/>
                </a:solidFill>
                <a:latin typeface="Arial"/>
                <a:cs typeface="Arial"/>
              </a:rPr>
              <a:t>r</a:t>
            </a:r>
            <a:r>
              <a:rPr sz="1400" b="0" spc="-5" dirty="0">
                <a:solidFill>
                  <a:srgbClr val="091D5D"/>
                </a:solidFill>
                <a:latin typeface="Arial"/>
                <a:cs typeface="Arial"/>
              </a:rPr>
              <a:t>eque</a:t>
            </a:r>
            <a:r>
              <a:rPr sz="1400" b="0" spc="5" dirty="0">
                <a:solidFill>
                  <a:srgbClr val="091D5D"/>
                </a:solidFill>
                <a:latin typeface="Arial"/>
                <a:cs typeface="Arial"/>
              </a:rPr>
              <a:t>st</a:t>
            </a:r>
            <a:r>
              <a:rPr sz="1400" b="0" spc="-15" dirty="0">
                <a:solidFill>
                  <a:srgbClr val="091D5D"/>
                </a:solidFill>
                <a:latin typeface="Arial"/>
                <a:cs typeface="Arial"/>
              </a:rPr>
              <a:t>e</a:t>
            </a:r>
            <a:r>
              <a:rPr sz="1400" b="0" dirty="0">
                <a:solidFill>
                  <a:srgbClr val="091D5D"/>
                </a:solidFill>
                <a:latin typeface="Arial"/>
                <a:cs typeface="Arial"/>
              </a:rPr>
              <a:t>d</a:t>
            </a:r>
            <a:r>
              <a:rPr sz="1400" b="0" spc="-45" dirty="0">
                <a:solidFill>
                  <a:srgbClr val="091D5D"/>
                </a:solidFill>
                <a:latin typeface="Arial"/>
                <a:cs typeface="Arial"/>
              </a:rPr>
              <a:t> </a:t>
            </a:r>
            <a:r>
              <a:rPr sz="1400" b="0" spc="-5" dirty="0">
                <a:solidFill>
                  <a:srgbClr val="091D5D"/>
                </a:solidFill>
                <a:latin typeface="Arial"/>
                <a:cs typeface="Arial"/>
              </a:rPr>
              <a:t>b</a:t>
            </a:r>
            <a:r>
              <a:rPr sz="1400" b="0" dirty="0">
                <a:solidFill>
                  <a:srgbClr val="091D5D"/>
                </a:solidFill>
                <a:latin typeface="Arial"/>
                <a:cs typeface="Arial"/>
              </a:rPr>
              <a:t>y </a:t>
            </a:r>
            <a:r>
              <a:rPr sz="1400" b="0" spc="5" dirty="0">
                <a:solidFill>
                  <a:srgbClr val="091D5D"/>
                </a:solidFill>
                <a:latin typeface="Arial"/>
                <a:cs typeface="Arial"/>
              </a:rPr>
              <a:t>t</a:t>
            </a:r>
            <a:r>
              <a:rPr sz="1400" b="0" spc="-5" dirty="0">
                <a:solidFill>
                  <a:srgbClr val="091D5D"/>
                </a:solidFill>
                <a:latin typeface="Arial"/>
                <a:cs typeface="Arial"/>
              </a:rPr>
              <a:t>h</a:t>
            </a:r>
            <a:r>
              <a:rPr sz="1400" b="0" dirty="0">
                <a:solidFill>
                  <a:srgbClr val="091D5D"/>
                </a:solidFill>
                <a:latin typeface="Arial"/>
                <a:cs typeface="Arial"/>
              </a:rPr>
              <a:t>e</a:t>
            </a:r>
            <a:r>
              <a:rPr sz="1400" b="0" spc="-35" dirty="0">
                <a:solidFill>
                  <a:srgbClr val="091D5D"/>
                </a:solidFill>
                <a:latin typeface="Arial"/>
                <a:cs typeface="Arial"/>
              </a:rPr>
              <a:t> </a:t>
            </a:r>
            <a:r>
              <a:rPr sz="1400" b="0" spc="-5" dirty="0">
                <a:solidFill>
                  <a:srgbClr val="091D5D"/>
                </a:solidFill>
                <a:latin typeface="Arial"/>
                <a:cs typeface="Arial"/>
              </a:rPr>
              <a:t>S</a:t>
            </a:r>
            <a:r>
              <a:rPr sz="1400" b="0" spc="-10" dirty="0">
                <a:solidFill>
                  <a:srgbClr val="091D5D"/>
                </a:solidFill>
                <a:latin typeface="Arial"/>
                <a:cs typeface="Arial"/>
              </a:rPr>
              <a:t>C</a:t>
            </a:r>
            <a:r>
              <a:rPr sz="1400" b="0" dirty="0">
                <a:solidFill>
                  <a:srgbClr val="091D5D"/>
                </a:solidFill>
                <a:latin typeface="Arial"/>
                <a:cs typeface="Arial"/>
              </a:rPr>
              <a:t>,</a:t>
            </a:r>
            <a:r>
              <a:rPr sz="1400" b="0" spc="-75" dirty="0">
                <a:solidFill>
                  <a:srgbClr val="091D5D"/>
                </a:solidFill>
                <a:latin typeface="Arial"/>
                <a:cs typeface="Arial"/>
              </a:rPr>
              <a:t> </a:t>
            </a:r>
            <a:r>
              <a:rPr sz="1400" b="0" spc="-5" dirty="0">
                <a:solidFill>
                  <a:srgbClr val="091D5D"/>
                </a:solidFill>
                <a:latin typeface="Arial"/>
                <a:cs typeface="Arial"/>
              </a:rPr>
              <a:t>A</a:t>
            </a:r>
            <a:r>
              <a:rPr sz="1400" b="0" spc="5" dirty="0">
                <a:solidFill>
                  <a:srgbClr val="091D5D"/>
                </a:solidFill>
                <a:latin typeface="Arial"/>
                <a:cs typeface="Arial"/>
              </a:rPr>
              <a:t>ss</a:t>
            </a:r>
            <a:r>
              <a:rPr sz="1400" b="0" spc="-5" dirty="0">
                <a:solidFill>
                  <a:srgbClr val="091D5D"/>
                </a:solidFill>
                <a:latin typeface="Arial"/>
                <a:cs typeface="Arial"/>
              </a:rPr>
              <a:t>e</a:t>
            </a:r>
            <a:r>
              <a:rPr sz="1400" b="0" spc="5" dirty="0">
                <a:solidFill>
                  <a:srgbClr val="091D5D"/>
                </a:solidFill>
                <a:latin typeface="Arial"/>
                <a:cs typeface="Arial"/>
              </a:rPr>
              <a:t>ss</a:t>
            </a:r>
            <a:r>
              <a:rPr sz="1400" b="0" spc="-10" dirty="0">
                <a:solidFill>
                  <a:srgbClr val="091D5D"/>
                </a:solidFill>
                <a:latin typeface="Arial"/>
                <a:cs typeface="Arial"/>
              </a:rPr>
              <a:t>m</a:t>
            </a:r>
            <a:r>
              <a:rPr sz="1400" b="0" spc="-5" dirty="0">
                <a:solidFill>
                  <a:srgbClr val="091D5D"/>
                </a:solidFill>
                <a:latin typeface="Arial"/>
                <a:cs typeface="Arial"/>
              </a:rPr>
              <a:t>e</a:t>
            </a:r>
            <a:r>
              <a:rPr sz="1400" b="0" spc="-15" dirty="0">
                <a:solidFill>
                  <a:srgbClr val="091D5D"/>
                </a:solidFill>
                <a:latin typeface="Arial"/>
                <a:cs typeface="Arial"/>
              </a:rPr>
              <a:t>n</a:t>
            </a:r>
            <a:r>
              <a:rPr sz="1400" b="0" spc="-10" dirty="0">
                <a:solidFill>
                  <a:srgbClr val="091D5D"/>
                </a:solidFill>
                <a:latin typeface="Arial"/>
                <a:cs typeface="Arial"/>
              </a:rPr>
              <a:t>t</a:t>
            </a:r>
            <a:r>
              <a:rPr sz="1400" b="0" dirty="0">
                <a:solidFill>
                  <a:srgbClr val="091D5D"/>
                </a:solidFill>
                <a:latin typeface="Arial"/>
                <a:cs typeface="Arial"/>
              </a:rPr>
              <a:t>s</a:t>
            </a:r>
            <a:r>
              <a:rPr sz="1400" b="0" spc="-40" dirty="0">
                <a:solidFill>
                  <a:srgbClr val="091D5D"/>
                </a:solidFill>
                <a:latin typeface="Arial"/>
                <a:cs typeface="Arial"/>
              </a:rPr>
              <a:t> </a:t>
            </a:r>
            <a:r>
              <a:rPr sz="1400" b="0" dirty="0">
                <a:solidFill>
                  <a:srgbClr val="091D5D"/>
                </a:solidFill>
                <a:latin typeface="Arial"/>
                <a:cs typeface="Arial"/>
              </a:rPr>
              <a:t>r</a:t>
            </a:r>
            <a:r>
              <a:rPr sz="1400" b="0" spc="-5" dirty="0">
                <a:solidFill>
                  <a:srgbClr val="091D5D"/>
                </a:solidFill>
                <a:latin typeface="Arial"/>
                <a:cs typeface="Arial"/>
              </a:rPr>
              <a:t>e</a:t>
            </a:r>
            <a:r>
              <a:rPr sz="1400" b="0" spc="5" dirty="0">
                <a:solidFill>
                  <a:srgbClr val="091D5D"/>
                </a:solidFill>
                <a:latin typeface="Arial"/>
                <a:cs typeface="Arial"/>
              </a:rPr>
              <a:t>c</a:t>
            </a:r>
            <a:r>
              <a:rPr sz="1400" b="0" spc="-5" dirty="0">
                <a:solidFill>
                  <a:srgbClr val="091D5D"/>
                </a:solidFill>
                <a:latin typeface="Arial"/>
                <a:cs typeface="Arial"/>
              </a:rPr>
              <a:t>o</a:t>
            </a:r>
            <a:r>
              <a:rPr sz="1400" b="0" dirty="0">
                <a:solidFill>
                  <a:srgbClr val="091D5D"/>
                </a:solidFill>
                <a:latin typeface="Arial"/>
                <a:cs typeface="Arial"/>
              </a:rPr>
              <a:t>r</a:t>
            </a:r>
            <a:r>
              <a:rPr sz="1400" b="0" spc="-5" dirty="0">
                <a:solidFill>
                  <a:srgbClr val="091D5D"/>
                </a:solidFill>
                <a:latin typeface="Arial"/>
                <a:cs typeface="Arial"/>
              </a:rPr>
              <a:t>de</a:t>
            </a:r>
            <a:r>
              <a:rPr sz="1400" b="0" dirty="0">
                <a:solidFill>
                  <a:srgbClr val="091D5D"/>
                </a:solidFill>
                <a:latin typeface="Arial"/>
                <a:cs typeface="Arial"/>
              </a:rPr>
              <a:t>d</a:t>
            </a:r>
            <a:r>
              <a:rPr sz="1400" b="0" spc="-45" dirty="0">
                <a:solidFill>
                  <a:srgbClr val="091D5D"/>
                </a:solidFill>
                <a:latin typeface="Arial"/>
                <a:cs typeface="Arial"/>
              </a:rPr>
              <a:t> </a:t>
            </a:r>
            <a:r>
              <a:rPr sz="1400" b="0" dirty="0">
                <a:solidFill>
                  <a:srgbClr val="091D5D"/>
                </a:solidFill>
                <a:latin typeface="Arial"/>
                <a:cs typeface="Arial"/>
              </a:rPr>
              <a:t>in</a:t>
            </a:r>
            <a:r>
              <a:rPr sz="1400" b="0" spc="-10" dirty="0">
                <a:solidFill>
                  <a:srgbClr val="091D5D"/>
                </a:solidFill>
                <a:latin typeface="Arial"/>
                <a:cs typeface="Arial"/>
              </a:rPr>
              <a:t> </a:t>
            </a:r>
            <a:r>
              <a:rPr sz="1400" b="0" spc="5" dirty="0">
                <a:solidFill>
                  <a:srgbClr val="091D5D"/>
                </a:solidFill>
                <a:latin typeface="Arial"/>
                <a:cs typeface="Arial"/>
              </a:rPr>
              <a:t>t</a:t>
            </a:r>
            <a:r>
              <a:rPr sz="1400" b="0" spc="-5" dirty="0">
                <a:solidFill>
                  <a:srgbClr val="091D5D"/>
                </a:solidFill>
                <a:latin typeface="Arial"/>
                <a:cs typeface="Arial"/>
              </a:rPr>
              <a:t>h</a:t>
            </a:r>
            <a:r>
              <a:rPr sz="1400" b="0" dirty="0">
                <a:solidFill>
                  <a:srgbClr val="091D5D"/>
                </a:solidFill>
                <a:latin typeface="Arial"/>
                <a:cs typeface="Arial"/>
              </a:rPr>
              <a:t>e</a:t>
            </a:r>
            <a:r>
              <a:rPr sz="1400" b="0" spc="-30" dirty="0">
                <a:solidFill>
                  <a:srgbClr val="091D5D"/>
                </a:solidFill>
                <a:latin typeface="Arial"/>
                <a:cs typeface="Arial"/>
              </a:rPr>
              <a:t> </a:t>
            </a:r>
            <a:r>
              <a:rPr sz="1400" b="0" spc="-5" dirty="0">
                <a:solidFill>
                  <a:srgbClr val="091D5D"/>
                </a:solidFill>
                <a:latin typeface="Arial"/>
                <a:cs typeface="Arial"/>
              </a:rPr>
              <a:t>p</a:t>
            </a:r>
            <a:r>
              <a:rPr sz="1400" b="0" dirty="0">
                <a:solidFill>
                  <a:srgbClr val="091D5D"/>
                </a:solidFill>
                <a:latin typeface="Arial"/>
                <a:cs typeface="Arial"/>
              </a:rPr>
              <a:t>r</a:t>
            </a:r>
            <a:r>
              <a:rPr sz="1400" b="0" spc="-5" dirty="0">
                <a:solidFill>
                  <a:srgbClr val="091D5D"/>
                </a:solidFill>
                <a:latin typeface="Arial"/>
                <a:cs typeface="Arial"/>
              </a:rPr>
              <a:t>e</a:t>
            </a:r>
            <a:r>
              <a:rPr sz="1400" b="0" spc="-20" dirty="0">
                <a:solidFill>
                  <a:srgbClr val="091D5D"/>
                </a:solidFill>
                <a:latin typeface="Arial"/>
                <a:cs typeface="Arial"/>
              </a:rPr>
              <a:t>v</a:t>
            </a:r>
            <a:r>
              <a:rPr sz="1400" b="0" dirty="0">
                <a:solidFill>
                  <a:srgbClr val="091D5D"/>
                </a:solidFill>
                <a:latin typeface="Arial"/>
                <a:cs typeface="Arial"/>
              </a:rPr>
              <a:t>i</a:t>
            </a:r>
            <a:r>
              <a:rPr sz="1400" b="0" spc="-5" dirty="0">
                <a:solidFill>
                  <a:srgbClr val="091D5D"/>
                </a:solidFill>
                <a:latin typeface="Arial"/>
                <a:cs typeface="Arial"/>
              </a:rPr>
              <a:t>ou</a:t>
            </a:r>
            <a:r>
              <a:rPr sz="1400" b="0" dirty="0">
                <a:solidFill>
                  <a:srgbClr val="091D5D"/>
                </a:solidFill>
                <a:latin typeface="Arial"/>
                <a:cs typeface="Arial"/>
              </a:rPr>
              <a:t>s</a:t>
            </a:r>
            <a:r>
              <a:rPr sz="1400" b="0" spc="-15" dirty="0">
                <a:solidFill>
                  <a:srgbClr val="091D5D"/>
                </a:solidFill>
                <a:latin typeface="Arial"/>
                <a:cs typeface="Arial"/>
              </a:rPr>
              <a:t> </a:t>
            </a:r>
            <a:r>
              <a:rPr sz="1400" b="0" spc="-20" dirty="0">
                <a:solidFill>
                  <a:srgbClr val="091D5D"/>
                </a:solidFill>
                <a:latin typeface="Arial"/>
                <a:cs typeface="Arial"/>
              </a:rPr>
              <a:t>y</a:t>
            </a:r>
            <a:r>
              <a:rPr sz="1400" b="0" spc="-5" dirty="0">
                <a:solidFill>
                  <a:srgbClr val="091D5D"/>
                </a:solidFill>
                <a:latin typeface="Arial"/>
                <a:cs typeface="Arial"/>
              </a:rPr>
              <a:t>ea</a:t>
            </a:r>
            <a:r>
              <a:rPr sz="1400" b="0" spc="45" dirty="0">
                <a:solidFill>
                  <a:srgbClr val="091D5D"/>
                </a:solidFill>
                <a:latin typeface="Arial"/>
                <a:cs typeface="Arial"/>
              </a:rPr>
              <a:t>r</a:t>
            </a:r>
            <a:r>
              <a:rPr sz="1400" b="0" spc="-25" dirty="0">
                <a:solidFill>
                  <a:srgbClr val="091D5D"/>
                </a:solidFill>
                <a:latin typeface="Arial"/>
                <a:cs typeface="Arial"/>
              </a:rPr>
              <a:t>’</a:t>
            </a:r>
            <a:r>
              <a:rPr sz="1400" b="0" dirty="0">
                <a:solidFill>
                  <a:srgbClr val="091D5D"/>
                </a:solidFill>
                <a:latin typeface="Arial"/>
                <a:cs typeface="Arial"/>
              </a:rPr>
              <a:t>s </a:t>
            </a:r>
            <a:r>
              <a:rPr sz="1400" b="0" spc="5" dirty="0">
                <a:solidFill>
                  <a:srgbClr val="091D5D"/>
                </a:solidFill>
                <a:latin typeface="Arial"/>
                <a:cs typeface="Arial"/>
              </a:rPr>
              <a:t>I</a:t>
            </a:r>
            <a:r>
              <a:rPr sz="1400" b="0" spc="-5" dirty="0">
                <a:solidFill>
                  <a:srgbClr val="091D5D"/>
                </a:solidFill>
                <a:latin typeface="Arial"/>
                <a:cs typeface="Arial"/>
              </a:rPr>
              <a:t>S</a:t>
            </a:r>
            <a:r>
              <a:rPr sz="1400" b="0" dirty="0">
                <a:solidFill>
                  <a:srgbClr val="091D5D"/>
                </a:solidFill>
                <a:latin typeface="Arial"/>
                <a:cs typeface="Arial"/>
              </a:rPr>
              <a:t>P</a:t>
            </a:r>
            <a:r>
              <a:rPr sz="1400" b="0" spc="-30" dirty="0">
                <a:solidFill>
                  <a:srgbClr val="091D5D"/>
                </a:solidFill>
                <a:latin typeface="Arial"/>
                <a:cs typeface="Arial"/>
              </a:rPr>
              <a:t> </a:t>
            </a:r>
            <a:r>
              <a:rPr sz="1400" b="0" spc="5" dirty="0">
                <a:solidFill>
                  <a:srgbClr val="091D5D"/>
                </a:solidFill>
                <a:latin typeface="Arial"/>
                <a:cs typeface="Arial"/>
              </a:rPr>
              <a:t>c</a:t>
            </a:r>
            <a:r>
              <a:rPr sz="1400" b="0" spc="-5" dirty="0">
                <a:solidFill>
                  <a:srgbClr val="091D5D"/>
                </a:solidFill>
                <a:latin typeface="Arial"/>
                <a:cs typeface="Arial"/>
              </a:rPr>
              <a:t>a</a:t>
            </a:r>
            <a:r>
              <a:rPr sz="1400" b="0" dirty="0">
                <a:solidFill>
                  <a:srgbClr val="091D5D"/>
                </a:solidFill>
                <a:latin typeface="Arial"/>
                <a:cs typeface="Arial"/>
              </a:rPr>
              <a:t>n</a:t>
            </a:r>
            <a:r>
              <a:rPr sz="1400" b="0" spc="-20" dirty="0">
                <a:solidFill>
                  <a:srgbClr val="091D5D"/>
                </a:solidFill>
                <a:latin typeface="Arial"/>
                <a:cs typeface="Arial"/>
              </a:rPr>
              <a:t> </a:t>
            </a:r>
            <a:r>
              <a:rPr sz="1400" b="0" spc="-5" dirty="0">
                <a:solidFill>
                  <a:srgbClr val="091D5D"/>
                </a:solidFill>
                <a:latin typeface="Arial"/>
                <a:cs typeface="Arial"/>
              </a:rPr>
              <a:t>b</a:t>
            </a:r>
            <a:r>
              <a:rPr sz="1400" b="0" dirty="0">
                <a:solidFill>
                  <a:srgbClr val="091D5D"/>
                </a:solidFill>
                <a:latin typeface="Arial"/>
                <a:cs typeface="Arial"/>
              </a:rPr>
              <a:t>e</a:t>
            </a:r>
            <a:r>
              <a:rPr sz="1400" b="0" spc="-20" dirty="0">
                <a:solidFill>
                  <a:srgbClr val="091D5D"/>
                </a:solidFill>
                <a:latin typeface="Arial"/>
                <a:cs typeface="Arial"/>
              </a:rPr>
              <a:t> </a:t>
            </a:r>
            <a:r>
              <a:rPr sz="1400" b="0" dirty="0">
                <a:solidFill>
                  <a:srgbClr val="091D5D"/>
                </a:solidFill>
                <a:latin typeface="Arial"/>
                <a:cs typeface="Arial"/>
              </a:rPr>
              <a:t>r</a:t>
            </a:r>
            <a:r>
              <a:rPr sz="1400" b="0" spc="-5" dirty="0">
                <a:solidFill>
                  <a:srgbClr val="091D5D"/>
                </a:solidFill>
                <a:latin typeface="Arial"/>
                <a:cs typeface="Arial"/>
              </a:rPr>
              <a:t>e</a:t>
            </a:r>
            <a:r>
              <a:rPr sz="1400" b="0" spc="5" dirty="0">
                <a:solidFill>
                  <a:srgbClr val="091D5D"/>
                </a:solidFill>
                <a:latin typeface="Arial"/>
                <a:cs typeface="Arial"/>
              </a:rPr>
              <a:t>c</a:t>
            </a:r>
            <a:r>
              <a:rPr sz="1400" b="0" spc="-5" dirty="0">
                <a:solidFill>
                  <a:srgbClr val="091D5D"/>
                </a:solidFill>
                <a:latin typeface="Arial"/>
                <a:cs typeface="Arial"/>
              </a:rPr>
              <a:t>a</a:t>
            </a:r>
            <a:r>
              <a:rPr sz="1400" b="0" dirty="0">
                <a:solidFill>
                  <a:srgbClr val="091D5D"/>
                </a:solidFill>
                <a:latin typeface="Arial"/>
                <a:cs typeface="Arial"/>
              </a:rPr>
              <a:t>ll</a:t>
            </a:r>
            <a:r>
              <a:rPr sz="1400" b="0" spc="-5" dirty="0">
                <a:solidFill>
                  <a:srgbClr val="091D5D"/>
                </a:solidFill>
                <a:latin typeface="Arial"/>
                <a:cs typeface="Arial"/>
              </a:rPr>
              <a:t>ed</a:t>
            </a:r>
            <a:r>
              <a:rPr sz="1400" b="0" dirty="0">
                <a:solidFill>
                  <a:srgbClr val="091D5D"/>
                </a:solidFill>
                <a:latin typeface="Arial"/>
                <a:cs typeface="Arial"/>
              </a:rPr>
              <a:t>,</a:t>
            </a:r>
            <a:r>
              <a:rPr sz="1400" b="0" spc="-40" dirty="0">
                <a:solidFill>
                  <a:srgbClr val="091D5D"/>
                </a:solidFill>
                <a:latin typeface="Arial"/>
                <a:cs typeface="Arial"/>
              </a:rPr>
              <a:t> </a:t>
            </a:r>
            <a:r>
              <a:rPr sz="1400" b="0" spc="-5" dirty="0">
                <a:solidFill>
                  <a:srgbClr val="091D5D"/>
                </a:solidFill>
                <a:latin typeface="Arial"/>
                <a:cs typeface="Arial"/>
              </a:rPr>
              <a:t>upda</a:t>
            </a:r>
            <a:r>
              <a:rPr sz="1400" b="0" spc="5" dirty="0">
                <a:solidFill>
                  <a:srgbClr val="091D5D"/>
                </a:solidFill>
                <a:latin typeface="Arial"/>
                <a:cs typeface="Arial"/>
              </a:rPr>
              <a:t>t</a:t>
            </a:r>
            <a:r>
              <a:rPr sz="1400" b="0" spc="-5" dirty="0">
                <a:solidFill>
                  <a:srgbClr val="091D5D"/>
                </a:solidFill>
                <a:latin typeface="Arial"/>
                <a:cs typeface="Arial"/>
              </a:rPr>
              <a:t>e</a:t>
            </a:r>
            <a:r>
              <a:rPr sz="1400" b="0" dirty="0">
                <a:solidFill>
                  <a:srgbClr val="091D5D"/>
                </a:solidFill>
                <a:latin typeface="Arial"/>
                <a:cs typeface="Arial"/>
              </a:rPr>
              <a:t>d </a:t>
            </a:r>
            <a:r>
              <a:rPr sz="1400" b="0" spc="-5" dirty="0">
                <a:solidFill>
                  <a:srgbClr val="091D5D"/>
                </a:solidFill>
                <a:latin typeface="Arial"/>
                <a:cs typeface="Arial"/>
              </a:rPr>
              <a:t>an</a:t>
            </a:r>
            <a:r>
              <a:rPr sz="1400" b="0" dirty="0">
                <a:solidFill>
                  <a:srgbClr val="091D5D"/>
                </a:solidFill>
                <a:latin typeface="Arial"/>
                <a:cs typeface="Arial"/>
              </a:rPr>
              <a:t>d</a:t>
            </a:r>
            <a:r>
              <a:rPr sz="1400" b="0" spc="-20" dirty="0">
                <a:solidFill>
                  <a:srgbClr val="091D5D"/>
                </a:solidFill>
                <a:latin typeface="Arial"/>
                <a:cs typeface="Arial"/>
              </a:rPr>
              <a:t> </a:t>
            </a:r>
            <a:r>
              <a:rPr sz="1400" b="0" spc="5" dirty="0">
                <a:solidFill>
                  <a:srgbClr val="091D5D"/>
                </a:solidFill>
                <a:latin typeface="Arial"/>
                <a:cs typeface="Arial"/>
              </a:rPr>
              <a:t>s</a:t>
            </a:r>
            <a:r>
              <a:rPr sz="1400" b="0" spc="-5" dirty="0">
                <a:solidFill>
                  <a:srgbClr val="091D5D"/>
                </a:solidFill>
                <a:latin typeface="Arial"/>
                <a:cs typeface="Arial"/>
              </a:rPr>
              <a:t>ub</a:t>
            </a:r>
            <a:r>
              <a:rPr sz="1400" b="0" spc="-10" dirty="0">
                <a:solidFill>
                  <a:srgbClr val="091D5D"/>
                </a:solidFill>
                <a:latin typeface="Arial"/>
                <a:cs typeface="Arial"/>
              </a:rPr>
              <a:t>m</a:t>
            </a:r>
            <a:r>
              <a:rPr sz="1400" b="0" dirty="0">
                <a:solidFill>
                  <a:srgbClr val="091D5D"/>
                </a:solidFill>
                <a:latin typeface="Arial"/>
                <a:cs typeface="Arial"/>
              </a:rPr>
              <a:t>i</a:t>
            </a:r>
            <a:r>
              <a:rPr sz="1400" b="0" spc="5" dirty="0">
                <a:solidFill>
                  <a:srgbClr val="091D5D"/>
                </a:solidFill>
                <a:latin typeface="Arial"/>
                <a:cs typeface="Arial"/>
              </a:rPr>
              <a:t>tt</a:t>
            </a:r>
            <a:r>
              <a:rPr sz="1400" b="0" spc="-5" dirty="0">
                <a:solidFill>
                  <a:srgbClr val="091D5D"/>
                </a:solidFill>
                <a:latin typeface="Arial"/>
                <a:cs typeface="Arial"/>
              </a:rPr>
              <a:t>e</a:t>
            </a:r>
            <a:r>
              <a:rPr sz="1400" b="0" dirty="0">
                <a:solidFill>
                  <a:srgbClr val="091D5D"/>
                </a:solidFill>
                <a:latin typeface="Arial"/>
                <a:cs typeface="Arial"/>
              </a:rPr>
              <a:t>d</a:t>
            </a:r>
            <a:r>
              <a:rPr sz="1400" b="0" spc="-55" dirty="0">
                <a:solidFill>
                  <a:srgbClr val="091D5D"/>
                </a:solidFill>
                <a:latin typeface="Arial"/>
                <a:cs typeface="Arial"/>
              </a:rPr>
              <a:t> </a:t>
            </a:r>
            <a:r>
              <a:rPr sz="1400" b="0" spc="-5" dirty="0">
                <a:solidFill>
                  <a:srgbClr val="091D5D"/>
                </a:solidFill>
                <a:latin typeface="Arial"/>
                <a:cs typeface="Arial"/>
              </a:rPr>
              <a:t>b</a:t>
            </a:r>
            <a:r>
              <a:rPr sz="1400" b="0" dirty="0">
                <a:solidFill>
                  <a:srgbClr val="091D5D"/>
                </a:solidFill>
                <a:latin typeface="Arial"/>
                <a:cs typeface="Arial"/>
              </a:rPr>
              <a:t>y </a:t>
            </a:r>
            <a:r>
              <a:rPr sz="1400" b="0" spc="-5" dirty="0">
                <a:solidFill>
                  <a:srgbClr val="091D5D"/>
                </a:solidFill>
                <a:latin typeface="Arial"/>
                <a:cs typeface="Arial"/>
              </a:rPr>
              <a:t>P</a:t>
            </a:r>
            <a:r>
              <a:rPr sz="1400" b="0" dirty="0">
                <a:solidFill>
                  <a:srgbClr val="091D5D"/>
                </a:solidFill>
                <a:latin typeface="Arial"/>
                <a:cs typeface="Arial"/>
              </a:rPr>
              <a:t>r</a:t>
            </a:r>
            <a:r>
              <a:rPr sz="1400" b="0" spc="-5" dirty="0">
                <a:solidFill>
                  <a:srgbClr val="091D5D"/>
                </a:solidFill>
                <a:latin typeface="Arial"/>
                <a:cs typeface="Arial"/>
              </a:rPr>
              <a:t>o</a:t>
            </a:r>
            <a:r>
              <a:rPr sz="1400" b="0" spc="-20" dirty="0">
                <a:solidFill>
                  <a:srgbClr val="091D5D"/>
                </a:solidFill>
                <a:latin typeface="Arial"/>
                <a:cs typeface="Arial"/>
              </a:rPr>
              <a:t>v</a:t>
            </a:r>
            <a:r>
              <a:rPr sz="1400" b="0" dirty="0">
                <a:solidFill>
                  <a:srgbClr val="091D5D"/>
                </a:solidFill>
                <a:latin typeface="Arial"/>
                <a:cs typeface="Arial"/>
              </a:rPr>
              <a:t>i</a:t>
            </a:r>
            <a:r>
              <a:rPr sz="1400" b="0" spc="-5" dirty="0">
                <a:solidFill>
                  <a:srgbClr val="091D5D"/>
                </a:solidFill>
                <a:latin typeface="Arial"/>
                <a:cs typeface="Arial"/>
              </a:rPr>
              <a:t>de</a:t>
            </a:r>
            <a:r>
              <a:rPr sz="1400" b="0" dirty="0">
                <a:solidFill>
                  <a:srgbClr val="091D5D"/>
                </a:solidFill>
                <a:latin typeface="Arial"/>
                <a:cs typeface="Arial"/>
              </a:rPr>
              <a:t>r</a:t>
            </a:r>
            <a:r>
              <a:rPr sz="1400" b="0" spc="5" dirty="0">
                <a:solidFill>
                  <a:srgbClr val="091D5D"/>
                </a:solidFill>
                <a:latin typeface="Arial"/>
                <a:cs typeface="Arial"/>
              </a:rPr>
              <a:t>s</a:t>
            </a:r>
            <a:r>
              <a:rPr sz="1400" b="0" dirty="0">
                <a:solidFill>
                  <a:srgbClr val="091D5D"/>
                </a:solidFill>
                <a:latin typeface="Arial"/>
                <a:cs typeface="Arial"/>
              </a:rPr>
              <a:t>.</a:t>
            </a:r>
            <a:endParaRPr sz="1400" dirty="0">
              <a:latin typeface="Arial"/>
              <a:cs typeface="Arial"/>
            </a:endParaRPr>
          </a:p>
          <a:p>
            <a:pPr marL="299085" indent="-286385">
              <a:lnSpc>
                <a:spcPct val="100000"/>
              </a:lnSpc>
              <a:spcBef>
                <a:spcPts val="600"/>
              </a:spcBef>
              <a:buClr>
                <a:srgbClr val="091D5D"/>
              </a:buClr>
              <a:buFont typeface="Arial"/>
              <a:buChar char="•"/>
              <a:tabLst>
                <a:tab pos="299720" algn="l"/>
              </a:tabLst>
            </a:pPr>
            <a:r>
              <a:rPr sz="1400" b="0" spc="-5" dirty="0">
                <a:solidFill>
                  <a:srgbClr val="091D5D"/>
                </a:solidFill>
                <a:latin typeface="Arial"/>
                <a:cs typeface="Arial"/>
              </a:rPr>
              <a:t>O</a:t>
            </a:r>
            <a:r>
              <a:rPr sz="1400" b="0" spc="5" dirty="0">
                <a:solidFill>
                  <a:srgbClr val="091D5D"/>
                </a:solidFill>
                <a:latin typeface="Arial"/>
                <a:cs typeface="Arial"/>
              </a:rPr>
              <a:t>t</a:t>
            </a:r>
            <a:r>
              <a:rPr sz="1400" b="0" spc="-5" dirty="0">
                <a:solidFill>
                  <a:srgbClr val="091D5D"/>
                </a:solidFill>
                <a:latin typeface="Arial"/>
                <a:cs typeface="Arial"/>
              </a:rPr>
              <a:t>he</a:t>
            </a:r>
            <a:r>
              <a:rPr sz="1400" b="0" dirty="0">
                <a:solidFill>
                  <a:srgbClr val="091D5D"/>
                </a:solidFill>
                <a:latin typeface="Arial"/>
                <a:cs typeface="Arial"/>
              </a:rPr>
              <a:t>r</a:t>
            </a:r>
            <a:r>
              <a:rPr sz="1400" b="0" spc="-30" dirty="0">
                <a:solidFill>
                  <a:srgbClr val="091D5D"/>
                </a:solidFill>
                <a:latin typeface="Arial"/>
                <a:cs typeface="Arial"/>
              </a:rPr>
              <a:t> </a:t>
            </a:r>
            <a:r>
              <a:rPr sz="1400" b="0" spc="5" dirty="0">
                <a:solidFill>
                  <a:srgbClr val="091D5D"/>
                </a:solidFill>
                <a:latin typeface="Arial"/>
                <a:cs typeface="Arial"/>
              </a:rPr>
              <a:t>I</a:t>
            </a:r>
            <a:r>
              <a:rPr sz="1400" b="0" spc="-5" dirty="0">
                <a:solidFill>
                  <a:srgbClr val="091D5D"/>
                </a:solidFill>
                <a:latin typeface="Arial"/>
                <a:cs typeface="Arial"/>
              </a:rPr>
              <a:t>S</a:t>
            </a:r>
            <a:r>
              <a:rPr sz="1400" b="0" dirty="0">
                <a:solidFill>
                  <a:srgbClr val="091D5D"/>
                </a:solidFill>
                <a:latin typeface="Arial"/>
                <a:cs typeface="Arial"/>
              </a:rPr>
              <a:t>P</a:t>
            </a:r>
            <a:r>
              <a:rPr sz="1400" b="0" spc="-30" dirty="0">
                <a:solidFill>
                  <a:srgbClr val="091D5D"/>
                </a:solidFill>
                <a:latin typeface="Arial"/>
                <a:cs typeface="Arial"/>
              </a:rPr>
              <a:t> </a:t>
            </a:r>
            <a:r>
              <a:rPr sz="1400" b="0" spc="5" dirty="0">
                <a:solidFill>
                  <a:srgbClr val="091D5D"/>
                </a:solidFill>
                <a:latin typeface="Arial"/>
                <a:cs typeface="Arial"/>
              </a:rPr>
              <a:t>c</a:t>
            </a:r>
            <a:r>
              <a:rPr sz="1400" b="0" spc="-5" dirty="0">
                <a:solidFill>
                  <a:srgbClr val="091D5D"/>
                </a:solidFill>
                <a:latin typeface="Arial"/>
                <a:cs typeface="Arial"/>
              </a:rPr>
              <a:t>o</a:t>
            </a:r>
            <a:r>
              <a:rPr sz="1400" b="0" spc="-10" dirty="0">
                <a:solidFill>
                  <a:srgbClr val="091D5D"/>
                </a:solidFill>
                <a:latin typeface="Arial"/>
                <a:cs typeface="Arial"/>
              </a:rPr>
              <a:t>m</a:t>
            </a:r>
            <a:r>
              <a:rPr sz="1400" b="0" spc="-5" dirty="0">
                <a:solidFill>
                  <a:srgbClr val="091D5D"/>
                </a:solidFill>
                <a:latin typeface="Arial"/>
                <a:cs typeface="Arial"/>
              </a:rPr>
              <a:t>pone</a:t>
            </a:r>
            <a:r>
              <a:rPr sz="1400" b="0" spc="-15" dirty="0">
                <a:solidFill>
                  <a:srgbClr val="091D5D"/>
                </a:solidFill>
                <a:latin typeface="Arial"/>
                <a:cs typeface="Arial"/>
              </a:rPr>
              <a:t>n</a:t>
            </a:r>
            <a:r>
              <a:rPr sz="1400" b="0" spc="5" dirty="0">
                <a:solidFill>
                  <a:srgbClr val="091D5D"/>
                </a:solidFill>
                <a:latin typeface="Arial"/>
                <a:cs typeface="Arial"/>
              </a:rPr>
              <a:t>t</a:t>
            </a:r>
            <a:r>
              <a:rPr sz="1400" b="0" dirty="0">
                <a:solidFill>
                  <a:srgbClr val="091D5D"/>
                </a:solidFill>
                <a:latin typeface="Arial"/>
                <a:cs typeface="Arial"/>
              </a:rPr>
              <a:t>s</a:t>
            </a:r>
            <a:r>
              <a:rPr sz="1400" b="0" spc="-50" dirty="0">
                <a:solidFill>
                  <a:srgbClr val="091D5D"/>
                </a:solidFill>
                <a:latin typeface="Arial"/>
                <a:cs typeface="Arial"/>
              </a:rPr>
              <a:t> </a:t>
            </a:r>
            <a:r>
              <a:rPr sz="1400" b="0" spc="-20" dirty="0">
                <a:solidFill>
                  <a:srgbClr val="091D5D"/>
                </a:solidFill>
                <a:latin typeface="Arial"/>
                <a:cs typeface="Arial"/>
              </a:rPr>
              <a:t>w</a:t>
            </a:r>
            <a:r>
              <a:rPr sz="1400" b="0" dirty="0">
                <a:solidFill>
                  <a:srgbClr val="091D5D"/>
                </a:solidFill>
                <a:latin typeface="Arial"/>
                <a:cs typeface="Arial"/>
              </a:rPr>
              <a:t>ill</a:t>
            </a:r>
            <a:r>
              <a:rPr sz="1400" b="0" spc="15" dirty="0">
                <a:solidFill>
                  <a:srgbClr val="091D5D"/>
                </a:solidFill>
                <a:latin typeface="Arial"/>
                <a:cs typeface="Arial"/>
              </a:rPr>
              <a:t> </a:t>
            </a:r>
            <a:r>
              <a:rPr sz="1400" b="0" spc="-5" dirty="0">
                <a:solidFill>
                  <a:srgbClr val="091D5D"/>
                </a:solidFill>
                <a:latin typeface="Arial"/>
                <a:cs typeface="Arial"/>
              </a:rPr>
              <a:t>b</a:t>
            </a:r>
            <a:r>
              <a:rPr sz="1400" b="0" dirty="0">
                <a:solidFill>
                  <a:srgbClr val="091D5D"/>
                </a:solidFill>
                <a:latin typeface="Arial"/>
                <a:cs typeface="Arial"/>
              </a:rPr>
              <a:t>e</a:t>
            </a:r>
            <a:r>
              <a:rPr sz="1400" b="0" spc="-10" dirty="0">
                <a:solidFill>
                  <a:srgbClr val="091D5D"/>
                </a:solidFill>
                <a:latin typeface="Arial"/>
                <a:cs typeface="Arial"/>
              </a:rPr>
              <a:t> </a:t>
            </a:r>
            <a:r>
              <a:rPr sz="1400" b="0" dirty="0">
                <a:solidFill>
                  <a:srgbClr val="091D5D"/>
                </a:solidFill>
                <a:latin typeface="Arial"/>
                <a:cs typeface="Arial"/>
              </a:rPr>
              <a:t>r</a:t>
            </a:r>
            <a:r>
              <a:rPr sz="1400" b="0" spc="-5" dirty="0">
                <a:solidFill>
                  <a:srgbClr val="091D5D"/>
                </a:solidFill>
                <a:latin typeface="Arial"/>
                <a:cs typeface="Arial"/>
              </a:rPr>
              <a:t>e</a:t>
            </a:r>
            <a:r>
              <a:rPr sz="1400" b="0" spc="5" dirty="0">
                <a:solidFill>
                  <a:srgbClr val="091D5D"/>
                </a:solidFill>
                <a:latin typeface="Arial"/>
                <a:cs typeface="Arial"/>
              </a:rPr>
              <a:t>c</a:t>
            </a:r>
            <a:r>
              <a:rPr sz="1400" b="0" spc="-5" dirty="0">
                <a:solidFill>
                  <a:srgbClr val="091D5D"/>
                </a:solidFill>
                <a:latin typeface="Arial"/>
                <a:cs typeface="Arial"/>
              </a:rPr>
              <a:t>a</a:t>
            </a:r>
            <a:r>
              <a:rPr sz="1400" b="0" dirty="0">
                <a:solidFill>
                  <a:srgbClr val="091D5D"/>
                </a:solidFill>
                <a:latin typeface="Arial"/>
                <a:cs typeface="Arial"/>
              </a:rPr>
              <a:t>ll</a:t>
            </a:r>
            <a:r>
              <a:rPr sz="1400" b="0" spc="-5" dirty="0">
                <a:solidFill>
                  <a:srgbClr val="091D5D"/>
                </a:solidFill>
                <a:latin typeface="Arial"/>
                <a:cs typeface="Arial"/>
              </a:rPr>
              <a:t>e</a:t>
            </a:r>
            <a:r>
              <a:rPr sz="1400" b="0" dirty="0">
                <a:solidFill>
                  <a:srgbClr val="091D5D"/>
                </a:solidFill>
                <a:latin typeface="Arial"/>
                <a:cs typeface="Arial"/>
              </a:rPr>
              <a:t>d</a:t>
            </a:r>
            <a:r>
              <a:rPr sz="1400" b="0" spc="-45" dirty="0">
                <a:solidFill>
                  <a:srgbClr val="091D5D"/>
                </a:solidFill>
                <a:latin typeface="Arial"/>
                <a:cs typeface="Arial"/>
              </a:rPr>
              <a:t> </a:t>
            </a:r>
            <a:r>
              <a:rPr sz="1400" b="0" spc="-5" dirty="0">
                <a:solidFill>
                  <a:srgbClr val="091D5D"/>
                </a:solidFill>
                <a:latin typeface="Arial"/>
                <a:cs typeface="Arial"/>
              </a:rPr>
              <a:t>an</a:t>
            </a:r>
            <a:r>
              <a:rPr sz="1400" b="0" dirty="0">
                <a:solidFill>
                  <a:srgbClr val="091D5D"/>
                </a:solidFill>
                <a:latin typeface="Arial"/>
                <a:cs typeface="Arial"/>
              </a:rPr>
              <a:t>d</a:t>
            </a:r>
            <a:r>
              <a:rPr sz="1400" b="0" spc="-20" dirty="0">
                <a:solidFill>
                  <a:srgbClr val="091D5D"/>
                </a:solidFill>
                <a:latin typeface="Arial"/>
                <a:cs typeface="Arial"/>
              </a:rPr>
              <a:t> </a:t>
            </a:r>
            <a:r>
              <a:rPr sz="1400" b="0" spc="-5" dirty="0">
                <a:solidFill>
                  <a:srgbClr val="091D5D"/>
                </a:solidFill>
                <a:latin typeface="Arial"/>
                <a:cs typeface="Arial"/>
              </a:rPr>
              <a:t>upda</a:t>
            </a:r>
            <a:r>
              <a:rPr sz="1400" b="0" spc="5" dirty="0">
                <a:solidFill>
                  <a:srgbClr val="091D5D"/>
                </a:solidFill>
                <a:latin typeface="Arial"/>
                <a:cs typeface="Arial"/>
              </a:rPr>
              <a:t>t</a:t>
            </a:r>
            <a:r>
              <a:rPr sz="1400" b="0" spc="-5" dirty="0">
                <a:solidFill>
                  <a:srgbClr val="091D5D"/>
                </a:solidFill>
                <a:latin typeface="Arial"/>
                <a:cs typeface="Arial"/>
              </a:rPr>
              <a:t>e</a:t>
            </a:r>
            <a:r>
              <a:rPr sz="1400" b="0" dirty="0">
                <a:solidFill>
                  <a:srgbClr val="091D5D"/>
                </a:solidFill>
                <a:latin typeface="Arial"/>
                <a:cs typeface="Arial"/>
              </a:rPr>
              <a:t>d</a:t>
            </a:r>
            <a:r>
              <a:rPr sz="1400" b="0" spc="-45" dirty="0">
                <a:solidFill>
                  <a:srgbClr val="091D5D"/>
                </a:solidFill>
                <a:latin typeface="Arial"/>
                <a:cs typeface="Arial"/>
              </a:rPr>
              <a:t> </a:t>
            </a:r>
            <a:r>
              <a:rPr sz="1400" b="0" spc="-5" dirty="0">
                <a:solidFill>
                  <a:srgbClr val="091D5D"/>
                </a:solidFill>
                <a:latin typeface="Arial"/>
                <a:cs typeface="Arial"/>
              </a:rPr>
              <a:t>b</a:t>
            </a:r>
            <a:r>
              <a:rPr sz="1400" b="0" dirty="0">
                <a:solidFill>
                  <a:srgbClr val="091D5D"/>
                </a:solidFill>
                <a:latin typeface="Arial"/>
                <a:cs typeface="Arial"/>
              </a:rPr>
              <a:t>y</a:t>
            </a:r>
            <a:r>
              <a:rPr sz="1400" b="0" spc="-15" dirty="0">
                <a:solidFill>
                  <a:srgbClr val="091D5D"/>
                </a:solidFill>
                <a:latin typeface="Arial"/>
                <a:cs typeface="Arial"/>
              </a:rPr>
              <a:t> </a:t>
            </a:r>
            <a:r>
              <a:rPr sz="1400" b="0" spc="-5" dirty="0">
                <a:solidFill>
                  <a:srgbClr val="091D5D"/>
                </a:solidFill>
                <a:latin typeface="Arial"/>
                <a:cs typeface="Arial"/>
              </a:rPr>
              <a:t>S</a:t>
            </a:r>
            <a:r>
              <a:rPr sz="1400" b="0" spc="-10" dirty="0">
                <a:solidFill>
                  <a:srgbClr val="091D5D"/>
                </a:solidFill>
                <a:latin typeface="Arial"/>
                <a:cs typeface="Arial"/>
              </a:rPr>
              <a:t>C</a:t>
            </a:r>
            <a:r>
              <a:rPr sz="1400" b="0" spc="5" dirty="0">
                <a:solidFill>
                  <a:srgbClr val="091D5D"/>
                </a:solidFill>
                <a:latin typeface="Arial"/>
                <a:cs typeface="Arial"/>
              </a:rPr>
              <a:t>s</a:t>
            </a:r>
            <a:r>
              <a:rPr sz="1400" b="0" dirty="0">
                <a:solidFill>
                  <a:srgbClr val="091D5D"/>
                </a:solidFill>
                <a:latin typeface="Arial"/>
                <a:cs typeface="Arial"/>
              </a:rPr>
              <a:t>.</a:t>
            </a:r>
            <a:endParaRPr sz="1400" dirty="0">
              <a:latin typeface="Arial"/>
              <a:cs typeface="Arial"/>
            </a:endParaRPr>
          </a:p>
          <a:p>
            <a:pPr marL="12700">
              <a:lnSpc>
                <a:spcPct val="100000"/>
              </a:lnSpc>
              <a:spcBef>
                <a:spcPts val="535"/>
              </a:spcBef>
            </a:pPr>
            <a:endParaRPr lang="en-US" sz="1400" spc="-15" dirty="0" smtClean="0">
              <a:solidFill>
                <a:srgbClr val="091D5D"/>
              </a:solidFill>
              <a:latin typeface="Arial"/>
              <a:cs typeface="Arial"/>
            </a:endParaRPr>
          </a:p>
          <a:p>
            <a:pPr marL="12700">
              <a:lnSpc>
                <a:spcPct val="100000"/>
              </a:lnSpc>
              <a:spcBef>
                <a:spcPts val="535"/>
              </a:spcBef>
            </a:pPr>
            <a:r>
              <a:rPr lang="en-US" sz="1400" spc="-15" dirty="0" smtClean="0">
                <a:solidFill>
                  <a:srgbClr val="091D5D"/>
                </a:solidFill>
                <a:latin typeface="Arial"/>
                <a:cs typeface="Arial"/>
              </a:rPr>
              <a:t>The</a:t>
            </a:r>
            <a:r>
              <a:rPr lang="en-US" sz="1400" spc="10" dirty="0" smtClean="0">
                <a:solidFill>
                  <a:srgbClr val="091D5D"/>
                </a:solidFill>
                <a:latin typeface="Arial"/>
                <a:cs typeface="Arial"/>
              </a:rPr>
              <a:t> </a:t>
            </a:r>
            <a:r>
              <a:rPr lang="en-US" sz="1400" spc="-15" dirty="0">
                <a:solidFill>
                  <a:srgbClr val="091D5D"/>
                </a:solidFill>
                <a:latin typeface="Arial"/>
                <a:cs typeface="Arial"/>
              </a:rPr>
              <a:t>fo</a:t>
            </a:r>
            <a:r>
              <a:rPr lang="en-US" sz="1400" spc="-5" dirty="0">
                <a:solidFill>
                  <a:srgbClr val="091D5D"/>
                </a:solidFill>
                <a:latin typeface="Arial"/>
                <a:cs typeface="Arial"/>
              </a:rPr>
              <a:t>ll</a:t>
            </a:r>
            <a:r>
              <a:rPr lang="en-US" sz="1400" spc="-15" dirty="0">
                <a:solidFill>
                  <a:srgbClr val="091D5D"/>
                </a:solidFill>
                <a:latin typeface="Arial"/>
                <a:cs typeface="Arial"/>
              </a:rPr>
              <a:t>o</a:t>
            </a:r>
            <a:r>
              <a:rPr lang="en-US" sz="1400" spc="25" dirty="0">
                <a:solidFill>
                  <a:srgbClr val="091D5D"/>
                </a:solidFill>
                <a:latin typeface="Arial"/>
                <a:cs typeface="Arial"/>
              </a:rPr>
              <a:t>w</a:t>
            </a:r>
            <a:r>
              <a:rPr lang="en-US" sz="1400" spc="-5" dirty="0">
                <a:solidFill>
                  <a:srgbClr val="091D5D"/>
                </a:solidFill>
                <a:latin typeface="Arial"/>
                <a:cs typeface="Arial"/>
              </a:rPr>
              <a:t>i</a:t>
            </a:r>
            <a:r>
              <a:rPr lang="en-US" sz="1400" spc="-15" dirty="0">
                <a:solidFill>
                  <a:srgbClr val="091D5D"/>
                </a:solidFill>
                <a:latin typeface="Arial"/>
                <a:cs typeface="Arial"/>
              </a:rPr>
              <a:t>n</a:t>
            </a:r>
            <a:r>
              <a:rPr lang="en-US" sz="1400" spc="-10" dirty="0">
                <a:solidFill>
                  <a:srgbClr val="091D5D"/>
                </a:solidFill>
                <a:latin typeface="Arial"/>
                <a:cs typeface="Arial"/>
              </a:rPr>
              <a:t>g</a:t>
            </a:r>
            <a:r>
              <a:rPr lang="en-US" sz="1400" spc="5" dirty="0">
                <a:solidFill>
                  <a:srgbClr val="091D5D"/>
                </a:solidFill>
                <a:latin typeface="Arial"/>
                <a:cs typeface="Arial"/>
              </a:rPr>
              <a:t> </a:t>
            </a:r>
            <a:r>
              <a:rPr lang="en-US" sz="1400" spc="-10" dirty="0">
                <a:solidFill>
                  <a:srgbClr val="091D5D"/>
                </a:solidFill>
                <a:latin typeface="Arial"/>
                <a:cs typeface="Arial"/>
              </a:rPr>
              <a:t>sec</a:t>
            </a:r>
            <a:r>
              <a:rPr lang="en-US" sz="1400" spc="-15" dirty="0">
                <a:solidFill>
                  <a:srgbClr val="091D5D"/>
                </a:solidFill>
                <a:latin typeface="Arial"/>
                <a:cs typeface="Arial"/>
              </a:rPr>
              <a:t>t</a:t>
            </a:r>
            <a:r>
              <a:rPr lang="en-US" sz="1400" spc="-5" dirty="0">
                <a:solidFill>
                  <a:srgbClr val="091D5D"/>
                </a:solidFill>
                <a:latin typeface="Arial"/>
                <a:cs typeface="Arial"/>
              </a:rPr>
              <a:t>i</a:t>
            </a:r>
            <a:r>
              <a:rPr lang="en-US" sz="1400" spc="-15" dirty="0">
                <a:solidFill>
                  <a:srgbClr val="091D5D"/>
                </a:solidFill>
                <a:latin typeface="Arial"/>
                <a:cs typeface="Arial"/>
              </a:rPr>
              <a:t>on</a:t>
            </a:r>
            <a:r>
              <a:rPr lang="en-US" sz="1400" spc="-10" dirty="0">
                <a:solidFill>
                  <a:srgbClr val="091D5D"/>
                </a:solidFill>
                <a:latin typeface="Arial"/>
                <a:cs typeface="Arial"/>
              </a:rPr>
              <a:t>s</a:t>
            </a:r>
            <a:r>
              <a:rPr lang="en-US" sz="1400" spc="20" dirty="0">
                <a:solidFill>
                  <a:srgbClr val="091D5D"/>
                </a:solidFill>
                <a:latin typeface="Arial"/>
                <a:cs typeface="Arial"/>
              </a:rPr>
              <a:t> </a:t>
            </a:r>
            <a:r>
              <a:rPr lang="en-US" sz="1400" spc="25" dirty="0">
                <a:solidFill>
                  <a:srgbClr val="091D5D"/>
                </a:solidFill>
                <a:latin typeface="Arial"/>
                <a:cs typeface="Arial"/>
              </a:rPr>
              <a:t>w</a:t>
            </a:r>
            <a:r>
              <a:rPr lang="en-US" sz="1400" spc="-5" dirty="0">
                <a:solidFill>
                  <a:srgbClr val="091D5D"/>
                </a:solidFill>
                <a:latin typeface="Arial"/>
                <a:cs typeface="Arial"/>
              </a:rPr>
              <a:t>ill</a:t>
            </a:r>
            <a:r>
              <a:rPr lang="en-US" sz="1400" spc="-15" dirty="0">
                <a:solidFill>
                  <a:srgbClr val="091D5D"/>
                </a:solidFill>
                <a:latin typeface="Arial"/>
                <a:cs typeface="Arial"/>
              </a:rPr>
              <a:t> b</a:t>
            </a:r>
            <a:r>
              <a:rPr lang="en-US" sz="1400" spc="-10" dirty="0">
                <a:solidFill>
                  <a:srgbClr val="091D5D"/>
                </a:solidFill>
                <a:latin typeface="Arial"/>
                <a:cs typeface="Arial"/>
              </a:rPr>
              <a:t>e</a:t>
            </a:r>
            <a:r>
              <a:rPr lang="en-US" sz="1400" spc="10" dirty="0">
                <a:solidFill>
                  <a:srgbClr val="091D5D"/>
                </a:solidFill>
                <a:latin typeface="Arial"/>
                <a:cs typeface="Arial"/>
              </a:rPr>
              <a:t> </a:t>
            </a:r>
            <a:r>
              <a:rPr lang="en-US" sz="1400" spc="-10" dirty="0">
                <a:solidFill>
                  <a:srgbClr val="091D5D"/>
                </a:solidFill>
                <a:latin typeface="Arial"/>
                <a:cs typeface="Arial"/>
              </a:rPr>
              <a:t>recalle</a:t>
            </a:r>
            <a:r>
              <a:rPr lang="en-US" sz="1400" spc="-15" dirty="0">
                <a:solidFill>
                  <a:srgbClr val="091D5D"/>
                </a:solidFill>
                <a:latin typeface="Arial"/>
                <a:cs typeface="Arial"/>
              </a:rPr>
              <a:t>d for </a:t>
            </a:r>
            <a:r>
              <a:rPr lang="en-US" sz="1400" spc="-15" dirty="0" smtClean="0">
                <a:solidFill>
                  <a:srgbClr val="091D5D"/>
                </a:solidFill>
                <a:latin typeface="Arial"/>
                <a:cs typeface="Arial"/>
              </a:rPr>
              <a:t>a Full </a:t>
            </a:r>
            <a:r>
              <a:rPr lang="en-US" sz="1400" spc="-15" dirty="0">
                <a:solidFill>
                  <a:srgbClr val="091D5D"/>
                </a:solidFill>
                <a:latin typeface="Arial"/>
                <a:cs typeface="Arial"/>
              </a:rPr>
              <a:t>Year </a:t>
            </a:r>
            <a:r>
              <a:rPr lang="en-US" sz="1400" spc="-15" dirty="0" smtClean="0">
                <a:solidFill>
                  <a:srgbClr val="091D5D"/>
                </a:solidFill>
                <a:latin typeface="Arial"/>
                <a:cs typeface="Arial"/>
              </a:rPr>
              <a:t>ISP: </a:t>
            </a:r>
          </a:p>
          <a:p>
            <a:pPr marL="298450" indent="-285750">
              <a:lnSpc>
                <a:spcPct val="100000"/>
              </a:lnSpc>
              <a:spcBef>
                <a:spcPts val="535"/>
              </a:spcBef>
              <a:buFont typeface="Arial" panose="020B0604020202020204" pitchFamily="34" charset="0"/>
              <a:buChar char="•"/>
            </a:pPr>
            <a:r>
              <a:rPr lang="en-US" sz="1400" b="0" spc="-25" dirty="0" smtClean="0">
                <a:solidFill>
                  <a:srgbClr val="091D5D"/>
                </a:solidFill>
                <a:latin typeface="Arial"/>
                <a:cs typeface="Arial"/>
              </a:rPr>
              <a:t>V</a:t>
            </a:r>
            <a:r>
              <a:rPr lang="en-US" sz="1400" b="0" dirty="0" smtClean="0">
                <a:solidFill>
                  <a:srgbClr val="091D5D"/>
                </a:solidFill>
                <a:latin typeface="Arial"/>
                <a:cs typeface="Arial"/>
              </a:rPr>
              <a:t>i</a:t>
            </a:r>
            <a:r>
              <a:rPr lang="en-US" sz="1400" b="0" spc="5" dirty="0" smtClean="0">
                <a:solidFill>
                  <a:srgbClr val="091D5D"/>
                </a:solidFill>
                <a:latin typeface="Arial"/>
                <a:cs typeface="Arial"/>
              </a:rPr>
              <a:t>s</a:t>
            </a:r>
            <a:r>
              <a:rPr lang="en-US" sz="1400" b="0" dirty="0" smtClean="0">
                <a:solidFill>
                  <a:srgbClr val="091D5D"/>
                </a:solidFill>
                <a:latin typeface="Arial"/>
                <a:cs typeface="Arial"/>
              </a:rPr>
              <a:t>i</a:t>
            </a:r>
            <a:r>
              <a:rPr lang="en-US" sz="1400" b="0" spc="-5" dirty="0" smtClean="0">
                <a:solidFill>
                  <a:srgbClr val="091D5D"/>
                </a:solidFill>
                <a:latin typeface="Arial"/>
                <a:cs typeface="Arial"/>
              </a:rPr>
              <a:t>o</a:t>
            </a:r>
            <a:r>
              <a:rPr lang="en-US" sz="1400" b="0" dirty="0" smtClean="0">
                <a:solidFill>
                  <a:srgbClr val="091D5D"/>
                </a:solidFill>
                <a:latin typeface="Arial"/>
                <a:cs typeface="Arial"/>
              </a:rPr>
              <a:t>n</a:t>
            </a:r>
            <a:r>
              <a:rPr lang="en-US" sz="1400" b="0" spc="-20" dirty="0" smtClean="0">
                <a:solidFill>
                  <a:srgbClr val="091D5D"/>
                </a:solidFill>
                <a:latin typeface="Arial"/>
                <a:cs typeface="Arial"/>
              </a:rPr>
              <a:t> </a:t>
            </a:r>
            <a:r>
              <a:rPr lang="en-US" sz="1400" b="0" spc="-5" dirty="0">
                <a:solidFill>
                  <a:srgbClr val="091D5D"/>
                </a:solidFill>
                <a:latin typeface="Arial"/>
                <a:cs typeface="Arial"/>
              </a:rPr>
              <a:t>S</a:t>
            </a:r>
            <a:r>
              <a:rPr lang="en-US" sz="1400" b="0" spc="5" dirty="0">
                <a:solidFill>
                  <a:srgbClr val="091D5D"/>
                </a:solidFill>
                <a:latin typeface="Arial"/>
                <a:cs typeface="Arial"/>
              </a:rPr>
              <a:t>t</a:t>
            </a:r>
            <a:r>
              <a:rPr lang="en-US" sz="1400" b="0" spc="-5" dirty="0">
                <a:solidFill>
                  <a:srgbClr val="091D5D"/>
                </a:solidFill>
                <a:latin typeface="Arial"/>
                <a:cs typeface="Arial"/>
              </a:rPr>
              <a:t>a</a:t>
            </a:r>
            <a:r>
              <a:rPr lang="en-US" sz="1400" b="0" spc="5" dirty="0">
                <a:solidFill>
                  <a:srgbClr val="091D5D"/>
                </a:solidFill>
                <a:latin typeface="Arial"/>
                <a:cs typeface="Arial"/>
              </a:rPr>
              <a:t>t</a:t>
            </a:r>
            <a:r>
              <a:rPr lang="en-US" sz="1400" b="0" spc="-5" dirty="0">
                <a:solidFill>
                  <a:srgbClr val="091D5D"/>
                </a:solidFill>
                <a:latin typeface="Arial"/>
                <a:cs typeface="Arial"/>
              </a:rPr>
              <a:t>e</a:t>
            </a:r>
            <a:r>
              <a:rPr lang="en-US" sz="1400" b="0" spc="-10" dirty="0">
                <a:solidFill>
                  <a:srgbClr val="091D5D"/>
                </a:solidFill>
                <a:latin typeface="Arial"/>
                <a:cs typeface="Arial"/>
              </a:rPr>
              <a:t>m</a:t>
            </a:r>
            <a:r>
              <a:rPr lang="en-US" sz="1400" b="0" spc="-5" dirty="0">
                <a:solidFill>
                  <a:srgbClr val="091D5D"/>
                </a:solidFill>
                <a:latin typeface="Arial"/>
                <a:cs typeface="Arial"/>
              </a:rPr>
              <a:t>en</a:t>
            </a:r>
            <a:r>
              <a:rPr lang="en-US" sz="1400" b="0" dirty="0">
                <a:solidFill>
                  <a:srgbClr val="091D5D"/>
                </a:solidFill>
                <a:latin typeface="Arial"/>
                <a:cs typeface="Arial"/>
              </a:rPr>
              <a:t>t</a:t>
            </a:r>
            <a:r>
              <a:rPr lang="en-US" sz="1400" b="0" spc="-50" dirty="0">
                <a:solidFill>
                  <a:srgbClr val="091D5D"/>
                </a:solidFill>
                <a:latin typeface="Arial"/>
                <a:cs typeface="Arial"/>
              </a:rPr>
              <a:t> </a:t>
            </a:r>
            <a:r>
              <a:rPr lang="en-US" sz="1400" b="0" dirty="0">
                <a:solidFill>
                  <a:srgbClr val="091D5D"/>
                </a:solidFill>
                <a:latin typeface="Arial"/>
                <a:cs typeface="Arial"/>
              </a:rPr>
              <a:t>r</a:t>
            </a:r>
            <a:r>
              <a:rPr lang="en-US" sz="1400" b="0" spc="-5" dirty="0">
                <a:solidFill>
                  <a:srgbClr val="091D5D"/>
                </a:solidFill>
                <a:latin typeface="Arial"/>
                <a:cs typeface="Arial"/>
              </a:rPr>
              <a:t>e</a:t>
            </a:r>
            <a:r>
              <a:rPr lang="en-US" sz="1400" b="0" spc="5" dirty="0">
                <a:solidFill>
                  <a:srgbClr val="091D5D"/>
                </a:solidFill>
                <a:latin typeface="Arial"/>
                <a:cs typeface="Arial"/>
              </a:rPr>
              <a:t>c</a:t>
            </a:r>
            <a:r>
              <a:rPr lang="en-US" sz="1400" b="0" spc="-5" dirty="0">
                <a:solidFill>
                  <a:srgbClr val="091D5D"/>
                </a:solidFill>
                <a:latin typeface="Arial"/>
                <a:cs typeface="Arial"/>
              </a:rPr>
              <a:t>o</a:t>
            </a:r>
            <a:r>
              <a:rPr lang="en-US" sz="1400" b="0" dirty="0">
                <a:solidFill>
                  <a:srgbClr val="091D5D"/>
                </a:solidFill>
                <a:latin typeface="Arial"/>
                <a:cs typeface="Arial"/>
              </a:rPr>
              <a:t>r</a:t>
            </a:r>
            <a:r>
              <a:rPr lang="en-US" sz="1400" b="0" spc="-5" dirty="0">
                <a:solidFill>
                  <a:srgbClr val="091D5D"/>
                </a:solidFill>
                <a:latin typeface="Arial"/>
                <a:cs typeface="Arial"/>
              </a:rPr>
              <a:t>de</a:t>
            </a:r>
            <a:r>
              <a:rPr lang="en-US" sz="1400" b="0" dirty="0">
                <a:solidFill>
                  <a:srgbClr val="091D5D"/>
                </a:solidFill>
                <a:latin typeface="Arial"/>
                <a:cs typeface="Arial"/>
              </a:rPr>
              <a:t>d</a:t>
            </a:r>
            <a:r>
              <a:rPr lang="en-US" sz="1400" b="0" spc="-45" dirty="0">
                <a:solidFill>
                  <a:srgbClr val="091D5D"/>
                </a:solidFill>
                <a:latin typeface="Arial"/>
                <a:cs typeface="Arial"/>
              </a:rPr>
              <a:t> </a:t>
            </a:r>
            <a:r>
              <a:rPr lang="en-US" sz="1400" b="0" dirty="0">
                <a:solidFill>
                  <a:srgbClr val="091D5D"/>
                </a:solidFill>
                <a:latin typeface="Arial"/>
                <a:cs typeface="Arial"/>
              </a:rPr>
              <a:t>in</a:t>
            </a:r>
            <a:r>
              <a:rPr lang="en-US" sz="1400" b="0" spc="-10" dirty="0">
                <a:solidFill>
                  <a:srgbClr val="091D5D"/>
                </a:solidFill>
                <a:latin typeface="Arial"/>
                <a:cs typeface="Arial"/>
              </a:rPr>
              <a:t> </a:t>
            </a:r>
            <a:r>
              <a:rPr lang="en-US" sz="1400" b="0" spc="5" dirty="0">
                <a:solidFill>
                  <a:srgbClr val="091D5D"/>
                </a:solidFill>
                <a:latin typeface="Arial"/>
                <a:cs typeface="Arial"/>
              </a:rPr>
              <a:t>t</a:t>
            </a:r>
            <a:r>
              <a:rPr lang="en-US" sz="1400" b="0" spc="-5" dirty="0">
                <a:solidFill>
                  <a:srgbClr val="091D5D"/>
                </a:solidFill>
                <a:latin typeface="Arial"/>
                <a:cs typeface="Arial"/>
              </a:rPr>
              <a:t>h</a:t>
            </a:r>
            <a:r>
              <a:rPr lang="en-US" sz="1400" b="0" dirty="0">
                <a:solidFill>
                  <a:srgbClr val="091D5D"/>
                </a:solidFill>
                <a:latin typeface="Arial"/>
                <a:cs typeface="Arial"/>
              </a:rPr>
              <a:t>e</a:t>
            </a:r>
            <a:r>
              <a:rPr lang="en-US" sz="1400" b="0" spc="-20" dirty="0">
                <a:solidFill>
                  <a:srgbClr val="091D5D"/>
                </a:solidFill>
                <a:latin typeface="Arial"/>
                <a:cs typeface="Arial"/>
              </a:rPr>
              <a:t> </a:t>
            </a:r>
            <a:r>
              <a:rPr lang="en-US" sz="1400" b="0" spc="-5" dirty="0">
                <a:solidFill>
                  <a:srgbClr val="091D5D"/>
                </a:solidFill>
                <a:latin typeface="Arial"/>
                <a:cs typeface="Arial"/>
              </a:rPr>
              <a:t>p</a:t>
            </a:r>
            <a:r>
              <a:rPr lang="en-US" sz="1400" b="0" dirty="0">
                <a:solidFill>
                  <a:srgbClr val="091D5D"/>
                </a:solidFill>
                <a:latin typeface="Arial"/>
                <a:cs typeface="Arial"/>
              </a:rPr>
              <a:t>r</a:t>
            </a:r>
            <a:r>
              <a:rPr lang="en-US" sz="1400" b="0" spc="-5" dirty="0">
                <a:solidFill>
                  <a:srgbClr val="091D5D"/>
                </a:solidFill>
                <a:latin typeface="Arial"/>
                <a:cs typeface="Arial"/>
              </a:rPr>
              <a:t>e</a:t>
            </a:r>
            <a:r>
              <a:rPr lang="en-US" sz="1400" b="0" spc="-20" dirty="0">
                <a:solidFill>
                  <a:srgbClr val="091D5D"/>
                </a:solidFill>
                <a:latin typeface="Arial"/>
                <a:cs typeface="Arial"/>
              </a:rPr>
              <a:t>v</a:t>
            </a:r>
            <a:r>
              <a:rPr lang="en-US" sz="1400" b="0" dirty="0">
                <a:solidFill>
                  <a:srgbClr val="091D5D"/>
                </a:solidFill>
                <a:latin typeface="Arial"/>
                <a:cs typeface="Arial"/>
              </a:rPr>
              <a:t>i</a:t>
            </a:r>
            <a:r>
              <a:rPr lang="en-US" sz="1400" b="0" spc="-5" dirty="0">
                <a:solidFill>
                  <a:srgbClr val="091D5D"/>
                </a:solidFill>
                <a:latin typeface="Arial"/>
                <a:cs typeface="Arial"/>
              </a:rPr>
              <a:t>ou</a:t>
            </a:r>
            <a:r>
              <a:rPr lang="en-US" sz="1400" b="0" dirty="0">
                <a:solidFill>
                  <a:srgbClr val="091D5D"/>
                </a:solidFill>
                <a:latin typeface="Arial"/>
                <a:cs typeface="Arial"/>
              </a:rPr>
              <a:t>s</a:t>
            </a:r>
            <a:r>
              <a:rPr lang="en-US" sz="1400" b="0" spc="-15" dirty="0">
                <a:solidFill>
                  <a:srgbClr val="091D5D"/>
                </a:solidFill>
                <a:latin typeface="Arial"/>
                <a:cs typeface="Arial"/>
              </a:rPr>
              <a:t> </a:t>
            </a:r>
            <a:r>
              <a:rPr lang="en-US" sz="1400" b="0" spc="-20" dirty="0">
                <a:solidFill>
                  <a:srgbClr val="091D5D"/>
                </a:solidFill>
                <a:latin typeface="Arial"/>
                <a:cs typeface="Arial"/>
              </a:rPr>
              <a:t>y</a:t>
            </a:r>
            <a:r>
              <a:rPr lang="en-US" sz="1400" b="0" spc="-5" dirty="0">
                <a:solidFill>
                  <a:srgbClr val="091D5D"/>
                </a:solidFill>
                <a:latin typeface="Arial"/>
                <a:cs typeface="Arial"/>
              </a:rPr>
              <a:t>ea</a:t>
            </a:r>
            <a:r>
              <a:rPr lang="en-US" sz="1400" b="0" spc="45" dirty="0">
                <a:solidFill>
                  <a:srgbClr val="091D5D"/>
                </a:solidFill>
                <a:latin typeface="Arial"/>
                <a:cs typeface="Arial"/>
              </a:rPr>
              <a:t>r</a:t>
            </a:r>
            <a:r>
              <a:rPr lang="en-US" sz="1400" b="0" spc="-25" dirty="0">
                <a:solidFill>
                  <a:srgbClr val="091D5D"/>
                </a:solidFill>
                <a:latin typeface="Arial"/>
                <a:cs typeface="Arial"/>
              </a:rPr>
              <a:t>’</a:t>
            </a:r>
            <a:r>
              <a:rPr lang="en-US" sz="1400" b="0" dirty="0">
                <a:solidFill>
                  <a:srgbClr val="091D5D"/>
                </a:solidFill>
                <a:latin typeface="Arial"/>
                <a:cs typeface="Arial"/>
              </a:rPr>
              <a:t>s</a:t>
            </a:r>
            <a:r>
              <a:rPr lang="en-US" sz="1400" b="0" spc="-15" dirty="0">
                <a:solidFill>
                  <a:srgbClr val="091D5D"/>
                </a:solidFill>
                <a:latin typeface="Arial"/>
                <a:cs typeface="Arial"/>
              </a:rPr>
              <a:t> </a:t>
            </a:r>
            <a:r>
              <a:rPr lang="en-US" sz="1400" b="0" spc="5" dirty="0">
                <a:solidFill>
                  <a:srgbClr val="091D5D"/>
                </a:solidFill>
                <a:latin typeface="Arial"/>
                <a:cs typeface="Arial"/>
              </a:rPr>
              <a:t>I</a:t>
            </a:r>
            <a:r>
              <a:rPr lang="en-US" sz="1400" b="0" spc="-5" dirty="0">
                <a:solidFill>
                  <a:srgbClr val="091D5D"/>
                </a:solidFill>
                <a:latin typeface="Arial"/>
                <a:cs typeface="Arial"/>
              </a:rPr>
              <a:t>S</a:t>
            </a:r>
            <a:r>
              <a:rPr lang="en-US" sz="1400" b="0" dirty="0">
                <a:solidFill>
                  <a:srgbClr val="091D5D"/>
                </a:solidFill>
                <a:latin typeface="Arial"/>
                <a:cs typeface="Arial"/>
              </a:rPr>
              <a:t>P</a:t>
            </a:r>
            <a:r>
              <a:rPr lang="en-US" sz="1400" b="0" spc="-30" dirty="0">
                <a:solidFill>
                  <a:srgbClr val="091D5D"/>
                </a:solidFill>
                <a:latin typeface="Arial"/>
                <a:cs typeface="Arial"/>
              </a:rPr>
              <a:t> </a:t>
            </a:r>
            <a:r>
              <a:rPr lang="en-US" sz="1400" b="0" spc="-20" dirty="0">
                <a:solidFill>
                  <a:srgbClr val="091D5D"/>
                </a:solidFill>
                <a:latin typeface="Arial"/>
                <a:cs typeface="Arial"/>
              </a:rPr>
              <a:t>w</a:t>
            </a:r>
            <a:r>
              <a:rPr lang="en-US" sz="1400" b="0" dirty="0">
                <a:solidFill>
                  <a:srgbClr val="091D5D"/>
                </a:solidFill>
                <a:latin typeface="Arial"/>
                <a:cs typeface="Arial"/>
              </a:rPr>
              <a:t>ill</a:t>
            </a:r>
            <a:r>
              <a:rPr lang="en-US" sz="1400" b="0" spc="15" dirty="0">
                <a:solidFill>
                  <a:srgbClr val="091D5D"/>
                </a:solidFill>
                <a:latin typeface="Arial"/>
                <a:cs typeface="Arial"/>
              </a:rPr>
              <a:t> </a:t>
            </a:r>
            <a:r>
              <a:rPr lang="en-US" sz="1400" b="0" spc="-5" dirty="0">
                <a:solidFill>
                  <a:srgbClr val="091D5D"/>
                </a:solidFill>
                <a:latin typeface="Arial"/>
                <a:cs typeface="Arial"/>
              </a:rPr>
              <a:t>b</a:t>
            </a:r>
            <a:r>
              <a:rPr lang="en-US" sz="1400" b="0" dirty="0">
                <a:solidFill>
                  <a:srgbClr val="091D5D"/>
                </a:solidFill>
                <a:latin typeface="Arial"/>
                <a:cs typeface="Arial"/>
              </a:rPr>
              <a:t>e</a:t>
            </a:r>
            <a:r>
              <a:rPr lang="en-US" sz="1400" b="0" spc="-20" dirty="0">
                <a:solidFill>
                  <a:srgbClr val="091D5D"/>
                </a:solidFill>
                <a:latin typeface="Arial"/>
                <a:cs typeface="Arial"/>
              </a:rPr>
              <a:t> </a:t>
            </a:r>
            <a:r>
              <a:rPr lang="en-US" sz="1400" b="0" dirty="0">
                <a:solidFill>
                  <a:srgbClr val="091D5D"/>
                </a:solidFill>
                <a:latin typeface="Arial"/>
                <a:cs typeface="Arial"/>
              </a:rPr>
              <a:t>r</a:t>
            </a:r>
            <a:r>
              <a:rPr lang="en-US" sz="1400" b="0" spc="-5" dirty="0">
                <a:solidFill>
                  <a:srgbClr val="091D5D"/>
                </a:solidFill>
                <a:latin typeface="Arial"/>
                <a:cs typeface="Arial"/>
              </a:rPr>
              <a:t>e</a:t>
            </a:r>
            <a:r>
              <a:rPr lang="en-US" sz="1400" b="0" spc="5" dirty="0">
                <a:solidFill>
                  <a:srgbClr val="091D5D"/>
                </a:solidFill>
                <a:latin typeface="Arial"/>
                <a:cs typeface="Arial"/>
              </a:rPr>
              <a:t>c</a:t>
            </a:r>
            <a:r>
              <a:rPr lang="en-US" sz="1400" b="0" spc="-5" dirty="0">
                <a:solidFill>
                  <a:srgbClr val="091D5D"/>
                </a:solidFill>
                <a:latin typeface="Arial"/>
                <a:cs typeface="Arial"/>
              </a:rPr>
              <a:t>a</a:t>
            </a:r>
            <a:r>
              <a:rPr lang="en-US" sz="1400" b="0" dirty="0">
                <a:solidFill>
                  <a:srgbClr val="091D5D"/>
                </a:solidFill>
                <a:latin typeface="Arial"/>
                <a:cs typeface="Arial"/>
              </a:rPr>
              <a:t>ll</a:t>
            </a:r>
            <a:r>
              <a:rPr lang="en-US" sz="1400" b="0" spc="-5" dirty="0">
                <a:solidFill>
                  <a:srgbClr val="091D5D"/>
                </a:solidFill>
                <a:latin typeface="Arial"/>
                <a:cs typeface="Arial"/>
              </a:rPr>
              <a:t>e</a:t>
            </a:r>
            <a:r>
              <a:rPr lang="en-US" sz="1400" b="0" dirty="0">
                <a:solidFill>
                  <a:srgbClr val="091D5D"/>
                </a:solidFill>
                <a:latin typeface="Arial"/>
                <a:cs typeface="Arial"/>
              </a:rPr>
              <a:t>d</a:t>
            </a:r>
            <a:r>
              <a:rPr lang="en-US" sz="1400" b="0" spc="-35" dirty="0">
                <a:solidFill>
                  <a:srgbClr val="091D5D"/>
                </a:solidFill>
                <a:latin typeface="Arial"/>
                <a:cs typeface="Arial"/>
              </a:rPr>
              <a:t> </a:t>
            </a:r>
            <a:r>
              <a:rPr lang="en-US" sz="1400" b="0" spc="-5" dirty="0">
                <a:solidFill>
                  <a:srgbClr val="091D5D"/>
                </a:solidFill>
                <a:latin typeface="Arial"/>
                <a:cs typeface="Arial"/>
              </a:rPr>
              <a:t>an</a:t>
            </a:r>
            <a:r>
              <a:rPr lang="en-US" sz="1400" b="0" dirty="0">
                <a:solidFill>
                  <a:srgbClr val="091D5D"/>
                </a:solidFill>
                <a:latin typeface="Arial"/>
                <a:cs typeface="Arial"/>
              </a:rPr>
              <a:t>d</a:t>
            </a:r>
            <a:r>
              <a:rPr lang="en-US" sz="1400" b="0" spc="-20" dirty="0">
                <a:solidFill>
                  <a:srgbClr val="091D5D"/>
                </a:solidFill>
                <a:latin typeface="Arial"/>
                <a:cs typeface="Arial"/>
              </a:rPr>
              <a:t> </a:t>
            </a:r>
            <a:r>
              <a:rPr lang="en-US" sz="1400" b="0" dirty="0">
                <a:solidFill>
                  <a:srgbClr val="091D5D"/>
                </a:solidFill>
                <a:latin typeface="Arial"/>
                <a:cs typeface="Arial"/>
              </a:rPr>
              <a:t>r</a:t>
            </a:r>
            <a:r>
              <a:rPr lang="en-US" sz="1400" b="0" spc="-5" dirty="0">
                <a:solidFill>
                  <a:srgbClr val="091D5D"/>
                </a:solidFill>
                <a:latin typeface="Arial"/>
                <a:cs typeface="Arial"/>
              </a:rPr>
              <a:t>e</a:t>
            </a:r>
            <a:r>
              <a:rPr lang="en-US" sz="1400" b="0" spc="-20" dirty="0">
                <a:solidFill>
                  <a:srgbClr val="091D5D"/>
                </a:solidFill>
                <a:latin typeface="Arial"/>
                <a:cs typeface="Arial"/>
              </a:rPr>
              <a:t>v</a:t>
            </a:r>
            <a:r>
              <a:rPr lang="en-US" sz="1400" b="0" dirty="0">
                <a:solidFill>
                  <a:srgbClr val="091D5D"/>
                </a:solidFill>
                <a:latin typeface="Arial"/>
                <a:cs typeface="Arial"/>
              </a:rPr>
              <a:t>i</a:t>
            </a:r>
            <a:r>
              <a:rPr lang="en-US" sz="1400" b="0" spc="5" dirty="0">
                <a:solidFill>
                  <a:srgbClr val="091D5D"/>
                </a:solidFill>
                <a:latin typeface="Arial"/>
                <a:cs typeface="Arial"/>
              </a:rPr>
              <a:t>s</a:t>
            </a:r>
            <a:r>
              <a:rPr lang="en-US" sz="1400" b="0" spc="-5" dirty="0">
                <a:solidFill>
                  <a:srgbClr val="091D5D"/>
                </a:solidFill>
                <a:latin typeface="Arial"/>
                <a:cs typeface="Arial"/>
              </a:rPr>
              <a:t>e</a:t>
            </a:r>
            <a:r>
              <a:rPr lang="en-US" sz="1400" b="0" dirty="0">
                <a:solidFill>
                  <a:srgbClr val="091D5D"/>
                </a:solidFill>
                <a:latin typeface="Arial"/>
                <a:cs typeface="Arial"/>
              </a:rPr>
              <a:t>d</a:t>
            </a:r>
            <a:r>
              <a:rPr lang="en-US" sz="1400" b="0" spc="-20" dirty="0">
                <a:solidFill>
                  <a:srgbClr val="091D5D"/>
                </a:solidFill>
                <a:latin typeface="Arial"/>
                <a:cs typeface="Arial"/>
              </a:rPr>
              <a:t> </a:t>
            </a:r>
            <a:r>
              <a:rPr lang="en-US" sz="1400" b="0" spc="-5" dirty="0">
                <a:solidFill>
                  <a:srgbClr val="091D5D"/>
                </a:solidFill>
                <a:latin typeface="Arial"/>
                <a:cs typeface="Arial"/>
              </a:rPr>
              <a:t>b</a:t>
            </a:r>
            <a:r>
              <a:rPr lang="en-US" sz="1400" b="0" dirty="0">
                <a:solidFill>
                  <a:srgbClr val="091D5D"/>
                </a:solidFill>
                <a:latin typeface="Arial"/>
                <a:cs typeface="Arial"/>
              </a:rPr>
              <a:t>y </a:t>
            </a:r>
            <a:r>
              <a:rPr lang="en-US" sz="1400" b="0" spc="-5" dirty="0">
                <a:solidFill>
                  <a:srgbClr val="091D5D"/>
                </a:solidFill>
                <a:latin typeface="Arial"/>
                <a:cs typeface="Arial"/>
              </a:rPr>
              <a:t>S</a:t>
            </a:r>
            <a:r>
              <a:rPr lang="en-US" sz="1400" b="0" spc="-10" dirty="0">
                <a:solidFill>
                  <a:srgbClr val="091D5D"/>
                </a:solidFill>
                <a:latin typeface="Arial"/>
                <a:cs typeface="Arial"/>
              </a:rPr>
              <a:t>C</a:t>
            </a:r>
            <a:r>
              <a:rPr lang="en-US" sz="1400" b="0" dirty="0">
                <a:solidFill>
                  <a:srgbClr val="091D5D"/>
                </a:solidFill>
                <a:latin typeface="Arial"/>
                <a:cs typeface="Arial"/>
              </a:rPr>
              <a:t>s </a:t>
            </a:r>
            <a:r>
              <a:rPr lang="en-US" sz="1400" b="0" spc="-5" dirty="0">
                <a:solidFill>
                  <a:srgbClr val="091D5D"/>
                </a:solidFill>
                <a:latin typeface="Arial"/>
                <a:cs typeface="Arial"/>
              </a:rPr>
              <a:t>an</a:t>
            </a:r>
            <a:r>
              <a:rPr lang="en-US" sz="1400" b="0" dirty="0">
                <a:solidFill>
                  <a:srgbClr val="091D5D"/>
                </a:solidFill>
                <a:latin typeface="Arial"/>
                <a:cs typeface="Arial"/>
              </a:rPr>
              <a:t>d</a:t>
            </a:r>
            <a:r>
              <a:rPr lang="en-US" sz="1400" b="0" spc="-20" dirty="0">
                <a:solidFill>
                  <a:srgbClr val="091D5D"/>
                </a:solidFill>
                <a:latin typeface="Arial"/>
                <a:cs typeface="Arial"/>
              </a:rPr>
              <a:t> </a:t>
            </a:r>
            <a:r>
              <a:rPr lang="en-US" sz="1400" b="0" spc="5" dirty="0">
                <a:solidFill>
                  <a:srgbClr val="091D5D"/>
                </a:solidFill>
                <a:latin typeface="Arial"/>
                <a:cs typeface="Arial"/>
              </a:rPr>
              <a:t>s</a:t>
            </a:r>
            <a:r>
              <a:rPr lang="en-US" sz="1400" b="0" spc="-5" dirty="0">
                <a:solidFill>
                  <a:srgbClr val="091D5D"/>
                </a:solidFill>
                <a:latin typeface="Arial"/>
                <a:cs typeface="Arial"/>
              </a:rPr>
              <a:t>ha</a:t>
            </a:r>
            <a:r>
              <a:rPr lang="en-US" sz="1400" b="0" dirty="0">
                <a:solidFill>
                  <a:srgbClr val="091D5D"/>
                </a:solidFill>
                <a:latin typeface="Arial"/>
                <a:cs typeface="Arial"/>
              </a:rPr>
              <a:t>r</a:t>
            </a:r>
            <a:r>
              <a:rPr lang="en-US" sz="1400" b="0" spc="-5" dirty="0">
                <a:solidFill>
                  <a:srgbClr val="091D5D"/>
                </a:solidFill>
                <a:latin typeface="Arial"/>
                <a:cs typeface="Arial"/>
              </a:rPr>
              <a:t>e</a:t>
            </a:r>
            <a:r>
              <a:rPr lang="en-US" sz="1400" b="0" dirty="0">
                <a:solidFill>
                  <a:srgbClr val="091D5D"/>
                </a:solidFill>
                <a:latin typeface="Arial"/>
                <a:cs typeface="Arial"/>
              </a:rPr>
              <a:t>d </a:t>
            </a:r>
            <a:r>
              <a:rPr lang="en-US" sz="1400" b="0" spc="-20" dirty="0">
                <a:solidFill>
                  <a:srgbClr val="091D5D"/>
                </a:solidFill>
                <a:latin typeface="Arial"/>
                <a:cs typeface="Arial"/>
              </a:rPr>
              <a:t>w</a:t>
            </a:r>
            <a:r>
              <a:rPr lang="en-US" sz="1400" b="0" dirty="0">
                <a:solidFill>
                  <a:srgbClr val="091D5D"/>
                </a:solidFill>
                <a:latin typeface="Arial"/>
                <a:cs typeface="Arial"/>
              </a:rPr>
              <a:t>i</a:t>
            </a:r>
            <a:r>
              <a:rPr lang="en-US" sz="1400" b="0" spc="5" dirty="0">
                <a:solidFill>
                  <a:srgbClr val="091D5D"/>
                </a:solidFill>
                <a:latin typeface="Arial"/>
                <a:cs typeface="Arial"/>
              </a:rPr>
              <a:t>t</a:t>
            </a:r>
            <a:r>
              <a:rPr lang="en-US" sz="1400" b="0" dirty="0">
                <a:solidFill>
                  <a:srgbClr val="091D5D"/>
                </a:solidFill>
                <a:latin typeface="Arial"/>
                <a:cs typeface="Arial"/>
              </a:rPr>
              <a:t>h</a:t>
            </a:r>
            <a:r>
              <a:rPr lang="en-US" sz="1400" b="0" spc="5" dirty="0">
                <a:solidFill>
                  <a:srgbClr val="091D5D"/>
                </a:solidFill>
                <a:latin typeface="Arial"/>
                <a:cs typeface="Arial"/>
              </a:rPr>
              <a:t> </a:t>
            </a:r>
            <a:r>
              <a:rPr lang="en-US" sz="1400" b="0" dirty="0">
                <a:solidFill>
                  <a:srgbClr val="091D5D"/>
                </a:solidFill>
                <a:latin typeface="Arial"/>
                <a:cs typeface="Arial"/>
              </a:rPr>
              <a:t>Pr</a:t>
            </a:r>
            <a:r>
              <a:rPr lang="en-US" sz="1400" b="0" spc="-5" dirty="0">
                <a:solidFill>
                  <a:srgbClr val="091D5D"/>
                </a:solidFill>
                <a:latin typeface="Arial"/>
                <a:cs typeface="Arial"/>
              </a:rPr>
              <a:t>o</a:t>
            </a:r>
            <a:r>
              <a:rPr lang="en-US" sz="1400" b="0" spc="-20" dirty="0">
                <a:solidFill>
                  <a:srgbClr val="091D5D"/>
                </a:solidFill>
                <a:latin typeface="Arial"/>
                <a:cs typeface="Arial"/>
              </a:rPr>
              <a:t>v</a:t>
            </a:r>
            <a:r>
              <a:rPr lang="en-US" sz="1400" b="0" dirty="0">
                <a:solidFill>
                  <a:srgbClr val="091D5D"/>
                </a:solidFill>
                <a:latin typeface="Arial"/>
                <a:cs typeface="Arial"/>
              </a:rPr>
              <a:t>id</a:t>
            </a:r>
            <a:r>
              <a:rPr lang="en-US" sz="1400" b="0" spc="-5" dirty="0">
                <a:solidFill>
                  <a:srgbClr val="091D5D"/>
                </a:solidFill>
                <a:latin typeface="Arial"/>
                <a:cs typeface="Arial"/>
              </a:rPr>
              <a:t>e</a:t>
            </a:r>
            <a:r>
              <a:rPr lang="en-US" sz="1400" b="0" dirty="0">
                <a:solidFill>
                  <a:srgbClr val="091D5D"/>
                </a:solidFill>
                <a:latin typeface="Arial"/>
                <a:cs typeface="Arial"/>
              </a:rPr>
              <a:t>r</a:t>
            </a:r>
            <a:r>
              <a:rPr lang="en-US" sz="1400" b="0" spc="5" dirty="0">
                <a:solidFill>
                  <a:srgbClr val="091D5D"/>
                </a:solidFill>
                <a:latin typeface="Arial"/>
                <a:cs typeface="Arial"/>
              </a:rPr>
              <a:t>s</a:t>
            </a:r>
            <a:r>
              <a:rPr lang="en-US" sz="1400" b="0" dirty="0">
                <a:solidFill>
                  <a:srgbClr val="091D5D"/>
                </a:solidFill>
                <a:latin typeface="Arial"/>
                <a:cs typeface="Arial"/>
              </a:rPr>
              <a:t>.</a:t>
            </a:r>
            <a:endParaRPr lang="en-US" sz="1400" dirty="0">
              <a:latin typeface="Arial"/>
              <a:cs typeface="Arial"/>
            </a:endParaRPr>
          </a:p>
          <a:p>
            <a:pPr marL="299085" indent="-286385">
              <a:lnSpc>
                <a:spcPct val="100000"/>
              </a:lnSpc>
              <a:spcBef>
                <a:spcPts val="600"/>
              </a:spcBef>
              <a:buClr>
                <a:srgbClr val="091D5D"/>
              </a:buClr>
              <a:buFont typeface="Arial"/>
              <a:buChar char="•"/>
              <a:tabLst>
                <a:tab pos="299720" algn="l"/>
              </a:tabLst>
            </a:pPr>
            <a:r>
              <a:rPr lang="en-US" sz="1400" b="0" spc="-5" dirty="0">
                <a:solidFill>
                  <a:srgbClr val="091D5D"/>
                </a:solidFill>
                <a:latin typeface="Arial"/>
                <a:cs typeface="Arial"/>
              </a:rPr>
              <a:t>Goa</a:t>
            </a:r>
            <a:r>
              <a:rPr lang="en-US" sz="1400" b="0" dirty="0">
                <a:solidFill>
                  <a:srgbClr val="091D5D"/>
                </a:solidFill>
                <a:latin typeface="Arial"/>
                <a:cs typeface="Arial"/>
              </a:rPr>
              <a:t>ls</a:t>
            </a:r>
            <a:r>
              <a:rPr lang="en-US" sz="1400" b="0" spc="-25" dirty="0">
                <a:solidFill>
                  <a:srgbClr val="091D5D"/>
                </a:solidFill>
                <a:latin typeface="Arial"/>
                <a:cs typeface="Arial"/>
              </a:rPr>
              <a:t> </a:t>
            </a:r>
            <a:r>
              <a:rPr lang="en-US" sz="1400" b="0" dirty="0">
                <a:solidFill>
                  <a:srgbClr val="091D5D"/>
                </a:solidFill>
                <a:latin typeface="Arial"/>
                <a:cs typeface="Arial"/>
              </a:rPr>
              <a:t>r</a:t>
            </a:r>
            <a:r>
              <a:rPr lang="en-US" sz="1400" b="0" spc="-5" dirty="0">
                <a:solidFill>
                  <a:srgbClr val="091D5D"/>
                </a:solidFill>
                <a:latin typeface="Arial"/>
                <a:cs typeface="Arial"/>
              </a:rPr>
              <a:t>e</a:t>
            </a:r>
            <a:r>
              <a:rPr lang="en-US" sz="1400" b="0" spc="5" dirty="0">
                <a:solidFill>
                  <a:srgbClr val="091D5D"/>
                </a:solidFill>
                <a:latin typeface="Arial"/>
                <a:cs typeface="Arial"/>
              </a:rPr>
              <a:t>c</a:t>
            </a:r>
            <a:r>
              <a:rPr lang="en-US" sz="1400" b="0" spc="-5" dirty="0">
                <a:solidFill>
                  <a:srgbClr val="091D5D"/>
                </a:solidFill>
                <a:latin typeface="Arial"/>
                <a:cs typeface="Arial"/>
              </a:rPr>
              <a:t>o</a:t>
            </a:r>
            <a:r>
              <a:rPr lang="en-US" sz="1400" b="0" dirty="0">
                <a:solidFill>
                  <a:srgbClr val="091D5D"/>
                </a:solidFill>
                <a:latin typeface="Arial"/>
                <a:cs typeface="Arial"/>
              </a:rPr>
              <a:t>r</a:t>
            </a:r>
            <a:r>
              <a:rPr lang="en-US" sz="1400" b="0" spc="-5" dirty="0">
                <a:solidFill>
                  <a:srgbClr val="091D5D"/>
                </a:solidFill>
                <a:latin typeface="Arial"/>
                <a:cs typeface="Arial"/>
              </a:rPr>
              <a:t>de</a:t>
            </a:r>
            <a:r>
              <a:rPr lang="en-US" sz="1400" b="0" dirty="0">
                <a:solidFill>
                  <a:srgbClr val="091D5D"/>
                </a:solidFill>
                <a:latin typeface="Arial"/>
                <a:cs typeface="Arial"/>
              </a:rPr>
              <a:t>d</a:t>
            </a:r>
            <a:r>
              <a:rPr lang="en-US" sz="1400" b="0" spc="-45" dirty="0">
                <a:solidFill>
                  <a:srgbClr val="091D5D"/>
                </a:solidFill>
                <a:latin typeface="Arial"/>
                <a:cs typeface="Arial"/>
              </a:rPr>
              <a:t> </a:t>
            </a:r>
            <a:r>
              <a:rPr lang="en-US" sz="1400" b="0" dirty="0">
                <a:solidFill>
                  <a:srgbClr val="091D5D"/>
                </a:solidFill>
                <a:latin typeface="Arial"/>
                <a:cs typeface="Arial"/>
              </a:rPr>
              <a:t>in</a:t>
            </a:r>
            <a:r>
              <a:rPr lang="en-US" sz="1400" b="0" spc="-10" dirty="0">
                <a:solidFill>
                  <a:srgbClr val="091D5D"/>
                </a:solidFill>
                <a:latin typeface="Arial"/>
                <a:cs typeface="Arial"/>
              </a:rPr>
              <a:t> </a:t>
            </a:r>
            <a:r>
              <a:rPr lang="en-US" sz="1400" b="0" spc="-5" dirty="0">
                <a:solidFill>
                  <a:srgbClr val="091D5D"/>
                </a:solidFill>
                <a:latin typeface="Arial"/>
                <a:cs typeface="Arial"/>
              </a:rPr>
              <a:t>p</a:t>
            </a:r>
            <a:r>
              <a:rPr lang="en-US" sz="1400" b="0" dirty="0">
                <a:solidFill>
                  <a:srgbClr val="091D5D"/>
                </a:solidFill>
                <a:latin typeface="Arial"/>
                <a:cs typeface="Arial"/>
              </a:rPr>
              <a:t>r</a:t>
            </a:r>
            <a:r>
              <a:rPr lang="en-US" sz="1400" b="0" spc="-5" dirty="0">
                <a:solidFill>
                  <a:srgbClr val="091D5D"/>
                </a:solidFill>
                <a:latin typeface="Arial"/>
                <a:cs typeface="Arial"/>
              </a:rPr>
              <a:t>e</a:t>
            </a:r>
            <a:r>
              <a:rPr lang="en-US" sz="1400" b="0" spc="-20" dirty="0">
                <a:solidFill>
                  <a:srgbClr val="091D5D"/>
                </a:solidFill>
                <a:latin typeface="Arial"/>
                <a:cs typeface="Arial"/>
              </a:rPr>
              <a:t>v</a:t>
            </a:r>
            <a:r>
              <a:rPr lang="en-US" sz="1400" b="0" dirty="0">
                <a:solidFill>
                  <a:srgbClr val="091D5D"/>
                </a:solidFill>
                <a:latin typeface="Arial"/>
                <a:cs typeface="Arial"/>
              </a:rPr>
              <a:t>i</a:t>
            </a:r>
            <a:r>
              <a:rPr lang="en-US" sz="1400" b="0" spc="-5" dirty="0">
                <a:solidFill>
                  <a:srgbClr val="091D5D"/>
                </a:solidFill>
                <a:latin typeface="Arial"/>
                <a:cs typeface="Arial"/>
              </a:rPr>
              <a:t>ou</a:t>
            </a:r>
            <a:r>
              <a:rPr lang="en-US" sz="1400" b="0" dirty="0">
                <a:solidFill>
                  <a:srgbClr val="091D5D"/>
                </a:solidFill>
                <a:latin typeface="Arial"/>
                <a:cs typeface="Arial"/>
              </a:rPr>
              <a:t>s</a:t>
            </a:r>
            <a:r>
              <a:rPr lang="en-US" sz="1400" b="0" spc="-15" dirty="0">
                <a:solidFill>
                  <a:srgbClr val="091D5D"/>
                </a:solidFill>
                <a:latin typeface="Arial"/>
                <a:cs typeface="Arial"/>
              </a:rPr>
              <a:t> </a:t>
            </a:r>
            <a:r>
              <a:rPr lang="en-US" sz="1400" b="0" spc="5" dirty="0">
                <a:solidFill>
                  <a:srgbClr val="091D5D"/>
                </a:solidFill>
                <a:latin typeface="Arial"/>
                <a:cs typeface="Arial"/>
              </a:rPr>
              <a:t>I</a:t>
            </a:r>
            <a:r>
              <a:rPr lang="en-US" sz="1400" b="0" spc="-5" dirty="0">
                <a:solidFill>
                  <a:srgbClr val="091D5D"/>
                </a:solidFill>
                <a:latin typeface="Arial"/>
                <a:cs typeface="Arial"/>
              </a:rPr>
              <a:t>S</a:t>
            </a:r>
            <a:r>
              <a:rPr lang="en-US" sz="1400" b="0" dirty="0">
                <a:solidFill>
                  <a:srgbClr val="091D5D"/>
                </a:solidFill>
                <a:latin typeface="Arial"/>
                <a:cs typeface="Arial"/>
              </a:rPr>
              <a:t>P</a:t>
            </a:r>
            <a:r>
              <a:rPr lang="en-US" sz="1400" b="0" spc="-30" dirty="0">
                <a:solidFill>
                  <a:srgbClr val="091D5D"/>
                </a:solidFill>
                <a:latin typeface="Arial"/>
                <a:cs typeface="Arial"/>
              </a:rPr>
              <a:t> </a:t>
            </a:r>
            <a:r>
              <a:rPr lang="en-US" sz="1400" b="0" spc="-20" dirty="0">
                <a:solidFill>
                  <a:srgbClr val="091D5D"/>
                </a:solidFill>
                <a:latin typeface="Arial"/>
                <a:cs typeface="Arial"/>
              </a:rPr>
              <a:t>w</a:t>
            </a:r>
            <a:r>
              <a:rPr lang="en-US" sz="1400" b="0" dirty="0">
                <a:solidFill>
                  <a:srgbClr val="091D5D"/>
                </a:solidFill>
                <a:latin typeface="Arial"/>
                <a:cs typeface="Arial"/>
              </a:rPr>
              <a:t>ill</a:t>
            </a:r>
            <a:r>
              <a:rPr lang="en-US" sz="1400" b="0" spc="5" dirty="0">
                <a:solidFill>
                  <a:srgbClr val="091D5D"/>
                </a:solidFill>
                <a:latin typeface="Arial"/>
                <a:cs typeface="Arial"/>
              </a:rPr>
              <a:t> </a:t>
            </a:r>
            <a:r>
              <a:rPr lang="en-US" sz="1400" b="0" spc="-5" dirty="0">
                <a:solidFill>
                  <a:srgbClr val="091D5D"/>
                </a:solidFill>
                <a:latin typeface="Arial"/>
                <a:cs typeface="Arial"/>
              </a:rPr>
              <a:t>b</a:t>
            </a:r>
            <a:r>
              <a:rPr lang="en-US" sz="1400" b="0" dirty="0">
                <a:solidFill>
                  <a:srgbClr val="091D5D"/>
                </a:solidFill>
                <a:latin typeface="Arial"/>
                <a:cs typeface="Arial"/>
              </a:rPr>
              <a:t>e</a:t>
            </a:r>
            <a:r>
              <a:rPr lang="en-US" sz="1400" b="0" spc="-10" dirty="0">
                <a:solidFill>
                  <a:srgbClr val="091D5D"/>
                </a:solidFill>
                <a:latin typeface="Arial"/>
                <a:cs typeface="Arial"/>
              </a:rPr>
              <a:t> </a:t>
            </a:r>
            <a:r>
              <a:rPr lang="en-US" sz="1400" b="0" dirty="0">
                <a:solidFill>
                  <a:srgbClr val="091D5D"/>
                </a:solidFill>
                <a:latin typeface="Arial"/>
                <a:cs typeface="Arial"/>
              </a:rPr>
              <a:t>r</a:t>
            </a:r>
            <a:r>
              <a:rPr lang="en-US" sz="1400" b="0" spc="-5" dirty="0">
                <a:solidFill>
                  <a:srgbClr val="091D5D"/>
                </a:solidFill>
                <a:latin typeface="Arial"/>
                <a:cs typeface="Arial"/>
              </a:rPr>
              <a:t>e</a:t>
            </a:r>
            <a:r>
              <a:rPr lang="en-US" sz="1400" b="0" spc="5" dirty="0">
                <a:solidFill>
                  <a:srgbClr val="091D5D"/>
                </a:solidFill>
                <a:latin typeface="Arial"/>
                <a:cs typeface="Arial"/>
              </a:rPr>
              <a:t>c</a:t>
            </a:r>
            <a:r>
              <a:rPr lang="en-US" sz="1400" b="0" spc="-5" dirty="0">
                <a:solidFill>
                  <a:srgbClr val="091D5D"/>
                </a:solidFill>
                <a:latin typeface="Arial"/>
                <a:cs typeface="Arial"/>
              </a:rPr>
              <a:t>a</a:t>
            </a:r>
            <a:r>
              <a:rPr lang="en-US" sz="1400" b="0" dirty="0">
                <a:solidFill>
                  <a:srgbClr val="091D5D"/>
                </a:solidFill>
                <a:latin typeface="Arial"/>
                <a:cs typeface="Arial"/>
              </a:rPr>
              <a:t>ll</a:t>
            </a:r>
            <a:r>
              <a:rPr lang="en-US" sz="1400" b="0" spc="-5" dirty="0">
                <a:solidFill>
                  <a:srgbClr val="091D5D"/>
                </a:solidFill>
                <a:latin typeface="Arial"/>
                <a:cs typeface="Arial"/>
              </a:rPr>
              <a:t>e</a:t>
            </a:r>
            <a:r>
              <a:rPr lang="en-US" sz="1400" b="0" dirty="0">
                <a:solidFill>
                  <a:srgbClr val="091D5D"/>
                </a:solidFill>
                <a:latin typeface="Arial"/>
                <a:cs typeface="Arial"/>
              </a:rPr>
              <a:t>d</a:t>
            </a:r>
            <a:r>
              <a:rPr lang="en-US" sz="1400" b="0" spc="-45" dirty="0">
                <a:solidFill>
                  <a:srgbClr val="091D5D"/>
                </a:solidFill>
                <a:latin typeface="Arial"/>
                <a:cs typeface="Arial"/>
              </a:rPr>
              <a:t> </a:t>
            </a:r>
            <a:r>
              <a:rPr lang="en-US" sz="1400" b="0" spc="-5" dirty="0">
                <a:solidFill>
                  <a:srgbClr val="091D5D"/>
                </a:solidFill>
                <a:latin typeface="Arial"/>
                <a:cs typeface="Arial"/>
              </a:rPr>
              <a:t>an</a:t>
            </a:r>
            <a:r>
              <a:rPr lang="en-US" sz="1400" b="0" dirty="0">
                <a:solidFill>
                  <a:srgbClr val="091D5D"/>
                </a:solidFill>
                <a:latin typeface="Arial"/>
                <a:cs typeface="Arial"/>
              </a:rPr>
              <a:t>d</a:t>
            </a:r>
            <a:r>
              <a:rPr lang="en-US" sz="1400" b="0" spc="-20" dirty="0">
                <a:solidFill>
                  <a:srgbClr val="091D5D"/>
                </a:solidFill>
                <a:latin typeface="Arial"/>
                <a:cs typeface="Arial"/>
              </a:rPr>
              <a:t> </a:t>
            </a:r>
            <a:r>
              <a:rPr lang="en-US" sz="1400" b="0" spc="5" dirty="0">
                <a:solidFill>
                  <a:srgbClr val="091D5D"/>
                </a:solidFill>
                <a:latin typeface="Arial"/>
                <a:cs typeface="Arial"/>
              </a:rPr>
              <a:t>c</a:t>
            </a:r>
            <a:r>
              <a:rPr lang="en-US" sz="1400" b="0" spc="-5" dirty="0">
                <a:solidFill>
                  <a:srgbClr val="091D5D"/>
                </a:solidFill>
                <a:latin typeface="Arial"/>
                <a:cs typeface="Arial"/>
              </a:rPr>
              <a:t>a</a:t>
            </a:r>
            <a:r>
              <a:rPr lang="en-US" sz="1400" b="0" dirty="0">
                <a:solidFill>
                  <a:srgbClr val="091D5D"/>
                </a:solidFill>
                <a:latin typeface="Arial"/>
                <a:cs typeface="Arial"/>
              </a:rPr>
              <a:t>n</a:t>
            </a:r>
            <a:r>
              <a:rPr lang="en-US" sz="1400" b="0" spc="-20" dirty="0">
                <a:solidFill>
                  <a:srgbClr val="091D5D"/>
                </a:solidFill>
                <a:latin typeface="Arial"/>
                <a:cs typeface="Arial"/>
              </a:rPr>
              <a:t> </a:t>
            </a:r>
            <a:r>
              <a:rPr lang="en-US" sz="1400" b="0" spc="-5" dirty="0">
                <a:solidFill>
                  <a:srgbClr val="091D5D"/>
                </a:solidFill>
                <a:latin typeface="Arial"/>
                <a:cs typeface="Arial"/>
              </a:rPr>
              <a:t>b</a:t>
            </a:r>
            <a:r>
              <a:rPr lang="en-US" sz="1400" b="0" dirty="0">
                <a:solidFill>
                  <a:srgbClr val="091D5D"/>
                </a:solidFill>
                <a:latin typeface="Arial"/>
                <a:cs typeface="Arial"/>
              </a:rPr>
              <a:t>e</a:t>
            </a:r>
            <a:r>
              <a:rPr lang="en-US" sz="1400" b="0" spc="-5" dirty="0">
                <a:solidFill>
                  <a:srgbClr val="091D5D"/>
                </a:solidFill>
                <a:latin typeface="Arial"/>
                <a:cs typeface="Arial"/>
              </a:rPr>
              <a:t> </a:t>
            </a:r>
            <a:r>
              <a:rPr lang="en-US" sz="1400" b="0" dirty="0">
                <a:solidFill>
                  <a:srgbClr val="091D5D"/>
                </a:solidFill>
                <a:latin typeface="Arial"/>
                <a:cs typeface="Arial"/>
              </a:rPr>
              <a:t>r</a:t>
            </a:r>
            <a:r>
              <a:rPr lang="en-US" sz="1400" b="0" spc="-5" dirty="0">
                <a:solidFill>
                  <a:srgbClr val="091D5D"/>
                </a:solidFill>
                <a:latin typeface="Arial"/>
                <a:cs typeface="Arial"/>
              </a:rPr>
              <a:t>e</a:t>
            </a:r>
            <a:r>
              <a:rPr lang="en-US" sz="1400" b="0" spc="-20" dirty="0">
                <a:solidFill>
                  <a:srgbClr val="091D5D"/>
                </a:solidFill>
                <a:latin typeface="Arial"/>
                <a:cs typeface="Arial"/>
              </a:rPr>
              <a:t>v</a:t>
            </a:r>
            <a:r>
              <a:rPr lang="en-US" sz="1400" b="0" dirty="0">
                <a:solidFill>
                  <a:srgbClr val="091D5D"/>
                </a:solidFill>
                <a:latin typeface="Arial"/>
                <a:cs typeface="Arial"/>
              </a:rPr>
              <a:t>i</a:t>
            </a:r>
            <a:r>
              <a:rPr lang="en-US" sz="1400" b="0" spc="5" dirty="0">
                <a:solidFill>
                  <a:srgbClr val="091D5D"/>
                </a:solidFill>
                <a:latin typeface="Arial"/>
                <a:cs typeface="Arial"/>
              </a:rPr>
              <a:t>s</a:t>
            </a:r>
            <a:r>
              <a:rPr lang="en-US" sz="1400" b="0" spc="-5" dirty="0">
                <a:solidFill>
                  <a:srgbClr val="091D5D"/>
                </a:solidFill>
                <a:latin typeface="Arial"/>
                <a:cs typeface="Arial"/>
              </a:rPr>
              <a:t>e</a:t>
            </a:r>
            <a:r>
              <a:rPr lang="en-US" sz="1400" b="0" dirty="0">
                <a:solidFill>
                  <a:srgbClr val="091D5D"/>
                </a:solidFill>
                <a:latin typeface="Arial"/>
                <a:cs typeface="Arial"/>
              </a:rPr>
              <a:t>d</a:t>
            </a:r>
            <a:r>
              <a:rPr lang="en-US" sz="1400" b="0" spc="-20" dirty="0">
                <a:solidFill>
                  <a:srgbClr val="091D5D"/>
                </a:solidFill>
                <a:latin typeface="Arial"/>
                <a:cs typeface="Arial"/>
              </a:rPr>
              <a:t> </a:t>
            </a:r>
            <a:r>
              <a:rPr lang="en-US" sz="1400" b="0" spc="-5" dirty="0">
                <a:solidFill>
                  <a:srgbClr val="091D5D"/>
                </a:solidFill>
                <a:latin typeface="Arial"/>
                <a:cs typeface="Arial"/>
              </a:rPr>
              <a:t>b</a:t>
            </a:r>
            <a:r>
              <a:rPr lang="en-US" sz="1400" b="0" dirty="0">
                <a:solidFill>
                  <a:srgbClr val="091D5D"/>
                </a:solidFill>
                <a:latin typeface="Arial"/>
                <a:cs typeface="Arial"/>
              </a:rPr>
              <a:t>y</a:t>
            </a:r>
            <a:r>
              <a:rPr lang="en-US" sz="1400" b="0" spc="-15" dirty="0">
                <a:solidFill>
                  <a:srgbClr val="091D5D"/>
                </a:solidFill>
                <a:latin typeface="Arial"/>
                <a:cs typeface="Arial"/>
              </a:rPr>
              <a:t> </a:t>
            </a:r>
            <a:r>
              <a:rPr lang="en-US" sz="1400" b="0" spc="-5" dirty="0">
                <a:solidFill>
                  <a:srgbClr val="091D5D"/>
                </a:solidFill>
                <a:latin typeface="Arial"/>
                <a:cs typeface="Arial"/>
              </a:rPr>
              <a:t>bo</a:t>
            </a:r>
            <a:r>
              <a:rPr lang="en-US" sz="1400" b="0" spc="5" dirty="0">
                <a:solidFill>
                  <a:srgbClr val="091D5D"/>
                </a:solidFill>
                <a:latin typeface="Arial"/>
                <a:cs typeface="Arial"/>
              </a:rPr>
              <a:t>t</a:t>
            </a:r>
            <a:r>
              <a:rPr lang="en-US" sz="1400" b="0" dirty="0">
                <a:solidFill>
                  <a:srgbClr val="091D5D"/>
                </a:solidFill>
                <a:latin typeface="Arial"/>
                <a:cs typeface="Arial"/>
              </a:rPr>
              <a:t>h</a:t>
            </a:r>
            <a:r>
              <a:rPr lang="en-US" sz="1400" b="0" spc="-20" dirty="0">
                <a:solidFill>
                  <a:srgbClr val="091D5D"/>
                </a:solidFill>
                <a:latin typeface="Arial"/>
                <a:cs typeface="Arial"/>
              </a:rPr>
              <a:t> </a:t>
            </a:r>
            <a:r>
              <a:rPr lang="en-US" sz="1400" b="0" spc="-5" dirty="0">
                <a:solidFill>
                  <a:srgbClr val="091D5D"/>
                </a:solidFill>
                <a:latin typeface="Arial"/>
                <a:cs typeface="Arial"/>
              </a:rPr>
              <a:t>S</a:t>
            </a:r>
            <a:r>
              <a:rPr lang="en-US" sz="1400" b="0" spc="-10" dirty="0">
                <a:solidFill>
                  <a:srgbClr val="091D5D"/>
                </a:solidFill>
                <a:latin typeface="Arial"/>
                <a:cs typeface="Arial"/>
              </a:rPr>
              <a:t>C</a:t>
            </a:r>
            <a:r>
              <a:rPr lang="en-US" sz="1400" b="0" dirty="0">
                <a:solidFill>
                  <a:srgbClr val="091D5D"/>
                </a:solidFill>
                <a:latin typeface="Arial"/>
                <a:cs typeface="Arial"/>
              </a:rPr>
              <a:t>s </a:t>
            </a:r>
            <a:r>
              <a:rPr lang="en-US" sz="1400" b="0" spc="-5" dirty="0">
                <a:solidFill>
                  <a:srgbClr val="091D5D"/>
                </a:solidFill>
                <a:latin typeface="Arial"/>
                <a:cs typeface="Arial"/>
              </a:rPr>
              <a:t>an</a:t>
            </a:r>
            <a:r>
              <a:rPr lang="en-US" sz="1400" b="0" dirty="0">
                <a:solidFill>
                  <a:srgbClr val="091D5D"/>
                </a:solidFill>
                <a:latin typeface="Arial"/>
                <a:cs typeface="Arial"/>
              </a:rPr>
              <a:t>d</a:t>
            </a:r>
            <a:r>
              <a:rPr lang="en-US" sz="1400" b="0" spc="-20" dirty="0">
                <a:solidFill>
                  <a:srgbClr val="091D5D"/>
                </a:solidFill>
                <a:latin typeface="Arial"/>
                <a:cs typeface="Arial"/>
              </a:rPr>
              <a:t> </a:t>
            </a:r>
            <a:r>
              <a:rPr lang="en-US" sz="1400" b="0" spc="-5" dirty="0">
                <a:solidFill>
                  <a:srgbClr val="091D5D"/>
                </a:solidFill>
                <a:latin typeface="Arial"/>
                <a:cs typeface="Arial"/>
              </a:rPr>
              <a:t>P</a:t>
            </a:r>
            <a:r>
              <a:rPr lang="en-US" sz="1400" b="0" dirty="0">
                <a:solidFill>
                  <a:srgbClr val="091D5D"/>
                </a:solidFill>
                <a:latin typeface="Arial"/>
                <a:cs typeface="Arial"/>
              </a:rPr>
              <a:t>r</a:t>
            </a:r>
            <a:r>
              <a:rPr lang="en-US" sz="1400" b="0" spc="-5" dirty="0">
                <a:solidFill>
                  <a:srgbClr val="091D5D"/>
                </a:solidFill>
                <a:latin typeface="Arial"/>
                <a:cs typeface="Arial"/>
              </a:rPr>
              <a:t>o</a:t>
            </a:r>
            <a:r>
              <a:rPr lang="en-US" sz="1400" b="0" spc="-20" dirty="0">
                <a:solidFill>
                  <a:srgbClr val="091D5D"/>
                </a:solidFill>
                <a:latin typeface="Arial"/>
                <a:cs typeface="Arial"/>
              </a:rPr>
              <a:t>v</a:t>
            </a:r>
            <a:r>
              <a:rPr lang="en-US" sz="1400" b="0" dirty="0">
                <a:solidFill>
                  <a:srgbClr val="091D5D"/>
                </a:solidFill>
                <a:latin typeface="Arial"/>
                <a:cs typeface="Arial"/>
              </a:rPr>
              <a:t>i</a:t>
            </a:r>
            <a:r>
              <a:rPr lang="en-US" sz="1400" b="0" spc="-5" dirty="0">
                <a:solidFill>
                  <a:srgbClr val="091D5D"/>
                </a:solidFill>
                <a:latin typeface="Arial"/>
                <a:cs typeface="Arial"/>
              </a:rPr>
              <a:t>de</a:t>
            </a:r>
            <a:r>
              <a:rPr lang="en-US" sz="1400" b="0" dirty="0">
                <a:solidFill>
                  <a:srgbClr val="091D5D"/>
                </a:solidFill>
                <a:latin typeface="Arial"/>
                <a:cs typeface="Arial"/>
              </a:rPr>
              <a:t>r</a:t>
            </a:r>
            <a:r>
              <a:rPr lang="en-US" sz="1400" b="0" spc="5" dirty="0">
                <a:solidFill>
                  <a:srgbClr val="091D5D"/>
                </a:solidFill>
                <a:latin typeface="Arial"/>
                <a:cs typeface="Arial"/>
              </a:rPr>
              <a:t>s</a:t>
            </a:r>
            <a:r>
              <a:rPr lang="en-US" sz="1400" b="0" dirty="0">
                <a:solidFill>
                  <a:srgbClr val="091D5D"/>
                </a:solidFill>
                <a:latin typeface="Arial"/>
                <a:cs typeface="Arial"/>
              </a:rPr>
              <a:t>.</a:t>
            </a:r>
            <a:endParaRPr lang="en-US" sz="1400" dirty="0">
              <a:latin typeface="Arial"/>
              <a:cs typeface="Arial"/>
            </a:endParaRPr>
          </a:p>
          <a:p>
            <a:pPr marL="299085" indent="-286385">
              <a:lnSpc>
                <a:spcPct val="100000"/>
              </a:lnSpc>
              <a:spcBef>
                <a:spcPts val="600"/>
              </a:spcBef>
              <a:buClr>
                <a:srgbClr val="091D5D"/>
              </a:buClr>
              <a:buFont typeface="Arial"/>
              <a:buChar char="•"/>
              <a:tabLst>
                <a:tab pos="299720" algn="l"/>
              </a:tabLst>
            </a:pPr>
            <a:r>
              <a:rPr lang="en-US" sz="1400" b="0" spc="-5" dirty="0">
                <a:solidFill>
                  <a:srgbClr val="091D5D"/>
                </a:solidFill>
                <a:latin typeface="Arial"/>
                <a:cs typeface="Arial"/>
              </a:rPr>
              <a:t>Ob</a:t>
            </a:r>
            <a:r>
              <a:rPr lang="en-US" sz="1400" b="0" dirty="0">
                <a:solidFill>
                  <a:srgbClr val="091D5D"/>
                </a:solidFill>
                <a:latin typeface="Arial"/>
                <a:cs typeface="Arial"/>
              </a:rPr>
              <a:t>j</a:t>
            </a:r>
            <a:r>
              <a:rPr lang="en-US" sz="1400" b="0" spc="-5" dirty="0">
                <a:solidFill>
                  <a:srgbClr val="091D5D"/>
                </a:solidFill>
                <a:latin typeface="Arial"/>
                <a:cs typeface="Arial"/>
              </a:rPr>
              <a:t>e</a:t>
            </a:r>
            <a:r>
              <a:rPr lang="en-US" sz="1400" b="0" spc="5" dirty="0">
                <a:solidFill>
                  <a:srgbClr val="091D5D"/>
                </a:solidFill>
                <a:latin typeface="Arial"/>
                <a:cs typeface="Arial"/>
              </a:rPr>
              <a:t>ct</a:t>
            </a:r>
            <a:r>
              <a:rPr lang="en-US" sz="1400" b="0" dirty="0">
                <a:solidFill>
                  <a:srgbClr val="091D5D"/>
                </a:solidFill>
                <a:latin typeface="Arial"/>
                <a:cs typeface="Arial"/>
              </a:rPr>
              <a:t>i</a:t>
            </a:r>
            <a:r>
              <a:rPr lang="en-US" sz="1400" b="0" spc="-20" dirty="0">
                <a:solidFill>
                  <a:srgbClr val="091D5D"/>
                </a:solidFill>
                <a:latin typeface="Arial"/>
                <a:cs typeface="Arial"/>
              </a:rPr>
              <a:t>v</a:t>
            </a:r>
            <a:r>
              <a:rPr lang="en-US" sz="1400" b="0" spc="-5" dirty="0">
                <a:solidFill>
                  <a:srgbClr val="091D5D"/>
                </a:solidFill>
                <a:latin typeface="Arial"/>
                <a:cs typeface="Arial"/>
              </a:rPr>
              <a:t>e</a:t>
            </a:r>
            <a:r>
              <a:rPr lang="en-US" sz="1400" b="0" dirty="0">
                <a:solidFill>
                  <a:srgbClr val="091D5D"/>
                </a:solidFill>
                <a:latin typeface="Arial"/>
                <a:cs typeface="Arial"/>
              </a:rPr>
              <a:t>s</a:t>
            </a:r>
            <a:r>
              <a:rPr lang="en-US" sz="1400" b="0" spc="-25" dirty="0">
                <a:solidFill>
                  <a:srgbClr val="091D5D"/>
                </a:solidFill>
                <a:latin typeface="Arial"/>
                <a:cs typeface="Arial"/>
              </a:rPr>
              <a:t> </a:t>
            </a:r>
            <a:r>
              <a:rPr lang="en-US" sz="1400" b="0" spc="5" dirty="0">
                <a:solidFill>
                  <a:srgbClr val="091D5D"/>
                </a:solidFill>
                <a:latin typeface="Arial"/>
                <a:cs typeface="Arial"/>
              </a:rPr>
              <a:t>f</a:t>
            </a:r>
            <a:r>
              <a:rPr lang="en-US" sz="1400" b="0" dirty="0">
                <a:solidFill>
                  <a:srgbClr val="091D5D"/>
                </a:solidFill>
                <a:latin typeface="Arial"/>
                <a:cs typeface="Arial"/>
              </a:rPr>
              <a:t>r</a:t>
            </a:r>
            <a:r>
              <a:rPr lang="en-US" sz="1400" b="0" spc="-5" dirty="0">
                <a:solidFill>
                  <a:srgbClr val="091D5D"/>
                </a:solidFill>
                <a:latin typeface="Arial"/>
                <a:cs typeface="Arial"/>
              </a:rPr>
              <a:t>o</a:t>
            </a:r>
            <a:r>
              <a:rPr lang="en-US" sz="1400" b="0" dirty="0">
                <a:solidFill>
                  <a:srgbClr val="091D5D"/>
                </a:solidFill>
                <a:latin typeface="Arial"/>
                <a:cs typeface="Arial"/>
              </a:rPr>
              <a:t>m</a:t>
            </a:r>
            <a:r>
              <a:rPr lang="en-US" sz="1400" b="0" spc="-25" dirty="0">
                <a:solidFill>
                  <a:srgbClr val="091D5D"/>
                </a:solidFill>
                <a:latin typeface="Arial"/>
                <a:cs typeface="Arial"/>
              </a:rPr>
              <a:t> </a:t>
            </a:r>
            <a:r>
              <a:rPr lang="en-US" sz="1400" b="0" spc="5" dirty="0">
                <a:solidFill>
                  <a:srgbClr val="091D5D"/>
                </a:solidFill>
                <a:latin typeface="Arial"/>
                <a:cs typeface="Arial"/>
              </a:rPr>
              <a:t>t</a:t>
            </a:r>
            <a:r>
              <a:rPr lang="en-US" sz="1400" b="0" spc="-5" dirty="0">
                <a:solidFill>
                  <a:srgbClr val="091D5D"/>
                </a:solidFill>
                <a:latin typeface="Arial"/>
                <a:cs typeface="Arial"/>
              </a:rPr>
              <a:t>h</a:t>
            </a:r>
            <a:r>
              <a:rPr lang="en-US" sz="1400" b="0" dirty="0">
                <a:solidFill>
                  <a:srgbClr val="091D5D"/>
                </a:solidFill>
                <a:latin typeface="Arial"/>
                <a:cs typeface="Arial"/>
              </a:rPr>
              <a:t>e</a:t>
            </a:r>
            <a:r>
              <a:rPr lang="en-US" sz="1400" b="0" spc="-35" dirty="0">
                <a:solidFill>
                  <a:srgbClr val="091D5D"/>
                </a:solidFill>
                <a:latin typeface="Arial"/>
                <a:cs typeface="Arial"/>
              </a:rPr>
              <a:t> </a:t>
            </a:r>
            <a:r>
              <a:rPr lang="en-US" sz="1400" b="0" spc="-5" dirty="0">
                <a:solidFill>
                  <a:srgbClr val="091D5D"/>
                </a:solidFill>
                <a:latin typeface="Arial"/>
                <a:cs typeface="Arial"/>
              </a:rPr>
              <a:t>p</a:t>
            </a:r>
            <a:r>
              <a:rPr lang="en-US" sz="1400" b="0" dirty="0">
                <a:solidFill>
                  <a:srgbClr val="091D5D"/>
                </a:solidFill>
                <a:latin typeface="Arial"/>
                <a:cs typeface="Arial"/>
              </a:rPr>
              <a:t>r</a:t>
            </a:r>
            <a:r>
              <a:rPr lang="en-US" sz="1400" b="0" spc="-5" dirty="0">
                <a:solidFill>
                  <a:srgbClr val="091D5D"/>
                </a:solidFill>
                <a:latin typeface="Arial"/>
                <a:cs typeface="Arial"/>
              </a:rPr>
              <a:t>e</a:t>
            </a:r>
            <a:r>
              <a:rPr lang="en-US" sz="1400" b="0" spc="-20" dirty="0">
                <a:solidFill>
                  <a:srgbClr val="091D5D"/>
                </a:solidFill>
                <a:latin typeface="Arial"/>
                <a:cs typeface="Arial"/>
              </a:rPr>
              <a:t>v</a:t>
            </a:r>
            <a:r>
              <a:rPr lang="en-US" sz="1400" b="0" dirty="0">
                <a:solidFill>
                  <a:srgbClr val="091D5D"/>
                </a:solidFill>
                <a:latin typeface="Arial"/>
                <a:cs typeface="Arial"/>
              </a:rPr>
              <a:t>i</a:t>
            </a:r>
            <a:r>
              <a:rPr lang="en-US" sz="1400" b="0" spc="-5" dirty="0">
                <a:solidFill>
                  <a:srgbClr val="091D5D"/>
                </a:solidFill>
                <a:latin typeface="Arial"/>
                <a:cs typeface="Arial"/>
              </a:rPr>
              <a:t>ou</a:t>
            </a:r>
            <a:r>
              <a:rPr lang="en-US" sz="1400" b="0" dirty="0">
                <a:solidFill>
                  <a:srgbClr val="091D5D"/>
                </a:solidFill>
                <a:latin typeface="Arial"/>
                <a:cs typeface="Arial"/>
              </a:rPr>
              <a:t>s</a:t>
            </a:r>
            <a:r>
              <a:rPr lang="en-US" sz="1400" b="0" spc="-15" dirty="0">
                <a:solidFill>
                  <a:srgbClr val="091D5D"/>
                </a:solidFill>
                <a:latin typeface="Arial"/>
                <a:cs typeface="Arial"/>
              </a:rPr>
              <a:t> </a:t>
            </a:r>
            <a:r>
              <a:rPr lang="en-US" sz="1400" b="0" spc="5" dirty="0">
                <a:solidFill>
                  <a:srgbClr val="091D5D"/>
                </a:solidFill>
                <a:latin typeface="Arial"/>
                <a:cs typeface="Arial"/>
              </a:rPr>
              <a:t>I</a:t>
            </a:r>
            <a:r>
              <a:rPr lang="en-US" sz="1400" b="0" spc="-5" dirty="0">
                <a:solidFill>
                  <a:srgbClr val="091D5D"/>
                </a:solidFill>
                <a:latin typeface="Arial"/>
                <a:cs typeface="Arial"/>
              </a:rPr>
              <a:t>S</a:t>
            </a:r>
            <a:r>
              <a:rPr lang="en-US" sz="1400" b="0" dirty="0">
                <a:solidFill>
                  <a:srgbClr val="091D5D"/>
                </a:solidFill>
                <a:latin typeface="Arial"/>
                <a:cs typeface="Arial"/>
              </a:rPr>
              <a:t>P</a:t>
            </a:r>
            <a:r>
              <a:rPr lang="en-US" sz="1400" b="0" spc="-30" dirty="0">
                <a:solidFill>
                  <a:srgbClr val="091D5D"/>
                </a:solidFill>
                <a:latin typeface="Arial"/>
                <a:cs typeface="Arial"/>
              </a:rPr>
              <a:t> </a:t>
            </a:r>
            <a:r>
              <a:rPr lang="en-US" sz="1400" b="0" spc="-20" dirty="0">
                <a:solidFill>
                  <a:srgbClr val="091D5D"/>
                </a:solidFill>
                <a:latin typeface="Arial"/>
                <a:cs typeface="Arial"/>
              </a:rPr>
              <a:t>w</a:t>
            </a:r>
            <a:r>
              <a:rPr lang="en-US" sz="1400" b="0" dirty="0">
                <a:solidFill>
                  <a:srgbClr val="091D5D"/>
                </a:solidFill>
                <a:latin typeface="Arial"/>
                <a:cs typeface="Arial"/>
              </a:rPr>
              <a:t>ill</a:t>
            </a:r>
            <a:r>
              <a:rPr lang="en-US" sz="1400" b="0" spc="15" dirty="0">
                <a:solidFill>
                  <a:srgbClr val="091D5D"/>
                </a:solidFill>
                <a:latin typeface="Arial"/>
                <a:cs typeface="Arial"/>
              </a:rPr>
              <a:t> </a:t>
            </a:r>
            <a:r>
              <a:rPr lang="en-US" sz="1400" b="0" spc="-5" dirty="0">
                <a:solidFill>
                  <a:srgbClr val="091D5D"/>
                </a:solidFill>
                <a:latin typeface="Arial"/>
                <a:cs typeface="Arial"/>
              </a:rPr>
              <a:t>b</a:t>
            </a:r>
            <a:r>
              <a:rPr lang="en-US" sz="1400" b="0" dirty="0">
                <a:solidFill>
                  <a:srgbClr val="091D5D"/>
                </a:solidFill>
                <a:latin typeface="Arial"/>
                <a:cs typeface="Arial"/>
              </a:rPr>
              <a:t>e</a:t>
            </a:r>
            <a:r>
              <a:rPr lang="en-US" sz="1400" b="0" spc="-20" dirty="0">
                <a:solidFill>
                  <a:srgbClr val="091D5D"/>
                </a:solidFill>
                <a:latin typeface="Arial"/>
                <a:cs typeface="Arial"/>
              </a:rPr>
              <a:t> </a:t>
            </a:r>
            <a:r>
              <a:rPr lang="en-US" sz="1400" b="0" dirty="0">
                <a:solidFill>
                  <a:srgbClr val="091D5D"/>
                </a:solidFill>
                <a:latin typeface="Arial"/>
                <a:cs typeface="Arial"/>
              </a:rPr>
              <a:t>r</a:t>
            </a:r>
            <a:r>
              <a:rPr lang="en-US" sz="1400" b="0" spc="-5" dirty="0">
                <a:solidFill>
                  <a:srgbClr val="091D5D"/>
                </a:solidFill>
                <a:latin typeface="Arial"/>
                <a:cs typeface="Arial"/>
              </a:rPr>
              <a:t>e</a:t>
            </a:r>
            <a:r>
              <a:rPr lang="en-US" sz="1400" b="0" spc="5" dirty="0">
                <a:solidFill>
                  <a:srgbClr val="091D5D"/>
                </a:solidFill>
                <a:latin typeface="Arial"/>
                <a:cs typeface="Arial"/>
              </a:rPr>
              <a:t>c</a:t>
            </a:r>
            <a:r>
              <a:rPr lang="en-US" sz="1400" b="0" spc="-5" dirty="0">
                <a:solidFill>
                  <a:srgbClr val="091D5D"/>
                </a:solidFill>
                <a:latin typeface="Arial"/>
                <a:cs typeface="Arial"/>
              </a:rPr>
              <a:t>a</a:t>
            </a:r>
            <a:r>
              <a:rPr lang="en-US" sz="1400" b="0" dirty="0">
                <a:solidFill>
                  <a:srgbClr val="091D5D"/>
                </a:solidFill>
                <a:latin typeface="Arial"/>
                <a:cs typeface="Arial"/>
              </a:rPr>
              <a:t>ll</a:t>
            </a:r>
            <a:r>
              <a:rPr lang="en-US" sz="1400" b="0" spc="-5" dirty="0">
                <a:solidFill>
                  <a:srgbClr val="091D5D"/>
                </a:solidFill>
                <a:latin typeface="Arial"/>
                <a:cs typeface="Arial"/>
              </a:rPr>
              <a:t>ed</a:t>
            </a:r>
            <a:r>
              <a:rPr lang="en-US" sz="1400" b="0" dirty="0">
                <a:solidFill>
                  <a:srgbClr val="091D5D"/>
                </a:solidFill>
                <a:latin typeface="Arial"/>
                <a:cs typeface="Arial"/>
              </a:rPr>
              <a:t>,</a:t>
            </a:r>
            <a:r>
              <a:rPr lang="en-US" sz="1400" b="0" spc="-40" dirty="0">
                <a:solidFill>
                  <a:srgbClr val="091D5D"/>
                </a:solidFill>
                <a:latin typeface="Arial"/>
                <a:cs typeface="Arial"/>
              </a:rPr>
              <a:t> </a:t>
            </a:r>
            <a:r>
              <a:rPr lang="en-US" sz="1400" b="0" dirty="0">
                <a:solidFill>
                  <a:srgbClr val="091D5D"/>
                </a:solidFill>
                <a:latin typeface="Arial"/>
                <a:cs typeface="Arial"/>
              </a:rPr>
              <a:t>r</a:t>
            </a:r>
            <a:r>
              <a:rPr lang="en-US" sz="1400" b="0" spc="-5" dirty="0">
                <a:solidFill>
                  <a:srgbClr val="091D5D"/>
                </a:solidFill>
                <a:latin typeface="Arial"/>
                <a:cs typeface="Arial"/>
              </a:rPr>
              <a:t>e</a:t>
            </a:r>
            <a:r>
              <a:rPr lang="en-US" sz="1400" b="0" spc="-20" dirty="0">
                <a:solidFill>
                  <a:srgbClr val="091D5D"/>
                </a:solidFill>
                <a:latin typeface="Arial"/>
                <a:cs typeface="Arial"/>
              </a:rPr>
              <a:t>v</a:t>
            </a:r>
            <a:r>
              <a:rPr lang="en-US" sz="1400" b="0" dirty="0">
                <a:solidFill>
                  <a:srgbClr val="091D5D"/>
                </a:solidFill>
                <a:latin typeface="Arial"/>
                <a:cs typeface="Arial"/>
              </a:rPr>
              <a:t>i</a:t>
            </a:r>
            <a:r>
              <a:rPr lang="en-US" sz="1400" b="0" spc="5" dirty="0">
                <a:solidFill>
                  <a:srgbClr val="091D5D"/>
                </a:solidFill>
                <a:latin typeface="Arial"/>
                <a:cs typeface="Arial"/>
              </a:rPr>
              <a:t>s</a:t>
            </a:r>
            <a:r>
              <a:rPr lang="en-US" sz="1400" b="0" spc="-5" dirty="0">
                <a:solidFill>
                  <a:srgbClr val="091D5D"/>
                </a:solidFill>
                <a:latin typeface="Arial"/>
                <a:cs typeface="Arial"/>
              </a:rPr>
              <a:t>e</a:t>
            </a:r>
            <a:r>
              <a:rPr lang="en-US" sz="1400" b="0" dirty="0">
                <a:solidFill>
                  <a:srgbClr val="091D5D"/>
                </a:solidFill>
                <a:latin typeface="Arial"/>
                <a:cs typeface="Arial"/>
              </a:rPr>
              <a:t>d</a:t>
            </a:r>
            <a:r>
              <a:rPr lang="en-US" sz="1400" b="0" spc="-20" dirty="0">
                <a:solidFill>
                  <a:srgbClr val="091D5D"/>
                </a:solidFill>
                <a:latin typeface="Arial"/>
                <a:cs typeface="Arial"/>
              </a:rPr>
              <a:t> </a:t>
            </a:r>
            <a:r>
              <a:rPr lang="en-US" sz="1400" b="0" spc="-5" dirty="0">
                <a:solidFill>
                  <a:srgbClr val="091D5D"/>
                </a:solidFill>
                <a:latin typeface="Arial"/>
                <a:cs typeface="Arial"/>
              </a:rPr>
              <a:t>an</a:t>
            </a:r>
            <a:r>
              <a:rPr lang="en-US" sz="1400" b="0" dirty="0">
                <a:solidFill>
                  <a:srgbClr val="091D5D"/>
                </a:solidFill>
                <a:latin typeface="Arial"/>
                <a:cs typeface="Arial"/>
              </a:rPr>
              <a:t>d</a:t>
            </a:r>
            <a:r>
              <a:rPr lang="en-US" sz="1400" b="0" spc="-20" dirty="0">
                <a:solidFill>
                  <a:srgbClr val="091D5D"/>
                </a:solidFill>
                <a:latin typeface="Arial"/>
                <a:cs typeface="Arial"/>
              </a:rPr>
              <a:t> </a:t>
            </a:r>
            <a:r>
              <a:rPr lang="en-US" sz="1400" b="0" spc="5" dirty="0">
                <a:solidFill>
                  <a:srgbClr val="091D5D"/>
                </a:solidFill>
                <a:latin typeface="Arial"/>
                <a:cs typeface="Arial"/>
              </a:rPr>
              <a:t>s</a:t>
            </a:r>
            <a:r>
              <a:rPr lang="en-US" sz="1400" b="0" spc="-5" dirty="0">
                <a:solidFill>
                  <a:srgbClr val="091D5D"/>
                </a:solidFill>
                <a:latin typeface="Arial"/>
                <a:cs typeface="Arial"/>
              </a:rPr>
              <a:t>ub</a:t>
            </a:r>
            <a:r>
              <a:rPr lang="en-US" sz="1400" b="0" spc="-10" dirty="0">
                <a:solidFill>
                  <a:srgbClr val="091D5D"/>
                </a:solidFill>
                <a:latin typeface="Arial"/>
                <a:cs typeface="Arial"/>
              </a:rPr>
              <a:t>m</a:t>
            </a:r>
            <a:r>
              <a:rPr lang="en-US" sz="1400" b="0" dirty="0">
                <a:solidFill>
                  <a:srgbClr val="091D5D"/>
                </a:solidFill>
                <a:latin typeface="Arial"/>
                <a:cs typeface="Arial"/>
              </a:rPr>
              <a:t>i</a:t>
            </a:r>
            <a:r>
              <a:rPr lang="en-US" sz="1400" b="0" spc="5" dirty="0">
                <a:solidFill>
                  <a:srgbClr val="091D5D"/>
                </a:solidFill>
                <a:latin typeface="Arial"/>
                <a:cs typeface="Arial"/>
              </a:rPr>
              <a:t>tt</a:t>
            </a:r>
            <a:r>
              <a:rPr lang="en-US" sz="1400" b="0" spc="-5" dirty="0">
                <a:solidFill>
                  <a:srgbClr val="091D5D"/>
                </a:solidFill>
                <a:latin typeface="Arial"/>
                <a:cs typeface="Arial"/>
              </a:rPr>
              <a:t>e</a:t>
            </a:r>
            <a:r>
              <a:rPr lang="en-US" sz="1400" b="0" dirty="0">
                <a:solidFill>
                  <a:srgbClr val="091D5D"/>
                </a:solidFill>
                <a:latin typeface="Arial"/>
                <a:cs typeface="Arial"/>
              </a:rPr>
              <a:t>d</a:t>
            </a:r>
            <a:r>
              <a:rPr lang="en-US" sz="1400" b="0" spc="-45" dirty="0">
                <a:solidFill>
                  <a:srgbClr val="091D5D"/>
                </a:solidFill>
                <a:latin typeface="Arial"/>
                <a:cs typeface="Arial"/>
              </a:rPr>
              <a:t> </a:t>
            </a:r>
            <a:r>
              <a:rPr lang="en-US" sz="1400" b="0" spc="-5" dirty="0">
                <a:solidFill>
                  <a:srgbClr val="091D5D"/>
                </a:solidFill>
                <a:latin typeface="Arial"/>
                <a:cs typeface="Arial"/>
              </a:rPr>
              <a:t>b</a:t>
            </a:r>
            <a:r>
              <a:rPr lang="en-US" sz="1400" b="0" dirty="0">
                <a:solidFill>
                  <a:srgbClr val="091D5D"/>
                </a:solidFill>
                <a:latin typeface="Arial"/>
                <a:cs typeface="Arial"/>
              </a:rPr>
              <a:t>y</a:t>
            </a:r>
            <a:r>
              <a:rPr lang="en-US" sz="1400" b="0" spc="-15" dirty="0">
                <a:solidFill>
                  <a:srgbClr val="091D5D"/>
                </a:solidFill>
                <a:latin typeface="Arial"/>
                <a:cs typeface="Arial"/>
              </a:rPr>
              <a:t> </a:t>
            </a:r>
            <a:r>
              <a:rPr lang="en-US" sz="1400" b="0" spc="-5" dirty="0">
                <a:solidFill>
                  <a:srgbClr val="091D5D"/>
                </a:solidFill>
                <a:latin typeface="Arial"/>
                <a:cs typeface="Arial"/>
              </a:rPr>
              <a:t>P</a:t>
            </a:r>
            <a:r>
              <a:rPr lang="en-US" sz="1400" b="0" dirty="0">
                <a:solidFill>
                  <a:srgbClr val="091D5D"/>
                </a:solidFill>
                <a:latin typeface="Arial"/>
                <a:cs typeface="Arial"/>
              </a:rPr>
              <a:t>r</a:t>
            </a:r>
            <a:r>
              <a:rPr lang="en-US" sz="1400" b="0" spc="-5" dirty="0">
                <a:solidFill>
                  <a:srgbClr val="091D5D"/>
                </a:solidFill>
                <a:latin typeface="Arial"/>
                <a:cs typeface="Arial"/>
              </a:rPr>
              <a:t>o</a:t>
            </a:r>
            <a:r>
              <a:rPr lang="en-US" sz="1400" b="0" spc="-20" dirty="0">
                <a:solidFill>
                  <a:srgbClr val="091D5D"/>
                </a:solidFill>
                <a:latin typeface="Arial"/>
                <a:cs typeface="Arial"/>
              </a:rPr>
              <a:t>v</a:t>
            </a:r>
            <a:r>
              <a:rPr lang="en-US" sz="1400" b="0" dirty="0">
                <a:solidFill>
                  <a:srgbClr val="091D5D"/>
                </a:solidFill>
                <a:latin typeface="Arial"/>
                <a:cs typeface="Arial"/>
              </a:rPr>
              <a:t>i</a:t>
            </a:r>
            <a:r>
              <a:rPr lang="en-US" sz="1400" b="0" spc="-5" dirty="0">
                <a:solidFill>
                  <a:srgbClr val="091D5D"/>
                </a:solidFill>
                <a:latin typeface="Arial"/>
                <a:cs typeface="Arial"/>
              </a:rPr>
              <a:t>de</a:t>
            </a:r>
            <a:r>
              <a:rPr lang="en-US" sz="1400" b="0" dirty="0">
                <a:solidFill>
                  <a:srgbClr val="091D5D"/>
                </a:solidFill>
                <a:latin typeface="Arial"/>
                <a:cs typeface="Arial"/>
              </a:rPr>
              <a:t>r</a:t>
            </a:r>
            <a:r>
              <a:rPr lang="en-US" sz="1400" b="0" spc="5" dirty="0">
                <a:solidFill>
                  <a:srgbClr val="091D5D"/>
                </a:solidFill>
                <a:latin typeface="Arial"/>
                <a:cs typeface="Arial"/>
              </a:rPr>
              <a:t>s</a:t>
            </a:r>
            <a:r>
              <a:rPr lang="en-US" sz="1400" b="0" dirty="0">
                <a:solidFill>
                  <a:srgbClr val="091D5D"/>
                </a:solidFill>
                <a:latin typeface="Arial"/>
                <a:cs typeface="Arial"/>
              </a:rPr>
              <a:t>.</a:t>
            </a:r>
            <a:endParaRPr lang="en-US" sz="1400" dirty="0">
              <a:latin typeface="Arial"/>
              <a:cs typeface="Arial"/>
            </a:endParaRPr>
          </a:p>
          <a:p>
            <a:pPr marL="299085" marR="92075" indent="-286385">
              <a:lnSpc>
                <a:spcPct val="100000"/>
              </a:lnSpc>
              <a:spcBef>
                <a:spcPts val="600"/>
              </a:spcBef>
              <a:buClr>
                <a:srgbClr val="091D5D"/>
              </a:buClr>
              <a:buFont typeface="Arial"/>
              <a:buChar char="•"/>
              <a:tabLst>
                <a:tab pos="299720" algn="l"/>
              </a:tabLst>
            </a:pPr>
            <a:r>
              <a:rPr lang="en-US" sz="1400" b="0" spc="-5" dirty="0">
                <a:solidFill>
                  <a:srgbClr val="091D5D"/>
                </a:solidFill>
                <a:latin typeface="Arial"/>
                <a:cs typeface="Arial"/>
              </a:rPr>
              <a:t>On</a:t>
            </a:r>
            <a:r>
              <a:rPr lang="en-US" sz="1400" b="0" spc="5" dirty="0">
                <a:solidFill>
                  <a:srgbClr val="091D5D"/>
                </a:solidFill>
                <a:latin typeface="Arial"/>
                <a:cs typeface="Arial"/>
              </a:rPr>
              <a:t>c</a:t>
            </a:r>
            <a:r>
              <a:rPr lang="en-US" sz="1400" b="0" dirty="0">
                <a:solidFill>
                  <a:srgbClr val="091D5D"/>
                </a:solidFill>
                <a:latin typeface="Arial"/>
                <a:cs typeface="Arial"/>
              </a:rPr>
              <a:t>e</a:t>
            </a:r>
            <a:r>
              <a:rPr lang="en-US" sz="1400" b="0" spc="-30" dirty="0">
                <a:solidFill>
                  <a:srgbClr val="091D5D"/>
                </a:solidFill>
                <a:latin typeface="Arial"/>
                <a:cs typeface="Arial"/>
              </a:rPr>
              <a:t> </a:t>
            </a:r>
            <a:r>
              <a:rPr lang="en-US" sz="1400" b="0" dirty="0">
                <a:solidFill>
                  <a:srgbClr val="091D5D"/>
                </a:solidFill>
                <a:latin typeface="Arial"/>
                <a:cs typeface="Arial"/>
              </a:rPr>
              <a:t>r</a:t>
            </a:r>
            <a:r>
              <a:rPr lang="en-US" sz="1400" b="0" spc="-5" dirty="0">
                <a:solidFill>
                  <a:srgbClr val="091D5D"/>
                </a:solidFill>
                <a:latin typeface="Arial"/>
                <a:cs typeface="Arial"/>
              </a:rPr>
              <a:t>eque</a:t>
            </a:r>
            <a:r>
              <a:rPr lang="en-US" sz="1400" b="0" spc="5" dirty="0">
                <a:solidFill>
                  <a:srgbClr val="091D5D"/>
                </a:solidFill>
                <a:latin typeface="Arial"/>
                <a:cs typeface="Arial"/>
              </a:rPr>
              <a:t>st</a:t>
            </a:r>
            <a:r>
              <a:rPr lang="en-US" sz="1400" b="0" spc="-15" dirty="0">
                <a:solidFill>
                  <a:srgbClr val="091D5D"/>
                </a:solidFill>
                <a:latin typeface="Arial"/>
                <a:cs typeface="Arial"/>
              </a:rPr>
              <a:t>e</a:t>
            </a:r>
            <a:r>
              <a:rPr lang="en-US" sz="1400" b="0" dirty="0">
                <a:solidFill>
                  <a:srgbClr val="091D5D"/>
                </a:solidFill>
                <a:latin typeface="Arial"/>
                <a:cs typeface="Arial"/>
              </a:rPr>
              <a:t>d</a:t>
            </a:r>
            <a:r>
              <a:rPr lang="en-US" sz="1400" b="0" spc="-45" dirty="0">
                <a:solidFill>
                  <a:srgbClr val="091D5D"/>
                </a:solidFill>
                <a:latin typeface="Arial"/>
                <a:cs typeface="Arial"/>
              </a:rPr>
              <a:t> </a:t>
            </a:r>
            <a:r>
              <a:rPr lang="en-US" sz="1400" b="0" spc="-5" dirty="0">
                <a:solidFill>
                  <a:srgbClr val="091D5D"/>
                </a:solidFill>
                <a:latin typeface="Arial"/>
                <a:cs typeface="Arial"/>
              </a:rPr>
              <a:t>b</a:t>
            </a:r>
            <a:r>
              <a:rPr lang="en-US" sz="1400" b="0" dirty="0">
                <a:solidFill>
                  <a:srgbClr val="091D5D"/>
                </a:solidFill>
                <a:latin typeface="Arial"/>
                <a:cs typeface="Arial"/>
              </a:rPr>
              <a:t>y </a:t>
            </a:r>
            <a:r>
              <a:rPr lang="en-US" sz="1400" b="0" spc="5" dirty="0">
                <a:solidFill>
                  <a:srgbClr val="091D5D"/>
                </a:solidFill>
                <a:latin typeface="Arial"/>
                <a:cs typeface="Arial"/>
              </a:rPr>
              <a:t>t</a:t>
            </a:r>
            <a:r>
              <a:rPr lang="en-US" sz="1400" b="0" spc="-5" dirty="0">
                <a:solidFill>
                  <a:srgbClr val="091D5D"/>
                </a:solidFill>
                <a:latin typeface="Arial"/>
                <a:cs typeface="Arial"/>
              </a:rPr>
              <a:t>h</a:t>
            </a:r>
            <a:r>
              <a:rPr lang="en-US" sz="1400" b="0" dirty="0">
                <a:solidFill>
                  <a:srgbClr val="091D5D"/>
                </a:solidFill>
                <a:latin typeface="Arial"/>
                <a:cs typeface="Arial"/>
              </a:rPr>
              <a:t>e</a:t>
            </a:r>
            <a:r>
              <a:rPr lang="en-US" sz="1400" b="0" spc="-35" dirty="0">
                <a:solidFill>
                  <a:srgbClr val="091D5D"/>
                </a:solidFill>
                <a:latin typeface="Arial"/>
                <a:cs typeface="Arial"/>
              </a:rPr>
              <a:t> </a:t>
            </a:r>
            <a:r>
              <a:rPr lang="en-US" sz="1400" b="0" spc="-5" dirty="0">
                <a:solidFill>
                  <a:srgbClr val="091D5D"/>
                </a:solidFill>
                <a:latin typeface="Arial"/>
                <a:cs typeface="Arial"/>
              </a:rPr>
              <a:t>S</a:t>
            </a:r>
            <a:r>
              <a:rPr lang="en-US" sz="1400" b="0" spc="-10" dirty="0">
                <a:solidFill>
                  <a:srgbClr val="091D5D"/>
                </a:solidFill>
                <a:latin typeface="Arial"/>
                <a:cs typeface="Arial"/>
              </a:rPr>
              <a:t>C</a:t>
            </a:r>
            <a:r>
              <a:rPr lang="en-US" sz="1400" b="0" dirty="0">
                <a:solidFill>
                  <a:srgbClr val="091D5D"/>
                </a:solidFill>
                <a:latin typeface="Arial"/>
                <a:cs typeface="Arial"/>
              </a:rPr>
              <a:t>,</a:t>
            </a:r>
            <a:r>
              <a:rPr lang="en-US" sz="1400" b="0" spc="-75" dirty="0">
                <a:solidFill>
                  <a:srgbClr val="091D5D"/>
                </a:solidFill>
                <a:latin typeface="Arial"/>
                <a:cs typeface="Arial"/>
              </a:rPr>
              <a:t> </a:t>
            </a:r>
            <a:r>
              <a:rPr lang="en-US" sz="1400" b="0" spc="-5" dirty="0">
                <a:solidFill>
                  <a:srgbClr val="091D5D"/>
                </a:solidFill>
                <a:latin typeface="Arial"/>
                <a:cs typeface="Arial"/>
              </a:rPr>
              <a:t>A</a:t>
            </a:r>
            <a:r>
              <a:rPr lang="en-US" sz="1400" b="0" spc="5" dirty="0">
                <a:solidFill>
                  <a:srgbClr val="091D5D"/>
                </a:solidFill>
                <a:latin typeface="Arial"/>
                <a:cs typeface="Arial"/>
              </a:rPr>
              <a:t>ss</a:t>
            </a:r>
            <a:r>
              <a:rPr lang="en-US" sz="1400" b="0" spc="-5" dirty="0">
                <a:solidFill>
                  <a:srgbClr val="091D5D"/>
                </a:solidFill>
                <a:latin typeface="Arial"/>
                <a:cs typeface="Arial"/>
              </a:rPr>
              <a:t>e</a:t>
            </a:r>
            <a:r>
              <a:rPr lang="en-US" sz="1400" b="0" spc="5" dirty="0">
                <a:solidFill>
                  <a:srgbClr val="091D5D"/>
                </a:solidFill>
                <a:latin typeface="Arial"/>
                <a:cs typeface="Arial"/>
              </a:rPr>
              <a:t>ss</a:t>
            </a:r>
            <a:r>
              <a:rPr lang="en-US" sz="1400" b="0" spc="-10" dirty="0">
                <a:solidFill>
                  <a:srgbClr val="091D5D"/>
                </a:solidFill>
                <a:latin typeface="Arial"/>
                <a:cs typeface="Arial"/>
              </a:rPr>
              <a:t>m</a:t>
            </a:r>
            <a:r>
              <a:rPr lang="en-US" sz="1400" b="0" spc="-5" dirty="0">
                <a:solidFill>
                  <a:srgbClr val="091D5D"/>
                </a:solidFill>
                <a:latin typeface="Arial"/>
                <a:cs typeface="Arial"/>
              </a:rPr>
              <a:t>e</a:t>
            </a:r>
            <a:r>
              <a:rPr lang="en-US" sz="1400" b="0" spc="-15" dirty="0">
                <a:solidFill>
                  <a:srgbClr val="091D5D"/>
                </a:solidFill>
                <a:latin typeface="Arial"/>
                <a:cs typeface="Arial"/>
              </a:rPr>
              <a:t>n</a:t>
            </a:r>
            <a:r>
              <a:rPr lang="en-US" sz="1400" b="0" spc="-10" dirty="0">
                <a:solidFill>
                  <a:srgbClr val="091D5D"/>
                </a:solidFill>
                <a:latin typeface="Arial"/>
                <a:cs typeface="Arial"/>
              </a:rPr>
              <a:t>t</a:t>
            </a:r>
            <a:r>
              <a:rPr lang="en-US" sz="1400" b="0" dirty="0">
                <a:solidFill>
                  <a:srgbClr val="091D5D"/>
                </a:solidFill>
                <a:latin typeface="Arial"/>
                <a:cs typeface="Arial"/>
              </a:rPr>
              <a:t>s</a:t>
            </a:r>
            <a:r>
              <a:rPr lang="en-US" sz="1400" b="0" spc="-40" dirty="0">
                <a:solidFill>
                  <a:srgbClr val="091D5D"/>
                </a:solidFill>
                <a:latin typeface="Arial"/>
                <a:cs typeface="Arial"/>
              </a:rPr>
              <a:t> </a:t>
            </a:r>
            <a:r>
              <a:rPr lang="en-US" sz="1400" b="0" dirty="0">
                <a:solidFill>
                  <a:srgbClr val="091D5D"/>
                </a:solidFill>
                <a:latin typeface="Arial"/>
                <a:cs typeface="Arial"/>
              </a:rPr>
              <a:t>r</a:t>
            </a:r>
            <a:r>
              <a:rPr lang="en-US" sz="1400" b="0" spc="-5" dirty="0">
                <a:solidFill>
                  <a:srgbClr val="091D5D"/>
                </a:solidFill>
                <a:latin typeface="Arial"/>
                <a:cs typeface="Arial"/>
              </a:rPr>
              <a:t>e</a:t>
            </a:r>
            <a:r>
              <a:rPr lang="en-US" sz="1400" b="0" spc="5" dirty="0">
                <a:solidFill>
                  <a:srgbClr val="091D5D"/>
                </a:solidFill>
                <a:latin typeface="Arial"/>
                <a:cs typeface="Arial"/>
              </a:rPr>
              <a:t>c</a:t>
            </a:r>
            <a:r>
              <a:rPr lang="en-US" sz="1400" b="0" spc="-5" dirty="0">
                <a:solidFill>
                  <a:srgbClr val="091D5D"/>
                </a:solidFill>
                <a:latin typeface="Arial"/>
                <a:cs typeface="Arial"/>
              </a:rPr>
              <a:t>o</a:t>
            </a:r>
            <a:r>
              <a:rPr lang="en-US" sz="1400" b="0" dirty="0">
                <a:solidFill>
                  <a:srgbClr val="091D5D"/>
                </a:solidFill>
                <a:latin typeface="Arial"/>
                <a:cs typeface="Arial"/>
              </a:rPr>
              <a:t>r</a:t>
            </a:r>
            <a:r>
              <a:rPr lang="en-US" sz="1400" b="0" spc="-5" dirty="0">
                <a:solidFill>
                  <a:srgbClr val="091D5D"/>
                </a:solidFill>
                <a:latin typeface="Arial"/>
                <a:cs typeface="Arial"/>
              </a:rPr>
              <a:t>de</a:t>
            </a:r>
            <a:r>
              <a:rPr lang="en-US" sz="1400" b="0" dirty="0">
                <a:solidFill>
                  <a:srgbClr val="091D5D"/>
                </a:solidFill>
                <a:latin typeface="Arial"/>
                <a:cs typeface="Arial"/>
              </a:rPr>
              <a:t>d</a:t>
            </a:r>
            <a:r>
              <a:rPr lang="en-US" sz="1400" b="0" spc="-45" dirty="0">
                <a:solidFill>
                  <a:srgbClr val="091D5D"/>
                </a:solidFill>
                <a:latin typeface="Arial"/>
                <a:cs typeface="Arial"/>
              </a:rPr>
              <a:t> </a:t>
            </a:r>
            <a:r>
              <a:rPr lang="en-US" sz="1400" b="0" dirty="0">
                <a:solidFill>
                  <a:srgbClr val="091D5D"/>
                </a:solidFill>
                <a:latin typeface="Arial"/>
                <a:cs typeface="Arial"/>
              </a:rPr>
              <a:t>in</a:t>
            </a:r>
            <a:r>
              <a:rPr lang="en-US" sz="1400" b="0" spc="-10" dirty="0">
                <a:solidFill>
                  <a:srgbClr val="091D5D"/>
                </a:solidFill>
                <a:latin typeface="Arial"/>
                <a:cs typeface="Arial"/>
              </a:rPr>
              <a:t> </a:t>
            </a:r>
            <a:r>
              <a:rPr lang="en-US" sz="1400" b="0" spc="5" dirty="0">
                <a:solidFill>
                  <a:srgbClr val="091D5D"/>
                </a:solidFill>
                <a:latin typeface="Arial"/>
                <a:cs typeface="Arial"/>
              </a:rPr>
              <a:t>t</a:t>
            </a:r>
            <a:r>
              <a:rPr lang="en-US" sz="1400" b="0" spc="-5" dirty="0">
                <a:solidFill>
                  <a:srgbClr val="091D5D"/>
                </a:solidFill>
                <a:latin typeface="Arial"/>
                <a:cs typeface="Arial"/>
              </a:rPr>
              <a:t>h</a:t>
            </a:r>
            <a:r>
              <a:rPr lang="en-US" sz="1400" b="0" dirty="0">
                <a:solidFill>
                  <a:srgbClr val="091D5D"/>
                </a:solidFill>
                <a:latin typeface="Arial"/>
                <a:cs typeface="Arial"/>
              </a:rPr>
              <a:t>e</a:t>
            </a:r>
            <a:r>
              <a:rPr lang="en-US" sz="1400" b="0" spc="-30" dirty="0">
                <a:solidFill>
                  <a:srgbClr val="091D5D"/>
                </a:solidFill>
                <a:latin typeface="Arial"/>
                <a:cs typeface="Arial"/>
              </a:rPr>
              <a:t> </a:t>
            </a:r>
            <a:r>
              <a:rPr lang="en-US" sz="1400" b="0" spc="-5" dirty="0">
                <a:solidFill>
                  <a:srgbClr val="091D5D"/>
                </a:solidFill>
                <a:latin typeface="Arial"/>
                <a:cs typeface="Arial"/>
              </a:rPr>
              <a:t>p</a:t>
            </a:r>
            <a:r>
              <a:rPr lang="en-US" sz="1400" b="0" dirty="0">
                <a:solidFill>
                  <a:srgbClr val="091D5D"/>
                </a:solidFill>
                <a:latin typeface="Arial"/>
                <a:cs typeface="Arial"/>
              </a:rPr>
              <a:t>r</a:t>
            </a:r>
            <a:r>
              <a:rPr lang="en-US" sz="1400" b="0" spc="-5" dirty="0">
                <a:solidFill>
                  <a:srgbClr val="091D5D"/>
                </a:solidFill>
                <a:latin typeface="Arial"/>
                <a:cs typeface="Arial"/>
              </a:rPr>
              <a:t>e</a:t>
            </a:r>
            <a:r>
              <a:rPr lang="en-US" sz="1400" b="0" spc="-20" dirty="0">
                <a:solidFill>
                  <a:srgbClr val="091D5D"/>
                </a:solidFill>
                <a:latin typeface="Arial"/>
                <a:cs typeface="Arial"/>
              </a:rPr>
              <a:t>v</a:t>
            </a:r>
            <a:r>
              <a:rPr lang="en-US" sz="1400" b="0" dirty="0">
                <a:solidFill>
                  <a:srgbClr val="091D5D"/>
                </a:solidFill>
                <a:latin typeface="Arial"/>
                <a:cs typeface="Arial"/>
              </a:rPr>
              <a:t>i</a:t>
            </a:r>
            <a:r>
              <a:rPr lang="en-US" sz="1400" b="0" spc="-5" dirty="0">
                <a:solidFill>
                  <a:srgbClr val="091D5D"/>
                </a:solidFill>
                <a:latin typeface="Arial"/>
                <a:cs typeface="Arial"/>
              </a:rPr>
              <a:t>ou</a:t>
            </a:r>
            <a:r>
              <a:rPr lang="en-US" sz="1400" b="0" dirty="0">
                <a:solidFill>
                  <a:srgbClr val="091D5D"/>
                </a:solidFill>
                <a:latin typeface="Arial"/>
                <a:cs typeface="Arial"/>
              </a:rPr>
              <a:t>s</a:t>
            </a:r>
            <a:r>
              <a:rPr lang="en-US" sz="1400" b="0" spc="-15" dirty="0">
                <a:solidFill>
                  <a:srgbClr val="091D5D"/>
                </a:solidFill>
                <a:latin typeface="Arial"/>
                <a:cs typeface="Arial"/>
              </a:rPr>
              <a:t> </a:t>
            </a:r>
            <a:r>
              <a:rPr lang="en-US" sz="1400" b="0" spc="-20" dirty="0">
                <a:solidFill>
                  <a:srgbClr val="091D5D"/>
                </a:solidFill>
                <a:latin typeface="Arial"/>
                <a:cs typeface="Arial"/>
              </a:rPr>
              <a:t>y</a:t>
            </a:r>
            <a:r>
              <a:rPr lang="en-US" sz="1400" b="0" spc="-5" dirty="0">
                <a:solidFill>
                  <a:srgbClr val="091D5D"/>
                </a:solidFill>
                <a:latin typeface="Arial"/>
                <a:cs typeface="Arial"/>
              </a:rPr>
              <a:t>ea</a:t>
            </a:r>
            <a:r>
              <a:rPr lang="en-US" sz="1400" b="0" spc="45" dirty="0">
                <a:solidFill>
                  <a:srgbClr val="091D5D"/>
                </a:solidFill>
                <a:latin typeface="Arial"/>
                <a:cs typeface="Arial"/>
              </a:rPr>
              <a:t>r</a:t>
            </a:r>
            <a:r>
              <a:rPr lang="en-US" sz="1400" b="0" spc="-25" dirty="0">
                <a:solidFill>
                  <a:srgbClr val="091D5D"/>
                </a:solidFill>
                <a:latin typeface="Arial"/>
                <a:cs typeface="Arial"/>
              </a:rPr>
              <a:t>’</a:t>
            </a:r>
            <a:r>
              <a:rPr lang="en-US" sz="1400" b="0" dirty="0">
                <a:solidFill>
                  <a:srgbClr val="091D5D"/>
                </a:solidFill>
                <a:latin typeface="Arial"/>
                <a:cs typeface="Arial"/>
              </a:rPr>
              <a:t>s </a:t>
            </a:r>
            <a:r>
              <a:rPr lang="en-US" sz="1400" b="0" spc="5" dirty="0">
                <a:solidFill>
                  <a:srgbClr val="091D5D"/>
                </a:solidFill>
                <a:latin typeface="Arial"/>
                <a:cs typeface="Arial"/>
              </a:rPr>
              <a:t>I</a:t>
            </a:r>
            <a:r>
              <a:rPr lang="en-US" sz="1400" b="0" spc="-5" dirty="0">
                <a:solidFill>
                  <a:srgbClr val="091D5D"/>
                </a:solidFill>
                <a:latin typeface="Arial"/>
                <a:cs typeface="Arial"/>
              </a:rPr>
              <a:t>S</a:t>
            </a:r>
            <a:r>
              <a:rPr lang="en-US" sz="1400" b="0" dirty="0">
                <a:solidFill>
                  <a:srgbClr val="091D5D"/>
                </a:solidFill>
                <a:latin typeface="Arial"/>
                <a:cs typeface="Arial"/>
              </a:rPr>
              <a:t>P</a:t>
            </a:r>
            <a:r>
              <a:rPr lang="en-US" sz="1400" b="0" spc="-30" dirty="0">
                <a:solidFill>
                  <a:srgbClr val="091D5D"/>
                </a:solidFill>
                <a:latin typeface="Arial"/>
                <a:cs typeface="Arial"/>
              </a:rPr>
              <a:t> </a:t>
            </a:r>
            <a:r>
              <a:rPr lang="en-US" sz="1400" b="0" spc="5" dirty="0">
                <a:solidFill>
                  <a:srgbClr val="091D5D"/>
                </a:solidFill>
                <a:latin typeface="Arial"/>
                <a:cs typeface="Arial"/>
              </a:rPr>
              <a:t>c</a:t>
            </a:r>
            <a:r>
              <a:rPr lang="en-US" sz="1400" b="0" spc="-5" dirty="0">
                <a:solidFill>
                  <a:srgbClr val="091D5D"/>
                </a:solidFill>
                <a:latin typeface="Arial"/>
                <a:cs typeface="Arial"/>
              </a:rPr>
              <a:t>a</a:t>
            </a:r>
            <a:r>
              <a:rPr lang="en-US" sz="1400" b="0" dirty="0">
                <a:solidFill>
                  <a:srgbClr val="091D5D"/>
                </a:solidFill>
                <a:latin typeface="Arial"/>
                <a:cs typeface="Arial"/>
              </a:rPr>
              <a:t>n</a:t>
            </a:r>
            <a:r>
              <a:rPr lang="en-US" sz="1400" b="0" spc="-20" dirty="0">
                <a:solidFill>
                  <a:srgbClr val="091D5D"/>
                </a:solidFill>
                <a:latin typeface="Arial"/>
                <a:cs typeface="Arial"/>
              </a:rPr>
              <a:t> </a:t>
            </a:r>
            <a:r>
              <a:rPr lang="en-US" sz="1400" b="0" spc="-5" dirty="0">
                <a:solidFill>
                  <a:srgbClr val="091D5D"/>
                </a:solidFill>
                <a:latin typeface="Arial"/>
                <a:cs typeface="Arial"/>
              </a:rPr>
              <a:t>b</a:t>
            </a:r>
            <a:r>
              <a:rPr lang="en-US" sz="1400" b="0" dirty="0">
                <a:solidFill>
                  <a:srgbClr val="091D5D"/>
                </a:solidFill>
                <a:latin typeface="Arial"/>
                <a:cs typeface="Arial"/>
              </a:rPr>
              <a:t>e</a:t>
            </a:r>
            <a:r>
              <a:rPr lang="en-US" sz="1400" b="0" spc="-20" dirty="0">
                <a:solidFill>
                  <a:srgbClr val="091D5D"/>
                </a:solidFill>
                <a:latin typeface="Arial"/>
                <a:cs typeface="Arial"/>
              </a:rPr>
              <a:t> </a:t>
            </a:r>
            <a:r>
              <a:rPr lang="en-US" sz="1400" b="0" dirty="0">
                <a:solidFill>
                  <a:srgbClr val="091D5D"/>
                </a:solidFill>
                <a:latin typeface="Arial"/>
                <a:cs typeface="Arial"/>
              </a:rPr>
              <a:t>r</a:t>
            </a:r>
            <a:r>
              <a:rPr lang="en-US" sz="1400" b="0" spc="-5" dirty="0">
                <a:solidFill>
                  <a:srgbClr val="091D5D"/>
                </a:solidFill>
                <a:latin typeface="Arial"/>
                <a:cs typeface="Arial"/>
              </a:rPr>
              <a:t>e</a:t>
            </a:r>
            <a:r>
              <a:rPr lang="en-US" sz="1400" b="0" spc="5" dirty="0">
                <a:solidFill>
                  <a:srgbClr val="091D5D"/>
                </a:solidFill>
                <a:latin typeface="Arial"/>
                <a:cs typeface="Arial"/>
              </a:rPr>
              <a:t>c</a:t>
            </a:r>
            <a:r>
              <a:rPr lang="en-US" sz="1400" b="0" spc="-5" dirty="0">
                <a:solidFill>
                  <a:srgbClr val="091D5D"/>
                </a:solidFill>
                <a:latin typeface="Arial"/>
                <a:cs typeface="Arial"/>
              </a:rPr>
              <a:t>a</a:t>
            </a:r>
            <a:r>
              <a:rPr lang="en-US" sz="1400" b="0" dirty="0">
                <a:solidFill>
                  <a:srgbClr val="091D5D"/>
                </a:solidFill>
                <a:latin typeface="Arial"/>
                <a:cs typeface="Arial"/>
              </a:rPr>
              <a:t>ll</a:t>
            </a:r>
            <a:r>
              <a:rPr lang="en-US" sz="1400" b="0" spc="-5" dirty="0">
                <a:solidFill>
                  <a:srgbClr val="091D5D"/>
                </a:solidFill>
                <a:latin typeface="Arial"/>
                <a:cs typeface="Arial"/>
              </a:rPr>
              <a:t>ed</a:t>
            </a:r>
            <a:r>
              <a:rPr lang="en-US" sz="1400" b="0" dirty="0">
                <a:solidFill>
                  <a:srgbClr val="091D5D"/>
                </a:solidFill>
                <a:latin typeface="Arial"/>
                <a:cs typeface="Arial"/>
              </a:rPr>
              <a:t>,</a:t>
            </a:r>
            <a:r>
              <a:rPr lang="en-US" sz="1400" b="0" spc="-40" dirty="0">
                <a:solidFill>
                  <a:srgbClr val="091D5D"/>
                </a:solidFill>
                <a:latin typeface="Arial"/>
                <a:cs typeface="Arial"/>
              </a:rPr>
              <a:t> </a:t>
            </a:r>
            <a:r>
              <a:rPr lang="en-US" sz="1400" b="0" dirty="0">
                <a:solidFill>
                  <a:srgbClr val="091D5D"/>
                </a:solidFill>
                <a:latin typeface="Arial"/>
                <a:cs typeface="Arial"/>
              </a:rPr>
              <a:t>r</a:t>
            </a:r>
            <a:r>
              <a:rPr lang="en-US" sz="1400" b="0" spc="-5" dirty="0">
                <a:solidFill>
                  <a:srgbClr val="091D5D"/>
                </a:solidFill>
                <a:latin typeface="Arial"/>
                <a:cs typeface="Arial"/>
              </a:rPr>
              <a:t>e</a:t>
            </a:r>
            <a:r>
              <a:rPr lang="en-US" sz="1400" b="0" spc="-20" dirty="0">
                <a:solidFill>
                  <a:srgbClr val="091D5D"/>
                </a:solidFill>
                <a:latin typeface="Arial"/>
                <a:cs typeface="Arial"/>
              </a:rPr>
              <a:t>v</a:t>
            </a:r>
            <a:r>
              <a:rPr lang="en-US" sz="1400" b="0" dirty="0">
                <a:solidFill>
                  <a:srgbClr val="091D5D"/>
                </a:solidFill>
                <a:latin typeface="Arial"/>
                <a:cs typeface="Arial"/>
              </a:rPr>
              <a:t>i</a:t>
            </a:r>
            <a:r>
              <a:rPr lang="en-US" sz="1400" b="0" spc="5" dirty="0">
                <a:solidFill>
                  <a:srgbClr val="091D5D"/>
                </a:solidFill>
                <a:latin typeface="Arial"/>
                <a:cs typeface="Arial"/>
              </a:rPr>
              <a:t>s</a:t>
            </a:r>
            <a:r>
              <a:rPr lang="en-US" sz="1400" b="0" spc="-5" dirty="0">
                <a:solidFill>
                  <a:srgbClr val="091D5D"/>
                </a:solidFill>
                <a:latin typeface="Arial"/>
                <a:cs typeface="Arial"/>
              </a:rPr>
              <a:t>e</a:t>
            </a:r>
            <a:r>
              <a:rPr lang="en-US" sz="1400" b="0" dirty="0">
                <a:solidFill>
                  <a:srgbClr val="091D5D"/>
                </a:solidFill>
                <a:latin typeface="Arial"/>
                <a:cs typeface="Arial"/>
              </a:rPr>
              <a:t>d </a:t>
            </a:r>
            <a:r>
              <a:rPr lang="en-US" sz="1400" b="0" spc="-5" dirty="0">
                <a:solidFill>
                  <a:srgbClr val="091D5D"/>
                </a:solidFill>
                <a:latin typeface="Arial"/>
                <a:cs typeface="Arial"/>
              </a:rPr>
              <a:t>an</a:t>
            </a:r>
            <a:r>
              <a:rPr lang="en-US" sz="1400" b="0" dirty="0">
                <a:solidFill>
                  <a:srgbClr val="091D5D"/>
                </a:solidFill>
                <a:latin typeface="Arial"/>
                <a:cs typeface="Arial"/>
              </a:rPr>
              <a:t>d</a:t>
            </a:r>
            <a:r>
              <a:rPr lang="en-US" sz="1400" b="0" spc="-20" dirty="0">
                <a:solidFill>
                  <a:srgbClr val="091D5D"/>
                </a:solidFill>
                <a:latin typeface="Arial"/>
                <a:cs typeface="Arial"/>
              </a:rPr>
              <a:t> </a:t>
            </a:r>
            <a:r>
              <a:rPr lang="en-US" sz="1400" b="0" spc="5" dirty="0">
                <a:solidFill>
                  <a:srgbClr val="091D5D"/>
                </a:solidFill>
                <a:latin typeface="Arial"/>
                <a:cs typeface="Arial"/>
              </a:rPr>
              <a:t>s</a:t>
            </a:r>
            <a:r>
              <a:rPr lang="en-US" sz="1400" b="0" spc="-5" dirty="0">
                <a:solidFill>
                  <a:srgbClr val="091D5D"/>
                </a:solidFill>
                <a:latin typeface="Arial"/>
                <a:cs typeface="Arial"/>
              </a:rPr>
              <a:t>ub</a:t>
            </a:r>
            <a:r>
              <a:rPr lang="en-US" sz="1400" b="0" spc="-10" dirty="0">
                <a:solidFill>
                  <a:srgbClr val="091D5D"/>
                </a:solidFill>
                <a:latin typeface="Arial"/>
                <a:cs typeface="Arial"/>
              </a:rPr>
              <a:t>m</a:t>
            </a:r>
            <a:r>
              <a:rPr lang="en-US" sz="1400" b="0" dirty="0">
                <a:solidFill>
                  <a:srgbClr val="091D5D"/>
                </a:solidFill>
                <a:latin typeface="Arial"/>
                <a:cs typeface="Arial"/>
              </a:rPr>
              <a:t>i</a:t>
            </a:r>
            <a:r>
              <a:rPr lang="en-US" sz="1400" b="0" spc="5" dirty="0">
                <a:solidFill>
                  <a:srgbClr val="091D5D"/>
                </a:solidFill>
                <a:latin typeface="Arial"/>
                <a:cs typeface="Arial"/>
              </a:rPr>
              <a:t>tt</a:t>
            </a:r>
            <a:r>
              <a:rPr lang="en-US" sz="1400" b="0" spc="-5" dirty="0">
                <a:solidFill>
                  <a:srgbClr val="091D5D"/>
                </a:solidFill>
                <a:latin typeface="Arial"/>
                <a:cs typeface="Arial"/>
              </a:rPr>
              <a:t>e</a:t>
            </a:r>
            <a:r>
              <a:rPr lang="en-US" sz="1400" b="0" dirty="0">
                <a:solidFill>
                  <a:srgbClr val="091D5D"/>
                </a:solidFill>
                <a:latin typeface="Arial"/>
                <a:cs typeface="Arial"/>
              </a:rPr>
              <a:t>d</a:t>
            </a:r>
            <a:r>
              <a:rPr lang="en-US" sz="1400" b="0" spc="-55" dirty="0">
                <a:solidFill>
                  <a:srgbClr val="091D5D"/>
                </a:solidFill>
                <a:latin typeface="Arial"/>
                <a:cs typeface="Arial"/>
              </a:rPr>
              <a:t> </a:t>
            </a:r>
            <a:r>
              <a:rPr lang="en-US" sz="1400" b="0" spc="-5" dirty="0">
                <a:solidFill>
                  <a:srgbClr val="091D5D"/>
                </a:solidFill>
                <a:latin typeface="Arial"/>
                <a:cs typeface="Arial"/>
              </a:rPr>
              <a:t>b</a:t>
            </a:r>
            <a:r>
              <a:rPr lang="en-US" sz="1400" b="0" dirty="0">
                <a:solidFill>
                  <a:srgbClr val="091D5D"/>
                </a:solidFill>
                <a:latin typeface="Arial"/>
                <a:cs typeface="Arial"/>
              </a:rPr>
              <a:t>y </a:t>
            </a:r>
            <a:r>
              <a:rPr lang="en-US" sz="1400" b="0" spc="-5" dirty="0">
                <a:solidFill>
                  <a:srgbClr val="091D5D"/>
                </a:solidFill>
                <a:latin typeface="Arial"/>
                <a:cs typeface="Arial"/>
              </a:rPr>
              <a:t>P</a:t>
            </a:r>
            <a:r>
              <a:rPr lang="en-US" sz="1400" b="0" dirty="0">
                <a:solidFill>
                  <a:srgbClr val="091D5D"/>
                </a:solidFill>
                <a:latin typeface="Arial"/>
                <a:cs typeface="Arial"/>
              </a:rPr>
              <a:t>r</a:t>
            </a:r>
            <a:r>
              <a:rPr lang="en-US" sz="1400" b="0" spc="-5" dirty="0">
                <a:solidFill>
                  <a:srgbClr val="091D5D"/>
                </a:solidFill>
                <a:latin typeface="Arial"/>
                <a:cs typeface="Arial"/>
              </a:rPr>
              <a:t>o</a:t>
            </a:r>
            <a:r>
              <a:rPr lang="en-US" sz="1400" b="0" spc="-20" dirty="0">
                <a:solidFill>
                  <a:srgbClr val="091D5D"/>
                </a:solidFill>
                <a:latin typeface="Arial"/>
                <a:cs typeface="Arial"/>
              </a:rPr>
              <a:t>v</a:t>
            </a:r>
            <a:r>
              <a:rPr lang="en-US" sz="1400" b="0" dirty="0">
                <a:solidFill>
                  <a:srgbClr val="091D5D"/>
                </a:solidFill>
                <a:latin typeface="Arial"/>
                <a:cs typeface="Arial"/>
              </a:rPr>
              <a:t>i</a:t>
            </a:r>
            <a:r>
              <a:rPr lang="en-US" sz="1400" b="0" spc="-5" dirty="0">
                <a:solidFill>
                  <a:srgbClr val="091D5D"/>
                </a:solidFill>
                <a:latin typeface="Arial"/>
                <a:cs typeface="Arial"/>
              </a:rPr>
              <a:t>de</a:t>
            </a:r>
            <a:r>
              <a:rPr lang="en-US" sz="1400" b="0" dirty="0">
                <a:solidFill>
                  <a:srgbClr val="091D5D"/>
                </a:solidFill>
                <a:latin typeface="Arial"/>
                <a:cs typeface="Arial"/>
              </a:rPr>
              <a:t>r</a:t>
            </a:r>
            <a:r>
              <a:rPr lang="en-US" sz="1400" b="0" spc="5" dirty="0">
                <a:solidFill>
                  <a:srgbClr val="091D5D"/>
                </a:solidFill>
                <a:latin typeface="Arial"/>
                <a:cs typeface="Arial"/>
              </a:rPr>
              <a:t>s</a:t>
            </a:r>
            <a:r>
              <a:rPr lang="en-US" sz="1400" b="0" dirty="0">
                <a:solidFill>
                  <a:srgbClr val="091D5D"/>
                </a:solidFill>
                <a:latin typeface="Arial"/>
                <a:cs typeface="Arial"/>
              </a:rPr>
              <a:t>.</a:t>
            </a:r>
            <a:endParaRPr lang="en-US" sz="1400" dirty="0">
              <a:latin typeface="Arial"/>
              <a:cs typeface="Arial"/>
            </a:endParaRPr>
          </a:p>
          <a:p>
            <a:pPr marL="299085" indent="-286385">
              <a:lnSpc>
                <a:spcPct val="100000"/>
              </a:lnSpc>
              <a:spcBef>
                <a:spcPts val="600"/>
              </a:spcBef>
              <a:buClr>
                <a:srgbClr val="091D5D"/>
              </a:buClr>
              <a:buFont typeface="Arial"/>
              <a:buChar char="•"/>
              <a:tabLst>
                <a:tab pos="299720" algn="l"/>
              </a:tabLst>
            </a:pPr>
            <a:r>
              <a:rPr lang="en-US" sz="1400" b="0" spc="-5" dirty="0">
                <a:solidFill>
                  <a:srgbClr val="091D5D"/>
                </a:solidFill>
                <a:latin typeface="Arial"/>
                <a:cs typeface="Arial"/>
              </a:rPr>
              <a:t>O</a:t>
            </a:r>
            <a:r>
              <a:rPr lang="en-US" sz="1400" b="0" spc="5" dirty="0">
                <a:solidFill>
                  <a:srgbClr val="091D5D"/>
                </a:solidFill>
                <a:latin typeface="Arial"/>
                <a:cs typeface="Arial"/>
              </a:rPr>
              <a:t>t</a:t>
            </a:r>
            <a:r>
              <a:rPr lang="en-US" sz="1400" b="0" spc="-5" dirty="0">
                <a:solidFill>
                  <a:srgbClr val="091D5D"/>
                </a:solidFill>
                <a:latin typeface="Arial"/>
                <a:cs typeface="Arial"/>
              </a:rPr>
              <a:t>he</a:t>
            </a:r>
            <a:r>
              <a:rPr lang="en-US" sz="1400" b="0" dirty="0">
                <a:solidFill>
                  <a:srgbClr val="091D5D"/>
                </a:solidFill>
                <a:latin typeface="Arial"/>
                <a:cs typeface="Arial"/>
              </a:rPr>
              <a:t>r</a:t>
            </a:r>
            <a:r>
              <a:rPr lang="en-US" sz="1400" b="0" spc="-30" dirty="0">
                <a:solidFill>
                  <a:srgbClr val="091D5D"/>
                </a:solidFill>
                <a:latin typeface="Arial"/>
                <a:cs typeface="Arial"/>
              </a:rPr>
              <a:t> </a:t>
            </a:r>
            <a:r>
              <a:rPr lang="en-US" sz="1400" b="0" spc="5" dirty="0">
                <a:solidFill>
                  <a:srgbClr val="091D5D"/>
                </a:solidFill>
                <a:latin typeface="Arial"/>
                <a:cs typeface="Arial"/>
              </a:rPr>
              <a:t>I</a:t>
            </a:r>
            <a:r>
              <a:rPr lang="en-US" sz="1400" b="0" spc="-5" dirty="0">
                <a:solidFill>
                  <a:srgbClr val="091D5D"/>
                </a:solidFill>
                <a:latin typeface="Arial"/>
                <a:cs typeface="Arial"/>
              </a:rPr>
              <a:t>S</a:t>
            </a:r>
            <a:r>
              <a:rPr lang="en-US" sz="1400" b="0" dirty="0">
                <a:solidFill>
                  <a:srgbClr val="091D5D"/>
                </a:solidFill>
                <a:latin typeface="Arial"/>
                <a:cs typeface="Arial"/>
              </a:rPr>
              <a:t>P</a:t>
            </a:r>
            <a:r>
              <a:rPr lang="en-US" sz="1400" b="0" spc="-30" dirty="0">
                <a:solidFill>
                  <a:srgbClr val="091D5D"/>
                </a:solidFill>
                <a:latin typeface="Arial"/>
                <a:cs typeface="Arial"/>
              </a:rPr>
              <a:t> </a:t>
            </a:r>
            <a:r>
              <a:rPr lang="en-US" sz="1400" b="0" spc="5" dirty="0">
                <a:solidFill>
                  <a:srgbClr val="091D5D"/>
                </a:solidFill>
                <a:latin typeface="Arial"/>
                <a:cs typeface="Arial"/>
              </a:rPr>
              <a:t>c</a:t>
            </a:r>
            <a:r>
              <a:rPr lang="en-US" sz="1400" b="0" spc="-5" dirty="0">
                <a:solidFill>
                  <a:srgbClr val="091D5D"/>
                </a:solidFill>
                <a:latin typeface="Arial"/>
                <a:cs typeface="Arial"/>
              </a:rPr>
              <a:t>o</a:t>
            </a:r>
            <a:r>
              <a:rPr lang="en-US" sz="1400" b="0" spc="-10" dirty="0">
                <a:solidFill>
                  <a:srgbClr val="091D5D"/>
                </a:solidFill>
                <a:latin typeface="Arial"/>
                <a:cs typeface="Arial"/>
              </a:rPr>
              <a:t>m</a:t>
            </a:r>
            <a:r>
              <a:rPr lang="en-US" sz="1400" b="0" spc="-5" dirty="0">
                <a:solidFill>
                  <a:srgbClr val="091D5D"/>
                </a:solidFill>
                <a:latin typeface="Arial"/>
                <a:cs typeface="Arial"/>
              </a:rPr>
              <a:t>pone</a:t>
            </a:r>
            <a:r>
              <a:rPr lang="en-US" sz="1400" b="0" spc="-15" dirty="0">
                <a:solidFill>
                  <a:srgbClr val="091D5D"/>
                </a:solidFill>
                <a:latin typeface="Arial"/>
                <a:cs typeface="Arial"/>
              </a:rPr>
              <a:t>n</a:t>
            </a:r>
            <a:r>
              <a:rPr lang="en-US" sz="1400" b="0" spc="5" dirty="0">
                <a:solidFill>
                  <a:srgbClr val="091D5D"/>
                </a:solidFill>
                <a:latin typeface="Arial"/>
                <a:cs typeface="Arial"/>
              </a:rPr>
              <a:t>t</a:t>
            </a:r>
            <a:r>
              <a:rPr lang="en-US" sz="1400" b="0" dirty="0">
                <a:solidFill>
                  <a:srgbClr val="091D5D"/>
                </a:solidFill>
                <a:latin typeface="Arial"/>
                <a:cs typeface="Arial"/>
              </a:rPr>
              <a:t>s</a:t>
            </a:r>
            <a:r>
              <a:rPr lang="en-US" sz="1400" b="0" spc="-50" dirty="0">
                <a:solidFill>
                  <a:srgbClr val="091D5D"/>
                </a:solidFill>
                <a:latin typeface="Arial"/>
                <a:cs typeface="Arial"/>
              </a:rPr>
              <a:t> </a:t>
            </a:r>
            <a:r>
              <a:rPr lang="en-US" sz="1400" b="0" spc="-20" dirty="0">
                <a:solidFill>
                  <a:srgbClr val="091D5D"/>
                </a:solidFill>
                <a:latin typeface="Arial"/>
                <a:cs typeface="Arial"/>
              </a:rPr>
              <a:t>w</a:t>
            </a:r>
            <a:r>
              <a:rPr lang="en-US" sz="1400" b="0" dirty="0">
                <a:solidFill>
                  <a:srgbClr val="091D5D"/>
                </a:solidFill>
                <a:latin typeface="Arial"/>
                <a:cs typeface="Arial"/>
              </a:rPr>
              <a:t>ill</a:t>
            </a:r>
            <a:r>
              <a:rPr lang="en-US" sz="1400" b="0" spc="15" dirty="0">
                <a:solidFill>
                  <a:srgbClr val="091D5D"/>
                </a:solidFill>
                <a:latin typeface="Arial"/>
                <a:cs typeface="Arial"/>
              </a:rPr>
              <a:t> </a:t>
            </a:r>
            <a:r>
              <a:rPr lang="en-US" sz="1400" b="0" spc="-5" dirty="0">
                <a:solidFill>
                  <a:srgbClr val="091D5D"/>
                </a:solidFill>
                <a:latin typeface="Arial"/>
                <a:cs typeface="Arial"/>
              </a:rPr>
              <a:t>b</a:t>
            </a:r>
            <a:r>
              <a:rPr lang="en-US" sz="1400" b="0" dirty="0">
                <a:solidFill>
                  <a:srgbClr val="091D5D"/>
                </a:solidFill>
                <a:latin typeface="Arial"/>
                <a:cs typeface="Arial"/>
              </a:rPr>
              <a:t>e</a:t>
            </a:r>
            <a:r>
              <a:rPr lang="en-US" sz="1400" b="0" spc="-10" dirty="0">
                <a:solidFill>
                  <a:srgbClr val="091D5D"/>
                </a:solidFill>
                <a:latin typeface="Arial"/>
                <a:cs typeface="Arial"/>
              </a:rPr>
              <a:t> </a:t>
            </a:r>
            <a:r>
              <a:rPr lang="en-US" sz="1400" b="0" dirty="0">
                <a:solidFill>
                  <a:srgbClr val="091D5D"/>
                </a:solidFill>
                <a:latin typeface="Arial"/>
                <a:cs typeface="Arial"/>
              </a:rPr>
              <a:t>r</a:t>
            </a:r>
            <a:r>
              <a:rPr lang="en-US" sz="1400" b="0" spc="-5" dirty="0">
                <a:solidFill>
                  <a:srgbClr val="091D5D"/>
                </a:solidFill>
                <a:latin typeface="Arial"/>
                <a:cs typeface="Arial"/>
              </a:rPr>
              <a:t>e</a:t>
            </a:r>
            <a:r>
              <a:rPr lang="en-US" sz="1400" b="0" spc="5" dirty="0">
                <a:solidFill>
                  <a:srgbClr val="091D5D"/>
                </a:solidFill>
                <a:latin typeface="Arial"/>
                <a:cs typeface="Arial"/>
              </a:rPr>
              <a:t>c</a:t>
            </a:r>
            <a:r>
              <a:rPr lang="en-US" sz="1400" b="0" spc="-5" dirty="0">
                <a:solidFill>
                  <a:srgbClr val="091D5D"/>
                </a:solidFill>
                <a:latin typeface="Arial"/>
                <a:cs typeface="Arial"/>
              </a:rPr>
              <a:t>a</a:t>
            </a:r>
            <a:r>
              <a:rPr lang="en-US" sz="1400" b="0" dirty="0">
                <a:solidFill>
                  <a:srgbClr val="091D5D"/>
                </a:solidFill>
                <a:latin typeface="Arial"/>
                <a:cs typeface="Arial"/>
              </a:rPr>
              <a:t>ll</a:t>
            </a:r>
            <a:r>
              <a:rPr lang="en-US" sz="1400" b="0" spc="-5" dirty="0">
                <a:solidFill>
                  <a:srgbClr val="091D5D"/>
                </a:solidFill>
                <a:latin typeface="Arial"/>
                <a:cs typeface="Arial"/>
              </a:rPr>
              <a:t>e</a:t>
            </a:r>
            <a:r>
              <a:rPr lang="en-US" sz="1400" b="0" dirty="0">
                <a:solidFill>
                  <a:srgbClr val="091D5D"/>
                </a:solidFill>
                <a:latin typeface="Arial"/>
                <a:cs typeface="Arial"/>
              </a:rPr>
              <a:t>d</a:t>
            </a:r>
            <a:r>
              <a:rPr lang="en-US" sz="1400" b="0" spc="-45" dirty="0">
                <a:solidFill>
                  <a:srgbClr val="091D5D"/>
                </a:solidFill>
                <a:latin typeface="Arial"/>
                <a:cs typeface="Arial"/>
              </a:rPr>
              <a:t> </a:t>
            </a:r>
            <a:r>
              <a:rPr lang="en-US" sz="1400" b="0" spc="-5" dirty="0">
                <a:solidFill>
                  <a:srgbClr val="091D5D"/>
                </a:solidFill>
                <a:latin typeface="Arial"/>
                <a:cs typeface="Arial"/>
              </a:rPr>
              <a:t>an</a:t>
            </a:r>
            <a:r>
              <a:rPr lang="en-US" sz="1400" b="0" dirty="0">
                <a:solidFill>
                  <a:srgbClr val="091D5D"/>
                </a:solidFill>
                <a:latin typeface="Arial"/>
                <a:cs typeface="Arial"/>
              </a:rPr>
              <a:t>d</a:t>
            </a:r>
            <a:r>
              <a:rPr lang="en-US" sz="1400" b="0" spc="-20" dirty="0">
                <a:solidFill>
                  <a:srgbClr val="091D5D"/>
                </a:solidFill>
                <a:latin typeface="Arial"/>
                <a:cs typeface="Arial"/>
              </a:rPr>
              <a:t> </a:t>
            </a:r>
            <a:r>
              <a:rPr lang="en-US" sz="1400" b="0" dirty="0">
                <a:solidFill>
                  <a:srgbClr val="091D5D"/>
                </a:solidFill>
                <a:latin typeface="Arial"/>
                <a:cs typeface="Arial"/>
              </a:rPr>
              <a:t>r</a:t>
            </a:r>
            <a:r>
              <a:rPr lang="en-US" sz="1400" b="0" spc="-5" dirty="0">
                <a:solidFill>
                  <a:srgbClr val="091D5D"/>
                </a:solidFill>
                <a:latin typeface="Arial"/>
                <a:cs typeface="Arial"/>
              </a:rPr>
              <a:t>e</a:t>
            </a:r>
            <a:r>
              <a:rPr lang="en-US" sz="1400" b="0" spc="-20" dirty="0">
                <a:solidFill>
                  <a:srgbClr val="091D5D"/>
                </a:solidFill>
                <a:latin typeface="Arial"/>
                <a:cs typeface="Arial"/>
              </a:rPr>
              <a:t>v</a:t>
            </a:r>
            <a:r>
              <a:rPr lang="en-US" sz="1400" b="0" dirty="0">
                <a:solidFill>
                  <a:srgbClr val="091D5D"/>
                </a:solidFill>
                <a:latin typeface="Arial"/>
                <a:cs typeface="Arial"/>
              </a:rPr>
              <a:t>i</a:t>
            </a:r>
            <a:r>
              <a:rPr lang="en-US" sz="1400" b="0" spc="5" dirty="0">
                <a:solidFill>
                  <a:srgbClr val="091D5D"/>
                </a:solidFill>
                <a:latin typeface="Arial"/>
                <a:cs typeface="Arial"/>
              </a:rPr>
              <a:t>s</a:t>
            </a:r>
            <a:r>
              <a:rPr lang="en-US" sz="1400" b="0" spc="-5" dirty="0">
                <a:solidFill>
                  <a:srgbClr val="091D5D"/>
                </a:solidFill>
                <a:latin typeface="Arial"/>
                <a:cs typeface="Arial"/>
              </a:rPr>
              <a:t>e</a:t>
            </a:r>
            <a:r>
              <a:rPr lang="en-US" sz="1400" b="0" dirty="0">
                <a:solidFill>
                  <a:srgbClr val="091D5D"/>
                </a:solidFill>
                <a:latin typeface="Arial"/>
                <a:cs typeface="Arial"/>
              </a:rPr>
              <a:t>d</a:t>
            </a:r>
            <a:r>
              <a:rPr lang="en-US" sz="1400" b="0" spc="-20" dirty="0">
                <a:solidFill>
                  <a:srgbClr val="091D5D"/>
                </a:solidFill>
                <a:latin typeface="Arial"/>
                <a:cs typeface="Arial"/>
              </a:rPr>
              <a:t> </a:t>
            </a:r>
            <a:r>
              <a:rPr lang="en-US" sz="1400" b="0" spc="-5" dirty="0">
                <a:solidFill>
                  <a:srgbClr val="091D5D"/>
                </a:solidFill>
                <a:latin typeface="Arial"/>
                <a:cs typeface="Arial"/>
              </a:rPr>
              <a:t>b</a:t>
            </a:r>
            <a:r>
              <a:rPr lang="en-US" sz="1400" b="0" dirty="0">
                <a:solidFill>
                  <a:srgbClr val="091D5D"/>
                </a:solidFill>
                <a:latin typeface="Arial"/>
                <a:cs typeface="Arial"/>
              </a:rPr>
              <a:t>y </a:t>
            </a:r>
            <a:r>
              <a:rPr lang="en-US" sz="1400" b="0" spc="-5" dirty="0">
                <a:solidFill>
                  <a:srgbClr val="091D5D"/>
                </a:solidFill>
                <a:latin typeface="Arial"/>
                <a:cs typeface="Arial"/>
              </a:rPr>
              <a:t>S</a:t>
            </a:r>
            <a:r>
              <a:rPr lang="en-US" sz="1400" b="0" spc="-10" dirty="0">
                <a:solidFill>
                  <a:srgbClr val="091D5D"/>
                </a:solidFill>
                <a:latin typeface="Arial"/>
                <a:cs typeface="Arial"/>
              </a:rPr>
              <a:t>C</a:t>
            </a:r>
            <a:r>
              <a:rPr lang="en-US" sz="1400" b="0" spc="5" dirty="0">
                <a:solidFill>
                  <a:srgbClr val="091D5D"/>
                </a:solidFill>
                <a:latin typeface="Arial"/>
                <a:cs typeface="Arial"/>
              </a:rPr>
              <a:t>s</a:t>
            </a:r>
            <a:r>
              <a:rPr lang="en-US" sz="1400" b="0" dirty="0">
                <a:solidFill>
                  <a:srgbClr val="091D5D"/>
                </a:solidFill>
                <a:latin typeface="Arial"/>
                <a:cs typeface="Arial"/>
              </a:rPr>
              <a:t>.</a:t>
            </a:r>
            <a:endParaRPr lang="en-US" sz="1400" dirty="0">
              <a:latin typeface="Arial"/>
              <a:cs typeface="Arial"/>
            </a:endParaRPr>
          </a:p>
          <a:p>
            <a:pPr marL="1045844">
              <a:lnSpc>
                <a:spcPct val="100000"/>
              </a:lnSpc>
              <a:spcBef>
                <a:spcPts val="310"/>
              </a:spcBef>
              <a:tabLst>
                <a:tab pos="5494655" algn="l"/>
              </a:tabLst>
            </a:pPr>
            <a:r>
              <a:rPr sz="1400" dirty="0">
                <a:solidFill>
                  <a:srgbClr val="091D5D"/>
                </a:solidFill>
                <a:latin typeface="Arial"/>
                <a:cs typeface="Arial"/>
              </a:rPr>
              <a:t>	</a:t>
            </a:r>
            <a:endParaRPr sz="1400" dirty="0">
              <a:latin typeface="Arial"/>
              <a:cs typeface="Arial"/>
            </a:endParaRPr>
          </a:p>
        </p:txBody>
      </p:sp>
      <p:sp>
        <p:nvSpPr>
          <p:cNvPr id="14" name="Minus 13"/>
          <p:cNvSpPr/>
          <p:nvPr/>
        </p:nvSpPr>
        <p:spPr>
          <a:xfrm>
            <a:off x="-1447801" y="3151062"/>
            <a:ext cx="12039600" cy="43033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1921111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5771"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35940" y="1371600"/>
            <a:ext cx="7617460" cy="430887"/>
          </a:xfrm>
          <a:prstGeom prst="rect">
            <a:avLst/>
          </a:prstGeom>
        </p:spPr>
        <p:txBody>
          <a:bodyPr vert="horz" wrap="square" lIns="0" tIns="0" rIns="0" bIns="0" rtlCol="0">
            <a:spAutoFit/>
          </a:bodyPr>
          <a:lstStyle/>
          <a:p>
            <a:pPr marL="12700" marR="5080">
              <a:lnSpc>
                <a:spcPct val="100000"/>
              </a:lnSpc>
            </a:pPr>
            <a:r>
              <a:rPr lang="en-US" sz="1400" spc="-10" dirty="0" smtClean="0">
                <a:solidFill>
                  <a:srgbClr val="091D5D"/>
                </a:solidFill>
                <a:latin typeface="Arial"/>
                <a:cs typeface="Arial"/>
              </a:rPr>
              <a:t>On the View/Print ISP tab, click “View </a:t>
            </a:r>
            <a:r>
              <a:rPr lang="en-US" sz="1400" spc="-10" dirty="0">
                <a:solidFill>
                  <a:srgbClr val="091D5D"/>
                </a:solidFill>
                <a:latin typeface="Arial"/>
                <a:cs typeface="Arial"/>
              </a:rPr>
              <a:t>Historical ISP </a:t>
            </a:r>
            <a:r>
              <a:rPr lang="en-US" sz="1400" spc="-10" dirty="0" smtClean="0">
                <a:solidFill>
                  <a:srgbClr val="091D5D"/>
                </a:solidFill>
                <a:latin typeface="Arial"/>
                <a:cs typeface="Arial"/>
              </a:rPr>
              <a:t>Materials” </a:t>
            </a:r>
            <a:r>
              <a:rPr lang="en-US" sz="1400" spc="-10" dirty="0">
                <a:solidFill>
                  <a:srgbClr val="091D5D"/>
                </a:solidFill>
                <a:latin typeface="Arial"/>
                <a:cs typeface="Arial"/>
              </a:rPr>
              <a:t>to view </a:t>
            </a:r>
            <a:r>
              <a:rPr lang="en-US" sz="1400" spc="-10" dirty="0" smtClean="0">
                <a:solidFill>
                  <a:srgbClr val="091D5D"/>
                </a:solidFill>
                <a:latin typeface="Arial"/>
                <a:cs typeface="Arial"/>
              </a:rPr>
              <a:t>historical Goals, Objectives and Assessments.</a:t>
            </a:r>
            <a:endParaRPr lang="en-US" sz="1400" spc="-10" dirty="0">
              <a:solidFill>
                <a:srgbClr val="091D5D"/>
              </a:solidFill>
              <a:latin typeface="Arial"/>
              <a:cs typeface="Arial"/>
            </a:endParaRPr>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Historical ISP Materials</a:t>
            </a:r>
            <a:endParaRPr spc="-5" dirty="0"/>
          </a:p>
        </p:txBody>
      </p:sp>
      <p:pic>
        <p:nvPicPr>
          <p:cNvPr id="3" name="Picture 2"/>
          <p:cNvPicPr>
            <a:picLocks noChangeAspect="1"/>
          </p:cNvPicPr>
          <p:nvPr/>
        </p:nvPicPr>
        <p:blipFill>
          <a:blip r:embed="rId7"/>
          <a:stretch>
            <a:fillRect/>
          </a:stretch>
        </p:blipFill>
        <p:spPr>
          <a:xfrm>
            <a:off x="228600" y="3137305"/>
            <a:ext cx="8686800" cy="1995249"/>
          </a:xfrm>
          <a:prstGeom prst="rect">
            <a:avLst/>
          </a:prstGeom>
          <a:ln>
            <a:solidFill>
              <a:schemeClr val="tx1"/>
            </a:solidFill>
          </a:ln>
        </p:spPr>
      </p:pic>
      <p:pic>
        <p:nvPicPr>
          <p:cNvPr id="22" name="Picture 21"/>
          <p:cNvPicPr>
            <a:picLocks noChangeAspect="1"/>
          </p:cNvPicPr>
          <p:nvPr/>
        </p:nvPicPr>
        <p:blipFill>
          <a:blip r:embed="rId8"/>
          <a:stretch>
            <a:fillRect/>
          </a:stretch>
        </p:blipFill>
        <p:spPr>
          <a:xfrm>
            <a:off x="5791200" y="2209800"/>
            <a:ext cx="3141178" cy="421693"/>
          </a:xfrm>
          <a:prstGeom prst="rect">
            <a:avLst/>
          </a:prstGeom>
        </p:spPr>
      </p:pic>
      <p:sp>
        <p:nvSpPr>
          <p:cNvPr id="24" name="object 23"/>
          <p:cNvSpPr/>
          <p:nvPr/>
        </p:nvSpPr>
        <p:spPr>
          <a:xfrm>
            <a:off x="5762243" y="2194560"/>
            <a:ext cx="3185160" cy="439420"/>
          </a:xfrm>
          <a:custGeom>
            <a:avLst/>
            <a:gdLst/>
            <a:ahLst/>
            <a:cxnLst/>
            <a:rect l="l" t="t" r="r" b="b"/>
            <a:pathLst>
              <a:path w="3185159" h="515620">
                <a:moveTo>
                  <a:pt x="0" y="0"/>
                </a:moveTo>
                <a:lnTo>
                  <a:pt x="3185159" y="0"/>
                </a:lnTo>
                <a:lnTo>
                  <a:pt x="3185159" y="515112"/>
                </a:lnTo>
                <a:lnTo>
                  <a:pt x="0" y="515112"/>
                </a:lnTo>
                <a:lnTo>
                  <a:pt x="0" y="0"/>
                </a:lnTo>
                <a:close/>
              </a:path>
            </a:pathLst>
          </a:custGeom>
          <a:ln w="57912">
            <a:solidFill>
              <a:srgbClr val="00A1DE"/>
            </a:solidFill>
          </a:ln>
        </p:spPr>
        <p:txBody>
          <a:bodyPr wrap="square" lIns="0" tIns="0" rIns="0" bIns="0" rtlCol="0"/>
          <a:lstStyle/>
          <a:p>
            <a:endParaRPr dirty="0"/>
          </a:p>
        </p:txBody>
      </p:sp>
      <p:cxnSp>
        <p:nvCxnSpPr>
          <p:cNvPr id="25" name="Straight Arrow Connector 24"/>
          <p:cNvCxnSpPr/>
          <p:nvPr/>
        </p:nvCxnSpPr>
        <p:spPr>
          <a:xfrm flipV="1">
            <a:off x="8077200" y="2667000"/>
            <a:ext cx="0" cy="838200"/>
          </a:xfrm>
          <a:prstGeom prst="straightConnector1">
            <a:avLst/>
          </a:prstGeom>
          <a:ln w="25400">
            <a:solidFill>
              <a:srgbClr val="00A1DE"/>
            </a:solidFill>
            <a:headEnd w="sm" len="sm"/>
            <a:tailEnd type="triangle" w="lg" len="lg"/>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9"/>
          <a:stretch>
            <a:fillRect/>
          </a:stretch>
        </p:blipFill>
        <p:spPr>
          <a:xfrm>
            <a:off x="4191000" y="2352714"/>
            <a:ext cx="1285714" cy="314286"/>
          </a:xfrm>
          <a:prstGeom prst="rect">
            <a:avLst/>
          </a:prstGeom>
        </p:spPr>
      </p:pic>
      <p:sp>
        <p:nvSpPr>
          <p:cNvPr id="27" name="object 23"/>
          <p:cNvSpPr/>
          <p:nvPr/>
        </p:nvSpPr>
        <p:spPr>
          <a:xfrm>
            <a:off x="4191000" y="2352714"/>
            <a:ext cx="1295400" cy="304800"/>
          </a:xfrm>
          <a:custGeom>
            <a:avLst/>
            <a:gdLst/>
            <a:ahLst/>
            <a:cxnLst/>
            <a:rect l="l" t="t" r="r" b="b"/>
            <a:pathLst>
              <a:path w="3185159" h="515620">
                <a:moveTo>
                  <a:pt x="0" y="0"/>
                </a:moveTo>
                <a:lnTo>
                  <a:pt x="3185159" y="0"/>
                </a:lnTo>
                <a:lnTo>
                  <a:pt x="3185159" y="515112"/>
                </a:lnTo>
                <a:lnTo>
                  <a:pt x="0" y="515112"/>
                </a:lnTo>
                <a:lnTo>
                  <a:pt x="0" y="0"/>
                </a:lnTo>
                <a:close/>
              </a:path>
            </a:pathLst>
          </a:custGeom>
          <a:ln w="57912">
            <a:solidFill>
              <a:srgbClr val="00A1DE"/>
            </a:solidFill>
          </a:ln>
        </p:spPr>
        <p:txBody>
          <a:bodyPr wrap="square" lIns="0" tIns="0" rIns="0" bIns="0" rtlCol="0"/>
          <a:lstStyle/>
          <a:p>
            <a:endParaRPr dirty="0"/>
          </a:p>
        </p:txBody>
      </p:sp>
      <p:cxnSp>
        <p:nvCxnSpPr>
          <p:cNvPr id="28" name="Straight Arrow Connector 27"/>
          <p:cNvCxnSpPr/>
          <p:nvPr/>
        </p:nvCxnSpPr>
        <p:spPr>
          <a:xfrm flipV="1">
            <a:off x="4800600" y="2667000"/>
            <a:ext cx="0" cy="533400"/>
          </a:xfrm>
          <a:prstGeom prst="straightConnector1">
            <a:avLst/>
          </a:prstGeom>
          <a:ln w="25400">
            <a:solidFill>
              <a:srgbClr val="00A1DE"/>
            </a:solidFill>
            <a:headEnd w="sm" len="sm"/>
            <a:tailEnd type="triangle" w="lg" len="lg"/>
          </a:ln>
        </p:spPr>
        <p:style>
          <a:lnRef idx="1">
            <a:schemeClr val="accent1"/>
          </a:lnRef>
          <a:fillRef idx="0">
            <a:schemeClr val="accent1"/>
          </a:fillRef>
          <a:effectRef idx="0">
            <a:schemeClr val="accent1"/>
          </a:effectRef>
          <a:fontRef idx="minor">
            <a:schemeClr val="tx1"/>
          </a:fontRef>
        </p:style>
      </p:cxnSp>
      <p:sp>
        <p:nvSpPr>
          <p:cNvPr id="29" name="object 23"/>
          <p:cNvSpPr/>
          <p:nvPr/>
        </p:nvSpPr>
        <p:spPr>
          <a:xfrm>
            <a:off x="4495800" y="3200400"/>
            <a:ext cx="685800" cy="152400"/>
          </a:xfrm>
          <a:custGeom>
            <a:avLst/>
            <a:gdLst/>
            <a:ahLst/>
            <a:cxnLst/>
            <a:rect l="l" t="t" r="r" b="b"/>
            <a:pathLst>
              <a:path w="3185159" h="515620">
                <a:moveTo>
                  <a:pt x="0" y="0"/>
                </a:moveTo>
                <a:lnTo>
                  <a:pt x="3185159" y="0"/>
                </a:lnTo>
                <a:lnTo>
                  <a:pt x="3185159" y="515112"/>
                </a:lnTo>
                <a:lnTo>
                  <a:pt x="0" y="515112"/>
                </a:lnTo>
                <a:lnTo>
                  <a:pt x="0" y="0"/>
                </a:lnTo>
                <a:close/>
              </a:path>
            </a:pathLst>
          </a:custGeom>
          <a:ln w="57912">
            <a:solidFill>
              <a:srgbClr val="00A1DE"/>
            </a:solidFill>
          </a:ln>
        </p:spPr>
        <p:txBody>
          <a:bodyPr wrap="square" lIns="0" tIns="0" rIns="0" bIns="0" rtlCol="0"/>
          <a:lstStyle/>
          <a:p>
            <a:endParaRPr dirty="0"/>
          </a:p>
        </p:txBody>
      </p:sp>
      <p:sp>
        <p:nvSpPr>
          <p:cNvPr id="30" name="object 23"/>
          <p:cNvSpPr/>
          <p:nvPr/>
        </p:nvSpPr>
        <p:spPr>
          <a:xfrm>
            <a:off x="7467600" y="3505200"/>
            <a:ext cx="1295400" cy="152400"/>
          </a:xfrm>
          <a:custGeom>
            <a:avLst/>
            <a:gdLst/>
            <a:ahLst/>
            <a:cxnLst/>
            <a:rect l="l" t="t" r="r" b="b"/>
            <a:pathLst>
              <a:path w="3185159" h="515620">
                <a:moveTo>
                  <a:pt x="0" y="0"/>
                </a:moveTo>
                <a:lnTo>
                  <a:pt x="3185159" y="0"/>
                </a:lnTo>
                <a:lnTo>
                  <a:pt x="3185159" y="515112"/>
                </a:lnTo>
                <a:lnTo>
                  <a:pt x="0" y="515112"/>
                </a:lnTo>
                <a:lnTo>
                  <a:pt x="0" y="0"/>
                </a:lnTo>
                <a:close/>
              </a:path>
            </a:pathLst>
          </a:custGeom>
          <a:ln w="57912">
            <a:solidFill>
              <a:srgbClr val="00A1DE"/>
            </a:solidFill>
          </a:ln>
        </p:spPr>
        <p:txBody>
          <a:bodyPr wrap="square" lIns="0" tIns="0" rIns="0" bIns="0" rtlCol="0"/>
          <a:lstStyle/>
          <a:p>
            <a:endParaRPr dirty="0"/>
          </a:p>
        </p:txBody>
      </p:sp>
      <p:sp>
        <p:nvSpPr>
          <p:cNvPr id="5" name="Slide Number Placeholder 4"/>
          <p:cNvSpPr>
            <a:spLocks noGrp="1"/>
          </p:cNvSpPr>
          <p:nvPr>
            <p:ph type="sldNum" sz="quarter" idx="7"/>
          </p:nvPr>
        </p:nvSpPr>
        <p:spPr/>
        <p:txBody>
          <a:bodyPr/>
          <a:lstStyle/>
          <a:p>
            <a:pPr algn="r"/>
            <a:fld id="{81D60167-4931-47E6-BA6A-407CBD079E47}" type="slidenum">
              <a:rPr lang="en-US" smtClean="0"/>
              <a:pPr algn="r"/>
              <a:t>14</a:t>
            </a:fld>
            <a:endParaRPr lang="en-US" dirty="0"/>
          </a:p>
        </p:txBody>
      </p:sp>
    </p:spTree>
    <p:extLst>
      <p:ext uri="{BB962C8B-B14F-4D97-AF65-F5344CB8AC3E}">
        <p14:creationId xmlns:p14="http://schemas.microsoft.com/office/powerpoint/2010/main" val="918806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Su</a:t>
            </a:r>
            <a:r>
              <a:rPr lang="en-US" dirty="0"/>
              <a:t>mm</a:t>
            </a:r>
            <a:r>
              <a:rPr lang="en-US" spc="-5" dirty="0"/>
              <a:t>a</a:t>
            </a:r>
            <a:r>
              <a:rPr lang="en-US" dirty="0"/>
              <a:t>ry</a:t>
            </a:r>
            <a:r>
              <a:rPr lang="en-US" spc="-10" dirty="0"/>
              <a:t> </a:t>
            </a:r>
            <a:r>
              <a:rPr lang="en-US" spc="-5" dirty="0"/>
              <a:t>Report</a:t>
            </a:r>
            <a:endParaRPr spc="-5" dirty="0"/>
          </a:p>
        </p:txBody>
      </p:sp>
      <p:sp>
        <p:nvSpPr>
          <p:cNvPr id="20" name="TextBox 19"/>
          <p:cNvSpPr txBox="1"/>
          <p:nvPr/>
        </p:nvSpPr>
        <p:spPr>
          <a:xfrm>
            <a:off x="607325" y="5761672"/>
            <a:ext cx="7856474" cy="1477328"/>
          </a:xfrm>
          <a:prstGeom prst="rect">
            <a:avLst/>
          </a:prstGeom>
          <a:noFill/>
        </p:spPr>
        <p:txBody>
          <a:bodyPr wrap="square" numCol="2" rtlCol="0">
            <a:spAutoFit/>
          </a:bodyPr>
          <a:lstStyle/>
          <a:p>
            <a:pPr marL="812800" lvl="1" indent="-342900">
              <a:spcBef>
                <a:spcPts val="600"/>
              </a:spcBef>
              <a:buClr>
                <a:srgbClr val="091D5D"/>
              </a:buClr>
              <a:buFont typeface="Arial" panose="020B0604020202020204" pitchFamily="34" charset="0"/>
              <a:buChar char="•"/>
              <a:tabLst>
                <a:tab pos="355600" algn="l"/>
              </a:tabLst>
            </a:pPr>
            <a:r>
              <a:rPr lang="en-US" sz="1400" spc="10" dirty="0" smtClean="0">
                <a:solidFill>
                  <a:srgbClr val="002776"/>
                </a:solidFill>
                <a:latin typeface="Arial"/>
                <a:cs typeface="Arial"/>
              </a:rPr>
              <a:t>Area Office </a:t>
            </a:r>
            <a:endParaRPr lang="en-US" sz="1400" spc="10" dirty="0">
              <a:solidFill>
                <a:srgbClr val="002776"/>
              </a:solidFill>
              <a:latin typeface="Arial"/>
              <a:cs typeface="Arial"/>
            </a:endParaRPr>
          </a:p>
          <a:p>
            <a:pPr marL="812800" lvl="1" indent="-342900">
              <a:spcBef>
                <a:spcPts val="600"/>
              </a:spcBef>
              <a:buClr>
                <a:srgbClr val="091D5D"/>
              </a:buClr>
              <a:buFont typeface="Arial" panose="020B0604020202020204" pitchFamily="34" charset="0"/>
              <a:buChar char="•"/>
              <a:tabLst>
                <a:tab pos="355600" algn="l"/>
              </a:tabLst>
            </a:pPr>
            <a:r>
              <a:rPr lang="en-US" sz="1400" spc="10" dirty="0" smtClean="0">
                <a:solidFill>
                  <a:srgbClr val="002776"/>
                </a:solidFill>
                <a:latin typeface="Arial"/>
                <a:cs typeface="Arial"/>
              </a:rPr>
              <a:t>Provider</a:t>
            </a:r>
            <a:endParaRPr lang="en-US" sz="1400" spc="10" dirty="0">
              <a:solidFill>
                <a:srgbClr val="002776"/>
              </a:solidFill>
              <a:latin typeface="Arial"/>
              <a:cs typeface="Arial"/>
            </a:endParaRPr>
          </a:p>
          <a:p>
            <a:pPr marL="812800" lvl="1" indent="-342900">
              <a:spcBef>
                <a:spcPts val="600"/>
              </a:spcBef>
              <a:buClr>
                <a:srgbClr val="091D5D"/>
              </a:buClr>
              <a:buFont typeface="Arial" panose="020B0604020202020204" pitchFamily="34" charset="0"/>
              <a:buChar char="•"/>
              <a:tabLst>
                <a:tab pos="355600" algn="l"/>
              </a:tabLst>
            </a:pPr>
            <a:r>
              <a:rPr lang="en-US" sz="1400" spc="10" dirty="0" smtClean="0">
                <a:solidFill>
                  <a:srgbClr val="002776"/>
                </a:solidFill>
                <a:latin typeface="Arial"/>
                <a:cs typeface="Arial"/>
              </a:rPr>
              <a:t>Document Status </a:t>
            </a:r>
            <a:endParaRPr lang="en-US" sz="1400" spc="10" dirty="0">
              <a:solidFill>
                <a:srgbClr val="002776"/>
              </a:solidFill>
              <a:latin typeface="Arial"/>
              <a:cs typeface="Arial"/>
            </a:endParaRPr>
          </a:p>
          <a:p>
            <a:pPr marL="812800" lvl="1" indent="-342900">
              <a:spcBef>
                <a:spcPts val="600"/>
              </a:spcBef>
              <a:buClr>
                <a:srgbClr val="091D5D"/>
              </a:buClr>
              <a:buFont typeface="Arial" panose="020B0604020202020204" pitchFamily="34" charset="0"/>
              <a:buChar char="•"/>
              <a:tabLst>
                <a:tab pos="355600" algn="l"/>
              </a:tabLst>
            </a:pPr>
            <a:endParaRPr lang="en-US" sz="1400" spc="10" dirty="0" smtClean="0">
              <a:solidFill>
                <a:srgbClr val="002776"/>
              </a:solidFill>
              <a:latin typeface="Arial"/>
              <a:cs typeface="Arial"/>
            </a:endParaRPr>
          </a:p>
          <a:p>
            <a:pPr marL="469900" lvl="1">
              <a:spcBef>
                <a:spcPts val="600"/>
              </a:spcBef>
              <a:buClr>
                <a:srgbClr val="091D5D"/>
              </a:buClr>
              <a:tabLst>
                <a:tab pos="355600" algn="l"/>
              </a:tabLst>
            </a:pPr>
            <a:endParaRPr lang="en-US" sz="1400" spc="10" dirty="0" smtClean="0">
              <a:solidFill>
                <a:srgbClr val="002776"/>
              </a:solidFill>
              <a:latin typeface="Arial"/>
              <a:cs typeface="Arial"/>
            </a:endParaRPr>
          </a:p>
          <a:p>
            <a:pPr marL="812800" lvl="1" indent="-342900">
              <a:spcBef>
                <a:spcPts val="600"/>
              </a:spcBef>
              <a:buClr>
                <a:srgbClr val="091D5D"/>
              </a:buClr>
              <a:buFont typeface="Arial" panose="020B0604020202020204" pitchFamily="34" charset="0"/>
              <a:buChar char="•"/>
              <a:tabLst>
                <a:tab pos="355600" algn="l"/>
              </a:tabLst>
            </a:pPr>
            <a:r>
              <a:rPr lang="en-US" sz="1400" b="1" spc="10" dirty="0" smtClean="0">
                <a:solidFill>
                  <a:srgbClr val="002776"/>
                </a:solidFill>
                <a:latin typeface="Arial"/>
                <a:cs typeface="Arial"/>
              </a:rPr>
              <a:t>Report Display Option</a:t>
            </a:r>
            <a:endParaRPr lang="en-US" sz="1400" b="1" spc="10" dirty="0">
              <a:solidFill>
                <a:srgbClr val="002776"/>
              </a:solidFill>
              <a:latin typeface="Arial"/>
              <a:cs typeface="Arial"/>
            </a:endParaRPr>
          </a:p>
          <a:p>
            <a:pPr marL="812800" lvl="1" indent="-342900">
              <a:spcBef>
                <a:spcPts val="600"/>
              </a:spcBef>
              <a:buClr>
                <a:srgbClr val="091D5D"/>
              </a:buClr>
              <a:buFont typeface="Arial" panose="020B0604020202020204" pitchFamily="34" charset="0"/>
              <a:buChar char="•"/>
              <a:tabLst>
                <a:tab pos="355600" algn="l"/>
              </a:tabLst>
            </a:pPr>
            <a:r>
              <a:rPr lang="en-US" sz="1400" b="1" spc="10" dirty="0" smtClean="0">
                <a:solidFill>
                  <a:srgbClr val="002776"/>
                </a:solidFill>
                <a:latin typeface="Arial"/>
                <a:cs typeface="Arial"/>
              </a:rPr>
              <a:t>Service/Activity </a:t>
            </a:r>
            <a:r>
              <a:rPr lang="en-US" sz="1400" b="1" spc="10" dirty="0">
                <a:solidFill>
                  <a:srgbClr val="002776"/>
                </a:solidFill>
                <a:latin typeface="Arial"/>
                <a:cs typeface="Arial"/>
              </a:rPr>
              <a:t>C</a:t>
            </a:r>
            <a:r>
              <a:rPr lang="en-US" sz="1400" b="1" spc="10" dirty="0" smtClean="0">
                <a:solidFill>
                  <a:srgbClr val="002776"/>
                </a:solidFill>
                <a:latin typeface="Arial"/>
                <a:cs typeface="Arial"/>
              </a:rPr>
              <a:t>ode</a:t>
            </a:r>
          </a:p>
          <a:p>
            <a:pPr marL="812800" lvl="1" indent="-342900">
              <a:spcBef>
                <a:spcPts val="600"/>
              </a:spcBef>
              <a:buClr>
                <a:srgbClr val="091D5D"/>
              </a:buClr>
              <a:buFont typeface="Arial" panose="020B0604020202020204" pitchFamily="34" charset="0"/>
              <a:buChar char="•"/>
              <a:tabLst>
                <a:tab pos="355600" algn="l"/>
              </a:tabLst>
            </a:pPr>
            <a:r>
              <a:rPr lang="en-US" sz="1400" spc="10" dirty="0" smtClean="0">
                <a:solidFill>
                  <a:srgbClr val="002776"/>
                </a:solidFill>
                <a:latin typeface="Arial"/>
                <a:cs typeface="Arial"/>
              </a:rPr>
              <a:t>Security Group</a:t>
            </a:r>
          </a:p>
          <a:p>
            <a:endParaRPr lang="en-US" dirty="0"/>
          </a:p>
        </p:txBody>
      </p:sp>
      <p:pic>
        <p:nvPicPr>
          <p:cNvPr id="4" name="Picture 3"/>
          <p:cNvPicPr>
            <a:picLocks noChangeAspect="1"/>
          </p:cNvPicPr>
          <p:nvPr/>
        </p:nvPicPr>
        <p:blipFill>
          <a:blip r:embed="rId3"/>
          <a:stretch>
            <a:fillRect/>
          </a:stretch>
        </p:blipFill>
        <p:spPr>
          <a:xfrm>
            <a:off x="251346" y="2590800"/>
            <a:ext cx="8686800" cy="1271349"/>
          </a:xfrm>
          <a:prstGeom prst="rect">
            <a:avLst/>
          </a:prstGeom>
          <a:ln>
            <a:solidFill>
              <a:schemeClr val="tx1"/>
            </a:solidFill>
          </a:ln>
        </p:spPr>
      </p:pic>
      <p:sp>
        <p:nvSpPr>
          <p:cNvPr id="8" name="object 6"/>
          <p:cNvSpPr txBox="1"/>
          <p:nvPr/>
        </p:nvSpPr>
        <p:spPr>
          <a:xfrm>
            <a:off x="542764" y="4116050"/>
            <a:ext cx="7617460" cy="1738938"/>
          </a:xfrm>
          <a:prstGeom prst="rect">
            <a:avLst/>
          </a:prstGeom>
        </p:spPr>
        <p:txBody>
          <a:bodyPr vert="horz" wrap="square" lIns="0" tIns="0" rIns="0" bIns="0" rtlCol="0">
            <a:spAutoFit/>
          </a:bodyPr>
          <a:lstStyle/>
          <a:p>
            <a:pPr marL="12700">
              <a:spcBef>
                <a:spcPts val="600"/>
              </a:spcBef>
              <a:buClr>
                <a:srgbClr val="091D5D"/>
              </a:buClr>
              <a:tabLst>
                <a:tab pos="355600" algn="l"/>
              </a:tabLst>
            </a:pPr>
            <a:r>
              <a:rPr lang="en-US" sz="1400" b="1" spc="-5" dirty="0">
                <a:solidFill>
                  <a:srgbClr val="002776"/>
                </a:solidFill>
                <a:latin typeface="Arial"/>
                <a:cs typeface="Arial"/>
              </a:rPr>
              <a:t>Additional enh</a:t>
            </a:r>
            <a:r>
              <a:rPr lang="en-US" sz="1400" b="1" dirty="0">
                <a:solidFill>
                  <a:srgbClr val="002776"/>
                </a:solidFill>
                <a:latin typeface="Arial"/>
                <a:cs typeface="Arial"/>
              </a:rPr>
              <a:t>a</a:t>
            </a:r>
            <a:r>
              <a:rPr lang="en-US" sz="1400" b="1" spc="-5" dirty="0">
                <a:solidFill>
                  <a:srgbClr val="002776"/>
                </a:solidFill>
                <a:latin typeface="Arial"/>
                <a:cs typeface="Arial"/>
              </a:rPr>
              <a:t>n</a:t>
            </a:r>
            <a:r>
              <a:rPr lang="en-US" sz="1400" b="1" dirty="0">
                <a:solidFill>
                  <a:srgbClr val="002776"/>
                </a:solidFill>
                <a:latin typeface="Arial"/>
                <a:cs typeface="Arial"/>
              </a:rPr>
              <a:t>ceme</a:t>
            </a:r>
            <a:r>
              <a:rPr lang="en-US" sz="1400" b="1" spc="-5" dirty="0">
                <a:solidFill>
                  <a:srgbClr val="002776"/>
                </a:solidFill>
                <a:latin typeface="Arial"/>
                <a:cs typeface="Arial"/>
              </a:rPr>
              <a:t>nt</a:t>
            </a:r>
            <a:r>
              <a:rPr lang="en-US" sz="1400" b="1" dirty="0">
                <a:solidFill>
                  <a:srgbClr val="002776"/>
                </a:solidFill>
                <a:latin typeface="Arial"/>
                <a:cs typeface="Arial"/>
              </a:rPr>
              <a:t>s</a:t>
            </a:r>
            <a:r>
              <a:rPr lang="en-US" sz="1400" b="1" spc="-30" dirty="0">
                <a:solidFill>
                  <a:srgbClr val="002776"/>
                </a:solidFill>
                <a:latin typeface="Arial"/>
                <a:cs typeface="Arial"/>
              </a:rPr>
              <a:t> </a:t>
            </a:r>
            <a:r>
              <a:rPr lang="en-US" sz="1400" b="1" spc="-5" dirty="0">
                <a:solidFill>
                  <a:srgbClr val="002776"/>
                </a:solidFill>
                <a:latin typeface="Arial"/>
                <a:cs typeface="Arial"/>
              </a:rPr>
              <a:t>made to the Summary Report in the August release: </a:t>
            </a:r>
            <a:endParaRPr lang="en-US" sz="1400" spc="10" dirty="0" smtClean="0">
              <a:solidFill>
                <a:srgbClr val="002776"/>
              </a:solidFill>
              <a:latin typeface="Arial"/>
              <a:cs typeface="Arial"/>
            </a:endParaRPr>
          </a:p>
          <a:p>
            <a:pPr marL="355600" indent="-342900">
              <a:lnSpc>
                <a:spcPct val="100000"/>
              </a:lnSpc>
              <a:spcBef>
                <a:spcPts val="600"/>
              </a:spcBef>
              <a:buClr>
                <a:srgbClr val="091D5D"/>
              </a:buClr>
              <a:buFont typeface="Arial"/>
              <a:buAutoNum type="arabicParenR"/>
              <a:tabLst>
                <a:tab pos="355600" algn="l"/>
              </a:tabLst>
            </a:pPr>
            <a:r>
              <a:rPr lang="en-US" sz="1400" spc="10" dirty="0" smtClean="0">
                <a:solidFill>
                  <a:srgbClr val="002776"/>
                </a:solidFill>
                <a:latin typeface="Arial"/>
                <a:cs typeface="Arial"/>
              </a:rPr>
              <a:t>Historical ISPs can be seen in the Summary Report. If </a:t>
            </a:r>
            <a:r>
              <a:rPr lang="en-US" sz="1400" spc="10" dirty="0">
                <a:solidFill>
                  <a:srgbClr val="002776"/>
                </a:solidFill>
                <a:latin typeface="Arial"/>
                <a:cs typeface="Arial"/>
              </a:rPr>
              <a:t>the date range entered spans across more than one Actual Meeting Date for an individual, all plans </a:t>
            </a:r>
            <a:r>
              <a:rPr lang="en-US" sz="1400" spc="10" dirty="0" smtClean="0">
                <a:solidFill>
                  <a:srgbClr val="002776"/>
                </a:solidFill>
                <a:latin typeface="Arial"/>
                <a:cs typeface="Arial"/>
              </a:rPr>
              <a:t>between </a:t>
            </a:r>
            <a:r>
              <a:rPr lang="en-US" sz="1400" spc="10" dirty="0">
                <a:solidFill>
                  <a:srgbClr val="002776"/>
                </a:solidFill>
                <a:latin typeface="Arial"/>
                <a:cs typeface="Arial"/>
              </a:rPr>
              <a:t>the selected Actual Meeting Dates will be included </a:t>
            </a:r>
            <a:r>
              <a:rPr lang="en-US" sz="1400" spc="10" dirty="0" smtClean="0">
                <a:solidFill>
                  <a:srgbClr val="002776"/>
                </a:solidFill>
                <a:latin typeface="Arial"/>
                <a:cs typeface="Arial"/>
              </a:rPr>
              <a:t>as separate line items in the </a:t>
            </a:r>
            <a:r>
              <a:rPr lang="en-US" sz="1400" spc="10" dirty="0">
                <a:solidFill>
                  <a:srgbClr val="002776"/>
                </a:solidFill>
                <a:latin typeface="Arial"/>
                <a:cs typeface="Arial"/>
              </a:rPr>
              <a:t>report</a:t>
            </a:r>
            <a:r>
              <a:rPr lang="en-US" sz="1400" spc="10" dirty="0" smtClean="0">
                <a:solidFill>
                  <a:srgbClr val="002776"/>
                </a:solidFill>
                <a:latin typeface="Arial"/>
                <a:cs typeface="Arial"/>
              </a:rPr>
              <a:t>.</a:t>
            </a:r>
          </a:p>
          <a:p>
            <a:pPr marL="355600" indent="-342900">
              <a:lnSpc>
                <a:spcPct val="100000"/>
              </a:lnSpc>
              <a:spcBef>
                <a:spcPts val="600"/>
              </a:spcBef>
              <a:buClr>
                <a:srgbClr val="091D5D"/>
              </a:buClr>
              <a:buFont typeface="Arial"/>
              <a:buAutoNum type="arabicParenR"/>
              <a:tabLst>
                <a:tab pos="355600" algn="l"/>
              </a:tabLst>
            </a:pPr>
            <a:r>
              <a:rPr lang="en-US" sz="1400" spc="10" dirty="0" smtClean="0">
                <a:solidFill>
                  <a:srgbClr val="002776"/>
                </a:solidFill>
                <a:latin typeface="Arial"/>
                <a:cs typeface="Arial"/>
              </a:rPr>
              <a:t> The column “No. of Revisions Requested” is now included in the report</a:t>
            </a:r>
            <a:endParaRPr lang="en-US" sz="1400" spc="10" dirty="0">
              <a:solidFill>
                <a:srgbClr val="002776"/>
              </a:solidFill>
              <a:latin typeface="Arial"/>
              <a:cs typeface="Arial"/>
            </a:endParaRPr>
          </a:p>
          <a:p>
            <a:pPr marL="355600" indent="-342900">
              <a:lnSpc>
                <a:spcPct val="100000"/>
              </a:lnSpc>
              <a:spcBef>
                <a:spcPts val="600"/>
              </a:spcBef>
              <a:buClr>
                <a:srgbClr val="091D5D"/>
              </a:buClr>
              <a:buFont typeface="Arial"/>
              <a:buAutoNum type="arabicParenR"/>
              <a:tabLst>
                <a:tab pos="355600" algn="l"/>
              </a:tabLst>
            </a:pPr>
            <a:r>
              <a:rPr lang="en-US" sz="1400" spc="10" dirty="0">
                <a:solidFill>
                  <a:srgbClr val="002776"/>
                </a:solidFill>
                <a:latin typeface="Arial"/>
                <a:cs typeface="Arial"/>
              </a:rPr>
              <a:t>Additional filters are </a:t>
            </a:r>
            <a:r>
              <a:rPr lang="en-US" sz="1400" spc="10" dirty="0" smtClean="0">
                <a:solidFill>
                  <a:srgbClr val="002776"/>
                </a:solidFill>
                <a:latin typeface="Arial"/>
                <a:cs typeface="Arial"/>
              </a:rPr>
              <a:t>available </a:t>
            </a:r>
            <a:r>
              <a:rPr lang="en-US" sz="1400" spc="10" dirty="0">
                <a:solidFill>
                  <a:srgbClr val="002776"/>
                </a:solidFill>
                <a:latin typeface="Arial"/>
                <a:cs typeface="Arial"/>
              </a:rPr>
              <a:t>to narrow search </a:t>
            </a:r>
            <a:r>
              <a:rPr lang="en-US" sz="1400" spc="10" dirty="0" smtClean="0">
                <a:solidFill>
                  <a:srgbClr val="002776"/>
                </a:solidFill>
                <a:latin typeface="Arial"/>
                <a:cs typeface="Arial"/>
              </a:rPr>
              <a:t>results. Those filters that are newly added are in bold: </a:t>
            </a:r>
            <a:endParaRPr lang="en-US" sz="1400" spc="10" dirty="0">
              <a:solidFill>
                <a:srgbClr val="002776"/>
              </a:solidFill>
              <a:latin typeface="Arial"/>
              <a:cs typeface="Arial"/>
            </a:endParaRPr>
          </a:p>
        </p:txBody>
      </p:sp>
      <p:sp>
        <p:nvSpPr>
          <p:cNvPr id="5" name="Slide Number Placeholder 4"/>
          <p:cNvSpPr>
            <a:spLocks noGrp="1"/>
          </p:cNvSpPr>
          <p:nvPr>
            <p:ph type="sldNum" sz="quarter" idx="7"/>
          </p:nvPr>
        </p:nvSpPr>
        <p:spPr/>
        <p:txBody>
          <a:bodyPr/>
          <a:lstStyle/>
          <a:p>
            <a:pPr algn="r"/>
            <a:fld id="{81D60167-4931-47E6-BA6A-407CBD079E47}" type="slidenum">
              <a:rPr lang="en-US" smtClean="0"/>
              <a:pPr algn="r"/>
              <a:t>15</a:t>
            </a:fld>
            <a:endParaRPr lang="en-US" dirty="0"/>
          </a:p>
        </p:txBody>
      </p:sp>
      <p:sp>
        <p:nvSpPr>
          <p:cNvPr id="3" name="Rectangle 2"/>
          <p:cNvSpPr/>
          <p:nvPr/>
        </p:nvSpPr>
        <p:spPr>
          <a:xfrm>
            <a:off x="542764" y="990600"/>
            <a:ext cx="8395382" cy="1015663"/>
          </a:xfrm>
          <a:prstGeom prst="rect">
            <a:avLst/>
          </a:prstGeom>
        </p:spPr>
        <p:txBody>
          <a:bodyPr wrap="square">
            <a:spAutoFit/>
          </a:bodyPr>
          <a:lstStyle/>
          <a:p>
            <a:pPr marL="12700" marR="5080">
              <a:lnSpc>
                <a:spcPct val="100000"/>
              </a:lnSpc>
            </a:pPr>
            <a:r>
              <a:rPr lang="en-US" sz="1400" b="1" dirty="0">
                <a:solidFill>
                  <a:srgbClr val="002776"/>
                </a:solidFill>
                <a:latin typeface="Arial"/>
                <a:cs typeface="Arial"/>
              </a:rPr>
              <a:t>The ISP Summary Report is a reporting tool </a:t>
            </a:r>
            <a:r>
              <a:rPr lang="en-US" sz="1400" dirty="0">
                <a:solidFill>
                  <a:srgbClr val="002776"/>
                </a:solidFill>
                <a:latin typeface="Arial"/>
                <a:cs typeface="Arial"/>
              </a:rPr>
              <a:t>for DDS and Provider staff to review the timeliness of actions that occurred leading up to the ISP Meeting for each individual. Only the initial submission of assessments and objectives is considered for this report. For an individual to appear, the actual meeting date must have been entered in MEDITECH</a:t>
            </a:r>
            <a:r>
              <a:rPr lang="en-US" dirty="0">
                <a:solidFill>
                  <a:srgbClr val="002776"/>
                </a:solidFill>
                <a:latin typeface="Arial"/>
                <a:cs typeface="Arial"/>
              </a:rPr>
              <a:t>.</a:t>
            </a:r>
          </a:p>
        </p:txBody>
      </p:sp>
      <p:pic>
        <p:nvPicPr>
          <p:cNvPr id="6" name="Picture 5"/>
          <p:cNvPicPr>
            <a:picLocks noChangeAspect="1"/>
          </p:cNvPicPr>
          <p:nvPr/>
        </p:nvPicPr>
        <p:blipFill>
          <a:blip r:embed="rId4"/>
          <a:stretch>
            <a:fillRect/>
          </a:stretch>
        </p:blipFill>
        <p:spPr>
          <a:xfrm>
            <a:off x="1052429" y="2071275"/>
            <a:ext cx="7866667" cy="276190"/>
          </a:xfrm>
          <a:prstGeom prst="rect">
            <a:avLst/>
          </a:prstGeom>
          <a:ln w="38100">
            <a:solidFill>
              <a:srgbClr val="00A1DE"/>
            </a:solidFill>
          </a:ln>
        </p:spPr>
      </p:pic>
      <p:cxnSp>
        <p:nvCxnSpPr>
          <p:cNvPr id="9" name="Straight Arrow Connector 8"/>
          <p:cNvCxnSpPr>
            <a:endCxn id="6" idx="2"/>
          </p:cNvCxnSpPr>
          <p:nvPr/>
        </p:nvCxnSpPr>
        <p:spPr>
          <a:xfrm flipV="1">
            <a:off x="4985762" y="2347465"/>
            <a:ext cx="1" cy="675473"/>
          </a:xfrm>
          <a:prstGeom prst="straightConnector1">
            <a:avLst/>
          </a:prstGeom>
          <a:ln w="12700">
            <a:solidFill>
              <a:srgbClr val="00A1DE"/>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209800" y="3027997"/>
            <a:ext cx="4724400" cy="160499"/>
          </a:xfrm>
          <a:prstGeom prst="rect">
            <a:avLst/>
          </a:prstGeom>
          <a:noFill/>
          <a:ln>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5"/>
          <a:stretch>
            <a:fillRect/>
          </a:stretch>
        </p:blipFill>
        <p:spPr>
          <a:xfrm>
            <a:off x="838200" y="2660603"/>
            <a:ext cx="571429" cy="180952"/>
          </a:xfrm>
          <a:prstGeom prst="rect">
            <a:avLst/>
          </a:prstGeom>
          <a:ln w="38100">
            <a:solidFill>
              <a:srgbClr val="00A1DE"/>
            </a:solidFill>
          </a:ln>
        </p:spPr>
      </p:pic>
      <p:sp>
        <p:nvSpPr>
          <p:cNvPr id="16" name="Rectangle 15"/>
          <p:cNvSpPr/>
          <p:nvPr/>
        </p:nvSpPr>
        <p:spPr>
          <a:xfrm>
            <a:off x="1828800" y="2664058"/>
            <a:ext cx="365717" cy="177498"/>
          </a:xfrm>
          <a:prstGeom prst="rect">
            <a:avLst/>
          </a:prstGeom>
          <a:noFill/>
          <a:ln>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p:cNvCxnSpPr/>
          <p:nvPr/>
        </p:nvCxnSpPr>
        <p:spPr>
          <a:xfrm flipH="1">
            <a:off x="1447800" y="2752807"/>
            <a:ext cx="368808" cy="6378"/>
          </a:xfrm>
          <a:prstGeom prst="straightConnector1">
            <a:avLst/>
          </a:prstGeom>
          <a:ln w="12700">
            <a:solidFill>
              <a:srgbClr val="00A1D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626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35940" y="1371600"/>
            <a:ext cx="7617460" cy="646331"/>
          </a:xfrm>
          <a:prstGeom prst="rect">
            <a:avLst/>
          </a:prstGeom>
        </p:spPr>
        <p:txBody>
          <a:bodyPr vert="horz" wrap="square" lIns="0" tIns="0" rIns="0" bIns="0" rtlCol="0">
            <a:spAutoFit/>
          </a:bodyPr>
          <a:lstStyle/>
          <a:p>
            <a:pPr marL="12700" marR="5080">
              <a:lnSpc>
                <a:spcPct val="100000"/>
              </a:lnSpc>
            </a:pPr>
            <a:r>
              <a:rPr lang="en-US" sz="1400" spc="-10" dirty="0">
                <a:solidFill>
                  <a:srgbClr val="091D5D"/>
                </a:solidFill>
                <a:latin typeface="Arial"/>
                <a:cs typeface="Arial"/>
              </a:rPr>
              <a:t>Th</a:t>
            </a:r>
            <a:r>
              <a:rPr lang="en-US" sz="1400" dirty="0">
                <a:solidFill>
                  <a:srgbClr val="091D5D"/>
                </a:solidFill>
                <a:latin typeface="Arial"/>
                <a:cs typeface="Arial"/>
              </a:rPr>
              <a:t>e</a:t>
            </a:r>
            <a:r>
              <a:rPr lang="en-US" sz="1400" spc="-10" dirty="0">
                <a:solidFill>
                  <a:srgbClr val="091D5D"/>
                </a:solidFill>
                <a:latin typeface="Arial"/>
                <a:cs typeface="Arial"/>
              </a:rPr>
              <a:t> </a:t>
            </a:r>
            <a:r>
              <a:rPr lang="en-US" sz="1400" spc="-5" dirty="0">
                <a:solidFill>
                  <a:srgbClr val="091D5D"/>
                </a:solidFill>
                <a:latin typeface="Arial"/>
                <a:cs typeface="Arial"/>
              </a:rPr>
              <a:t>c</a:t>
            </a:r>
            <a:r>
              <a:rPr lang="en-US" sz="1400" spc="-10" dirty="0">
                <a:solidFill>
                  <a:srgbClr val="091D5D"/>
                </a:solidFill>
                <a:latin typeface="Arial"/>
                <a:cs typeface="Arial"/>
              </a:rPr>
              <a:t>o</a:t>
            </a:r>
            <a:r>
              <a:rPr lang="en-US" sz="1400" spc="5" dirty="0">
                <a:solidFill>
                  <a:srgbClr val="091D5D"/>
                </a:solidFill>
                <a:latin typeface="Arial"/>
                <a:cs typeface="Arial"/>
              </a:rPr>
              <a:t>l</a:t>
            </a:r>
            <a:r>
              <a:rPr lang="en-US" sz="1400" spc="-10" dirty="0">
                <a:solidFill>
                  <a:srgbClr val="091D5D"/>
                </a:solidFill>
                <a:latin typeface="Arial"/>
                <a:cs typeface="Arial"/>
              </a:rPr>
              <a:t>u</a:t>
            </a:r>
            <a:r>
              <a:rPr lang="en-US" sz="1400" spc="-5" dirty="0">
                <a:solidFill>
                  <a:srgbClr val="091D5D"/>
                </a:solidFill>
                <a:latin typeface="Arial"/>
                <a:cs typeface="Arial"/>
              </a:rPr>
              <a:t>m</a:t>
            </a:r>
            <a:r>
              <a:rPr lang="en-US" sz="1400" dirty="0">
                <a:solidFill>
                  <a:srgbClr val="091D5D"/>
                </a:solidFill>
                <a:latin typeface="Arial"/>
                <a:cs typeface="Arial"/>
              </a:rPr>
              <a:t>n</a:t>
            </a:r>
            <a:r>
              <a:rPr lang="en-US" sz="1400" spc="-25" dirty="0">
                <a:solidFill>
                  <a:srgbClr val="091D5D"/>
                </a:solidFill>
                <a:latin typeface="Arial"/>
                <a:cs typeface="Arial"/>
              </a:rPr>
              <a:t> </a:t>
            </a:r>
            <a:r>
              <a:rPr lang="en-US" sz="1400" b="1" spc="-10" dirty="0" smtClean="0">
                <a:solidFill>
                  <a:srgbClr val="091D5D"/>
                </a:solidFill>
                <a:latin typeface="Arial"/>
                <a:cs typeface="Arial"/>
              </a:rPr>
              <a:t>Upd</a:t>
            </a:r>
            <a:r>
              <a:rPr lang="en-US" sz="1400" b="1" spc="-5" dirty="0" smtClean="0">
                <a:solidFill>
                  <a:srgbClr val="091D5D"/>
                </a:solidFill>
                <a:latin typeface="Arial"/>
                <a:cs typeface="Arial"/>
              </a:rPr>
              <a:t>a</a:t>
            </a:r>
            <a:r>
              <a:rPr lang="en-US" sz="1400" b="1" dirty="0" smtClean="0">
                <a:solidFill>
                  <a:srgbClr val="091D5D"/>
                </a:solidFill>
                <a:latin typeface="Arial"/>
                <a:cs typeface="Arial"/>
              </a:rPr>
              <a:t>te</a:t>
            </a:r>
            <a:r>
              <a:rPr lang="en-US" sz="1400" b="1" spc="-30" dirty="0" smtClean="0">
                <a:solidFill>
                  <a:srgbClr val="091D5D"/>
                </a:solidFill>
                <a:latin typeface="Arial"/>
                <a:cs typeface="Arial"/>
              </a:rPr>
              <a:t> </a:t>
            </a:r>
            <a:r>
              <a:rPr lang="en-US" sz="1400" b="1" spc="-5" dirty="0">
                <a:solidFill>
                  <a:srgbClr val="091D5D"/>
                </a:solidFill>
                <a:latin typeface="Arial"/>
                <a:cs typeface="Arial"/>
              </a:rPr>
              <a:t>Yea</a:t>
            </a:r>
            <a:r>
              <a:rPr lang="en-US" sz="1400" b="1" dirty="0">
                <a:solidFill>
                  <a:srgbClr val="091D5D"/>
                </a:solidFill>
                <a:latin typeface="Arial"/>
                <a:cs typeface="Arial"/>
              </a:rPr>
              <a:t>r </a:t>
            </a:r>
            <a:r>
              <a:rPr lang="en-US" sz="1400" b="1" spc="-5" dirty="0" smtClean="0">
                <a:solidFill>
                  <a:srgbClr val="091D5D"/>
                </a:solidFill>
                <a:latin typeface="Arial"/>
                <a:cs typeface="Arial"/>
              </a:rPr>
              <a:t>S</a:t>
            </a:r>
            <a:r>
              <a:rPr lang="en-US" sz="1400" b="1" dirty="0" smtClean="0">
                <a:solidFill>
                  <a:srgbClr val="091D5D"/>
                </a:solidFill>
                <a:latin typeface="Arial"/>
                <a:cs typeface="Arial"/>
              </a:rPr>
              <a:t>t</a:t>
            </a:r>
            <a:r>
              <a:rPr lang="en-US" sz="1400" b="1" spc="-5" dirty="0" smtClean="0">
                <a:solidFill>
                  <a:srgbClr val="091D5D"/>
                </a:solidFill>
                <a:latin typeface="Arial"/>
                <a:cs typeface="Arial"/>
              </a:rPr>
              <a:t>a</a:t>
            </a:r>
            <a:r>
              <a:rPr lang="en-US" sz="1400" b="1" dirty="0" smtClean="0">
                <a:solidFill>
                  <a:srgbClr val="091D5D"/>
                </a:solidFill>
                <a:latin typeface="Arial"/>
                <a:cs typeface="Arial"/>
              </a:rPr>
              <a:t>t</a:t>
            </a:r>
            <a:r>
              <a:rPr lang="en-US" sz="1400" b="1" spc="-10" dirty="0" smtClean="0">
                <a:solidFill>
                  <a:srgbClr val="091D5D"/>
                </a:solidFill>
                <a:latin typeface="Arial"/>
                <a:cs typeface="Arial"/>
              </a:rPr>
              <a:t>u</a:t>
            </a:r>
            <a:r>
              <a:rPr lang="en-US" sz="1400" b="1" spc="-5" dirty="0" smtClean="0">
                <a:solidFill>
                  <a:srgbClr val="091D5D"/>
                </a:solidFill>
                <a:latin typeface="Arial"/>
                <a:cs typeface="Arial"/>
              </a:rPr>
              <a:t>s</a:t>
            </a:r>
            <a:r>
              <a:rPr lang="en-US" sz="1400" spc="-40" dirty="0" smtClean="0">
                <a:solidFill>
                  <a:srgbClr val="091D5D"/>
                </a:solidFill>
                <a:latin typeface="Arial"/>
                <a:cs typeface="Arial"/>
              </a:rPr>
              <a:t> </a:t>
            </a:r>
            <a:r>
              <a:rPr lang="en-US" sz="1400" spc="-5" dirty="0" smtClean="0">
                <a:solidFill>
                  <a:srgbClr val="091D5D"/>
                </a:solidFill>
                <a:latin typeface="Arial"/>
                <a:cs typeface="Arial"/>
              </a:rPr>
              <a:t>a</a:t>
            </a:r>
            <a:r>
              <a:rPr lang="en-US" sz="1400" spc="-10" dirty="0" smtClean="0">
                <a:solidFill>
                  <a:srgbClr val="091D5D"/>
                </a:solidFill>
                <a:latin typeface="Arial"/>
                <a:cs typeface="Arial"/>
              </a:rPr>
              <a:t>pp</a:t>
            </a:r>
            <a:r>
              <a:rPr lang="en-US" sz="1400" spc="-5" dirty="0" smtClean="0">
                <a:solidFill>
                  <a:srgbClr val="091D5D"/>
                </a:solidFill>
                <a:latin typeface="Arial"/>
                <a:cs typeface="Arial"/>
              </a:rPr>
              <a:t>ea</a:t>
            </a:r>
            <a:r>
              <a:rPr lang="en-US" sz="1400" dirty="0" smtClean="0">
                <a:solidFill>
                  <a:srgbClr val="091D5D"/>
                </a:solidFill>
                <a:latin typeface="Arial"/>
                <a:cs typeface="Arial"/>
              </a:rPr>
              <a:t>rs</a:t>
            </a:r>
            <a:r>
              <a:rPr lang="en-US" sz="1400" spc="-15" dirty="0" smtClean="0">
                <a:solidFill>
                  <a:srgbClr val="091D5D"/>
                </a:solidFill>
                <a:latin typeface="Arial"/>
                <a:cs typeface="Arial"/>
              </a:rPr>
              <a:t> </a:t>
            </a:r>
            <a:r>
              <a:rPr lang="en-US" sz="1400" dirty="0">
                <a:solidFill>
                  <a:srgbClr val="091D5D"/>
                </a:solidFill>
                <a:latin typeface="Arial"/>
                <a:cs typeface="Arial"/>
              </a:rPr>
              <a:t>f</a:t>
            </a:r>
            <a:r>
              <a:rPr lang="en-US" sz="1400" spc="-10" dirty="0">
                <a:solidFill>
                  <a:srgbClr val="091D5D"/>
                </a:solidFill>
                <a:latin typeface="Arial"/>
                <a:cs typeface="Arial"/>
              </a:rPr>
              <a:t>o</a:t>
            </a:r>
            <a:r>
              <a:rPr lang="en-US" sz="1400" dirty="0">
                <a:solidFill>
                  <a:srgbClr val="091D5D"/>
                </a:solidFill>
                <a:latin typeface="Arial"/>
                <a:cs typeface="Arial"/>
              </a:rPr>
              <a:t>r</a:t>
            </a:r>
            <a:r>
              <a:rPr lang="en-US" sz="1400" spc="-15" dirty="0">
                <a:solidFill>
                  <a:srgbClr val="091D5D"/>
                </a:solidFill>
                <a:latin typeface="Arial"/>
                <a:cs typeface="Arial"/>
              </a:rPr>
              <a:t> </a:t>
            </a:r>
            <a:r>
              <a:rPr lang="en-US" sz="1400" spc="-5" dirty="0">
                <a:solidFill>
                  <a:srgbClr val="091D5D"/>
                </a:solidFill>
                <a:latin typeface="Arial"/>
                <a:cs typeface="Arial"/>
              </a:rPr>
              <a:t>G</a:t>
            </a:r>
            <a:r>
              <a:rPr lang="en-US" sz="1400" spc="-10" dirty="0">
                <a:solidFill>
                  <a:srgbClr val="091D5D"/>
                </a:solidFill>
                <a:latin typeface="Arial"/>
                <a:cs typeface="Arial"/>
              </a:rPr>
              <a:t>o</a:t>
            </a:r>
            <a:r>
              <a:rPr lang="en-US" sz="1400" spc="-5" dirty="0">
                <a:solidFill>
                  <a:srgbClr val="091D5D"/>
                </a:solidFill>
                <a:latin typeface="Arial"/>
                <a:cs typeface="Arial"/>
              </a:rPr>
              <a:t>a</a:t>
            </a:r>
            <a:r>
              <a:rPr lang="en-US" sz="1400" spc="5" dirty="0">
                <a:solidFill>
                  <a:srgbClr val="091D5D"/>
                </a:solidFill>
                <a:latin typeface="Arial"/>
                <a:cs typeface="Arial"/>
              </a:rPr>
              <a:t>l</a:t>
            </a:r>
            <a:r>
              <a:rPr lang="en-US" sz="1400" dirty="0">
                <a:solidFill>
                  <a:srgbClr val="091D5D"/>
                </a:solidFill>
                <a:latin typeface="Arial"/>
                <a:cs typeface="Arial"/>
              </a:rPr>
              <a:t>s</a:t>
            </a:r>
            <a:r>
              <a:rPr lang="en-US" sz="1400" spc="-30" dirty="0">
                <a:solidFill>
                  <a:srgbClr val="091D5D"/>
                </a:solidFill>
                <a:latin typeface="Arial"/>
                <a:cs typeface="Arial"/>
              </a:rPr>
              <a:t> </a:t>
            </a:r>
            <a:r>
              <a:rPr lang="en-US" sz="1400" spc="-5" dirty="0">
                <a:solidFill>
                  <a:srgbClr val="091D5D"/>
                </a:solidFill>
                <a:latin typeface="Arial"/>
                <a:cs typeface="Arial"/>
              </a:rPr>
              <a:t>a</a:t>
            </a:r>
            <a:r>
              <a:rPr lang="en-US" sz="1400" spc="-10" dirty="0">
                <a:solidFill>
                  <a:srgbClr val="091D5D"/>
                </a:solidFill>
                <a:latin typeface="Arial"/>
                <a:cs typeface="Arial"/>
              </a:rPr>
              <a:t>n</a:t>
            </a:r>
            <a:r>
              <a:rPr lang="en-US" sz="1400" dirty="0">
                <a:solidFill>
                  <a:srgbClr val="091D5D"/>
                </a:solidFill>
                <a:latin typeface="Arial"/>
                <a:cs typeface="Arial"/>
              </a:rPr>
              <a:t>d</a:t>
            </a:r>
            <a:r>
              <a:rPr lang="en-US" sz="1400" spc="-15" dirty="0">
                <a:solidFill>
                  <a:srgbClr val="091D5D"/>
                </a:solidFill>
                <a:latin typeface="Arial"/>
                <a:cs typeface="Arial"/>
              </a:rPr>
              <a:t> </a:t>
            </a:r>
            <a:r>
              <a:rPr lang="en-US" sz="1400" spc="-5" dirty="0">
                <a:solidFill>
                  <a:srgbClr val="091D5D"/>
                </a:solidFill>
                <a:latin typeface="Arial"/>
                <a:cs typeface="Arial"/>
              </a:rPr>
              <a:t>O</a:t>
            </a:r>
            <a:r>
              <a:rPr lang="en-US" sz="1400" spc="-10" dirty="0">
                <a:solidFill>
                  <a:srgbClr val="091D5D"/>
                </a:solidFill>
                <a:latin typeface="Arial"/>
                <a:cs typeface="Arial"/>
              </a:rPr>
              <a:t>b</a:t>
            </a:r>
            <a:r>
              <a:rPr lang="en-US" sz="1400" spc="5" dirty="0">
                <a:solidFill>
                  <a:srgbClr val="091D5D"/>
                </a:solidFill>
                <a:latin typeface="Arial"/>
                <a:cs typeface="Arial"/>
              </a:rPr>
              <a:t>j</a:t>
            </a:r>
            <a:r>
              <a:rPr lang="en-US" sz="1400" spc="-5" dirty="0">
                <a:solidFill>
                  <a:srgbClr val="091D5D"/>
                </a:solidFill>
                <a:latin typeface="Arial"/>
                <a:cs typeface="Arial"/>
              </a:rPr>
              <a:t>ec</a:t>
            </a:r>
            <a:r>
              <a:rPr lang="en-US" sz="1400" dirty="0">
                <a:solidFill>
                  <a:srgbClr val="091D5D"/>
                </a:solidFill>
                <a:latin typeface="Arial"/>
                <a:cs typeface="Arial"/>
              </a:rPr>
              <a:t>t</a:t>
            </a:r>
            <a:r>
              <a:rPr lang="en-US" sz="1400" spc="5" dirty="0">
                <a:solidFill>
                  <a:srgbClr val="091D5D"/>
                </a:solidFill>
                <a:latin typeface="Arial"/>
                <a:cs typeface="Arial"/>
              </a:rPr>
              <a:t>i</a:t>
            </a:r>
            <a:r>
              <a:rPr lang="en-US" sz="1400" spc="-15" dirty="0">
                <a:solidFill>
                  <a:srgbClr val="091D5D"/>
                </a:solidFill>
                <a:latin typeface="Arial"/>
                <a:cs typeface="Arial"/>
              </a:rPr>
              <a:t>v</a:t>
            </a:r>
            <a:r>
              <a:rPr lang="en-US" sz="1400" spc="-5" dirty="0">
                <a:solidFill>
                  <a:srgbClr val="091D5D"/>
                </a:solidFill>
                <a:latin typeface="Arial"/>
                <a:cs typeface="Arial"/>
              </a:rPr>
              <a:t>e</a:t>
            </a:r>
            <a:r>
              <a:rPr lang="en-US" sz="1400" dirty="0">
                <a:solidFill>
                  <a:srgbClr val="091D5D"/>
                </a:solidFill>
                <a:latin typeface="Arial"/>
                <a:cs typeface="Arial"/>
              </a:rPr>
              <a:t>s</a:t>
            </a:r>
            <a:r>
              <a:rPr lang="en-US" sz="1400" spc="-45" dirty="0">
                <a:solidFill>
                  <a:srgbClr val="091D5D"/>
                </a:solidFill>
                <a:latin typeface="Arial"/>
                <a:cs typeface="Arial"/>
              </a:rPr>
              <a:t> </a:t>
            </a:r>
            <a:r>
              <a:rPr lang="en-US" sz="1400" spc="5" dirty="0">
                <a:solidFill>
                  <a:srgbClr val="091D5D"/>
                </a:solidFill>
                <a:latin typeface="Arial"/>
                <a:cs typeface="Arial"/>
              </a:rPr>
              <a:t>i</a:t>
            </a:r>
            <a:r>
              <a:rPr lang="en-US" sz="1400" dirty="0">
                <a:solidFill>
                  <a:srgbClr val="091D5D"/>
                </a:solidFill>
                <a:latin typeface="Arial"/>
                <a:cs typeface="Arial"/>
              </a:rPr>
              <a:t>n</a:t>
            </a:r>
            <a:r>
              <a:rPr lang="en-US" sz="1400" spc="-25" dirty="0">
                <a:solidFill>
                  <a:srgbClr val="091D5D"/>
                </a:solidFill>
                <a:latin typeface="Arial"/>
                <a:cs typeface="Arial"/>
              </a:rPr>
              <a:t> </a:t>
            </a:r>
            <a:r>
              <a:rPr lang="en-US" sz="1400" spc="-5" dirty="0">
                <a:solidFill>
                  <a:srgbClr val="091D5D"/>
                </a:solidFill>
                <a:latin typeface="Arial"/>
                <a:cs typeface="Arial"/>
              </a:rPr>
              <a:t>a</a:t>
            </a:r>
            <a:r>
              <a:rPr lang="en-US" sz="1400" dirty="0">
                <a:solidFill>
                  <a:srgbClr val="091D5D"/>
                </a:solidFill>
                <a:latin typeface="Arial"/>
                <a:cs typeface="Arial"/>
              </a:rPr>
              <a:t>n</a:t>
            </a:r>
            <a:r>
              <a:rPr lang="en-US" sz="1400" spc="-15" dirty="0">
                <a:solidFill>
                  <a:srgbClr val="091D5D"/>
                </a:solidFill>
                <a:latin typeface="Arial"/>
                <a:cs typeface="Arial"/>
              </a:rPr>
              <a:t> </a:t>
            </a:r>
            <a:r>
              <a:rPr lang="en-US" sz="1400" spc="-10" dirty="0">
                <a:solidFill>
                  <a:srgbClr val="091D5D"/>
                </a:solidFill>
                <a:latin typeface="Arial"/>
                <a:cs typeface="Arial"/>
              </a:rPr>
              <a:t>U</a:t>
            </a:r>
            <a:r>
              <a:rPr lang="en-US" sz="1400" spc="-10" dirty="0" smtClean="0">
                <a:solidFill>
                  <a:srgbClr val="091D5D"/>
                </a:solidFill>
                <a:latin typeface="Arial"/>
                <a:cs typeface="Arial"/>
              </a:rPr>
              <a:t>pd</a:t>
            </a:r>
            <a:r>
              <a:rPr lang="en-US" sz="1400" spc="-5" dirty="0" smtClean="0">
                <a:solidFill>
                  <a:srgbClr val="091D5D"/>
                </a:solidFill>
                <a:latin typeface="Arial"/>
                <a:cs typeface="Arial"/>
              </a:rPr>
              <a:t>a</a:t>
            </a:r>
            <a:r>
              <a:rPr lang="en-US" sz="1400" dirty="0" smtClean="0">
                <a:solidFill>
                  <a:srgbClr val="091D5D"/>
                </a:solidFill>
                <a:latin typeface="Arial"/>
                <a:cs typeface="Arial"/>
              </a:rPr>
              <a:t>te</a:t>
            </a:r>
            <a:r>
              <a:rPr lang="en-US" sz="1400" spc="-30" dirty="0" smtClean="0">
                <a:solidFill>
                  <a:srgbClr val="091D5D"/>
                </a:solidFill>
                <a:latin typeface="Arial"/>
                <a:cs typeface="Arial"/>
              </a:rPr>
              <a:t> Y</a:t>
            </a:r>
            <a:r>
              <a:rPr lang="en-US" sz="1400" spc="-5" dirty="0" smtClean="0">
                <a:solidFill>
                  <a:srgbClr val="091D5D"/>
                </a:solidFill>
                <a:latin typeface="Arial"/>
                <a:cs typeface="Arial"/>
              </a:rPr>
              <a:t>ea</a:t>
            </a:r>
            <a:r>
              <a:rPr lang="en-US" sz="1400" dirty="0" smtClean="0">
                <a:solidFill>
                  <a:srgbClr val="091D5D"/>
                </a:solidFill>
                <a:latin typeface="Arial"/>
                <a:cs typeface="Arial"/>
              </a:rPr>
              <a:t>r </a:t>
            </a:r>
            <a:r>
              <a:rPr lang="en-US" sz="1400" spc="5" dirty="0">
                <a:solidFill>
                  <a:srgbClr val="091D5D"/>
                </a:solidFill>
                <a:latin typeface="Arial"/>
                <a:cs typeface="Arial"/>
              </a:rPr>
              <a:t>I</a:t>
            </a:r>
            <a:r>
              <a:rPr lang="en-US" sz="1400" dirty="0">
                <a:solidFill>
                  <a:srgbClr val="091D5D"/>
                </a:solidFill>
                <a:latin typeface="Arial"/>
                <a:cs typeface="Arial"/>
              </a:rPr>
              <a:t>SP.</a:t>
            </a:r>
            <a:r>
              <a:rPr lang="en-US" sz="1400" spc="-15" dirty="0">
                <a:solidFill>
                  <a:srgbClr val="091D5D"/>
                </a:solidFill>
                <a:latin typeface="Arial"/>
                <a:cs typeface="Arial"/>
              </a:rPr>
              <a:t> </a:t>
            </a:r>
            <a:r>
              <a:rPr lang="en-US" sz="1400" spc="-10" dirty="0">
                <a:solidFill>
                  <a:srgbClr val="091D5D"/>
                </a:solidFill>
                <a:latin typeface="Arial"/>
                <a:cs typeface="Arial"/>
              </a:rPr>
              <a:t>T</a:t>
            </a:r>
            <a:r>
              <a:rPr lang="en-US" sz="1400" spc="-5" dirty="0">
                <a:solidFill>
                  <a:srgbClr val="091D5D"/>
                </a:solidFill>
                <a:latin typeface="Arial"/>
                <a:cs typeface="Arial"/>
              </a:rPr>
              <a:t>h</a:t>
            </a:r>
            <a:r>
              <a:rPr lang="en-US" sz="1400" dirty="0">
                <a:solidFill>
                  <a:srgbClr val="091D5D"/>
                </a:solidFill>
                <a:latin typeface="Arial"/>
                <a:cs typeface="Arial"/>
              </a:rPr>
              <a:t>e</a:t>
            </a:r>
            <a:r>
              <a:rPr lang="en-US" sz="1400" spc="-20" dirty="0">
                <a:solidFill>
                  <a:srgbClr val="091D5D"/>
                </a:solidFill>
                <a:latin typeface="Arial"/>
                <a:cs typeface="Arial"/>
              </a:rPr>
              <a:t> </a:t>
            </a:r>
            <a:r>
              <a:rPr lang="en-US" sz="1400" spc="5" dirty="0">
                <a:solidFill>
                  <a:srgbClr val="091D5D"/>
                </a:solidFill>
                <a:latin typeface="Arial"/>
                <a:cs typeface="Arial"/>
              </a:rPr>
              <a:t>t</a:t>
            </a:r>
            <a:r>
              <a:rPr lang="en-US" sz="1400" spc="-5" dirty="0">
                <a:solidFill>
                  <a:srgbClr val="091D5D"/>
                </a:solidFill>
                <a:latin typeface="Arial"/>
                <a:cs typeface="Arial"/>
              </a:rPr>
              <a:t>ab</a:t>
            </a:r>
            <a:r>
              <a:rPr lang="en-US" sz="1400" dirty="0">
                <a:solidFill>
                  <a:srgbClr val="091D5D"/>
                </a:solidFill>
                <a:latin typeface="Arial"/>
                <a:cs typeface="Arial"/>
              </a:rPr>
              <a:t>le</a:t>
            </a:r>
            <a:r>
              <a:rPr lang="en-US" sz="1400" spc="-20" dirty="0">
                <a:solidFill>
                  <a:srgbClr val="091D5D"/>
                </a:solidFill>
                <a:latin typeface="Arial"/>
                <a:cs typeface="Arial"/>
              </a:rPr>
              <a:t> </a:t>
            </a:r>
            <a:r>
              <a:rPr lang="en-US" sz="1400" spc="-5" dirty="0">
                <a:solidFill>
                  <a:srgbClr val="091D5D"/>
                </a:solidFill>
                <a:latin typeface="Arial"/>
                <a:cs typeface="Arial"/>
              </a:rPr>
              <a:t>be</a:t>
            </a:r>
            <a:r>
              <a:rPr lang="en-US" sz="1400" dirty="0">
                <a:solidFill>
                  <a:srgbClr val="091D5D"/>
                </a:solidFill>
                <a:latin typeface="Arial"/>
                <a:cs typeface="Arial"/>
              </a:rPr>
              <a:t>l</a:t>
            </a:r>
            <a:r>
              <a:rPr lang="en-US" sz="1400" spc="-5" dirty="0">
                <a:solidFill>
                  <a:srgbClr val="091D5D"/>
                </a:solidFill>
                <a:latin typeface="Arial"/>
                <a:cs typeface="Arial"/>
              </a:rPr>
              <a:t>o</a:t>
            </a:r>
            <a:r>
              <a:rPr lang="en-US" sz="1400" dirty="0">
                <a:solidFill>
                  <a:srgbClr val="091D5D"/>
                </a:solidFill>
                <a:latin typeface="Arial"/>
                <a:cs typeface="Arial"/>
              </a:rPr>
              <a:t>w</a:t>
            </a:r>
            <a:r>
              <a:rPr lang="en-US" sz="1400" spc="-25" dirty="0">
                <a:solidFill>
                  <a:srgbClr val="091D5D"/>
                </a:solidFill>
                <a:latin typeface="Arial"/>
                <a:cs typeface="Arial"/>
              </a:rPr>
              <a:t> </a:t>
            </a:r>
            <a:r>
              <a:rPr lang="en-US" sz="1400" spc="5" dirty="0">
                <a:solidFill>
                  <a:srgbClr val="091D5D"/>
                </a:solidFill>
                <a:latin typeface="Arial"/>
                <a:cs typeface="Arial"/>
              </a:rPr>
              <a:t>f</a:t>
            </a:r>
            <a:r>
              <a:rPr lang="en-US" sz="1400" spc="-5" dirty="0">
                <a:solidFill>
                  <a:srgbClr val="091D5D"/>
                </a:solidFill>
                <a:latin typeface="Arial"/>
                <a:cs typeface="Arial"/>
              </a:rPr>
              <a:t>u</a:t>
            </a:r>
            <a:r>
              <a:rPr lang="en-US" sz="1400" dirty="0">
                <a:solidFill>
                  <a:srgbClr val="091D5D"/>
                </a:solidFill>
                <a:latin typeface="Arial"/>
                <a:cs typeface="Arial"/>
              </a:rPr>
              <a:t>r</a:t>
            </a:r>
            <a:r>
              <a:rPr lang="en-US" sz="1400" spc="5" dirty="0">
                <a:solidFill>
                  <a:srgbClr val="091D5D"/>
                </a:solidFill>
                <a:latin typeface="Arial"/>
                <a:cs typeface="Arial"/>
              </a:rPr>
              <a:t>t</a:t>
            </a:r>
            <a:r>
              <a:rPr lang="en-US" sz="1400" spc="-5" dirty="0">
                <a:solidFill>
                  <a:srgbClr val="091D5D"/>
                </a:solidFill>
                <a:latin typeface="Arial"/>
                <a:cs typeface="Arial"/>
              </a:rPr>
              <a:t>he</a:t>
            </a:r>
            <a:r>
              <a:rPr lang="en-US" sz="1400" dirty="0">
                <a:solidFill>
                  <a:srgbClr val="091D5D"/>
                </a:solidFill>
                <a:latin typeface="Arial"/>
                <a:cs typeface="Arial"/>
              </a:rPr>
              <a:t>r</a:t>
            </a:r>
            <a:r>
              <a:rPr lang="en-US" sz="1400" spc="-45" dirty="0">
                <a:solidFill>
                  <a:srgbClr val="091D5D"/>
                </a:solidFill>
                <a:latin typeface="Arial"/>
                <a:cs typeface="Arial"/>
              </a:rPr>
              <a:t> </a:t>
            </a:r>
            <a:r>
              <a:rPr lang="en-US" sz="1400" spc="-5" dirty="0">
                <a:solidFill>
                  <a:srgbClr val="091D5D"/>
                </a:solidFill>
                <a:latin typeface="Arial"/>
                <a:cs typeface="Arial"/>
              </a:rPr>
              <a:t>de</a:t>
            </a:r>
            <a:r>
              <a:rPr lang="en-US" sz="1400" spc="5" dirty="0">
                <a:solidFill>
                  <a:srgbClr val="091D5D"/>
                </a:solidFill>
                <a:latin typeface="Arial"/>
                <a:cs typeface="Arial"/>
              </a:rPr>
              <a:t>sc</a:t>
            </a:r>
            <a:r>
              <a:rPr lang="en-US" sz="1400" dirty="0">
                <a:solidFill>
                  <a:srgbClr val="091D5D"/>
                </a:solidFill>
                <a:latin typeface="Arial"/>
                <a:cs typeface="Arial"/>
              </a:rPr>
              <a:t>ri</a:t>
            </a:r>
            <a:r>
              <a:rPr lang="en-US" sz="1400" spc="-5" dirty="0">
                <a:solidFill>
                  <a:srgbClr val="091D5D"/>
                </a:solidFill>
                <a:latin typeface="Arial"/>
                <a:cs typeface="Arial"/>
              </a:rPr>
              <a:t>be</a:t>
            </a:r>
            <a:r>
              <a:rPr lang="en-US" sz="1400" dirty="0">
                <a:solidFill>
                  <a:srgbClr val="091D5D"/>
                </a:solidFill>
                <a:latin typeface="Arial"/>
                <a:cs typeface="Arial"/>
              </a:rPr>
              <a:t>s</a:t>
            </a:r>
            <a:r>
              <a:rPr lang="en-US" sz="1400" spc="-50" dirty="0">
                <a:solidFill>
                  <a:srgbClr val="091D5D"/>
                </a:solidFill>
                <a:latin typeface="Arial"/>
                <a:cs typeface="Arial"/>
              </a:rPr>
              <a:t> </a:t>
            </a:r>
            <a:r>
              <a:rPr lang="en-US" sz="1400" spc="5" dirty="0">
                <a:solidFill>
                  <a:srgbClr val="091D5D"/>
                </a:solidFill>
                <a:latin typeface="Arial"/>
                <a:cs typeface="Arial"/>
              </a:rPr>
              <a:t>how to use t</a:t>
            </a:r>
            <a:r>
              <a:rPr lang="en-US" sz="1400" spc="-5" dirty="0">
                <a:solidFill>
                  <a:srgbClr val="091D5D"/>
                </a:solidFill>
                <a:latin typeface="Arial"/>
                <a:cs typeface="Arial"/>
              </a:rPr>
              <a:t>h</a:t>
            </a:r>
            <a:r>
              <a:rPr lang="en-US" sz="1400" dirty="0">
                <a:solidFill>
                  <a:srgbClr val="091D5D"/>
                </a:solidFill>
                <a:latin typeface="Arial"/>
                <a:cs typeface="Arial"/>
              </a:rPr>
              <a:t>e</a:t>
            </a:r>
            <a:r>
              <a:rPr lang="en-US" sz="1400" spc="-20" dirty="0">
                <a:solidFill>
                  <a:srgbClr val="091D5D"/>
                </a:solidFill>
                <a:latin typeface="Arial"/>
                <a:cs typeface="Arial"/>
              </a:rPr>
              <a:t> </a:t>
            </a:r>
            <a:r>
              <a:rPr lang="en-US" sz="1400" spc="5" dirty="0">
                <a:solidFill>
                  <a:srgbClr val="091D5D"/>
                </a:solidFill>
                <a:latin typeface="Arial"/>
                <a:cs typeface="Arial"/>
              </a:rPr>
              <a:t>f</a:t>
            </a:r>
            <a:r>
              <a:rPr lang="en-US" sz="1400" dirty="0">
                <a:solidFill>
                  <a:srgbClr val="091D5D"/>
                </a:solidFill>
                <a:latin typeface="Arial"/>
                <a:cs typeface="Arial"/>
              </a:rPr>
              <a:t>i</a:t>
            </a:r>
            <a:r>
              <a:rPr lang="en-US" sz="1400" spc="-20" dirty="0">
                <a:solidFill>
                  <a:srgbClr val="091D5D"/>
                </a:solidFill>
                <a:latin typeface="Arial"/>
                <a:cs typeface="Arial"/>
              </a:rPr>
              <a:t>v</a:t>
            </a:r>
            <a:r>
              <a:rPr lang="en-US" sz="1400" dirty="0">
                <a:solidFill>
                  <a:srgbClr val="091D5D"/>
                </a:solidFill>
                <a:latin typeface="Arial"/>
                <a:cs typeface="Arial"/>
              </a:rPr>
              <a:t>e</a:t>
            </a:r>
            <a:r>
              <a:rPr lang="en-US" sz="1400" spc="-10" dirty="0">
                <a:solidFill>
                  <a:srgbClr val="091D5D"/>
                </a:solidFill>
                <a:latin typeface="Arial"/>
                <a:cs typeface="Arial"/>
              </a:rPr>
              <a:t> </a:t>
            </a:r>
            <a:r>
              <a:rPr lang="en-US" sz="1400" spc="5" dirty="0" smtClean="0">
                <a:solidFill>
                  <a:srgbClr val="091D5D"/>
                </a:solidFill>
                <a:latin typeface="Arial"/>
                <a:cs typeface="Arial"/>
              </a:rPr>
              <a:t>st</a:t>
            </a:r>
            <a:r>
              <a:rPr lang="en-US" sz="1400" spc="-5" dirty="0" smtClean="0">
                <a:solidFill>
                  <a:srgbClr val="091D5D"/>
                </a:solidFill>
                <a:latin typeface="Arial"/>
                <a:cs typeface="Arial"/>
              </a:rPr>
              <a:t>a</a:t>
            </a:r>
            <a:r>
              <a:rPr lang="en-US" sz="1400" spc="5" dirty="0" smtClean="0">
                <a:solidFill>
                  <a:srgbClr val="091D5D"/>
                </a:solidFill>
                <a:latin typeface="Arial"/>
                <a:cs typeface="Arial"/>
              </a:rPr>
              <a:t>t</a:t>
            </a:r>
            <a:r>
              <a:rPr lang="en-US" sz="1400" spc="-5" dirty="0" smtClean="0">
                <a:solidFill>
                  <a:srgbClr val="091D5D"/>
                </a:solidFill>
                <a:latin typeface="Arial"/>
                <a:cs typeface="Arial"/>
              </a:rPr>
              <a:t>u</a:t>
            </a:r>
            <a:r>
              <a:rPr lang="en-US" sz="1400" spc="5" dirty="0" smtClean="0">
                <a:solidFill>
                  <a:srgbClr val="091D5D"/>
                </a:solidFill>
                <a:latin typeface="Arial"/>
                <a:cs typeface="Arial"/>
              </a:rPr>
              <a:t>s</a:t>
            </a:r>
            <a:r>
              <a:rPr lang="en-US" sz="1400" spc="-15" dirty="0" smtClean="0">
                <a:solidFill>
                  <a:srgbClr val="091D5D"/>
                </a:solidFill>
                <a:latin typeface="Arial"/>
                <a:cs typeface="Arial"/>
              </a:rPr>
              <a:t>e</a:t>
            </a:r>
            <a:r>
              <a:rPr lang="en-US" sz="1400" dirty="0" smtClean="0">
                <a:solidFill>
                  <a:srgbClr val="091D5D"/>
                </a:solidFill>
                <a:latin typeface="Arial"/>
                <a:cs typeface="Arial"/>
              </a:rPr>
              <a:t>s</a:t>
            </a:r>
            <a:r>
              <a:rPr lang="en-US" sz="1400" spc="-35" dirty="0" smtClean="0">
                <a:solidFill>
                  <a:srgbClr val="091D5D"/>
                </a:solidFill>
                <a:latin typeface="Arial"/>
                <a:cs typeface="Arial"/>
              </a:rPr>
              <a:t> </a:t>
            </a:r>
            <a:r>
              <a:rPr lang="en-US" sz="1400" spc="-5" dirty="0">
                <a:solidFill>
                  <a:srgbClr val="091D5D"/>
                </a:solidFill>
                <a:latin typeface="Arial"/>
                <a:cs typeface="Arial"/>
              </a:rPr>
              <a:t>a</a:t>
            </a:r>
            <a:r>
              <a:rPr lang="en-US" sz="1400" spc="-20" dirty="0">
                <a:solidFill>
                  <a:srgbClr val="091D5D"/>
                </a:solidFill>
                <a:latin typeface="Arial"/>
                <a:cs typeface="Arial"/>
              </a:rPr>
              <a:t>v</a:t>
            </a:r>
            <a:r>
              <a:rPr lang="en-US" sz="1400" spc="-5" dirty="0">
                <a:solidFill>
                  <a:srgbClr val="091D5D"/>
                </a:solidFill>
                <a:latin typeface="Arial"/>
                <a:cs typeface="Arial"/>
              </a:rPr>
              <a:t>a</a:t>
            </a:r>
            <a:r>
              <a:rPr lang="en-US" sz="1400" dirty="0">
                <a:solidFill>
                  <a:srgbClr val="091D5D"/>
                </a:solidFill>
                <a:latin typeface="Arial"/>
                <a:cs typeface="Arial"/>
              </a:rPr>
              <a:t>il</a:t>
            </a:r>
            <a:r>
              <a:rPr lang="en-US" sz="1400" spc="-5" dirty="0">
                <a:solidFill>
                  <a:srgbClr val="091D5D"/>
                </a:solidFill>
                <a:latin typeface="Arial"/>
                <a:cs typeface="Arial"/>
              </a:rPr>
              <a:t>ab</a:t>
            </a:r>
            <a:r>
              <a:rPr lang="en-US" sz="1400" dirty="0">
                <a:solidFill>
                  <a:srgbClr val="091D5D"/>
                </a:solidFill>
                <a:latin typeface="Arial"/>
                <a:cs typeface="Arial"/>
              </a:rPr>
              <a:t>le</a:t>
            </a:r>
            <a:r>
              <a:rPr lang="en-US" sz="1400" spc="-10" dirty="0">
                <a:solidFill>
                  <a:srgbClr val="091D5D"/>
                </a:solidFill>
                <a:latin typeface="Arial"/>
                <a:cs typeface="Arial"/>
              </a:rPr>
              <a:t> </a:t>
            </a:r>
            <a:r>
              <a:rPr lang="en-US" sz="1400" spc="5" dirty="0">
                <a:solidFill>
                  <a:srgbClr val="091D5D"/>
                </a:solidFill>
                <a:latin typeface="Arial"/>
                <a:cs typeface="Arial"/>
              </a:rPr>
              <a:t>f</a:t>
            </a:r>
            <a:r>
              <a:rPr lang="en-US" sz="1400" spc="-5" dirty="0">
                <a:solidFill>
                  <a:srgbClr val="091D5D"/>
                </a:solidFill>
                <a:latin typeface="Arial"/>
                <a:cs typeface="Arial"/>
              </a:rPr>
              <a:t>o</a:t>
            </a:r>
            <a:r>
              <a:rPr lang="en-US" sz="1400" dirty="0">
                <a:solidFill>
                  <a:srgbClr val="091D5D"/>
                </a:solidFill>
                <a:latin typeface="Arial"/>
                <a:cs typeface="Arial"/>
              </a:rPr>
              <a:t>r</a:t>
            </a:r>
            <a:r>
              <a:rPr lang="en-US" sz="1400" spc="-30" dirty="0">
                <a:solidFill>
                  <a:srgbClr val="091D5D"/>
                </a:solidFill>
                <a:latin typeface="Arial"/>
                <a:cs typeface="Arial"/>
              </a:rPr>
              <a:t> </a:t>
            </a:r>
            <a:r>
              <a:rPr lang="en-US" sz="1400" spc="-5" dirty="0">
                <a:solidFill>
                  <a:srgbClr val="091D5D"/>
                </a:solidFill>
                <a:latin typeface="Arial"/>
                <a:cs typeface="Arial"/>
              </a:rPr>
              <a:t>Goa</a:t>
            </a:r>
            <a:r>
              <a:rPr lang="en-US" sz="1400" dirty="0">
                <a:solidFill>
                  <a:srgbClr val="091D5D"/>
                </a:solidFill>
                <a:latin typeface="Arial"/>
                <a:cs typeface="Arial"/>
              </a:rPr>
              <a:t>l</a:t>
            </a:r>
            <a:r>
              <a:rPr lang="en-US" sz="1400" spc="5" dirty="0">
                <a:solidFill>
                  <a:srgbClr val="091D5D"/>
                </a:solidFill>
                <a:latin typeface="Arial"/>
                <a:cs typeface="Arial"/>
              </a:rPr>
              <a:t>s</a:t>
            </a:r>
            <a:r>
              <a:rPr lang="en-US" sz="1400" dirty="0">
                <a:solidFill>
                  <a:srgbClr val="091D5D"/>
                </a:solidFill>
                <a:latin typeface="Arial"/>
                <a:cs typeface="Arial"/>
              </a:rPr>
              <a:t> and </a:t>
            </a:r>
            <a:r>
              <a:rPr lang="en-US" sz="1400" dirty="0" smtClean="0">
                <a:solidFill>
                  <a:srgbClr val="091D5D"/>
                </a:solidFill>
                <a:latin typeface="Arial"/>
                <a:cs typeface="Arial"/>
              </a:rPr>
              <a:t>Objective Support Strategy.  </a:t>
            </a:r>
            <a:endParaRPr lang="en-US" sz="1400" dirty="0">
              <a:latin typeface="Arial"/>
              <a:cs typeface="Arial"/>
            </a:endParaRPr>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Upda</a:t>
            </a:r>
            <a:r>
              <a:rPr lang="en-US" dirty="0"/>
              <a:t>te</a:t>
            </a:r>
            <a:r>
              <a:rPr lang="en-US" spc="-35" dirty="0"/>
              <a:t> </a:t>
            </a:r>
            <a:r>
              <a:rPr lang="en-US" spc="-225" dirty="0"/>
              <a:t>Y</a:t>
            </a:r>
            <a:r>
              <a:rPr lang="en-US" spc="-5" dirty="0"/>
              <a:t>ea</a:t>
            </a:r>
            <a:r>
              <a:rPr lang="en-US" dirty="0"/>
              <a:t>r</a:t>
            </a:r>
            <a:r>
              <a:rPr lang="en-US" spc="5" dirty="0"/>
              <a:t> </a:t>
            </a:r>
            <a:r>
              <a:rPr lang="en-US" spc="-5" dirty="0"/>
              <a:t>S</a:t>
            </a:r>
            <a:r>
              <a:rPr lang="en-US" dirty="0"/>
              <a:t>t</a:t>
            </a:r>
            <a:r>
              <a:rPr lang="en-US" spc="-5" dirty="0"/>
              <a:t>a</a:t>
            </a:r>
            <a:r>
              <a:rPr lang="en-US" dirty="0"/>
              <a:t>t</a:t>
            </a:r>
            <a:r>
              <a:rPr lang="en-US" spc="-5" dirty="0"/>
              <a:t>u</a:t>
            </a:r>
            <a:r>
              <a:rPr lang="en-US" dirty="0"/>
              <a:t>s</a:t>
            </a:r>
            <a:r>
              <a:rPr lang="en-US" spc="-10" dirty="0"/>
              <a:t> </a:t>
            </a:r>
            <a:r>
              <a:rPr lang="en-US" dirty="0"/>
              <a:t>f</a:t>
            </a:r>
            <a:r>
              <a:rPr lang="en-US" spc="-5" dirty="0"/>
              <a:t>o</a:t>
            </a:r>
            <a:r>
              <a:rPr lang="en-US" dirty="0"/>
              <a:t>r</a:t>
            </a:r>
            <a:r>
              <a:rPr lang="en-US" spc="-5" dirty="0"/>
              <a:t> </a:t>
            </a:r>
            <a:r>
              <a:rPr lang="en-US" dirty="0"/>
              <a:t>G</a:t>
            </a:r>
            <a:r>
              <a:rPr lang="en-US" spc="-5" dirty="0"/>
              <a:t>oal</a:t>
            </a:r>
            <a:r>
              <a:rPr lang="en-US" dirty="0"/>
              <a:t>s and Objectives </a:t>
            </a:r>
            <a:endParaRPr spc="-5" dirty="0"/>
          </a:p>
        </p:txBody>
      </p:sp>
      <p:graphicFrame>
        <p:nvGraphicFramePr>
          <p:cNvPr id="8" name="object 5"/>
          <p:cNvGraphicFramePr>
            <a:graphicFrameLocks noGrp="1"/>
          </p:cNvGraphicFramePr>
          <p:nvPr>
            <p:extLst>
              <p:ext uri="{D42A27DB-BD31-4B8C-83A1-F6EECF244321}">
                <p14:modId xmlns:p14="http://schemas.microsoft.com/office/powerpoint/2010/main" val="1570655948"/>
              </p:ext>
            </p:extLst>
          </p:nvPr>
        </p:nvGraphicFramePr>
        <p:xfrm>
          <a:off x="723901" y="2286000"/>
          <a:ext cx="7696199" cy="2493270"/>
        </p:xfrm>
        <a:graphic>
          <a:graphicData uri="http://schemas.openxmlformats.org/drawingml/2006/table">
            <a:tbl>
              <a:tblPr firstRow="1" bandRow="1">
                <a:tableStyleId>{2D5ABB26-0587-4C30-8999-92F81FD0307C}</a:tableStyleId>
              </a:tblPr>
              <a:tblGrid>
                <a:gridCol w="2063750"/>
                <a:gridCol w="5632449"/>
              </a:tblGrid>
              <a:tr h="198177">
                <a:tc>
                  <a:txBody>
                    <a:bodyPr/>
                    <a:lstStyle/>
                    <a:p>
                      <a:pPr algn="ctr">
                        <a:lnSpc>
                          <a:spcPct val="100000"/>
                        </a:lnSpc>
                      </a:pPr>
                      <a:r>
                        <a:rPr sz="1000" b="1" spc="-5" dirty="0">
                          <a:solidFill>
                            <a:srgbClr val="FFFFFF"/>
                          </a:solidFill>
                          <a:latin typeface="Arial"/>
                          <a:cs typeface="Arial"/>
                        </a:rPr>
                        <a:t>Upd</a:t>
                      </a:r>
                      <a:r>
                        <a:rPr sz="1000" b="1" dirty="0">
                          <a:solidFill>
                            <a:srgbClr val="FFFFFF"/>
                          </a:solidFill>
                          <a:latin typeface="Arial"/>
                          <a:cs typeface="Arial"/>
                        </a:rPr>
                        <a:t>a</a:t>
                      </a:r>
                      <a:r>
                        <a:rPr sz="1000" b="1" spc="-5" dirty="0">
                          <a:solidFill>
                            <a:srgbClr val="FFFFFF"/>
                          </a:solidFill>
                          <a:latin typeface="Arial"/>
                          <a:cs typeface="Arial"/>
                        </a:rPr>
                        <a:t>t</a:t>
                      </a:r>
                      <a:r>
                        <a:rPr sz="1000" b="1" dirty="0">
                          <a:solidFill>
                            <a:srgbClr val="FFFFFF"/>
                          </a:solidFill>
                          <a:latin typeface="Arial"/>
                          <a:cs typeface="Arial"/>
                        </a:rPr>
                        <a:t>e</a:t>
                      </a:r>
                      <a:r>
                        <a:rPr sz="1000" b="1" spc="-20" dirty="0">
                          <a:solidFill>
                            <a:srgbClr val="FFFFFF"/>
                          </a:solidFill>
                          <a:latin typeface="Arial"/>
                          <a:cs typeface="Arial"/>
                        </a:rPr>
                        <a:t> </a:t>
                      </a:r>
                      <a:r>
                        <a:rPr sz="1000" b="1" spc="-70" dirty="0">
                          <a:solidFill>
                            <a:srgbClr val="FFFFFF"/>
                          </a:solidFill>
                          <a:latin typeface="Arial"/>
                          <a:cs typeface="Arial"/>
                        </a:rPr>
                        <a:t>Y</a:t>
                      </a:r>
                      <a:r>
                        <a:rPr sz="1000" b="1" dirty="0">
                          <a:solidFill>
                            <a:srgbClr val="FFFFFF"/>
                          </a:solidFill>
                          <a:latin typeface="Arial"/>
                          <a:cs typeface="Arial"/>
                        </a:rPr>
                        <a:t>ear</a:t>
                      </a:r>
                      <a:r>
                        <a:rPr sz="1000" b="1" spc="-25" dirty="0">
                          <a:solidFill>
                            <a:srgbClr val="FFFFFF"/>
                          </a:solidFill>
                          <a:latin typeface="Arial"/>
                          <a:cs typeface="Arial"/>
                        </a:rPr>
                        <a:t> </a:t>
                      </a:r>
                      <a:r>
                        <a:rPr sz="1000" b="1" dirty="0">
                          <a:solidFill>
                            <a:srgbClr val="FFFFFF"/>
                          </a:solidFill>
                          <a:latin typeface="Arial"/>
                          <a:cs typeface="Arial"/>
                        </a:rPr>
                        <a:t>S</a:t>
                      </a:r>
                      <a:r>
                        <a:rPr sz="1000" b="1" spc="-5" dirty="0">
                          <a:solidFill>
                            <a:srgbClr val="FFFFFF"/>
                          </a:solidFill>
                          <a:latin typeface="Arial"/>
                          <a:cs typeface="Arial"/>
                        </a:rPr>
                        <a:t>t</a:t>
                      </a:r>
                      <a:r>
                        <a:rPr sz="1000" b="1" dirty="0">
                          <a:solidFill>
                            <a:srgbClr val="FFFFFF"/>
                          </a:solidFill>
                          <a:latin typeface="Arial"/>
                          <a:cs typeface="Arial"/>
                        </a:rPr>
                        <a:t>a</a:t>
                      </a:r>
                      <a:r>
                        <a:rPr sz="1000" b="1" spc="-5" dirty="0">
                          <a:solidFill>
                            <a:srgbClr val="FFFFFF"/>
                          </a:solidFill>
                          <a:latin typeface="Arial"/>
                          <a:cs typeface="Arial"/>
                        </a:rPr>
                        <a:t>tu</a:t>
                      </a:r>
                      <a:r>
                        <a:rPr sz="1000" b="1" dirty="0">
                          <a:solidFill>
                            <a:srgbClr val="FFFFFF"/>
                          </a:solidFill>
                          <a:latin typeface="Arial"/>
                          <a:cs typeface="Arial"/>
                        </a:rPr>
                        <a:t>s</a:t>
                      </a:r>
                      <a:endParaRPr sz="10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2776"/>
                    </a:solidFill>
                  </a:tcPr>
                </a:tc>
                <a:tc>
                  <a:txBody>
                    <a:bodyPr/>
                    <a:lstStyle/>
                    <a:p>
                      <a:pPr algn="ctr">
                        <a:lnSpc>
                          <a:spcPct val="100000"/>
                        </a:lnSpc>
                      </a:pPr>
                      <a:r>
                        <a:rPr sz="1000" b="1" spc="-5" dirty="0">
                          <a:solidFill>
                            <a:srgbClr val="FFFFFF"/>
                          </a:solidFill>
                          <a:latin typeface="Arial"/>
                          <a:cs typeface="Arial"/>
                        </a:rPr>
                        <a:t>D</a:t>
                      </a:r>
                      <a:r>
                        <a:rPr sz="1000" b="1" dirty="0">
                          <a:solidFill>
                            <a:srgbClr val="FFFFFF"/>
                          </a:solidFill>
                          <a:latin typeface="Arial"/>
                          <a:cs typeface="Arial"/>
                        </a:rPr>
                        <a:t>escri</a:t>
                      </a:r>
                      <a:r>
                        <a:rPr sz="1000" b="1" spc="-5" dirty="0">
                          <a:solidFill>
                            <a:srgbClr val="FFFFFF"/>
                          </a:solidFill>
                          <a:latin typeface="Arial"/>
                          <a:cs typeface="Arial"/>
                        </a:rPr>
                        <a:t>pt</a:t>
                      </a:r>
                      <a:r>
                        <a:rPr sz="1000" b="1" dirty="0">
                          <a:solidFill>
                            <a:srgbClr val="FFFFFF"/>
                          </a:solidFill>
                          <a:latin typeface="Arial"/>
                          <a:cs typeface="Arial"/>
                        </a:rPr>
                        <a:t>i</a:t>
                      </a:r>
                      <a:r>
                        <a:rPr sz="1000" b="1" spc="-5" dirty="0">
                          <a:solidFill>
                            <a:srgbClr val="FFFFFF"/>
                          </a:solidFill>
                          <a:latin typeface="Arial"/>
                          <a:cs typeface="Arial"/>
                        </a:rPr>
                        <a:t>on</a:t>
                      </a:r>
                      <a:endParaRPr sz="10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2776"/>
                    </a:solidFill>
                  </a:tcPr>
                </a:tc>
              </a:tr>
              <a:tr h="391597">
                <a:tc>
                  <a:txBody>
                    <a:bodyPr/>
                    <a:lstStyle/>
                    <a:p>
                      <a:pPr marL="85090">
                        <a:lnSpc>
                          <a:spcPct val="100000"/>
                        </a:lnSpc>
                      </a:pPr>
                      <a:r>
                        <a:rPr sz="1000" spc="-5" dirty="0">
                          <a:latin typeface="Arial"/>
                          <a:cs typeface="Arial"/>
                        </a:rPr>
                        <a:t>M</a:t>
                      </a:r>
                      <a:r>
                        <a:rPr sz="1000" dirty="0">
                          <a:latin typeface="Arial"/>
                          <a:cs typeface="Arial"/>
                        </a:rPr>
                        <a:t>et</a:t>
                      </a: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BCDD6"/>
                    </a:solidFill>
                  </a:tcPr>
                </a:tc>
                <a:tc>
                  <a:txBody>
                    <a:bodyPr/>
                    <a:lstStyle/>
                    <a:p>
                      <a:pPr marL="84455" marR="180975" algn="l">
                        <a:lnSpc>
                          <a:spcPct val="100000"/>
                        </a:lnSpc>
                      </a:pPr>
                      <a:r>
                        <a:rPr sz="1000" spc="-5" dirty="0">
                          <a:latin typeface="Arial"/>
                          <a:cs typeface="Arial"/>
                        </a:rPr>
                        <a:t>U</a:t>
                      </a:r>
                      <a:r>
                        <a:rPr sz="1000" dirty="0">
                          <a:latin typeface="Arial"/>
                          <a:cs typeface="Arial"/>
                        </a:rPr>
                        <a:t>sed</a:t>
                      </a:r>
                      <a:r>
                        <a:rPr sz="1000" spc="-20" dirty="0">
                          <a:latin typeface="Arial"/>
                          <a:cs typeface="Arial"/>
                        </a:rPr>
                        <a:t> </a:t>
                      </a:r>
                      <a:r>
                        <a:rPr sz="1000" dirty="0">
                          <a:latin typeface="Arial"/>
                          <a:cs typeface="Arial"/>
                        </a:rPr>
                        <a:t>to</a:t>
                      </a:r>
                      <a:r>
                        <a:rPr sz="1000" spc="5" dirty="0">
                          <a:latin typeface="Arial"/>
                          <a:cs typeface="Arial"/>
                        </a:rPr>
                        <a:t> </a:t>
                      </a:r>
                      <a:r>
                        <a:rPr sz="1000" dirty="0">
                          <a:latin typeface="Arial"/>
                          <a:cs typeface="Arial"/>
                        </a:rPr>
                        <a:t>desc</a:t>
                      </a:r>
                      <a:r>
                        <a:rPr sz="1000" spc="-5" dirty="0">
                          <a:latin typeface="Arial"/>
                          <a:cs typeface="Arial"/>
                        </a:rPr>
                        <a:t>ri</a:t>
                      </a:r>
                      <a:r>
                        <a:rPr sz="1000" dirty="0">
                          <a:latin typeface="Arial"/>
                          <a:cs typeface="Arial"/>
                        </a:rPr>
                        <a:t>be</a:t>
                      </a:r>
                      <a:r>
                        <a:rPr sz="1000" spc="-30" dirty="0">
                          <a:latin typeface="Arial"/>
                          <a:cs typeface="Arial"/>
                        </a:rPr>
                        <a:t> </a:t>
                      </a:r>
                      <a:r>
                        <a:rPr sz="1000" dirty="0">
                          <a:latin typeface="Arial"/>
                          <a:cs typeface="Arial"/>
                        </a:rPr>
                        <a:t>a</a:t>
                      </a:r>
                      <a:r>
                        <a:rPr sz="1000" spc="-5" dirty="0">
                          <a:latin typeface="Arial"/>
                          <a:cs typeface="Arial"/>
                        </a:rPr>
                        <a:t> </a:t>
                      </a:r>
                      <a:r>
                        <a:rPr sz="1000" spc="-10" dirty="0" smtClean="0">
                          <a:latin typeface="Arial"/>
                          <a:cs typeface="Arial"/>
                        </a:rPr>
                        <a:t>g</a:t>
                      </a:r>
                      <a:r>
                        <a:rPr sz="1000" dirty="0" smtClean="0">
                          <a:latin typeface="Arial"/>
                          <a:cs typeface="Arial"/>
                        </a:rPr>
                        <a:t>oal</a:t>
                      </a:r>
                      <a:r>
                        <a:rPr lang="en-US" sz="1000" dirty="0" smtClean="0">
                          <a:latin typeface="Arial"/>
                          <a:cs typeface="Arial"/>
                        </a:rPr>
                        <a:t> or objective</a:t>
                      </a:r>
                      <a:r>
                        <a:rPr sz="1000" spc="-15" dirty="0" smtClean="0">
                          <a:latin typeface="Arial"/>
                          <a:cs typeface="Arial"/>
                        </a:rPr>
                        <a:t> </a:t>
                      </a:r>
                      <a:r>
                        <a:rPr sz="1000" dirty="0">
                          <a:latin typeface="Arial"/>
                          <a:cs typeface="Arial"/>
                        </a:rPr>
                        <a:t>that</a:t>
                      </a:r>
                      <a:r>
                        <a:rPr sz="1000" spc="-10" dirty="0">
                          <a:latin typeface="Arial"/>
                          <a:cs typeface="Arial"/>
                        </a:rPr>
                        <a:t> </a:t>
                      </a:r>
                      <a:r>
                        <a:rPr sz="1000" dirty="0">
                          <a:latin typeface="Arial"/>
                          <a:cs typeface="Arial"/>
                        </a:rPr>
                        <a:t>has</a:t>
                      </a:r>
                      <a:r>
                        <a:rPr sz="1000" spc="-25" dirty="0">
                          <a:latin typeface="Arial"/>
                          <a:cs typeface="Arial"/>
                        </a:rPr>
                        <a:t> </a:t>
                      </a:r>
                      <a:r>
                        <a:rPr sz="1000" dirty="0">
                          <a:latin typeface="Arial"/>
                          <a:cs typeface="Arial"/>
                        </a:rPr>
                        <a:t>been</a:t>
                      </a:r>
                      <a:r>
                        <a:rPr sz="1000" spc="-30" dirty="0">
                          <a:latin typeface="Arial"/>
                          <a:cs typeface="Arial"/>
                        </a:rPr>
                        <a:t> </a:t>
                      </a:r>
                      <a:r>
                        <a:rPr sz="1000" dirty="0">
                          <a:latin typeface="Arial"/>
                          <a:cs typeface="Arial"/>
                        </a:rPr>
                        <a:t>ach</a:t>
                      </a:r>
                      <a:r>
                        <a:rPr sz="1000" spc="-5" dirty="0">
                          <a:latin typeface="Arial"/>
                          <a:cs typeface="Arial"/>
                        </a:rPr>
                        <a:t>i</a:t>
                      </a:r>
                      <a:r>
                        <a:rPr sz="1000" dirty="0">
                          <a:latin typeface="Arial"/>
                          <a:cs typeface="Arial"/>
                        </a:rPr>
                        <a:t>e</a:t>
                      </a:r>
                      <a:r>
                        <a:rPr sz="1000" spc="-15" dirty="0">
                          <a:latin typeface="Arial"/>
                          <a:cs typeface="Arial"/>
                        </a:rPr>
                        <a:t>v</a:t>
                      </a:r>
                      <a:r>
                        <a:rPr sz="1000" dirty="0">
                          <a:latin typeface="Arial"/>
                          <a:cs typeface="Arial"/>
                        </a:rPr>
                        <a:t>ed by</a:t>
                      </a:r>
                      <a:r>
                        <a:rPr sz="1000" spc="-10" dirty="0">
                          <a:latin typeface="Arial"/>
                          <a:cs typeface="Arial"/>
                        </a:rPr>
                        <a:t> </a:t>
                      </a:r>
                      <a:r>
                        <a:rPr sz="1000" dirty="0">
                          <a:latin typeface="Arial"/>
                          <a:cs typeface="Arial"/>
                        </a:rPr>
                        <a:t>the</a:t>
                      </a:r>
                      <a:r>
                        <a:rPr sz="1000" spc="-5" dirty="0">
                          <a:latin typeface="Arial"/>
                          <a:cs typeface="Arial"/>
                        </a:rPr>
                        <a:t> i</a:t>
                      </a:r>
                      <a:r>
                        <a:rPr sz="1000" dirty="0">
                          <a:latin typeface="Arial"/>
                          <a:cs typeface="Arial"/>
                        </a:rPr>
                        <a:t>nd</a:t>
                      </a:r>
                      <a:r>
                        <a:rPr sz="1000" spc="-5" dirty="0">
                          <a:latin typeface="Arial"/>
                          <a:cs typeface="Arial"/>
                        </a:rPr>
                        <a:t>i</a:t>
                      </a:r>
                      <a:r>
                        <a:rPr sz="1000" spc="-15" dirty="0">
                          <a:latin typeface="Arial"/>
                          <a:cs typeface="Arial"/>
                        </a:rPr>
                        <a:t>v</a:t>
                      </a:r>
                      <a:r>
                        <a:rPr sz="1000" spc="-5" dirty="0">
                          <a:latin typeface="Arial"/>
                          <a:cs typeface="Arial"/>
                        </a:rPr>
                        <a:t>i</a:t>
                      </a:r>
                      <a:r>
                        <a:rPr sz="1000" dirty="0">
                          <a:latin typeface="Arial"/>
                          <a:cs typeface="Arial"/>
                        </a:rPr>
                        <a:t>dual</a:t>
                      </a:r>
                      <a:r>
                        <a:rPr sz="1000" spc="-40" dirty="0">
                          <a:latin typeface="Arial"/>
                          <a:cs typeface="Arial"/>
                        </a:rPr>
                        <a:t> </a:t>
                      </a:r>
                      <a:r>
                        <a:rPr sz="1000" dirty="0">
                          <a:latin typeface="Arial"/>
                          <a:cs typeface="Arial"/>
                        </a:rPr>
                        <a:t>and</a:t>
                      </a:r>
                      <a:r>
                        <a:rPr sz="1000" spc="-30" dirty="0">
                          <a:latin typeface="Arial"/>
                          <a:cs typeface="Arial"/>
                        </a:rPr>
                        <a:t> </a:t>
                      </a:r>
                      <a:r>
                        <a:rPr sz="1000" dirty="0">
                          <a:latin typeface="Arial"/>
                          <a:cs typeface="Arial"/>
                        </a:rPr>
                        <a:t>no</a:t>
                      </a:r>
                      <a:r>
                        <a:rPr sz="1000" spc="-5" dirty="0">
                          <a:latin typeface="Arial"/>
                          <a:cs typeface="Arial"/>
                        </a:rPr>
                        <a:t> l</a:t>
                      </a:r>
                      <a:r>
                        <a:rPr sz="1000" dirty="0">
                          <a:latin typeface="Arial"/>
                          <a:cs typeface="Arial"/>
                        </a:rPr>
                        <a:t>on</a:t>
                      </a:r>
                      <a:r>
                        <a:rPr sz="1000" spc="-10" dirty="0">
                          <a:latin typeface="Arial"/>
                          <a:cs typeface="Arial"/>
                        </a:rPr>
                        <a:t>g</a:t>
                      </a:r>
                      <a:r>
                        <a:rPr sz="1000" dirty="0">
                          <a:latin typeface="Arial"/>
                          <a:cs typeface="Arial"/>
                        </a:rPr>
                        <a:t>er</a:t>
                      </a:r>
                      <a:r>
                        <a:rPr sz="1000" spc="-30" dirty="0">
                          <a:latin typeface="Arial"/>
                          <a:cs typeface="Arial"/>
                        </a:rPr>
                        <a:t> </a:t>
                      </a:r>
                      <a:r>
                        <a:rPr sz="1000" spc="-5" dirty="0">
                          <a:latin typeface="Arial"/>
                          <a:cs typeface="Arial"/>
                        </a:rPr>
                        <a:t>r</a:t>
                      </a:r>
                      <a:r>
                        <a:rPr sz="1000" dirty="0">
                          <a:latin typeface="Arial"/>
                          <a:cs typeface="Arial"/>
                        </a:rPr>
                        <a:t>e</a:t>
                      </a:r>
                      <a:r>
                        <a:rPr sz="1000" spc="5" dirty="0">
                          <a:latin typeface="Arial"/>
                          <a:cs typeface="Arial"/>
                        </a:rPr>
                        <a:t>m</a:t>
                      </a:r>
                      <a:r>
                        <a:rPr sz="1000" dirty="0">
                          <a:latin typeface="Arial"/>
                          <a:cs typeface="Arial"/>
                        </a:rPr>
                        <a:t>a</a:t>
                      </a:r>
                      <a:r>
                        <a:rPr sz="1000" spc="-5" dirty="0">
                          <a:latin typeface="Arial"/>
                          <a:cs typeface="Arial"/>
                        </a:rPr>
                        <a:t>i</a:t>
                      </a:r>
                      <a:r>
                        <a:rPr sz="1000" dirty="0">
                          <a:latin typeface="Arial"/>
                          <a:cs typeface="Arial"/>
                        </a:rPr>
                        <a:t>ns</a:t>
                      </a:r>
                      <a:r>
                        <a:rPr sz="1000" spc="-35" dirty="0">
                          <a:latin typeface="Arial"/>
                          <a:cs typeface="Arial"/>
                        </a:rPr>
                        <a:t> </a:t>
                      </a:r>
                      <a:r>
                        <a:rPr sz="1000" dirty="0">
                          <a:latin typeface="Arial"/>
                          <a:cs typeface="Arial"/>
                        </a:rPr>
                        <a:t>a</a:t>
                      </a:r>
                      <a:r>
                        <a:rPr sz="1000" spc="5" dirty="0">
                          <a:latin typeface="Arial"/>
                          <a:cs typeface="Arial"/>
                        </a:rPr>
                        <a:t> </a:t>
                      </a:r>
                      <a:r>
                        <a:rPr sz="1000" spc="-10" dirty="0" smtClean="0">
                          <a:latin typeface="Arial"/>
                          <a:cs typeface="Arial"/>
                        </a:rPr>
                        <a:t>g</a:t>
                      </a:r>
                      <a:r>
                        <a:rPr sz="1000" dirty="0" smtClean="0">
                          <a:latin typeface="Arial"/>
                          <a:cs typeface="Arial"/>
                        </a:rPr>
                        <a:t>oal</a:t>
                      </a:r>
                      <a:r>
                        <a:rPr lang="en-US" sz="1000" dirty="0" smtClean="0">
                          <a:latin typeface="Arial"/>
                          <a:cs typeface="Arial"/>
                        </a:rPr>
                        <a:t> or objective</a:t>
                      </a:r>
                      <a:r>
                        <a:rPr sz="1000" dirty="0" smtClean="0">
                          <a:latin typeface="Arial"/>
                          <a:cs typeface="Arial"/>
                        </a:rPr>
                        <a:t> </a:t>
                      </a:r>
                      <a:r>
                        <a:rPr sz="1000" spc="10" dirty="0">
                          <a:latin typeface="Arial"/>
                          <a:cs typeface="Arial"/>
                        </a:rPr>
                        <a:t>f</a:t>
                      </a:r>
                      <a:r>
                        <a:rPr sz="1000" dirty="0">
                          <a:latin typeface="Arial"/>
                          <a:cs typeface="Arial"/>
                        </a:rPr>
                        <a:t>or</a:t>
                      </a:r>
                      <a:r>
                        <a:rPr sz="1000" spc="-15" dirty="0">
                          <a:latin typeface="Arial"/>
                          <a:cs typeface="Arial"/>
                        </a:rPr>
                        <a:t> </a:t>
                      </a:r>
                      <a:r>
                        <a:rPr sz="1000" dirty="0">
                          <a:latin typeface="Arial"/>
                          <a:cs typeface="Arial"/>
                        </a:rPr>
                        <a:t>the</a:t>
                      </a:r>
                      <a:r>
                        <a:rPr sz="1000" spc="-20" dirty="0">
                          <a:latin typeface="Arial"/>
                          <a:cs typeface="Arial"/>
                        </a:rPr>
                        <a:t> </a:t>
                      </a:r>
                      <a:r>
                        <a:rPr sz="1000" spc="-5" dirty="0">
                          <a:latin typeface="Arial"/>
                          <a:cs typeface="Arial"/>
                        </a:rPr>
                        <a:t>U</a:t>
                      </a:r>
                      <a:r>
                        <a:rPr sz="1000" dirty="0">
                          <a:latin typeface="Arial"/>
                          <a:cs typeface="Arial"/>
                        </a:rPr>
                        <a:t>pdate</a:t>
                      </a:r>
                      <a:r>
                        <a:rPr sz="1000" spc="-45" dirty="0">
                          <a:latin typeface="Arial"/>
                          <a:cs typeface="Arial"/>
                        </a:rPr>
                        <a:t> </a:t>
                      </a:r>
                      <a:r>
                        <a:rPr sz="1000" spc="-120" dirty="0">
                          <a:latin typeface="Arial"/>
                          <a:cs typeface="Arial"/>
                        </a:rPr>
                        <a:t>Y</a:t>
                      </a:r>
                      <a:r>
                        <a:rPr sz="1000" dirty="0">
                          <a:latin typeface="Arial"/>
                          <a:cs typeface="Arial"/>
                        </a:rPr>
                        <a:t>ear</a:t>
                      </a:r>
                      <a:r>
                        <a:rPr sz="1000" spc="-15" dirty="0">
                          <a:latin typeface="Arial"/>
                          <a:cs typeface="Arial"/>
                        </a:rPr>
                        <a:t> </a:t>
                      </a:r>
                      <a:r>
                        <a:rPr sz="1000" dirty="0">
                          <a:latin typeface="Arial"/>
                          <a:cs typeface="Arial"/>
                        </a:rPr>
                        <a:t>IS</a:t>
                      </a:r>
                      <a:r>
                        <a:rPr sz="1000" spc="-155" dirty="0">
                          <a:latin typeface="Arial"/>
                          <a:cs typeface="Arial"/>
                        </a:rPr>
                        <a:t>P</a:t>
                      </a:r>
                      <a:r>
                        <a:rPr sz="1000" dirty="0">
                          <a:latin typeface="Arial"/>
                          <a:cs typeface="Arial"/>
                        </a:rPr>
                        <a:t>.</a:t>
                      </a: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BCDD6"/>
                    </a:solidFill>
                  </a:tcPr>
                </a:tc>
              </a:tr>
              <a:tr h="421755">
                <a:tc>
                  <a:txBody>
                    <a:bodyPr/>
                    <a:lstStyle/>
                    <a:p>
                      <a:pPr marL="85090">
                        <a:lnSpc>
                          <a:spcPct val="100000"/>
                        </a:lnSpc>
                      </a:pPr>
                      <a:r>
                        <a:rPr sz="1000" spc="-5" dirty="0">
                          <a:latin typeface="Arial"/>
                          <a:cs typeface="Arial"/>
                        </a:rPr>
                        <a:t>Di</a:t>
                      </a:r>
                      <a:r>
                        <a:rPr sz="1000" dirty="0">
                          <a:latin typeface="Arial"/>
                          <a:cs typeface="Arial"/>
                        </a:rPr>
                        <a:t>scont</a:t>
                      </a:r>
                      <a:r>
                        <a:rPr sz="1000" spc="-5" dirty="0">
                          <a:latin typeface="Arial"/>
                          <a:cs typeface="Arial"/>
                        </a:rPr>
                        <a:t>i</a:t>
                      </a:r>
                      <a:r>
                        <a:rPr sz="1000" dirty="0">
                          <a:latin typeface="Arial"/>
                          <a:cs typeface="Arial"/>
                        </a:rPr>
                        <a:t>nu</a:t>
                      </a:r>
                      <a:r>
                        <a:rPr sz="1000" spc="-10" dirty="0">
                          <a:latin typeface="Arial"/>
                          <a:cs typeface="Arial"/>
                        </a:rPr>
                        <a:t>e</a:t>
                      </a:r>
                      <a:r>
                        <a:rPr sz="1000" dirty="0">
                          <a:latin typeface="Arial"/>
                          <a:cs typeface="Arial"/>
                        </a:rPr>
                        <a:t>d</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C"/>
                    </a:solidFill>
                  </a:tcPr>
                </a:tc>
                <a:tc>
                  <a:txBody>
                    <a:bodyPr/>
                    <a:lstStyle/>
                    <a:p>
                      <a:pPr marL="84455" marR="179705" algn="l">
                        <a:lnSpc>
                          <a:spcPct val="100000"/>
                        </a:lnSpc>
                      </a:pPr>
                      <a:r>
                        <a:rPr sz="1000" spc="-5" dirty="0">
                          <a:latin typeface="Arial"/>
                          <a:cs typeface="Arial"/>
                        </a:rPr>
                        <a:t>U</a:t>
                      </a:r>
                      <a:r>
                        <a:rPr sz="1000" dirty="0">
                          <a:latin typeface="Arial"/>
                          <a:cs typeface="Arial"/>
                        </a:rPr>
                        <a:t>sed</a:t>
                      </a:r>
                      <a:r>
                        <a:rPr sz="1000" spc="-20" dirty="0">
                          <a:latin typeface="Arial"/>
                          <a:cs typeface="Arial"/>
                        </a:rPr>
                        <a:t> </a:t>
                      </a:r>
                      <a:r>
                        <a:rPr sz="1000" dirty="0">
                          <a:latin typeface="Arial"/>
                          <a:cs typeface="Arial"/>
                        </a:rPr>
                        <a:t>to</a:t>
                      </a:r>
                      <a:r>
                        <a:rPr sz="1000" spc="5" dirty="0">
                          <a:latin typeface="Arial"/>
                          <a:cs typeface="Arial"/>
                        </a:rPr>
                        <a:t> </a:t>
                      </a:r>
                      <a:r>
                        <a:rPr sz="1000" spc="-5" dirty="0">
                          <a:latin typeface="Arial"/>
                          <a:cs typeface="Arial"/>
                        </a:rPr>
                        <a:t>i</a:t>
                      </a:r>
                      <a:r>
                        <a:rPr sz="1000" dirty="0">
                          <a:latin typeface="Arial"/>
                          <a:cs typeface="Arial"/>
                        </a:rPr>
                        <a:t>dent</a:t>
                      </a:r>
                      <a:r>
                        <a:rPr sz="1000" spc="-5" dirty="0">
                          <a:latin typeface="Arial"/>
                          <a:cs typeface="Arial"/>
                        </a:rPr>
                        <a:t>i</a:t>
                      </a:r>
                      <a:r>
                        <a:rPr sz="1000" dirty="0">
                          <a:latin typeface="Arial"/>
                          <a:cs typeface="Arial"/>
                        </a:rPr>
                        <a:t>fy</a:t>
                      </a:r>
                      <a:r>
                        <a:rPr sz="1000" spc="-25" dirty="0">
                          <a:latin typeface="Arial"/>
                          <a:cs typeface="Arial"/>
                        </a:rPr>
                        <a:t> </a:t>
                      </a:r>
                      <a:r>
                        <a:rPr sz="1000" dirty="0">
                          <a:latin typeface="Arial"/>
                          <a:cs typeface="Arial"/>
                        </a:rPr>
                        <a:t>a</a:t>
                      </a:r>
                      <a:r>
                        <a:rPr sz="1000" spc="-5" dirty="0">
                          <a:latin typeface="Arial"/>
                          <a:cs typeface="Arial"/>
                        </a:rPr>
                        <a:t> </a:t>
                      </a:r>
                      <a:r>
                        <a:rPr sz="1000" spc="-10" dirty="0">
                          <a:latin typeface="Arial"/>
                          <a:cs typeface="Arial"/>
                        </a:rPr>
                        <a:t>g</a:t>
                      </a:r>
                      <a:r>
                        <a:rPr sz="1000" dirty="0">
                          <a:latin typeface="Arial"/>
                          <a:cs typeface="Arial"/>
                        </a:rPr>
                        <a:t>oal</a:t>
                      </a:r>
                      <a:r>
                        <a:rPr sz="1000" spc="-15" dirty="0">
                          <a:latin typeface="Arial"/>
                          <a:cs typeface="Arial"/>
                        </a:rPr>
                        <a:t> </a:t>
                      </a:r>
                      <a:r>
                        <a:rPr lang="en-US" sz="1000" spc="-15" dirty="0" smtClean="0">
                          <a:latin typeface="Arial"/>
                          <a:cs typeface="Arial"/>
                        </a:rPr>
                        <a:t>or objective </a:t>
                      </a:r>
                      <a:r>
                        <a:rPr sz="1000" dirty="0" smtClean="0">
                          <a:latin typeface="Arial"/>
                          <a:cs typeface="Arial"/>
                        </a:rPr>
                        <a:t>that</a:t>
                      </a:r>
                      <a:r>
                        <a:rPr sz="1000" spc="-20" dirty="0" smtClean="0">
                          <a:latin typeface="Arial"/>
                          <a:cs typeface="Arial"/>
                        </a:rPr>
                        <a:t> </a:t>
                      </a:r>
                      <a:r>
                        <a:rPr sz="1000" spc="-5" dirty="0">
                          <a:latin typeface="Arial"/>
                          <a:cs typeface="Arial"/>
                        </a:rPr>
                        <a:t>i</a:t>
                      </a:r>
                      <a:r>
                        <a:rPr sz="1000" dirty="0">
                          <a:latin typeface="Arial"/>
                          <a:cs typeface="Arial"/>
                        </a:rPr>
                        <a:t>s no</a:t>
                      </a:r>
                      <a:r>
                        <a:rPr sz="1000" spc="-5" dirty="0">
                          <a:latin typeface="Arial"/>
                          <a:cs typeface="Arial"/>
                        </a:rPr>
                        <a:t> l</a:t>
                      </a:r>
                      <a:r>
                        <a:rPr sz="1000" dirty="0">
                          <a:latin typeface="Arial"/>
                          <a:cs typeface="Arial"/>
                        </a:rPr>
                        <a:t>on</a:t>
                      </a:r>
                      <a:r>
                        <a:rPr sz="1000" spc="-10" dirty="0">
                          <a:latin typeface="Arial"/>
                          <a:cs typeface="Arial"/>
                        </a:rPr>
                        <a:t>g</a:t>
                      </a:r>
                      <a:r>
                        <a:rPr sz="1000" dirty="0">
                          <a:latin typeface="Arial"/>
                          <a:cs typeface="Arial"/>
                        </a:rPr>
                        <a:t>er</a:t>
                      </a:r>
                      <a:r>
                        <a:rPr sz="1000" spc="-30" dirty="0">
                          <a:latin typeface="Arial"/>
                          <a:cs typeface="Arial"/>
                        </a:rPr>
                        <a:t> </a:t>
                      </a:r>
                      <a:r>
                        <a:rPr sz="1000" spc="-5" dirty="0">
                          <a:latin typeface="Arial"/>
                          <a:cs typeface="Arial"/>
                        </a:rPr>
                        <a:t>r</a:t>
                      </a:r>
                      <a:r>
                        <a:rPr sz="1000" dirty="0">
                          <a:latin typeface="Arial"/>
                          <a:cs typeface="Arial"/>
                        </a:rPr>
                        <a:t>e</a:t>
                      </a:r>
                      <a:r>
                        <a:rPr sz="1000" spc="-5" dirty="0">
                          <a:latin typeface="Arial"/>
                          <a:cs typeface="Arial"/>
                        </a:rPr>
                        <a:t>l</a:t>
                      </a:r>
                      <a:r>
                        <a:rPr sz="1000" dirty="0">
                          <a:latin typeface="Arial"/>
                          <a:cs typeface="Arial"/>
                        </a:rPr>
                        <a:t>e</a:t>
                      </a:r>
                      <a:r>
                        <a:rPr sz="1000" spc="-15" dirty="0">
                          <a:latin typeface="Arial"/>
                          <a:cs typeface="Arial"/>
                        </a:rPr>
                        <a:t>v</a:t>
                      </a:r>
                      <a:r>
                        <a:rPr sz="1000" dirty="0">
                          <a:latin typeface="Arial"/>
                          <a:cs typeface="Arial"/>
                        </a:rPr>
                        <a:t>ant </a:t>
                      </a:r>
                      <a:r>
                        <a:rPr sz="1000" spc="10" dirty="0">
                          <a:latin typeface="Arial"/>
                          <a:cs typeface="Arial"/>
                        </a:rPr>
                        <a:t>f</a:t>
                      </a:r>
                      <a:r>
                        <a:rPr sz="1000" dirty="0">
                          <a:latin typeface="Arial"/>
                          <a:cs typeface="Arial"/>
                        </a:rPr>
                        <a:t>or</a:t>
                      </a:r>
                      <a:r>
                        <a:rPr sz="1000" spc="-15" dirty="0">
                          <a:latin typeface="Arial"/>
                          <a:cs typeface="Arial"/>
                        </a:rPr>
                        <a:t> </a:t>
                      </a:r>
                      <a:r>
                        <a:rPr sz="1000" dirty="0">
                          <a:latin typeface="Arial"/>
                          <a:cs typeface="Arial"/>
                        </a:rPr>
                        <a:t>the</a:t>
                      </a:r>
                      <a:r>
                        <a:rPr sz="1000" spc="-20" dirty="0">
                          <a:latin typeface="Arial"/>
                          <a:cs typeface="Arial"/>
                        </a:rPr>
                        <a:t> </a:t>
                      </a:r>
                      <a:r>
                        <a:rPr sz="1000" spc="-5" dirty="0">
                          <a:latin typeface="Arial"/>
                          <a:cs typeface="Arial"/>
                        </a:rPr>
                        <a:t>i</a:t>
                      </a:r>
                      <a:r>
                        <a:rPr sz="1000" dirty="0">
                          <a:latin typeface="Arial"/>
                          <a:cs typeface="Arial"/>
                        </a:rPr>
                        <a:t>nd</a:t>
                      </a:r>
                      <a:r>
                        <a:rPr sz="1000" spc="-5" dirty="0">
                          <a:latin typeface="Arial"/>
                          <a:cs typeface="Arial"/>
                        </a:rPr>
                        <a:t>i</a:t>
                      </a:r>
                      <a:r>
                        <a:rPr sz="1000" spc="-15" dirty="0">
                          <a:latin typeface="Arial"/>
                          <a:cs typeface="Arial"/>
                        </a:rPr>
                        <a:t>v</a:t>
                      </a:r>
                      <a:r>
                        <a:rPr sz="1000" spc="-5" dirty="0">
                          <a:latin typeface="Arial"/>
                          <a:cs typeface="Arial"/>
                        </a:rPr>
                        <a:t>i</a:t>
                      </a:r>
                      <a:r>
                        <a:rPr sz="1000" dirty="0">
                          <a:latin typeface="Arial"/>
                          <a:cs typeface="Arial"/>
                        </a:rPr>
                        <a:t>dual</a:t>
                      </a:r>
                      <a:r>
                        <a:rPr sz="1000" spc="-40" dirty="0">
                          <a:latin typeface="Arial"/>
                          <a:cs typeface="Arial"/>
                        </a:rPr>
                        <a:t> </a:t>
                      </a:r>
                      <a:r>
                        <a:rPr sz="1000" dirty="0">
                          <a:latin typeface="Arial"/>
                          <a:cs typeface="Arial"/>
                        </a:rPr>
                        <a:t>or</a:t>
                      </a:r>
                      <a:r>
                        <a:rPr sz="1000" spc="-5" dirty="0">
                          <a:latin typeface="Arial"/>
                          <a:cs typeface="Arial"/>
                        </a:rPr>
                        <a:t> </a:t>
                      </a:r>
                      <a:r>
                        <a:rPr sz="1000" dirty="0">
                          <a:latin typeface="Arial"/>
                          <a:cs typeface="Arial"/>
                        </a:rPr>
                        <a:t>has</a:t>
                      </a:r>
                      <a:r>
                        <a:rPr sz="1000" spc="-25" dirty="0">
                          <a:latin typeface="Arial"/>
                          <a:cs typeface="Arial"/>
                        </a:rPr>
                        <a:t> </a:t>
                      </a:r>
                      <a:r>
                        <a:rPr sz="1000" dirty="0">
                          <a:latin typeface="Arial"/>
                          <a:cs typeface="Arial"/>
                        </a:rPr>
                        <a:t>ende</a:t>
                      </a:r>
                      <a:r>
                        <a:rPr sz="1000" spc="-10" dirty="0">
                          <a:latin typeface="Arial"/>
                          <a:cs typeface="Arial"/>
                        </a:rPr>
                        <a:t>d</a:t>
                      </a:r>
                      <a:r>
                        <a:rPr sz="1000" dirty="0" smtClean="0">
                          <a:latin typeface="Arial"/>
                          <a:cs typeface="Arial"/>
                        </a:rPr>
                        <a:t>.</a:t>
                      </a:r>
                      <a:endParaRPr lang="en-US" sz="1000" dirty="0" smtClean="0">
                        <a:latin typeface="Arial"/>
                        <a:cs typeface="Arial"/>
                      </a:endParaRPr>
                    </a:p>
                    <a:p>
                      <a:pPr marL="84455" marR="179705" algn="l">
                        <a:lnSpc>
                          <a:spcPct val="100000"/>
                        </a:lnSpc>
                      </a:pPr>
                      <a:r>
                        <a:rPr lang="en-US" sz="1000" b="1" i="1" dirty="0" smtClean="0">
                          <a:solidFill>
                            <a:schemeClr val="tx1"/>
                          </a:solidFill>
                          <a:latin typeface="Arial"/>
                          <a:cs typeface="Arial"/>
                        </a:rPr>
                        <a:t>*Goals</a:t>
                      </a:r>
                      <a:r>
                        <a:rPr lang="en-US" sz="1000" b="1" i="1" baseline="0" dirty="0" smtClean="0">
                          <a:solidFill>
                            <a:schemeClr val="tx1"/>
                          </a:solidFill>
                          <a:latin typeface="Arial"/>
                          <a:cs typeface="Arial"/>
                        </a:rPr>
                        <a:t> or Objectives should not be discontinued if there is a minor change. In this case, the status should be changed to updated*</a:t>
                      </a:r>
                      <a:endParaRPr sz="1000" b="1" i="1" dirty="0">
                        <a:solidFill>
                          <a:schemeClr val="tx1"/>
                        </a:solidFill>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C"/>
                    </a:solidFill>
                  </a:tcPr>
                </a:tc>
              </a:tr>
              <a:tr h="741973">
                <a:tc>
                  <a:txBody>
                    <a:bodyPr/>
                    <a:lstStyle/>
                    <a:p>
                      <a:pPr marL="85090">
                        <a:lnSpc>
                          <a:spcPct val="100000"/>
                        </a:lnSpc>
                      </a:pPr>
                      <a:r>
                        <a:rPr sz="1000" spc="-5" dirty="0">
                          <a:latin typeface="Arial"/>
                          <a:cs typeface="Arial"/>
                        </a:rPr>
                        <a:t>C</a:t>
                      </a:r>
                      <a:r>
                        <a:rPr sz="1000" dirty="0">
                          <a:latin typeface="Arial"/>
                          <a:cs typeface="Arial"/>
                        </a:rPr>
                        <a:t>u</a:t>
                      </a:r>
                      <a:r>
                        <a:rPr sz="1000" spc="-5" dirty="0">
                          <a:latin typeface="Arial"/>
                          <a:cs typeface="Arial"/>
                        </a:rPr>
                        <a:t>rr</a:t>
                      </a:r>
                      <a:r>
                        <a:rPr sz="1000" dirty="0">
                          <a:latin typeface="Arial"/>
                          <a:cs typeface="Arial"/>
                        </a:rPr>
                        <a:t>ent</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DD6"/>
                    </a:solidFill>
                  </a:tcPr>
                </a:tc>
                <a:tc>
                  <a:txBody>
                    <a:bodyPr/>
                    <a:lstStyle/>
                    <a:p>
                      <a:pPr marL="84455" marR="155575" algn="l">
                        <a:lnSpc>
                          <a:spcPct val="100000"/>
                        </a:lnSpc>
                      </a:pPr>
                      <a:r>
                        <a:rPr sz="1000" spc="-5" dirty="0">
                          <a:latin typeface="Arial"/>
                          <a:cs typeface="Arial"/>
                        </a:rPr>
                        <a:t>U</a:t>
                      </a:r>
                      <a:r>
                        <a:rPr sz="1000" dirty="0">
                          <a:latin typeface="Arial"/>
                          <a:cs typeface="Arial"/>
                        </a:rPr>
                        <a:t>sed</a:t>
                      </a:r>
                      <a:r>
                        <a:rPr sz="1000" spc="-20" dirty="0">
                          <a:latin typeface="Arial"/>
                          <a:cs typeface="Arial"/>
                        </a:rPr>
                        <a:t> </a:t>
                      </a:r>
                      <a:r>
                        <a:rPr sz="1000" dirty="0">
                          <a:latin typeface="Arial"/>
                          <a:cs typeface="Arial"/>
                        </a:rPr>
                        <a:t>to</a:t>
                      </a:r>
                      <a:r>
                        <a:rPr sz="1000" spc="5" dirty="0">
                          <a:latin typeface="Arial"/>
                          <a:cs typeface="Arial"/>
                        </a:rPr>
                        <a:t> </a:t>
                      </a:r>
                      <a:r>
                        <a:rPr sz="1000" spc="-5" dirty="0">
                          <a:latin typeface="Arial"/>
                          <a:cs typeface="Arial"/>
                        </a:rPr>
                        <a:t>i</a:t>
                      </a:r>
                      <a:r>
                        <a:rPr sz="1000" dirty="0">
                          <a:latin typeface="Arial"/>
                          <a:cs typeface="Arial"/>
                        </a:rPr>
                        <a:t>dent</a:t>
                      </a:r>
                      <a:r>
                        <a:rPr sz="1000" spc="-5" dirty="0">
                          <a:latin typeface="Arial"/>
                          <a:cs typeface="Arial"/>
                        </a:rPr>
                        <a:t>i</a:t>
                      </a:r>
                      <a:r>
                        <a:rPr sz="1000" dirty="0">
                          <a:latin typeface="Arial"/>
                          <a:cs typeface="Arial"/>
                        </a:rPr>
                        <a:t>fy</a:t>
                      </a:r>
                      <a:r>
                        <a:rPr sz="1000" spc="-25" dirty="0">
                          <a:latin typeface="Arial"/>
                          <a:cs typeface="Arial"/>
                        </a:rPr>
                        <a:t> </a:t>
                      </a:r>
                      <a:r>
                        <a:rPr sz="1000" dirty="0">
                          <a:latin typeface="Arial"/>
                          <a:cs typeface="Arial"/>
                        </a:rPr>
                        <a:t>a</a:t>
                      </a:r>
                      <a:r>
                        <a:rPr sz="1000" spc="-5" dirty="0">
                          <a:latin typeface="Arial"/>
                          <a:cs typeface="Arial"/>
                        </a:rPr>
                        <a:t> </a:t>
                      </a:r>
                      <a:r>
                        <a:rPr sz="1000" spc="-10" dirty="0" smtClean="0">
                          <a:latin typeface="Arial"/>
                          <a:cs typeface="Arial"/>
                        </a:rPr>
                        <a:t>g</a:t>
                      </a:r>
                      <a:r>
                        <a:rPr sz="1000" dirty="0" smtClean="0">
                          <a:latin typeface="Arial"/>
                          <a:cs typeface="Arial"/>
                        </a:rPr>
                        <a:t>oal</a:t>
                      </a:r>
                      <a:r>
                        <a:rPr lang="en-US" sz="1000" dirty="0" smtClean="0">
                          <a:latin typeface="Arial"/>
                          <a:cs typeface="Arial"/>
                        </a:rPr>
                        <a:t> or objective</a:t>
                      </a:r>
                      <a:r>
                        <a:rPr sz="1000" spc="-15" dirty="0" smtClean="0">
                          <a:latin typeface="Arial"/>
                          <a:cs typeface="Arial"/>
                        </a:rPr>
                        <a:t> </a:t>
                      </a:r>
                      <a:r>
                        <a:rPr sz="1000" spc="10" dirty="0">
                          <a:latin typeface="Arial"/>
                          <a:cs typeface="Arial"/>
                        </a:rPr>
                        <a:t>f</a:t>
                      </a:r>
                      <a:r>
                        <a:rPr sz="1000" spc="-5" dirty="0">
                          <a:latin typeface="Arial"/>
                          <a:cs typeface="Arial"/>
                        </a:rPr>
                        <a:t>r</a:t>
                      </a:r>
                      <a:r>
                        <a:rPr sz="1000" dirty="0">
                          <a:latin typeface="Arial"/>
                          <a:cs typeface="Arial"/>
                        </a:rPr>
                        <a:t>om</a:t>
                      </a:r>
                      <a:r>
                        <a:rPr sz="1000" spc="-15" dirty="0">
                          <a:latin typeface="Arial"/>
                          <a:cs typeface="Arial"/>
                        </a:rPr>
                        <a:t> </a:t>
                      </a:r>
                      <a:r>
                        <a:rPr sz="1000" dirty="0">
                          <a:latin typeface="Arial"/>
                          <a:cs typeface="Arial"/>
                        </a:rPr>
                        <a:t>the</a:t>
                      </a:r>
                      <a:r>
                        <a:rPr sz="1000" spc="-20" dirty="0">
                          <a:latin typeface="Arial"/>
                          <a:cs typeface="Arial"/>
                        </a:rPr>
                        <a:t> </a:t>
                      </a:r>
                      <a:r>
                        <a:rPr sz="1000" dirty="0">
                          <a:latin typeface="Arial"/>
                          <a:cs typeface="Arial"/>
                        </a:rPr>
                        <a:t>p</a:t>
                      </a:r>
                      <a:r>
                        <a:rPr sz="1000" spc="-5" dirty="0">
                          <a:latin typeface="Arial"/>
                          <a:cs typeface="Arial"/>
                        </a:rPr>
                        <a:t>r</a:t>
                      </a:r>
                      <a:r>
                        <a:rPr sz="1000" dirty="0">
                          <a:latin typeface="Arial"/>
                          <a:cs typeface="Arial"/>
                        </a:rPr>
                        <a:t>e</a:t>
                      </a:r>
                      <a:r>
                        <a:rPr sz="1000" spc="-15" dirty="0">
                          <a:latin typeface="Arial"/>
                          <a:cs typeface="Arial"/>
                        </a:rPr>
                        <a:t>v</a:t>
                      </a:r>
                      <a:r>
                        <a:rPr sz="1000" spc="-5" dirty="0">
                          <a:latin typeface="Arial"/>
                          <a:cs typeface="Arial"/>
                        </a:rPr>
                        <a:t>i</a:t>
                      </a:r>
                      <a:r>
                        <a:rPr sz="1000" dirty="0">
                          <a:latin typeface="Arial"/>
                          <a:cs typeface="Arial"/>
                        </a:rPr>
                        <a:t>ous</a:t>
                      </a:r>
                      <a:r>
                        <a:rPr sz="1000" spc="-10" dirty="0">
                          <a:latin typeface="Arial"/>
                          <a:cs typeface="Arial"/>
                        </a:rPr>
                        <a:t> </a:t>
                      </a:r>
                      <a:r>
                        <a:rPr sz="1000" spc="-15" dirty="0">
                          <a:latin typeface="Arial"/>
                          <a:cs typeface="Arial"/>
                        </a:rPr>
                        <a:t>y</a:t>
                      </a:r>
                      <a:r>
                        <a:rPr sz="1000" dirty="0">
                          <a:latin typeface="Arial"/>
                          <a:cs typeface="Arial"/>
                        </a:rPr>
                        <a:t>ea</a:t>
                      </a:r>
                      <a:r>
                        <a:rPr sz="1000" spc="40" dirty="0">
                          <a:latin typeface="Arial"/>
                          <a:cs typeface="Arial"/>
                        </a:rPr>
                        <a:t>r</a:t>
                      </a:r>
                      <a:r>
                        <a:rPr sz="1000" spc="-30" dirty="0">
                          <a:latin typeface="Arial"/>
                          <a:cs typeface="Arial"/>
                        </a:rPr>
                        <a:t>’</a:t>
                      </a:r>
                      <a:r>
                        <a:rPr sz="1000" dirty="0">
                          <a:latin typeface="Arial"/>
                          <a:cs typeface="Arial"/>
                        </a:rPr>
                        <a:t>s ISP</a:t>
                      </a:r>
                      <a:r>
                        <a:rPr sz="1000" spc="-20" dirty="0">
                          <a:latin typeface="Arial"/>
                          <a:cs typeface="Arial"/>
                        </a:rPr>
                        <a:t> </a:t>
                      </a:r>
                      <a:r>
                        <a:rPr sz="1000" dirty="0">
                          <a:latin typeface="Arial"/>
                          <a:cs typeface="Arial"/>
                        </a:rPr>
                        <a:t>that</a:t>
                      </a:r>
                      <a:r>
                        <a:rPr sz="1000" spc="-10" dirty="0">
                          <a:latin typeface="Arial"/>
                          <a:cs typeface="Arial"/>
                        </a:rPr>
                        <a:t> </a:t>
                      </a:r>
                      <a:r>
                        <a:rPr sz="1000" dirty="0">
                          <a:latin typeface="Arial"/>
                          <a:cs typeface="Arial"/>
                        </a:rPr>
                        <a:t>has</a:t>
                      </a:r>
                      <a:r>
                        <a:rPr sz="1000" spc="-25" dirty="0">
                          <a:latin typeface="Arial"/>
                          <a:cs typeface="Arial"/>
                        </a:rPr>
                        <a:t> </a:t>
                      </a:r>
                      <a:r>
                        <a:rPr sz="1000" dirty="0">
                          <a:latin typeface="Arial"/>
                          <a:cs typeface="Arial"/>
                        </a:rPr>
                        <a:t>not</a:t>
                      </a:r>
                      <a:r>
                        <a:rPr sz="1000" spc="-10" dirty="0">
                          <a:latin typeface="Arial"/>
                          <a:cs typeface="Arial"/>
                        </a:rPr>
                        <a:t> </a:t>
                      </a:r>
                      <a:r>
                        <a:rPr sz="1000" dirty="0">
                          <a:latin typeface="Arial"/>
                          <a:cs typeface="Arial"/>
                        </a:rPr>
                        <a:t>chan</a:t>
                      </a:r>
                      <a:r>
                        <a:rPr sz="1000" spc="-10" dirty="0">
                          <a:latin typeface="Arial"/>
                          <a:cs typeface="Arial"/>
                        </a:rPr>
                        <a:t>g</a:t>
                      </a:r>
                      <a:r>
                        <a:rPr sz="1000" dirty="0">
                          <a:latin typeface="Arial"/>
                          <a:cs typeface="Arial"/>
                        </a:rPr>
                        <a:t>ed</a:t>
                      </a:r>
                      <a:r>
                        <a:rPr sz="1000" spc="-45" dirty="0">
                          <a:latin typeface="Arial"/>
                          <a:cs typeface="Arial"/>
                        </a:rPr>
                        <a:t> </a:t>
                      </a:r>
                      <a:r>
                        <a:rPr sz="1000" dirty="0">
                          <a:latin typeface="Arial"/>
                          <a:cs typeface="Arial"/>
                        </a:rPr>
                        <a:t>and</a:t>
                      </a:r>
                      <a:r>
                        <a:rPr sz="1000" spc="-20" dirty="0">
                          <a:latin typeface="Arial"/>
                          <a:cs typeface="Arial"/>
                        </a:rPr>
                        <a:t> </a:t>
                      </a:r>
                      <a:r>
                        <a:rPr sz="1000" dirty="0">
                          <a:latin typeface="Arial"/>
                          <a:cs typeface="Arial"/>
                        </a:rPr>
                        <a:t>cont</a:t>
                      </a:r>
                      <a:r>
                        <a:rPr sz="1000" spc="-5" dirty="0">
                          <a:latin typeface="Arial"/>
                          <a:cs typeface="Arial"/>
                        </a:rPr>
                        <a:t>i</a:t>
                      </a:r>
                      <a:r>
                        <a:rPr sz="1000" dirty="0">
                          <a:latin typeface="Arial"/>
                          <a:cs typeface="Arial"/>
                        </a:rPr>
                        <a:t>nu</a:t>
                      </a:r>
                      <a:r>
                        <a:rPr sz="1000" spc="-10" dirty="0">
                          <a:latin typeface="Arial"/>
                          <a:cs typeface="Arial"/>
                        </a:rPr>
                        <a:t>e</a:t>
                      </a:r>
                      <a:r>
                        <a:rPr sz="1000" dirty="0">
                          <a:latin typeface="Arial"/>
                          <a:cs typeface="Arial"/>
                        </a:rPr>
                        <a:t>s</a:t>
                      </a:r>
                      <a:r>
                        <a:rPr sz="1000" spc="-35" dirty="0">
                          <a:latin typeface="Arial"/>
                          <a:cs typeface="Arial"/>
                        </a:rPr>
                        <a:t> </a:t>
                      </a:r>
                      <a:r>
                        <a:rPr sz="1000" spc="-5" dirty="0">
                          <a:latin typeface="Arial"/>
                          <a:cs typeface="Arial"/>
                        </a:rPr>
                        <a:t>i</a:t>
                      </a:r>
                      <a:r>
                        <a:rPr sz="1000" dirty="0">
                          <a:latin typeface="Arial"/>
                          <a:cs typeface="Arial"/>
                        </a:rPr>
                        <a:t>nto</a:t>
                      </a:r>
                      <a:r>
                        <a:rPr sz="1000" spc="-5" dirty="0">
                          <a:latin typeface="Arial"/>
                          <a:cs typeface="Arial"/>
                        </a:rPr>
                        <a:t> </a:t>
                      </a:r>
                      <a:r>
                        <a:rPr sz="1000" dirty="0">
                          <a:latin typeface="Arial"/>
                          <a:cs typeface="Arial"/>
                        </a:rPr>
                        <a:t>the update</a:t>
                      </a:r>
                      <a:r>
                        <a:rPr sz="1000" spc="-45" dirty="0">
                          <a:latin typeface="Arial"/>
                          <a:cs typeface="Arial"/>
                        </a:rPr>
                        <a:t> </a:t>
                      </a:r>
                      <a:r>
                        <a:rPr sz="1000" spc="-15" dirty="0">
                          <a:latin typeface="Arial"/>
                          <a:cs typeface="Arial"/>
                        </a:rPr>
                        <a:t>y</a:t>
                      </a:r>
                      <a:r>
                        <a:rPr sz="1000" dirty="0">
                          <a:latin typeface="Arial"/>
                          <a:cs typeface="Arial"/>
                        </a:rPr>
                        <a:t>ear</a:t>
                      </a:r>
                      <a:r>
                        <a:rPr sz="1000" spc="-5" dirty="0">
                          <a:latin typeface="Arial"/>
                          <a:cs typeface="Arial"/>
                        </a:rPr>
                        <a:t> </a:t>
                      </a:r>
                      <a:r>
                        <a:rPr sz="1000" dirty="0">
                          <a:latin typeface="Arial"/>
                          <a:cs typeface="Arial"/>
                        </a:rPr>
                        <a:t>IS</a:t>
                      </a:r>
                      <a:r>
                        <a:rPr sz="1000" spc="-155" dirty="0">
                          <a:latin typeface="Arial"/>
                          <a:cs typeface="Arial"/>
                        </a:rPr>
                        <a:t>P</a:t>
                      </a:r>
                      <a:r>
                        <a:rPr sz="1000" dirty="0">
                          <a:latin typeface="Arial"/>
                          <a:cs typeface="Arial"/>
                        </a:rPr>
                        <a:t>.</a:t>
                      </a:r>
                    </a:p>
                    <a:p>
                      <a:pPr marL="84455" algn="l">
                        <a:lnSpc>
                          <a:spcPct val="100000"/>
                        </a:lnSpc>
                      </a:pPr>
                      <a:r>
                        <a:rPr sz="1000" b="1" i="1" dirty="0">
                          <a:latin typeface="Arial"/>
                          <a:cs typeface="Arial"/>
                        </a:rPr>
                        <a:t>*A</a:t>
                      </a:r>
                      <a:r>
                        <a:rPr sz="1000" b="1" i="1" spc="-5" dirty="0">
                          <a:latin typeface="Arial"/>
                          <a:cs typeface="Arial"/>
                        </a:rPr>
                        <a:t>l</a:t>
                      </a:r>
                      <a:r>
                        <a:rPr sz="1000" b="1" i="1" dirty="0">
                          <a:latin typeface="Arial"/>
                          <a:cs typeface="Arial"/>
                        </a:rPr>
                        <a:t>l</a:t>
                      </a:r>
                      <a:r>
                        <a:rPr sz="1000" b="1" i="1" spc="-15" dirty="0">
                          <a:latin typeface="Arial"/>
                          <a:cs typeface="Arial"/>
                        </a:rPr>
                        <a:t> </a:t>
                      </a:r>
                      <a:r>
                        <a:rPr sz="1000" b="1" i="1" spc="-5" dirty="0">
                          <a:latin typeface="Arial"/>
                          <a:cs typeface="Arial"/>
                        </a:rPr>
                        <a:t>r</a:t>
                      </a:r>
                      <a:r>
                        <a:rPr sz="1000" b="1" i="1" dirty="0">
                          <a:latin typeface="Arial"/>
                          <a:cs typeface="Arial"/>
                        </a:rPr>
                        <a:t>eca</a:t>
                      </a:r>
                      <a:r>
                        <a:rPr sz="1000" b="1" i="1" spc="-5" dirty="0">
                          <a:latin typeface="Arial"/>
                          <a:cs typeface="Arial"/>
                        </a:rPr>
                        <a:t>ll</a:t>
                      </a:r>
                      <a:r>
                        <a:rPr sz="1000" b="1" i="1" dirty="0">
                          <a:latin typeface="Arial"/>
                          <a:cs typeface="Arial"/>
                        </a:rPr>
                        <a:t>ed</a:t>
                      </a:r>
                      <a:r>
                        <a:rPr sz="1000" b="1" i="1" spc="-30" dirty="0">
                          <a:latin typeface="Arial"/>
                          <a:cs typeface="Arial"/>
                        </a:rPr>
                        <a:t> </a:t>
                      </a:r>
                      <a:r>
                        <a:rPr sz="1000" b="1" i="1" dirty="0">
                          <a:latin typeface="Arial"/>
                          <a:cs typeface="Arial"/>
                        </a:rPr>
                        <a:t>goa</a:t>
                      </a:r>
                      <a:r>
                        <a:rPr sz="1000" b="1" i="1" spc="-5" dirty="0">
                          <a:latin typeface="Arial"/>
                          <a:cs typeface="Arial"/>
                        </a:rPr>
                        <a:t>l</a:t>
                      </a:r>
                      <a:r>
                        <a:rPr sz="1000" b="1" i="1" dirty="0">
                          <a:latin typeface="Arial"/>
                          <a:cs typeface="Arial"/>
                        </a:rPr>
                        <a:t>s</a:t>
                      </a:r>
                      <a:r>
                        <a:rPr sz="1000" b="1" i="1" spc="-25" dirty="0">
                          <a:latin typeface="Arial"/>
                          <a:cs typeface="Arial"/>
                        </a:rPr>
                        <a:t> </a:t>
                      </a:r>
                      <a:r>
                        <a:rPr lang="en-US" sz="1000" b="1" i="1" spc="-25" dirty="0" smtClean="0">
                          <a:latin typeface="Arial"/>
                          <a:cs typeface="Arial"/>
                        </a:rPr>
                        <a:t> and objectives </a:t>
                      </a:r>
                      <a:r>
                        <a:rPr sz="1000" b="1" i="1" spc="5" dirty="0" smtClean="0">
                          <a:latin typeface="Arial"/>
                          <a:cs typeface="Arial"/>
                        </a:rPr>
                        <a:t>w</a:t>
                      </a:r>
                      <a:r>
                        <a:rPr sz="1000" b="1" i="1" spc="-5" dirty="0" smtClean="0">
                          <a:latin typeface="Arial"/>
                          <a:cs typeface="Arial"/>
                        </a:rPr>
                        <a:t>il</a:t>
                      </a:r>
                      <a:r>
                        <a:rPr sz="1000" b="1" i="1" dirty="0" smtClean="0">
                          <a:latin typeface="Arial"/>
                          <a:cs typeface="Arial"/>
                        </a:rPr>
                        <a:t>l</a:t>
                      </a:r>
                      <a:r>
                        <a:rPr sz="1000" b="1" i="1" spc="-25" dirty="0" smtClean="0">
                          <a:latin typeface="Arial"/>
                          <a:cs typeface="Arial"/>
                        </a:rPr>
                        <a:t> </a:t>
                      </a:r>
                      <a:r>
                        <a:rPr sz="1000" b="1" i="1" dirty="0">
                          <a:latin typeface="Arial"/>
                          <a:cs typeface="Arial"/>
                        </a:rPr>
                        <a:t>be</a:t>
                      </a:r>
                      <a:r>
                        <a:rPr sz="1000" b="1" i="1" spc="-5" dirty="0">
                          <a:latin typeface="Arial"/>
                          <a:cs typeface="Arial"/>
                        </a:rPr>
                        <a:t> </a:t>
                      </a:r>
                      <a:r>
                        <a:rPr sz="1000" b="1" i="1" dirty="0">
                          <a:latin typeface="Arial"/>
                          <a:cs typeface="Arial"/>
                        </a:rPr>
                        <a:t>defau</a:t>
                      </a:r>
                      <a:r>
                        <a:rPr sz="1000" b="1" i="1" spc="-5" dirty="0">
                          <a:latin typeface="Arial"/>
                          <a:cs typeface="Arial"/>
                        </a:rPr>
                        <a:t>l</a:t>
                      </a:r>
                      <a:r>
                        <a:rPr sz="1000" b="1" i="1" dirty="0">
                          <a:latin typeface="Arial"/>
                          <a:cs typeface="Arial"/>
                        </a:rPr>
                        <a:t>t</a:t>
                      </a:r>
                      <a:r>
                        <a:rPr sz="1000" b="1" i="1" spc="-10" dirty="0">
                          <a:latin typeface="Arial"/>
                          <a:cs typeface="Arial"/>
                        </a:rPr>
                        <a:t>e</a:t>
                      </a:r>
                      <a:r>
                        <a:rPr sz="1000" b="1" i="1" dirty="0">
                          <a:latin typeface="Arial"/>
                          <a:cs typeface="Arial"/>
                        </a:rPr>
                        <a:t>d</a:t>
                      </a:r>
                      <a:r>
                        <a:rPr sz="1000" b="1" i="1" spc="-45" dirty="0">
                          <a:latin typeface="Arial"/>
                          <a:cs typeface="Arial"/>
                        </a:rPr>
                        <a:t> </a:t>
                      </a:r>
                      <a:r>
                        <a:rPr sz="1000" b="1" i="1" dirty="0">
                          <a:latin typeface="Arial"/>
                          <a:cs typeface="Arial"/>
                        </a:rPr>
                        <a:t>to</a:t>
                      </a:r>
                      <a:r>
                        <a:rPr sz="1000" b="1" i="1" spc="5" dirty="0">
                          <a:latin typeface="Arial"/>
                          <a:cs typeface="Arial"/>
                        </a:rPr>
                        <a:t> </a:t>
                      </a:r>
                      <a:r>
                        <a:rPr sz="1000" b="1" i="1" dirty="0" smtClean="0">
                          <a:latin typeface="Arial"/>
                          <a:cs typeface="Arial"/>
                        </a:rPr>
                        <a:t>cu</a:t>
                      </a:r>
                      <a:r>
                        <a:rPr sz="1000" b="1" i="1" spc="-5" dirty="0" smtClean="0">
                          <a:latin typeface="Arial"/>
                          <a:cs typeface="Arial"/>
                        </a:rPr>
                        <a:t>rr</a:t>
                      </a:r>
                      <a:r>
                        <a:rPr sz="1000" b="1" i="1" dirty="0" smtClean="0">
                          <a:latin typeface="Arial"/>
                          <a:cs typeface="Arial"/>
                        </a:rPr>
                        <a:t>ent</a:t>
                      </a:r>
                      <a:r>
                        <a:rPr lang="en-US" sz="1000" b="1" i="1" dirty="0" smtClean="0">
                          <a:latin typeface="Arial"/>
                          <a:cs typeface="Arial"/>
                        </a:rPr>
                        <a:t>*</a:t>
                      </a:r>
                      <a:endParaRPr sz="1000" b="1" dirty="0">
                        <a:latin typeface="Arial"/>
                        <a:cs typeface="Arial"/>
                      </a:endParaRPr>
                    </a:p>
                    <a:p>
                      <a:pPr marL="84455" marR="85725" algn="l">
                        <a:lnSpc>
                          <a:spcPct val="100000"/>
                        </a:lnSpc>
                      </a:pPr>
                      <a:r>
                        <a:rPr sz="1000" b="1" i="1" dirty="0">
                          <a:latin typeface="Arial"/>
                          <a:cs typeface="Arial"/>
                        </a:rPr>
                        <a:t>*If a</a:t>
                      </a:r>
                      <a:r>
                        <a:rPr sz="1000" b="1" i="1" spc="-5" dirty="0">
                          <a:latin typeface="Arial"/>
                          <a:cs typeface="Arial"/>
                        </a:rPr>
                        <a:t> </a:t>
                      </a:r>
                      <a:r>
                        <a:rPr sz="1000" b="1" i="1" dirty="0">
                          <a:latin typeface="Arial"/>
                          <a:cs typeface="Arial"/>
                        </a:rPr>
                        <a:t>cu</a:t>
                      </a:r>
                      <a:r>
                        <a:rPr sz="1000" b="1" i="1" spc="-5" dirty="0">
                          <a:latin typeface="Arial"/>
                          <a:cs typeface="Arial"/>
                        </a:rPr>
                        <a:t>rr</a:t>
                      </a:r>
                      <a:r>
                        <a:rPr sz="1000" b="1" i="1" dirty="0">
                          <a:latin typeface="Arial"/>
                          <a:cs typeface="Arial"/>
                        </a:rPr>
                        <a:t>ent</a:t>
                      </a:r>
                      <a:r>
                        <a:rPr sz="1000" b="1" i="1" spc="-10" dirty="0">
                          <a:latin typeface="Arial"/>
                          <a:cs typeface="Arial"/>
                        </a:rPr>
                        <a:t> </a:t>
                      </a:r>
                      <a:r>
                        <a:rPr sz="1000" b="1" i="1" dirty="0">
                          <a:latin typeface="Arial"/>
                          <a:cs typeface="Arial"/>
                        </a:rPr>
                        <a:t>goal</a:t>
                      </a:r>
                      <a:r>
                        <a:rPr sz="1000" b="1" i="1" spc="-40" dirty="0">
                          <a:latin typeface="Arial"/>
                          <a:cs typeface="Arial"/>
                        </a:rPr>
                        <a:t> </a:t>
                      </a:r>
                      <a:r>
                        <a:rPr lang="en-US" sz="1000" b="1" i="1" spc="-40" dirty="0" smtClean="0">
                          <a:latin typeface="Arial"/>
                          <a:cs typeface="Arial"/>
                        </a:rPr>
                        <a:t>or objective </a:t>
                      </a:r>
                      <a:r>
                        <a:rPr sz="1000" b="1" i="1" spc="-5" dirty="0" smtClean="0">
                          <a:latin typeface="Arial"/>
                          <a:cs typeface="Arial"/>
                        </a:rPr>
                        <a:t>i</a:t>
                      </a:r>
                      <a:r>
                        <a:rPr sz="1000" b="1" i="1" dirty="0" smtClean="0">
                          <a:latin typeface="Arial"/>
                          <a:cs typeface="Arial"/>
                        </a:rPr>
                        <a:t>s </a:t>
                      </a:r>
                      <a:r>
                        <a:rPr sz="1000" b="1" i="1" dirty="0">
                          <a:latin typeface="Arial"/>
                          <a:cs typeface="Arial"/>
                        </a:rPr>
                        <a:t>update</a:t>
                      </a:r>
                      <a:r>
                        <a:rPr sz="1000" b="1" i="1" spc="-10" dirty="0">
                          <a:latin typeface="Arial"/>
                          <a:cs typeface="Arial"/>
                        </a:rPr>
                        <a:t>d</a:t>
                      </a:r>
                      <a:r>
                        <a:rPr sz="1000" b="1" i="1" dirty="0">
                          <a:latin typeface="Arial"/>
                          <a:cs typeface="Arial"/>
                        </a:rPr>
                        <a:t>,</a:t>
                      </a:r>
                      <a:r>
                        <a:rPr sz="1000" b="1" i="1" spc="-35" dirty="0">
                          <a:latin typeface="Arial"/>
                          <a:cs typeface="Arial"/>
                        </a:rPr>
                        <a:t> </a:t>
                      </a:r>
                      <a:r>
                        <a:rPr sz="1000" b="1" i="1" dirty="0">
                          <a:latin typeface="Arial"/>
                          <a:cs typeface="Arial"/>
                        </a:rPr>
                        <a:t>the</a:t>
                      </a:r>
                      <a:r>
                        <a:rPr sz="1000" b="1" i="1" spc="-5" dirty="0">
                          <a:latin typeface="Arial"/>
                          <a:cs typeface="Arial"/>
                        </a:rPr>
                        <a:t> </a:t>
                      </a:r>
                      <a:r>
                        <a:rPr sz="1000" b="1" i="1" dirty="0">
                          <a:latin typeface="Arial"/>
                          <a:cs typeface="Arial"/>
                        </a:rPr>
                        <a:t>status</a:t>
                      </a:r>
                      <a:r>
                        <a:rPr sz="1000" b="1" i="1" spc="-10" dirty="0">
                          <a:latin typeface="Arial"/>
                          <a:cs typeface="Arial"/>
                        </a:rPr>
                        <a:t> </a:t>
                      </a:r>
                      <a:r>
                        <a:rPr sz="1000" b="1" i="1" dirty="0">
                          <a:latin typeface="Arial"/>
                          <a:cs typeface="Arial"/>
                        </a:rPr>
                        <a:t>shou</a:t>
                      </a:r>
                      <a:r>
                        <a:rPr sz="1000" b="1" i="1" spc="-5" dirty="0">
                          <a:latin typeface="Arial"/>
                          <a:cs typeface="Arial"/>
                        </a:rPr>
                        <a:t>l</a:t>
                      </a:r>
                      <a:r>
                        <a:rPr sz="1000" b="1" i="1" dirty="0">
                          <a:latin typeface="Arial"/>
                          <a:cs typeface="Arial"/>
                        </a:rPr>
                        <a:t>d</a:t>
                      </a:r>
                      <a:r>
                        <a:rPr sz="1000" b="1" i="1" spc="-45" dirty="0">
                          <a:latin typeface="Arial"/>
                          <a:cs typeface="Arial"/>
                        </a:rPr>
                        <a:t> </a:t>
                      </a:r>
                      <a:r>
                        <a:rPr sz="1000" b="1" i="1" dirty="0">
                          <a:latin typeface="Arial"/>
                          <a:cs typeface="Arial"/>
                        </a:rPr>
                        <a:t>be chang</a:t>
                      </a:r>
                      <a:r>
                        <a:rPr sz="1000" b="1" i="1" spc="-10" dirty="0">
                          <a:latin typeface="Arial"/>
                          <a:cs typeface="Arial"/>
                        </a:rPr>
                        <a:t>e</a:t>
                      </a:r>
                      <a:r>
                        <a:rPr sz="1000" b="1" i="1" dirty="0">
                          <a:latin typeface="Arial"/>
                          <a:cs typeface="Arial"/>
                        </a:rPr>
                        <a:t>d</a:t>
                      </a:r>
                      <a:r>
                        <a:rPr sz="1000" b="1" i="1" spc="-45" dirty="0">
                          <a:latin typeface="Arial"/>
                          <a:cs typeface="Arial"/>
                        </a:rPr>
                        <a:t> </a:t>
                      </a:r>
                      <a:r>
                        <a:rPr sz="1000" b="1" i="1" dirty="0">
                          <a:latin typeface="Arial"/>
                          <a:cs typeface="Arial"/>
                        </a:rPr>
                        <a:t>to</a:t>
                      </a:r>
                      <a:r>
                        <a:rPr sz="1000" b="1" i="1" spc="5" dirty="0">
                          <a:latin typeface="Arial"/>
                          <a:cs typeface="Arial"/>
                        </a:rPr>
                        <a:t> </a:t>
                      </a:r>
                      <a:r>
                        <a:rPr sz="1000" b="1" i="1" dirty="0" smtClean="0">
                          <a:latin typeface="Arial"/>
                          <a:cs typeface="Arial"/>
                        </a:rPr>
                        <a:t>updat</a:t>
                      </a:r>
                      <a:r>
                        <a:rPr sz="1000" b="1" i="1" spc="-10" dirty="0" smtClean="0">
                          <a:latin typeface="Arial"/>
                          <a:cs typeface="Arial"/>
                        </a:rPr>
                        <a:t>e</a:t>
                      </a:r>
                      <a:r>
                        <a:rPr sz="1000" b="1" i="1" dirty="0" smtClean="0">
                          <a:latin typeface="Arial"/>
                          <a:cs typeface="Arial"/>
                        </a:rPr>
                        <a:t>d</a:t>
                      </a:r>
                      <a:r>
                        <a:rPr lang="en-US" sz="1000" b="1" i="1" dirty="0" smtClean="0">
                          <a:latin typeface="Arial"/>
                          <a:cs typeface="Arial"/>
                        </a:rPr>
                        <a:t>*</a:t>
                      </a:r>
                      <a:endParaRPr sz="1000" b="1"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DD6"/>
                    </a:solidFill>
                  </a:tcPr>
                </a:tc>
              </a:tr>
              <a:tr h="399523">
                <a:tc>
                  <a:txBody>
                    <a:bodyPr/>
                    <a:lstStyle/>
                    <a:p>
                      <a:pPr marL="85090">
                        <a:lnSpc>
                          <a:spcPct val="100000"/>
                        </a:lnSpc>
                      </a:pPr>
                      <a:r>
                        <a:rPr sz="1000" spc="-5" dirty="0">
                          <a:latin typeface="Arial"/>
                          <a:cs typeface="Arial"/>
                        </a:rPr>
                        <a:t>U</a:t>
                      </a:r>
                      <a:r>
                        <a:rPr sz="1000" dirty="0">
                          <a:latin typeface="Arial"/>
                          <a:cs typeface="Arial"/>
                        </a:rPr>
                        <a:t>pdated</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C"/>
                    </a:solidFill>
                  </a:tcPr>
                </a:tc>
                <a:tc>
                  <a:txBody>
                    <a:bodyPr/>
                    <a:lstStyle/>
                    <a:p>
                      <a:pPr marL="84455" marR="219710" algn="l">
                        <a:lnSpc>
                          <a:spcPct val="100000"/>
                        </a:lnSpc>
                      </a:pPr>
                      <a:r>
                        <a:rPr sz="1000" spc="-5" dirty="0">
                          <a:latin typeface="Arial"/>
                          <a:cs typeface="Arial"/>
                        </a:rPr>
                        <a:t>U</a:t>
                      </a:r>
                      <a:r>
                        <a:rPr sz="1000" dirty="0">
                          <a:latin typeface="Arial"/>
                          <a:cs typeface="Arial"/>
                        </a:rPr>
                        <a:t>sed</a:t>
                      </a:r>
                      <a:r>
                        <a:rPr sz="1000" spc="-20" dirty="0">
                          <a:latin typeface="Arial"/>
                          <a:cs typeface="Arial"/>
                        </a:rPr>
                        <a:t> </a:t>
                      </a:r>
                      <a:r>
                        <a:rPr sz="1000" dirty="0">
                          <a:latin typeface="Arial"/>
                          <a:cs typeface="Arial"/>
                        </a:rPr>
                        <a:t>to</a:t>
                      </a:r>
                      <a:r>
                        <a:rPr sz="1000" spc="5" dirty="0">
                          <a:latin typeface="Arial"/>
                          <a:cs typeface="Arial"/>
                        </a:rPr>
                        <a:t> </a:t>
                      </a:r>
                      <a:r>
                        <a:rPr sz="1000" spc="-5" dirty="0">
                          <a:latin typeface="Arial"/>
                          <a:cs typeface="Arial"/>
                        </a:rPr>
                        <a:t>i</a:t>
                      </a:r>
                      <a:r>
                        <a:rPr sz="1000" dirty="0">
                          <a:latin typeface="Arial"/>
                          <a:cs typeface="Arial"/>
                        </a:rPr>
                        <a:t>dent</a:t>
                      </a:r>
                      <a:r>
                        <a:rPr sz="1000" spc="-5" dirty="0">
                          <a:latin typeface="Arial"/>
                          <a:cs typeface="Arial"/>
                        </a:rPr>
                        <a:t>i</a:t>
                      </a:r>
                      <a:r>
                        <a:rPr sz="1000" dirty="0">
                          <a:latin typeface="Arial"/>
                          <a:cs typeface="Arial"/>
                        </a:rPr>
                        <a:t>fy</a:t>
                      </a:r>
                      <a:r>
                        <a:rPr sz="1000" spc="-25" dirty="0">
                          <a:latin typeface="Arial"/>
                          <a:cs typeface="Arial"/>
                        </a:rPr>
                        <a:t> </a:t>
                      </a:r>
                      <a:r>
                        <a:rPr sz="1000" dirty="0">
                          <a:latin typeface="Arial"/>
                          <a:cs typeface="Arial"/>
                        </a:rPr>
                        <a:t>a</a:t>
                      </a:r>
                      <a:r>
                        <a:rPr sz="1000" spc="-5" dirty="0">
                          <a:latin typeface="Arial"/>
                          <a:cs typeface="Arial"/>
                        </a:rPr>
                        <a:t> </a:t>
                      </a:r>
                      <a:r>
                        <a:rPr sz="1000" spc="-10" dirty="0" smtClean="0">
                          <a:latin typeface="Arial"/>
                          <a:cs typeface="Arial"/>
                        </a:rPr>
                        <a:t>g</a:t>
                      </a:r>
                      <a:r>
                        <a:rPr sz="1000" dirty="0" smtClean="0">
                          <a:latin typeface="Arial"/>
                          <a:cs typeface="Arial"/>
                        </a:rPr>
                        <a:t>oal</a:t>
                      </a:r>
                      <a:r>
                        <a:rPr lang="en-US" sz="1000" dirty="0" smtClean="0">
                          <a:latin typeface="Arial"/>
                          <a:cs typeface="Arial"/>
                        </a:rPr>
                        <a:t> or objective</a:t>
                      </a:r>
                      <a:r>
                        <a:rPr sz="1000" spc="-15" dirty="0" smtClean="0">
                          <a:latin typeface="Arial"/>
                          <a:cs typeface="Arial"/>
                        </a:rPr>
                        <a:t> </a:t>
                      </a:r>
                      <a:r>
                        <a:rPr sz="1000" spc="10" dirty="0">
                          <a:latin typeface="Arial"/>
                          <a:cs typeface="Arial"/>
                        </a:rPr>
                        <a:t>f</a:t>
                      </a:r>
                      <a:r>
                        <a:rPr sz="1000" spc="-5" dirty="0">
                          <a:latin typeface="Arial"/>
                          <a:cs typeface="Arial"/>
                        </a:rPr>
                        <a:t>r</a:t>
                      </a:r>
                      <a:r>
                        <a:rPr sz="1000" dirty="0">
                          <a:latin typeface="Arial"/>
                          <a:cs typeface="Arial"/>
                        </a:rPr>
                        <a:t>om</a:t>
                      </a:r>
                      <a:r>
                        <a:rPr sz="1000" spc="-15" dirty="0">
                          <a:latin typeface="Arial"/>
                          <a:cs typeface="Arial"/>
                        </a:rPr>
                        <a:t> </a:t>
                      </a:r>
                      <a:r>
                        <a:rPr sz="1000" dirty="0">
                          <a:latin typeface="Arial"/>
                          <a:cs typeface="Arial"/>
                        </a:rPr>
                        <a:t>the</a:t>
                      </a:r>
                      <a:r>
                        <a:rPr sz="1000" spc="-20" dirty="0">
                          <a:latin typeface="Arial"/>
                          <a:cs typeface="Arial"/>
                        </a:rPr>
                        <a:t> </a:t>
                      </a:r>
                      <a:r>
                        <a:rPr sz="1000" dirty="0">
                          <a:latin typeface="Arial"/>
                          <a:cs typeface="Arial"/>
                        </a:rPr>
                        <a:t>p</a:t>
                      </a:r>
                      <a:r>
                        <a:rPr sz="1000" spc="-5" dirty="0">
                          <a:latin typeface="Arial"/>
                          <a:cs typeface="Arial"/>
                        </a:rPr>
                        <a:t>r</a:t>
                      </a:r>
                      <a:r>
                        <a:rPr sz="1000" dirty="0">
                          <a:latin typeface="Arial"/>
                          <a:cs typeface="Arial"/>
                        </a:rPr>
                        <a:t>e</a:t>
                      </a:r>
                      <a:r>
                        <a:rPr sz="1000" spc="-15" dirty="0">
                          <a:latin typeface="Arial"/>
                          <a:cs typeface="Arial"/>
                        </a:rPr>
                        <a:t>v</a:t>
                      </a:r>
                      <a:r>
                        <a:rPr sz="1000" spc="-5" dirty="0">
                          <a:latin typeface="Arial"/>
                          <a:cs typeface="Arial"/>
                        </a:rPr>
                        <a:t>i</a:t>
                      </a:r>
                      <a:r>
                        <a:rPr sz="1000" dirty="0">
                          <a:latin typeface="Arial"/>
                          <a:cs typeface="Arial"/>
                        </a:rPr>
                        <a:t>ous</a:t>
                      </a:r>
                      <a:r>
                        <a:rPr sz="1000" spc="-10" dirty="0">
                          <a:latin typeface="Arial"/>
                          <a:cs typeface="Arial"/>
                        </a:rPr>
                        <a:t> </a:t>
                      </a:r>
                      <a:r>
                        <a:rPr sz="1000" spc="-15" dirty="0">
                          <a:latin typeface="Arial"/>
                          <a:cs typeface="Arial"/>
                        </a:rPr>
                        <a:t>y</a:t>
                      </a:r>
                      <a:r>
                        <a:rPr sz="1000" dirty="0">
                          <a:latin typeface="Arial"/>
                          <a:cs typeface="Arial"/>
                        </a:rPr>
                        <a:t>ea</a:t>
                      </a:r>
                      <a:r>
                        <a:rPr sz="1000" spc="40" dirty="0">
                          <a:latin typeface="Arial"/>
                          <a:cs typeface="Arial"/>
                        </a:rPr>
                        <a:t>r</a:t>
                      </a:r>
                      <a:r>
                        <a:rPr sz="1000" spc="-30" dirty="0">
                          <a:latin typeface="Arial"/>
                          <a:cs typeface="Arial"/>
                        </a:rPr>
                        <a:t>’</a:t>
                      </a:r>
                      <a:r>
                        <a:rPr sz="1000" dirty="0">
                          <a:latin typeface="Arial"/>
                          <a:cs typeface="Arial"/>
                        </a:rPr>
                        <a:t>s ISP</a:t>
                      </a:r>
                      <a:r>
                        <a:rPr sz="1000" spc="-20" dirty="0">
                          <a:latin typeface="Arial"/>
                          <a:cs typeface="Arial"/>
                        </a:rPr>
                        <a:t> </a:t>
                      </a:r>
                      <a:r>
                        <a:rPr sz="1000" dirty="0">
                          <a:latin typeface="Arial"/>
                          <a:cs typeface="Arial"/>
                        </a:rPr>
                        <a:t>that</a:t>
                      </a:r>
                      <a:r>
                        <a:rPr sz="1000" spc="-10" dirty="0">
                          <a:latin typeface="Arial"/>
                          <a:cs typeface="Arial"/>
                        </a:rPr>
                        <a:t> </a:t>
                      </a:r>
                      <a:r>
                        <a:rPr sz="1000" dirty="0">
                          <a:latin typeface="Arial"/>
                          <a:cs typeface="Arial"/>
                        </a:rPr>
                        <a:t>has</a:t>
                      </a:r>
                      <a:r>
                        <a:rPr sz="1000" spc="-25" dirty="0">
                          <a:latin typeface="Arial"/>
                          <a:cs typeface="Arial"/>
                        </a:rPr>
                        <a:t> </a:t>
                      </a:r>
                      <a:r>
                        <a:rPr sz="1000" dirty="0">
                          <a:latin typeface="Arial"/>
                          <a:cs typeface="Arial"/>
                        </a:rPr>
                        <a:t>been</a:t>
                      </a:r>
                      <a:r>
                        <a:rPr sz="1000" spc="-30" dirty="0">
                          <a:latin typeface="Arial"/>
                          <a:cs typeface="Arial"/>
                        </a:rPr>
                        <a:t> </a:t>
                      </a:r>
                      <a:r>
                        <a:rPr sz="1000" dirty="0">
                          <a:latin typeface="Arial"/>
                          <a:cs typeface="Arial"/>
                        </a:rPr>
                        <a:t>chan</a:t>
                      </a:r>
                      <a:r>
                        <a:rPr sz="1000" spc="-10" dirty="0">
                          <a:latin typeface="Arial"/>
                          <a:cs typeface="Arial"/>
                        </a:rPr>
                        <a:t>g</a:t>
                      </a:r>
                      <a:r>
                        <a:rPr sz="1000" dirty="0">
                          <a:latin typeface="Arial"/>
                          <a:cs typeface="Arial"/>
                        </a:rPr>
                        <a:t>ed</a:t>
                      </a:r>
                      <a:r>
                        <a:rPr sz="1000" spc="-45" dirty="0">
                          <a:latin typeface="Arial"/>
                          <a:cs typeface="Arial"/>
                        </a:rPr>
                        <a:t> </a:t>
                      </a:r>
                      <a:r>
                        <a:rPr sz="1000" spc="10" dirty="0">
                          <a:latin typeface="Arial"/>
                          <a:cs typeface="Arial"/>
                        </a:rPr>
                        <a:t>f</a:t>
                      </a:r>
                      <a:r>
                        <a:rPr sz="1000" dirty="0">
                          <a:latin typeface="Arial"/>
                          <a:cs typeface="Arial"/>
                        </a:rPr>
                        <a:t>or</a:t>
                      </a:r>
                      <a:r>
                        <a:rPr sz="1000" spc="-15" dirty="0">
                          <a:latin typeface="Arial"/>
                          <a:cs typeface="Arial"/>
                        </a:rPr>
                        <a:t> </a:t>
                      </a:r>
                      <a:r>
                        <a:rPr sz="1000" dirty="0">
                          <a:latin typeface="Arial"/>
                          <a:cs typeface="Arial"/>
                        </a:rPr>
                        <a:t>the</a:t>
                      </a:r>
                      <a:r>
                        <a:rPr sz="1000" spc="-5" dirty="0">
                          <a:latin typeface="Arial"/>
                          <a:cs typeface="Arial"/>
                        </a:rPr>
                        <a:t> </a:t>
                      </a:r>
                      <a:r>
                        <a:rPr sz="1000" dirty="0">
                          <a:latin typeface="Arial"/>
                          <a:cs typeface="Arial"/>
                        </a:rPr>
                        <a:t>update</a:t>
                      </a:r>
                      <a:r>
                        <a:rPr sz="1000" spc="-45" dirty="0">
                          <a:latin typeface="Arial"/>
                          <a:cs typeface="Arial"/>
                        </a:rPr>
                        <a:t> </a:t>
                      </a:r>
                      <a:r>
                        <a:rPr sz="1000" spc="-15" dirty="0">
                          <a:latin typeface="Arial"/>
                          <a:cs typeface="Arial"/>
                        </a:rPr>
                        <a:t>y</a:t>
                      </a:r>
                      <a:r>
                        <a:rPr sz="1000" dirty="0">
                          <a:latin typeface="Arial"/>
                          <a:cs typeface="Arial"/>
                        </a:rPr>
                        <a:t>ear </a:t>
                      </a:r>
                      <a:r>
                        <a:rPr sz="1000" dirty="0" smtClean="0">
                          <a:latin typeface="Arial"/>
                          <a:cs typeface="Arial"/>
                        </a:rPr>
                        <a:t>IS</a:t>
                      </a:r>
                      <a:r>
                        <a:rPr lang="en-US" sz="1000" spc="-155" dirty="0" smtClean="0">
                          <a:latin typeface="Arial"/>
                          <a:cs typeface="Arial"/>
                        </a:rPr>
                        <a:t>P.</a:t>
                      </a:r>
                      <a:endParaRPr sz="10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C"/>
                    </a:solidFill>
                  </a:tcPr>
                </a:tc>
              </a:tr>
              <a:tr h="285374">
                <a:tc>
                  <a:txBody>
                    <a:bodyPr/>
                    <a:lstStyle/>
                    <a:p>
                      <a:pPr marL="85090">
                        <a:lnSpc>
                          <a:spcPct val="100000"/>
                        </a:lnSpc>
                      </a:pPr>
                      <a:r>
                        <a:rPr sz="1000" spc="-5" dirty="0">
                          <a:latin typeface="Arial"/>
                          <a:cs typeface="Arial"/>
                        </a:rPr>
                        <a:t>N</a:t>
                      </a:r>
                      <a:r>
                        <a:rPr sz="1000" dirty="0">
                          <a:latin typeface="Arial"/>
                          <a:cs typeface="Arial"/>
                        </a:rPr>
                        <a:t>ew</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DD6"/>
                    </a:solidFill>
                  </a:tcPr>
                </a:tc>
                <a:tc>
                  <a:txBody>
                    <a:bodyPr/>
                    <a:lstStyle/>
                    <a:p>
                      <a:pPr marL="84455" algn="l">
                        <a:lnSpc>
                          <a:spcPct val="100000"/>
                        </a:lnSpc>
                      </a:pPr>
                      <a:r>
                        <a:rPr sz="1000" spc="-5" dirty="0">
                          <a:latin typeface="Arial"/>
                          <a:cs typeface="Arial"/>
                        </a:rPr>
                        <a:t>U</a:t>
                      </a:r>
                      <a:r>
                        <a:rPr sz="1000" dirty="0">
                          <a:latin typeface="Arial"/>
                          <a:cs typeface="Arial"/>
                        </a:rPr>
                        <a:t>sed</a:t>
                      </a:r>
                      <a:r>
                        <a:rPr sz="1000" spc="-20" dirty="0">
                          <a:latin typeface="Arial"/>
                          <a:cs typeface="Arial"/>
                        </a:rPr>
                        <a:t> </a:t>
                      </a:r>
                      <a:r>
                        <a:rPr sz="1000" dirty="0">
                          <a:latin typeface="Arial"/>
                          <a:cs typeface="Arial"/>
                        </a:rPr>
                        <a:t>to</a:t>
                      </a:r>
                      <a:r>
                        <a:rPr sz="1000" spc="5" dirty="0">
                          <a:latin typeface="Arial"/>
                          <a:cs typeface="Arial"/>
                        </a:rPr>
                        <a:t> </a:t>
                      </a:r>
                      <a:r>
                        <a:rPr sz="1000" spc="-5" dirty="0">
                          <a:latin typeface="Arial"/>
                          <a:cs typeface="Arial"/>
                        </a:rPr>
                        <a:t>i</a:t>
                      </a:r>
                      <a:r>
                        <a:rPr sz="1000" dirty="0">
                          <a:latin typeface="Arial"/>
                          <a:cs typeface="Arial"/>
                        </a:rPr>
                        <a:t>dent</a:t>
                      </a:r>
                      <a:r>
                        <a:rPr sz="1000" spc="-5" dirty="0">
                          <a:latin typeface="Arial"/>
                          <a:cs typeface="Arial"/>
                        </a:rPr>
                        <a:t>i</a:t>
                      </a:r>
                      <a:r>
                        <a:rPr sz="1000" dirty="0">
                          <a:latin typeface="Arial"/>
                          <a:cs typeface="Arial"/>
                        </a:rPr>
                        <a:t>fy</a:t>
                      </a:r>
                      <a:r>
                        <a:rPr sz="1000" spc="-25" dirty="0">
                          <a:latin typeface="Arial"/>
                          <a:cs typeface="Arial"/>
                        </a:rPr>
                        <a:t> </a:t>
                      </a:r>
                      <a:r>
                        <a:rPr sz="1000" dirty="0">
                          <a:latin typeface="Arial"/>
                          <a:cs typeface="Arial"/>
                        </a:rPr>
                        <a:t>a</a:t>
                      </a:r>
                      <a:r>
                        <a:rPr sz="1000" spc="-5" dirty="0">
                          <a:latin typeface="Arial"/>
                          <a:cs typeface="Arial"/>
                        </a:rPr>
                        <a:t> </a:t>
                      </a:r>
                      <a:r>
                        <a:rPr sz="1000" dirty="0">
                          <a:latin typeface="Arial"/>
                          <a:cs typeface="Arial"/>
                        </a:rPr>
                        <a:t>ne</a:t>
                      </a:r>
                      <a:r>
                        <a:rPr sz="1000" spc="-15" dirty="0">
                          <a:latin typeface="Arial"/>
                          <a:cs typeface="Arial"/>
                        </a:rPr>
                        <a:t>w</a:t>
                      </a:r>
                      <a:r>
                        <a:rPr sz="1000" spc="-5" dirty="0">
                          <a:latin typeface="Arial"/>
                          <a:cs typeface="Arial"/>
                        </a:rPr>
                        <a:t>l</a:t>
                      </a:r>
                      <a:r>
                        <a:rPr sz="1000" dirty="0">
                          <a:latin typeface="Arial"/>
                          <a:cs typeface="Arial"/>
                        </a:rPr>
                        <a:t>y</a:t>
                      </a:r>
                      <a:r>
                        <a:rPr sz="1000" spc="-10" dirty="0">
                          <a:latin typeface="Arial"/>
                          <a:cs typeface="Arial"/>
                        </a:rPr>
                        <a:t> </a:t>
                      </a:r>
                      <a:r>
                        <a:rPr sz="1000" dirty="0">
                          <a:latin typeface="Arial"/>
                          <a:cs typeface="Arial"/>
                        </a:rPr>
                        <a:t>added</a:t>
                      </a:r>
                      <a:r>
                        <a:rPr sz="1000" spc="-45" dirty="0">
                          <a:latin typeface="Arial"/>
                          <a:cs typeface="Arial"/>
                        </a:rPr>
                        <a:t> </a:t>
                      </a:r>
                      <a:r>
                        <a:rPr sz="1000" spc="-10" dirty="0" smtClean="0">
                          <a:latin typeface="Arial"/>
                          <a:cs typeface="Arial"/>
                        </a:rPr>
                        <a:t>g</a:t>
                      </a:r>
                      <a:r>
                        <a:rPr sz="1000" dirty="0" smtClean="0">
                          <a:latin typeface="Arial"/>
                          <a:cs typeface="Arial"/>
                        </a:rPr>
                        <a:t>oa</a:t>
                      </a:r>
                      <a:r>
                        <a:rPr sz="1000" spc="-5" dirty="0" smtClean="0">
                          <a:latin typeface="Arial"/>
                          <a:cs typeface="Arial"/>
                        </a:rPr>
                        <a:t>l</a:t>
                      </a:r>
                      <a:r>
                        <a:rPr lang="en-US" sz="1000" spc="0" baseline="0" dirty="0" smtClean="0">
                          <a:latin typeface="Arial"/>
                          <a:cs typeface="Arial"/>
                        </a:rPr>
                        <a:t> or objective. </a:t>
                      </a:r>
                      <a:endParaRPr sz="1000" dirty="0">
                        <a:latin typeface="Arial"/>
                        <a:cs typeface="Arial"/>
                      </a:endParaRPr>
                    </a:p>
                    <a:p>
                      <a:pPr marL="84455" algn="l">
                        <a:lnSpc>
                          <a:spcPct val="100000"/>
                        </a:lnSpc>
                      </a:pPr>
                      <a:r>
                        <a:rPr sz="1000" b="1" i="1" dirty="0">
                          <a:latin typeface="Arial"/>
                          <a:cs typeface="Arial"/>
                        </a:rPr>
                        <a:t>*</a:t>
                      </a:r>
                      <a:r>
                        <a:rPr sz="1000" b="1" i="1" spc="-5" dirty="0">
                          <a:latin typeface="Arial"/>
                          <a:cs typeface="Arial"/>
                        </a:rPr>
                        <a:t>N</a:t>
                      </a:r>
                      <a:r>
                        <a:rPr sz="1000" b="1" i="1" dirty="0">
                          <a:latin typeface="Arial"/>
                          <a:cs typeface="Arial"/>
                        </a:rPr>
                        <a:t>e</a:t>
                      </a:r>
                      <a:r>
                        <a:rPr sz="1000" b="1" i="1" spc="5" dirty="0">
                          <a:latin typeface="Arial"/>
                          <a:cs typeface="Arial"/>
                        </a:rPr>
                        <a:t>w</a:t>
                      </a:r>
                      <a:r>
                        <a:rPr sz="1000" b="1" i="1" spc="-5" dirty="0">
                          <a:latin typeface="Arial"/>
                          <a:cs typeface="Arial"/>
                        </a:rPr>
                        <a:t>l</a:t>
                      </a:r>
                      <a:r>
                        <a:rPr sz="1000" b="1" i="1" dirty="0">
                          <a:latin typeface="Arial"/>
                          <a:cs typeface="Arial"/>
                        </a:rPr>
                        <a:t>y</a:t>
                      </a:r>
                      <a:r>
                        <a:rPr sz="1000" b="1" i="1" spc="-35" dirty="0">
                          <a:latin typeface="Arial"/>
                          <a:cs typeface="Arial"/>
                        </a:rPr>
                        <a:t> </a:t>
                      </a:r>
                      <a:r>
                        <a:rPr sz="1000" b="1" i="1" dirty="0">
                          <a:latin typeface="Arial"/>
                          <a:cs typeface="Arial"/>
                        </a:rPr>
                        <a:t>added</a:t>
                      </a:r>
                      <a:r>
                        <a:rPr sz="1000" b="1" i="1" spc="-30" dirty="0">
                          <a:latin typeface="Arial"/>
                          <a:cs typeface="Arial"/>
                        </a:rPr>
                        <a:t> </a:t>
                      </a:r>
                      <a:r>
                        <a:rPr sz="1000" b="1" i="1" dirty="0" smtClean="0">
                          <a:latin typeface="Arial"/>
                          <a:cs typeface="Arial"/>
                        </a:rPr>
                        <a:t>goa</a:t>
                      </a:r>
                      <a:r>
                        <a:rPr sz="1000" b="1" i="1" spc="-5" dirty="0" smtClean="0">
                          <a:latin typeface="Arial"/>
                          <a:cs typeface="Arial"/>
                        </a:rPr>
                        <a:t>l</a:t>
                      </a:r>
                      <a:r>
                        <a:rPr sz="1000" b="1" i="1" dirty="0" smtClean="0">
                          <a:latin typeface="Arial"/>
                          <a:cs typeface="Arial"/>
                        </a:rPr>
                        <a:t>s</a:t>
                      </a:r>
                      <a:r>
                        <a:rPr lang="en-US" sz="1000" b="1" i="1" dirty="0" smtClean="0">
                          <a:latin typeface="Arial"/>
                          <a:cs typeface="Arial"/>
                        </a:rPr>
                        <a:t> or objectives</a:t>
                      </a:r>
                      <a:r>
                        <a:rPr sz="1000" b="1" i="1" spc="-35" dirty="0" smtClean="0">
                          <a:latin typeface="Arial"/>
                          <a:cs typeface="Arial"/>
                        </a:rPr>
                        <a:t> </a:t>
                      </a:r>
                      <a:r>
                        <a:rPr sz="1000" b="1" i="1" spc="5" dirty="0">
                          <a:latin typeface="Arial"/>
                          <a:cs typeface="Arial"/>
                        </a:rPr>
                        <a:t>w</a:t>
                      </a:r>
                      <a:r>
                        <a:rPr sz="1000" b="1" i="1" spc="-5" dirty="0">
                          <a:latin typeface="Arial"/>
                          <a:cs typeface="Arial"/>
                        </a:rPr>
                        <a:t>il</a:t>
                      </a:r>
                      <a:r>
                        <a:rPr sz="1000" b="1" i="1" dirty="0">
                          <a:latin typeface="Arial"/>
                          <a:cs typeface="Arial"/>
                        </a:rPr>
                        <a:t>l</a:t>
                      </a:r>
                      <a:r>
                        <a:rPr sz="1000" b="1" i="1" spc="-15" dirty="0">
                          <a:latin typeface="Arial"/>
                          <a:cs typeface="Arial"/>
                        </a:rPr>
                        <a:t> </a:t>
                      </a:r>
                      <a:r>
                        <a:rPr sz="1000" b="1" i="1" dirty="0">
                          <a:latin typeface="Arial"/>
                          <a:cs typeface="Arial"/>
                        </a:rPr>
                        <a:t>be</a:t>
                      </a:r>
                      <a:r>
                        <a:rPr sz="1000" b="1" i="1" spc="-20" dirty="0">
                          <a:latin typeface="Arial"/>
                          <a:cs typeface="Arial"/>
                        </a:rPr>
                        <a:t> </a:t>
                      </a:r>
                      <a:r>
                        <a:rPr sz="1000" b="1" i="1" dirty="0">
                          <a:latin typeface="Arial"/>
                          <a:cs typeface="Arial"/>
                        </a:rPr>
                        <a:t>defau</a:t>
                      </a:r>
                      <a:r>
                        <a:rPr sz="1000" b="1" i="1" spc="-5" dirty="0">
                          <a:latin typeface="Arial"/>
                          <a:cs typeface="Arial"/>
                        </a:rPr>
                        <a:t>l</a:t>
                      </a:r>
                      <a:r>
                        <a:rPr sz="1000" b="1" i="1" dirty="0">
                          <a:latin typeface="Arial"/>
                          <a:cs typeface="Arial"/>
                        </a:rPr>
                        <a:t>ted</a:t>
                      </a:r>
                      <a:r>
                        <a:rPr sz="1000" b="1" i="1" spc="-45" dirty="0">
                          <a:latin typeface="Arial"/>
                          <a:cs typeface="Arial"/>
                        </a:rPr>
                        <a:t> </a:t>
                      </a:r>
                      <a:r>
                        <a:rPr sz="1000" b="1" i="1" dirty="0">
                          <a:latin typeface="Arial"/>
                          <a:cs typeface="Arial"/>
                        </a:rPr>
                        <a:t>to</a:t>
                      </a:r>
                      <a:r>
                        <a:rPr sz="1000" b="1" i="1" spc="-5" dirty="0">
                          <a:latin typeface="Arial"/>
                          <a:cs typeface="Arial"/>
                        </a:rPr>
                        <a:t> </a:t>
                      </a:r>
                      <a:r>
                        <a:rPr lang="en-US" sz="1000" b="1" i="1" spc="-5" dirty="0" smtClean="0">
                          <a:latin typeface="Arial"/>
                          <a:cs typeface="Arial"/>
                        </a:rPr>
                        <a:t>new*</a:t>
                      </a:r>
                      <a:endParaRPr sz="1000" b="1"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DD6"/>
                    </a:solidFill>
                  </a:tcPr>
                </a:tc>
              </a:tr>
            </a:tbl>
          </a:graphicData>
        </a:graphic>
      </p:graphicFrame>
      <p:pic>
        <p:nvPicPr>
          <p:cNvPr id="204802" name="Picture 2" descr="C:\Users\ZZIMME~1\AppData\Local\Temp\SNAGHTML671a5c9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002768"/>
            <a:ext cx="8686800" cy="13980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object 23"/>
          <p:cNvSpPr/>
          <p:nvPr/>
        </p:nvSpPr>
        <p:spPr>
          <a:xfrm>
            <a:off x="8153400" y="5764768"/>
            <a:ext cx="594360" cy="381000"/>
          </a:xfrm>
          <a:custGeom>
            <a:avLst/>
            <a:gdLst/>
            <a:ahLst/>
            <a:cxnLst/>
            <a:rect l="l" t="t" r="r" b="b"/>
            <a:pathLst>
              <a:path w="3185159" h="515620">
                <a:moveTo>
                  <a:pt x="0" y="0"/>
                </a:moveTo>
                <a:lnTo>
                  <a:pt x="3185159" y="0"/>
                </a:lnTo>
                <a:lnTo>
                  <a:pt x="3185159" y="515112"/>
                </a:lnTo>
                <a:lnTo>
                  <a:pt x="0" y="515112"/>
                </a:lnTo>
                <a:lnTo>
                  <a:pt x="0" y="0"/>
                </a:lnTo>
                <a:close/>
              </a:path>
            </a:pathLst>
          </a:custGeom>
          <a:ln w="57912">
            <a:solidFill>
              <a:srgbClr val="00A1DE"/>
            </a:solidFill>
          </a:ln>
        </p:spPr>
        <p:txBody>
          <a:bodyPr wrap="square" lIns="0" tIns="0" rIns="0" bIns="0" rtlCol="0"/>
          <a:lstStyle/>
          <a:p>
            <a:endParaRPr dirty="0"/>
          </a:p>
        </p:txBody>
      </p:sp>
      <p:sp>
        <p:nvSpPr>
          <p:cNvPr id="4" name="Slide Number Placeholder 3"/>
          <p:cNvSpPr>
            <a:spLocks noGrp="1"/>
          </p:cNvSpPr>
          <p:nvPr>
            <p:ph type="sldNum" sz="quarter" idx="7"/>
          </p:nvPr>
        </p:nvSpPr>
        <p:spPr/>
        <p:txBody>
          <a:bodyPr/>
          <a:lstStyle/>
          <a:p>
            <a:pPr algn="r"/>
            <a:fld id="{81D60167-4931-47E6-BA6A-407CBD079E47}" type="slidenum">
              <a:rPr lang="en-US" smtClean="0"/>
              <a:pPr algn="r"/>
              <a:t>16</a:t>
            </a:fld>
            <a:endParaRPr lang="en-US" dirty="0"/>
          </a:p>
        </p:txBody>
      </p:sp>
    </p:spTree>
    <p:extLst>
      <p:ext uri="{BB962C8B-B14F-4D97-AF65-F5344CB8AC3E}">
        <p14:creationId xmlns:p14="http://schemas.microsoft.com/office/powerpoint/2010/main" val="409915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Chapter</a:t>
            </a:r>
            <a:r>
              <a:rPr spc="10" dirty="0" smtClean="0"/>
              <a:t> </a:t>
            </a:r>
            <a:r>
              <a:rPr dirty="0"/>
              <a:t>1 </a:t>
            </a:r>
            <a:r>
              <a:rPr spc="-5" dirty="0"/>
              <a:t>Su</a:t>
            </a:r>
            <a:r>
              <a:rPr dirty="0"/>
              <a:t>mm</a:t>
            </a:r>
            <a:r>
              <a:rPr spc="-5" dirty="0"/>
              <a:t>a</a:t>
            </a:r>
            <a:r>
              <a:rPr dirty="0"/>
              <a:t>ry</a:t>
            </a:r>
          </a:p>
        </p:txBody>
      </p:sp>
      <p:sp>
        <p:nvSpPr>
          <p:cNvPr id="4" name="object 4"/>
          <p:cNvSpPr txBox="1"/>
          <p:nvPr/>
        </p:nvSpPr>
        <p:spPr>
          <a:xfrm>
            <a:off x="533400" y="1295400"/>
            <a:ext cx="7465060" cy="1215076"/>
          </a:xfrm>
          <a:prstGeom prst="rect">
            <a:avLst/>
          </a:prstGeom>
        </p:spPr>
        <p:txBody>
          <a:bodyPr vert="horz" wrap="square" lIns="0" tIns="0" rIns="0" bIns="0" rtlCol="0">
            <a:spAutoFit/>
          </a:bodyPr>
          <a:lstStyle/>
          <a:p>
            <a:pPr marL="12700">
              <a:lnSpc>
                <a:spcPct val="100000"/>
              </a:lnSpc>
            </a:pPr>
            <a:r>
              <a:rPr sz="1600" b="1" spc="-15" dirty="0">
                <a:solidFill>
                  <a:srgbClr val="091D5D"/>
                </a:solidFill>
                <a:latin typeface="Arial"/>
                <a:cs typeface="Arial"/>
              </a:rPr>
              <a:t>Th</a:t>
            </a:r>
            <a:r>
              <a:rPr sz="1600" b="1" spc="-10" dirty="0">
                <a:solidFill>
                  <a:srgbClr val="091D5D"/>
                </a:solidFill>
                <a:latin typeface="Arial"/>
                <a:cs typeface="Arial"/>
              </a:rPr>
              <a:t>is</a:t>
            </a:r>
            <a:r>
              <a:rPr sz="1600" b="1" spc="10" dirty="0">
                <a:solidFill>
                  <a:srgbClr val="091D5D"/>
                </a:solidFill>
                <a:latin typeface="Arial"/>
                <a:cs typeface="Arial"/>
              </a:rPr>
              <a:t> </a:t>
            </a:r>
            <a:r>
              <a:rPr lang="en-US" sz="1600" b="1" spc="-10" dirty="0" smtClean="0">
                <a:solidFill>
                  <a:srgbClr val="091D5D"/>
                </a:solidFill>
                <a:latin typeface="Arial"/>
                <a:cs typeface="Arial"/>
              </a:rPr>
              <a:t>Chapter</a:t>
            </a:r>
            <a:r>
              <a:rPr sz="1600" b="1" spc="20" dirty="0" smtClean="0">
                <a:solidFill>
                  <a:srgbClr val="091D5D"/>
                </a:solidFill>
                <a:latin typeface="Arial"/>
                <a:cs typeface="Arial"/>
              </a:rPr>
              <a:t> </a:t>
            </a:r>
            <a:r>
              <a:rPr sz="1600" b="1" spc="-10" dirty="0">
                <a:solidFill>
                  <a:srgbClr val="091D5D"/>
                </a:solidFill>
                <a:latin typeface="Arial"/>
                <a:cs typeface="Arial"/>
              </a:rPr>
              <a:t>c</a:t>
            </a:r>
            <a:r>
              <a:rPr sz="1600" b="1" spc="-15" dirty="0">
                <a:solidFill>
                  <a:srgbClr val="091D5D"/>
                </a:solidFill>
                <a:latin typeface="Arial"/>
                <a:cs typeface="Arial"/>
              </a:rPr>
              <a:t>o</a:t>
            </a:r>
            <a:r>
              <a:rPr sz="1600" b="1" spc="-50" dirty="0">
                <a:solidFill>
                  <a:srgbClr val="091D5D"/>
                </a:solidFill>
                <a:latin typeface="Arial"/>
                <a:cs typeface="Arial"/>
              </a:rPr>
              <a:t>v</a:t>
            </a:r>
            <a:r>
              <a:rPr sz="1600" b="1" spc="-10" dirty="0">
                <a:solidFill>
                  <a:srgbClr val="091D5D"/>
                </a:solidFill>
                <a:latin typeface="Arial"/>
                <a:cs typeface="Arial"/>
              </a:rPr>
              <a:t>ere</a:t>
            </a:r>
            <a:r>
              <a:rPr sz="1600" b="1" spc="-15" dirty="0">
                <a:solidFill>
                  <a:srgbClr val="091D5D"/>
                </a:solidFill>
                <a:latin typeface="Arial"/>
                <a:cs typeface="Arial"/>
              </a:rPr>
              <a:t>d</a:t>
            </a:r>
            <a:r>
              <a:rPr sz="1600" b="1" spc="-10" dirty="0">
                <a:solidFill>
                  <a:srgbClr val="091D5D"/>
                </a:solidFill>
                <a:latin typeface="Arial"/>
                <a:cs typeface="Arial"/>
              </a:rPr>
              <a:t>:</a:t>
            </a:r>
            <a:endParaRPr sz="1600" dirty="0">
              <a:latin typeface="Arial"/>
              <a:cs typeface="Arial"/>
            </a:endParaRPr>
          </a:p>
          <a:p>
            <a:pPr marL="298450" marR="5080" indent="-285750">
              <a:lnSpc>
                <a:spcPct val="131300"/>
              </a:lnSpc>
              <a:buFont typeface="Arial" panose="020B0604020202020204" pitchFamily="34" charset="0"/>
              <a:buChar char="•"/>
            </a:pPr>
            <a:r>
              <a:rPr lang="en-US" sz="1600" spc="-10" dirty="0">
                <a:solidFill>
                  <a:srgbClr val="091D5D"/>
                </a:solidFill>
                <a:latin typeface="Arial"/>
                <a:cs typeface="Arial"/>
              </a:rPr>
              <a:t>ISP Workflow </a:t>
            </a:r>
            <a:endParaRPr lang="en-US" sz="1600" dirty="0">
              <a:latin typeface="Arial"/>
              <a:cs typeface="Arial"/>
            </a:endParaRPr>
          </a:p>
          <a:p>
            <a:pPr marL="299085" indent="-286385">
              <a:lnSpc>
                <a:spcPct val="100000"/>
              </a:lnSpc>
              <a:spcBef>
                <a:spcPts val="600"/>
              </a:spcBef>
              <a:buClr>
                <a:srgbClr val="091D5D"/>
              </a:buClr>
              <a:buFont typeface="Arial"/>
              <a:buChar char="•"/>
              <a:tabLst>
                <a:tab pos="299720" algn="l"/>
              </a:tabLst>
            </a:pPr>
            <a:r>
              <a:rPr lang="en-US" sz="1600" spc="-10" dirty="0">
                <a:solidFill>
                  <a:srgbClr val="091D5D"/>
                </a:solidFill>
                <a:latin typeface="Arial"/>
                <a:cs typeface="Arial"/>
              </a:rPr>
              <a:t>Ref</a:t>
            </a:r>
            <a:r>
              <a:rPr lang="en-US" sz="1600" spc="-15" dirty="0">
                <a:solidFill>
                  <a:srgbClr val="091D5D"/>
                </a:solidFill>
                <a:latin typeface="Arial"/>
                <a:cs typeface="Arial"/>
              </a:rPr>
              <a:t>r</a:t>
            </a:r>
            <a:r>
              <a:rPr lang="en-US" sz="1600" spc="-10" dirty="0">
                <a:solidFill>
                  <a:srgbClr val="091D5D"/>
                </a:solidFill>
                <a:latin typeface="Arial"/>
                <a:cs typeface="Arial"/>
              </a:rPr>
              <a:t>e</a:t>
            </a:r>
            <a:r>
              <a:rPr lang="en-US" sz="1600" spc="-5" dirty="0">
                <a:solidFill>
                  <a:srgbClr val="091D5D"/>
                </a:solidFill>
                <a:latin typeface="Arial"/>
                <a:cs typeface="Arial"/>
              </a:rPr>
              <a:t>s</a:t>
            </a:r>
            <a:r>
              <a:rPr lang="en-US" sz="1600" spc="-10" dirty="0">
                <a:solidFill>
                  <a:srgbClr val="091D5D"/>
                </a:solidFill>
                <a:latin typeface="Arial"/>
                <a:cs typeface="Arial"/>
              </a:rPr>
              <a:t>her</a:t>
            </a:r>
            <a:r>
              <a:rPr lang="en-US" sz="1600" spc="15" dirty="0">
                <a:solidFill>
                  <a:srgbClr val="091D5D"/>
                </a:solidFill>
                <a:latin typeface="Arial"/>
                <a:cs typeface="Arial"/>
              </a:rPr>
              <a:t> </a:t>
            </a:r>
            <a:r>
              <a:rPr lang="en-US" sz="1600" spc="-10" dirty="0" smtClean="0">
                <a:solidFill>
                  <a:srgbClr val="091D5D"/>
                </a:solidFill>
                <a:latin typeface="Arial"/>
                <a:cs typeface="Arial"/>
              </a:rPr>
              <a:t>on Recent Enhancements</a:t>
            </a:r>
          </a:p>
          <a:p>
            <a:pPr marL="299085" indent="-286385">
              <a:lnSpc>
                <a:spcPct val="100000"/>
              </a:lnSpc>
              <a:spcBef>
                <a:spcPts val="600"/>
              </a:spcBef>
              <a:buClr>
                <a:srgbClr val="091D5D"/>
              </a:buClr>
              <a:buFont typeface="Arial"/>
              <a:buChar char="•"/>
              <a:tabLst>
                <a:tab pos="299720" algn="l"/>
              </a:tabLst>
            </a:pPr>
            <a:endParaRPr lang="en-US" sz="1600" spc="-10" dirty="0">
              <a:solidFill>
                <a:srgbClr val="091D5D"/>
              </a:solidFill>
              <a:latin typeface="Arial"/>
              <a:cs typeface="Arial"/>
            </a:endParaRPr>
          </a:p>
        </p:txBody>
      </p:sp>
      <p:sp>
        <p:nvSpPr>
          <p:cNvPr id="6" name="Slide Number Placeholder 5"/>
          <p:cNvSpPr>
            <a:spLocks noGrp="1"/>
          </p:cNvSpPr>
          <p:nvPr>
            <p:ph type="sldNum" sz="quarter" idx="7"/>
          </p:nvPr>
        </p:nvSpPr>
        <p:spPr/>
        <p:txBody>
          <a:bodyPr/>
          <a:lstStyle/>
          <a:p>
            <a:pPr algn="r"/>
            <a:fld id="{81D60167-4931-47E6-BA6A-407CBD079E47}" type="slidenum">
              <a:rPr lang="en-US" smtClean="0"/>
              <a:pPr algn="r"/>
              <a:t>17</a:t>
            </a:fld>
            <a:endParaRPr lang="en-US" dirty="0"/>
          </a:p>
        </p:txBody>
      </p:sp>
    </p:spTree>
    <p:extLst>
      <p:ext uri="{BB962C8B-B14F-4D97-AF65-F5344CB8AC3E}">
        <p14:creationId xmlns:p14="http://schemas.microsoft.com/office/powerpoint/2010/main" val="23010136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818602"/>
            <a:ext cx="5292725" cy="369332"/>
          </a:xfrm>
          <a:prstGeom prst="rect">
            <a:avLst/>
          </a:prstGeom>
        </p:spPr>
        <p:txBody>
          <a:bodyPr vert="horz" wrap="square" lIns="0" tIns="0" rIns="0" bIns="0" rtlCol="0">
            <a:spAutoFit/>
          </a:bodyPr>
          <a:lstStyle/>
          <a:p>
            <a:pPr marL="12700"/>
            <a:r>
              <a:rPr lang="en-US" sz="2400" b="1" spc="-5" dirty="0" smtClean="0">
                <a:solidFill>
                  <a:srgbClr val="FFFFFF"/>
                </a:solidFill>
                <a:latin typeface="Arial"/>
                <a:cs typeface="Arial"/>
              </a:rPr>
              <a:t>Chapter</a:t>
            </a:r>
            <a:r>
              <a:rPr sz="2400" b="1" dirty="0" smtClean="0">
                <a:solidFill>
                  <a:srgbClr val="FFFFFF"/>
                </a:solidFill>
                <a:latin typeface="Arial"/>
                <a:cs typeface="Arial"/>
              </a:rPr>
              <a:t> </a:t>
            </a:r>
            <a:r>
              <a:rPr lang="en-US" sz="2400" b="1" spc="-5" dirty="0">
                <a:solidFill>
                  <a:srgbClr val="FFFFFF"/>
                </a:solidFill>
                <a:latin typeface="Arial"/>
                <a:cs typeface="Arial"/>
              </a:rPr>
              <a:t>2</a:t>
            </a:r>
            <a:r>
              <a:rPr sz="2400" b="1" dirty="0" smtClean="0">
                <a:solidFill>
                  <a:srgbClr val="FFFFFF"/>
                </a:solidFill>
                <a:latin typeface="Arial"/>
                <a:cs typeface="Arial"/>
              </a:rPr>
              <a:t>:</a:t>
            </a:r>
            <a:r>
              <a:rPr lang="en-US" sz="2400" b="1" spc="5" dirty="0">
                <a:solidFill>
                  <a:srgbClr val="FFFFFF"/>
                </a:solidFill>
                <a:latin typeface="Arial"/>
                <a:cs typeface="Arial"/>
              </a:rPr>
              <a:t> </a:t>
            </a:r>
            <a:r>
              <a:rPr lang="en-US" sz="2400" b="1" spc="5" dirty="0" smtClean="0">
                <a:solidFill>
                  <a:srgbClr val="FFFFFF"/>
                </a:solidFill>
                <a:latin typeface="Arial"/>
                <a:cs typeface="Arial"/>
              </a:rPr>
              <a:t>Year Selection</a:t>
            </a:r>
            <a:endParaRPr sz="2400" dirty="0">
              <a:solidFill>
                <a:prstClr val="black"/>
              </a:solidFill>
              <a:latin typeface="Arial"/>
              <a:cs typeface="Arial"/>
            </a:endParaRPr>
          </a:p>
        </p:txBody>
      </p:sp>
      <p:grpSp>
        <p:nvGrpSpPr>
          <p:cNvPr id="14" name="Group 13"/>
          <p:cNvGrpSpPr/>
          <p:nvPr/>
        </p:nvGrpSpPr>
        <p:grpSpPr>
          <a:xfrm>
            <a:off x="984885" y="6345935"/>
            <a:ext cx="7174230" cy="408658"/>
            <a:chOff x="1998345" y="6345935"/>
            <a:chExt cx="7174230" cy="408658"/>
          </a:xfrm>
        </p:grpSpPr>
        <p:grpSp>
          <p:nvGrpSpPr>
            <p:cNvPr id="15" name="Group 14"/>
            <p:cNvGrpSpPr/>
            <p:nvPr/>
          </p:nvGrpSpPr>
          <p:grpSpPr>
            <a:xfrm>
              <a:off x="1998345" y="6345935"/>
              <a:ext cx="7174230" cy="408658"/>
              <a:chOff x="1998345" y="6345935"/>
              <a:chExt cx="7174230" cy="408658"/>
            </a:xfrm>
          </p:grpSpPr>
          <p:grpSp>
            <p:nvGrpSpPr>
              <p:cNvPr id="18" name="Group 17"/>
              <p:cNvGrpSpPr/>
              <p:nvPr/>
            </p:nvGrpSpPr>
            <p:grpSpPr>
              <a:xfrm>
                <a:off x="1998345" y="6345935"/>
                <a:ext cx="5147310" cy="408658"/>
                <a:chOff x="2503170" y="6483096"/>
                <a:chExt cx="5147310" cy="408658"/>
              </a:xfrm>
            </p:grpSpPr>
            <p:sp>
              <p:nvSpPr>
                <p:cNvPr id="21" name="object 3"/>
                <p:cNvSpPr/>
                <p:nvPr/>
              </p:nvSpPr>
              <p:spPr>
                <a:xfrm>
                  <a:off x="2503170" y="6483096"/>
                  <a:ext cx="1097280" cy="274320"/>
                </a:xfrm>
                <a:custGeom>
                  <a:avLst/>
                  <a:gdLst/>
                  <a:ahLst/>
                  <a:cxnLst/>
                  <a:rect l="l" t="t" r="r" b="b"/>
                  <a:pathLst>
                    <a:path w="1097280" h="274320">
                      <a:moveTo>
                        <a:pt x="960119" y="0"/>
                      </a:moveTo>
                      <a:lnTo>
                        <a:pt x="0" y="0"/>
                      </a:lnTo>
                      <a:lnTo>
                        <a:pt x="0" y="274319"/>
                      </a:lnTo>
                      <a:lnTo>
                        <a:pt x="960119" y="274319"/>
                      </a:lnTo>
                      <a:lnTo>
                        <a:pt x="1097280" y="137159"/>
                      </a:lnTo>
                      <a:lnTo>
                        <a:pt x="960119" y="0"/>
                      </a:lnTo>
                      <a:close/>
                    </a:path>
                  </a:pathLst>
                </a:custGeom>
                <a:solidFill>
                  <a:schemeClr val="bg2"/>
                </a:solidFill>
              </p:spPr>
              <p:txBody>
                <a:bodyPr wrap="square" lIns="0" tIns="0" rIns="0" bIns="0" rtlCol="0"/>
                <a:lstStyle/>
                <a:p>
                  <a:endParaRPr dirty="0">
                    <a:solidFill>
                      <a:prstClr val="black"/>
                    </a:solidFill>
                  </a:endParaRPr>
                </a:p>
              </p:txBody>
            </p:sp>
            <p:sp>
              <p:nvSpPr>
                <p:cNvPr id="22" name="object 4"/>
                <p:cNvSpPr txBox="1"/>
                <p:nvPr/>
              </p:nvSpPr>
              <p:spPr>
                <a:xfrm>
                  <a:off x="2721699" y="6546172"/>
                  <a:ext cx="592455" cy="338554"/>
                </a:xfrm>
                <a:prstGeom prst="rect">
                  <a:avLst/>
                </a:prstGeom>
              </p:spPr>
              <p:txBody>
                <a:bodyPr vert="horz" wrap="square" lIns="0" tIns="0" rIns="0" bIns="0" rtlCol="0">
                  <a:spAutoFit/>
                </a:bodyPr>
                <a:lstStyle/>
                <a:p>
                  <a:pPr marL="12700"/>
                  <a:r>
                    <a:rPr lang="en-US" sz="1100" spc="-5" dirty="0" smtClean="0">
                      <a:solidFill>
                        <a:srgbClr val="002060"/>
                      </a:solidFill>
                      <a:latin typeface="Arial"/>
                      <a:cs typeface="Arial"/>
                    </a:rPr>
                    <a:t>Chapter</a:t>
                  </a:r>
                  <a:r>
                    <a:rPr sz="1100" spc="-10" dirty="0" smtClean="0">
                      <a:solidFill>
                        <a:srgbClr val="002060"/>
                      </a:solidFill>
                      <a:latin typeface="Arial"/>
                      <a:cs typeface="Arial"/>
                    </a:rPr>
                    <a:t> </a:t>
                  </a:r>
                  <a:r>
                    <a:rPr sz="1100" dirty="0">
                      <a:solidFill>
                        <a:srgbClr val="002060"/>
                      </a:solidFill>
                      <a:latin typeface="Arial"/>
                      <a:cs typeface="Arial"/>
                    </a:rPr>
                    <a:t>1</a:t>
                  </a:r>
                </a:p>
              </p:txBody>
            </p:sp>
            <p:sp>
              <p:nvSpPr>
                <p:cNvPr id="23" name="object 5"/>
                <p:cNvSpPr/>
                <p:nvPr/>
              </p:nvSpPr>
              <p:spPr>
                <a:xfrm>
                  <a:off x="3516631" y="6483096"/>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92D050"/>
                </a:solidFill>
              </p:spPr>
              <p:txBody>
                <a:bodyPr wrap="square" lIns="0" tIns="0" rIns="0" bIns="0" rtlCol="0"/>
                <a:lstStyle/>
                <a:p>
                  <a:endParaRPr dirty="0">
                    <a:solidFill>
                      <a:schemeClr val="bg1"/>
                    </a:solidFill>
                  </a:endParaRPr>
                </a:p>
              </p:txBody>
            </p:sp>
            <p:sp>
              <p:nvSpPr>
                <p:cNvPr id="24" name="object 6"/>
                <p:cNvSpPr txBox="1"/>
                <p:nvPr/>
              </p:nvSpPr>
              <p:spPr>
                <a:xfrm>
                  <a:off x="3768805" y="6546172"/>
                  <a:ext cx="592455" cy="338554"/>
                </a:xfrm>
                <a:prstGeom prst="rect">
                  <a:avLst/>
                </a:prstGeom>
              </p:spPr>
              <p:txBody>
                <a:bodyPr vert="horz" wrap="square" lIns="0" tIns="0" rIns="0" bIns="0" rtlCol="0">
                  <a:spAutoFit/>
                </a:bodyPr>
                <a:lstStyle/>
                <a:p>
                  <a:pPr marL="12700"/>
                  <a:r>
                    <a:rPr lang="en-US" sz="1100" spc="-5" dirty="0" smtClean="0">
                      <a:solidFill>
                        <a:schemeClr val="bg1"/>
                      </a:solidFill>
                      <a:latin typeface="Arial"/>
                      <a:cs typeface="Arial"/>
                    </a:rPr>
                    <a:t>Chapter</a:t>
                  </a:r>
                  <a:r>
                    <a:rPr sz="1100" spc="-10" dirty="0" smtClean="0">
                      <a:solidFill>
                        <a:schemeClr val="bg1"/>
                      </a:solidFill>
                      <a:latin typeface="Arial"/>
                      <a:cs typeface="Arial"/>
                    </a:rPr>
                    <a:t> </a:t>
                  </a:r>
                  <a:r>
                    <a:rPr sz="1100" dirty="0">
                      <a:solidFill>
                        <a:schemeClr val="bg1"/>
                      </a:solidFill>
                      <a:latin typeface="Arial"/>
                      <a:cs typeface="Arial"/>
                    </a:rPr>
                    <a:t>2</a:t>
                  </a:r>
                </a:p>
              </p:txBody>
            </p:sp>
            <p:sp>
              <p:nvSpPr>
                <p:cNvPr id="25" name="object 7"/>
                <p:cNvSpPr/>
                <p:nvPr/>
              </p:nvSpPr>
              <p:spPr>
                <a:xfrm>
                  <a:off x="4530090" y="6483096"/>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solidFill>
                      <a:prstClr val="black"/>
                    </a:solidFill>
                  </a:endParaRPr>
                </a:p>
              </p:txBody>
            </p:sp>
            <p:sp>
              <p:nvSpPr>
                <p:cNvPr id="26" name="object 8"/>
                <p:cNvSpPr txBox="1"/>
                <p:nvPr/>
              </p:nvSpPr>
              <p:spPr>
                <a:xfrm>
                  <a:off x="4782027" y="6546172"/>
                  <a:ext cx="592455" cy="338554"/>
                </a:xfrm>
                <a:prstGeom prst="rect">
                  <a:avLst/>
                </a:prstGeom>
              </p:spPr>
              <p:txBody>
                <a:bodyPr vert="horz" wrap="square" lIns="0" tIns="0" rIns="0" bIns="0" rtlCol="0">
                  <a:spAutoFit/>
                </a:bodyPr>
                <a:lstStyle/>
                <a:p>
                  <a:pPr marL="12700"/>
                  <a:r>
                    <a:rPr lang="en-US" sz="1100" spc="-5" dirty="0" smtClean="0">
                      <a:solidFill>
                        <a:srgbClr val="1F497D"/>
                      </a:solidFill>
                      <a:latin typeface="Arial"/>
                      <a:cs typeface="Arial"/>
                    </a:rPr>
                    <a:t>Chapter</a:t>
                  </a:r>
                  <a:r>
                    <a:rPr sz="1100" spc="-5" dirty="0" smtClean="0">
                      <a:solidFill>
                        <a:srgbClr val="1F497D"/>
                      </a:solidFill>
                      <a:latin typeface="Arial"/>
                      <a:cs typeface="Arial"/>
                    </a:rPr>
                    <a:t> </a:t>
                  </a:r>
                  <a:r>
                    <a:rPr sz="1100" spc="-5" dirty="0">
                      <a:solidFill>
                        <a:srgbClr val="1F497D"/>
                      </a:solidFill>
                      <a:latin typeface="Arial"/>
                      <a:cs typeface="Arial"/>
                    </a:rPr>
                    <a:t>3</a:t>
                  </a:r>
                </a:p>
              </p:txBody>
            </p:sp>
            <p:sp>
              <p:nvSpPr>
                <p:cNvPr id="27" name="object 9"/>
                <p:cNvSpPr/>
                <p:nvPr/>
              </p:nvSpPr>
              <p:spPr>
                <a:xfrm>
                  <a:off x="5543551" y="6483096"/>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solidFill>
                      <a:prstClr val="black"/>
                    </a:solidFill>
                  </a:endParaRPr>
                </a:p>
              </p:txBody>
            </p:sp>
            <p:sp>
              <p:nvSpPr>
                <p:cNvPr id="28" name="object 10"/>
                <p:cNvSpPr txBox="1"/>
                <p:nvPr/>
              </p:nvSpPr>
              <p:spPr>
                <a:xfrm>
                  <a:off x="5795248" y="6546172"/>
                  <a:ext cx="592455" cy="338554"/>
                </a:xfrm>
                <a:prstGeom prst="rect">
                  <a:avLst/>
                </a:prstGeom>
              </p:spPr>
              <p:txBody>
                <a:bodyPr vert="horz" wrap="square" lIns="0" tIns="0" rIns="0" bIns="0" rtlCol="0">
                  <a:spAutoFit/>
                </a:bodyPr>
                <a:lstStyle/>
                <a:p>
                  <a:pPr marL="12700"/>
                  <a:r>
                    <a:rPr lang="en-US" sz="1100" spc="-5" dirty="0" smtClean="0">
                      <a:solidFill>
                        <a:srgbClr val="1F497D"/>
                      </a:solidFill>
                      <a:latin typeface="Arial"/>
                      <a:cs typeface="Arial"/>
                    </a:rPr>
                    <a:t>Chapter</a:t>
                  </a:r>
                  <a:r>
                    <a:rPr sz="1100" spc="-10" dirty="0" smtClean="0">
                      <a:solidFill>
                        <a:srgbClr val="1F497D"/>
                      </a:solidFill>
                      <a:latin typeface="Arial"/>
                      <a:cs typeface="Arial"/>
                    </a:rPr>
                    <a:t> </a:t>
                  </a:r>
                  <a:r>
                    <a:rPr sz="1100" dirty="0">
                      <a:solidFill>
                        <a:srgbClr val="1F497D"/>
                      </a:solidFill>
                      <a:latin typeface="Arial"/>
                      <a:cs typeface="Arial"/>
                    </a:rPr>
                    <a:t>4</a:t>
                  </a:r>
                  <a:endParaRPr sz="1100" dirty="0">
                    <a:solidFill>
                      <a:prstClr val="black"/>
                    </a:solidFill>
                    <a:latin typeface="Arial"/>
                    <a:cs typeface="Arial"/>
                  </a:endParaRPr>
                </a:p>
              </p:txBody>
            </p:sp>
            <p:sp>
              <p:nvSpPr>
                <p:cNvPr id="29" name="object 9"/>
                <p:cNvSpPr/>
                <p:nvPr/>
              </p:nvSpPr>
              <p:spPr>
                <a:xfrm>
                  <a:off x="6553200" y="6490124"/>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solidFill>
                      <a:prstClr val="black"/>
                    </a:solidFill>
                  </a:endParaRPr>
                </a:p>
              </p:txBody>
            </p:sp>
            <p:sp>
              <p:nvSpPr>
                <p:cNvPr id="30" name="object 10"/>
                <p:cNvSpPr txBox="1"/>
                <p:nvPr/>
              </p:nvSpPr>
              <p:spPr>
                <a:xfrm>
                  <a:off x="6804897" y="6553200"/>
                  <a:ext cx="592455" cy="338554"/>
                </a:xfrm>
                <a:prstGeom prst="rect">
                  <a:avLst/>
                </a:prstGeom>
              </p:spPr>
              <p:txBody>
                <a:bodyPr vert="horz" wrap="square" lIns="0" tIns="0" rIns="0" bIns="0" rtlCol="0">
                  <a:spAutoFit/>
                </a:bodyPr>
                <a:lstStyle/>
                <a:p>
                  <a:pPr marL="12700"/>
                  <a:r>
                    <a:rPr lang="en-US" sz="1100" spc="-5" dirty="0" smtClean="0">
                      <a:solidFill>
                        <a:srgbClr val="1F497D"/>
                      </a:solidFill>
                      <a:latin typeface="Arial"/>
                      <a:cs typeface="Arial"/>
                    </a:rPr>
                    <a:t>Chapter</a:t>
                  </a:r>
                  <a:r>
                    <a:rPr sz="1100" spc="-10" dirty="0" smtClean="0">
                      <a:solidFill>
                        <a:srgbClr val="1F497D"/>
                      </a:solidFill>
                      <a:latin typeface="Arial"/>
                      <a:cs typeface="Arial"/>
                    </a:rPr>
                    <a:t> </a:t>
                  </a:r>
                  <a:r>
                    <a:rPr lang="en-US" sz="1100" dirty="0">
                      <a:solidFill>
                        <a:srgbClr val="1F497D"/>
                      </a:solidFill>
                      <a:latin typeface="Arial"/>
                      <a:cs typeface="Arial"/>
                    </a:rPr>
                    <a:t>5</a:t>
                  </a:r>
                  <a:endParaRPr sz="1100" dirty="0">
                    <a:solidFill>
                      <a:prstClr val="black"/>
                    </a:solidFill>
                    <a:latin typeface="Arial"/>
                    <a:cs typeface="Arial"/>
                  </a:endParaRPr>
                </a:p>
              </p:txBody>
            </p:sp>
          </p:grpSp>
          <p:sp>
            <p:nvSpPr>
              <p:cNvPr id="19" name="object 9"/>
              <p:cNvSpPr/>
              <p:nvPr/>
            </p:nvSpPr>
            <p:spPr>
              <a:xfrm>
                <a:off x="7056593" y="6352963"/>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solidFill>
                    <a:prstClr val="black"/>
                  </a:solidFill>
                </a:endParaRPr>
              </a:p>
            </p:txBody>
          </p:sp>
          <p:sp>
            <p:nvSpPr>
              <p:cNvPr id="20" name="object 9"/>
              <p:cNvSpPr/>
              <p:nvPr/>
            </p:nvSpPr>
            <p:spPr>
              <a:xfrm>
                <a:off x="8075295" y="6352963"/>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solidFill>
                    <a:prstClr val="black"/>
                  </a:solidFill>
                </a:endParaRPr>
              </a:p>
            </p:txBody>
          </p:sp>
        </p:grpSp>
        <p:sp>
          <p:nvSpPr>
            <p:cNvPr id="16" name="TextBox 15"/>
            <p:cNvSpPr txBox="1"/>
            <p:nvPr/>
          </p:nvSpPr>
          <p:spPr>
            <a:xfrm>
              <a:off x="7228028" y="6369872"/>
              <a:ext cx="838200" cy="261610"/>
            </a:xfrm>
            <a:prstGeom prst="rect">
              <a:avLst/>
            </a:prstGeom>
            <a:noFill/>
          </p:spPr>
          <p:txBody>
            <a:bodyPr wrap="square" rtlCol="0">
              <a:spAutoFit/>
            </a:bodyPr>
            <a:lstStyle/>
            <a:p>
              <a:r>
                <a:rPr lang="en-US" sz="1100" dirty="0" smtClean="0">
                  <a:solidFill>
                    <a:srgbClr val="002060"/>
                  </a:solidFill>
                  <a:latin typeface="Arial" panose="020B0604020202020204" pitchFamily="34" charset="0"/>
                  <a:cs typeface="Arial" panose="020B0604020202020204" pitchFamily="34" charset="0"/>
                </a:rPr>
                <a:t>Chapter 6</a:t>
              </a:r>
              <a:endParaRPr lang="en-US" sz="1100" dirty="0">
                <a:solidFill>
                  <a:srgbClr val="002060"/>
                </a:solidFill>
                <a:latin typeface="Arial" panose="020B0604020202020204" pitchFamily="34" charset="0"/>
                <a:cs typeface="Arial" panose="020B0604020202020204" pitchFamily="34" charset="0"/>
              </a:endParaRPr>
            </a:p>
          </p:txBody>
        </p:sp>
        <p:sp>
          <p:nvSpPr>
            <p:cNvPr id="17" name="TextBox 16"/>
            <p:cNvSpPr txBox="1"/>
            <p:nvPr/>
          </p:nvSpPr>
          <p:spPr>
            <a:xfrm>
              <a:off x="8244124" y="6369872"/>
              <a:ext cx="838200" cy="261610"/>
            </a:xfrm>
            <a:prstGeom prst="rect">
              <a:avLst/>
            </a:prstGeom>
            <a:noFill/>
          </p:spPr>
          <p:txBody>
            <a:bodyPr wrap="square" rtlCol="0">
              <a:spAutoFit/>
            </a:bodyPr>
            <a:lstStyle/>
            <a:p>
              <a:r>
                <a:rPr lang="en-US" sz="1100" dirty="0" smtClean="0">
                  <a:solidFill>
                    <a:srgbClr val="002060"/>
                  </a:solidFill>
                  <a:latin typeface="Arial" panose="020B0604020202020204" pitchFamily="34" charset="0"/>
                  <a:cs typeface="Arial" panose="020B0604020202020204" pitchFamily="34" charset="0"/>
                </a:rPr>
                <a:t>Chapter 7</a:t>
              </a:r>
              <a:endParaRPr lang="en-US" sz="1100" dirty="0">
                <a:solidFill>
                  <a:srgbClr val="002060"/>
                </a:solidFill>
                <a:latin typeface="Arial" panose="020B0604020202020204" pitchFamily="34" charset="0"/>
                <a:cs typeface="Arial" panose="020B0604020202020204" pitchFamily="34" charset="0"/>
              </a:endParaRPr>
            </a:p>
          </p:txBody>
        </p:sp>
      </p:grpSp>
      <p:sp>
        <p:nvSpPr>
          <p:cNvPr id="4" name="Slide Number Placeholder 3"/>
          <p:cNvSpPr>
            <a:spLocks noGrp="1"/>
          </p:cNvSpPr>
          <p:nvPr>
            <p:ph type="sldNum" sz="quarter" idx="7"/>
          </p:nvPr>
        </p:nvSpPr>
        <p:spPr/>
        <p:txBody>
          <a:bodyPr/>
          <a:lstStyle/>
          <a:p>
            <a:pPr algn="r"/>
            <a:fld id="{3F60DBFB-C06E-4CD8-A9EF-C81439A560F9}" type="slidenum">
              <a:rPr lang="en-US" smtClean="0"/>
              <a:pPr algn="r"/>
              <a:t>18</a:t>
            </a:fld>
            <a:endParaRPr lang="en-US" dirty="0"/>
          </a:p>
        </p:txBody>
      </p:sp>
    </p:spTree>
    <p:extLst>
      <p:ext uri="{BB962C8B-B14F-4D97-AF65-F5344CB8AC3E}">
        <p14:creationId xmlns:p14="http://schemas.microsoft.com/office/powerpoint/2010/main" val="1530454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Chapter 2 Overview</a:t>
            </a:r>
            <a:endParaRPr dirty="0"/>
          </a:p>
        </p:txBody>
      </p:sp>
      <p:sp>
        <p:nvSpPr>
          <p:cNvPr id="6" name="object 4"/>
          <p:cNvSpPr txBox="1"/>
          <p:nvPr/>
        </p:nvSpPr>
        <p:spPr>
          <a:xfrm>
            <a:off x="533400" y="1295400"/>
            <a:ext cx="7617460" cy="569387"/>
          </a:xfrm>
          <a:prstGeom prst="rect">
            <a:avLst/>
          </a:prstGeom>
        </p:spPr>
        <p:txBody>
          <a:bodyPr vert="horz" wrap="square" lIns="0" tIns="0" rIns="0" bIns="0" rtlCol="0" anchor="t">
            <a:spAutoFit/>
          </a:bodyPr>
          <a:lstStyle/>
          <a:p>
            <a:pPr marL="12700">
              <a:lnSpc>
                <a:spcPct val="100000"/>
              </a:lnSpc>
            </a:pPr>
            <a:r>
              <a:rPr sz="1600" b="1" spc="-15" dirty="0">
                <a:solidFill>
                  <a:srgbClr val="091D5D"/>
                </a:solidFill>
                <a:latin typeface="Arial"/>
                <a:cs typeface="Arial"/>
              </a:rPr>
              <a:t>Th</a:t>
            </a:r>
            <a:r>
              <a:rPr sz="1600" b="1" spc="-10" dirty="0">
                <a:solidFill>
                  <a:srgbClr val="091D5D"/>
                </a:solidFill>
                <a:latin typeface="Arial"/>
                <a:cs typeface="Arial"/>
              </a:rPr>
              <a:t>is</a:t>
            </a:r>
            <a:r>
              <a:rPr sz="1600" b="1" spc="10" dirty="0">
                <a:solidFill>
                  <a:srgbClr val="091D5D"/>
                </a:solidFill>
                <a:latin typeface="Arial"/>
                <a:cs typeface="Arial"/>
              </a:rPr>
              <a:t> </a:t>
            </a:r>
            <a:r>
              <a:rPr lang="en-US" sz="1600" b="1" spc="-10" dirty="0" smtClean="0">
                <a:solidFill>
                  <a:srgbClr val="091D5D"/>
                </a:solidFill>
                <a:latin typeface="Arial"/>
                <a:cs typeface="Arial"/>
              </a:rPr>
              <a:t>Chapter</a:t>
            </a:r>
            <a:r>
              <a:rPr sz="1600" b="1" spc="20" dirty="0" smtClean="0">
                <a:solidFill>
                  <a:srgbClr val="091D5D"/>
                </a:solidFill>
                <a:latin typeface="Arial"/>
                <a:cs typeface="Arial"/>
              </a:rPr>
              <a:t> </a:t>
            </a:r>
            <a:r>
              <a:rPr sz="1600" b="1" spc="25" dirty="0">
                <a:solidFill>
                  <a:srgbClr val="091D5D"/>
                </a:solidFill>
                <a:latin typeface="Arial"/>
                <a:cs typeface="Arial"/>
              </a:rPr>
              <a:t>w</a:t>
            </a:r>
            <a:r>
              <a:rPr sz="1600" b="1" spc="-5" dirty="0">
                <a:solidFill>
                  <a:srgbClr val="091D5D"/>
                </a:solidFill>
                <a:latin typeface="Arial"/>
                <a:cs typeface="Arial"/>
              </a:rPr>
              <a:t>ill</a:t>
            </a:r>
            <a:r>
              <a:rPr sz="1600" b="1" spc="-15" dirty="0">
                <a:solidFill>
                  <a:srgbClr val="091D5D"/>
                </a:solidFill>
                <a:latin typeface="Arial"/>
                <a:cs typeface="Arial"/>
              </a:rPr>
              <a:t> </a:t>
            </a:r>
            <a:r>
              <a:rPr sz="1600" b="1" spc="-10" dirty="0">
                <a:solidFill>
                  <a:srgbClr val="091D5D"/>
                </a:solidFill>
                <a:latin typeface="Arial"/>
                <a:cs typeface="Arial"/>
              </a:rPr>
              <a:t>c</a:t>
            </a:r>
            <a:r>
              <a:rPr sz="1600" b="1" spc="-15" dirty="0">
                <a:solidFill>
                  <a:srgbClr val="091D5D"/>
                </a:solidFill>
                <a:latin typeface="Arial"/>
                <a:cs typeface="Arial"/>
              </a:rPr>
              <a:t>o</a:t>
            </a:r>
            <a:r>
              <a:rPr sz="1600" b="1" spc="-50" dirty="0">
                <a:solidFill>
                  <a:srgbClr val="091D5D"/>
                </a:solidFill>
                <a:latin typeface="Arial"/>
                <a:cs typeface="Arial"/>
              </a:rPr>
              <a:t>v</a:t>
            </a:r>
            <a:r>
              <a:rPr sz="1600" b="1" spc="-10" dirty="0">
                <a:solidFill>
                  <a:srgbClr val="091D5D"/>
                </a:solidFill>
                <a:latin typeface="Arial"/>
                <a:cs typeface="Arial"/>
              </a:rPr>
              <a:t>er</a:t>
            </a:r>
            <a:r>
              <a:rPr sz="1600" b="1" spc="-10" dirty="0" smtClean="0">
                <a:solidFill>
                  <a:srgbClr val="091D5D"/>
                </a:solidFill>
                <a:latin typeface="Arial"/>
                <a:cs typeface="Arial"/>
              </a:rPr>
              <a:t>:</a:t>
            </a:r>
          </a:p>
          <a:p>
            <a:pPr marL="299085" indent="-286385">
              <a:lnSpc>
                <a:spcPct val="100000"/>
              </a:lnSpc>
              <a:spcBef>
                <a:spcPts val="600"/>
              </a:spcBef>
              <a:buClr>
                <a:srgbClr val="091D5D"/>
              </a:buClr>
              <a:buFont typeface="Arial"/>
              <a:buChar char="•"/>
              <a:tabLst>
                <a:tab pos="299720" algn="l"/>
              </a:tabLst>
            </a:pPr>
            <a:r>
              <a:rPr lang="en-US" sz="1600" spc="-10" dirty="0" smtClean="0">
                <a:solidFill>
                  <a:srgbClr val="091D5D"/>
                </a:solidFill>
                <a:latin typeface="Arial"/>
                <a:cs typeface="Arial"/>
              </a:rPr>
              <a:t>Year Selection for ISP</a:t>
            </a:r>
            <a:endParaRPr sz="1600" spc="-10" dirty="0">
              <a:solidFill>
                <a:srgbClr val="091D5D"/>
              </a:solidFill>
              <a:latin typeface="Arial"/>
              <a:cs typeface="Arial"/>
            </a:endParaRPr>
          </a:p>
        </p:txBody>
      </p:sp>
      <p:sp>
        <p:nvSpPr>
          <p:cNvPr id="4" name="Slide Number Placeholder 3"/>
          <p:cNvSpPr>
            <a:spLocks noGrp="1"/>
          </p:cNvSpPr>
          <p:nvPr>
            <p:ph type="sldNum" sz="quarter" idx="7"/>
          </p:nvPr>
        </p:nvSpPr>
        <p:spPr/>
        <p:txBody>
          <a:bodyPr/>
          <a:lstStyle/>
          <a:p>
            <a:pPr algn="r"/>
            <a:fld id="{3F60DBFB-C06E-4CD8-A9EF-C81439A560F9}" type="slidenum">
              <a:rPr lang="en-US" smtClean="0"/>
              <a:pPr algn="r"/>
              <a:t>19</a:t>
            </a:fld>
            <a:endParaRPr lang="en-US" dirty="0"/>
          </a:p>
        </p:txBody>
      </p:sp>
    </p:spTree>
    <p:extLst>
      <p:ext uri="{BB962C8B-B14F-4D97-AF65-F5344CB8AC3E}">
        <p14:creationId xmlns:p14="http://schemas.microsoft.com/office/powerpoint/2010/main" val="2549064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998855">
              <a:lnSpc>
                <a:spcPct val="100000"/>
              </a:lnSpc>
            </a:pPr>
            <a:r>
              <a:rPr dirty="0"/>
              <a:t>I</a:t>
            </a:r>
            <a:r>
              <a:rPr spc="-5" dirty="0"/>
              <a:t>n</a:t>
            </a:r>
            <a:r>
              <a:rPr dirty="0"/>
              <a:t>tr</a:t>
            </a:r>
            <a:r>
              <a:rPr spc="-5" dirty="0"/>
              <a:t>odu</a:t>
            </a:r>
            <a:r>
              <a:rPr dirty="0"/>
              <a:t>ct</a:t>
            </a:r>
            <a:r>
              <a:rPr spc="-5" dirty="0"/>
              <a:t>ion</a:t>
            </a:r>
          </a:p>
        </p:txBody>
      </p:sp>
      <p:sp>
        <p:nvSpPr>
          <p:cNvPr id="4" name="object 4"/>
          <p:cNvSpPr txBox="1"/>
          <p:nvPr/>
        </p:nvSpPr>
        <p:spPr>
          <a:xfrm>
            <a:off x="535853" y="1194655"/>
            <a:ext cx="7813675" cy="2752035"/>
          </a:xfrm>
          <a:prstGeom prst="rect">
            <a:avLst/>
          </a:prstGeom>
        </p:spPr>
        <p:txBody>
          <a:bodyPr vert="horz" wrap="square" lIns="0" tIns="0" rIns="0" bIns="0" rtlCol="0">
            <a:spAutoFit/>
          </a:bodyPr>
          <a:lstStyle/>
          <a:p>
            <a:pPr marL="12700" marR="5080"/>
            <a:r>
              <a:rPr sz="1600" spc="-15" dirty="0">
                <a:solidFill>
                  <a:srgbClr val="091D5D"/>
                </a:solidFill>
                <a:latin typeface="Arial"/>
                <a:cs typeface="Arial"/>
              </a:rPr>
              <a:t>T</a:t>
            </a:r>
            <a:r>
              <a:rPr sz="1600" spc="-10" dirty="0">
                <a:solidFill>
                  <a:srgbClr val="091D5D"/>
                </a:solidFill>
                <a:latin typeface="Arial"/>
                <a:cs typeface="Arial"/>
              </a:rPr>
              <a:t>he</a:t>
            </a:r>
            <a:r>
              <a:rPr sz="1600" spc="10" dirty="0">
                <a:solidFill>
                  <a:srgbClr val="091D5D"/>
                </a:solidFill>
                <a:latin typeface="Arial"/>
                <a:cs typeface="Arial"/>
              </a:rPr>
              <a:t> </a:t>
            </a:r>
            <a:r>
              <a:rPr sz="1600" spc="-10" dirty="0">
                <a:solidFill>
                  <a:srgbClr val="091D5D"/>
                </a:solidFill>
                <a:latin typeface="Arial"/>
                <a:cs typeface="Arial"/>
              </a:rPr>
              <a:t>pu</a:t>
            </a:r>
            <a:r>
              <a:rPr sz="1600" spc="-15" dirty="0">
                <a:solidFill>
                  <a:srgbClr val="091D5D"/>
                </a:solidFill>
                <a:latin typeface="Arial"/>
                <a:cs typeface="Arial"/>
              </a:rPr>
              <a:t>r</a:t>
            </a:r>
            <a:r>
              <a:rPr sz="1600" spc="-10" dirty="0">
                <a:solidFill>
                  <a:srgbClr val="091D5D"/>
                </a:solidFill>
                <a:latin typeface="Arial"/>
                <a:cs typeface="Arial"/>
              </a:rPr>
              <a:t>po</a:t>
            </a:r>
            <a:r>
              <a:rPr sz="1600" spc="-5" dirty="0">
                <a:solidFill>
                  <a:srgbClr val="091D5D"/>
                </a:solidFill>
                <a:latin typeface="Arial"/>
                <a:cs typeface="Arial"/>
              </a:rPr>
              <a:t>s</a:t>
            </a:r>
            <a:r>
              <a:rPr sz="1600" spc="-10" dirty="0">
                <a:solidFill>
                  <a:srgbClr val="091D5D"/>
                </a:solidFill>
                <a:latin typeface="Arial"/>
                <a:cs typeface="Arial"/>
              </a:rPr>
              <a:t>e</a:t>
            </a:r>
            <a:r>
              <a:rPr sz="1600" spc="-5" dirty="0">
                <a:solidFill>
                  <a:srgbClr val="091D5D"/>
                </a:solidFill>
                <a:latin typeface="Arial"/>
                <a:cs typeface="Arial"/>
              </a:rPr>
              <a:t> </a:t>
            </a:r>
            <a:r>
              <a:rPr sz="1600" spc="-10" dirty="0">
                <a:solidFill>
                  <a:srgbClr val="091D5D"/>
                </a:solidFill>
                <a:latin typeface="Arial"/>
                <a:cs typeface="Arial"/>
              </a:rPr>
              <a:t>of</a:t>
            </a:r>
            <a:r>
              <a:rPr sz="1600" spc="10" dirty="0">
                <a:solidFill>
                  <a:srgbClr val="091D5D"/>
                </a:solidFill>
                <a:latin typeface="Arial"/>
                <a:cs typeface="Arial"/>
              </a:rPr>
              <a:t> </a:t>
            </a:r>
            <a:r>
              <a:rPr sz="1600" spc="-10" dirty="0">
                <a:solidFill>
                  <a:srgbClr val="091D5D"/>
                </a:solidFill>
                <a:latin typeface="Arial"/>
                <a:cs typeface="Arial"/>
              </a:rPr>
              <a:t>toda</a:t>
            </a:r>
            <a:r>
              <a:rPr sz="1600" spc="-30" dirty="0">
                <a:solidFill>
                  <a:srgbClr val="091D5D"/>
                </a:solidFill>
                <a:latin typeface="Arial"/>
                <a:cs typeface="Arial"/>
              </a:rPr>
              <a:t>y</a:t>
            </a:r>
            <a:r>
              <a:rPr sz="1600" dirty="0">
                <a:solidFill>
                  <a:srgbClr val="091D5D"/>
                </a:solidFill>
                <a:latin typeface="Arial"/>
                <a:cs typeface="Arial"/>
              </a:rPr>
              <a:t>’</a:t>
            </a:r>
            <a:r>
              <a:rPr sz="1600" spc="-10" dirty="0">
                <a:solidFill>
                  <a:srgbClr val="091D5D"/>
                </a:solidFill>
                <a:latin typeface="Arial"/>
                <a:cs typeface="Arial"/>
              </a:rPr>
              <a:t>s</a:t>
            </a:r>
            <a:r>
              <a:rPr sz="1600" spc="25" dirty="0">
                <a:solidFill>
                  <a:srgbClr val="091D5D"/>
                </a:solidFill>
                <a:latin typeface="Arial"/>
                <a:cs typeface="Arial"/>
              </a:rPr>
              <a:t> </a:t>
            </a:r>
            <a:r>
              <a:rPr sz="1600" spc="-5" dirty="0">
                <a:solidFill>
                  <a:srgbClr val="091D5D"/>
                </a:solidFill>
                <a:latin typeface="Arial"/>
                <a:cs typeface="Arial"/>
              </a:rPr>
              <a:t>t</a:t>
            </a:r>
            <a:r>
              <a:rPr sz="1600" spc="-15" dirty="0">
                <a:solidFill>
                  <a:srgbClr val="091D5D"/>
                </a:solidFill>
                <a:latin typeface="Arial"/>
                <a:cs typeface="Arial"/>
              </a:rPr>
              <a:t>r</a:t>
            </a:r>
            <a:r>
              <a:rPr sz="1600" spc="-10" dirty="0">
                <a:solidFill>
                  <a:srgbClr val="091D5D"/>
                </a:solidFill>
                <a:latin typeface="Arial"/>
                <a:cs typeface="Arial"/>
              </a:rPr>
              <a:t>a</a:t>
            </a:r>
            <a:r>
              <a:rPr sz="1600" dirty="0">
                <a:solidFill>
                  <a:srgbClr val="091D5D"/>
                </a:solidFill>
                <a:latin typeface="Arial"/>
                <a:cs typeface="Arial"/>
              </a:rPr>
              <a:t>i</a:t>
            </a:r>
            <a:r>
              <a:rPr sz="1600" spc="-10" dirty="0">
                <a:solidFill>
                  <a:srgbClr val="091D5D"/>
                </a:solidFill>
                <a:latin typeface="Arial"/>
                <a:cs typeface="Arial"/>
              </a:rPr>
              <a:t>n</a:t>
            </a:r>
            <a:r>
              <a:rPr sz="1600" dirty="0">
                <a:solidFill>
                  <a:srgbClr val="091D5D"/>
                </a:solidFill>
                <a:latin typeface="Arial"/>
                <a:cs typeface="Arial"/>
              </a:rPr>
              <a:t>i</a:t>
            </a:r>
            <a:r>
              <a:rPr sz="1600" spc="-10" dirty="0">
                <a:solidFill>
                  <a:srgbClr val="091D5D"/>
                </a:solidFill>
                <a:latin typeface="Arial"/>
                <a:cs typeface="Arial"/>
              </a:rPr>
              <a:t>ng</a:t>
            </a:r>
            <a:r>
              <a:rPr sz="1600" spc="-5" dirty="0">
                <a:solidFill>
                  <a:srgbClr val="091D5D"/>
                </a:solidFill>
                <a:latin typeface="Arial"/>
                <a:cs typeface="Arial"/>
              </a:rPr>
              <a:t> s</a:t>
            </a:r>
            <a:r>
              <a:rPr sz="1600" spc="-10" dirty="0">
                <a:solidFill>
                  <a:srgbClr val="091D5D"/>
                </a:solidFill>
                <a:latin typeface="Arial"/>
                <a:cs typeface="Arial"/>
              </a:rPr>
              <a:t>e</a:t>
            </a:r>
            <a:r>
              <a:rPr sz="1600" spc="-5" dirty="0">
                <a:solidFill>
                  <a:srgbClr val="091D5D"/>
                </a:solidFill>
                <a:latin typeface="Arial"/>
                <a:cs typeface="Arial"/>
              </a:rPr>
              <a:t>ssi</a:t>
            </a:r>
            <a:r>
              <a:rPr sz="1600" spc="-10" dirty="0">
                <a:solidFill>
                  <a:srgbClr val="091D5D"/>
                </a:solidFill>
                <a:latin typeface="Arial"/>
                <a:cs typeface="Arial"/>
              </a:rPr>
              <a:t>on</a:t>
            </a:r>
            <a:r>
              <a:rPr sz="1600" spc="-25" dirty="0">
                <a:solidFill>
                  <a:srgbClr val="091D5D"/>
                </a:solidFill>
                <a:latin typeface="Arial"/>
                <a:cs typeface="Arial"/>
              </a:rPr>
              <a:t> </a:t>
            </a:r>
            <a:r>
              <a:rPr sz="1600" dirty="0">
                <a:solidFill>
                  <a:srgbClr val="091D5D"/>
                </a:solidFill>
                <a:latin typeface="Arial"/>
                <a:cs typeface="Arial"/>
              </a:rPr>
              <a:t>i</a:t>
            </a:r>
            <a:r>
              <a:rPr sz="1600" spc="-10" dirty="0">
                <a:solidFill>
                  <a:srgbClr val="091D5D"/>
                </a:solidFill>
                <a:latin typeface="Arial"/>
                <a:cs typeface="Arial"/>
              </a:rPr>
              <a:t>s</a:t>
            </a:r>
            <a:r>
              <a:rPr sz="1600" dirty="0">
                <a:solidFill>
                  <a:srgbClr val="091D5D"/>
                </a:solidFill>
                <a:latin typeface="Arial"/>
                <a:cs typeface="Arial"/>
              </a:rPr>
              <a:t> </a:t>
            </a:r>
            <a:r>
              <a:rPr sz="1600" spc="-10" dirty="0">
                <a:solidFill>
                  <a:srgbClr val="091D5D"/>
                </a:solidFill>
                <a:latin typeface="Arial"/>
                <a:cs typeface="Arial"/>
              </a:rPr>
              <a:t>to</a:t>
            </a:r>
            <a:r>
              <a:rPr sz="1600" spc="10" dirty="0">
                <a:solidFill>
                  <a:srgbClr val="091D5D"/>
                </a:solidFill>
                <a:latin typeface="Arial"/>
                <a:cs typeface="Arial"/>
              </a:rPr>
              <a:t> </a:t>
            </a:r>
            <a:r>
              <a:rPr sz="1600" spc="-10" dirty="0">
                <a:solidFill>
                  <a:srgbClr val="091D5D"/>
                </a:solidFill>
                <a:latin typeface="Arial"/>
                <a:cs typeface="Arial"/>
              </a:rPr>
              <a:t>p</a:t>
            </a:r>
            <a:r>
              <a:rPr sz="1600" spc="-15" dirty="0">
                <a:solidFill>
                  <a:srgbClr val="091D5D"/>
                </a:solidFill>
                <a:latin typeface="Arial"/>
                <a:cs typeface="Arial"/>
              </a:rPr>
              <a:t>r</a:t>
            </a:r>
            <a:r>
              <a:rPr sz="1600" spc="-10" dirty="0">
                <a:solidFill>
                  <a:srgbClr val="091D5D"/>
                </a:solidFill>
                <a:latin typeface="Arial"/>
                <a:cs typeface="Arial"/>
              </a:rPr>
              <a:t>o</a:t>
            </a:r>
            <a:r>
              <a:rPr sz="1600" spc="-5" dirty="0">
                <a:solidFill>
                  <a:srgbClr val="091D5D"/>
                </a:solidFill>
                <a:latin typeface="Arial"/>
                <a:cs typeface="Arial"/>
              </a:rPr>
              <a:t>vi</a:t>
            </a:r>
            <a:r>
              <a:rPr sz="1600" spc="-10" dirty="0">
                <a:solidFill>
                  <a:srgbClr val="091D5D"/>
                </a:solidFill>
                <a:latin typeface="Arial"/>
                <a:cs typeface="Arial"/>
              </a:rPr>
              <a:t>de</a:t>
            </a:r>
            <a:r>
              <a:rPr sz="1600" spc="-5" dirty="0">
                <a:solidFill>
                  <a:srgbClr val="091D5D"/>
                </a:solidFill>
                <a:latin typeface="Arial"/>
                <a:cs typeface="Arial"/>
              </a:rPr>
              <a:t> </a:t>
            </a:r>
            <a:r>
              <a:rPr sz="1600" spc="-10" dirty="0" smtClean="0">
                <a:solidFill>
                  <a:srgbClr val="091D5D"/>
                </a:solidFill>
                <a:latin typeface="Arial"/>
                <a:cs typeface="Arial"/>
              </a:rPr>
              <a:t>an</a:t>
            </a:r>
            <a:r>
              <a:rPr sz="1600" spc="-5" dirty="0" smtClean="0">
                <a:solidFill>
                  <a:srgbClr val="091D5D"/>
                </a:solidFill>
                <a:latin typeface="Arial"/>
                <a:cs typeface="Arial"/>
              </a:rPr>
              <a:t> </a:t>
            </a:r>
            <a:r>
              <a:rPr sz="1600" spc="-10" dirty="0">
                <a:solidFill>
                  <a:srgbClr val="091D5D"/>
                </a:solidFill>
                <a:latin typeface="Arial"/>
                <a:cs typeface="Arial"/>
              </a:rPr>
              <a:t>o</a:t>
            </a:r>
            <a:r>
              <a:rPr sz="1600" spc="-5" dirty="0">
                <a:solidFill>
                  <a:srgbClr val="091D5D"/>
                </a:solidFill>
                <a:latin typeface="Arial"/>
                <a:cs typeface="Arial"/>
              </a:rPr>
              <a:t>v</a:t>
            </a:r>
            <a:r>
              <a:rPr sz="1600" spc="-10" dirty="0">
                <a:solidFill>
                  <a:srgbClr val="091D5D"/>
                </a:solidFill>
                <a:latin typeface="Arial"/>
                <a:cs typeface="Arial"/>
              </a:rPr>
              <a:t>e</a:t>
            </a:r>
            <a:r>
              <a:rPr sz="1600" spc="-15" dirty="0">
                <a:solidFill>
                  <a:srgbClr val="091D5D"/>
                </a:solidFill>
                <a:latin typeface="Arial"/>
                <a:cs typeface="Arial"/>
              </a:rPr>
              <a:t>r</a:t>
            </a:r>
            <a:r>
              <a:rPr sz="1600" spc="-5" dirty="0">
                <a:solidFill>
                  <a:srgbClr val="091D5D"/>
                </a:solidFill>
                <a:latin typeface="Arial"/>
                <a:cs typeface="Arial"/>
              </a:rPr>
              <a:t>vi</a:t>
            </a:r>
            <a:r>
              <a:rPr sz="1600" spc="-15" dirty="0">
                <a:solidFill>
                  <a:srgbClr val="091D5D"/>
                </a:solidFill>
                <a:latin typeface="Arial"/>
                <a:cs typeface="Arial"/>
              </a:rPr>
              <a:t>ew </a:t>
            </a:r>
            <a:r>
              <a:rPr sz="1600" spc="-10" dirty="0">
                <a:solidFill>
                  <a:srgbClr val="091D5D"/>
                </a:solidFill>
                <a:latin typeface="Arial"/>
                <a:cs typeface="Arial"/>
              </a:rPr>
              <a:t>of</a:t>
            </a:r>
            <a:r>
              <a:rPr sz="1600" spc="10" dirty="0">
                <a:solidFill>
                  <a:srgbClr val="091D5D"/>
                </a:solidFill>
                <a:latin typeface="Arial"/>
                <a:cs typeface="Arial"/>
              </a:rPr>
              <a:t> </a:t>
            </a:r>
            <a:r>
              <a:rPr sz="1600" spc="-10" dirty="0">
                <a:solidFill>
                  <a:srgbClr val="091D5D"/>
                </a:solidFill>
                <a:latin typeface="Arial"/>
                <a:cs typeface="Arial"/>
              </a:rPr>
              <a:t>the enhan</a:t>
            </a:r>
            <a:r>
              <a:rPr sz="1600" spc="-5" dirty="0">
                <a:solidFill>
                  <a:srgbClr val="091D5D"/>
                </a:solidFill>
                <a:latin typeface="Arial"/>
                <a:cs typeface="Arial"/>
              </a:rPr>
              <a:t>c</a:t>
            </a:r>
            <a:r>
              <a:rPr sz="1600" spc="-10" dirty="0">
                <a:solidFill>
                  <a:srgbClr val="091D5D"/>
                </a:solidFill>
                <a:latin typeface="Arial"/>
                <a:cs typeface="Arial"/>
              </a:rPr>
              <a:t>ements</a:t>
            </a:r>
            <a:r>
              <a:rPr sz="1600" dirty="0">
                <a:solidFill>
                  <a:srgbClr val="091D5D"/>
                </a:solidFill>
                <a:latin typeface="Arial"/>
                <a:cs typeface="Arial"/>
              </a:rPr>
              <a:t> </a:t>
            </a:r>
            <a:r>
              <a:rPr sz="1600" spc="-10" dirty="0">
                <a:solidFill>
                  <a:srgbClr val="091D5D"/>
                </a:solidFill>
                <a:latin typeface="Arial"/>
                <a:cs typeface="Arial"/>
              </a:rPr>
              <a:t>that</a:t>
            </a:r>
            <a:r>
              <a:rPr sz="1600" spc="20" dirty="0">
                <a:solidFill>
                  <a:srgbClr val="091D5D"/>
                </a:solidFill>
                <a:latin typeface="Arial"/>
                <a:cs typeface="Arial"/>
              </a:rPr>
              <a:t> </a:t>
            </a:r>
            <a:r>
              <a:rPr sz="1600" spc="-10" dirty="0">
                <a:solidFill>
                  <a:srgbClr val="091D5D"/>
                </a:solidFill>
                <a:latin typeface="Arial"/>
                <a:cs typeface="Arial"/>
              </a:rPr>
              <a:t>a</a:t>
            </a:r>
            <a:r>
              <a:rPr sz="1600" spc="-15" dirty="0">
                <a:solidFill>
                  <a:srgbClr val="091D5D"/>
                </a:solidFill>
                <a:latin typeface="Arial"/>
                <a:cs typeface="Arial"/>
              </a:rPr>
              <a:t>r</a:t>
            </a:r>
            <a:r>
              <a:rPr sz="1600" spc="-10" dirty="0">
                <a:solidFill>
                  <a:srgbClr val="091D5D"/>
                </a:solidFill>
                <a:latin typeface="Arial"/>
                <a:cs typeface="Arial"/>
              </a:rPr>
              <a:t>e</a:t>
            </a:r>
            <a:r>
              <a:rPr sz="1600" spc="10" dirty="0">
                <a:solidFill>
                  <a:srgbClr val="091D5D"/>
                </a:solidFill>
                <a:latin typeface="Arial"/>
                <a:cs typeface="Arial"/>
              </a:rPr>
              <a:t> </a:t>
            </a:r>
            <a:r>
              <a:rPr sz="1600" spc="-10" dirty="0">
                <a:solidFill>
                  <a:srgbClr val="091D5D"/>
                </a:solidFill>
                <a:latin typeface="Arial"/>
                <a:cs typeface="Arial"/>
              </a:rPr>
              <a:t>be</a:t>
            </a:r>
            <a:r>
              <a:rPr sz="1600" dirty="0">
                <a:solidFill>
                  <a:srgbClr val="091D5D"/>
                </a:solidFill>
                <a:latin typeface="Arial"/>
                <a:cs typeface="Arial"/>
              </a:rPr>
              <a:t>i</a:t>
            </a:r>
            <a:r>
              <a:rPr sz="1600" spc="-10" dirty="0">
                <a:solidFill>
                  <a:srgbClr val="091D5D"/>
                </a:solidFill>
                <a:latin typeface="Arial"/>
                <a:cs typeface="Arial"/>
              </a:rPr>
              <a:t>ng</a:t>
            </a:r>
            <a:r>
              <a:rPr sz="1600" spc="-5" dirty="0">
                <a:solidFill>
                  <a:srgbClr val="091D5D"/>
                </a:solidFill>
                <a:latin typeface="Arial"/>
                <a:cs typeface="Arial"/>
              </a:rPr>
              <a:t> </a:t>
            </a:r>
            <a:r>
              <a:rPr sz="1600" dirty="0">
                <a:solidFill>
                  <a:srgbClr val="091D5D"/>
                </a:solidFill>
                <a:latin typeface="Arial"/>
                <a:cs typeface="Arial"/>
              </a:rPr>
              <a:t>i</a:t>
            </a:r>
            <a:r>
              <a:rPr sz="1600" spc="-10" dirty="0">
                <a:solidFill>
                  <a:srgbClr val="091D5D"/>
                </a:solidFill>
                <a:latin typeface="Arial"/>
                <a:cs typeface="Arial"/>
              </a:rPr>
              <a:t>n</a:t>
            </a:r>
            <a:r>
              <a:rPr sz="1600" spc="-5" dirty="0">
                <a:solidFill>
                  <a:srgbClr val="091D5D"/>
                </a:solidFill>
                <a:latin typeface="Arial"/>
                <a:cs typeface="Arial"/>
              </a:rPr>
              <a:t>cl</a:t>
            </a:r>
            <a:r>
              <a:rPr sz="1600" spc="-10" dirty="0">
                <a:solidFill>
                  <a:srgbClr val="091D5D"/>
                </a:solidFill>
                <a:latin typeface="Arial"/>
                <a:cs typeface="Arial"/>
              </a:rPr>
              <a:t>uded</a:t>
            </a:r>
            <a:r>
              <a:rPr sz="1600" spc="-25" dirty="0">
                <a:solidFill>
                  <a:srgbClr val="091D5D"/>
                </a:solidFill>
                <a:latin typeface="Arial"/>
                <a:cs typeface="Arial"/>
              </a:rPr>
              <a:t> </a:t>
            </a:r>
            <a:r>
              <a:rPr sz="1600" dirty="0">
                <a:solidFill>
                  <a:srgbClr val="091D5D"/>
                </a:solidFill>
                <a:latin typeface="Arial"/>
                <a:cs typeface="Arial"/>
              </a:rPr>
              <a:t>i</a:t>
            </a:r>
            <a:r>
              <a:rPr sz="1600" spc="-10" dirty="0">
                <a:solidFill>
                  <a:srgbClr val="091D5D"/>
                </a:solidFill>
                <a:latin typeface="Arial"/>
                <a:cs typeface="Arial"/>
              </a:rPr>
              <a:t>n</a:t>
            </a:r>
            <a:r>
              <a:rPr sz="1600" spc="-5" dirty="0">
                <a:solidFill>
                  <a:srgbClr val="091D5D"/>
                </a:solidFill>
                <a:latin typeface="Arial"/>
                <a:cs typeface="Arial"/>
              </a:rPr>
              <a:t> </a:t>
            </a:r>
            <a:r>
              <a:rPr sz="1600" spc="-10" dirty="0">
                <a:solidFill>
                  <a:srgbClr val="091D5D"/>
                </a:solidFill>
                <a:latin typeface="Arial"/>
                <a:cs typeface="Arial"/>
              </a:rPr>
              <a:t>the</a:t>
            </a:r>
            <a:r>
              <a:rPr sz="1600" spc="-5" dirty="0">
                <a:solidFill>
                  <a:srgbClr val="091D5D"/>
                </a:solidFill>
                <a:latin typeface="Arial"/>
                <a:cs typeface="Arial"/>
              </a:rPr>
              <a:t> </a:t>
            </a:r>
            <a:r>
              <a:rPr sz="1600" spc="-10" dirty="0">
                <a:solidFill>
                  <a:srgbClr val="091D5D"/>
                </a:solidFill>
                <a:latin typeface="Arial"/>
                <a:cs typeface="Arial"/>
              </a:rPr>
              <a:t>new</a:t>
            </a:r>
            <a:r>
              <a:rPr sz="1600" spc="10" dirty="0">
                <a:solidFill>
                  <a:srgbClr val="091D5D"/>
                </a:solidFill>
                <a:latin typeface="Arial"/>
                <a:cs typeface="Arial"/>
              </a:rPr>
              <a:t> </a:t>
            </a:r>
            <a:r>
              <a:rPr sz="1600" spc="-15" dirty="0">
                <a:solidFill>
                  <a:srgbClr val="091D5D"/>
                </a:solidFill>
                <a:latin typeface="Arial"/>
                <a:cs typeface="Arial"/>
              </a:rPr>
              <a:t>r</a:t>
            </a:r>
            <a:r>
              <a:rPr sz="1600" spc="-10" dirty="0">
                <a:solidFill>
                  <a:srgbClr val="091D5D"/>
                </a:solidFill>
                <a:latin typeface="Arial"/>
                <a:cs typeface="Arial"/>
              </a:rPr>
              <a:t>e</a:t>
            </a:r>
            <a:r>
              <a:rPr sz="1600" dirty="0">
                <a:solidFill>
                  <a:srgbClr val="091D5D"/>
                </a:solidFill>
                <a:latin typeface="Arial"/>
                <a:cs typeface="Arial"/>
              </a:rPr>
              <a:t>l</a:t>
            </a:r>
            <a:r>
              <a:rPr sz="1600" spc="-10" dirty="0">
                <a:solidFill>
                  <a:srgbClr val="091D5D"/>
                </a:solidFill>
                <a:latin typeface="Arial"/>
                <a:cs typeface="Arial"/>
              </a:rPr>
              <a:t>ea</a:t>
            </a:r>
            <a:r>
              <a:rPr sz="1600" spc="-5" dirty="0">
                <a:solidFill>
                  <a:srgbClr val="091D5D"/>
                </a:solidFill>
                <a:latin typeface="Arial"/>
                <a:cs typeface="Arial"/>
              </a:rPr>
              <a:t>s</a:t>
            </a:r>
            <a:r>
              <a:rPr sz="1600" spc="-10" dirty="0">
                <a:solidFill>
                  <a:srgbClr val="091D5D"/>
                </a:solidFill>
                <a:latin typeface="Arial"/>
                <a:cs typeface="Arial"/>
              </a:rPr>
              <a:t>e</a:t>
            </a:r>
            <a:r>
              <a:rPr sz="1600" spc="-5" dirty="0">
                <a:solidFill>
                  <a:srgbClr val="091D5D"/>
                </a:solidFill>
                <a:latin typeface="Arial"/>
                <a:cs typeface="Arial"/>
              </a:rPr>
              <a:t> </a:t>
            </a:r>
            <a:r>
              <a:rPr sz="1600" spc="-10" dirty="0">
                <a:solidFill>
                  <a:srgbClr val="091D5D"/>
                </a:solidFill>
                <a:latin typeface="Arial"/>
                <a:cs typeface="Arial"/>
              </a:rPr>
              <a:t>of</a:t>
            </a:r>
            <a:r>
              <a:rPr sz="1600" spc="10" dirty="0">
                <a:solidFill>
                  <a:srgbClr val="091D5D"/>
                </a:solidFill>
                <a:latin typeface="Arial"/>
                <a:cs typeface="Arial"/>
              </a:rPr>
              <a:t> </a:t>
            </a:r>
            <a:r>
              <a:rPr sz="1600" spc="-10" dirty="0">
                <a:solidFill>
                  <a:srgbClr val="091D5D"/>
                </a:solidFill>
                <a:latin typeface="Arial"/>
                <a:cs typeface="Arial"/>
              </a:rPr>
              <a:t>the</a:t>
            </a:r>
            <a:r>
              <a:rPr sz="1600" spc="10" dirty="0">
                <a:solidFill>
                  <a:srgbClr val="091D5D"/>
                </a:solidFill>
                <a:latin typeface="Arial"/>
                <a:cs typeface="Arial"/>
              </a:rPr>
              <a:t> </a:t>
            </a:r>
            <a:r>
              <a:rPr sz="1600" spc="-10" dirty="0">
                <a:solidFill>
                  <a:srgbClr val="091D5D"/>
                </a:solidFill>
                <a:latin typeface="Arial"/>
                <a:cs typeface="Arial"/>
              </a:rPr>
              <a:t>ISP</a:t>
            </a:r>
            <a:r>
              <a:rPr sz="1600" dirty="0">
                <a:solidFill>
                  <a:srgbClr val="091D5D"/>
                </a:solidFill>
                <a:latin typeface="Arial"/>
                <a:cs typeface="Arial"/>
              </a:rPr>
              <a:t> </a:t>
            </a:r>
            <a:r>
              <a:rPr sz="1600" spc="-10" dirty="0" smtClean="0">
                <a:solidFill>
                  <a:srgbClr val="091D5D"/>
                </a:solidFill>
                <a:latin typeface="Arial"/>
                <a:cs typeface="Arial"/>
              </a:rPr>
              <a:t>modu</a:t>
            </a:r>
            <a:r>
              <a:rPr sz="1600" dirty="0" smtClean="0">
                <a:solidFill>
                  <a:srgbClr val="091D5D"/>
                </a:solidFill>
                <a:latin typeface="Arial"/>
                <a:cs typeface="Arial"/>
              </a:rPr>
              <a:t>l</a:t>
            </a:r>
            <a:r>
              <a:rPr sz="1600" spc="-10" dirty="0" smtClean="0">
                <a:solidFill>
                  <a:srgbClr val="091D5D"/>
                </a:solidFill>
                <a:latin typeface="Arial"/>
                <a:cs typeface="Arial"/>
              </a:rPr>
              <a:t>e</a:t>
            </a:r>
            <a:r>
              <a:rPr lang="en-US" sz="1600" spc="-10" dirty="0" smtClean="0">
                <a:solidFill>
                  <a:srgbClr val="091D5D"/>
                </a:solidFill>
                <a:latin typeface="Arial"/>
                <a:cs typeface="Arial"/>
              </a:rPr>
              <a:t>, which will go live on </a:t>
            </a:r>
            <a:r>
              <a:rPr lang="en-US" sz="1600" b="1" spc="-5" dirty="0" smtClean="0">
                <a:solidFill>
                  <a:srgbClr val="00133B"/>
                </a:solidFill>
                <a:latin typeface="Arial"/>
                <a:cs typeface="Arial"/>
              </a:rPr>
              <a:t>February 8</a:t>
            </a:r>
            <a:r>
              <a:rPr lang="en-US" sz="1600" b="1" spc="-5" baseline="30000" dirty="0" smtClean="0">
                <a:solidFill>
                  <a:srgbClr val="00133B"/>
                </a:solidFill>
                <a:latin typeface="Arial"/>
                <a:cs typeface="Arial"/>
              </a:rPr>
              <a:t>th</a:t>
            </a:r>
            <a:r>
              <a:rPr lang="en-US" sz="1600" b="1" spc="-5" dirty="0">
                <a:solidFill>
                  <a:srgbClr val="00133B"/>
                </a:solidFill>
                <a:latin typeface="Arial"/>
                <a:cs typeface="Arial"/>
              </a:rPr>
              <a:t>, </a:t>
            </a:r>
            <a:r>
              <a:rPr lang="en-US" sz="1600" b="1" spc="-5" dirty="0" smtClean="0">
                <a:solidFill>
                  <a:srgbClr val="00133B"/>
                </a:solidFill>
                <a:latin typeface="Arial"/>
                <a:cs typeface="Arial"/>
              </a:rPr>
              <a:t>2016. </a:t>
            </a:r>
            <a:endParaRPr sz="1600" dirty="0">
              <a:latin typeface="Times New Roman"/>
              <a:cs typeface="Times New Roman"/>
            </a:endParaRPr>
          </a:p>
          <a:p>
            <a:pPr marL="12700" marR="350520">
              <a:lnSpc>
                <a:spcPct val="100000"/>
              </a:lnSpc>
              <a:spcBef>
                <a:spcPts val="1280"/>
              </a:spcBef>
            </a:pPr>
            <a:r>
              <a:rPr sz="1600" spc="-10" dirty="0">
                <a:solidFill>
                  <a:srgbClr val="091D5D"/>
                </a:solidFill>
                <a:latin typeface="Arial"/>
                <a:cs typeface="Arial"/>
              </a:rPr>
              <a:t>Enhan</a:t>
            </a:r>
            <a:r>
              <a:rPr sz="1600" spc="-5" dirty="0">
                <a:solidFill>
                  <a:srgbClr val="091D5D"/>
                </a:solidFill>
                <a:latin typeface="Arial"/>
                <a:cs typeface="Arial"/>
              </a:rPr>
              <a:t>c</a:t>
            </a:r>
            <a:r>
              <a:rPr sz="1600" spc="-10" dirty="0">
                <a:solidFill>
                  <a:srgbClr val="091D5D"/>
                </a:solidFill>
                <a:latin typeface="Arial"/>
                <a:cs typeface="Arial"/>
              </a:rPr>
              <a:t>ements</a:t>
            </a:r>
            <a:r>
              <a:rPr sz="1600" dirty="0">
                <a:solidFill>
                  <a:srgbClr val="091D5D"/>
                </a:solidFill>
                <a:latin typeface="Arial"/>
                <a:cs typeface="Arial"/>
              </a:rPr>
              <a:t> i</a:t>
            </a:r>
            <a:r>
              <a:rPr sz="1600" spc="-10" dirty="0">
                <a:solidFill>
                  <a:srgbClr val="091D5D"/>
                </a:solidFill>
                <a:latin typeface="Arial"/>
                <a:cs typeface="Arial"/>
              </a:rPr>
              <a:t>n</a:t>
            </a:r>
            <a:r>
              <a:rPr sz="1600" spc="-5" dirty="0">
                <a:solidFill>
                  <a:srgbClr val="091D5D"/>
                </a:solidFill>
                <a:latin typeface="Arial"/>
                <a:cs typeface="Arial"/>
              </a:rPr>
              <a:t>cl</a:t>
            </a:r>
            <a:r>
              <a:rPr sz="1600" spc="-10" dirty="0">
                <a:solidFill>
                  <a:srgbClr val="091D5D"/>
                </a:solidFill>
                <a:latin typeface="Arial"/>
                <a:cs typeface="Arial"/>
              </a:rPr>
              <a:t>uded</a:t>
            </a:r>
            <a:r>
              <a:rPr sz="1600" spc="-25" dirty="0">
                <a:solidFill>
                  <a:srgbClr val="091D5D"/>
                </a:solidFill>
                <a:latin typeface="Arial"/>
                <a:cs typeface="Arial"/>
              </a:rPr>
              <a:t> </a:t>
            </a:r>
            <a:r>
              <a:rPr sz="1600" dirty="0">
                <a:solidFill>
                  <a:srgbClr val="091D5D"/>
                </a:solidFill>
                <a:latin typeface="Arial"/>
                <a:cs typeface="Arial"/>
              </a:rPr>
              <a:t>i</a:t>
            </a:r>
            <a:r>
              <a:rPr sz="1600" spc="-10" dirty="0">
                <a:solidFill>
                  <a:srgbClr val="091D5D"/>
                </a:solidFill>
                <a:latin typeface="Arial"/>
                <a:cs typeface="Arial"/>
              </a:rPr>
              <a:t>n</a:t>
            </a:r>
            <a:r>
              <a:rPr sz="1600" spc="-5" dirty="0">
                <a:solidFill>
                  <a:srgbClr val="091D5D"/>
                </a:solidFill>
                <a:latin typeface="Arial"/>
                <a:cs typeface="Arial"/>
              </a:rPr>
              <a:t> </a:t>
            </a:r>
            <a:r>
              <a:rPr sz="1600" spc="-10" dirty="0">
                <a:solidFill>
                  <a:srgbClr val="091D5D"/>
                </a:solidFill>
                <a:latin typeface="Arial"/>
                <a:cs typeface="Arial"/>
              </a:rPr>
              <a:t>th</a:t>
            </a:r>
            <a:r>
              <a:rPr sz="1600" dirty="0">
                <a:solidFill>
                  <a:srgbClr val="091D5D"/>
                </a:solidFill>
                <a:latin typeface="Arial"/>
                <a:cs typeface="Arial"/>
              </a:rPr>
              <a:t>i</a:t>
            </a:r>
            <a:r>
              <a:rPr sz="1600" spc="-10" dirty="0">
                <a:solidFill>
                  <a:srgbClr val="091D5D"/>
                </a:solidFill>
                <a:latin typeface="Arial"/>
                <a:cs typeface="Arial"/>
              </a:rPr>
              <a:t>s</a:t>
            </a:r>
            <a:r>
              <a:rPr sz="1600" spc="5" dirty="0">
                <a:solidFill>
                  <a:srgbClr val="091D5D"/>
                </a:solidFill>
                <a:latin typeface="Arial"/>
                <a:cs typeface="Arial"/>
              </a:rPr>
              <a:t> </a:t>
            </a:r>
            <a:r>
              <a:rPr sz="1600" spc="-15" dirty="0">
                <a:solidFill>
                  <a:srgbClr val="091D5D"/>
                </a:solidFill>
                <a:latin typeface="Arial"/>
                <a:cs typeface="Arial"/>
              </a:rPr>
              <a:t>r</a:t>
            </a:r>
            <a:r>
              <a:rPr sz="1600" spc="-10" dirty="0">
                <a:solidFill>
                  <a:srgbClr val="091D5D"/>
                </a:solidFill>
                <a:latin typeface="Arial"/>
                <a:cs typeface="Arial"/>
              </a:rPr>
              <a:t>e</a:t>
            </a:r>
            <a:r>
              <a:rPr sz="1600" dirty="0">
                <a:solidFill>
                  <a:srgbClr val="091D5D"/>
                </a:solidFill>
                <a:latin typeface="Arial"/>
                <a:cs typeface="Arial"/>
              </a:rPr>
              <a:t>l</a:t>
            </a:r>
            <a:r>
              <a:rPr sz="1600" spc="-10" dirty="0">
                <a:solidFill>
                  <a:srgbClr val="091D5D"/>
                </a:solidFill>
                <a:latin typeface="Arial"/>
                <a:cs typeface="Arial"/>
              </a:rPr>
              <a:t>ea</a:t>
            </a:r>
            <a:r>
              <a:rPr sz="1600" spc="-5" dirty="0">
                <a:solidFill>
                  <a:srgbClr val="091D5D"/>
                </a:solidFill>
                <a:latin typeface="Arial"/>
                <a:cs typeface="Arial"/>
              </a:rPr>
              <a:t>s</a:t>
            </a:r>
            <a:r>
              <a:rPr sz="1600" spc="-10" dirty="0">
                <a:solidFill>
                  <a:srgbClr val="091D5D"/>
                </a:solidFill>
                <a:latin typeface="Arial"/>
                <a:cs typeface="Arial"/>
              </a:rPr>
              <a:t>e</a:t>
            </a:r>
            <a:r>
              <a:rPr sz="1600" spc="-5" dirty="0">
                <a:solidFill>
                  <a:srgbClr val="091D5D"/>
                </a:solidFill>
                <a:latin typeface="Arial"/>
                <a:cs typeface="Arial"/>
              </a:rPr>
              <a:t> </a:t>
            </a:r>
            <a:r>
              <a:rPr sz="1600" spc="-30" dirty="0">
                <a:solidFill>
                  <a:srgbClr val="091D5D"/>
                </a:solidFill>
                <a:latin typeface="Arial"/>
                <a:cs typeface="Arial"/>
              </a:rPr>
              <a:t>w</a:t>
            </a:r>
            <a:r>
              <a:rPr sz="1600" dirty="0">
                <a:solidFill>
                  <a:srgbClr val="091D5D"/>
                </a:solidFill>
                <a:latin typeface="Arial"/>
                <a:cs typeface="Arial"/>
              </a:rPr>
              <a:t>il</a:t>
            </a:r>
            <a:r>
              <a:rPr sz="1600" spc="-5" dirty="0">
                <a:solidFill>
                  <a:srgbClr val="091D5D"/>
                </a:solidFill>
                <a:latin typeface="Arial"/>
                <a:cs typeface="Arial"/>
              </a:rPr>
              <a:t>l</a:t>
            </a:r>
            <a:r>
              <a:rPr sz="1600" spc="-10" dirty="0">
                <a:solidFill>
                  <a:srgbClr val="091D5D"/>
                </a:solidFill>
                <a:latin typeface="Arial"/>
                <a:cs typeface="Arial"/>
              </a:rPr>
              <a:t> be</a:t>
            </a:r>
            <a:r>
              <a:rPr sz="1600" spc="-5" dirty="0">
                <a:solidFill>
                  <a:srgbClr val="091D5D"/>
                </a:solidFill>
                <a:latin typeface="Arial"/>
                <a:cs typeface="Arial"/>
              </a:rPr>
              <a:t> </a:t>
            </a:r>
            <a:r>
              <a:rPr sz="1600" spc="-15" dirty="0">
                <a:solidFill>
                  <a:srgbClr val="091D5D"/>
                </a:solidFill>
                <a:latin typeface="Arial"/>
                <a:cs typeface="Arial"/>
              </a:rPr>
              <a:t>r</a:t>
            </a:r>
            <a:r>
              <a:rPr sz="1600" spc="-10" dirty="0">
                <a:solidFill>
                  <a:srgbClr val="091D5D"/>
                </a:solidFill>
                <a:latin typeface="Arial"/>
                <a:cs typeface="Arial"/>
              </a:rPr>
              <a:t>e</a:t>
            </a:r>
            <a:r>
              <a:rPr sz="1600" spc="-5" dirty="0">
                <a:solidFill>
                  <a:srgbClr val="091D5D"/>
                </a:solidFill>
                <a:latin typeface="Arial"/>
                <a:cs typeface="Arial"/>
              </a:rPr>
              <a:t>vi</a:t>
            </a:r>
            <a:r>
              <a:rPr sz="1600" spc="-10" dirty="0">
                <a:solidFill>
                  <a:srgbClr val="091D5D"/>
                </a:solidFill>
                <a:latin typeface="Arial"/>
                <a:cs typeface="Arial"/>
              </a:rPr>
              <a:t>e</a:t>
            </a:r>
            <a:r>
              <a:rPr sz="1600" spc="-30" dirty="0">
                <a:solidFill>
                  <a:srgbClr val="091D5D"/>
                </a:solidFill>
                <a:latin typeface="Arial"/>
                <a:cs typeface="Arial"/>
              </a:rPr>
              <a:t>w</a:t>
            </a:r>
            <a:r>
              <a:rPr sz="1600" spc="-10" dirty="0">
                <a:solidFill>
                  <a:srgbClr val="091D5D"/>
                </a:solidFill>
                <a:latin typeface="Arial"/>
                <a:cs typeface="Arial"/>
              </a:rPr>
              <a:t>ed</a:t>
            </a:r>
            <a:r>
              <a:rPr sz="1600" spc="10" dirty="0">
                <a:solidFill>
                  <a:srgbClr val="091D5D"/>
                </a:solidFill>
                <a:latin typeface="Arial"/>
                <a:cs typeface="Arial"/>
              </a:rPr>
              <a:t> </a:t>
            </a:r>
            <a:r>
              <a:rPr sz="1600" dirty="0">
                <a:solidFill>
                  <a:srgbClr val="091D5D"/>
                </a:solidFill>
                <a:latin typeface="Arial"/>
                <a:cs typeface="Arial"/>
              </a:rPr>
              <a:t>i</a:t>
            </a:r>
            <a:r>
              <a:rPr sz="1600" spc="-10" dirty="0">
                <a:solidFill>
                  <a:srgbClr val="091D5D"/>
                </a:solidFill>
                <a:latin typeface="Arial"/>
                <a:cs typeface="Arial"/>
              </a:rPr>
              <a:t>n</a:t>
            </a:r>
            <a:r>
              <a:rPr sz="1600" spc="-15" dirty="0">
                <a:solidFill>
                  <a:srgbClr val="091D5D"/>
                </a:solidFill>
                <a:latin typeface="Arial"/>
                <a:cs typeface="Arial"/>
              </a:rPr>
              <a:t> </a:t>
            </a:r>
            <a:r>
              <a:rPr sz="1600" spc="-10" dirty="0">
                <a:solidFill>
                  <a:srgbClr val="091D5D"/>
                </a:solidFill>
                <a:latin typeface="Arial"/>
                <a:cs typeface="Arial"/>
              </a:rPr>
              <a:t>deta</a:t>
            </a:r>
            <a:r>
              <a:rPr sz="1600" dirty="0">
                <a:solidFill>
                  <a:srgbClr val="091D5D"/>
                </a:solidFill>
                <a:latin typeface="Arial"/>
                <a:cs typeface="Arial"/>
              </a:rPr>
              <a:t>i</a:t>
            </a:r>
            <a:r>
              <a:rPr sz="1600" spc="-5" dirty="0">
                <a:solidFill>
                  <a:srgbClr val="091D5D"/>
                </a:solidFill>
                <a:latin typeface="Arial"/>
                <a:cs typeface="Arial"/>
              </a:rPr>
              <a:t>l</a:t>
            </a:r>
            <a:r>
              <a:rPr sz="1600" dirty="0">
                <a:solidFill>
                  <a:srgbClr val="091D5D"/>
                </a:solidFill>
                <a:latin typeface="Arial"/>
                <a:cs typeface="Arial"/>
              </a:rPr>
              <a:t> </a:t>
            </a:r>
            <a:r>
              <a:rPr sz="1600" spc="-10" dirty="0">
                <a:solidFill>
                  <a:srgbClr val="091D5D"/>
                </a:solidFill>
                <a:latin typeface="Arial"/>
                <a:cs typeface="Arial"/>
              </a:rPr>
              <a:t>th</a:t>
            </a:r>
            <a:r>
              <a:rPr sz="1600" spc="-15" dirty="0">
                <a:solidFill>
                  <a:srgbClr val="091D5D"/>
                </a:solidFill>
                <a:latin typeface="Arial"/>
                <a:cs typeface="Arial"/>
              </a:rPr>
              <a:t>r</a:t>
            </a:r>
            <a:r>
              <a:rPr sz="1600" spc="-10" dirty="0">
                <a:solidFill>
                  <a:srgbClr val="091D5D"/>
                </a:solidFill>
                <a:latin typeface="Arial"/>
                <a:cs typeface="Arial"/>
              </a:rPr>
              <a:t>oughout</a:t>
            </a:r>
            <a:r>
              <a:rPr sz="1600" spc="20" dirty="0">
                <a:solidFill>
                  <a:srgbClr val="091D5D"/>
                </a:solidFill>
                <a:latin typeface="Arial"/>
                <a:cs typeface="Arial"/>
              </a:rPr>
              <a:t> </a:t>
            </a:r>
            <a:r>
              <a:rPr sz="1600" spc="-10" dirty="0">
                <a:solidFill>
                  <a:srgbClr val="091D5D"/>
                </a:solidFill>
                <a:latin typeface="Arial"/>
                <a:cs typeface="Arial"/>
              </a:rPr>
              <a:t>toda</a:t>
            </a:r>
            <a:r>
              <a:rPr sz="1600" spc="-30" dirty="0">
                <a:solidFill>
                  <a:srgbClr val="091D5D"/>
                </a:solidFill>
                <a:latin typeface="Arial"/>
                <a:cs typeface="Arial"/>
              </a:rPr>
              <a:t>y</a:t>
            </a:r>
            <a:r>
              <a:rPr sz="1600" dirty="0">
                <a:solidFill>
                  <a:srgbClr val="091D5D"/>
                </a:solidFill>
                <a:latin typeface="Arial"/>
                <a:cs typeface="Arial"/>
              </a:rPr>
              <a:t>’</a:t>
            </a:r>
            <a:r>
              <a:rPr sz="1600" spc="-10" dirty="0">
                <a:solidFill>
                  <a:srgbClr val="091D5D"/>
                </a:solidFill>
                <a:latin typeface="Arial"/>
                <a:cs typeface="Arial"/>
              </a:rPr>
              <a:t>s</a:t>
            </a:r>
            <a:r>
              <a:rPr sz="1600" spc="-5" dirty="0">
                <a:solidFill>
                  <a:srgbClr val="091D5D"/>
                </a:solidFill>
                <a:latin typeface="Arial"/>
                <a:cs typeface="Arial"/>
              </a:rPr>
              <a:t> t</a:t>
            </a:r>
            <a:r>
              <a:rPr sz="1600" spc="-15" dirty="0">
                <a:solidFill>
                  <a:srgbClr val="091D5D"/>
                </a:solidFill>
                <a:latin typeface="Arial"/>
                <a:cs typeface="Arial"/>
              </a:rPr>
              <a:t>r</a:t>
            </a:r>
            <a:r>
              <a:rPr sz="1600" spc="-10" dirty="0">
                <a:solidFill>
                  <a:srgbClr val="091D5D"/>
                </a:solidFill>
                <a:latin typeface="Arial"/>
                <a:cs typeface="Arial"/>
              </a:rPr>
              <a:t>a</a:t>
            </a:r>
            <a:r>
              <a:rPr sz="1600" dirty="0">
                <a:solidFill>
                  <a:srgbClr val="091D5D"/>
                </a:solidFill>
                <a:latin typeface="Arial"/>
                <a:cs typeface="Arial"/>
              </a:rPr>
              <a:t>i</a:t>
            </a:r>
            <a:r>
              <a:rPr sz="1600" spc="-10" dirty="0">
                <a:solidFill>
                  <a:srgbClr val="091D5D"/>
                </a:solidFill>
                <a:latin typeface="Arial"/>
                <a:cs typeface="Arial"/>
              </a:rPr>
              <a:t>n</a:t>
            </a:r>
            <a:r>
              <a:rPr sz="1600" dirty="0">
                <a:solidFill>
                  <a:srgbClr val="091D5D"/>
                </a:solidFill>
                <a:latin typeface="Arial"/>
                <a:cs typeface="Arial"/>
              </a:rPr>
              <a:t>i</a:t>
            </a:r>
            <a:r>
              <a:rPr sz="1600" spc="-10" dirty="0">
                <a:solidFill>
                  <a:srgbClr val="091D5D"/>
                </a:solidFill>
                <a:latin typeface="Arial"/>
                <a:cs typeface="Arial"/>
              </a:rPr>
              <a:t>ng</a:t>
            </a:r>
            <a:r>
              <a:rPr sz="1600" spc="-5" dirty="0">
                <a:solidFill>
                  <a:srgbClr val="091D5D"/>
                </a:solidFill>
                <a:latin typeface="Arial"/>
                <a:cs typeface="Arial"/>
              </a:rPr>
              <a:t> </a:t>
            </a:r>
            <a:r>
              <a:rPr sz="1600" spc="-10" dirty="0">
                <a:solidFill>
                  <a:srgbClr val="091D5D"/>
                </a:solidFill>
                <a:latin typeface="Arial"/>
                <a:cs typeface="Arial"/>
              </a:rPr>
              <a:t>and</a:t>
            </a:r>
            <a:r>
              <a:rPr sz="1600" spc="-5" dirty="0">
                <a:solidFill>
                  <a:srgbClr val="091D5D"/>
                </a:solidFill>
                <a:latin typeface="Arial"/>
                <a:cs typeface="Arial"/>
              </a:rPr>
              <a:t> </a:t>
            </a:r>
            <a:r>
              <a:rPr sz="1600" dirty="0">
                <a:solidFill>
                  <a:srgbClr val="091D5D"/>
                </a:solidFill>
                <a:latin typeface="Arial"/>
                <a:cs typeface="Arial"/>
              </a:rPr>
              <a:t>i</a:t>
            </a:r>
            <a:r>
              <a:rPr sz="1600" spc="-10" dirty="0">
                <a:solidFill>
                  <a:srgbClr val="091D5D"/>
                </a:solidFill>
                <a:latin typeface="Arial"/>
                <a:cs typeface="Arial"/>
              </a:rPr>
              <a:t>n</a:t>
            </a:r>
            <a:r>
              <a:rPr sz="1600" spc="-5" dirty="0">
                <a:solidFill>
                  <a:srgbClr val="091D5D"/>
                </a:solidFill>
                <a:latin typeface="Arial"/>
                <a:cs typeface="Arial"/>
              </a:rPr>
              <a:t>cl</a:t>
            </a:r>
            <a:r>
              <a:rPr sz="1600" spc="-10" dirty="0">
                <a:solidFill>
                  <a:srgbClr val="091D5D"/>
                </a:solidFill>
                <a:latin typeface="Arial"/>
                <a:cs typeface="Arial"/>
              </a:rPr>
              <a:t>ude</a:t>
            </a:r>
            <a:r>
              <a:rPr sz="1600" spc="-15" dirty="0">
                <a:solidFill>
                  <a:srgbClr val="091D5D"/>
                </a:solidFill>
                <a:latin typeface="Arial"/>
                <a:cs typeface="Arial"/>
              </a:rPr>
              <a:t> </a:t>
            </a:r>
            <a:r>
              <a:rPr sz="1600" spc="-10" dirty="0">
                <a:solidFill>
                  <a:srgbClr val="091D5D"/>
                </a:solidFill>
                <a:latin typeface="Arial"/>
                <a:cs typeface="Arial"/>
              </a:rPr>
              <a:t>the</a:t>
            </a:r>
            <a:r>
              <a:rPr sz="1600" spc="10" dirty="0">
                <a:solidFill>
                  <a:srgbClr val="091D5D"/>
                </a:solidFill>
                <a:latin typeface="Arial"/>
                <a:cs typeface="Arial"/>
              </a:rPr>
              <a:t> </a:t>
            </a:r>
            <a:r>
              <a:rPr sz="1600" spc="-10" dirty="0">
                <a:solidFill>
                  <a:srgbClr val="091D5D"/>
                </a:solidFill>
                <a:latin typeface="Arial"/>
                <a:cs typeface="Arial"/>
              </a:rPr>
              <a:t>fo</a:t>
            </a:r>
            <a:r>
              <a:rPr sz="1600" dirty="0">
                <a:solidFill>
                  <a:srgbClr val="091D5D"/>
                </a:solidFill>
                <a:latin typeface="Arial"/>
                <a:cs typeface="Arial"/>
              </a:rPr>
              <a:t>ll</a:t>
            </a:r>
            <a:r>
              <a:rPr sz="1600" spc="-10" dirty="0">
                <a:solidFill>
                  <a:srgbClr val="091D5D"/>
                </a:solidFill>
                <a:latin typeface="Arial"/>
                <a:cs typeface="Arial"/>
              </a:rPr>
              <a:t>o</a:t>
            </a:r>
            <a:r>
              <a:rPr sz="1600" spc="-30" dirty="0">
                <a:solidFill>
                  <a:srgbClr val="091D5D"/>
                </a:solidFill>
                <a:latin typeface="Arial"/>
                <a:cs typeface="Arial"/>
              </a:rPr>
              <a:t>w</a:t>
            </a:r>
            <a:r>
              <a:rPr sz="1600" dirty="0">
                <a:solidFill>
                  <a:srgbClr val="091D5D"/>
                </a:solidFill>
                <a:latin typeface="Arial"/>
                <a:cs typeface="Arial"/>
              </a:rPr>
              <a:t>i</a:t>
            </a:r>
            <a:r>
              <a:rPr sz="1600" spc="-10" dirty="0">
                <a:solidFill>
                  <a:srgbClr val="091D5D"/>
                </a:solidFill>
                <a:latin typeface="Arial"/>
                <a:cs typeface="Arial"/>
              </a:rPr>
              <a:t>ng:</a:t>
            </a:r>
            <a:endParaRPr sz="1600" dirty="0">
              <a:latin typeface="Arial"/>
              <a:cs typeface="Arial"/>
            </a:endParaRPr>
          </a:p>
          <a:p>
            <a:pPr>
              <a:lnSpc>
                <a:spcPct val="100000"/>
              </a:lnSpc>
            </a:pPr>
            <a:endParaRPr sz="1600" dirty="0">
              <a:latin typeface="Times New Roman"/>
              <a:cs typeface="Times New Roman"/>
            </a:endParaRPr>
          </a:p>
          <a:p>
            <a:pPr marL="299085" indent="-286385">
              <a:lnSpc>
                <a:spcPct val="150000"/>
              </a:lnSpc>
              <a:buClr>
                <a:srgbClr val="091D5D"/>
              </a:buClr>
              <a:buFont typeface="Arial"/>
              <a:buChar char="•"/>
              <a:tabLst>
                <a:tab pos="299720" algn="l"/>
              </a:tabLst>
            </a:pPr>
            <a:r>
              <a:rPr lang="en-US" sz="1600" spc="-10" dirty="0" smtClean="0">
                <a:solidFill>
                  <a:srgbClr val="091D5D"/>
                </a:solidFill>
                <a:latin typeface="Arial"/>
                <a:cs typeface="Arial"/>
              </a:rPr>
              <a:t>Progress Summaries</a:t>
            </a:r>
          </a:p>
          <a:p>
            <a:pPr marL="299085" indent="-286385">
              <a:lnSpc>
                <a:spcPct val="150000"/>
              </a:lnSpc>
              <a:buClr>
                <a:srgbClr val="091D5D"/>
              </a:buClr>
              <a:buFont typeface="Arial"/>
              <a:buChar char="•"/>
              <a:tabLst>
                <a:tab pos="299720" algn="l"/>
              </a:tabLst>
            </a:pPr>
            <a:r>
              <a:rPr lang="en-US" sz="1600" spc="-10" dirty="0" smtClean="0">
                <a:solidFill>
                  <a:srgbClr val="091D5D"/>
                </a:solidFill>
                <a:latin typeface="Arial"/>
                <a:cs typeface="Arial"/>
              </a:rPr>
              <a:t>Modifications</a:t>
            </a:r>
          </a:p>
          <a:p>
            <a:pPr marL="299085" indent="-286385">
              <a:lnSpc>
                <a:spcPct val="150000"/>
              </a:lnSpc>
              <a:buClr>
                <a:srgbClr val="091D5D"/>
              </a:buClr>
              <a:buFont typeface="Arial"/>
              <a:buChar char="•"/>
              <a:tabLst>
                <a:tab pos="299720" algn="l"/>
              </a:tabLst>
            </a:pPr>
            <a:r>
              <a:rPr lang="en-US" sz="1600" spc="-10" dirty="0" smtClean="0">
                <a:solidFill>
                  <a:srgbClr val="091D5D"/>
                </a:solidFill>
                <a:latin typeface="Arial"/>
                <a:cs typeface="Arial"/>
              </a:rPr>
              <a:t>Additional Functionality </a:t>
            </a:r>
          </a:p>
        </p:txBody>
      </p:sp>
      <p:sp>
        <p:nvSpPr>
          <p:cNvPr id="6" name="Slide Number Placeholder 5"/>
          <p:cNvSpPr>
            <a:spLocks noGrp="1"/>
          </p:cNvSpPr>
          <p:nvPr>
            <p:ph type="sldNum" sz="quarter" idx="7"/>
          </p:nvPr>
        </p:nvSpPr>
        <p:spPr/>
        <p:txBody>
          <a:bodyPr/>
          <a:lstStyle/>
          <a:p>
            <a:pPr algn="r"/>
            <a:fld id="{81D60167-4931-47E6-BA6A-407CBD079E47}" type="slidenum">
              <a:rPr lang="en-US" smtClean="0"/>
              <a:pPr algn="r"/>
              <a:t>2</a:t>
            </a:fld>
            <a:endParaRPr lang="en-US" dirty="0"/>
          </a:p>
        </p:txBody>
      </p:sp>
    </p:spTree>
    <p:extLst>
      <p:ext uri="{BB962C8B-B14F-4D97-AF65-F5344CB8AC3E}">
        <p14:creationId xmlns:p14="http://schemas.microsoft.com/office/powerpoint/2010/main" val="37705863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818602"/>
            <a:ext cx="5913755" cy="369332"/>
          </a:xfrm>
          <a:prstGeom prst="rect">
            <a:avLst/>
          </a:prstGeom>
        </p:spPr>
        <p:txBody>
          <a:bodyPr vert="horz" wrap="square" lIns="0" tIns="0" rIns="0" bIns="0" rtlCol="0">
            <a:spAutoFit/>
          </a:bodyPr>
          <a:lstStyle/>
          <a:p>
            <a:pPr marL="12700"/>
            <a:r>
              <a:rPr lang="en-US" sz="2400" b="1" spc="-5" dirty="0" smtClean="0">
                <a:solidFill>
                  <a:srgbClr val="FFFFFF"/>
                </a:solidFill>
                <a:latin typeface="Arial"/>
                <a:cs typeface="Arial"/>
              </a:rPr>
              <a:t>Year Selection for ISP</a:t>
            </a:r>
            <a:endParaRPr sz="2400" dirty="0">
              <a:solidFill>
                <a:prstClr val="black"/>
              </a:solidFill>
              <a:latin typeface="Arial"/>
              <a:cs typeface="Arial"/>
            </a:endParaRPr>
          </a:p>
        </p:txBody>
      </p:sp>
      <p:sp>
        <p:nvSpPr>
          <p:cNvPr id="4" name="Slide Number Placeholder 3"/>
          <p:cNvSpPr>
            <a:spLocks noGrp="1"/>
          </p:cNvSpPr>
          <p:nvPr>
            <p:ph type="sldNum" sz="quarter" idx="7"/>
          </p:nvPr>
        </p:nvSpPr>
        <p:spPr/>
        <p:txBody>
          <a:bodyPr/>
          <a:lstStyle/>
          <a:p>
            <a:pPr algn="r"/>
            <a:fld id="{3F60DBFB-C06E-4CD8-A9EF-C81439A560F9}" type="slidenum">
              <a:rPr lang="en-US" smtClean="0"/>
              <a:pPr algn="r"/>
              <a:t>20</a:t>
            </a:fld>
            <a:endParaRPr lang="en-US" dirty="0"/>
          </a:p>
        </p:txBody>
      </p:sp>
    </p:spTree>
    <p:extLst>
      <p:ext uri="{BB962C8B-B14F-4D97-AF65-F5344CB8AC3E}">
        <p14:creationId xmlns:p14="http://schemas.microsoft.com/office/powerpoint/2010/main" val="36156410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6984827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3868"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6" name="Picture 15"/>
          <p:cNvPicPr/>
          <p:nvPr/>
        </p:nvPicPr>
        <p:blipFill>
          <a:blip r:embed="rId7"/>
          <a:stretch>
            <a:fillRect/>
          </a:stretch>
        </p:blipFill>
        <p:spPr>
          <a:xfrm>
            <a:off x="1295400" y="4648201"/>
            <a:ext cx="6553200" cy="1447800"/>
          </a:xfrm>
          <a:prstGeom prst="rect">
            <a:avLst/>
          </a:prstGeom>
          <a:ln>
            <a:solidFill>
              <a:schemeClr val="tx1"/>
            </a:solidFill>
          </a:ln>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dirty="0" smtClean="0"/>
              <a:t>Year Selection for ISP</a:t>
            </a:r>
            <a:endParaRPr dirty="0"/>
          </a:p>
        </p:txBody>
      </p:sp>
      <p:graphicFrame>
        <p:nvGraphicFramePr>
          <p:cNvPr id="7" name="Table 6"/>
          <p:cNvGraphicFramePr>
            <a:graphicFrameLocks noGrp="1"/>
          </p:cNvGraphicFramePr>
          <p:nvPr>
            <p:extLst>
              <p:ext uri="{D42A27DB-BD31-4B8C-83A1-F6EECF244321}">
                <p14:modId xmlns:p14="http://schemas.microsoft.com/office/powerpoint/2010/main" val="1322211800"/>
              </p:ext>
            </p:extLst>
          </p:nvPr>
        </p:nvGraphicFramePr>
        <p:xfrm>
          <a:off x="241080" y="1066800"/>
          <a:ext cx="8686800" cy="3169920"/>
        </p:xfrm>
        <a:graphic>
          <a:graphicData uri="http://schemas.openxmlformats.org/drawingml/2006/table">
            <a:tbl>
              <a:tblPr firstRow="1" bandRow="1">
                <a:tableStyleId>{5C22544A-7EE6-4342-B048-85BDC9FD1C3A}</a:tableStyleId>
              </a:tblPr>
              <a:tblGrid>
                <a:gridCol w="1392297"/>
                <a:gridCol w="7294503"/>
              </a:tblGrid>
              <a:tr h="1143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91D5D"/>
                          </a:solidFill>
                          <a:effectLst/>
                          <a:uLnTx/>
                          <a:uFillTx/>
                          <a:latin typeface="Arial"/>
                          <a:ea typeface="+mn-ea"/>
                          <a:cs typeface="Arial"/>
                        </a:rPr>
                        <a:t>Previous Functionality</a:t>
                      </a:r>
                    </a:p>
                  </a:txBody>
                  <a:tcPr>
                    <a:solidFill>
                      <a:schemeClr val="accent1">
                        <a:lumMod val="40000"/>
                        <a:lumOff val="60000"/>
                      </a:schemeClr>
                    </a:solidFill>
                  </a:tcPr>
                </a:tc>
                <a:tc>
                  <a:txBody>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091D5D"/>
                          </a:solidFill>
                          <a:effectLst/>
                          <a:uLnTx/>
                          <a:uFillTx/>
                          <a:latin typeface="Arial"/>
                          <a:ea typeface="+mn-ea"/>
                          <a:cs typeface="Arial"/>
                        </a:rPr>
                        <a:t>Service Coordinators are required to manually make the year selection (i.e. Full-Year, Update Year) for individuals in HCSIS. Provider Data Entry Users and Supervisors are only able to access an individual’s plan after the Service Coordinator has completed this task.</a:t>
                      </a:r>
                      <a:endParaRPr kumimoji="0" lang="en-US" sz="1400" b="0" i="0" u="none" strike="sngStrike" kern="0" cap="none" spc="0" normalizeH="0" baseline="0" noProof="0" dirty="0" smtClean="0">
                        <a:ln>
                          <a:noFill/>
                        </a:ln>
                        <a:solidFill>
                          <a:srgbClr val="091D5D"/>
                        </a:solidFill>
                        <a:effectLst/>
                        <a:uLnTx/>
                        <a:uFillTx/>
                        <a:latin typeface="Arial"/>
                        <a:ea typeface="+mn-ea"/>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91D5D"/>
                        </a:solidFill>
                        <a:effectLst/>
                        <a:uLnTx/>
                        <a:uFillTx/>
                        <a:latin typeface="Arial"/>
                        <a:ea typeface="+mn-ea"/>
                        <a:cs typeface="Arial"/>
                      </a:endParaRPr>
                    </a:p>
                  </a:txBody>
                  <a:tcPr>
                    <a:solidFill>
                      <a:schemeClr val="accent1">
                        <a:lumMod val="40000"/>
                        <a:lumOff val="60000"/>
                      </a:schemeClr>
                    </a:solidFill>
                  </a:tcPr>
                </a:tc>
              </a:tr>
              <a:tr h="188976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91D5D"/>
                          </a:solidFill>
                          <a:effectLst/>
                          <a:uLnTx/>
                          <a:uFillTx/>
                          <a:latin typeface="Arial"/>
                          <a:ea typeface="+mn-ea"/>
                          <a:cs typeface="Arial"/>
                        </a:rPr>
                        <a:t>New Functionality</a:t>
                      </a:r>
                    </a:p>
                  </a:txBody>
                  <a:tcPr/>
                </a:tc>
                <a:tc>
                  <a:txBody>
                    <a:bodyPr/>
                    <a:lstStyle/>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091D5D"/>
                          </a:solidFill>
                          <a:effectLst/>
                          <a:uLnTx/>
                          <a:uFillTx/>
                          <a:latin typeface="Arial"/>
                          <a:ea typeface="+mn-ea"/>
                          <a:cs typeface="Arial"/>
                        </a:rPr>
                        <a:t>Data Entry User and Provider Supervisor continue to receive access to an individual’s plan after the plan type selection has been made. The year selection process, however, has been partially automated. </a:t>
                      </a:r>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091D5D"/>
                          </a:solidFill>
                          <a:effectLst/>
                          <a:uLnTx/>
                          <a:uFillTx/>
                          <a:latin typeface="Arial"/>
                          <a:ea typeface="+mn-ea"/>
                          <a:cs typeface="Arial"/>
                        </a:rPr>
                        <a:t>If the plan type for the most recently completed plan is a full year, the Service Coordinator is still required to manually make the year selection. </a:t>
                      </a:r>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091D5D"/>
                          </a:solidFill>
                          <a:effectLst/>
                          <a:uLnTx/>
                          <a:uFillTx/>
                          <a:latin typeface="Arial"/>
                          <a:ea typeface="+mn-ea"/>
                          <a:cs typeface="Arial"/>
                        </a:rPr>
                        <a:t>If the plan type for the most recently completed plan is an update year, however, HCSIS will automatically choose full year for the new plan 90 days before the ISP meeting date.  </a:t>
                      </a:r>
                      <a:r>
                        <a:rPr kumimoji="0" lang="en-US" sz="1400" b="1" i="0" u="none" strike="noStrike" kern="0" cap="none" spc="0" normalizeH="0" baseline="0" noProof="0" dirty="0" smtClean="0">
                          <a:ln>
                            <a:noFill/>
                          </a:ln>
                          <a:solidFill>
                            <a:srgbClr val="091D5D"/>
                          </a:solidFill>
                          <a:effectLst/>
                          <a:uLnTx/>
                          <a:uFillTx/>
                          <a:latin typeface="Arial"/>
                          <a:ea typeface="+mn-ea"/>
                          <a:cs typeface="Arial"/>
                        </a:rPr>
                        <a:t>This will allow Provider staff immediate access to an individual’s dashboard in a Full Year.  </a:t>
                      </a:r>
                      <a:endParaRPr kumimoji="0" lang="en-US" sz="1400" b="1" i="0" u="none" strike="noStrike" kern="0" cap="none" spc="0" normalizeH="0" baseline="0" dirty="0" smtClean="0">
                        <a:ln>
                          <a:noFill/>
                        </a:ln>
                        <a:solidFill>
                          <a:srgbClr val="091D5D"/>
                        </a:solidFill>
                        <a:effectLst/>
                        <a:uLnTx/>
                        <a:uFillTx/>
                        <a:latin typeface="Arial"/>
                        <a:ea typeface="+mn-ea"/>
                        <a:cs typeface="Arial"/>
                      </a:endParaRPr>
                    </a:p>
                  </a:txBody>
                  <a:tcPr/>
                </a:tc>
              </a:tr>
            </a:tbl>
          </a:graphicData>
        </a:graphic>
      </p:graphicFrame>
      <p:sp>
        <p:nvSpPr>
          <p:cNvPr id="20" name="Slide Number Placeholder 19"/>
          <p:cNvSpPr>
            <a:spLocks noGrp="1"/>
          </p:cNvSpPr>
          <p:nvPr>
            <p:ph type="sldNum" sz="quarter" idx="7"/>
          </p:nvPr>
        </p:nvSpPr>
        <p:spPr/>
        <p:txBody>
          <a:bodyPr/>
          <a:lstStyle/>
          <a:p>
            <a:pPr algn="r"/>
            <a:fld id="{3F60DBFB-C06E-4CD8-A9EF-C81439A560F9}" type="slidenum">
              <a:rPr lang="en-US" smtClean="0"/>
              <a:pPr algn="r"/>
              <a:t>21</a:t>
            </a:fld>
            <a:endParaRPr lang="en-US" dirty="0"/>
          </a:p>
        </p:txBody>
      </p:sp>
      <p:sp>
        <p:nvSpPr>
          <p:cNvPr id="18" name="object 8"/>
          <p:cNvSpPr/>
          <p:nvPr/>
        </p:nvSpPr>
        <p:spPr>
          <a:xfrm>
            <a:off x="1295400" y="4724400"/>
            <a:ext cx="228600" cy="152400"/>
          </a:xfrm>
          <a:custGeom>
            <a:avLst/>
            <a:gdLst/>
            <a:ahLst/>
            <a:cxnLst/>
            <a:rect l="l" t="t" r="r" b="b"/>
            <a:pathLst>
              <a:path w="1143000" h="213360">
                <a:moveTo>
                  <a:pt x="1143000" y="213359"/>
                </a:moveTo>
                <a:lnTo>
                  <a:pt x="0" y="213359"/>
                </a:lnTo>
                <a:lnTo>
                  <a:pt x="0" y="0"/>
                </a:lnTo>
                <a:lnTo>
                  <a:pt x="1143000" y="0"/>
                </a:lnTo>
                <a:lnTo>
                  <a:pt x="1143000" y="213359"/>
                </a:lnTo>
                <a:close/>
              </a:path>
            </a:pathLst>
          </a:custGeom>
          <a:ln w="38100">
            <a:solidFill>
              <a:srgbClr val="00B0F0"/>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sp>
        <p:nvSpPr>
          <p:cNvPr id="25" name="object 8"/>
          <p:cNvSpPr/>
          <p:nvPr/>
        </p:nvSpPr>
        <p:spPr>
          <a:xfrm>
            <a:off x="2362200" y="5486400"/>
            <a:ext cx="709196" cy="142081"/>
          </a:xfrm>
          <a:custGeom>
            <a:avLst/>
            <a:gdLst/>
            <a:ahLst/>
            <a:cxnLst/>
            <a:rect l="l" t="t" r="r" b="b"/>
            <a:pathLst>
              <a:path w="1143000" h="213360">
                <a:moveTo>
                  <a:pt x="1143000" y="213359"/>
                </a:moveTo>
                <a:lnTo>
                  <a:pt x="0" y="213359"/>
                </a:lnTo>
                <a:lnTo>
                  <a:pt x="0" y="0"/>
                </a:lnTo>
                <a:lnTo>
                  <a:pt x="1143000" y="0"/>
                </a:lnTo>
                <a:lnTo>
                  <a:pt x="1143000" y="213359"/>
                </a:lnTo>
                <a:close/>
              </a:path>
            </a:pathLst>
          </a:custGeom>
          <a:ln w="38100">
            <a:solidFill>
              <a:srgbClr val="00B0F0"/>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pic>
        <p:nvPicPr>
          <p:cNvPr id="27" name="Picture 26"/>
          <p:cNvPicPr>
            <a:picLocks noChangeAspect="1"/>
          </p:cNvPicPr>
          <p:nvPr/>
        </p:nvPicPr>
        <p:blipFill>
          <a:blip r:embed="rId8"/>
          <a:stretch>
            <a:fillRect/>
          </a:stretch>
        </p:blipFill>
        <p:spPr>
          <a:xfrm>
            <a:off x="1981200" y="6362743"/>
            <a:ext cx="1390476" cy="342857"/>
          </a:xfrm>
          <a:prstGeom prst="rect">
            <a:avLst/>
          </a:prstGeom>
          <a:ln w="38100">
            <a:solidFill>
              <a:srgbClr val="00A1DE"/>
            </a:solidFill>
          </a:ln>
        </p:spPr>
      </p:pic>
      <p:cxnSp>
        <p:nvCxnSpPr>
          <p:cNvPr id="28" name="Straight Arrow Connector 27"/>
          <p:cNvCxnSpPr/>
          <p:nvPr/>
        </p:nvCxnSpPr>
        <p:spPr>
          <a:xfrm flipV="1">
            <a:off x="2667000" y="5638800"/>
            <a:ext cx="0" cy="712246"/>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object 8"/>
          <p:cNvSpPr/>
          <p:nvPr/>
        </p:nvSpPr>
        <p:spPr>
          <a:xfrm>
            <a:off x="2445822" y="5257801"/>
            <a:ext cx="457200" cy="152399"/>
          </a:xfrm>
          <a:custGeom>
            <a:avLst/>
            <a:gdLst/>
            <a:ahLst/>
            <a:cxnLst/>
            <a:rect l="l" t="t" r="r" b="b"/>
            <a:pathLst>
              <a:path w="1143000" h="213360">
                <a:moveTo>
                  <a:pt x="1143000" y="213359"/>
                </a:moveTo>
                <a:lnTo>
                  <a:pt x="0" y="213359"/>
                </a:lnTo>
                <a:lnTo>
                  <a:pt x="0" y="0"/>
                </a:lnTo>
                <a:lnTo>
                  <a:pt x="1143000" y="0"/>
                </a:lnTo>
                <a:lnTo>
                  <a:pt x="1143000" y="213359"/>
                </a:lnTo>
                <a:close/>
              </a:path>
            </a:pathLst>
          </a:custGeom>
          <a:ln w="38100">
            <a:solidFill>
              <a:srgbClr val="00B0F0"/>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pic>
        <p:nvPicPr>
          <p:cNvPr id="26" name="Picture 25"/>
          <p:cNvPicPr>
            <a:picLocks noChangeAspect="1"/>
          </p:cNvPicPr>
          <p:nvPr/>
        </p:nvPicPr>
        <p:blipFill rotWithShape="1">
          <a:blip r:embed="rId9"/>
          <a:srcRect l="2894"/>
          <a:stretch/>
        </p:blipFill>
        <p:spPr>
          <a:xfrm>
            <a:off x="2288016" y="4612143"/>
            <a:ext cx="776844" cy="323810"/>
          </a:xfrm>
          <a:prstGeom prst="rect">
            <a:avLst/>
          </a:prstGeom>
          <a:ln w="38100">
            <a:solidFill>
              <a:srgbClr val="00A1DE"/>
            </a:solidFill>
          </a:ln>
        </p:spPr>
      </p:pic>
      <p:cxnSp>
        <p:nvCxnSpPr>
          <p:cNvPr id="29" name="Straight Arrow Connector 28"/>
          <p:cNvCxnSpPr/>
          <p:nvPr/>
        </p:nvCxnSpPr>
        <p:spPr>
          <a:xfrm flipV="1">
            <a:off x="2667000" y="4945051"/>
            <a:ext cx="0" cy="31275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8261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Chapter 2 Summary</a:t>
            </a:r>
            <a:endParaRPr dirty="0"/>
          </a:p>
        </p:txBody>
      </p:sp>
      <p:sp>
        <p:nvSpPr>
          <p:cNvPr id="6" name="object 4"/>
          <p:cNvSpPr txBox="1"/>
          <p:nvPr/>
        </p:nvSpPr>
        <p:spPr>
          <a:xfrm>
            <a:off x="533400" y="1295400"/>
            <a:ext cx="7617460" cy="569387"/>
          </a:xfrm>
          <a:prstGeom prst="rect">
            <a:avLst/>
          </a:prstGeom>
        </p:spPr>
        <p:txBody>
          <a:bodyPr vert="horz" wrap="square" lIns="0" tIns="0" rIns="0" bIns="0" rtlCol="0" anchor="t">
            <a:spAutoFit/>
          </a:bodyPr>
          <a:lstStyle/>
          <a:p>
            <a:pPr marL="12700">
              <a:lnSpc>
                <a:spcPct val="100000"/>
              </a:lnSpc>
            </a:pPr>
            <a:r>
              <a:rPr sz="1600" b="1" spc="-15" dirty="0">
                <a:solidFill>
                  <a:srgbClr val="091D5D"/>
                </a:solidFill>
                <a:latin typeface="Arial"/>
                <a:cs typeface="Arial"/>
              </a:rPr>
              <a:t>Th</a:t>
            </a:r>
            <a:r>
              <a:rPr sz="1600" b="1" spc="-10" dirty="0">
                <a:solidFill>
                  <a:srgbClr val="091D5D"/>
                </a:solidFill>
                <a:latin typeface="Arial"/>
                <a:cs typeface="Arial"/>
              </a:rPr>
              <a:t>is</a:t>
            </a:r>
            <a:r>
              <a:rPr sz="1600" b="1" spc="10" dirty="0">
                <a:solidFill>
                  <a:srgbClr val="091D5D"/>
                </a:solidFill>
                <a:latin typeface="Arial"/>
                <a:cs typeface="Arial"/>
              </a:rPr>
              <a:t> </a:t>
            </a:r>
            <a:r>
              <a:rPr lang="en-US" sz="1600" b="1" spc="-10" dirty="0" smtClean="0">
                <a:solidFill>
                  <a:srgbClr val="091D5D"/>
                </a:solidFill>
                <a:latin typeface="Arial"/>
                <a:cs typeface="Arial"/>
              </a:rPr>
              <a:t>Chapter</a:t>
            </a:r>
            <a:r>
              <a:rPr sz="1600" b="1" spc="20" dirty="0" smtClean="0">
                <a:solidFill>
                  <a:srgbClr val="091D5D"/>
                </a:solidFill>
                <a:latin typeface="Arial"/>
                <a:cs typeface="Arial"/>
              </a:rPr>
              <a:t> </a:t>
            </a:r>
            <a:r>
              <a:rPr sz="1600" b="1" spc="-10" dirty="0" smtClean="0">
                <a:solidFill>
                  <a:srgbClr val="091D5D"/>
                </a:solidFill>
                <a:latin typeface="Arial"/>
                <a:cs typeface="Arial"/>
              </a:rPr>
              <a:t>c</a:t>
            </a:r>
            <a:r>
              <a:rPr sz="1600" b="1" spc="-15" dirty="0" smtClean="0">
                <a:solidFill>
                  <a:srgbClr val="091D5D"/>
                </a:solidFill>
                <a:latin typeface="Arial"/>
                <a:cs typeface="Arial"/>
              </a:rPr>
              <a:t>o</a:t>
            </a:r>
            <a:r>
              <a:rPr sz="1600" b="1" spc="-50" dirty="0" smtClean="0">
                <a:solidFill>
                  <a:srgbClr val="091D5D"/>
                </a:solidFill>
                <a:latin typeface="Arial"/>
                <a:cs typeface="Arial"/>
              </a:rPr>
              <a:t>v</a:t>
            </a:r>
            <a:r>
              <a:rPr sz="1600" b="1" spc="-10" dirty="0" smtClean="0">
                <a:solidFill>
                  <a:srgbClr val="091D5D"/>
                </a:solidFill>
                <a:latin typeface="Arial"/>
                <a:cs typeface="Arial"/>
              </a:rPr>
              <a:t>er</a:t>
            </a:r>
            <a:r>
              <a:rPr lang="en-US" sz="1600" b="1" spc="-10" dirty="0" smtClean="0">
                <a:solidFill>
                  <a:srgbClr val="091D5D"/>
                </a:solidFill>
                <a:latin typeface="Arial"/>
                <a:cs typeface="Arial"/>
              </a:rPr>
              <a:t>ed</a:t>
            </a:r>
            <a:r>
              <a:rPr sz="1600" b="1" spc="-10" dirty="0" smtClean="0">
                <a:solidFill>
                  <a:srgbClr val="091D5D"/>
                </a:solidFill>
                <a:latin typeface="Arial"/>
                <a:cs typeface="Arial"/>
              </a:rPr>
              <a:t>:</a:t>
            </a:r>
          </a:p>
          <a:p>
            <a:pPr marL="299085" indent="-286385">
              <a:lnSpc>
                <a:spcPct val="100000"/>
              </a:lnSpc>
              <a:spcBef>
                <a:spcPts val="600"/>
              </a:spcBef>
              <a:buClr>
                <a:srgbClr val="091D5D"/>
              </a:buClr>
              <a:buFont typeface="Arial"/>
              <a:buChar char="•"/>
              <a:tabLst>
                <a:tab pos="299720" algn="l"/>
              </a:tabLst>
            </a:pPr>
            <a:r>
              <a:rPr lang="en-US" sz="1600" spc="-10" dirty="0" smtClean="0">
                <a:solidFill>
                  <a:srgbClr val="091D5D"/>
                </a:solidFill>
                <a:latin typeface="Arial"/>
                <a:cs typeface="Arial"/>
              </a:rPr>
              <a:t>Year Selection for ISP</a:t>
            </a:r>
            <a:endParaRPr sz="1600" spc="-10" dirty="0">
              <a:solidFill>
                <a:srgbClr val="091D5D"/>
              </a:solidFill>
              <a:latin typeface="Arial"/>
              <a:cs typeface="Arial"/>
            </a:endParaRPr>
          </a:p>
        </p:txBody>
      </p:sp>
      <p:sp>
        <p:nvSpPr>
          <p:cNvPr id="4" name="Slide Number Placeholder 3"/>
          <p:cNvSpPr>
            <a:spLocks noGrp="1"/>
          </p:cNvSpPr>
          <p:nvPr>
            <p:ph type="sldNum" sz="quarter" idx="7"/>
          </p:nvPr>
        </p:nvSpPr>
        <p:spPr/>
        <p:txBody>
          <a:bodyPr/>
          <a:lstStyle/>
          <a:p>
            <a:pPr algn="r"/>
            <a:fld id="{3F60DBFB-C06E-4CD8-A9EF-C81439A560F9}" type="slidenum">
              <a:rPr lang="en-US" smtClean="0"/>
              <a:pPr algn="r"/>
              <a:t>22</a:t>
            </a:fld>
            <a:endParaRPr lang="en-US" dirty="0"/>
          </a:p>
        </p:txBody>
      </p:sp>
    </p:spTree>
    <p:extLst>
      <p:ext uri="{BB962C8B-B14F-4D97-AF65-F5344CB8AC3E}">
        <p14:creationId xmlns:p14="http://schemas.microsoft.com/office/powerpoint/2010/main" val="2617423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Chapter</a:t>
            </a:r>
            <a:r>
              <a:rPr spc="10" dirty="0" smtClean="0"/>
              <a:t> </a:t>
            </a:r>
            <a:r>
              <a:rPr spc="-5" dirty="0"/>
              <a:t>Plan</a:t>
            </a:r>
          </a:p>
        </p:txBody>
      </p:sp>
      <p:sp>
        <p:nvSpPr>
          <p:cNvPr id="8" name="Rectangle 7"/>
          <p:cNvSpPr/>
          <p:nvPr/>
        </p:nvSpPr>
        <p:spPr>
          <a:xfrm>
            <a:off x="533400" y="1295400"/>
            <a:ext cx="8153400" cy="1600438"/>
          </a:xfrm>
          <a:prstGeom prst="rect">
            <a:avLst/>
          </a:prstGeom>
        </p:spPr>
        <p:txBody>
          <a:bodyPr wrap="square">
            <a:spAutoFit/>
          </a:bodyPr>
          <a:lstStyle/>
          <a:p>
            <a:pPr marL="285750" indent="-285750">
              <a:buFont typeface="Arial" panose="020B0604020202020204" pitchFamily="34" charset="0"/>
              <a:buChar char="•"/>
            </a:pPr>
            <a:r>
              <a:rPr lang="en-US" sz="1400" b="1" spc="-10" dirty="0" smtClean="0">
                <a:solidFill>
                  <a:srgbClr val="091D5D"/>
                </a:solidFill>
                <a:latin typeface="Arial"/>
                <a:cs typeface="Arial"/>
              </a:rPr>
              <a:t>Chapter </a:t>
            </a:r>
            <a:r>
              <a:rPr lang="en-US" sz="1400" b="1" spc="-10" dirty="0">
                <a:solidFill>
                  <a:srgbClr val="091D5D"/>
                </a:solidFill>
                <a:latin typeface="Arial"/>
                <a:cs typeface="Arial"/>
              </a:rPr>
              <a:t>1: </a:t>
            </a:r>
            <a:r>
              <a:rPr lang="en-US" sz="1400" b="1" spc="-10" dirty="0" smtClean="0">
                <a:solidFill>
                  <a:srgbClr val="091D5D"/>
                </a:solidFill>
                <a:latin typeface="Arial"/>
                <a:cs typeface="Arial"/>
              </a:rPr>
              <a:t>Overview of the ISP </a:t>
            </a:r>
            <a:r>
              <a:rPr lang="en-US" sz="1400" b="1" spc="-10" dirty="0">
                <a:solidFill>
                  <a:srgbClr val="091D5D"/>
                </a:solidFill>
                <a:latin typeface="Arial"/>
                <a:cs typeface="Arial"/>
              </a:rPr>
              <a:t>Module </a:t>
            </a:r>
          </a:p>
          <a:p>
            <a:pPr marL="285750" indent="-285750">
              <a:buFont typeface="Arial" panose="020B0604020202020204" pitchFamily="34" charset="0"/>
              <a:buChar char="•"/>
            </a:pPr>
            <a:r>
              <a:rPr lang="en-US" sz="1400" b="1" spc="-10" dirty="0" smtClean="0">
                <a:solidFill>
                  <a:srgbClr val="091D5D"/>
                </a:solidFill>
                <a:latin typeface="Arial"/>
                <a:cs typeface="Arial"/>
              </a:rPr>
              <a:t>Chapter 2: Year Selection</a:t>
            </a:r>
          </a:p>
          <a:p>
            <a:pPr marL="285750" indent="-285750">
              <a:buFont typeface="Arial" panose="020B0604020202020204" pitchFamily="34" charset="0"/>
              <a:buChar char="•"/>
            </a:pPr>
            <a:r>
              <a:rPr lang="en-US" sz="1400" b="1" spc="-10" dirty="0" smtClean="0">
                <a:solidFill>
                  <a:srgbClr val="091D5D"/>
                </a:solidFill>
                <a:latin typeface="Arial"/>
                <a:cs typeface="Arial"/>
              </a:rPr>
              <a:t>Chapter 3: Progress Summaries</a:t>
            </a:r>
          </a:p>
          <a:p>
            <a:pPr marL="285750" indent="-285750">
              <a:buFont typeface="Arial" panose="020B0604020202020204" pitchFamily="34" charset="0"/>
              <a:buChar char="•"/>
            </a:pPr>
            <a:r>
              <a:rPr lang="en-US" sz="1400" b="1" spc="-10" dirty="0" smtClean="0">
                <a:solidFill>
                  <a:srgbClr val="091D5D"/>
                </a:solidFill>
                <a:latin typeface="Arial"/>
                <a:cs typeface="Arial"/>
              </a:rPr>
              <a:t>Chapter </a:t>
            </a:r>
            <a:r>
              <a:rPr lang="en-US" sz="1400" b="1" spc="-10" dirty="0">
                <a:solidFill>
                  <a:srgbClr val="091D5D"/>
                </a:solidFill>
                <a:latin typeface="Arial"/>
                <a:cs typeface="Arial"/>
              </a:rPr>
              <a:t>4</a:t>
            </a:r>
            <a:r>
              <a:rPr lang="en-US" sz="1400" b="1" spc="-10" dirty="0" smtClean="0">
                <a:solidFill>
                  <a:srgbClr val="091D5D"/>
                </a:solidFill>
                <a:latin typeface="Arial"/>
                <a:cs typeface="Arial"/>
              </a:rPr>
              <a:t>: Progress Summary </a:t>
            </a:r>
            <a:r>
              <a:rPr lang="en-US" sz="1400" b="1" spc="-10" dirty="0">
                <a:solidFill>
                  <a:srgbClr val="091D5D"/>
                </a:solidFill>
                <a:latin typeface="Arial"/>
                <a:cs typeface="Arial"/>
              </a:rPr>
              <a:t>Report</a:t>
            </a:r>
          </a:p>
          <a:p>
            <a:pPr marL="285750" lvl="1" indent="-285750">
              <a:buFont typeface="Arial" panose="020B0604020202020204" pitchFamily="34" charset="0"/>
              <a:buChar char="•"/>
            </a:pPr>
            <a:r>
              <a:rPr lang="en-US" sz="1400" b="1" spc="-10" dirty="0" smtClean="0">
                <a:solidFill>
                  <a:srgbClr val="091D5D"/>
                </a:solidFill>
                <a:latin typeface="Arial"/>
                <a:cs typeface="Arial"/>
              </a:rPr>
              <a:t>Chapter </a:t>
            </a:r>
            <a:r>
              <a:rPr lang="en-US" sz="1400" b="1" spc="-10" dirty="0">
                <a:solidFill>
                  <a:srgbClr val="091D5D"/>
                </a:solidFill>
                <a:latin typeface="Arial"/>
                <a:cs typeface="Arial"/>
              </a:rPr>
              <a:t>5: </a:t>
            </a:r>
            <a:r>
              <a:rPr lang="en-US" sz="1400" b="1" spc="-10" dirty="0" smtClean="0">
                <a:solidFill>
                  <a:srgbClr val="091D5D"/>
                </a:solidFill>
                <a:latin typeface="Arial"/>
                <a:cs typeface="Arial"/>
              </a:rPr>
              <a:t>Area Office Director Approval of the ISP</a:t>
            </a:r>
            <a:endParaRPr lang="en-US" sz="1400" b="1" spc="-10" dirty="0">
              <a:solidFill>
                <a:srgbClr val="091D5D"/>
              </a:solidFill>
              <a:latin typeface="Arial"/>
              <a:cs typeface="Arial"/>
            </a:endParaRPr>
          </a:p>
          <a:p>
            <a:pPr marL="285750" indent="-285750">
              <a:buFont typeface="Arial" panose="020B0604020202020204" pitchFamily="34" charset="0"/>
              <a:buChar char="•"/>
            </a:pPr>
            <a:r>
              <a:rPr lang="en-US" sz="1400" b="1" spc="-10" dirty="0" smtClean="0">
                <a:solidFill>
                  <a:srgbClr val="091D5D"/>
                </a:solidFill>
                <a:latin typeface="Arial"/>
                <a:cs typeface="Arial"/>
              </a:rPr>
              <a:t>Chapter 6: </a:t>
            </a:r>
            <a:r>
              <a:rPr lang="en-US" sz="1400" b="1" spc="-10" dirty="0">
                <a:solidFill>
                  <a:srgbClr val="091D5D"/>
                </a:solidFill>
                <a:latin typeface="Arial"/>
                <a:cs typeface="Arial"/>
              </a:rPr>
              <a:t>Modifications </a:t>
            </a:r>
          </a:p>
          <a:p>
            <a:pPr marL="285750" indent="-285750">
              <a:buFont typeface="Arial" panose="020B0604020202020204" pitchFamily="34" charset="0"/>
              <a:buChar char="•"/>
            </a:pPr>
            <a:r>
              <a:rPr lang="en-US" sz="1400" b="1" spc="-10" dirty="0" smtClean="0">
                <a:solidFill>
                  <a:srgbClr val="091D5D"/>
                </a:solidFill>
                <a:latin typeface="Arial"/>
                <a:cs typeface="Arial"/>
              </a:rPr>
              <a:t>Chapter </a:t>
            </a:r>
            <a:r>
              <a:rPr lang="en-US" sz="1400" b="1" spc="-10" dirty="0">
                <a:solidFill>
                  <a:srgbClr val="091D5D"/>
                </a:solidFill>
                <a:latin typeface="Arial"/>
                <a:cs typeface="Arial"/>
              </a:rPr>
              <a:t>7</a:t>
            </a:r>
            <a:r>
              <a:rPr lang="en-US" sz="1400" b="1" spc="-10" dirty="0" smtClean="0">
                <a:solidFill>
                  <a:srgbClr val="091D5D"/>
                </a:solidFill>
                <a:latin typeface="Arial"/>
                <a:cs typeface="Arial"/>
              </a:rPr>
              <a:t>: </a:t>
            </a:r>
            <a:r>
              <a:rPr lang="en-US" sz="1400" b="1" spc="-10" dirty="0">
                <a:solidFill>
                  <a:srgbClr val="091D5D"/>
                </a:solidFill>
                <a:latin typeface="Arial"/>
                <a:cs typeface="Arial"/>
              </a:rPr>
              <a:t>Additional Functionality and Conclusion  </a:t>
            </a:r>
          </a:p>
        </p:txBody>
      </p:sp>
      <p:sp>
        <p:nvSpPr>
          <p:cNvPr id="4" name="Slide Number Placeholder 3"/>
          <p:cNvSpPr>
            <a:spLocks noGrp="1"/>
          </p:cNvSpPr>
          <p:nvPr>
            <p:ph type="sldNum" sz="quarter" idx="7"/>
          </p:nvPr>
        </p:nvSpPr>
        <p:spPr/>
        <p:txBody>
          <a:bodyPr/>
          <a:lstStyle/>
          <a:p>
            <a:pPr algn="r"/>
            <a:fld id="{81D60167-4931-47E6-BA6A-407CBD079E47}" type="slidenum">
              <a:rPr lang="en-US" smtClean="0"/>
              <a:pPr algn="r"/>
              <a:t>3</a:t>
            </a:fld>
            <a:endParaRPr lang="en-US" dirty="0"/>
          </a:p>
        </p:txBody>
      </p:sp>
    </p:spTree>
    <p:extLst>
      <p:ext uri="{BB962C8B-B14F-4D97-AF65-F5344CB8AC3E}">
        <p14:creationId xmlns:p14="http://schemas.microsoft.com/office/powerpoint/2010/main" val="3782870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Chapter</a:t>
            </a:r>
            <a:r>
              <a:rPr spc="10" dirty="0" smtClean="0"/>
              <a:t> </a:t>
            </a:r>
            <a:r>
              <a:rPr spc="-5" dirty="0"/>
              <a:t>Plan</a:t>
            </a:r>
          </a:p>
        </p:txBody>
      </p:sp>
      <p:sp>
        <p:nvSpPr>
          <p:cNvPr id="4" name="Slide Number Placeholder 3"/>
          <p:cNvSpPr>
            <a:spLocks noGrp="1"/>
          </p:cNvSpPr>
          <p:nvPr>
            <p:ph type="sldNum" sz="quarter" idx="7"/>
          </p:nvPr>
        </p:nvSpPr>
        <p:spPr/>
        <p:txBody>
          <a:bodyPr/>
          <a:lstStyle/>
          <a:p>
            <a:pPr algn="r"/>
            <a:fld id="{81D60167-4931-47E6-BA6A-407CBD079E47}" type="slidenum">
              <a:rPr lang="en-US" smtClean="0"/>
              <a:pPr algn="r"/>
              <a:t>4</a:t>
            </a:fld>
            <a:endParaRPr lang="en-US" dirty="0"/>
          </a:p>
        </p:txBody>
      </p:sp>
      <p:sp>
        <p:nvSpPr>
          <p:cNvPr id="6" name="TextBox 5"/>
          <p:cNvSpPr txBox="1"/>
          <p:nvPr/>
        </p:nvSpPr>
        <p:spPr>
          <a:xfrm>
            <a:off x="533400" y="1295400"/>
            <a:ext cx="8079359" cy="5047536"/>
          </a:xfrm>
          <a:prstGeom prst="rect">
            <a:avLst/>
          </a:prstGeom>
          <a:noFill/>
        </p:spPr>
        <p:txBody>
          <a:bodyPr wrap="square" rtlCol="0">
            <a:spAutoFit/>
          </a:bodyPr>
          <a:lstStyle/>
          <a:p>
            <a:pPr marL="285750" indent="-285750">
              <a:buFont typeface="Arial" panose="020B0604020202020204" pitchFamily="34" charset="0"/>
              <a:buChar char="•"/>
            </a:pPr>
            <a:r>
              <a:rPr lang="en-US" sz="1400" b="1" spc="-10" dirty="0" smtClean="0">
                <a:solidFill>
                  <a:srgbClr val="091D5D"/>
                </a:solidFill>
                <a:latin typeface="Arial"/>
                <a:cs typeface="Arial"/>
              </a:rPr>
              <a:t>Chapter 1: Overview of the ISP </a:t>
            </a:r>
            <a:r>
              <a:rPr lang="en-US" sz="1400" b="1" spc="-10" dirty="0">
                <a:solidFill>
                  <a:srgbClr val="091D5D"/>
                </a:solidFill>
                <a:latin typeface="Arial"/>
                <a:cs typeface="Arial"/>
              </a:rPr>
              <a:t>Module </a:t>
            </a:r>
          </a:p>
          <a:p>
            <a:pPr marL="742950" lvl="2" indent="-285750">
              <a:buFont typeface="Courier New" panose="02070309020205020404" pitchFamily="49" charset="0"/>
              <a:buChar char="o"/>
            </a:pPr>
            <a:r>
              <a:rPr lang="en-US" sz="1400" spc="-10" dirty="0">
                <a:solidFill>
                  <a:srgbClr val="091D5D"/>
                </a:solidFill>
                <a:latin typeface="Arial"/>
                <a:cs typeface="Arial"/>
              </a:rPr>
              <a:t>ISP Workflow</a:t>
            </a:r>
          </a:p>
          <a:p>
            <a:pPr marL="742950" lvl="2" indent="-285750">
              <a:buFont typeface="Courier New" panose="02070309020205020404" pitchFamily="49" charset="0"/>
              <a:buChar char="o"/>
            </a:pPr>
            <a:r>
              <a:rPr lang="en-US" sz="1400" spc="-10" dirty="0">
                <a:solidFill>
                  <a:srgbClr val="091D5D"/>
                </a:solidFill>
                <a:latin typeface="Arial"/>
                <a:cs typeface="Arial"/>
              </a:rPr>
              <a:t>Refresher on </a:t>
            </a:r>
            <a:r>
              <a:rPr lang="en-US" sz="1400" spc="-10" dirty="0" smtClean="0">
                <a:solidFill>
                  <a:srgbClr val="091D5D"/>
                </a:solidFill>
                <a:latin typeface="Arial"/>
                <a:cs typeface="Arial"/>
              </a:rPr>
              <a:t>Recent Enhancements </a:t>
            </a:r>
            <a:endParaRPr lang="en-US" sz="1400" spc="-10" dirty="0">
              <a:solidFill>
                <a:srgbClr val="091D5D"/>
              </a:solidFill>
              <a:latin typeface="Arial"/>
              <a:cs typeface="Arial"/>
            </a:endParaRPr>
          </a:p>
          <a:p>
            <a:pPr marL="285750" indent="-285750">
              <a:buFont typeface="Arial" panose="020B0604020202020204" pitchFamily="34" charset="0"/>
              <a:buChar char="•"/>
            </a:pPr>
            <a:r>
              <a:rPr lang="en-US" sz="1400" b="1" spc="-10" dirty="0" smtClean="0">
                <a:solidFill>
                  <a:srgbClr val="091D5D"/>
                </a:solidFill>
                <a:latin typeface="Arial"/>
                <a:cs typeface="Arial"/>
              </a:rPr>
              <a:t>Chapter </a:t>
            </a:r>
            <a:r>
              <a:rPr lang="en-US" sz="1400" b="1" spc="-10" dirty="0">
                <a:solidFill>
                  <a:srgbClr val="091D5D"/>
                </a:solidFill>
                <a:latin typeface="Arial"/>
                <a:cs typeface="Arial"/>
              </a:rPr>
              <a:t>2: Year Selection</a:t>
            </a:r>
          </a:p>
          <a:p>
            <a:pPr marL="742950" lvl="1" indent="-285750">
              <a:buFont typeface="Courier New" panose="02070309020205020404" pitchFamily="49" charset="0"/>
              <a:buChar char="o"/>
            </a:pPr>
            <a:r>
              <a:rPr lang="en-US" sz="1400" spc="-10" dirty="0" smtClean="0">
                <a:solidFill>
                  <a:srgbClr val="091D5D"/>
                </a:solidFill>
                <a:latin typeface="Arial"/>
                <a:cs typeface="Arial"/>
              </a:rPr>
              <a:t>Year Selection for ISP</a:t>
            </a:r>
          </a:p>
          <a:p>
            <a:pPr marL="285750" indent="-285750">
              <a:buFont typeface="Arial" panose="020B0604020202020204" pitchFamily="34" charset="0"/>
              <a:buChar char="•"/>
            </a:pPr>
            <a:r>
              <a:rPr lang="en-US" sz="1400" b="1" spc="-10" dirty="0" smtClean="0">
                <a:solidFill>
                  <a:srgbClr val="091D5D"/>
                </a:solidFill>
                <a:latin typeface="Arial"/>
                <a:cs typeface="Arial"/>
              </a:rPr>
              <a:t>Chapter </a:t>
            </a:r>
            <a:r>
              <a:rPr lang="en-US" sz="1400" b="1" spc="-10" dirty="0">
                <a:solidFill>
                  <a:srgbClr val="091D5D"/>
                </a:solidFill>
                <a:latin typeface="Arial"/>
                <a:cs typeface="Arial"/>
              </a:rPr>
              <a:t>3</a:t>
            </a:r>
            <a:r>
              <a:rPr lang="en-US" sz="1400" b="1" spc="-10" dirty="0" smtClean="0">
                <a:solidFill>
                  <a:srgbClr val="091D5D"/>
                </a:solidFill>
                <a:latin typeface="Arial"/>
                <a:cs typeface="Arial"/>
              </a:rPr>
              <a:t>: </a:t>
            </a:r>
            <a:r>
              <a:rPr lang="en-US" sz="1400" b="1" spc="-10" dirty="0">
                <a:solidFill>
                  <a:srgbClr val="091D5D"/>
                </a:solidFill>
                <a:latin typeface="Arial"/>
                <a:cs typeface="Arial"/>
              </a:rPr>
              <a:t>Progress </a:t>
            </a:r>
            <a:r>
              <a:rPr lang="en-US" sz="1400" b="1" spc="-10" dirty="0" smtClean="0">
                <a:solidFill>
                  <a:srgbClr val="091D5D"/>
                </a:solidFill>
                <a:latin typeface="Arial"/>
                <a:cs typeface="Arial"/>
              </a:rPr>
              <a:t>Summaries</a:t>
            </a:r>
            <a:endParaRPr lang="en-US" sz="1400" b="1" spc="-10" dirty="0">
              <a:solidFill>
                <a:srgbClr val="091D5D"/>
              </a:solidFill>
              <a:latin typeface="Arial"/>
              <a:cs typeface="Arial"/>
            </a:endParaRPr>
          </a:p>
          <a:p>
            <a:pPr marL="742950" lvl="2" indent="-285750">
              <a:buFont typeface="Courier New" panose="02070309020205020404" pitchFamily="49" charset="0"/>
              <a:buChar char="o"/>
            </a:pPr>
            <a:r>
              <a:rPr lang="en-US" sz="1400" spc="-10" dirty="0">
                <a:solidFill>
                  <a:srgbClr val="091D5D"/>
                </a:solidFill>
                <a:latin typeface="Arial"/>
                <a:cs typeface="Arial"/>
              </a:rPr>
              <a:t>Overview of Progress </a:t>
            </a:r>
            <a:r>
              <a:rPr lang="en-US" sz="1400" spc="-10" dirty="0" smtClean="0">
                <a:solidFill>
                  <a:srgbClr val="091D5D"/>
                </a:solidFill>
                <a:latin typeface="Arial"/>
                <a:cs typeface="Arial"/>
              </a:rPr>
              <a:t>Summaries</a:t>
            </a:r>
            <a:endParaRPr lang="en-US" sz="1400" spc="-10" dirty="0">
              <a:solidFill>
                <a:srgbClr val="091D5D"/>
              </a:solidFill>
              <a:latin typeface="Arial"/>
              <a:cs typeface="Arial"/>
            </a:endParaRPr>
          </a:p>
          <a:p>
            <a:pPr marL="742950" lvl="2" indent="-285750">
              <a:buFont typeface="Courier New" panose="02070309020205020404" pitchFamily="49" charset="0"/>
              <a:buChar char="o"/>
            </a:pPr>
            <a:r>
              <a:rPr lang="en-US" sz="1400" spc="-10" dirty="0" smtClean="0">
                <a:solidFill>
                  <a:srgbClr val="091D5D"/>
                </a:solidFill>
                <a:latin typeface="Arial"/>
                <a:cs typeface="Arial"/>
              </a:rPr>
              <a:t>Progress Summary Review Switchboard</a:t>
            </a:r>
            <a:endParaRPr lang="en-US" sz="1400" spc="-10" dirty="0">
              <a:solidFill>
                <a:srgbClr val="091D5D"/>
              </a:solidFill>
              <a:latin typeface="Arial"/>
              <a:cs typeface="Arial"/>
            </a:endParaRPr>
          </a:p>
          <a:p>
            <a:pPr marL="742950" lvl="2" indent="-285750">
              <a:buFont typeface="Courier New" panose="02070309020205020404" pitchFamily="49" charset="0"/>
              <a:buChar char="o"/>
            </a:pPr>
            <a:r>
              <a:rPr lang="en-US" sz="1400" spc="-10" dirty="0">
                <a:solidFill>
                  <a:srgbClr val="091D5D"/>
                </a:solidFill>
                <a:latin typeface="Arial"/>
                <a:cs typeface="Arial"/>
              </a:rPr>
              <a:t>Scenario: Initiate a </a:t>
            </a:r>
            <a:r>
              <a:rPr lang="en-US" sz="1400" spc="-10" dirty="0" smtClean="0">
                <a:solidFill>
                  <a:srgbClr val="091D5D"/>
                </a:solidFill>
                <a:latin typeface="Arial"/>
                <a:cs typeface="Arial"/>
              </a:rPr>
              <a:t>Progress Summary</a:t>
            </a:r>
            <a:endParaRPr lang="en-US" sz="1400" spc="-10" dirty="0">
              <a:solidFill>
                <a:srgbClr val="091D5D"/>
              </a:solidFill>
              <a:latin typeface="Arial"/>
              <a:cs typeface="Arial"/>
            </a:endParaRPr>
          </a:p>
          <a:p>
            <a:pPr marL="742950" lvl="2" indent="-285750">
              <a:buFont typeface="Courier New" panose="02070309020205020404" pitchFamily="49" charset="0"/>
              <a:buChar char="o"/>
            </a:pPr>
            <a:r>
              <a:rPr lang="en-US" sz="1400" spc="-10" dirty="0">
                <a:solidFill>
                  <a:srgbClr val="091D5D"/>
                </a:solidFill>
                <a:latin typeface="Arial"/>
                <a:cs typeface="Arial"/>
              </a:rPr>
              <a:t>Scenario: Review an </a:t>
            </a:r>
            <a:r>
              <a:rPr lang="en-US" sz="1400" spc="-10" dirty="0" smtClean="0">
                <a:solidFill>
                  <a:srgbClr val="091D5D"/>
                </a:solidFill>
                <a:latin typeface="Arial"/>
                <a:cs typeface="Arial"/>
              </a:rPr>
              <a:t>Progress Summary</a:t>
            </a:r>
            <a:endParaRPr lang="en-US" sz="1400" spc="-10" dirty="0">
              <a:solidFill>
                <a:srgbClr val="091D5D"/>
              </a:solidFill>
              <a:latin typeface="Arial"/>
              <a:cs typeface="Arial"/>
            </a:endParaRPr>
          </a:p>
          <a:p>
            <a:pPr marL="285750" lvl="1" indent="-285750">
              <a:buFont typeface="Arial" panose="020B0604020202020204" pitchFamily="34" charset="0"/>
              <a:buChar char="•"/>
            </a:pPr>
            <a:r>
              <a:rPr lang="en-US" sz="1400" b="1" spc="-10" dirty="0" smtClean="0">
                <a:solidFill>
                  <a:srgbClr val="091D5D"/>
                </a:solidFill>
                <a:latin typeface="Arial"/>
                <a:cs typeface="Arial"/>
              </a:rPr>
              <a:t>Chapter 4: Progress Summary </a:t>
            </a:r>
            <a:r>
              <a:rPr lang="en-US" sz="1400" b="1" spc="-10" dirty="0">
                <a:solidFill>
                  <a:srgbClr val="091D5D"/>
                </a:solidFill>
                <a:latin typeface="Arial"/>
                <a:cs typeface="Arial"/>
              </a:rPr>
              <a:t>Report</a:t>
            </a:r>
          </a:p>
          <a:p>
            <a:pPr marL="742950" lvl="2" indent="-285750">
              <a:buFont typeface="Courier New" panose="02070309020205020404" pitchFamily="49" charset="0"/>
              <a:buChar char="o"/>
            </a:pPr>
            <a:r>
              <a:rPr lang="en-US" sz="1400" spc="-10" dirty="0">
                <a:solidFill>
                  <a:srgbClr val="091D5D"/>
                </a:solidFill>
                <a:latin typeface="Arial"/>
                <a:cs typeface="Arial"/>
              </a:rPr>
              <a:t>Scenario: Accessing </a:t>
            </a:r>
            <a:r>
              <a:rPr lang="en-US" sz="1400" spc="-10" dirty="0" smtClean="0">
                <a:solidFill>
                  <a:srgbClr val="091D5D"/>
                </a:solidFill>
                <a:latin typeface="Arial"/>
                <a:cs typeface="Arial"/>
              </a:rPr>
              <a:t>a Progress Summary Report</a:t>
            </a:r>
            <a:endParaRPr lang="en-US" sz="1400" spc="-10" dirty="0">
              <a:solidFill>
                <a:srgbClr val="091D5D"/>
              </a:solidFill>
              <a:latin typeface="Arial"/>
              <a:cs typeface="Arial"/>
            </a:endParaRPr>
          </a:p>
          <a:p>
            <a:pPr marL="285750" lvl="1" indent="-285750">
              <a:buFont typeface="Arial" panose="020B0604020202020204" pitchFamily="34" charset="0"/>
              <a:buChar char="•"/>
            </a:pPr>
            <a:r>
              <a:rPr lang="en-US" sz="1400" b="1" spc="-10" dirty="0" smtClean="0">
                <a:solidFill>
                  <a:srgbClr val="091D5D"/>
                </a:solidFill>
                <a:latin typeface="Arial"/>
                <a:cs typeface="Arial"/>
              </a:rPr>
              <a:t>Chapter </a:t>
            </a:r>
            <a:r>
              <a:rPr lang="en-US" sz="1400" b="1" spc="-10" dirty="0">
                <a:solidFill>
                  <a:srgbClr val="091D5D"/>
                </a:solidFill>
                <a:latin typeface="Arial"/>
                <a:cs typeface="Arial"/>
              </a:rPr>
              <a:t>5: </a:t>
            </a:r>
            <a:r>
              <a:rPr lang="en-US" sz="1400" b="1" spc="-10" dirty="0" smtClean="0">
                <a:solidFill>
                  <a:srgbClr val="091D5D"/>
                </a:solidFill>
                <a:latin typeface="Arial"/>
                <a:cs typeface="Arial"/>
              </a:rPr>
              <a:t>Area Office Director Approval of the ISP</a:t>
            </a:r>
            <a:endParaRPr lang="en-US" sz="1400" b="1" spc="-10" dirty="0">
              <a:solidFill>
                <a:srgbClr val="091D5D"/>
              </a:solidFill>
              <a:latin typeface="Arial"/>
              <a:cs typeface="Arial"/>
            </a:endParaRPr>
          </a:p>
          <a:p>
            <a:pPr marL="742950" lvl="2" indent="-285750">
              <a:buFont typeface="Courier New" panose="02070309020205020404" pitchFamily="49" charset="0"/>
              <a:buChar char="o"/>
            </a:pPr>
            <a:r>
              <a:rPr lang="en-US" sz="1400" spc="-10" dirty="0">
                <a:solidFill>
                  <a:srgbClr val="091D5D"/>
                </a:solidFill>
                <a:latin typeface="Arial"/>
                <a:cs typeface="Arial"/>
              </a:rPr>
              <a:t>New </a:t>
            </a:r>
            <a:r>
              <a:rPr lang="en-US" sz="1400" spc="-10" dirty="0" smtClean="0">
                <a:solidFill>
                  <a:srgbClr val="091D5D"/>
                </a:solidFill>
                <a:latin typeface="Arial"/>
                <a:cs typeface="Arial"/>
              </a:rPr>
              <a:t>Trigger for </a:t>
            </a:r>
            <a:r>
              <a:rPr lang="en-US" sz="1400" spc="-10" dirty="0">
                <a:solidFill>
                  <a:srgbClr val="091D5D"/>
                </a:solidFill>
                <a:latin typeface="Arial"/>
                <a:cs typeface="Arial"/>
              </a:rPr>
              <a:t>Locking the ISP in HCSIS </a:t>
            </a:r>
          </a:p>
          <a:p>
            <a:pPr marL="742950" lvl="2" indent="-285750">
              <a:buFont typeface="Courier New" panose="02070309020205020404" pitchFamily="49" charset="0"/>
              <a:buChar char="o"/>
            </a:pPr>
            <a:r>
              <a:rPr lang="en-US" sz="1400" spc="-10" dirty="0">
                <a:solidFill>
                  <a:srgbClr val="091D5D"/>
                </a:solidFill>
                <a:latin typeface="Arial"/>
                <a:cs typeface="Arial"/>
              </a:rPr>
              <a:t>Lock Icon on Individual </a:t>
            </a:r>
            <a:r>
              <a:rPr lang="en-US" sz="1400" spc="-10" dirty="0" smtClean="0">
                <a:solidFill>
                  <a:srgbClr val="091D5D"/>
                </a:solidFill>
                <a:latin typeface="Arial"/>
                <a:cs typeface="Arial"/>
              </a:rPr>
              <a:t>Dashboard</a:t>
            </a:r>
            <a:endParaRPr lang="en-US" sz="1400" spc="-10" dirty="0">
              <a:solidFill>
                <a:srgbClr val="091D5D"/>
              </a:solidFill>
              <a:latin typeface="Arial"/>
              <a:cs typeface="Arial"/>
            </a:endParaRPr>
          </a:p>
          <a:p>
            <a:pPr marL="285750" indent="-285750">
              <a:buFont typeface="Arial" panose="020B0604020202020204" pitchFamily="34" charset="0"/>
              <a:buChar char="•"/>
            </a:pPr>
            <a:r>
              <a:rPr lang="en-US" sz="1400" b="1" spc="-10" dirty="0" smtClean="0">
                <a:solidFill>
                  <a:srgbClr val="091D5D"/>
                </a:solidFill>
                <a:latin typeface="Arial"/>
                <a:cs typeface="Arial"/>
              </a:rPr>
              <a:t>Chapter </a:t>
            </a:r>
            <a:r>
              <a:rPr lang="en-US" sz="1400" b="1" spc="-10" dirty="0">
                <a:solidFill>
                  <a:srgbClr val="091D5D"/>
                </a:solidFill>
                <a:latin typeface="Arial"/>
                <a:cs typeface="Arial"/>
              </a:rPr>
              <a:t>6</a:t>
            </a:r>
            <a:r>
              <a:rPr lang="en-US" sz="1400" b="1" spc="-10" dirty="0" smtClean="0">
                <a:solidFill>
                  <a:srgbClr val="091D5D"/>
                </a:solidFill>
                <a:latin typeface="Arial"/>
                <a:cs typeface="Arial"/>
              </a:rPr>
              <a:t>: </a:t>
            </a:r>
            <a:r>
              <a:rPr lang="en-US" sz="1400" b="1" spc="-10" dirty="0">
                <a:solidFill>
                  <a:srgbClr val="091D5D"/>
                </a:solidFill>
                <a:latin typeface="Arial"/>
                <a:cs typeface="Arial"/>
              </a:rPr>
              <a:t>Modifications </a:t>
            </a:r>
          </a:p>
          <a:p>
            <a:pPr marL="742950" lvl="2" indent="-285750">
              <a:buFont typeface="Courier New" panose="02070309020205020404" pitchFamily="49" charset="0"/>
              <a:buChar char="o"/>
            </a:pPr>
            <a:r>
              <a:rPr lang="en-US" sz="1400" spc="-10" dirty="0">
                <a:solidFill>
                  <a:srgbClr val="091D5D"/>
                </a:solidFill>
                <a:latin typeface="Arial"/>
                <a:cs typeface="Arial"/>
              </a:rPr>
              <a:t>Overview of Modifications</a:t>
            </a:r>
          </a:p>
          <a:p>
            <a:pPr marL="742950" lvl="2" indent="-285750">
              <a:buFont typeface="Courier New" panose="02070309020205020404" pitchFamily="49" charset="0"/>
              <a:buChar char="o"/>
            </a:pPr>
            <a:r>
              <a:rPr lang="en-US" sz="1400" spc="-10" dirty="0">
                <a:solidFill>
                  <a:srgbClr val="091D5D"/>
                </a:solidFill>
                <a:latin typeface="Arial"/>
                <a:cs typeface="Arial"/>
              </a:rPr>
              <a:t>Scenario: </a:t>
            </a:r>
            <a:r>
              <a:rPr lang="en-US" sz="1400" spc="-10" dirty="0" smtClean="0">
                <a:solidFill>
                  <a:srgbClr val="091D5D"/>
                </a:solidFill>
                <a:latin typeface="Arial"/>
                <a:cs typeface="Arial"/>
              </a:rPr>
              <a:t>Initiate </a:t>
            </a:r>
            <a:r>
              <a:rPr lang="en-US" sz="1400" spc="-10" dirty="0">
                <a:solidFill>
                  <a:srgbClr val="091D5D"/>
                </a:solidFill>
                <a:latin typeface="Arial"/>
                <a:cs typeface="Arial"/>
              </a:rPr>
              <a:t>a Modification</a:t>
            </a:r>
          </a:p>
          <a:p>
            <a:pPr marL="742950" lvl="2" indent="-285750">
              <a:buFont typeface="Courier New" panose="02070309020205020404" pitchFamily="49" charset="0"/>
              <a:buChar char="o"/>
            </a:pPr>
            <a:r>
              <a:rPr lang="en-US" sz="1400" spc="-10" dirty="0">
                <a:solidFill>
                  <a:srgbClr val="091D5D"/>
                </a:solidFill>
                <a:latin typeface="Arial"/>
                <a:cs typeface="Arial"/>
              </a:rPr>
              <a:t>Scenario: </a:t>
            </a:r>
            <a:r>
              <a:rPr lang="en-US" sz="1400" spc="-10" dirty="0" smtClean="0">
                <a:solidFill>
                  <a:srgbClr val="091D5D"/>
                </a:solidFill>
                <a:latin typeface="Arial"/>
                <a:cs typeface="Arial"/>
              </a:rPr>
              <a:t>Review and Revise </a:t>
            </a:r>
            <a:r>
              <a:rPr lang="en-US" sz="1400" spc="-10" dirty="0">
                <a:solidFill>
                  <a:srgbClr val="091D5D"/>
                </a:solidFill>
                <a:latin typeface="Arial"/>
                <a:cs typeface="Arial"/>
              </a:rPr>
              <a:t>a Modification</a:t>
            </a:r>
          </a:p>
          <a:p>
            <a:pPr marL="285750" indent="-285750">
              <a:buFont typeface="Arial" panose="020B0604020202020204" pitchFamily="34" charset="0"/>
              <a:buChar char="•"/>
            </a:pPr>
            <a:r>
              <a:rPr lang="en-US" sz="1400" b="1" spc="-10" dirty="0" smtClean="0">
                <a:solidFill>
                  <a:srgbClr val="091D5D"/>
                </a:solidFill>
                <a:latin typeface="Arial"/>
                <a:cs typeface="Arial"/>
              </a:rPr>
              <a:t>Chapter </a:t>
            </a:r>
            <a:r>
              <a:rPr lang="en-US" sz="1400" b="1" spc="-10" dirty="0">
                <a:solidFill>
                  <a:srgbClr val="091D5D"/>
                </a:solidFill>
                <a:latin typeface="Arial"/>
                <a:cs typeface="Arial"/>
              </a:rPr>
              <a:t>7</a:t>
            </a:r>
            <a:r>
              <a:rPr lang="en-US" sz="1400" b="1" spc="-10" dirty="0" smtClean="0">
                <a:solidFill>
                  <a:srgbClr val="091D5D"/>
                </a:solidFill>
                <a:latin typeface="Arial"/>
                <a:cs typeface="Arial"/>
              </a:rPr>
              <a:t>: </a:t>
            </a:r>
            <a:r>
              <a:rPr lang="en-US" sz="1400" b="1" spc="-10" dirty="0">
                <a:solidFill>
                  <a:srgbClr val="091D5D"/>
                </a:solidFill>
                <a:latin typeface="Arial"/>
                <a:cs typeface="Arial"/>
              </a:rPr>
              <a:t>Additional Functionality and Conclusion  </a:t>
            </a:r>
          </a:p>
          <a:p>
            <a:pPr marL="742950" lvl="2" indent="-285750">
              <a:buFont typeface="Courier New" panose="02070309020205020404" pitchFamily="49" charset="0"/>
              <a:buChar char="o"/>
            </a:pPr>
            <a:r>
              <a:rPr lang="en-US" sz="1400" spc="-10" dirty="0" smtClean="0">
                <a:solidFill>
                  <a:srgbClr val="091D5D"/>
                </a:solidFill>
                <a:latin typeface="Arial"/>
                <a:cs typeface="Arial"/>
              </a:rPr>
              <a:t>Internal Provider Workflow Enhancement</a:t>
            </a:r>
          </a:p>
          <a:p>
            <a:pPr marL="742950" lvl="2" indent="-285750">
              <a:buFont typeface="Courier New" panose="02070309020205020404" pitchFamily="49" charset="0"/>
              <a:buChar char="o"/>
            </a:pPr>
            <a:r>
              <a:rPr lang="en-US" sz="1400" spc="-10" dirty="0" smtClean="0">
                <a:solidFill>
                  <a:srgbClr val="091D5D"/>
                </a:solidFill>
                <a:latin typeface="Arial"/>
                <a:cs typeface="Arial"/>
              </a:rPr>
              <a:t>Other </a:t>
            </a:r>
            <a:r>
              <a:rPr lang="en-US" sz="1400" spc="-10" dirty="0">
                <a:solidFill>
                  <a:srgbClr val="091D5D"/>
                </a:solidFill>
                <a:latin typeface="Arial"/>
                <a:cs typeface="Arial"/>
              </a:rPr>
              <a:t>Enhancements </a:t>
            </a:r>
          </a:p>
          <a:p>
            <a:pPr marL="742950" lvl="2" indent="-285750">
              <a:buFont typeface="Courier New" panose="02070309020205020404" pitchFamily="49" charset="0"/>
              <a:buChar char="o"/>
            </a:pPr>
            <a:r>
              <a:rPr lang="en-US" sz="1400" spc="-10" dirty="0">
                <a:solidFill>
                  <a:srgbClr val="091D5D"/>
                </a:solidFill>
                <a:latin typeface="Arial"/>
                <a:cs typeface="Arial"/>
              </a:rPr>
              <a:t>Training Summary and Conclusion </a:t>
            </a:r>
          </a:p>
        </p:txBody>
      </p:sp>
    </p:spTree>
    <p:extLst>
      <p:ext uri="{BB962C8B-B14F-4D97-AF65-F5344CB8AC3E}">
        <p14:creationId xmlns:p14="http://schemas.microsoft.com/office/powerpoint/2010/main" val="2833228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74477" t="4462"/>
          <a:stretch/>
        </p:blipFill>
        <p:spPr>
          <a:xfrm>
            <a:off x="2704783" y="876313"/>
            <a:ext cx="3734434" cy="5949794"/>
          </a:xfrm>
          <a:prstGeom prst="rect">
            <a:avLst/>
          </a:prstGeom>
          <a:ln w="9525">
            <a:solidFill>
              <a:schemeClr val="tx1"/>
            </a:solidFill>
          </a:ln>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solidFill>
                <a:prstClr val="black"/>
              </a:solidFill>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998855">
              <a:lnSpc>
                <a:spcPct val="100000"/>
              </a:lnSpc>
            </a:pPr>
            <a:r>
              <a:rPr spc="-50" dirty="0"/>
              <a:t>W</a:t>
            </a:r>
            <a:r>
              <a:rPr spc="-5" dirty="0"/>
              <a:t>ebE</a:t>
            </a:r>
            <a:r>
              <a:rPr spc="-15" dirty="0"/>
              <a:t>x</a:t>
            </a:r>
            <a:r>
              <a:rPr dirty="0"/>
              <a:t>:</a:t>
            </a:r>
            <a:r>
              <a:rPr spc="20" dirty="0"/>
              <a:t> </a:t>
            </a:r>
            <a:r>
              <a:rPr spc="-5" dirty="0"/>
              <a:t>Cha</a:t>
            </a:r>
            <a:r>
              <a:rPr dirty="0"/>
              <a:t>t</a:t>
            </a:r>
            <a:r>
              <a:rPr spc="5" dirty="0"/>
              <a:t> </a:t>
            </a:r>
            <a:r>
              <a:rPr spc="-5" dirty="0"/>
              <a:t>Fun</a:t>
            </a:r>
            <a:r>
              <a:rPr dirty="0"/>
              <a:t>ct</a:t>
            </a:r>
            <a:r>
              <a:rPr spc="-5" dirty="0"/>
              <a:t>ion</a:t>
            </a:r>
          </a:p>
        </p:txBody>
      </p:sp>
      <p:sp>
        <p:nvSpPr>
          <p:cNvPr id="6" name="object 6"/>
          <p:cNvSpPr/>
          <p:nvPr/>
        </p:nvSpPr>
        <p:spPr>
          <a:xfrm>
            <a:off x="577692" y="3851021"/>
            <a:ext cx="3536315" cy="2315210"/>
          </a:xfrm>
          <a:custGeom>
            <a:avLst/>
            <a:gdLst/>
            <a:ahLst/>
            <a:cxnLst/>
            <a:rect l="l" t="t" r="r" b="b"/>
            <a:pathLst>
              <a:path w="3536315" h="2315210">
                <a:moveTo>
                  <a:pt x="0" y="0"/>
                </a:moveTo>
                <a:lnTo>
                  <a:pt x="1155700" y="0"/>
                </a:lnTo>
                <a:lnTo>
                  <a:pt x="1651000" y="0"/>
                </a:lnTo>
                <a:lnTo>
                  <a:pt x="1981200" y="0"/>
                </a:lnTo>
                <a:lnTo>
                  <a:pt x="1981200" y="345821"/>
                </a:lnTo>
                <a:lnTo>
                  <a:pt x="1981200" y="494030"/>
                </a:lnTo>
                <a:lnTo>
                  <a:pt x="1981200" y="592836"/>
                </a:lnTo>
                <a:lnTo>
                  <a:pt x="1651000" y="592836"/>
                </a:lnTo>
                <a:lnTo>
                  <a:pt x="3536061" y="2314752"/>
                </a:lnTo>
                <a:lnTo>
                  <a:pt x="1155700" y="592836"/>
                </a:lnTo>
                <a:lnTo>
                  <a:pt x="0" y="592836"/>
                </a:lnTo>
                <a:lnTo>
                  <a:pt x="0" y="494030"/>
                </a:lnTo>
                <a:lnTo>
                  <a:pt x="0" y="345821"/>
                </a:lnTo>
                <a:lnTo>
                  <a:pt x="0" y="0"/>
                </a:lnTo>
                <a:close/>
              </a:path>
            </a:pathLst>
          </a:custGeom>
          <a:ln w="25908">
            <a:solidFill>
              <a:srgbClr val="00A1DE"/>
            </a:solidFill>
          </a:ln>
        </p:spPr>
        <p:txBody>
          <a:bodyPr wrap="square" lIns="0" tIns="0" rIns="0" bIns="0" rtlCol="0"/>
          <a:lstStyle/>
          <a:p>
            <a:endParaRPr dirty="0">
              <a:solidFill>
                <a:srgbClr val="00A1DE"/>
              </a:solidFill>
            </a:endParaRPr>
          </a:p>
        </p:txBody>
      </p:sp>
      <p:sp>
        <p:nvSpPr>
          <p:cNvPr id="7" name="object 7"/>
          <p:cNvSpPr txBox="1"/>
          <p:nvPr/>
        </p:nvSpPr>
        <p:spPr>
          <a:xfrm>
            <a:off x="813912" y="3925770"/>
            <a:ext cx="1652270" cy="430887"/>
          </a:xfrm>
          <a:prstGeom prst="rect">
            <a:avLst/>
          </a:prstGeom>
        </p:spPr>
        <p:txBody>
          <a:bodyPr vert="horz" wrap="square" lIns="0" tIns="0" rIns="0" bIns="0" rtlCol="0">
            <a:spAutoFit/>
          </a:bodyPr>
          <a:lstStyle/>
          <a:p>
            <a:pPr marL="402590" marR="5080" indent="-390525"/>
            <a:r>
              <a:rPr sz="1400" b="1" spc="-5" dirty="0">
                <a:solidFill>
                  <a:srgbClr val="00A1DE"/>
                </a:solidFill>
                <a:latin typeface="Cambria"/>
                <a:cs typeface="Cambria"/>
              </a:rPr>
              <a:t>2</a:t>
            </a:r>
            <a:r>
              <a:rPr sz="1400" b="1" dirty="0">
                <a:solidFill>
                  <a:srgbClr val="00A1DE"/>
                </a:solidFill>
                <a:latin typeface="Cambria"/>
                <a:cs typeface="Cambria"/>
              </a:rPr>
              <a:t>. </a:t>
            </a:r>
            <a:r>
              <a:rPr sz="1400" b="1" spc="10" dirty="0">
                <a:solidFill>
                  <a:srgbClr val="00A1DE"/>
                </a:solidFill>
                <a:latin typeface="Cambria"/>
                <a:cs typeface="Cambria"/>
              </a:rPr>
              <a:t>S</a:t>
            </a:r>
            <a:r>
              <a:rPr sz="1400" b="1" spc="-5" dirty="0">
                <a:solidFill>
                  <a:srgbClr val="00A1DE"/>
                </a:solidFill>
                <a:latin typeface="Cambria"/>
                <a:cs typeface="Cambria"/>
              </a:rPr>
              <a:t>ele</a:t>
            </a:r>
            <a:r>
              <a:rPr sz="1400" b="1" dirty="0">
                <a:solidFill>
                  <a:srgbClr val="00A1DE"/>
                </a:solidFill>
                <a:latin typeface="Cambria"/>
                <a:cs typeface="Cambria"/>
              </a:rPr>
              <a:t>ct</a:t>
            </a:r>
            <a:r>
              <a:rPr sz="1400" b="1" spc="-20" dirty="0">
                <a:solidFill>
                  <a:srgbClr val="00A1DE"/>
                </a:solidFill>
                <a:latin typeface="Cambria"/>
                <a:cs typeface="Cambria"/>
              </a:rPr>
              <a:t> </a:t>
            </a:r>
            <a:r>
              <a:rPr sz="1400" b="1" spc="-10" dirty="0" smtClean="0">
                <a:solidFill>
                  <a:srgbClr val="00A1DE"/>
                </a:solidFill>
                <a:latin typeface="Cambria"/>
                <a:cs typeface="Cambria"/>
              </a:rPr>
              <a:t>‘</a:t>
            </a:r>
            <a:r>
              <a:rPr lang="en-US" sz="1400" b="1" dirty="0">
                <a:solidFill>
                  <a:srgbClr val="00A1DE"/>
                </a:solidFill>
                <a:latin typeface="Cambria"/>
                <a:cs typeface="Cambria"/>
              </a:rPr>
              <a:t>S</a:t>
            </a:r>
            <a:r>
              <a:rPr sz="1400" b="1" spc="-5" dirty="0" smtClean="0">
                <a:solidFill>
                  <a:srgbClr val="00A1DE"/>
                </a:solidFill>
                <a:latin typeface="Cambria"/>
                <a:cs typeface="Cambria"/>
              </a:rPr>
              <a:t>e</a:t>
            </a:r>
            <a:r>
              <a:rPr sz="1400" b="1" dirty="0" smtClean="0">
                <a:solidFill>
                  <a:srgbClr val="00A1DE"/>
                </a:solidFill>
                <a:latin typeface="Cambria"/>
                <a:cs typeface="Cambria"/>
              </a:rPr>
              <a:t>nd</a:t>
            </a:r>
            <a:r>
              <a:rPr sz="1400" b="1" spc="-10" dirty="0" smtClean="0">
                <a:solidFill>
                  <a:srgbClr val="00A1DE"/>
                </a:solidFill>
                <a:latin typeface="Cambria"/>
                <a:cs typeface="Cambria"/>
              </a:rPr>
              <a:t> </a:t>
            </a:r>
            <a:r>
              <a:rPr sz="1400" b="1" spc="-25" dirty="0">
                <a:solidFill>
                  <a:srgbClr val="00A1DE"/>
                </a:solidFill>
                <a:latin typeface="Cambria"/>
                <a:cs typeface="Cambria"/>
              </a:rPr>
              <a:t>t</a:t>
            </a:r>
            <a:r>
              <a:rPr sz="1400" b="1" spc="-20" dirty="0">
                <a:solidFill>
                  <a:srgbClr val="00A1DE"/>
                </a:solidFill>
                <a:latin typeface="Cambria"/>
                <a:cs typeface="Cambria"/>
              </a:rPr>
              <a:t>o</a:t>
            </a:r>
            <a:r>
              <a:rPr sz="1400" b="1" dirty="0">
                <a:solidFill>
                  <a:srgbClr val="00A1DE"/>
                </a:solidFill>
                <a:latin typeface="Cambria"/>
                <a:cs typeface="Cambria"/>
              </a:rPr>
              <a:t>’</a:t>
            </a:r>
            <a:r>
              <a:rPr sz="1400" b="1" spc="-15" dirty="0">
                <a:solidFill>
                  <a:srgbClr val="00A1DE"/>
                </a:solidFill>
                <a:latin typeface="Cambria"/>
                <a:cs typeface="Cambria"/>
              </a:rPr>
              <a:t> </a:t>
            </a:r>
            <a:r>
              <a:rPr lang="en-US" sz="1400" b="1" dirty="0" smtClean="0">
                <a:solidFill>
                  <a:srgbClr val="00A1DE"/>
                </a:solidFill>
                <a:latin typeface="Cambria"/>
                <a:cs typeface="Cambria"/>
              </a:rPr>
              <a:t>Everyone.</a:t>
            </a:r>
            <a:endParaRPr sz="1400" dirty="0">
              <a:solidFill>
                <a:srgbClr val="00A1DE"/>
              </a:solidFill>
              <a:latin typeface="Cambria"/>
              <a:cs typeface="Cambria"/>
            </a:endParaRPr>
          </a:p>
        </p:txBody>
      </p:sp>
      <p:sp>
        <p:nvSpPr>
          <p:cNvPr id="8" name="object 8"/>
          <p:cNvSpPr/>
          <p:nvPr/>
        </p:nvSpPr>
        <p:spPr>
          <a:xfrm>
            <a:off x="575310" y="5562600"/>
            <a:ext cx="2701290" cy="814705"/>
          </a:xfrm>
          <a:custGeom>
            <a:avLst/>
            <a:gdLst/>
            <a:ahLst/>
            <a:cxnLst/>
            <a:rect l="l" t="t" r="r" b="b"/>
            <a:pathLst>
              <a:path w="2701290" h="814704">
                <a:moveTo>
                  <a:pt x="0" y="0"/>
                </a:moveTo>
                <a:lnTo>
                  <a:pt x="933450" y="0"/>
                </a:lnTo>
                <a:lnTo>
                  <a:pt x="1333500" y="0"/>
                </a:lnTo>
                <a:lnTo>
                  <a:pt x="1600200" y="0"/>
                </a:lnTo>
                <a:lnTo>
                  <a:pt x="1600200" y="405384"/>
                </a:lnTo>
                <a:lnTo>
                  <a:pt x="2701302" y="814603"/>
                </a:lnTo>
                <a:lnTo>
                  <a:pt x="1600200" y="579120"/>
                </a:lnTo>
                <a:lnTo>
                  <a:pt x="1600200" y="694944"/>
                </a:lnTo>
                <a:lnTo>
                  <a:pt x="1333500" y="694944"/>
                </a:lnTo>
                <a:lnTo>
                  <a:pt x="933450" y="694944"/>
                </a:lnTo>
                <a:lnTo>
                  <a:pt x="0" y="694944"/>
                </a:lnTo>
                <a:lnTo>
                  <a:pt x="0" y="579120"/>
                </a:lnTo>
                <a:lnTo>
                  <a:pt x="0" y="405384"/>
                </a:lnTo>
                <a:lnTo>
                  <a:pt x="0" y="0"/>
                </a:lnTo>
                <a:close/>
              </a:path>
            </a:pathLst>
          </a:custGeom>
          <a:ln w="25908">
            <a:solidFill>
              <a:srgbClr val="00A1DE"/>
            </a:solidFill>
          </a:ln>
        </p:spPr>
        <p:txBody>
          <a:bodyPr wrap="square" lIns="0" tIns="0" rIns="0" bIns="0" rtlCol="0"/>
          <a:lstStyle/>
          <a:p>
            <a:endParaRPr dirty="0">
              <a:solidFill>
                <a:prstClr val="black"/>
              </a:solidFill>
            </a:endParaRPr>
          </a:p>
        </p:txBody>
      </p:sp>
      <p:sp>
        <p:nvSpPr>
          <p:cNvPr id="9" name="object 9"/>
          <p:cNvSpPr txBox="1"/>
          <p:nvPr/>
        </p:nvSpPr>
        <p:spPr>
          <a:xfrm>
            <a:off x="786539" y="5622471"/>
            <a:ext cx="1174750" cy="430887"/>
          </a:xfrm>
          <a:prstGeom prst="rect">
            <a:avLst/>
          </a:prstGeom>
        </p:spPr>
        <p:txBody>
          <a:bodyPr vert="horz" wrap="square" lIns="0" tIns="0" rIns="0" bIns="0" rtlCol="0">
            <a:spAutoFit/>
          </a:bodyPr>
          <a:lstStyle/>
          <a:p>
            <a:pPr marL="12700" marR="5080" indent="69850"/>
            <a:r>
              <a:rPr sz="1400" b="1" spc="-5" dirty="0">
                <a:solidFill>
                  <a:srgbClr val="00A1DE"/>
                </a:solidFill>
                <a:latin typeface="Cambria"/>
                <a:cs typeface="Cambria"/>
              </a:rPr>
              <a:t>3</a:t>
            </a:r>
            <a:r>
              <a:rPr sz="1400" b="1" dirty="0">
                <a:solidFill>
                  <a:srgbClr val="00A1DE"/>
                </a:solidFill>
                <a:latin typeface="Cambria"/>
                <a:cs typeface="Cambria"/>
              </a:rPr>
              <a:t>. </a:t>
            </a:r>
            <a:r>
              <a:rPr sz="1400" b="1" spc="-35" dirty="0">
                <a:solidFill>
                  <a:srgbClr val="00A1DE"/>
                </a:solidFill>
                <a:latin typeface="Cambria"/>
                <a:cs typeface="Cambria"/>
              </a:rPr>
              <a:t>T</a:t>
            </a:r>
            <a:r>
              <a:rPr sz="1400" b="1" spc="-5" dirty="0">
                <a:solidFill>
                  <a:srgbClr val="00A1DE"/>
                </a:solidFill>
                <a:latin typeface="Cambria"/>
                <a:cs typeface="Cambria"/>
              </a:rPr>
              <a:t>y</a:t>
            </a:r>
            <a:r>
              <a:rPr sz="1400" b="1" dirty="0">
                <a:solidFill>
                  <a:srgbClr val="00A1DE"/>
                </a:solidFill>
                <a:latin typeface="Cambria"/>
                <a:cs typeface="Cambria"/>
              </a:rPr>
              <a:t>pe</a:t>
            </a:r>
            <a:r>
              <a:rPr sz="1400" b="1" spc="-10" dirty="0">
                <a:solidFill>
                  <a:srgbClr val="00A1DE"/>
                </a:solidFill>
                <a:latin typeface="Cambria"/>
                <a:cs typeface="Cambria"/>
              </a:rPr>
              <a:t> </a:t>
            </a:r>
            <a:r>
              <a:rPr sz="1400" b="1" spc="-40" dirty="0">
                <a:solidFill>
                  <a:srgbClr val="00A1DE"/>
                </a:solidFill>
                <a:latin typeface="Cambria"/>
                <a:cs typeface="Cambria"/>
              </a:rPr>
              <a:t>y</a:t>
            </a:r>
            <a:r>
              <a:rPr sz="1400" b="1" dirty="0">
                <a:solidFill>
                  <a:srgbClr val="00A1DE"/>
                </a:solidFill>
                <a:latin typeface="Cambria"/>
                <a:cs typeface="Cambria"/>
              </a:rPr>
              <a:t>our </a:t>
            </a:r>
            <a:r>
              <a:rPr sz="1400" b="1" spc="-5" dirty="0">
                <a:solidFill>
                  <a:srgbClr val="00A1DE"/>
                </a:solidFill>
                <a:latin typeface="Cambria"/>
                <a:cs typeface="Cambria"/>
              </a:rPr>
              <a:t>me</a:t>
            </a:r>
            <a:r>
              <a:rPr sz="1400" b="1" dirty="0">
                <a:solidFill>
                  <a:srgbClr val="00A1DE"/>
                </a:solidFill>
                <a:latin typeface="Cambria"/>
                <a:cs typeface="Cambria"/>
              </a:rPr>
              <a:t>ssage</a:t>
            </a:r>
            <a:r>
              <a:rPr sz="1400" b="1" spc="-50" dirty="0">
                <a:solidFill>
                  <a:srgbClr val="00A1DE"/>
                </a:solidFill>
                <a:latin typeface="Cambria"/>
                <a:cs typeface="Cambria"/>
              </a:rPr>
              <a:t> </a:t>
            </a:r>
            <a:r>
              <a:rPr sz="1400" b="1" dirty="0">
                <a:solidFill>
                  <a:srgbClr val="00A1DE"/>
                </a:solidFill>
                <a:latin typeface="Cambria"/>
                <a:cs typeface="Cambria"/>
              </a:rPr>
              <a:t>h</a:t>
            </a:r>
            <a:r>
              <a:rPr sz="1400" b="1" spc="-5" dirty="0">
                <a:solidFill>
                  <a:srgbClr val="00A1DE"/>
                </a:solidFill>
                <a:latin typeface="Cambria"/>
                <a:cs typeface="Cambria"/>
              </a:rPr>
              <a:t>e</a:t>
            </a:r>
            <a:r>
              <a:rPr sz="1400" b="1" spc="-25" dirty="0">
                <a:solidFill>
                  <a:srgbClr val="00A1DE"/>
                </a:solidFill>
                <a:latin typeface="Cambria"/>
                <a:cs typeface="Cambria"/>
              </a:rPr>
              <a:t>r</a:t>
            </a:r>
            <a:r>
              <a:rPr sz="1400" b="1" spc="-15" dirty="0">
                <a:solidFill>
                  <a:srgbClr val="00A1DE"/>
                </a:solidFill>
                <a:latin typeface="Cambria"/>
                <a:cs typeface="Cambria"/>
              </a:rPr>
              <a:t>e</a:t>
            </a:r>
            <a:r>
              <a:rPr sz="1400" b="1" dirty="0">
                <a:solidFill>
                  <a:srgbClr val="00A1DE"/>
                </a:solidFill>
                <a:latin typeface="Cambria"/>
                <a:cs typeface="Cambria"/>
              </a:rPr>
              <a:t>.</a:t>
            </a:r>
            <a:endParaRPr sz="1400" dirty="0">
              <a:solidFill>
                <a:srgbClr val="00A1DE"/>
              </a:solidFill>
              <a:latin typeface="Cambria"/>
              <a:cs typeface="Cambria"/>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195580"/>
            <a:fld id="{81D60167-4931-47E6-BA6A-407CBD079E47}" type="slidenum">
              <a:rPr dirty="0">
                <a:solidFill>
                  <a:prstClr val="black">
                    <a:tint val="75000"/>
                  </a:prstClr>
                </a:solidFill>
              </a:rPr>
              <a:pPr marL="195580"/>
              <a:t>5</a:t>
            </a:fld>
            <a:endParaRPr dirty="0">
              <a:solidFill>
                <a:prstClr val="black">
                  <a:tint val="75000"/>
                </a:prstClr>
              </a:solidFill>
            </a:endParaRPr>
          </a:p>
        </p:txBody>
      </p:sp>
      <p:sp>
        <p:nvSpPr>
          <p:cNvPr id="16" name="AutoShape 9"/>
          <p:cNvSpPr>
            <a:spLocks noChangeArrowheads="1"/>
          </p:cNvSpPr>
          <p:nvPr/>
        </p:nvSpPr>
        <p:spPr bwMode="auto">
          <a:xfrm>
            <a:off x="6748444" y="5500815"/>
            <a:ext cx="1562100" cy="882650"/>
          </a:xfrm>
          <a:prstGeom prst="wedgeRectCallout">
            <a:avLst>
              <a:gd name="adj1" fmla="val -81210"/>
              <a:gd name="adj2" fmla="val 47522"/>
            </a:avLst>
          </a:prstGeom>
          <a:noFill/>
          <a:ln w="25400">
            <a:solidFill>
              <a:srgbClr val="00A1DE"/>
            </a:solidFill>
            <a:miter lim="800000"/>
            <a:headEnd/>
            <a:tailEnd/>
          </a:ln>
        </p:spPr>
        <p:txBody>
          <a:bodyPr/>
          <a:lstStyle/>
          <a:p>
            <a:pPr algn="ctr"/>
            <a:r>
              <a:rPr lang="en-US" sz="1400" b="1" dirty="0">
                <a:solidFill>
                  <a:srgbClr val="00A1DE"/>
                </a:solidFill>
                <a:latin typeface="Cambria" pitchFamily="18" charset="0"/>
                <a:cs typeface="Arial" charset="0"/>
              </a:rPr>
              <a:t>4</a:t>
            </a:r>
            <a:r>
              <a:rPr lang="en-US" sz="1400" b="1" dirty="0" smtClean="0">
                <a:solidFill>
                  <a:srgbClr val="00A1DE"/>
                </a:solidFill>
                <a:latin typeface="Cambria" pitchFamily="18" charset="0"/>
                <a:cs typeface="Arial" charset="0"/>
              </a:rPr>
              <a:t>. </a:t>
            </a:r>
            <a:r>
              <a:rPr lang="en-US" sz="1400" b="1" dirty="0">
                <a:solidFill>
                  <a:srgbClr val="00A1DE"/>
                </a:solidFill>
                <a:latin typeface="Cambria" pitchFamily="18" charset="0"/>
                <a:cs typeface="Arial" charset="0"/>
              </a:rPr>
              <a:t>C</a:t>
            </a:r>
            <a:r>
              <a:rPr lang="en-US" sz="1400" b="1" dirty="0" smtClean="0">
                <a:solidFill>
                  <a:srgbClr val="00A1DE"/>
                </a:solidFill>
                <a:latin typeface="Cambria" pitchFamily="18" charset="0"/>
                <a:cs typeface="Arial" charset="0"/>
              </a:rPr>
              <a:t>lick ‘Send</a:t>
            </a:r>
            <a:r>
              <a:rPr lang="en-US" sz="1400" b="1" dirty="0">
                <a:solidFill>
                  <a:srgbClr val="00A1DE"/>
                </a:solidFill>
                <a:latin typeface="Cambria" pitchFamily="18" charset="0"/>
                <a:cs typeface="Arial" charset="0"/>
              </a:rPr>
              <a:t>’ or use enter on your keyboard</a:t>
            </a:r>
            <a:r>
              <a:rPr lang="en-US" sz="1400" b="1" dirty="0" smtClean="0">
                <a:solidFill>
                  <a:srgbClr val="00A1DE"/>
                </a:solidFill>
                <a:latin typeface="Cambria" pitchFamily="18" charset="0"/>
                <a:cs typeface="Arial" charset="0"/>
              </a:rPr>
              <a:t>.</a:t>
            </a:r>
            <a:endParaRPr lang="en-US" sz="1400" b="1" dirty="0">
              <a:solidFill>
                <a:srgbClr val="00A1DE"/>
              </a:solidFill>
              <a:latin typeface="Cambria" pitchFamily="18" charset="0"/>
              <a:cs typeface="Arial" charset="0"/>
            </a:endParaRPr>
          </a:p>
        </p:txBody>
      </p:sp>
      <p:sp>
        <p:nvSpPr>
          <p:cNvPr id="17" name="AutoShape 10"/>
          <p:cNvSpPr>
            <a:spLocks noChangeArrowheads="1"/>
          </p:cNvSpPr>
          <p:nvPr/>
        </p:nvSpPr>
        <p:spPr bwMode="auto">
          <a:xfrm>
            <a:off x="1250546" y="926667"/>
            <a:ext cx="1350818" cy="323850"/>
          </a:xfrm>
          <a:prstGeom prst="wedgeRectCallout">
            <a:avLst>
              <a:gd name="adj1" fmla="val 149151"/>
              <a:gd name="adj2" fmla="val -18437"/>
            </a:avLst>
          </a:prstGeom>
          <a:noFill/>
          <a:ln w="25400">
            <a:solidFill>
              <a:srgbClr val="00A1DE"/>
            </a:solidFill>
            <a:miter lim="800000"/>
            <a:headEnd/>
            <a:tailEnd/>
          </a:ln>
        </p:spPr>
        <p:txBody>
          <a:bodyPr/>
          <a:lstStyle/>
          <a:p>
            <a:pPr algn="ctr"/>
            <a:r>
              <a:rPr lang="en-US" sz="1400" b="1" dirty="0" smtClean="0">
                <a:solidFill>
                  <a:srgbClr val="00A1DE"/>
                </a:solidFill>
                <a:latin typeface="Cambria" pitchFamily="18" charset="0"/>
                <a:cs typeface="Arial" charset="0"/>
              </a:rPr>
              <a:t>1. Click ‘Chat’.</a:t>
            </a:r>
            <a:endParaRPr lang="en-US" sz="1400" b="1" dirty="0">
              <a:solidFill>
                <a:srgbClr val="00A1DE"/>
              </a:solidFill>
              <a:latin typeface="Cambria" pitchFamily="18" charset="0"/>
              <a:cs typeface="Arial" charset="0"/>
            </a:endParaRPr>
          </a:p>
        </p:txBody>
      </p:sp>
      <p:sp>
        <p:nvSpPr>
          <p:cNvPr id="4" name="Rectangle 3"/>
          <p:cNvSpPr/>
          <p:nvPr/>
        </p:nvSpPr>
        <p:spPr>
          <a:xfrm>
            <a:off x="3276600" y="1663809"/>
            <a:ext cx="18288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4466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47800" y="697991"/>
            <a:ext cx="7239000" cy="0"/>
          </a:xfrm>
          <a:custGeom>
            <a:avLst/>
            <a:gdLst/>
            <a:ahLst/>
            <a:cxnLst/>
            <a:rect l="l" t="t" r="r" b="b"/>
            <a:pathLst>
              <a:path w="7239000">
                <a:moveTo>
                  <a:pt x="0" y="0"/>
                </a:moveTo>
                <a:lnTo>
                  <a:pt x="7239000" y="0"/>
                </a:lnTo>
              </a:path>
            </a:pathLst>
          </a:custGeom>
          <a:ln w="27432">
            <a:solidFill>
              <a:srgbClr val="002576"/>
            </a:solidFill>
          </a:ln>
        </p:spPr>
        <p:txBody>
          <a:bodyPr wrap="square" lIns="0" tIns="0" rIns="0" bIns="0" rtlCol="0"/>
          <a:lstStyle/>
          <a:p>
            <a:endParaRPr dirty="0"/>
          </a:p>
        </p:txBody>
      </p:sp>
      <p:sp>
        <p:nvSpPr>
          <p:cNvPr id="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Confidential Information Protocol</a:t>
            </a:r>
            <a:endParaRPr spc="-5" dirty="0"/>
          </a:p>
        </p:txBody>
      </p:sp>
      <p:sp>
        <p:nvSpPr>
          <p:cNvPr id="4" name="Slide Number Placeholder 3"/>
          <p:cNvSpPr>
            <a:spLocks noGrp="1"/>
          </p:cNvSpPr>
          <p:nvPr>
            <p:ph type="sldNum" sz="quarter" idx="7"/>
          </p:nvPr>
        </p:nvSpPr>
        <p:spPr/>
        <p:txBody>
          <a:bodyPr/>
          <a:lstStyle/>
          <a:p>
            <a:pPr algn="r"/>
            <a:fld id="{81D60167-4931-47E6-BA6A-407CBD079E47}" type="slidenum">
              <a:rPr lang="en-US" smtClean="0"/>
              <a:pPr algn="r"/>
              <a:t>6</a:t>
            </a:fld>
            <a:endParaRPr lang="en-US" dirty="0"/>
          </a:p>
        </p:txBody>
      </p:sp>
      <p:sp>
        <p:nvSpPr>
          <p:cNvPr id="10" name="TextBox 9"/>
          <p:cNvSpPr txBox="1"/>
          <p:nvPr/>
        </p:nvSpPr>
        <p:spPr>
          <a:xfrm>
            <a:off x="533400" y="1295400"/>
            <a:ext cx="8229600" cy="1569660"/>
          </a:xfrm>
          <a:prstGeom prst="rect">
            <a:avLst/>
          </a:prstGeom>
          <a:noFill/>
        </p:spPr>
        <p:txBody>
          <a:bodyPr wrap="square" rtlCol="0">
            <a:spAutoFit/>
          </a:bodyPr>
          <a:lstStyle/>
          <a:p>
            <a:pPr marL="285750" indent="-285750">
              <a:buFont typeface="Arial" panose="020B0604020202020204" pitchFamily="34" charset="0"/>
              <a:buChar char="•"/>
            </a:pPr>
            <a:r>
              <a:rPr lang="en-US" sz="1600" b="1" spc="-10" dirty="0" smtClean="0">
                <a:solidFill>
                  <a:srgbClr val="091D5D"/>
                </a:solidFill>
                <a:latin typeface="Arial"/>
                <a:cs typeface="Arial"/>
              </a:rPr>
              <a:t>No confidential information is used in the presentation. </a:t>
            </a:r>
          </a:p>
          <a:p>
            <a:pPr marL="742950" lvl="1" indent="-285750">
              <a:buFont typeface="Courier New" panose="02070309020205020404" pitchFamily="49" charset="0"/>
              <a:buChar char="o"/>
            </a:pPr>
            <a:endParaRPr lang="en-US" sz="1600" spc="-10" dirty="0" smtClean="0">
              <a:solidFill>
                <a:srgbClr val="091D5D"/>
              </a:solidFill>
              <a:latin typeface="Arial"/>
              <a:cs typeface="Arial"/>
            </a:endParaRPr>
          </a:p>
          <a:p>
            <a:pPr lvl="1" indent="-285750">
              <a:buFont typeface="Courier New" panose="02070309020205020404" pitchFamily="49" charset="0"/>
              <a:buChar char="o"/>
            </a:pPr>
            <a:r>
              <a:rPr lang="en-US" sz="1600" spc="-10" dirty="0" smtClean="0">
                <a:solidFill>
                  <a:srgbClr val="091D5D"/>
                </a:solidFill>
                <a:latin typeface="Arial"/>
                <a:cs typeface="Arial"/>
              </a:rPr>
              <a:t>All images of HCSIS in the presentation are populated with </a:t>
            </a:r>
            <a:r>
              <a:rPr lang="en-US" sz="1600" b="1" spc="-10" dirty="0" smtClean="0">
                <a:solidFill>
                  <a:srgbClr val="091D5D"/>
                </a:solidFill>
                <a:latin typeface="Arial"/>
                <a:cs typeface="Arial"/>
              </a:rPr>
              <a:t>test data</a:t>
            </a:r>
            <a:r>
              <a:rPr lang="en-US" sz="1600" spc="-10" dirty="0" smtClean="0">
                <a:solidFill>
                  <a:srgbClr val="091D5D"/>
                </a:solidFill>
                <a:latin typeface="Arial"/>
                <a:cs typeface="Arial"/>
              </a:rPr>
              <a:t> </a:t>
            </a:r>
          </a:p>
          <a:p>
            <a:pPr lvl="1" indent="-285750">
              <a:buFont typeface="Courier New" panose="02070309020205020404" pitchFamily="49" charset="0"/>
              <a:buChar char="o"/>
            </a:pPr>
            <a:r>
              <a:rPr lang="en-US" sz="1600" spc="-10" dirty="0" smtClean="0">
                <a:solidFill>
                  <a:srgbClr val="091D5D"/>
                </a:solidFill>
                <a:latin typeface="Arial"/>
                <a:cs typeface="Arial"/>
              </a:rPr>
              <a:t>All personally identifiable data fields </a:t>
            </a:r>
            <a:r>
              <a:rPr lang="en-US" sz="1600" spc="-10" dirty="0">
                <a:solidFill>
                  <a:srgbClr val="091D5D"/>
                </a:solidFill>
                <a:latin typeface="Arial"/>
                <a:cs typeface="Arial"/>
              </a:rPr>
              <a:t>such as addresses </a:t>
            </a:r>
            <a:r>
              <a:rPr lang="en-US" sz="1600" spc="-10" dirty="0" smtClean="0">
                <a:solidFill>
                  <a:srgbClr val="091D5D"/>
                </a:solidFill>
                <a:latin typeface="Arial"/>
                <a:cs typeface="Arial"/>
              </a:rPr>
              <a:t>have been </a:t>
            </a:r>
            <a:r>
              <a:rPr lang="en-US" sz="1600" b="1" spc="-10" dirty="0" smtClean="0">
                <a:solidFill>
                  <a:srgbClr val="091D5D"/>
                </a:solidFill>
                <a:latin typeface="Arial"/>
                <a:cs typeface="Arial"/>
              </a:rPr>
              <a:t>blurred out</a:t>
            </a:r>
            <a:r>
              <a:rPr lang="en-US" sz="1600" spc="-10" dirty="0" smtClean="0">
                <a:solidFill>
                  <a:srgbClr val="091D5D"/>
                </a:solidFill>
                <a:latin typeface="Arial"/>
                <a:cs typeface="Arial"/>
              </a:rPr>
              <a:t>. </a:t>
            </a:r>
          </a:p>
          <a:p>
            <a:pPr lvl="1" indent="-285750">
              <a:buFont typeface="Courier New" panose="02070309020205020404" pitchFamily="49" charset="0"/>
              <a:buChar char="o"/>
            </a:pPr>
            <a:r>
              <a:rPr lang="en-US" sz="1600" spc="-10" dirty="0">
                <a:solidFill>
                  <a:srgbClr val="091D5D"/>
                </a:solidFill>
                <a:latin typeface="Arial"/>
                <a:cs typeface="Arial"/>
              </a:rPr>
              <a:t>All the scenarios in the presentation use an individual with a </a:t>
            </a:r>
            <a:r>
              <a:rPr lang="en-US" sz="1600" b="1" spc="-10" dirty="0">
                <a:solidFill>
                  <a:srgbClr val="091D5D"/>
                </a:solidFill>
                <a:latin typeface="Arial"/>
                <a:cs typeface="Arial"/>
              </a:rPr>
              <a:t>fake name, </a:t>
            </a:r>
            <a:r>
              <a:rPr lang="en-US" sz="1600" spc="-10" dirty="0">
                <a:solidFill>
                  <a:srgbClr val="091D5D"/>
                </a:solidFill>
                <a:latin typeface="Arial"/>
                <a:cs typeface="Arial"/>
              </a:rPr>
              <a:t>Bruce Test, to demonstrate the processes</a:t>
            </a:r>
            <a:r>
              <a:rPr lang="en-US" sz="1600" spc="-10" dirty="0" smtClean="0">
                <a:solidFill>
                  <a:srgbClr val="091D5D"/>
                </a:solidFill>
                <a:latin typeface="Arial"/>
                <a:cs typeface="Arial"/>
              </a:rPr>
              <a:t>.</a:t>
            </a:r>
            <a:endParaRPr lang="en-US" sz="1600" spc="-10" dirty="0">
              <a:solidFill>
                <a:srgbClr val="091D5D"/>
              </a:solidFill>
              <a:latin typeface="Arial"/>
              <a:cs typeface="Arial"/>
            </a:endParaRPr>
          </a:p>
        </p:txBody>
      </p:sp>
      <p:pic>
        <p:nvPicPr>
          <p:cNvPr id="322564" name="Picture 4" descr="C:\Users\ZZIMME~1\AppData\Local\Temp\SNAGHTMLeb9b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7338" y="3733800"/>
            <a:ext cx="6029325" cy="22288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433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818602"/>
            <a:ext cx="7428548" cy="369332"/>
          </a:xfrm>
          <a:prstGeom prst="rect">
            <a:avLst/>
          </a:prstGeom>
        </p:spPr>
        <p:txBody>
          <a:bodyPr vert="horz" wrap="square" lIns="0" tIns="0" rIns="0" bIns="0" rtlCol="0">
            <a:spAutoFit/>
          </a:bodyPr>
          <a:lstStyle/>
          <a:p>
            <a:pPr marL="12700"/>
            <a:r>
              <a:rPr lang="en-US" sz="2400" b="1" spc="-5" dirty="0" smtClean="0">
                <a:solidFill>
                  <a:srgbClr val="FFFFFF"/>
                </a:solidFill>
                <a:latin typeface="Arial"/>
                <a:cs typeface="Arial"/>
              </a:rPr>
              <a:t>Chapter</a:t>
            </a:r>
            <a:r>
              <a:rPr sz="2400" b="1" dirty="0" smtClean="0">
                <a:solidFill>
                  <a:srgbClr val="FFFFFF"/>
                </a:solidFill>
                <a:latin typeface="Arial"/>
                <a:cs typeface="Arial"/>
              </a:rPr>
              <a:t> </a:t>
            </a:r>
            <a:r>
              <a:rPr sz="2400" b="1" spc="-5" dirty="0">
                <a:solidFill>
                  <a:srgbClr val="FFFFFF"/>
                </a:solidFill>
                <a:latin typeface="Arial"/>
                <a:cs typeface="Arial"/>
              </a:rPr>
              <a:t>1</a:t>
            </a:r>
            <a:r>
              <a:rPr sz="2400" b="1" dirty="0">
                <a:solidFill>
                  <a:srgbClr val="FFFFFF"/>
                </a:solidFill>
                <a:latin typeface="Arial"/>
                <a:cs typeface="Arial"/>
              </a:rPr>
              <a:t>:</a:t>
            </a:r>
            <a:r>
              <a:rPr sz="2400" b="1" spc="5" dirty="0">
                <a:solidFill>
                  <a:srgbClr val="FFFFFF"/>
                </a:solidFill>
                <a:latin typeface="Arial"/>
                <a:cs typeface="Arial"/>
              </a:rPr>
              <a:t> </a:t>
            </a:r>
            <a:r>
              <a:rPr lang="en-US" sz="2400" b="1" spc="5" dirty="0" smtClean="0">
                <a:solidFill>
                  <a:srgbClr val="FFFFFF"/>
                </a:solidFill>
                <a:latin typeface="Arial"/>
                <a:cs typeface="Arial"/>
              </a:rPr>
              <a:t>Overview of the </a:t>
            </a:r>
            <a:r>
              <a:rPr sz="2400" b="1" dirty="0" smtClean="0">
                <a:solidFill>
                  <a:srgbClr val="FFFFFF"/>
                </a:solidFill>
                <a:latin typeface="Arial"/>
                <a:cs typeface="Arial"/>
              </a:rPr>
              <a:t>I</a:t>
            </a:r>
            <a:r>
              <a:rPr sz="2400" b="1" spc="-5" dirty="0" smtClean="0">
                <a:solidFill>
                  <a:srgbClr val="FFFFFF"/>
                </a:solidFill>
                <a:latin typeface="Arial"/>
                <a:cs typeface="Arial"/>
              </a:rPr>
              <a:t>S</a:t>
            </a:r>
            <a:r>
              <a:rPr sz="2400" b="1" dirty="0" smtClean="0">
                <a:solidFill>
                  <a:srgbClr val="FFFFFF"/>
                </a:solidFill>
                <a:latin typeface="Arial"/>
                <a:cs typeface="Arial"/>
              </a:rPr>
              <a:t>P</a:t>
            </a:r>
            <a:r>
              <a:rPr sz="2400" b="1" spc="-15" dirty="0" smtClean="0">
                <a:solidFill>
                  <a:srgbClr val="FFFFFF"/>
                </a:solidFill>
                <a:latin typeface="Arial"/>
                <a:cs typeface="Arial"/>
              </a:rPr>
              <a:t> </a:t>
            </a:r>
            <a:r>
              <a:rPr sz="2400" b="1" dirty="0" smtClean="0">
                <a:solidFill>
                  <a:srgbClr val="FFFFFF"/>
                </a:solidFill>
                <a:latin typeface="Arial"/>
                <a:cs typeface="Arial"/>
              </a:rPr>
              <a:t>M</a:t>
            </a:r>
            <a:r>
              <a:rPr sz="2400" b="1" spc="-5" dirty="0" smtClean="0">
                <a:solidFill>
                  <a:srgbClr val="FFFFFF"/>
                </a:solidFill>
                <a:latin typeface="Arial"/>
                <a:cs typeface="Arial"/>
              </a:rPr>
              <a:t>odu</a:t>
            </a:r>
            <a:r>
              <a:rPr sz="2400" b="1" dirty="0" smtClean="0">
                <a:solidFill>
                  <a:srgbClr val="FFFFFF"/>
                </a:solidFill>
                <a:latin typeface="Arial"/>
                <a:cs typeface="Arial"/>
              </a:rPr>
              <a:t>le</a:t>
            </a:r>
            <a:endParaRPr sz="2400" dirty="0">
              <a:solidFill>
                <a:prstClr val="black"/>
              </a:solidFill>
              <a:latin typeface="Arial"/>
              <a:cs typeface="Arial"/>
            </a:endParaRPr>
          </a:p>
        </p:txBody>
      </p:sp>
      <p:grpSp>
        <p:nvGrpSpPr>
          <p:cNvPr id="19" name="Group 18"/>
          <p:cNvGrpSpPr/>
          <p:nvPr/>
        </p:nvGrpSpPr>
        <p:grpSpPr>
          <a:xfrm>
            <a:off x="984885" y="6345935"/>
            <a:ext cx="7174230" cy="408658"/>
            <a:chOff x="1998345" y="6345935"/>
            <a:chExt cx="7174230" cy="408658"/>
          </a:xfrm>
        </p:grpSpPr>
        <p:grpSp>
          <p:nvGrpSpPr>
            <p:cNvPr id="13" name="Group 12"/>
            <p:cNvGrpSpPr/>
            <p:nvPr/>
          </p:nvGrpSpPr>
          <p:grpSpPr>
            <a:xfrm>
              <a:off x="1998345" y="6345935"/>
              <a:ext cx="7174230" cy="408658"/>
              <a:chOff x="1998345" y="6345935"/>
              <a:chExt cx="7174230" cy="408658"/>
            </a:xfrm>
          </p:grpSpPr>
          <p:grpSp>
            <p:nvGrpSpPr>
              <p:cNvPr id="11" name="Group 10"/>
              <p:cNvGrpSpPr/>
              <p:nvPr/>
            </p:nvGrpSpPr>
            <p:grpSpPr>
              <a:xfrm>
                <a:off x="1998345" y="6345935"/>
                <a:ext cx="5147310" cy="408658"/>
                <a:chOff x="2503170" y="6483096"/>
                <a:chExt cx="5147310" cy="408658"/>
              </a:xfrm>
            </p:grpSpPr>
            <p:sp>
              <p:nvSpPr>
                <p:cNvPr id="3" name="object 3"/>
                <p:cNvSpPr/>
                <p:nvPr/>
              </p:nvSpPr>
              <p:spPr>
                <a:xfrm>
                  <a:off x="2503170" y="6483096"/>
                  <a:ext cx="1097280" cy="274320"/>
                </a:xfrm>
                <a:custGeom>
                  <a:avLst/>
                  <a:gdLst/>
                  <a:ahLst/>
                  <a:cxnLst/>
                  <a:rect l="l" t="t" r="r" b="b"/>
                  <a:pathLst>
                    <a:path w="1097280" h="274320">
                      <a:moveTo>
                        <a:pt x="960119" y="0"/>
                      </a:moveTo>
                      <a:lnTo>
                        <a:pt x="0" y="0"/>
                      </a:lnTo>
                      <a:lnTo>
                        <a:pt x="0" y="274319"/>
                      </a:lnTo>
                      <a:lnTo>
                        <a:pt x="960119" y="274319"/>
                      </a:lnTo>
                      <a:lnTo>
                        <a:pt x="1097280" y="137159"/>
                      </a:lnTo>
                      <a:lnTo>
                        <a:pt x="960119" y="0"/>
                      </a:lnTo>
                      <a:close/>
                    </a:path>
                  </a:pathLst>
                </a:custGeom>
                <a:solidFill>
                  <a:srgbClr val="92D400"/>
                </a:solidFill>
              </p:spPr>
              <p:txBody>
                <a:bodyPr wrap="square" lIns="0" tIns="0" rIns="0" bIns="0" rtlCol="0"/>
                <a:lstStyle/>
                <a:p>
                  <a:endParaRPr dirty="0">
                    <a:solidFill>
                      <a:prstClr val="black"/>
                    </a:solidFill>
                  </a:endParaRPr>
                </a:p>
              </p:txBody>
            </p:sp>
            <p:sp>
              <p:nvSpPr>
                <p:cNvPr id="4" name="object 4"/>
                <p:cNvSpPr txBox="1"/>
                <p:nvPr/>
              </p:nvSpPr>
              <p:spPr>
                <a:xfrm>
                  <a:off x="2721699" y="6546172"/>
                  <a:ext cx="592455" cy="338554"/>
                </a:xfrm>
                <a:prstGeom prst="rect">
                  <a:avLst/>
                </a:prstGeom>
              </p:spPr>
              <p:txBody>
                <a:bodyPr vert="horz" wrap="square" lIns="0" tIns="0" rIns="0" bIns="0" rtlCol="0">
                  <a:spAutoFit/>
                </a:bodyPr>
                <a:lstStyle/>
                <a:p>
                  <a:pPr marL="12700"/>
                  <a:r>
                    <a:rPr lang="en-US" sz="1100" spc="-5" dirty="0" smtClean="0">
                      <a:solidFill>
                        <a:srgbClr val="FFFFFF"/>
                      </a:solidFill>
                      <a:latin typeface="Arial"/>
                      <a:cs typeface="Arial"/>
                    </a:rPr>
                    <a:t>Chapter</a:t>
                  </a:r>
                  <a:r>
                    <a:rPr sz="1100" spc="-10" dirty="0" smtClean="0">
                      <a:solidFill>
                        <a:srgbClr val="FFFFFF"/>
                      </a:solidFill>
                      <a:latin typeface="Arial"/>
                      <a:cs typeface="Arial"/>
                    </a:rPr>
                    <a:t> </a:t>
                  </a:r>
                  <a:r>
                    <a:rPr sz="1100" dirty="0">
                      <a:solidFill>
                        <a:srgbClr val="FFFFFF"/>
                      </a:solidFill>
                      <a:latin typeface="Arial"/>
                      <a:cs typeface="Arial"/>
                    </a:rPr>
                    <a:t>1</a:t>
                  </a:r>
                  <a:endParaRPr sz="1100" dirty="0">
                    <a:solidFill>
                      <a:prstClr val="black"/>
                    </a:solidFill>
                    <a:latin typeface="Arial"/>
                    <a:cs typeface="Arial"/>
                  </a:endParaRPr>
                </a:p>
              </p:txBody>
            </p:sp>
            <p:sp>
              <p:nvSpPr>
                <p:cNvPr id="5" name="object 5"/>
                <p:cNvSpPr/>
                <p:nvPr/>
              </p:nvSpPr>
              <p:spPr>
                <a:xfrm>
                  <a:off x="3516631" y="6483096"/>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solidFill>
                      <a:prstClr val="black"/>
                    </a:solidFill>
                  </a:endParaRPr>
                </a:p>
              </p:txBody>
            </p:sp>
            <p:sp>
              <p:nvSpPr>
                <p:cNvPr id="6" name="object 6"/>
                <p:cNvSpPr txBox="1"/>
                <p:nvPr/>
              </p:nvSpPr>
              <p:spPr>
                <a:xfrm>
                  <a:off x="3768805" y="6546172"/>
                  <a:ext cx="592455" cy="338554"/>
                </a:xfrm>
                <a:prstGeom prst="rect">
                  <a:avLst/>
                </a:prstGeom>
              </p:spPr>
              <p:txBody>
                <a:bodyPr vert="horz" wrap="square" lIns="0" tIns="0" rIns="0" bIns="0" rtlCol="0">
                  <a:spAutoFit/>
                </a:bodyPr>
                <a:lstStyle/>
                <a:p>
                  <a:pPr marL="12700"/>
                  <a:r>
                    <a:rPr lang="en-US" sz="1100" spc="-5" dirty="0" smtClean="0">
                      <a:solidFill>
                        <a:srgbClr val="1F497D"/>
                      </a:solidFill>
                      <a:latin typeface="Arial"/>
                      <a:cs typeface="Arial"/>
                    </a:rPr>
                    <a:t>Chapter</a:t>
                  </a:r>
                  <a:r>
                    <a:rPr sz="1100" spc="-10" dirty="0" smtClean="0">
                      <a:solidFill>
                        <a:srgbClr val="1F497D"/>
                      </a:solidFill>
                      <a:latin typeface="Arial"/>
                      <a:cs typeface="Arial"/>
                    </a:rPr>
                    <a:t> </a:t>
                  </a:r>
                  <a:r>
                    <a:rPr sz="1100" dirty="0">
                      <a:solidFill>
                        <a:srgbClr val="1F497D"/>
                      </a:solidFill>
                      <a:latin typeface="Arial"/>
                      <a:cs typeface="Arial"/>
                    </a:rPr>
                    <a:t>2</a:t>
                  </a:r>
                  <a:endParaRPr sz="1100" dirty="0">
                    <a:solidFill>
                      <a:prstClr val="black"/>
                    </a:solidFill>
                    <a:latin typeface="Arial"/>
                    <a:cs typeface="Arial"/>
                  </a:endParaRPr>
                </a:p>
              </p:txBody>
            </p:sp>
            <p:sp>
              <p:nvSpPr>
                <p:cNvPr id="7" name="object 7"/>
                <p:cNvSpPr/>
                <p:nvPr/>
              </p:nvSpPr>
              <p:spPr>
                <a:xfrm>
                  <a:off x="4530090" y="6483096"/>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solidFill>
                      <a:prstClr val="black"/>
                    </a:solidFill>
                  </a:endParaRPr>
                </a:p>
              </p:txBody>
            </p:sp>
            <p:sp>
              <p:nvSpPr>
                <p:cNvPr id="8" name="object 8"/>
                <p:cNvSpPr txBox="1"/>
                <p:nvPr/>
              </p:nvSpPr>
              <p:spPr>
                <a:xfrm>
                  <a:off x="4782027" y="6546172"/>
                  <a:ext cx="592455" cy="338554"/>
                </a:xfrm>
                <a:prstGeom prst="rect">
                  <a:avLst/>
                </a:prstGeom>
              </p:spPr>
              <p:txBody>
                <a:bodyPr vert="horz" wrap="square" lIns="0" tIns="0" rIns="0" bIns="0" rtlCol="0">
                  <a:spAutoFit/>
                </a:bodyPr>
                <a:lstStyle/>
                <a:p>
                  <a:pPr marL="12700"/>
                  <a:r>
                    <a:rPr lang="en-US" sz="1100" spc="-5" dirty="0" smtClean="0">
                      <a:solidFill>
                        <a:srgbClr val="1F497D"/>
                      </a:solidFill>
                      <a:latin typeface="Arial"/>
                      <a:cs typeface="Arial"/>
                    </a:rPr>
                    <a:t>Chapter</a:t>
                  </a:r>
                  <a:r>
                    <a:rPr sz="1100" spc="-10" dirty="0" smtClean="0">
                      <a:solidFill>
                        <a:srgbClr val="1F497D"/>
                      </a:solidFill>
                      <a:latin typeface="Arial"/>
                      <a:cs typeface="Arial"/>
                    </a:rPr>
                    <a:t> </a:t>
                  </a:r>
                  <a:r>
                    <a:rPr sz="1100" dirty="0">
                      <a:solidFill>
                        <a:srgbClr val="1F497D"/>
                      </a:solidFill>
                      <a:latin typeface="Arial"/>
                      <a:cs typeface="Arial"/>
                    </a:rPr>
                    <a:t>3</a:t>
                  </a:r>
                  <a:endParaRPr sz="1100" dirty="0">
                    <a:solidFill>
                      <a:prstClr val="black"/>
                    </a:solidFill>
                    <a:latin typeface="Arial"/>
                    <a:cs typeface="Arial"/>
                  </a:endParaRPr>
                </a:p>
              </p:txBody>
            </p:sp>
            <p:sp>
              <p:nvSpPr>
                <p:cNvPr id="9" name="object 9"/>
                <p:cNvSpPr/>
                <p:nvPr/>
              </p:nvSpPr>
              <p:spPr>
                <a:xfrm>
                  <a:off x="5543551" y="6483096"/>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solidFill>
                      <a:prstClr val="black"/>
                    </a:solidFill>
                  </a:endParaRPr>
                </a:p>
              </p:txBody>
            </p:sp>
            <p:sp>
              <p:nvSpPr>
                <p:cNvPr id="10" name="object 10"/>
                <p:cNvSpPr txBox="1"/>
                <p:nvPr/>
              </p:nvSpPr>
              <p:spPr>
                <a:xfrm>
                  <a:off x="5795248" y="6546172"/>
                  <a:ext cx="592455" cy="338554"/>
                </a:xfrm>
                <a:prstGeom prst="rect">
                  <a:avLst/>
                </a:prstGeom>
              </p:spPr>
              <p:txBody>
                <a:bodyPr vert="horz" wrap="square" lIns="0" tIns="0" rIns="0" bIns="0" rtlCol="0">
                  <a:spAutoFit/>
                </a:bodyPr>
                <a:lstStyle/>
                <a:p>
                  <a:pPr marL="12700"/>
                  <a:r>
                    <a:rPr lang="en-US" sz="1100" spc="-5" dirty="0" smtClean="0">
                      <a:solidFill>
                        <a:srgbClr val="1F497D"/>
                      </a:solidFill>
                      <a:latin typeface="Arial"/>
                      <a:cs typeface="Arial"/>
                    </a:rPr>
                    <a:t>Chapter</a:t>
                  </a:r>
                  <a:r>
                    <a:rPr sz="1100" spc="-10" dirty="0" smtClean="0">
                      <a:solidFill>
                        <a:srgbClr val="1F497D"/>
                      </a:solidFill>
                      <a:latin typeface="Arial"/>
                      <a:cs typeface="Arial"/>
                    </a:rPr>
                    <a:t> </a:t>
                  </a:r>
                  <a:r>
                    <a:rPr sz="1100" dirty="0">
                      <a:solidFill>
                        <a:srgbClr val="1F497D"/>
                      </a:solidFill>
                      <a:latin typeface="Arial"/>
                      <a:cs typeface="Arial"/>
                    </a:rPr>
                    <a:t>4</a:t>
                  </a:r>
                  <a:endParaRPr sz="1100" dirty="0">
                    <a:solidFill>
                      <a:prstClr val="black"/>
                    </a:solidFill>
                    <a:latin typeface="Arial"/>
                    <a:cs typeface="Arial"/>
                  </a:endParaRPr>
                </a:p>
              </p:txBody>
            </p:sp>
            <p:sp>
              <p:nvSpPr>
                <p:cNvPr id="12" name="object 9"/>
                <p:cNvSpPr/>
                <p:nvPr/>
              </p:nvSpPr>
              <p:spPr>
                <a:xfrm>
                  <a:off x="6553200" y="6490124"/>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solidFill>
                      <a:prstClr val="black"/>
                    </a:solidFill>
                  </a:endParaRPr>
                </a:p>
              </p:txBody>
            </p:sp>
            <p:sp>
              <p:nvSpPr>
                <p:cNvPr id="14" name="object 10"/>
                <p:cNvSpPr txBox="1"/>
                <p:nvPr/>
              </p:nvSpPr>
              <p:spPr>
                <a:xfrm>
                  <a:off x="6804897" y="6553200"/>
                  <a:ext cx="592455" cy="338554"/>
                </a:xfrm>
                <a:prstGeom prst="rect">
                  <a:avLst/>
                </a:prstGeom>
              </p:spPr>
              <p:txBody>
                <a:bodyPr vert="horz" wrap="square" lIns="0" tIns="0" rIns="0" bIns="0" rtlCol="0">
                  <a:spAutoFit/>
                </a:bodyPr>
                <a:lstStyle/>
                <a:p>
                  <a:pPr marL="12700"/>
                  <a:r>
                    <a:rPr lang="en-US" sz="1100" spc="-5" dirty="0" smtClean="0">
                      <a:solidFill>
                        <a:srgbClr val="1F497D"/>
                      </a:solidFill>
                      <a:latin typeface="Arial"/>
                      <a:cs typeface="Arial"/>
                    </a:rPr>
                    <a:t>Chapter</a:t>
                  </a:r>
                  <a:r>
                    <a:rPr sz="1100" spc="-10" dirty="0" smtClean="0">
                      <a:solidFill>
                        <a:srgbClr val="1F497D"/>
                      </a:solidFill>
                      <a:latin typeface="Arial"/>
                      <a:cs typeface="Arial"/>
                    </a:rPr>
                    <a:t> </a:t>
                  </a:r>
                  <a:r>
                    <a:rPr lang="en-US" sz="1100" dirty="0">
                      <a:solidFill>
                        <a:srgbClr val="1F497D"/>
                      </a:solidFill>
                      <a:latin typeface="Arial"/>
                      <a:cs typeface="Arial"/>
                    </a:rPr>
                    <a:t>5</a:t>
                  </a:r>
                  <a:endParaRPr sz="1100" dirty="0">
                    <a:solidFill>
                      <a:prstClr val="black"/>
                    </a:solidFill>
                    <a:latin typeface="Arial"/>
                    <a:cs typeface="Arial"/>
                  </a:endParaRPr>
                </a:p>
              </p:txBody>
            </p:sp>
          </p:grpSp>
          <p:sp>
            <p:nvSpPr>
              <p:cNvPr id="15" name="object 9"/>
              <p:cNvSpPr/>
              <p:nvPr/>
            </p:nvSpPr>
            <p:spPr>
              <a:xfrm>
                <a:off x="7056593" y="6352963"/>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solidFill>
                    <a:prstClr val="black"/>
                  </a:solidFill>
                </a:endParaRPr>
              </a:p>
            </p:txBody>
          </p:sp>
          <p:sp>
            <p:nvSpPr>
              <p:cNvPr id="16" name="object 9"/>
              <p:cNvSpPr/>
              <p:nvPr/>
            </p:nvSpPr>
            <p:spPr>
              <a:xfrm>
                <a:off x="8075295" y="6352963"/>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solidFill>
                    <a:prstClr val="black"/>
                  </a:solidFill>
                </a:endParaRPr>
              </a:p>
            </p:txBody>
          </p:sp>
        </p:grpSp>
        <p:sp>
          <p:nvSpPr>
            <p:cNvPr id="17" name="TextBox 16"/>
            <p:cNvSpPr txBox="1"/>
            <p:nvPr/>
          </p:nvSpPr>
          <p:spPr>
            <a:xfrm>
              <a:off x="7228028" y="6369872"/>
              <a:ext cx="838200" cy="261610"/>
            </a:xfrm>
            <a:prstGeom prst="rect">
              <a:avLst/>
            </a:prstGeom>
            <a:noFill/>
          </p:spPr>
          <p:txBody>
            <a:bodyPr wrap="square" rtlCol="0">
              <a:spAutoFit/>
            </a:bodyPr>
            <a:lstStyle/>
            <a:p>
              <a:r>
                <a:rPr lang="en-US" sz="1100" dirty="0" smtClean="0">
                  <a:solidFill>
                    <a:srgbClr val="002060"/>
                  </a:solidFill>
                  <a:latin typeface="Arial" panose="020B0604020202020204" pitchFamily="34" charset="0"/>
                  <a:cs typeface="Arial" panose="020B0604020202020204" pitchFamily="34" charset="0"/>
                </a:rPr>
                <a:t>Chapter 6</a:t>
              </a:r>
              <a:endParaRPr lang="en-US" sz="1100" dirty="0">
                <a:solidFill>
                  <a:srgbClr val="002060"/>
                </a:solidFill>
                <a:latin typeface="Arial" panose="020B0604020202020204" pitchFamily="34" charset="0"/>
                <a:cs typeface="Arial" panose="020B0604020202020204" pitchFamily="34" charset="0"/>
              </a:endParaRPr>
            </a:p>
          </p:txBody>
        </p:sp>
        <p:sp>
          <p:nvSpPr>
            <p:cNvPr id="18" name="TextBox 17"/>
            <p:cNvSpPr txBox="1"/>
            <p:nvPr/>
          </p:nvSpPr>
          <p:spPr>
            <a:xfrm>
              <a:off x="8244124" y="6369872"/>
              <a:ext cx="838200" cy="261610"/>
            </a:xfrm>
            <a:prstGeom prst="rect">
              <a:avLst/>
            </a:prstGeom>
            <a:noFill/>
          </p:spPr>
          <p:txBody>
            <a:bodyPr wrap="square" rtlCol="0">
              <a:spAutoFit/>
            </a:bodyPr>
            <a:lstStyle/>
            <a:p>
              <a:r>
                <a:rPr lang="en-US" sz="1100" dirty="0" smtClean="0">
                  <a:solidFill>
                    <a:srgbClr val="002060"/>
                  </a:solidFill>
                  <a:latin typeface="Arial" panose="020B0604020202020204" pitchFamily="34" charset="0"/>
                  <a:cs typeface="Arial" panose="020B0604020202020204" pitchFamily="34" charset="0"/>
                </a:rPr>
                <a:t>Chapter 7</a:t>
              </a:r>
              <a:endParaRPr lang="en-US" sz="1100" dirty="0">
                <a:solidFill>
                  <a:srgbClr val="002060"/>
                </a:solidFill>
                <a:latin typeface="Arial" panose="020B0604020202020204" pitchFamily="34" charset="0"/>
                <a:cs typeface="Arial" panose="020B0604020202020204" pitchFamily="34" charset="0"/>
              </a:endParaRPr>
            </a:p>
          </p:txBody>
        </p:sp>
      </p:grpSp>
      <p:sp>
        <p:nvSpPr>
          <p:cNvPr id="20" name="Slide Number Placeholder 19"/>
          <p:cNvSpPr>
            <a:spLocks noGrp="1"/>
          </p:cNvSpPr>
          <p:nvPr>
            <p:ph type="sldNum" sz="quarter" idx="7"/>
          </p:nvPr>
        </p:nvSpPr>
        <p:spPr/>
        <p:txBody>
          <a:bodyPr/>
          <a:lstStyle/>
          <a:p>
            <a:pPr algn="r"/>
            <a:fld id="{81D60167-4931-47E6-BA6A-407CBD079E47}" type="slidenum">
              <a:rPr lang="en-US" smtClean="0"/>
              <a:pPr algn="r"/>
              <a:t>7</a:t>
            </a:fld>
            <a:endParaRPr lang="en-US" dirty="0"/>
          </a:p>
        </p:txBody>
      </p:sp>
    </p:spTree>
    <p:extLst>
      <p:ext uri="{BB962C8B-B14F-4D97-AF65-F5344CB8AC3E}">
        <p14:creationId xmlns:p14="http://schemas.microsoft.com/office/powerpoint/2010/main" val="3892108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6" name="object 6"/>
          <p:cNvSpPr txBox="1"/>
          <p:nvPr/>
        </p:nvSpPr>
        <p:spPr>
          <a:xfrm>
            <a:off x="535940" y="1371600"/>
            <a:ext cx="7617460" cy="1139158"/>
          </a:xfrm>
          <a:prstGeom prst="rect">
            <a:avLst/>
          </a:prstGeom>
        </p:spPr>
        <p:txBody>
          <a:bodyPr vert="horz" wrap="square" lIns="0" tIns="0" rIns="0" bIns="0" rtlCol="0">
            <a:spAutoFit/>
          </a:bodyPr>
          <a:lstStyle/>
          <a:p>
            <a:pPr marL="12700" marR="5080">
              <a:lnSpc>
                <a:spcPct val="131300"/>
              </a:lnSpc>
            </a:pPr>
            <a:r>
              <a:rPr lang="en-US" sz="1400" b="1" spc="-15" dirty="0" smtClean="0">
                <a:solidFill>
                  <a:srgbClr val="091D5D"/>
                </a:solidFill>
                <a:latin typeface="Arial"/>
                <a:cs typeface="Arial"/>
              </a:rPr>
              <a:t>Th</a:t>
            </a:r>
            <a:r>
              <a:rPr lang="en-US" sz="1400" b="1" spc="-10" dirty="0" smtClean="0">
                <a:solidFill>
                  <a:srgbClr val="091D5D"/>
                </a:solidFill>
                <a:latin typeface="Arial"/>
                <a:cs typeface="Arial"/>
              </a:rPr>
              <a:t>is</a:t>
            </a:r>
            <a:r>
              <a:rPr lang="en-US" sz="1400" b="1" spc="10" dirty="0" smtClean="0">
                <a:solidFill>
                  <a:srgbClr val="091D5D"/>
                </a:solidFill>
                <a:latin typeface="Arial"/>
                <a:cs typeface="Arial"/>
              </a:rPr>
              <a:t> </a:t>
            </a:r>
            <a:r>
              <a:rPr lang="en-US" sz="1400" b="1" spc="-10" dirty="0" smtClean="0">
                <a:solidFill>
                  <a:srgbClr val="091D5D"/>
                </a:solidFill>
                <a:latin typeface="Arial"/>
                <a:cs typeface="Arial"/>
              </a:rPr>
              <a:t>Chapter</a:t>
            </a:r>
            <a:r>
              <a:rPr lang="en-US" sz="1400" b="1" spc="20" dirty="0" smtClean="0">
                <a:solidFill>
                  <a:srgbClr val="091D5D"/>
                </a:solidFill>
                <a:latin typeface="Arial"/>
                <a:cs typeface="Arial"/>
              </a:rPr>
              <a:t> </a:t>
            </a:r>
            <a:r>
              <a:rPr lang="en-US" sz="1400" b="1" spc="25" dirty="0">
                <a:solidFill>
                  <a:srgbClr val="091D5D"/>
                </a:solidFill>
                <a:latin typeface="Arial"/>
                <a:cs typeface="Arial"/>
              </a:rPr>
              <a:t>w</a:t>
            </a:r>
            <a:r>
              <a:rPr lang="en-US" sz="1400" b="1" spc="-5" dirty="0">
                <a:solidFill>
                  <a:srgbClr val="091D5D"/>
                </a:solidFill>
                <a:latin typeface="Arial"/>
                <a:cs typeface="Arial"/>
              </a:rPr>
              <a:t>ill</a:t>
            </a:r>
            <a:r>
              <a:rPr lang="en-US" sz="1400" b="1" spc="-15" dirty="0">
                <a:solidFill>
                  <a:srgbClr val="091D5D"/>
                </a:solidFill>
                <a:latin typeface="Arial"/>
                <a:cs typeface="Arial"/>
              </a:rPr>
              <a:t> </a:t>
            </a:r>
            <a:r>
              <a:rPr lang="en-US" sz="1400" b="1" spc="-10" dirty="0">
                <a:solidFill>
                  <a:srgbClr val="091D5D"/>
                </a:solidFill>
                <a:latin typeface="Arial"/>
                <a:cs typeface="Arial"/>
              </a:rPr>
              <a:t>c</a:t>
            </a:r>
            <a:r>
              <a:rPr lang="en-US" sz="1400" b="1" spc="-15" dirty="0">
                <a:solidFill>
                  <a:srgbClr val="091D5D"/>
                </a:solidFill>
                <a:latin typeface="Arial"/>
                <a:cs typeface="Arial"/>
              </a:rPr>
              <a:t>o</a:t>
            </a:r>
            <a:r>
              <a:rPr lang="en-US" sz="1400" b="1" spc="-50" dirty="0">
                <a:solidFill>
                  <a:srgbClr val="091D5D"/>
                </a:solidFill>
                <a:latin typeface="Arial"/>
                <a:cs typeface="Arial"/>
              </a:rPr>
              <a:t>v</a:t>
            </a:r>
            <a:r>
              <a:rPr lang="en-US" sz="1400" b="1" spc="-10" dirty="0">
                <a:solidFill>
                  <a:srgbClr val="091D5D"/>
                </a:solidFill>
                <a:latin typeface="Arial"/>
                <a:cs typeface="Arial"/>
              </a:rPr>
              <a:t>er:</a:t>
            </a:r>
          </a:p>
          <a:p>
            <a:pPr marL="12700" marR="5080">
              <a:lnSpc>
                <a:spcPct val="131300"/>
              </a:lnSpc>
            </a:pPr>
            <a:endParaRPr lang="en-US" sz="1400" b="1" spc="-10" dirty="0">
              <a:solidFill>
                <a:srgbClr val="091D5D"/>
              </a:solidFill>
              <a:latin typeface="Arial"/>
              <a:cs typeface="Arial"/>
            </a:endParaRPr>
          </a:p>
          <a:p>
            <a:pPr marL="298450" marR="5080" indent="-285750">
              <a:lnSpc>
                <a:spcPct val="131300"/>
              </a:lnSpc>
              <a:buFont typeface="Arial" panose="020B0604020202020204" pitchFamily="34" charset="0"/>
              <a:buChar char="•"/>
            </a:pPr>
            <a:r>
              <a:rPr lang="en-US" sz="1400" spc="-10" dirty="0">
                <a:solidFill>
                  <a:srgbClr val="091D5D"/>
                </a:solidFill>
                <a:latin typeface="Arial"/>
                <a:cs typeface="Arial"/>
              </a:rPr>
              <a:t>ISP Workflow </a:t>
            </a:r>
            <a:endParaRPr lang="en-US" sz="1400" dirty="0">
              <a:latin typeface="Arial"/>
              <a:cs typeface="Arial"/>
            </a:endParaRPr>
          </a:p>
          <a:p>
            <a:pPr marL="299085" indent="-286385">
              <a:lnSpc>
                <a:spcPct val="100000"/>
              </a:lnSpc>
              <a:spcBef>
                <a:spcPts val="600"/>
              </a:spcBef>
              <a:buClr>
                <a:srgbClr val="091D5D"/>
              </a:buClr>
              <a:buFont typeface="Arial"/>
              <a:buChar char="•"/>
              <a:tabLst>
                <a:tab pos="299720" algn="l"/>
              </a:tabLst>
            </a:pPr>
            <a:r>
              <a:rPr lang="en-US" sz="1400" spc="-10" dirty="0">
                <a:solidFill>
                  <a:srgbClr val="091D5D"/>
                </a:solidFill>
                <a:latin typeface="Arial"/>
                <a:cs typeface="Arial"/>
              </a:rPr>
              <a:t>Ref</a:t>
            </a:r>
            <a:r>
              <a:rPr lang="en-US" sz="1400" spc="-15" dirty="0">
                <a:solidFill>
                  <a:srgbClr val="091D5D"/>
                </a:solidFill>
                <a:latin typeface="Arial"/>
                <a:cs typeface="Arial"/>
              </a:rPr>
              <a:t>r</a:t>
            </a:r>
            <a:r>
              <a:rPr lang="en-US" sz="1400" spc="-10" dirty="0">
                <a:solidFill>
                  <a:srgbClr val="091D5D"/>
                </a:solidFill>
                <a:latin typeface="Arial"/>
                <a:cs typeface="Arial"/>
              </a:rPr>
              <a:t>e</a:t>
            </a:r>
            <a:r>
              <a:rPr lang="en-US" sz="1400" spc="-5" dirty="0">
                <a:solidFill>
                  <a:srgbClr val="091D5D"/>
                </a:solidFill>
                <a:latin typeface="Arial"/>
                <a:cs typeface="Arial"/>
              </a:rPr>
              <a:t>s</a:t>
            </a:r>
            <a:r>
              <a:rPr lang="en-US" sz="1400" spc="-10" dirty="0">
                <a:solidFill>
                  <a:srgbClr val="091D5D"/>
                </a:solidFill>
                <a:latin typeface="Arial"/>
                <a:cs typeface="Arial"/>
              </a:rPr>
              <a:t>her</a:t>
            </a:r>
            <a:r>
              <a:rPr lang="en-US" sz="1400" spc="15" dirty="0">
                <a:solidFill>
                  <a:srgbClr val="091D5D"/>
                </a:solidFill>
                <a:latin typeface="Arial"/>
                <a:cs typeface="Arial"/>
              </a:rPr>
              <a:t> </a:t>
            </a:r>
            <a:r>
              <a:rPr lang="en-US" sz="1400" spc="-10" dirty="0">
                <a:solidFill>
                  <a:srgbClr val="091D5D"/>
                </a:solidFill>
                <a:latin typeface="Arial"/>
                <a:cs typeface="Arial"/>
              </a:rPr>
              <a:t>on</a:t>
            </a:r>
            <a:r>
              <a:rPr lang="en-US" sz="1400" spc="-5" dirty="0">
                <a:solidFill>
                  <a:srgbClr val="091D5D"/>
                </a:solidFill>
                <a:latin typeface="Arial"/>
                <a:cs typeface="Arial"/>
              </a:rPr>
              <a:t> </a:t>
            </a:r>
            <a:r>
              <a:rPr lang="en-US" sz="1400" spc="-10" dirty="0" smtClean="0">
                <a:solidFill>
                  <a:srgbClr val="091D5D"/>
                </a:solidFill>
                <a:latin typeface="Arial"/>
                <a:cs typeface="Arial"/>
              </a:rPr>
              <a:t>Recent Enhancements</a:t>
            </a:r>
            <a:endParaRPr lang="en-US" sz="1400" spc="-10" dirty="0">
              <a:solidFill>
                <a:srgbClr val="091D5D"/>
              </a:solidFill>
              <a:latin typeface="Arial"/>
              <a:cs typeface="Arial"/>
            </a:endParaRPr>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Chapter 1 Overview</a:t>
            </a:r>
            <a:endParaRPr spc="-5" dirty="0"/>
          </a:p>
        </p:txBody>
      </p:sp>
      <p:sp>
        <p:nvSpPr>
          <p:cNvPr id="4" name="Slide Number Placeholder 3"/>
          <p:cNvSpPr>
            <a:spLocks noGrp="1"/>
          </p:cNvSpPr>
          <p:nvPr>
            <p:ph type="sldNum" sz="quarter" idx="7"/>
          </p:nvPr>
        </p:nvSpPr>
        <p:spPr/>
        <p:txBody>
          <a:bodyPr/>
          <a:lstStyle/>
          <a:p>
            <a:pPr algn="r"/>
            <a:fld id="{81D60167-4931-47E6-BA6A-407CBD079E47}" type="slidenum">
              <a:rPr lang="en-US" smtClean="0"/>
              <a:pPr algn="r"/>
              <a:t>8</a:t>
            </a:fld>
            <a:endParaRPr lang="en-US" dirty="0"/>
          </a:p>
        </p:txBody>
      </p:sp>
    </p:spTree>
    <p:extLst>
      <p:ext uri="{BB962C8B-B14F-4D97-AF65-F5344CB8AC3E}">
        <p14:creationId xmlns:p14="http://schemas.microsoft.com/office/powerpoint/2010/main" val="3142076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818602"/>
            <a:ext cx="7097395" cy="369332"/>
          </a:xfrm>
          <a:prstGeom prst="rect">
            <a:avLst/>
          </a:prstGeom>
        </p:spPr>
        <p:txBody>
          <a:bodyPr vert="horz" wrap="square" lIns="0" tIns="0" rIns="0" bIns="0" rtlCol="0">
            <a:spAutoFit/>
          </a:bodyPr>
          <a:lstStyle/>
          <a:p>
            <a:pPr marL="12700" marR="5080">
              <a:lnSpc>
                <a:spcPct val="100000"/>
              </a:lnSpc>
            </a:pPr>
            <a:r>
              <a:rPr lang="en-US" sz="2400" b="1" spc="-5" dirty="0" smtClean="0">
                <a:solidFill>
                  <a:srgbClr val="FFFFFF"/>
                </a:solidFill>
                <a:latin typeface="Arial"/>
                <a:cs typeface="Arial"/>
              </a:rPr>
              <a:t>ISP Workflow</a:t>
            </a:r>
            <a:endParaRPr sz="2400" dirty="0">
              <a:latin typeface="Arial"/>
              <a:cs typeface="Arial"/>
            </a:endParaRPr>
          </a:p>
        </p:txBody>
      </p:sp>
      <p:sp>
        <p:nvSpPr>
          <p:cNvPr id="4" name="Slide Number Placeholder 3"/>
          <p:cNvSpPr>
            <a:spLocks noGrp="1"/>
          </p:cNvSpPr>
          <p:nvPr>
            <p:ph type="sldNum" sz="quarter" idx="7"/>
          </p:nvPr>
        </p:nvSpPr>
        <p:spPr/>
        <p:txBody>
          <a:bodyPr/>
          <a:lstStyle/>
          <a:p>
            <a:pPr algn="r"/>
            <a:fld id="{81D60167-4931-47E6-BA6A-407CBD079E47}" type="slidenum">
              <a:rPr lang="en-US" smtClean="0"/>
              <a:pPr algn="r"/>
              <a:t>9</a:t>
            </a:fld>
            <a:endParaRPr lang="en-US" dirty="0"/>
          </a:p>
        </p:txBody>
      </p:sp>
    </p:spTree>
    <p:extLst>
      <p:ext uri="{BB962C8B-B14F-4D97-AF65-F5344CB8AC3E}">
        <p14:creationId xmlns:p14="http://schemas.microsoft.com/office/powerpoint/2010/main" val="24018256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A1D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A1D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Relationships xmlns="http://schemas.openxmlformats.org/package/2006/relationships">
  <Relationship Id="rId1" Type="http://schemas.openxmlformats.org/officeDocument/2006/relationships/customXmlProps" Target="itemProps1.xml"/>
</Relationships>

</file>

<file path=customXml/_rels/item2.xml.rels><?xml version="1.0" encoding="UTF-8"?>

<Relationships xmlns="http://schemas.openxmlformats.org/package/2006/relationships">
  <Relationship Id="rId1" Type="http://schemas.openxmlformats.org/officeDocument/2006/relationships/customXmlProps" Target="itemProps2.xml"/>
</Relationships>

</file>

<file path=customXml/_rels/item3.xml.rels><?xml version="1.0" encoding="UTF-8"?>

<Relationships xmlns="http://schemas.openxmlformats.org/package/2006/relationships">
  <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6BF9A88AD4EF4CAE52039AB2EF2DE6" ma:contentTypeVersion="0" ma:contentTypeDescription="Create a new document." ma:contentTypeScope="" ma:versionID="0142131dbf5925f9d0437ca6d4cfa53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61799F-7C20-4328-A528-C89577E2B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10A2E46-77E8-49DB-8CC0-8CCC8106A3B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4516A6BF-8FC3-4048-8313-085F62617E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29710</TotalTime>
  <Words>1442</Words>
  <Application>Microsoft Office PowerPoint</Application>
  <PresentationFormat>On-screen Show (4:3)</PresentationFormat>
  <Paragraphs>178</Paragraphs>
  <Slides>22</Slides>
  <Notes>22</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0" baseType="lpstr">
      <vt:lpstr>Arial</vt:lpstr>
      <vt:lpstr>Calibri</vt:lpstr>
      <vt:lpstr>Cambria</vt:lpstr>
      <vt:lpstr>Courier New</vt:lpstr>
      <vt:lpstr>Times New Roman</vt:lpstr>
      <vt:lpstr>Office Theme</vt:lpstr>
      <vt:lpstr>11_Office Theme</vt:lpstr>
      <vt:lpstr>think-cell Slide</vt:lpstr>
      <vt:lpstr>PowerPoint Presentation</vt:lpstr>
      <vt:lpstr>Introduction</vt:lpstr>
      <vt:lpstr>Chapter Plan</vt:lpstr>
      <vt:lpstr>Chapter Plan</vt:lpstr>
      <vt:lpstr>WebEx: Chat Function</vt:lpstr>
      <vt:lpstr>Confidential Information Protocol</vt:lpstr>
      <vt:lpstr>PowerPoint Presentation</vt:lpstr>
      <vt:lpstr>Chapter 1 Overview</vt:lpstr>
      <vt:lpstr>PowerPoint Presentation</vt:lpstr>
      <vt:lpstr>ISP Workflow </vt:lpstr>
      <vt:lpstr>PowerPoint Presentation</vt:lpstr>
      <vt:lpstr>Timeline for ISP Plan Type Selection</vt:lpstr>
      <vt:lpstr>Recall Functionality</vt:lpstr>
      <vt:lpstr>Historical ISP Materials</vt:lpstr>
      <vt:lpstr>Summary Report</vt:lpstr>
      <vt:lpstr>Update Year Status for Goals and Objectives </vt:lpstr>
      <vt:lpstr>Chapter 1 Summary</vt:lpstr>
      <vt:lpstr>PowerPoint Presentation</vt:lpstr>
      <vt:lpstr>Chapter 2 Overview</vt:lpstr>
      <vt:lpstr>PowerPoint Presentation</vt:lpstr>
      <vt:lpstr>Year Selection for ISP</vt:lpstr>
      <vt:lpstr>Chapter 2 Summary</vt:lpstr>
    </vt:vector>
  </TitlesOfParts>
  <LinksUpToDate>false</LinksUpToDate>
  <SharedDoc>false</SharedDoc>
  <HyperlinksChanged>false</HyperlinksChanged>
  <AppVersion>15.0000</AppVersion>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dcterms:created xsi:type="dcterms:W3CDTF">2015-01-07T11:01:03Z</dcterms:created>
  <dc:creator>Boltik, Ana</dc:creator>
  <lastModifiedBy>Zimmermann, Zach</lastModifiedBy>
  <dcterms:modified xsi:type="dcterms:W3CDTF">2016-02-08T15:01:21Z</dcterms:modified>
  <revision>1223</revision>
  <dc:title>PowerPoint Presentation</dc:title>
</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2015-01-07T00:00:00Z</vt:filetime>
  </property>
  <property fmtid="{D5CDD505-2E9C-101B-9397-08002B2CF9AE}" pid="3" name="LastSaved">
    <vt:filetime>2015-01-07T00:00:00Z</vt:filetime>
  </property>
  <property fmtid="{D5CDD505-2E9C-101B-9397-08002B2CF9AE}" pid="4" name="ContentTypeId">
    <vt:lpwstr>0x010100466BF9A88AD4EF4CAE52039AB2EF2DE6</vt:lpwstr>
  </property>
</Properties>
</file>