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4" r:id="rId5"/>
  </p:sldMasterIdLst>
  <p:notesMasterIdLst>
    <p:notesMasterId r:id="rId29"/>
  </p:notesMasterIdLst>
  <p:handoutMasterIdLst>
    <p:handoutMasterId r:id="rId30"/>
  </p:handoutMasterIdLst>
  <p:sldIdLst>
    <p:sldId id="697" r:id="rId6"/>
    <p:sldId id="698" r:id="rId7"/>
    <p:sldId id="1097" r:id="rId8"/>
    <p:sldId id="700" r:id="rId9"/>
    <p:sldId id="1115" r:id="rId10"/>
    <p:sldId id="1116" r:id="rId11"/>
    <p:sldId id="701" r:id="rId12"/>
    <p:sldId id="702" r:id="rId13"/>
    <p:sldId id="1162" r:id="rId14"/>
    <p:sldId id="703" r:id="rId15"/>
    <p:sldId id="704" r:id="rId16"/>
    <p:sldId id="707" r:id="rId17"/>
    <p:sldId id="1182" r:id="rId18"/>
    <p:sldId id="711" r:id="rId19"/>
    <p:sldId id="1074" r:id="rId20"/>
    <p:sldId id="713" r:id="rId21"/>
    <p:sldId id="710" r:id="rId22"/>
    <p:sldId id="941" r:id="rId23"/>
    <p:sldId id="804" r:id="rId24"/>
    <p:sldId id="1117" r:id="rId25"/>
    <p:sldId id="1163" r:id="rId26"/>
    <p:sldId id="1167" r:id="rId27"/>
    <p:sldId id="1118" r:id="rId28"/>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3" pos="3936" userDrawn="1">
          <p15:clr>
            <a:srgbClr val="A4A3A4"/>
          </p15:clr>
        </p15:guide>
        <p15:guide id="5" orient="horz" pos="2160" userDrawn="1">
          <p15:clr>
            <a:srgbClr val="A4A3A4"/>
          </p15:clr>
        </p15:guide>
        <p15:guide id="6" orient="horz" pos="3216" userDrawn="1">
          <p15:clr>
            <a:srgbClr val="A4A3A4"/>
          </p15:clr>
        </p15:guide>
        <p15:guide id="7" orient="horz" pos="1008" userDrawn="1">
          <p15:clr>
            <a:srgbClr val="A4A3A4"/>
          </p15:clr>
        </p15:guide>
        <p15:guide id="8" pos="624" userDrawn="1">
          <p15:clr>
            <a:srgbClr val="A4A3A4"/>
          </p15:clr>
        </p15:guide>
        <p15:guide id="10" pos="5664" userDrawn="1">
          <p15:clr>
            <a:srgbClr val="A4A3A4"/>
          </p15:clr>
        </p15:guide>
        <p15:guide id="11" orient="horz" pos="2880" userDrawn="1">
          <p15:clr>
            <a:srgbClr val="A4A3A4"/>
          </p15:clr>
        </p15:guide>
        <p15:guide id="12" pos="4272" userDrawn="1">
          <p15:clr>
            <a:srgbClr val="A4A3A4"/>
          </p15:clr>
        </p15:guide>
        <p15:guide id="13" orient="horz" pos="2400" userDrawn="1">
          <p15:clr>
            <a:srgbClr val="A4A3A4"/>
          </p15:clr>
        </p15:guide>
        <p15:guide id="14" orient="horz"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yer, Catherine" initials="CM" lastIdx="30" clrIdx="6">
    <p:extLst/>
  </p:cmAuthor>
  <p:cmAuthor id="1" name="Zimmermann, Zach" initials="ZZ" lastIdx="834" clrIdx="0">
    <p:extLst/>
  </p:cmAuthor>
  <p:cmAuthor id="2" name="Rishi, Natasha" initials="NR" lastIdx="18" clrIdx="1">
    <p:extLst/>
  </p:cmAuthor>
  <p:cmAuthor id="3" name="Bryan Jack" initials="BJ" lastIdx="44" clrIdx="2">
    <p:extLst/>
  </p:cmAuthor>
  <p:cmAuthor id="4" name="Castelino, Thara" initials="TC" lastIdx="170" clrIdx="3">
    <p:extLst/>
  </p:cmAuthor>
  <p:cmAuthor id="5" name=" " initials=" " lastIdx="248" clrIdx="4"/>
  <p:cmAuthor id="6" name="Proietti-Fox, Jennifer" initials="JP" lastIdx="26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4FA"/>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8" autoAdjust="0"/>
    <p:restoredTop sz="75000" autoAdjust="0"/>
  </p:normalViewPr>
  <p:slideViewPr>
    <p:cSldViewPr>
      <p:cViewPr varScale="1">
        <p:scale>
          <a:sx n="87" d="100"/>
          <a:sy n="87" d="100"/>
        </p:scale>
        <p:origin x="2424" y="90"/>
      </p:cViewPr>
      <p:guideLst>
        <p:guide orient="horz" pos="864"/>
        <p:guide pos="3936"/>
        <p:guide orient="horz" pos="2160"/>
        <p:guide orient="horz" pos="3216"/>
        <p:guide orient="horz" pos="1008"/>
        <p:guide pos="624"/>
        <p:guide pos="5664"/>
        <p:guide orient="horz" pos="2880"/>
        <p:guide pos="4272"/>
        <p:guide orient="horz" pos="2400"/>
        <p:guide orient="horz" pos="3024"/>
      </p:guideLst>
    </p:cSldViewPr>
  </p:slideViewPr>
  <p:notesTextViewPr>
    <p:cViewPr>
      <p:scale>
        <a:sx n="100" d="100"/>
        <a:sy n="100" d="100"/>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customXml" Target="../customXml/item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notesMaster" Target="notesMasters/notesMaster1.xml"/>
  <Relationship Id="rId3" Type="http://schemas.openxmlformats.org/officeDocument/2006/relationships/customXml" Target="../customXml/item3.xml"/>
  <Relationship Id="rId30" Type="http://schemas.openxmlformats.org/officeDocument/2006/relationships/handoutMaster" Target="handoutMasters/handoutMaster1.xml"/>
  <Relationship Id="rId31" Type="http://schemas.openxmlformats.org/officeDocument/2006/relationships/commentAuthors" Target="commentAuthors.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Master" Target="slideMasters/slideMaster1.xml"/>
  <Relationship Id="rId5" Type="http://schemas.openxmlformats.org/officeDocument/2006/relationships/slideMaster" Target="slideMasters/slideMaster2.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6347" y="0"/>
            <a:ext cx="4028440" cy="344488"/>
          </a:xfrm>
          <a:prstGeom prst="rect">
            <a:avLst/>
          </a:prstGeom>
        </p:spPr>
        <p:txBody>
          <a:bodyPr vert="horz" lIns="91440" tIns="45720" rIns="91440" bIns="45720" rtlCol="0"/>
          <a:lstStyle>
            <a:lvl1pPr algn="r">
              <a:defRPr sz="1200"/>
            </a:lvl1pPr>
          </a:lstStyle>
          <a:p>
            <a:fld id="{71E4214F-78ED-44DE-879C-BC6920148DC7}" type="datetimeFigureOut">
              <a:rPr lang="en-US" smtClean="0"/>
              <a:t>2/8/2016</a:t>
            </a:fld>
            <a:endParaRPr lang="en-US" dirty="0"/>
          </a:p>
        </p:txBody>
      </p:sp>
      <p:sp>
        <p:nvSpPr>
          <p:cNvPr id="4" name="Footer Placeholder 3"/>
          <p:cNvSpPr>
            <a:spLocks noGrp="1"/>
          </p:cNvSpPr>
          <p:nvPr>
            <p:ph type="ftr" sz="quarter" idx="2"/>
          </p:nvPr>
        </p:nvSpPr>
        <p:spPr>
          <a:xfrm>
            <a:off x="0" y="6513514"/>
            <a:ext cx="402844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347" y="6513514"/>
            <a:ext cx="4028440" cy="344487"/>
          </a:xfrm>
          <a:prstGeom prst="rect">
            <a:avLst/>
          </a:prstGeom>
        </p:spPr>
        <p:txBody>
          <a:bodyPr vert="horz" lIns="91440" tIns="45720" rIns="91440" bIns="45720" rtlCol="0" anchor="b"/>
          <a:lstStyle>
            <a:lvl1pPr algn="r">
              <a:defRPr sz="1200"/>
            </a:lvl1pPr>
          </a:lstStyle>
          <a:p>
            <a:fld id="{DB57DB48-3FEE-45F0-9F05-36E480ECB0CC}" type="slidenum">
              <a:rPr lang="en-US" smtClean="0"/>
              <a:t>‹#›</a:t>
            </a:fld>
            <a:endParaRPr lang="en-US" dirty="0"/>
          </a:p>
        </p:txBody>
      </p:sp>
    </p:spTree>
    <p:extLst>
      <p:ext uri="{BB962C8B-B14F-4D97-AF65-F5344CB8AC3E}">
        <p14:creationId xmlns:p14="http://schemas.microsoft.com/office/powerpoint/2010/main" val="2929195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Relationships xmlns="http://schemas.openxmlformats.org/package/2006/relationships">
  <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40746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9174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5486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9992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01675" y="4445000"/>
            <a:ext cx="5607050" cy="3636963"/>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0028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03393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4374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53491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38332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04113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82323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42791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51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30275" y="3300413"/>
            <a:ext cx="7435850" cy="2700337"/>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7320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64754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6872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51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30275" y="3300413"/>
            <a:ext cx="7435850" cy="2700337"/>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5748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407164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6620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51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30275" y="3300413"/>
            <a:ext cx="7435850" cy="2700337"/>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4013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51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30275" y="3300413"/>
            <a:ext cx="7435850" cy="2700337"/>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3511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049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4433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280625471"/>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0F16F9E-CECE-4E78-8AE6-9B06E7C80BB2}" type="datetime1">
              <a:rPr lang="en-US" smtClean="0"/>
              <a:t>2/8/2016</a:t>
            </a:fld>
            <a:endParaRPr lang="en-US" dirty="0"/>
          </a:p>
        </p:txBody>
      </p:sp>
      <p:sp>
        <p:nvSpPr>
          <p:cNvPr id="8" name="Slide Number Placeholder 7"/>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93CA38EC-34E5-412A-90B1-E05B44BCB6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51444A9-EC6E-4FF4-9D6F-D978DB01B2F5}" type="datetime1">
              <a:rPr lang="en-US" smtClean="0">
                <a:solidFill>
                  <a:prstClr val="black">
                    <a:tint val="75000"/>
                  </a:prstClr>
                </a:solidFill>
              </a:rPr>
              <a:pPr/>
              <a:t>2/8/2016</a:t>
            </a:fld>
            <a:endParaRPr lang="en-US" dirty="0">
              <a:solidFill>
                <a:prstClr val="black">
                  <a:tint val="75000"/>
                </a:prstClr>
              </a:solidFill>
            </a:endParaRPr>
          </a:p>
        </p:txBody>
      </p:sp>
      <p:sp>
        <p:nvSpPr>
          <p:cNvPr id="7"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326015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9CAD7D48-EFB7-4552-A9E2-93E9D3A95C87}"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8E26A948-78DA-40C4-927D-9D7246F1B5A8}"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DE96DB7-677F-470E-AD0E-F617B1071EE5}" type="datetime1">
              <a:rPr lang="en-US" smtClean="0"/>
              <a:t>2/8/2016</a:t>
            </a:fld>
            <a:endParaRPr lang="en-US" dirty="0"/>
          </a:p>
        </p:txBody>
      </p:sp>
      <p:sp>
        <p:nvSpPr>
          <p:cNvPr id="6"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51444A9-EC6E-4FF4-9D6F-D978DB01B2F5}" type="datetime1">
              <a:rPr lang="en-US" smtClean="0"/>
              <a:t>2/8/2016</a:t>
            </a:fld>
            <a:endParaRPr lang="en-US" dirty="0"/>
          </a:p>
        </p:txBody>
      </p:sp>
      <p:sp>
        <p:nvSpPr>
          <p:cNvPr id="7"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0F16F9E-CECE-4E78-8AE6-9B06E7C80BB2}" type="datetime1">
              <a:rPr lang="en-US" smtClean="0">
                <a:solidFill>
                  <a:prstClr val="black">
                    <a:tint val="75000"/>
                  </a:prstClr>
                </a:solidFill>
              </a:rPr>
              <a:pPr/>
              <a:t>2/8/2016</a:t>
            </a:fld>
            <a:endParaRPr lang="en-US" dirty="0">
              <a:solidFill>
                <a:prstClr val="black">
                  <a:tint val="75000"/>
                </a:prstClr>
              </a:solidFill>
            </a:endParaRPr>
          </a:p>
        </p:txBody>
      </p:sp>
      <p:sp>
        <p:nvSpPr>
          <p:cNvPr id="8" name="Slide Number Placeholder 7"/>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93CA38EC-34E5-412A-90B1-E05B44BCB646}" type="slidenum">
              <a:rPr smtClean="0">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4794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9CAD7D48-EFB7-4552-A9E2-93E9D3A95C87}" type="datetime1">
              <a:rPr lang="en-US" smtClean="0">
                <a:solidFill>
                  <a:prstClr val="black">
                    <a:tint val="75000"/>
                  </a:prstClr>
                </a:solidFill>
              </a:rPr>
              <a:pPr/>
              <a:t>2/8/2016</a:t>
            </a:fld>
            <a:endParaRPr lang="en-US" dirty="0">
              <a:solidFill>
                <a:prstClr val="black">
                  <a:tint val="75000"/>
                </a:prstClr>
              </a:solidFill>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277282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8E26A948-78DA-40C4-927D-9D7246F1B5A8}" type="datetime1">
              <a:rPr lang="en-US" smtClean="0">
                <a:solidFill>
                  <a:prstClr val="black">
                    <a:tint val="75000"/>
                  </a:prstClr>
                </a:solidFill>
              </a:rPr>
              <a:pPr/>
              <a:t>2/8/2016</a:t>
            </a:fld>
            <a:endParaRPr lang="en-US" dirty="0">
              <a:solidFill>
                <a:prstClr val="black">
                  <a:tint val="75000"/>
                </a:prstClr>
              </a:solidFill>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175230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DE96DB7-677F-470E-AD0E-F617B1071EE5}" type="datetime1">
              <a:rPr lang="en-US" smtClean="0">
                <a:solidFill>
                  <a:prstClr val="black">
                    <a:tint val="75000"/>
                  </a:prstClr>
                </a:solidFill>
              </a:rPr>
              <a:pPr/>
              <a:t>2/8/2016</a:t>
            </a:fld>
            <a:endParaRPr lang="en-US" dirty="0">
              <a:solidFill>
                <a:prstClr val="black">
                  <a:tint val="75000"/>
                </a:prstClr>
              </a:solidFill>
            </a:endParaRPr>
          </a:p>
        </p:txBody>
      </p:sp>
      <p:sp>
        <p:nvSpPr>
          <p:cNvPr id="6"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933455046"/>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6.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theme" Target="../theme/theme2.xml"/>
  <Relationship Id="rId7" Type="http://schemas.openxmlformats.org/officeDocument/2006/relationships/vmlDrawing" Target="../drawings/vmlDrawing2.vml"/>
  <Relationship Id="rId8" Type="http://schemas.openxmlformats.org/officeDocument/2006/relationships/tags" Target="../tags/tag2.xml"/>
  <Relationship Id="rId9" Type="http://schemas.openxmlformats.org/officeDocument/2006/relationships/oleObject" Target="../embeddings/oleObject2.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955"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z="800" smtClean="0">
                <a:solidFill>
                  <a:schemeClr val="tx1">
                    <a:tint val="75000"/>
                  </a:schemeClr>
                </a:solidFill>
              </a:defRPr>
            </a:lvl1pPr>
          </a:lstStyle>
          <a:p>
            <a:pPr algn="r"/>
            <a:fld id="{93CA38EC-34E5-412A-90B1-E05B44BCB646}"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201"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z="800" smtClean="0">
                <a:solidFill>
                  <a:schemeClr val="tx1">
                    <a:tint val="75000"/>
                  </a:schemeClr>
                </a:solidFill>
              </a:defRPr>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3193490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vmlDrawing" Target="../drawings/vmlDrawing7.vml"/>
  <Relationship Id="rId2" Type="http://schemas.openxmlformats.org/officeDocument/2006/relationships/tags" Target="../tags/tag7.xml"/>
  <Relationship Id="rId3" Type="http://schemas.openxmlformats.org/officeDocument/2006/relationships/slideLayout" Target="../slideLayouts/slideLayout2.xml"/>
  <Relationship Id="rId4" Type="http://schemas.openxmlformats.org/officeDocument/2006/relationships/notesSlide" Target="../notesSlides/notesSlide12.xml"/>
  <Relationship Id="rId5" Type="http://schemas.openxmlformats.org/officeDocument/2006/relationships/oleObject" Target="../embeddings/oleObject7.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8.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vmlDrawing" Target="../drawings/vmlDrawing8.vml"/>
  <Relationship Id="rId2" Type="http://schemas.openxmlformats.org/officeDocument/2006/relationships/tags" Target="../tags/tag8.xml"/>
  <Relationship Id="rId3" Type="http://schemas.openxmlformats.org/officeDocument/2006/relationships/slideLayout" Target="../slideLayouts/slideLayout2.xml"/>
  <Relationship Id="rId4" Type="http://schemas.openxmlformats.org/officeDocument/2006/relationships/notesSlide" Target="../notesSlides/notesSlide14.xml"/>
  <Relationship Id="rId5" Type="http://schemas.openxmlformats.org/officeDocument/2006/relationships/oleObject" Target="../embeddings/oleObject8.bin"/>
  <Relationship Id="rId6" Type="http://schemas.openxmlformats.org/officeDocument/2006/relationships/image" Target="../media/image1.emf"/>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s/_rels/slide15.xml.rels><?xml version="1.0" encoding="UTF-8"?>

<Relationships xmlns="http://schemas.openxmlformats.org/package/2006/relationships">
  <Relationship Id="rId1" Type="http://schemas.openxmlformats.org/officeDocument/2006/relationships/vmlDrawing" Target="../drawings/vmlDrawing9.vml"/>
  <Relationship Id="rId10" Type="http://schemas.openxmlformats.org/officeDocument/2006/relationships/image" Target="../media/image15.png"/>
  <Relationship Id="rId11" Type="http://schemas.openxmlformats.org/officeDocument/2006/relationships/image" Target="../media/image16.png"/>
  <Relationship Id="rId2" Type="http://schemas.openxmlformats.org/officeDocument/2006/relationships/tags" Target="../tags/tag9.xml"/>
  <Relationship Id="rId3" Type="http://schemas.openxmlformats.org/officeDocument/2006/relationships/slideLayout" Target="../slideLayouts/slideLayout2.xml"/>
  <Relationship Id="rId4" Type="http://schemas.openxmlformats.org/officeDocument/2006/relationships/notesSlide" Target="../notesSlides/notesSlide15.xml"/>
  <Relationship Id="rId5" Type="http://schemas.openxmlformats.org/officeDocument/2006/relationships/oleObject" Target="../embeddings/oleObject9.bin"/>
  <Relationship Id="rId6" Type="http://schemas.openxmlformats.org/officeDocument/2006/relationships/image" Target="../media/image1.emf"/>
  <Relationship Id="rId7" Type="http://schemas.openxmlformats.org/officeDocument/2006/relationships/image" Target="../media/image12.png"/>
  <Relationship Id="rId8" Type="http://schemas.openxmlformats.org/officeDocument/2006/relationships/image" Target="../media/image13.png"/>
  <Relationship Id="rId9" Type="http://schemas.openxmlformats.org/officeDocument/2006/relationships/image" Target="../media/image14.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20.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tags" Target="../tags/tag3.xml"/>
  <Relationship Id="rId3" Type="http://schemas.openxmlformats.org/officeDocument/2006/relationships/slideLayout" Target="../slideLayouts/slideLayout2.xml"/>
  <Relationship Id="rId4" Type="http://schemas.openxmlformats.org/officeDocument/2006/relationships/notesSlide" Target="../notesSlides/notesSlide2.xml"/>
  <Relationship Id="rId5" Type="http://schemas.openxmlformats.org/officeDocument/2006/relationships/oleObject" Target="../embeddings/oleObject3.bin"/>
  <Relationship Id="rId6" Type="http://schemas.openxmlformats.org/officeDocument/2006/relationships/image" Target="../media/image1.emf"/>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1.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3.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4.xml"/>
  <Relationship Id="rId3" Type="http://schemas.openxmlformats.org/officeDocument/2006/relationships/slideLayout" Target="../slideLayouts/slideLayout2.xml"/>
  <Relationship Id="rId4" Type="http://schemas.openxmlformats.org/officeDocument/2006/relationships/notesSlide" Target="../notesSlides/notesSlide3.xml"/>
  <Relationship Id="rId5" Type="http://schemas.openxmlformats.org/officeDocument/2006/relationships/oleObject" Target="../embeddings/oleObject4.bin"/>
  <Relationship Id="rId6" Type="http://schemas.openxmlformats.org/officeDocument/2006/relationships/image" Target="../media/image1.emf"/>
</Relationships>

</file>

<file path=ppt/slides/_rels/slide4.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slideLayout" Target="../slideLayouts/slideLayout2.xml"/>
  <Relationship Id="rId4" Type="http://schemas.openxmlformats.org/officeDocument/2006/relationships/notesSlide" Target="../notesSlides/notesSlide4.xml"/>
  <Relationship Id="rId5" Type="http://schemas.openxmlformats.org/officeDocument/2006/relationships/oleObject" Target="../embeddings/oleObject5.bin"/>
  <Relationship Id="rId6" Type="http://schemas.openxmlformats.org/officeDocument/2006/relationships/image" Target="../media/image1.emf"/>
</Relationships>

</file>

<file path=ppt/slides/_rels/slide5.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6.xml"/>
  <Relationship Id="rId3" Type="http://schemas.openxmlformats.org/officeDocument/2006/relationships/slideLayout" Target="../slideLayouts/slideLayout2.xml"/>
  <Relationship Id="rId4" Type="http://schemas.openxmlformats.org/officeDocument/2006/relationships/notesSlide" Target="../notesSlides/notesSlide5.xml"/>
  <Relationship Id="rId5" Type="http://schemas.openxmlformats.org/officeDocument/2006/relationships/oleObject" Target="../embeddings/oleObject6.bin"/>
  <Relationship Id="rId6" Type="http://schemas.openxmlformats.org/officeDocument/2006/relationships/image" Target="../media/image1.emf"/>
  <Relationship Id="rId7" Type="http://schemas.openxmlformats.org/officeDocument/2006/relationships/image" Target="../media/image5.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6.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7.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sz="1800" b="1" spc="-95" dirty="0">
                <a:solidFill>
                  <a:srgbClr val="091D5D"/>
                </a:solidFill>
                <a:latin typeface="Arial"/>
                <a:cs typeface="Arial"/>
              </a:rPr>
              <a:t>T</a:t>
            </a:r>
            <a:r>
              <a:rPr sz="1800" b="1" spc="-5" dirty="0">
                <a:solidFill>
                  <a:srgbClr val="091D5D"/>
                </a:solidFill>
                <a:latin typeface="Arial"/>
                <a:cs typeface="Arial"/>
              </a:rPr>
              <a:t>ra</a:t>
            </a:r>
            <a:r>
              <a:rPr sz="1800" b="1" dirty="0">
                <a:solidFill>
                  <a:srgbClr val="091D5D"/>
                </a:solidFill>
                <a:latin typeface="Arial"/>
                <a:cs typeface="Arial"/>
              </a:rPr>
              <a:t>ining</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Release 7.7 – DDS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6"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4"/>
          </p:nvPr>
        </p:nvSpPr>
        <p:spPr/>
        <p:txBody>
          <a:bodyPr/>
          <a:lstStyle/>
          <a:p>
            <a:pPr algn="r"/>
            <a:fld id="{93CA38EC-34E5-412A-90B1-E05B44BCB646}" type="slidenum">
              <a:rPr lang="en-US" smtClean="0"/>
              <a:pPr algn="r"/>
              <a:t>1</a:t>
            </a:fld>
            <a:endParaRPr lang="en-US" dirty="0"/>
          </a:p>
        </p:txBody>
      </p:sp>
    </p:spTree>
    <p:extLst>
      <p:ext uri="{BB962C8B-B14F-4D97-AF65-F5344CB8AC3E}">
        <p14:creationId xmlns:p14="http://schemas.microsoft.com/office/powerpoint/2010/main" val="201642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a:t>I</a:t>
            </a:r>
            <a:r>
              <a:rPr lang="en-US" spc="-5" dirty="0"/>
              <a:t>S</a:t>
            </a:r>
            <a:r>
              <a:rPr lang="en-US" dirty="0"/>
              <a:t>P</a:t>
            </a:r>
            <a:r>
              <a:rPr lang="en-US" spc="-195" dirty="0"/>
              <a:t> </a:t>
            </a:r>
            <a:r>
              <a:rPr lang="en-US" dirty="0" smtClean="0"/>
              <a:t>Workflow </a:t>
            </a:r>
            <a:endParaRPr spc="-5" dirty="0"/>
          </a:p>
        </p:txBody>
      </p:sp>
      <p:sp>
        <p:nvSpPr>
          <p:cNvPr id="7" name="object 4"/>
          <p:cNvSpPr txBox="1"/>
          <p:nvPr/>
        </p:nvSpPr>
        <p:spPr>
          <a:xfrm>
            <a:off x="457962" y="5384529"/>
            <a:ext cx="8458200" cy="738664"/>
          </a:xfrm>
          <a:prstGeom prst="rect">
            <a:avLst/>
          </a:prstGeom>
          <a:ln w="19812">
            <a:solidFill>
              <a:srgbClr val="002776"/>
            </a:solidFill>
          </a:ln>
        </p:spPr>
        <p:txBody>
          <a:bodyPr vert="horz" wrap="square" lIns="0" tIns="0" rIns="0" bIns="0" rtlCol="0" anchor="ctr">
            <a:spAutoFit/>
          </a:bodyPr>
          <a:lstStyle/>
          <a:p>
            <a:pPr marL="697865" marR="330200" indent="-361315">
              <a:lnSpc>
                <a:spcPct val="150000"/>
              </a:lnSpc>
            </a:pPr>
            <a:r>
              <a:rPr sz="1600" b="1" i="1" spc="-15" dirty="0">
                <a:solidFill>
                  <a:srgbClr val="002060"/>
                </a:solidFill>
                <a:latin typeface="Arial"/>
                <a:cs typeface="Arial"/>
              </a:rPr>
              <a:t>Th</a:t>
            </a:r>
            <a:r>
              <a:rPr sz="1600" b="1" i="1" spc="-10" dirty="0">
                <a:solidFill>
                  <a:srgbClr val="002060"/>
                </a:solidFill>
                <a:latin typeface="Arial"/>
                <a:cs typeface="Arial"/>
              </a:rPr>
              <a:t>e</a:t>
            </a:r>
            <a:r>
              <a:rPr sz="1600" b="1" i="1" spc="10" dirty="0">
                <a:solidFill>
                  <a:srgbClr val="002060"/>
                </a:solidFill>
                <a:latin typeface="Arial"/>
                <a:cs typeface="Arial"/>
              </a:rPr>
              <a:t> </a:t>
            </a:r>
            <a:r>
              <a:rPr sz="1600" b="1" i="1" spc="-10" dirty="0">
                <a:solidFill>
                  <a:srgbClr val="002060"/>
                </a:solidFill>
                <a:latin typeface="Arial"/>
                <a:cs typeface="Arial"/>
              </a:rPr>
              <a:t>ISP</a:t>
            </a:r>
            <a:r>
              <a:rPr sz="1600" b="1" i="1" spc="-60" dirty="0">
                <a:solidFill>
                  <a:srgbClr val="002060"/>
                </a:solidFill>
                <a:latin typeface="Arial"/>
                <a:cs typeface="Arial"/>
              </a:rPr>
              <a:t> </a:t>
            </a:r>
            <a:r>
              <a:rPr sz="1600" b="1" i="1" spc="-20" dirty="0">
                <a:solidFill>
                  <a:srgbClr val="002060"/>
                </a:solidFill>
                <a:latin typeface="Arial"/>
                <a:cs typeface="Arial"/>
              </a:rPr>
              <a:t>modu</a:t>
            </a:r>
            <a:r>
              <a:rPr sz="1600" b="1" i="1" spc="-10" dirty="0">
                <a:solidFill>
                  <a:srgbClr val="002060"/>
                </a:solidFill>
                <a:latin typeface="Arial"/>
                <a:cs typeface="Arial"/>
              </a:rPr>
              <a:t>le</a:t>
            </a:r>
            <a:r>
              <a:rPr sz="1600" b="1" i="1" spc="35" dirty="0">
                <a:solidFill>
                  <a:srgbClr val="002060"/>
                </a:solidFill>
                <a:latin typeface="Arial"/>
                <a:cs typeface="Arial"/>
              </a:rPr>
              <a:t> </a:t>
            </a:r>
            <a:r>
              <a:rPr sz="1600" b="1" i="1" spc="-15" dirty="0">
                <a:solidFill>
                  <a:srgbClr val="002060"/>
                </a:solidFill>
                <a:latin typeface="Arial"/>
                <a:cs typeface="Arial"/>
              </a:rPr>
              <a:t>p</a:t>
            </a:r>
            <a:r>
              <a:rPr sz="1600" b="1" i="1" spc="-10" dirty="0">
                <a:solidFill>
                  <a:srgbClr val="002060"/>
                </a:solidFill>
                <a:latin typeface="Arial"/>
                <a:cs typeface="Arial"/>
              </a:rPr>
              <a:t>r</a:t>
            </a:r>
            <a:r>
              <a:rPr sz="1600" b="1" i="1" spc="-15" dirty="0">
                <a:solidFill>
                  <a:srgbClr val="002060"/>
                </a:solidFill>
                <a:latin typeface="Arial"/>
                <a:cs typeface="Arial"/>
              </a:rPr>
              <a:t>o</a:t>
            </a:r>
            <a:r>
              <a:rPr sz="1600" b="1" i="1" spc="-10" dirty="0">
                <a:solidFill>
                  <a:srgbClr val="002060"/>
                </a:solidFill>
                <a:latin typeface="Arial"/>
                <a:cs typeface="Arial"/>
              </a:rPr>
              <a:t>vi</a:t>
            </a:r>
            <a:r>
              <a:rPr sz="1600" b="1" i="1" spc="-15" dirty="0">
                <a:solidFill>
                  <a:srgbClr val="002060"/>
                </a:solidFill>
                <a:latin typeface="Arial"/>
                <a:cs typeface="Arial"/>
              </a:rPr>
              <a:t>d</a:t>
            </a:r>
            <a:r>
              <a:rPr sz="1600" b="1" i="1" spc="-10" dirty="0">
                <a:solidFill>
                  <a:srgbClr val="002060"/>
                </a:solidFill>
                <a:latin typeface="Arial"/>
                <a:cs typeface="Arial"/>
              </a:rPr>
              <a:t>es</a:t>
            </a:r>
            <a:r>
              <a:rPr sz="1600" b="1" i="1" spc="10" dirty="0">
                <a:solidFill>
                  <a:srgbClr val="002060"/>
                </a:solidFill>
                <a:latin typeface="Arial"/>
                <a:cs typeface="Arial"/>
              </a:rPr>
              <a:t> </a:t>
            </a:r>
            <a:r>
              <a:rPr sz="1600" b="1" i="1" spc="-10" dirty="0">
                <a:solidFill>
                  <a:srgbClr val="002060"/>
                </a:solidFill>
                <a:latin typeface="Arial"/>
                <a:cs typeface="Arial"/>
              </a:rPr>
              <a:t>an</a:t>
            </a:r>
            <a:r>
              <a:rPr sz="1600" b="1" i="1" spc="5" dirty="0">
                <a:solidFill>
                  <a:srgbClr val="002060"/>
                </a:solidFill>
                <a:latin typeface="Arial"/>
                <a:cs typeface="Arial"/>
              </a:rPr>
              <a:t> </a:t>
            </a:r>
            <a:r>
              <a:rPr sz="1600" b="1" i="1" spc="-10" dirty="0">
                <a:solidFill>
                  <a:srgbClr val="002060"/>
                </a:solidFill>
                <a:latin typeface="Arial"/>
                <a:cs typeface="Arial"/>
              </a:rPr>
              <a:t>e</a:t>
            </a:r>
            <a:r>
              <a:rPr sz="1600" b="1" i="1" spc="-40" dirty="0">
                <a:solidFill>
                  <a:srgbClr val="002060"/>
                </a:solidFill>
                <a:latin typeface="Arial"/>
                <a:cs typeface="Arial"/>
              </a:rPr>
              <a:t>f</a:t>
            </a:r>
            <a:r>
              <a:rPr sz="1600" b="1" i="1" spc="-15" dirty="0">
                <a:solidFill>
                  <a:srgbClr val="002060"/>
                </a:solidFill>
                <a:latin typeface="Arial"/>
                <a:cs typeface="Arial"/>
              </a:rPr>
              <a:t>f</a:t>
            </a:r>
            <a:r>
              <a:rPr sz="1600" b="1" i="1" spc="-10" dirty="0">
                <a:solidFill>
                  <a:srgbClr val="002060"/>
                </a:solidFill>
                <a:latin typeface="Arial"/>
                <a:cs typeface="Arial"/>
              </a:rPr>
              <a:t>icie</a:t>
            </a:r>
            <a:r>
              <a:rPr sz="1600" b="1" i="1" spc="-15" dirty="0">
                <a:solidFill>
                  <a:srgbClr val="002060"/>
                </a:solidFill>
                <a:latin typeface="Arial"/>
                <a:cs typeface="Arial"/>
              </a:rPr>
              <a:t>n</a:t>
            </a:r>
            <a:r>
              <a:rPr sz="1600" b="1" i="1" spc="-10" dirty="0">
                <a:solidFill>
                  <a:srgbClr val="002060"/>
                </a:solidFill>
                <a:latin typeface="Arial"/>
                <a:cs typeface="Arial"/>
              </a:rPr>
              <a:t>t</a:t>
            </a:r>
            <a:r>
              <a:rPr sz="1600" b="1" i="1" spc="40" dirty="0">
                <a:solidFill>
                  <a:srgbClr val="002060"/>
                </a:solidFill>
                <a:latin typeface="Arial"/>
                <a:cs typeface="Arial"/>
              </a:rPr>
              <a:t> </a:t>
            </a:r>
            <a:r>
              <a:rPr sz="1600" b="1" i="1" spc="-20" dirty="0">
                <a:solidFill>
                  <a:srgbClr val="002060"/>
                </a:solidFill>
                <a:latin typeface="Arial"/>
                <a:cs typeface="Arial"/>
              </a:rPr>
              <a:t>m</a:t>
            </a:r>
            <a:r>
              <a:rPr sz="1600" b="1" i="1" spc="-10" dirty="0">
                <a:solidFill>
                  <a:srgbClr val="002060"/>
                </a:solidFill>
                <a:latin typeface="Arial"/>
                <a:cs typeface="Arial"/>
              </a:rPr>
              <a:t>ec</a:t>
            </a:r>
            <a:r>
              <a:rPr sz="1600" b="1" i="1" spc="-15" dirty="0">
                <a:solidFill>
                  <a:srgbClr val="002060"/>
                </a:solidFill>
                <a:latin typeface="Arial"/>
                <a:cs typeface="Arial"/>
              </a:rPr>
              <a:t>h</a:t>
            </a:r>
            <a:r>
              <a:rPr sz="1600" b="1" i="1" spc="-10" dirty="0">
                <a:solidFill>
                  <a:srgbClr val="002060"/>
                </a:solidFill>
                <a:latin typeface="Arial"/>
                <a:cs typeface="Arial"/>
              </a:rPr>
              <a:t>a</a:t>
            </a:r>
            <a:r>
              <a:rPr sz="1600" b="1" i="1" spc="-15" dirty="0">
                <a:solidFill>
                  <a:srgbClr val="002060"/>
                </a:solidFill>
                <a:latin typeface="Arial"/>
                <a:cs typeface="Arial"/>
              </a:rPr>
              <a:t>n</a:t>
            </a:r>
            <a:r>
              <a:rPr sz="1600" b="1" i="1" spc="-10" dirty="0">
                <a:solidFill>
                  <a:srgbClr val="002060"/>
                </a:solidFill>
                <a:latin typeface="Arial"/>
                <a:cs typeface="Arial"/>
              </a:rPr>
              <a:t>ism</a:t>
            </a:r>
            <a:r>
              <a:rPr sz="1600" b="1" i="1" spc="20" dirty="0">
                <a:solidFill>
                  <a:srgbClr val="002060"/>
                </a:solidFill>
                <a:latin typeface="Arial"/>
                <a:cs typeface="Arial"/>
              </a:rPr>
              <a:t> </a:t>
            </a:r>
            <a:r>
              <a:rPr sz="1600" b="1" i="1" spc="-15" dirty="0">
                <a:solidFill>
                  <a:srgbClr val="002060"/>
                </a:solidFill>
                <a:latin typeface="Arial"/>
                <a:cs typeface="Arial"/>
              </a:rPr>
              <a:t>fo</a:t>
            </a:r>
            <a:r>
              <a:rPr sz="1600" b="1" i="1" spc="-10" dirty="0">
                <a:solidFill>
                  <a:srgbClr val="002060"/>
                </a:solidFill>
                <a:latin typeface="Arial"/>
                <a:cs typeface="Arial"/>
              </a:rPr>
              <a:t>r</a:t>
            </a:r>
            <a:r>
              <a:rPr sz="1600" b="1" i="1" spc="25" dirty="0">
                <a:solidFill>
                  <a:srgbClr val="002060"/>
                </a:solidFill>
                <a:latin typeface="Arial"/>
                <a:cs typeface="Arial"/>
              </a:rPr>
              <a:t> </a:t>
            </a:r>
            <a:r>
              <a:rPr sz="1600" b="1" i="1" spc="-10" dirty="0">
                <a:solidFill>
                  <a:srgbClr val="002060"/>
                </a:solidFill>
                <a:latin typeface="Arial"/>
                <a:cs typeface="Arial"/>
              </a:rPr>
              <a:t>s</a:t>
            </a:r>
            <a:r>
              <a:rPr sz="1600" b="1" i="1" spc="-15" dirty="0">
                <a:solidFill>
                  <a:srgbClr val="002060"/>
                </a:solidFill>
                <a:latin typeface="Arial"/>
                <a:cs typeface="Arial"/>
              </a:rPr>
              <a:t>t</a:t>
            </a:r>
            <a:r>
              <a:rPr sz="1600" b="1" i="1" spc="-10" dirty="0">
                <a:solidFill>
                  <a:srgbClr val="002060"/>
                </a:solidFill>
                <a:latin typeface="Arial"/>
                <a:cs typeface="Arial"/>
              </a:rPr>
              <a:t>rea</a:t>
            </a:r>
            <a:r>
              <a:rPr sz="1600" b="1" i="1" spc="-20" dirty="0">
                <a:solidFill>
                  <a:srgbClr val="002060"/>
                </a:solidFill>
                <a:latin typeface="Arial"/>
                <a:cs typeface="Arial"/>
              </a:rPr>
              <a:t>m</a:t>
            </a:r>
            <a:r>
              <a:rPr sz="1600" b="1" i="1" spc="-5" dirty="0">
                <a:solidFill>
                  <a:srgbClr val="002060"/>
                </a:solidFill>
                <a:latin typeface="Arial"/>
                <a:cs typeface="Arial"/>
              </a:rPr>
              <a:t>li</a:t>
            </a:r>
            <a:r>
              <a:rPr sz="1600" b="1" i="1" spc="-15" dirty="0">
                <a:solidFill>
                  <a:srgbClr val="002060"/>
                </a:solidFill>
                <a:latin typeface="Arial"/>
                <a:cs typeface="Arial"/>
              </a:rPr>
              <a:t>n</a:t>
            </a:r>
            <a:r>
              <a:rPr sz="1600" b="1" i="1" spc="-5" dirty="0">
                <a:solidFill>
                  <a:srgbClr val="002060"/>
                </a:solidFill>
                <a:latin typeface="Arial"/>
                <a:cs typeface="Arial"/>
              </a:rPr>
              <a:t>i</a:t>
            </a:r>
            <a:r>
              <a:rPr sz="1600" b="1" i="1" spc="-15" dirty="0">
                <a:solidFill>
                  <a:srgbClr val="002060"/>
                </a:solidFill>
                <a:latin typeface="Arial"/>
                <a:cs typeface="Arial"/>
              </a:rPr>
              <a:t>n</a:t>
            </a:r>
            <a:r>
              <a:rPr sz="1600" b="1" i="1" spc="-10" dirty="0">
                <a:solidFill>
                  <a:srgbClr val="002060"/>
                </a:solidFill>
                <a:latin typeface="Arial"/>
                <a:cs typeface="Arial"/>
              </a:rPr>
              <a:t>g</a:t>
            </a:r>
            <a:r>
              <a:rPr sz="1600" b="1" i="1" spc="40" dirty="0">
                <a:solidFill>
                  <a:srgbClr val="002060"/>
                </a:solidFill>
                <a:latin typeface="Arial"/>
                <a:cs typeface="Arial"/>
              </a:rPr>
              <a:t> </a:t>
            </a:r>
            <a:r>
              <a:rPr sz="1600" b="1" i="1" spc="-15" dirty="0">
                <a:solidFill>
                  <a:srgbClr val="002060"/>
                </a:solidFill>
                <a:latin typeface="Arial"/>
                <a:cs typeface="Arial"/>
              </a:rPr>
              <a:t>d</a:t>
            </a:r>
            <a:r>
              <a:rPr sz="1600" b="1" i="1" spc="-10" dirty="0">
                <a:solidFill>
                  <a:srgbClr val="002060"/>
                </a:solidFill>
                <a:latin typeface="Arial"/>
                <a:cs typeface="Arial"/>
              </a:rPr>
              <a:t>a</a:t>
            </a:r>
            <a:r>
              <a:rPr sz="1600" b="1" i="1" spc="-15" dirty="0">
                <a:solidFill>
                  <a:srgbClr val="002060"/>
                </a:solidFill>
                <a:latin typeface="Arial"/>
                <a:cs typeface="Arial"/>
              </a:rPr>
              <a:t>t</a:t>
            </a:r>
            <a:r>
              <a:rPr sz="1600" b="1" i="1" spc="-10" dirty="0">
                <a:solidFill>
                  <a:srgbClr val="002060"/>
                </a:solidFill>
                <a:latin typeface="Arial"/>
                <a:cs typeface="Arial"/>
              </a:rPr>
              <a:t>a</a:t>
            </a:r>
            <a:r>
              <a:rPr sz="1600" b="1" i="1" spc="20" dirty="0">
                <a:solidFill>
                  <a:srgbClr val="002060"/>
                </a:solidFill>
                <a:latin typeface="Arial"/>
                <a:cs typeface="Arial"/>
              </a:rPr>
              <a:t> </a:t>
            </a:r>
            <a:r>
              <a:rPr sz="1600" b="1" i="1" spc="-10" dirty="0">
                <a:solidFill>
                  <a:srgbClr val="002060"/>
                </a:solidFill>
                <a:latin typeface="Arial"/>
                <a:cs typeface="Arial"/>
              </a:rPr>
              <a:t>e</a:t>
            </a:r>
            <a:r>
              <a:rPr sz="1600" b="1" i="1" spc="-15" dirty="0">
                <a:solidFill>
                  <a:srgbClr val="002060"/>
                </a:solidFill>
                <a:latin typeface="Arial"/>
                <a:cs typeface="Arial"/>
              </a:rPr>
              <a:t>nt</a:t>
            </a:r>
            <a:r>
              <a:rPr sz="1600" b="1" i="1" spc="-10" dirty="0">
                <a:solidFill>
                  <a:srgbClr val="002060"/>
                </a:solidFill>
                <a:latin typeface="Arial"/>
                <a:cs typeface="Arial"/>
              </a:rPr>
              <a:t>ry</a:t>
            </a:r>
            <a:r>
              <a:rPr sz="1600" b="1" i="1" spc="10" dirty="0">
                <a:solidFill>
                  <a:srgbClr val="002060"/>
                </a:solidFill>
                <a:latin typeface="Arial"/>
                <a:cs typeface="Arial"/>
              </a:rPr>
              <a:t> </a:t>
            </a:r>
            <a:r>
              <a:rPr sz="1600" b="1" i="1" spc="-10" dirty="0">
                <a:solidFill>
                  <a:srgbClr val="002060"/>
                </a:solidFill>
                <a:latin typeface="Arial"/>
                <a:cs typeface="Arial"/>
              </a:rPr>
              <a:t>a</a:t>
            </a:r>
            <a:r>
              <a:rPr sz="1600" b="1" i="1" spc="-15" dirty="0">
                <a:solidFill>
                  <a:srgbClr val="002060"/>
                </a:solidFill>
                <a:latin typeface="Arial"/>
                <a:cs typeface="Arial"/>
              </a:rPr>
              <a:t>nd</a:t>
            </a:r>
            <a:r>
              <a:rPr sz="1600" b="1" i="1" spc="-10" dirty="0">
                <a:solidFill>
                  <a:srgbClr val="002060"/>
                </a:solidFill>
                <a:latin typeface="Arial"/>
                <a:cs typeface="Arial"/>
              </a:rPr>
              <a:t> e</a:t>
            </a:r>
            <a:r>
              <a:rPr sz="1600" b="1" i="1" spc="-15" dirty="0">
                <a:solidFill>
                  <a:srgbClr val="002060"/>
                </a:solidFill>
                <a:latin typeface="Arial"/>
                <a:cs typeface="Arial"/>
              </a:rPr>
              <a:t>n</a:t>
            </a:r>
            <a:r>
              <a:rPr sz="1600" b="1" i="1" spc="-10" dirty="0">
                <a:solidFill>
                  <a:srgbClr val="002060"/>
                </a:solidFill>
                <a:latin typeface="Arial"/>
                <a:cs typeface="Arial"/>
              </a:rPr>
              <a:t>a</a:t>
            </a:r>
            <a:r>
              <a:rPr sz="1600" b="1" i="1" spc="-15" dirty="0">
                <a:solidFill>
                  <a:srgbClr val="002060"/>
                </a:solidFill>
                <a:latin typeface="Arial"/>
                <a:cs typeface="Arial"/>
              </a:rPr>
              <a:t>b</a:t>
            </a:r>
            <a:r>
              <a:rPr sz="1600" b="1" i="1" spc="-5" dirty="0">
                <a:solidFill>
                  <a:srgbClr val="002060"/>
                </a:solidFill>
                <a:latin typeface="Arial"/>
                <a:cs typeface="Arial"/>
              </a:rPr>
              <a:t>li</a:t>
            </a:r>
            <a:r>
              <a:rPr sz="1600" b="1" i="1" spc="-15" dirty="0">
                <a:solidFill>
                  <a:srgbClr val="002060"/>
                </a:solidFill>
                <a:latin typeface="Arial"/>
                <a:cs typeface="Arial"/>
              </a:rPr>
              <a:t>n</a:t>
            </a:r>
            <a:r>
              <a:rPr sz="1600" b="1" i="1" spc="-10" dirty="0">
                <a:solidFill>
                  <a:srgbClr val="002060"/>
                </a:solidFill>
                <a:latin typeface="Arial"/>
                <a:cs typeface="Arial"/>
              </a:rPr>
              <a:t>g</a:t>
            </a:r>
            <a:r>
              <a:rPr sz="1600" b="1" i="1" spc="15" dirty="0">
                <a:solidFill>
                  <a:srgbClr val="002060"/>
                </a:solidFill>
                <a:latin typeface="Arial"/>
                <a:cs typeface="Arial"/>
              </a:rPr>
              <a:t> </a:t>
            </a:r>
            <a:r>
              <a:rPr sz="1600" b="1" i="1" spc="-10" dirty="0">
                <a:solidFill>
                  <a:srgbClr val="002060"/>
                </a:solidFill>
                <a:latin typeface="Arial"/>
                <a:cs typeface="Arial"/>
              </a:rPr>
              <a:t>e</a:t>
            </a:r>
            <a:r>
              <a:rPr sz="1600" b="1" i="1" spc="-40" dirty="0">
                <a:solidFill>
                  <a:srgbClr val="002060"/>
                </a:solidFill>
                <a:latin typeface="Arial"/>
                <a:cs typeface="Arial"/>
              </a:rPr>
              <a:t>f</a:t>
            </a:r>
            <a:r>
              <a:rPr sz="1600" b="1" i="1" spc="-15" dirty="0">
                <a:solidFill>
                  <a:srgbClr val="002060"/>
                </a:solidFill>
                <a:latin typeface="Arial"/>
                <a:cs typeface="Arial"/>
              </a:rPr>
              <a:t>f</a:t>
            </a:r>
            <a:r>
              <a:rPr sz="1600" b="1" i="1" spc="-10" dirty="0">
                <a:solidFill>
                  <a:srgbClr val="002060"/>
                </a:solidFill>
                <a:latin typeface="Arial"/>
                <a:cs typeface="Arial"/>
              </a:rPr>
              <a:t>icie</a:t>
            </a:r>
            <a:r>
              <a:rPr sz="1600" b="1" i="1" spc="-15" dirty="0">
                <a:solidFill>
                  <a:srgbClr val="002060"/>
                </a:solidFill>
                <a:latin typeface="Arial"/>
                <a:cs typeface="Arial"/>
              </a:rPr>
              <a:t>n</a:t>
            </a:r>
            <a:r>
              <a:rPr sz="1600" b="1" i="1" spc="-10" dirty="0">
                <a:solidFill>
                  <a:srgbClr val="002060"/>
                </a:solidFill>
                <a:latin typeface="Arial"/>
                <a:cs typeface="Arial"/>
              </a:rPr>
              <a:t>t</a:t>
            </a:r>
            <a:r>
              <a:rPr sz="1600" b="1" i="1" spc="40" dirty="0">
                <a:solidFill>
                  <a:srgbClr val="002060"/>
                </a:solidFill>
                <a:latin typeface="Arial"/>
                <a:cs typeface="Arial"/>
              </a:rPr>
              <a:t> </a:t>
            </a:r>
            <a:r>
              <a:rPr sz="1600" b="1" i="1" spc="-5" dirty="0">
                <a:solidFill>
                  <a:srgbClr val="002060"/>
                </a:solidFill>
                <a:latin typeface="Arial"/>
                <a:cs typeface="Arial"/>
              </a:rPr>
              <a:t>i</a:t>
            </a:r>
            <a:r>
              <a:rPr sz="1600" b="1" i="1" spc="-15" dirty="0">
                <a:solidFill>
                  <a:srgbClr val="002060"/>
                </a:solidFill>
                <a:latin typeface="Arial"/>
                <a:cs typeface="Arial"/>
              </a:rPr>
              <a:t>nfo</a:t>
            </a:r>
            <a:r>
              <a:rPr sz="1600" b="1" i="1" spc="-10" dirty="0">
                <a:solidFill>
                  <a:srgbClr val="002060"/>
                </a:solidFill>
                <a:latin typeface="Arial"/>
                <a:cs typeface="Arial"/>
              </a:rPr>
              <a:t>r</a:t>
            </a:r>
            <a:r>
              <a:rPr sz="1600" b="1" i="1" spc="-20" dirty="0">
                <a:solidFill>
                  <a:srgbClr val="002060"/>
                </a:solidFill>
                <a:latin typeface="Arial"/>
                <a:cs typeface="Arial"/>
              </a:rPr>
              <a:t>m</a:t>
            </a:r>
            <a:r>
              <a:rPr sz="1600" b="1" i="1" spc="-10" dirty="0">
                <a:solidFill>
                  <a:srgbClr val="002060"/>
                </a:solidFill>
                <a:latin typeface="Arial"/>
                <a:cs typeface="Arial"/>
              </a:rPr>
              <a:t>a</a:t>
            </a:r>
            <a:r>
              <a:rPr sz="1600" b="1" i="1" spc="-15" dirty="0">
                <a:solidFill>
                  <a:srgbClr val="002060"/>
                </a:solidFill>
                <a:latin typeface="Arial"/>
                <a:cs typeface="Arial"/>
              </a:rPr>
              <a:t>t</a:t>
            </a:r>
            <a:r>
              <a:rPr sz="1600" b="1" i="1" spc="-5" dirty="0">
                <a:solidFill>
                  <a:srgbClr val="002060"/>
                </a:solidFill>
                <a:latin typeface="Arial"/>
                <a:cs typeface="Arial"/>
              </a:rPr>
              <a:t>i</a:t>
            </a:r>
            <a:r>
              <a:rPr sz="1600" b="1" i="1" spc="-15" dirty="0">
                <a:solidFill>
                  <a:srgbClr val="002060"/>
                </a:solidFill>
                <a:latin typeface="Arial"/>
                <a:cs typeface="Arial"/>
              </a:rPr>
              <a:t>o</a:t>
            </a:r>
            <a:r>
              <a:rPr sz="1600" b="1" i="1" spc="-10" dirty="0">
                <a:solidFill>
                  <a:srgbClr val="002060"/>
                </a:solidFill>
                <a:latin typeface="Arial"/>
                <a:cs typeface="Arial"/>
              </a:rPr>
              <a:t>n</a:t>
            </a:r>
            <a:r>
              <a:rPr sz="1600" b="1" i="1" spc="55" dirty="0">
                <a:solidFill>
                  <a:srgbClr val="002060"/>
                </a:solidFill>
                <a:latin typeface="Arial"/>
                <a:cs typeface="Arial"/>
              </a:rPr>
              <a:t> </a:t>
            </a:r>
            <a:r>
              <a:rPr sz="1600" b="1" i="1" spc="-10" dirty="0">
                <a:solidFill>
                  <a:srgbClr val="002060"/>
                </a:solidFill>
                <a:latin typeface="Arial"/>
                <a:cs typeface="Arial"/>
              </a:rPr>
              <a:t>s</a:t>
            </a:r>
            <a:r>
              <a:rPr sz="1600" b="1" i="1" spc="-15" dirty="0">
                <a:solidFill>
                  <a:srgbClr val="002060"/>
                </a:solidFill>
                <a:latin typeface="Arial"/>
                <a:cs typeface="Arial"/>
              </a:rPr>
              <a:t>h</a:t>
            </a:r>
            <a:r>
              <a:rPr sz="1600" b="1" i="1" spc="-10" dirty="0">
                <a:solidFill>
                  <a:srgbClr val="002060"/>
                </a:solidFill>
                <a:latin typeface="Arial"/>
                <a:cs typeface="Arial"/>
              </a:rPr>
              <a:t>ari</a:t>
            </a:r>
            <a:r>
              <a:rPr sz="1600" b="1" i="1" spc="-15" dirty="0">
                <a:solidFill>
                  <a:srgbClr val="002060"/>
                </a:solidFill>
                <a:latin typeface="Arial"/>
                <a:cs typeface="Arial"/>
              </a:rPr>
              <a:t>n</a:t>
            </a:r>
            <a:r>
              <a:rPr sz="1600" b="1" i="1" spc="-10" dirty="0">
                <a:solidFill>
                  <a:srgbClr val="002060"/>
                </a:solidFill>
                <a:latin typeface="Arial"/>
                <a:cs typeface="Arial"/>
              </a:rPr>
              <a:t>g</a:t>
            </a:r>
            <a:r>
              <a:rPr sz="1600" b="1" i="1" spc="15" dirty="0">
                <a:solidFill>
                  <a:srgbClr val="002060"/>
                </a:solidFill>
                <a:latin typeface="Arial"/>
                <a:cs typeface="Arial"/>
              </a:rPr>
              <a:t> </a:t>
            </a:r>
            <a:r>
              <a:rPr sz="1600" b="1" i="1" spc="-15" dirty="0">
                <a:solidFill>
                  <a:srgbClr val="002060"/>
                </a:solidFill>
                <a:latin typeface="Arial"/>
                <a:cs typeface="Arial"/>
              </a:rPr>
              <a:t>b</a:t>
            </a:r>
            <a:r>
              <a:rPr sz="1600" b="1" i="1" spc="-10" dirty="0">
                <a:solidFill>
                  <a:srgbClr val="002060"/>
                </a:solidFill>
                <a:latin typeface="Arial"/>
                <a:cs typeface="Arial"/>
              </a:rPr>
              <a:t>e</a:t>
            </a:r>
            <a:r>
              <a:rPr sz="1600" b="1" i="1" spc="-15" dirty="0">
                <a:solidFill>
                  <a:srgbClr val="002060"/>
                </a:solidFill>
                <a:latin typeface="Arial"/>
                <a:cs typeface="Arial"/>
              </a:rPr>
              <a:t>t</a:t>
            </a:r>
            <a:r>
              <a:rPr sz="1600" b="1" i="1" spc="-25" dirty="0">
                <a:solidFill>
                  <a:srgbClr val="002060"/>
                </a:solidFill>
                <a:latin typeface="Arial"/>
                <a:cs typeface="Arial"/>
              </a:rPr>
              <a:t>w</a:t>
            </a:r>
            <a:r>
              <a:rPr sz="1600" b="1" i="1" spc="-10" dirty="0">
                <a:solidFill>
                  <a:srgbClr val="002060"/>
                </a:solidFill>
                <a:latin typeface="Arial"/>
                <a:cs typeface="Arial"/>
              </a:rPr>
              <a:t>een</a:t>
            </a:r>
            <a:r>
              <a:rPr sz="1600" b="1" i="1" spc="15" dirty="0">
                <a:solidFill>
                  <a:srgbClr val="002060"/>
                </a:solidFill>
                <a:latin typeface="Arial"/>
                <a:cs typeface="Arial"/>
              </a:rPr>
              <a:t> </a:t>
            </a:r>
            <a:r>
              <a:rPr sz="1600" b="1" i="1" spc="-20" dirty="0">
                <a:solidFill>
                  <a:srgbClr val="002060"/>
                </a:solidFill>
                <a:latin typeface="Arial"/>
                <a:cs typeface="Arial"/>
              </a:rPr>
              <a:t>m</a:t>
            </a:r>
            <a:r>
              <a:rPr sz="1600" b="1" i="1" spc="-10" dirty="0">
                <a:solidFill>
                  <a:srgbClr val="002060"/>
                </a:solidFill>
                <a:latin typeface="Arial"/>
                <a:cs typeface="Arial"/>
              </a:rPr>
              <a:t>e</a:t>
            </a:r>
            <a:r>
              <a:rPr sz="1600" b="1" i="1" spc="-20" dirty="0">
                <a:solidFill>
                  <a:srgbClr val="002060"/>
                </a:solidFill>
                <a:latin typeface="Arial"/>
                <a:cs typeface="Arial"/>
              </a:rPr>
              <a:t>mb</a:t>
            </a:r>
            <a:r>
              <a:rPr sz="1600" b="1" i="1" spc="-10" dirty="0">
                <a:solidFill>
                  <a:srgbClr val="002060"/>
                </a:solidFill>
                <a:latin typeface="Arial"/>
                <a:cs typeface="Arial"/>
              </a:rPr>
              <a:t>ers</a:t>
            </a:r>
            <a:r>
              <a:rPr sz="1600" b="1" i="1" spc="35" dirty="0">
                <a:solidFill>
                  <a:srgbClr val="002060"/>
                </a:solidFill>
                <a:latin typeface="Arial"/>
                <a:cs typeface="Arial"/>
              </a:rPr>
              <a:t> </a:t>
            </a:r>
            <a:r>
              <a:rPr sz="1600" b="1" i="1" spc="-15" dirty="0">
                <a:solidFill>
                  <a:srgbClr val="002060"/>
                </a:solidFill>
                <a:latin typeface="Arial"/>
                <a:cs typeface="Arial"/>
              </a:rPr>
              <a:t>o</a:t>
            </a:r>
            <a:r>
              <a:rPr sz="1600" b="1" i="1" spc="-10" dirty="0">
                <a:solidFill>
                  <a:srgbClr val="002060"/>
                </a:solidFill>
                <a:latin typeface="Arial"/>
                <a:cs typeface="Arial"/>
              </a:rPr>
              <a:t>f</a:t>
            </a:r>
            <a:r>
              <a:rPr sz="1600" b="1" i="1" spc="5" dirty="0">
                <a:solidFill>
                  <a:srgbClr val="002060"/>
                </a:solidFill>
                <a:latin typeface="Arial"/>
                <a:cs typeface="Arial"/>
              </a:rPr>
              <a:t> </a:t>
            </a:r>
            <a:r>
              <a:rPr sz="1600" b="1" i="1" spc="-15" dirty="0">
                <a:solidFill>
                  <a:srgbClr val="002060"/>
                </a:solidFill>
                <a:latin typeface="Arial"/>
                <a:cs typeface="Arial"/>
              </a:rPr>
              <a:t>th</a:t>
            </a:r>
            <a:r>
              <a:rPr sz="1600" b="1" i="1" spc="-10" dirty="0">
                <a:solidFill>
                  <a:srgbClr val="002060"/>
                </a:solidFill>
                <a:latin typeface="Arial"/>
                <a:cs typeface="Arial"/>
              </a:rPr>
              <a:t>e</a:t>
            </a:r>
            <a:r>
              <a:rPr sz="1600" b="1" i="1" spc="20" dirty="0">
                <a:solidFill>
                  <a:srgbClr val="002060"/>
                </a:solidFill>
                <a:latin typeface="Arial"/>
                <a:cs typeface="Arial"/>
              </a:rPr>
              <a:t> </a:t>
            </a:r>
            <a:r>
              <a:rPr sz="1600" b="1" i="1" spc="-10" dirty="0">
                <a:solidFill>
                  <a:srgbClr val="002060"/>
                </a:solidFill>
                <a:latin typeface="Arial"/>
                <a:cs typeface="Arial"/>
              </a:rPr>
              <a:t>ISP</a:t>
            </a:r>
            <a:r>
              <a:rPr sz="1600" b="1" i="1" spc="-60" dirty="0">
                <a:solidFill>
                  <a:srgbClr val="002060"/>
                </a:solidFill>
                <a:latin typeface="Arial"/>
                <a:cs typeface="Arial"/>
              </a:rPr>
              <a:t> </a:t>
            </a:r>
            <a:r>
              <a:rPr sz="1600" b="1" i="1" spc="-15" dirty="0">
                <a:solidFill>
                  <a:srgbClr val="002060"/>
                </a:solidFill>
                <a:latin typeface="Arial"/>
                <a:cs typeface="Arial"/>
              </a:rPr>
              <a:t>t</a:t>
            </a:r>
            <a:r>
              <a:rPr sz="1600" b="1" i="1" spc="-10" dirty="0">
                <a:solidFill>
                  <a:srgbClr val="002060"/>
                </a:solidFill>
                <a:latin typeface="Arial"/>
                <a:cs typeface="Arial"/>
              </a:rPr>
              <a:t>ea</a:t>
            </a:r>
            <a:r>
              <a:rPr sz="1600" b="1" i="1" spc="-15" dirty="0">
                <a:solidFill>
                  <a:srgbClr val="002060"/>
                </a:solidFill>
                <a:latin typeface="Arial"/>
                <a:cs typeface="Arial"/>
              </a:rPr>
              <a:t>m.</a:t>
            </a:r>
            <a:endParaRPr sz="1600" dirty="0">
              <a:latin typeface="Arial"/>
              <a:cs typeface="Arial"/>
            </a:endParaRPr>
          </a:p>
        </p:txBody>
      </p:sp>
      <p:sp>
        <p:nvSpPr>
          <p:cNvPr id="8" name="object 5"/>
          <p:cNvSpPr/>
          <p:nvPr/>
        </p:nvSpPr>
        <p:spPr>
          <a:xfrm>
            <a:off x="1143761" y="1296161"/>
            <a:ext cx="7010400" cy="3395979"/>
          </a:xfrm>
          <a:custGeom>
            <a:avLst/>
            <a:gdLst/>
            <a:ahLst/>
            <a:cxnLst/>
            <a:rect l="l" t="t" r="r" b="b"/>
            <a:pathLst>
              <a:path w="7010400" h="3395979">
                <a:moveTo>
                  <a:pt x="0" y="1697736"/>
                </a:moveTo>
                <a:lnTo>
                  <a:pt x="11619" y="1558495"/>
                </a:lnTo>
                <a:lnTo>
                  <a:pt x="45877" y="1422355"/>
                </a:lnTo>
                <a:lnTo>
                  <a:pt x="101870" y="1289752"/>
                </a:lnTo>
                <a:lnTo>
                  <a:pt x="178696" y="1161122"/>
                </a:lnTo>
                <a:lnTo>
                  <a:pt x="275455" y="1036902"/>
                </a:lnTo>
                <a:lnTo>
                  <a:pt x="391243" y="917530"/>
                </a:lnTo>
                <a:lnTo>
                  <a:pt x="525158" y="803443"/>
                </a:lnTo>
                <a:lnTo>
                  <a:pt x="676298" y="695077"/>
                </a:lnTo>
                <a:lnTo>
                  <a:pt x="843762" y="592869"/>
                </a:lnTo>
                <a:lnTo>
                  <a:pt x="1026647" y="497257"/>
                </a:lnTo>
                <a:lnTo>
                  <a:pt x="1224051" y="408677"/>
                </a:lnTo>
                <a:lnTo>
                  <a:pt x="1435072" y="327566"/>
                </a:lnTo>
                <a:lnTo>
                  <a:pt x="1658807" y="254361"/>
                </a:lnTo>
                <a:lnTo>
                  <a:pt x="1894356" y="189499"/>
                </a:lnTo>
                <a:lnTo>
                  <a:pt x="2140815" y="133417"/>
                </a:lnTo>
                <a:lnTo>
                  <a:pt x="2397283" y="86552"/>
                </a:lnTo>
                <a:lnTo>
                  <a:pt x="2662858" y="49341"/>
                </a:lnTo>
                <a:lnTo>
                  <a:pt x="2936637" y="22220"/>
                </a:lnTo>
                <a:lnTo>
                  <a:pt x="3217718" y="5627"/>
                </a:lnTo>
                <a:lnTo>
                  <a:pt x="3505200" y="0"/>
                </a:lnTo>
                <a:lnTo>
                  <a:pt x="3792681" y="5627"/>
                </a:lnTo>
                <a:lnTo>
                  <a:pt x="4073762" y="22220"/>
                </a:lnTo>
                <a:lnTo>
                  <a:pt x="4347541" y="49341"/>
                </a:lnTo>
                <a:lnTo>
                  <a:pt x="4613116" y="86552"/>
                </a:lnTo>
                <a:lnTo>
                  <a:pt x="4869584" y="133417"/>
                </a:lnTo>
                <a:lnTo>
                  <a:pt x="5116043" y="189499"/>
                </a:lnTo>
                <a:lnTo>
                  <a:pt x="5351592" y="254361"/>
                </a:lnTo>
                <a:lnTo>
                  <a:pt x="5575327" y="327566"/>
                </a:lnTo>
                <a:lnTo>
                  <a:pt x="5786348" y="408677"/>
                </a:lnTo>
                <a:lnTo>
                  <a:pt x="5983752" y="497257"/>
                </a:lnTo>
                <a:lnTo>
                  <a:pt x="6166637" y="592869"/>
                </a:lnTo>
                <a:lnTo>
                  <a:pt x="6334101" y="695077"/>
                </a:lnTo>
                <a:lnTo>
                  <a:pt x="6485241" y="803443"/>
                </a:lnTo>
                <a:lnTo>
                  <a:pt x="6619156" y="917530"/>
                </a:lnTo>
                <a:lnTo>
                  <a:pt x="6734944" y="1036902"/>
                </a:lnTo>
                <a:lnTo>
                  <a:pt x="6831703" y="1161122"/>
                </a:lnTo>
                <a:lnTo>
                  <a:pt x="6908529" y="1289752"/>
                </a:lnTo>
                <a:lnTo>
                  <a:pt x="6964522" y="1422355"/>
                </a:lnTo>
                <a:lnTo>
                  <a:pt x="6998780" y="1558495"/>
                </a:lnTo>
                <a:lnTo>
                  <a:pt x="7010400" y="1697736"/>
                </a:lnTo>
                <a:lnTo>
                  <a:pt x="6998780" y="1836976"/>
                </a:lnTo>
                <a:lnTo>
                  <a:pt x="6964522" y="1973116"/>
                </a:lnTo>
                <a:lnTo>
                  <a:pt x="6908529" y="2105719"/>
                </a:lnTo>
                <a:lnTo>
                  <a:pt x="6831703" y="2234349"/>
                </a:lnTo>
                <a:lnTo>
                  <a:pt x="6734944" y="2358569"/>
                </a:lnTo>
                <a:lnTo>
                  <a:pt x="6619156" y="2477941"/>
                </a:lnTo>
                <a:lnTo>
                  <a:pt x="6485241" y="2592028"/>
                </a:lnTo>
                <a:lnTo>
                  <a:pt x="6334101" y="2700394"/>
                </a:lnTo>
                <a:lnTo>
                  <a:pt x="6166637" y="2802602"/>
                </a:lnTo>
                <a:lnTo>
                  <a:pt x="5983752" y="2898214"/>
                </a:lnTo>
                <a:lnTo>
                  <a:pt x="5786348" y="2986794"/>
                </a:lnTo>
                <a:lnTo>
                  <a:pt x="5575327" y="3067905"/>
                </a:lnTo>
                <a:lnTo>
                  <a:pt x="5351592" y="3141110"/>
                </a:lnTo>
                <a:lnTo>
                  <a:pt x="5116043" y="3205972"/>
                </a:lnTo>
                <a:lnTo>
                  <a:pt x="4869584" y="3262054"/>
                </a:lnTo>
                <a:lnTo>
                  <a:pt x="4613116" y="3308919"/>
                </a:lnTo>
                <a:lnTo>
                  <a:pt x="4347541" y="3346130"/>
                </a:lnTo>
                <a:lnTo>
                  <a:pt x="4073762" y="3373251"/>
                </a:lnTo>
                <a:lnTo>
                  <a:pt x="3792681" y="3389844"/>
                </a:lnTo>
                <a:lnTo>
                  <a:pt x="3505200" y="3395472"/>
                </a:lnTo>
                <a:lnTo>
                  <a:pt x="3217718" y="3389844"/>
                </a:lnTo>
                <a:lnTo>
                  <a:pt x="2936637" y="3373251"/>
                </a:lnTo>
                <a:lnTo>
                  <a:pt x="2662858" y="3346130"/>
                </a:lnTo>
                <a:lnTo>
                  <a:pt x="2397283" y="3308919"/>
                </a:lnTo>
                <a:lnTo>
                  <a:pt x="2140815" y="3262054"/>
                </a:lnTo>
                <a:lnTo>
                  <a:pt x="1894356" y="3205972"/>
                </a:lnTo>
                <a:lnTo>
                  <a:pt x="1658807" y="3141110"/>
                </a:lnTo>
                <a:lnTo>
                  <a:pt x="1435072" y="3067905"/>
                </a:lnTo>
                <a:lnTo>
                  <a:pt x="1224051" y="2986794"/>
                </a:lnTo>
                <a:lnTo>
                  <a:pt x="1026647" y="2898214"/>
                </a:lnTo>
                <a:lnTo>
                  <a:pt x="843762" y="2802602"/>
                </a:lnTo>
                <a:lnTo>
                  <a:pt x="676298" y="2700394"/>
                </a:lnTo>
                <a:lnTo>
                  <a:pt x="525158" y="2592028"/>
                </a:lnTo>
                <a:lnTo>
                  <a:pt x="391243" y="2477941"/>
                </a:lnTo>
                <a:lnTo>
                  <a:pt x="275455" y="2358569"/>
                </a:lnTo>
                <a:lnTo>
                  <a:pt x="178696" y="2234349"/>
                </a:lnTo>
                <a:lnTo>
                  <a:pt x="101870" y="2105719"/>
                </a:lnTo>
                <a:lnTo>
                  <a:pt x="45877" y="1973116"/>
                </a:lnTo>
                <a:lnTo>
                  <a:pt x="11619" y="1836976"/>
                </a:lnTo>
                <a:lnTo>
                  <a:pt x="0" y="1697736"/>
                </a:lnTo>
                <a:close/>
              </a:path>
            </a:pathLst>
          </a:custGeom>
          <a:ln w="25908">
            <a:solidFill>
              <a:srgbClr val="72C7E7"/>
            </a:solidFill>
          </a:ln>
        </p:spPr>
        <p:txBody>
          <a:bodyPr wrap="square" lIns="0" tIns="0" rIns="0" bIns="0" rtlCol="0"/>
          <a:lstStyle/>
          <a:p>
            <a:endParaRPr dirty="0"/>
          </a:p>
        </p:txBody>
      </p:sp>
      <p:sp>
        <p:nvSpPr>
          <p:cNvPr id="9" name="object 6"/>
          <p:cNvSpPr/>
          <p:nvPr/>
        </p:nvSpPr>
        <p:spPr>
          <a:xfrm>
            <a:off x="50299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10" name="object 7"/>
          <p:cNvSpPr/>
          <p:nvPr/>
        </p:nvSpPr>
        <p:spPr>
          <a:xfrm>
            <a:off x="50299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1" name="object 8"/>
          <p:cNvSpPr txBox="1"/>
          <p:nvPr/>
        </p:nvSpPr>
        <p:spPr>
          <a:xfrm>
            <a:off x="5412708" y="4235035"/>
            <a:ext cx="1899285" cy="472440"/>
          </a:xfrm>
          <a:prstGeom prst="rect">
            <a:avLst/>
          </a:prstGeom>
        </p:spPr>
        <p:txBody>
          <a:bodyPr vert="horz" wrap="square" lIns="0" tIns="0" rIns="0" bIns="0" rtlCol="0">
            <a:spAutoFit/>
          </a:bodyPr>
          <a:lstStyle/>
          <a:p>
            <a:pPr marL="344805" marR="5080" indent="-332740">
              <a:lnSpc>
                <a:spcPct val="100000"/>
              </a:lnSpc>
            </a:pPr>
            <a:r>
              <a:rPr sz="1600" spc="-10" dirty="0">
                <a:solidFill>
                  <a:srgbClr val="FFFFFF"/>
                </a:solidFill>
                <a:latin typeface="Arial"/>
                <a:cs typeface="Arial"/>
              </a:rPr>
              <a:t>Reque</a:t>
            </a:r>
            <a:r>
              <a:rPr sz="1600" spc="-5" dirty="0">
                <a:solidFill>
                  <a:srgbClr val="FFFFFF"/>
                </a:solidFill>
                <a:latin typeface="Arial"/>
                <a:cs typeface="Arial"/>
              </a:rPr>
              <a:t>st </a:t>
            </a:r>
            <a:r>
              <a:rPr sz="1600" spc="-10" dirty="0">
                <a:solidFill>
                  <a:srgbClr val="FFFFFF"/>
                </a:solidFill>
                <a:latin typeface="Arial"/>
                <a:cs typeface="Arial"/>
              </a:rPr>
              <a:t>and</a:t>
            </a:r>
            <a:r>
              <a:rPr sz="1600" spc="10" dirty="0">
                <a:solidFill>
                  <a:srgbClr val="FFFFFF"/>
                </a:solidFill>
                <a:latin typeface="Arial"/>
                <a:cs typeface="Arial"/>
              </a:rPr>
              <a:t> </a:t>
            </a:r>
            <a:r>
              <a:rPr sz="1600" spc="-15" dirty="0">
                <a:solidFill>
                  <a:srgbClr val="FFFFFF"/>
                </a:solidFill>
                <a:latin typeface="Arial"/>
                <a:cs typeface="Arial"/>
              </a:rPr>
              <a:t>Re</a:t>
            </a:r>
            <a:r>
              <a:rPr sz="1600" spc="-5" dirty="0">
                <a:solidFill>
                  <a:srgbClr val="FFFFFF"/>
                </a:solidFill>
                <a:latin typeface="Arial"/>
                <a:cs typeface="Arial"/>
              </a:rPr>
              <a:t>vi</a:t>
            </a:r>
            <a:r>
              <a:rPr sz="1600" spc="-15" dirty="0">
                <a:solidFill>
                  <a:srgbClr val="FFFFFF"/>
                </a:solidFill>
                <a:latin typeface="Arial"/>
                <a:cs typeface="Arial"/>
              </a:rPr>
              <a:t>ew</a:t>
            </a:r>
            <a:r>
              <a:rPr sz="1600" spc="-10" dirty="0">
                <a:solidFill>
                  <a:srgbClr val="FFFFFF"/>
                </a:solidFill>
                <a:latin typeface="Arial"/>
                <a:cs typeface="Arial"/>
              </a:rPr>
              <a:t> A</a:t>
            </a:r>
            <a:r>
              <a:rPr sz="1600" spc="-5" dirty="0">
                <a:solidFill>
                  <a:srgbClr val="FFFFFF"/>
                </a:solidFill>
                <a:latin typeface="Arial"/>
                <a:cs typeface="Arial"/>
              </a:rPr>
              <a:t>ss</a:t>
            </a:r>
            <a:r>
              <a:rPr sz="1600" spc="-10" dirty="0">
                <a:solidFill>
                  <a:srgbClr val="FFFFFF"/>
                </a:solidFill>
                <a:latin typeface="Arial"/>
                <a:cs typeface="Arial"/>
              </a:rPr>
              <a:t>e</a:t>
            </a:r>
            <a:r>
              <a:rPr sz="1600" spc="-5" dirty="0">
                <a:solidFill>
                  <a:srgbClr val="FFFFFF"/>
                </a:solidFill>
                <a:latin typeface="Arial"/>
                <a:cs typeface="Arial"/>
              </a:rPr>
              <a:t>ss</a:t>
            </a:r>
            <a:r>
              <a:rPr sz="1600" spc="-10" dirty="0">
                <a:solidFill>
                  <a:srgbClr val="FFFFFF"/>
                </a:solidFill>
                <a:latin typeface="Arial"/>
                <a:cs typeface="Arial"/>
              </a:rPr>
              <a:t>ments</a:t>
            </a:r>
            <a:endParaRPr sz="1600" dirty="0">
              <a:latin typeface="Arial"/>
              <a:cs typeface="Arial"/>
            </a:endParaRPr>
          </a:p>
        </p:txBody>
      </p:sp>
      <p:sp>
        <p:nvSpPr>
          <p:cNvPr id="12" name="object 9"/>
          <p:cNvSpPr/>
          <p:nvPr/>
        </p:nvSpPr>
        <p:spPr>
          <a:xfrm>
            <a:off x="14485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13" name="object 10"/>
          <p:cNvSpPr/>
          <p:nvPr/>
        </p:nvSpPr>
        <p:spPr>
          <a:xfrm>
            <a:off x="14485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4" name="object 11"/>
          <p:cNvSpPr txBox="1"/>
          <p:nvPr/>
        </p:nvSpPr>
        <p:spPr>
          <a:xfrm>
            <a:off x="1736851" y="4235035"/>
            <a:ext cx="2088514" cy="472440"/>
          </a:xfrm>
          <a:prstGeom prst="rect">
            <a:avLst/>
          </a:prstGeom>
        </p:spPr>
        <p:txBody>
          <a:bodyPr vert="horz" wrap="square" lIns="0" tIns="0" rIns="0" bIns="0" rtlCol="0">
            <a:spAutoFit/>
          </a:bodyPr>
          <a:lstStyle/>
          <a:p>
            <a:pPr marL="67310" marR="5080" indent="-55244">
              <a:lnSpc>
                <a:spcPct val="100000"/>
              </a:lnSpc>
            </a:pPr>
            <a:r>
              <a:rPr sz="1600" spc="-15" dirty="0">
                <a:solidFill>
                  <a:srgbClr val="FFFFFF"/>
                </a:solidFill>
                <a:latin typeface="Arial"/>
                <a:cs typeface="Arial"/>
              </a:rPr>
              <a:t>Re</a:t>
            </a:r>
            <a:r>
              <a:rPr sz="1600" spc="-5" dirty="0">
                <a:solidFill>
                  <a:srgbClr val="FFFFFF"/>
                </a:solidFill>
                <a:latin typeface="Arial"/>
                <a:cs typeface="Arial"/>
              </a:rPr>
              <a:t>vi</a:t>
            </a:r>
            <a:r>
              <a:rPr sz="1600" spc="-15" dirty="0">
                <a:solidFill>
                  <a:srgbClr val="FFFFFF"/>
                </a:solidFill>
                <a:latin typeface="Arial"/>
                <a:cs typeface="Arial"/>
              </a:rPr>
              <a:t>ew </a:t>
            </a:r>
            <a:r>
              <a:rPr sz="1600" spc="-25" dirty="0">
                <a:solidFill>
                  <a:srgbClr val="FFFFFF"/>
                </a:solidFill>
                <a:latin typeface="Arial"/>
                <a:cs typeface="Arial"/>
              </a:rPr>
              <a:t>O</a:t>
            </a:r>
            <a:r>
              <a:rPr sz="1600" spc="-10" dirty="0">
                <a:solidFill>
                  <a:srgbClr val="FFFFFF"/>
                </a:solidFill>
                <a:latin typeface="Arial"/>
                <a:cs typeface="Arial"/>
              </a:rPr>
              <a:t>b</a:t>
            </a:r>
            <a:r>
              <a:rPr sz="1600" dirty="0">
                <a:solidFill>
                  <a:srgbClr val="FFFFFF"/>
                </a:solidFill>
                <a:latin typeface="Arial"/>
                <a:cs typeface="Arial"/>
              </a:rPr>
              <a:t>j</a:t>
            </a:r>
            <a:r>
              <a:rPr sz="1600" spc="-10" dirty="0">
                <a:solidFill>
                  <a:srgbClr val="FFFFFF"/>
                </a:solidFill>
                <a:latin typeface="Arial"/>
                <a:cs typeface="Arial"/>
              </a:rPr>
              <a:t>e</a:t>
            </a:r>
            <a:r>
              <a:rPr sz="1600" spc="-5" dirty="0">
                <a:solidFill>
                  <a:srgbClr val="FFFFFF"/>
                </a:solidFill>
                <a:latin typeface="Arial"/>
                <a:cs typeface="Arial"/>
              </a:rPr>
              <a:t>ctiv</a:t>
            </a:r>
            <a:r>
              <a:rPr sz="1600" spc="-10" dirty="0">
                <a:solidFill>
                  <a:srgbClr val="FFFFFF"/>
                </a:solidFill>
                <a:latin typeface="Arial"/>
                <a:cs typeface="Arial"/>
              </a:rPr>
              <a:t>es and Suppo</a:t>
            </a:r>
            <a:r>
              <a:rPr sz="1600" spc="-15" dirty="0">
                <a:solidFill>
                  <a:srgbClr val="FFFFFF"/>
                </a:solidFill>
                <a:latin typeface="Arial"/>
                <a:cs typeface="Arial"/>
              </a:rPr>
              <a:t>r</a:t>
            </a:r>
            <a:r>
              <a:rPr sz="1600" spc="-10" dirty="0">
                <a:solidFill>
                  <a:srgbClr val="FFFFFF"/>
                </a:solidFill>
                <a:latin typeface="Arial"/>
                <a:cs typeface="Arial"/>
              </a:rPr>
              <a:t>ts</a:t>
            </a:r>
            <a:r>
              <a:rPr sz="1600" spc="-80" dirty="0">
                <a:solidFill>
                  <a:srgbClr val="FFFFFF"/>
                </a:solidFill>
                <a:latin typeface="Arial"/>
                <a:cs typeface="Arial"/>
              </a:rPr>
              <a:t> </a:t>
            </a:r>
            <a:r>
              <a:rPr sz="1600" spc="-10" dirty="0">
                <a:solidFill>
                  <a:srgbClr val="FFFFFF"/>
                </a:solidFill>
                <a:latin typeface="Arial"/>
                <a:cs typeface="Arial"/>
              </a:rPr>
              <a:t>Ag</a:t>
            </a:r>
            <a:r>
              <a:rPr sz="1600" spc="-15" dirty="0">
                <a:solidFill>
                  <a:srgbClr val="FFFFFF"/>
                </a:solidFill>
                <a:latin typeface="Arial"/>
                <a:cs typeface="Arial"/>
              </a:rPr>
              <a:t>r</a:t>
            </a:r>
            <a:r>
              <a:rPr sz="1600" spc="-10" dirty="0">
                <a:solidFill>
                  <a:srgbClr val="FFFFFF"/>
                </a:solidFill>
                <a:latin typeface="Arial"/>
                <a:cs typeface="Arial"/>
              </a:rPr>
              <a:t>eements</a:t>
            </a:r>
            <a:endParaRPr sz="1600" dirty="0">
              <a:latin typeface="Arial"/>
              <a:cs typeface="Arial"/>
            </a:endParaRPr>
          </a:p>
        </p:txBody>
      </p:sp>
      <p:sp>
        <p:nvSpPr>
          <p:cNvPr id="15" name="object 12"/>
          <p:cNvSpPr/>
          <p:nvPr/>
        </p:nvSpPr>
        <p:spPr>
          <a:xfrm>
            <a:off x="3239261" y="1011176"/>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16" name="object 13"/>
          <p:cNvSpPr/>
          <p:nvPr/>
        </p:nvSpPr>
        <p:spPr>
          <a:xfrm>
            <a:off x="3239261" y="1011176"/>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7" name="object 14"/>
          <p:cNvSpPr txBox="1"/>
          <p:nvPr/>
        </p:nvSpPr>
        <p:spPr>
          <a:xfrm>
            <a:off x="3583908" y="1328005"/>
            <a:ext cx="1975485" cy="228600"/>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Arial"/>
                <a:cs typeface="Arial"/>
              </a:rPr>
              <a:t>Set</a:t>
            </a:r>
            <a:r>
              <a:rPr sz="1600" spc="-5" dirty="0">
                <a:solidFill>
                  <a:srgbClr val="FFFFFF"/>
                </a:solidFill>
                <a:latin typeface="Arial"/>
                <a:cs typeface="Arial"/>
              </a:rPr>
              <a:t> </a:t>
            </a:r>
            <a:r>
              <a:rPr sz="1600" spc="-10" dirty="0">
                <a:solidFill>
                  <a:srgbClr val="FFFFFF"/>
                </a:solidFill>
                <a:latin typeface="Arial"/>
                <a:cs typeface="Arial"/>
              </a:rPr>
              <a:t>ISP</a:t>
            </a:r>
            <a:r>
              <a:rPr sz="1600" spc="-25" dirty="0">
                <a:solidFill>
                  <a:srgbClr val="FFFFFF"/>
                </a:solidFill>
                <a:latin typeface="Arial"/>
                <a:cs typeface="Arial"/>
              </a:rPr>
              <a:t> </a:t>
            </a:r>
            <a:r>
              <a:rPr sz="1600" spc="-10" dirty="0">
                <a:solidFill>
                  <a:srgbClr val="FFFFFF"/>
                </a:solidFill>
                <a:latin typeface="Arial"/>
                <a:cs typeface="Arial"/>
              </a:rPr>
              <a:t>Meet</a:t>
            </a:r>
            <a:r>
              <a:rPr sz="1600" dirty="0">
                <a:solidFill>
                  <a:srgbClr val="FFFFFF"/>
                </a:solidFill>
                <a:latin typeface="Arial"/>
                <a:cs typeface="Arial"/>
              </a:rPr>
              <a:t>i</a:t>
            </a:r>
            <a:r>
              <a:rPr sz="1600" spc="-10" dirty="0">
                <a:solidFill>
                  <a:srgbClr val="FFFFFF"/>
                </a:solidFill>
                <a:latin typeface="Arial"/>
                <a:cs typeface="Arial"/>
              </a:rPr>
              <a:t>ng</a:t>
            </a:r>
            <a:r>
              <a:rPr sz="1600" spc="10" dirty="0">
                <a:solidFill>
                  <a:srgbClr val="FFFFFF"/>
                </a:solidFill>
                <a:latin typeface="Arial"/>
                <a:cs typeface="Arial"/>
              </a:rPr>
              <a:t> </a:t>
            </a:r>
            <a:r>
              <a:rPr sz="1600" spc="-10" dirty="0">
                <a:solidFill>
                  <a:srgbClr val="FFFFFF"/>
                </a:solidFill>
                <a:latin typeface="Arial"/>
                <a:cs typeface="Arial"/>
              </a:rPr>
              <a:t>Date</a:t>
            </a:r>
            <a:endParaRPr sz="1600" dirty="0">
              <a:latin typeface="Arial"/>
              <a:cs typeface="Arial"/>
            </a:endParaRPr>
          </a:p>
        </p:txBody>
      </p:sp>
      <p:sp>
        <p:nvSpPr>
          <p:cNvPr id="18" name="object 15"/>
          <p:cNvSpPr/>
          <p:nvPr/>
        </p:nvSpPr>
        <p:spPr>
          <a:xfrm>
            <a:off x="6262878" y="2449832"/>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19" name="object 16"/>
          <p:cNvSpPr/>
          <p:nvPr/>
        </p:nvSpPr>
        <p:spPr>
          <a:xfrm>
            <a:off x="6262878" y="2449832"/>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20" name="object 17"/>
          <p:cNvSpPr txBox="1"/>
          <p:nvPr/>
        </p:nvSpPr>
        <p:spPr>
          <a:xfrm>
            <a:off x="6669219" y="2645346"/>
            <a:ext cx="1852295" cy="472440"/>
          </a:xfrm>
          <a:prstGeom prst="rect">
            <a:avLst/>
          </a:prstGeom>
        </p:spPr>
        <p:txBody>
          <a:bodyPr vert="horz" wrap="square" lIns="0" tIns="0" rIns="0" bIns="0" rtlCol="0">
            <a:spAutoFit/>
          </a:bodyPr>
          <a:lstStyle/>
          <a:p>
            <a:pPr marL="559435" marR="5080" indent="-547370">
              <a:lnSpc>
                <a:spcPct val="100000"/>
              </a:lnSpc>
            </a:pPr>
            <a:r>
              <a:rPr sz="1600" spc="-10" dirty="0">
                <a:solidFill>
                  <a:srgbClr val="FFFFFF"/>
                </a:solidFill>
                <a:latin typeface="Arial"/>
                <a:cs typeface="Arial"/>
              </a:rPr>
              <a:t>In</a:t>
            </a:r>
            <a:r>
              <a:rPr sz="1600" dirty="0">
                <a:solidFill>
                  <a:srgbClr val="FFFFFF"/>
                </a:solidFill>
                <a:latin typeface="Arial"/>
                <a:cs typeface="Arial"/>
              </a:rPr>
              <a:t>i</a:t>
            </a:r>
            <a:r>
              <a:rPr sz="1600" spc="-5" dirty="0">
                <a:solidFill>
                  <a:srgbClr val="FFFFFF"/>
                </a:solidFill>
                <a:latin typeface="Arial"/>
                <a:cs typeface="Arial"/>
              </a:rPr>
              <a:t>t</a:t>
            </a:r>
            <a:r>
              <a:rPr sz="1600" dirty="0">
                <a:solidFill>
                  <a:srgbClr val="FFFFFF"/>
                </a:solidFill>
                <a:latin typeface="Arial"/>
                <a:cs typeface="Arial"/>
              </a:rPr>
              <a:t>i</a:t>
            </a:r>
            <a:r>
              <a:rPr sz="1600" spc="-10" dirty="0">
                <a:solidFill>
                  <a:srgbClr val="FFFFFF"/>
                </a:solidFill>
                <a:latin typeface="Arial"/>
                <a:cs typeface="Arial"/>
              </a:rPr>
              <a:t>ate</a:t>
            </a:r>
            <a:r>
              <a:rPr sz="1600" spc="-5" dirty="0">
                <a:solidFill>
                  <a:srgbClr val="FFFFFF"/>
                </a:solidFill>
                <a:latin typeface="Arial"/>
                <a:cs typeface="Arial"/>
              </a:rPr>
              <a:t> </a:t>
            </a:r>
            <a:r>
              <a:rPr sz="1600" spc="-10" dirty="0">
                <a:solidFill>
                  <a:srgbClr val="FFFFFF"/>
                </a:solidFill>
                <a:latin typeface="Arial"/>
                <a:cs typeface="Arial"/>
              </a:rPr>
              <a:t>ISP</a:t>
            </a:r>
            <a:r>
              <a:rPr sz="1600" spc="-25" dirty="0">
                <a:solidFill>
                  <a:srgbClr val="FFFFFF"/>
                </a:solidFill>
                <a:latin typeface="Arial"/>
                <a:cs typeface="Arial"/>
              </a:rPr>
              <a:t> </a:t>
            </a:r>
            <a:r>
              <a:rPr sz="1600" spc="-15" dirty="0">
                <a:solidFill>
                  <a:srgbClr val="FFFFFF"/>
                </a:solidFill>
                <a:latin typeface="Arial"/>
                <a:cs typeface="Arial"/>
              </a:rPr>
              <a:t>P</a:t>
            </a:r>
            <a:r>
              <a:rPr sz="1600" dirty="0">
                <a:solidFill>
                  <a:srgbClr val="FFFFFF"/>
                </a:solidFill>
                <a:latin typeface="Arial"/>
                <a:cs typeface="Arial"/>
              </a:rPr>
              <a:t>l</a:t>
            </a:r>
            <a:r>
              <a:rPr sz="1600" spc="-10" dirty="0">
                <a:solidFill>
                  <a:srgbClr val="FFFFFF"/>
                </a:solidFill>
                <a:latin typeface="Arial"/>
                <a:cs typeface="Arial"/>
              </a:rPr>
              <a:t>ann</a:t>
            </a:r>
            <a:r>
              <a:rPr sz="1600" dirty="0">
                <a:solidFill>
                  <a:srgbClr val="FFFFFF"/>
                </a:solidFill>
                <a:latin typeface="Arial"/>
                <a:cs typeface="Arial"/>
              </a:rPr>
              <a:t>i</a:t>
            </a:r>
            <a:r>
              <a:rPr sz="1600" spc="-10" dirty="0">
                <a:solidFill>
                  <a:srgbClr val="FFFFFF"/>
                </a:solidFill>
                <a:latin typeface="Arial"/>
                <a:cs typeface="Arial"/>
              </a:rPr>
              <a:t>ng P</a:t>
            </a:r>
            <a:r>
              <a:rPr sz="1600" spc="-15" dirty="0">
                <a:solidFill>
                  <a:srgbClr val="FFFFFF"/>
                </a:solidFill>
                <a:latin typeface="Arial"/>
                <a:cs typeface="Arial"/>
              </a:rPr>
              <a:t>r</a:t>
            </a:r>
            <a:r>
              <a:rPr sz="1600" spc="-10" dirty="0">
                <a:solidFill>
                  <a:srgbClr val="FFFFFF"/>
                </a:solidFill>
                <a:latin typeface="Arial"/>
                <a:cs typeface="Arial"/>
              </a:rPr>
              <a:t>o</a:t>
            </a:r>
            <a:r>
              <a:rPr sz="1600" spc="-5" dirty="0">
                <a:solidFill>
                  <a:srgbClr val="FFFFFF"/>
                </a:solidFill>
                <a:latin typeface="Arial"/>
                <a:cs typeface="Arial"/>
              </a:rPr>
              <a:t>c</a:t>
            </a:r>
            <a:r>
              <a:rPr sz="1600" spc="-10" dirty="0">
                <a:solidFill>
                  <a:srgbClr val="FFFFFF"/>
                </a:solidFill>
                <a:latin typeface="Arial"/>
                <a:cs typeface="Arial"/>
              </a:rPr>
              <a:t>e</a:t>
            </a:r>
            <a:r>
              <a:rPr sz="1600" spc="-5" dirty="0">
                <a:solidFill>
                  <a:srgbClr val="FFFFFF"/>
                </a:solidFill>
                <a:latin typeface="Arial"/>
                <a:cs typeface="Arial"/>
              </a:rPr>
              <a:t>s</a:t>
            </a:r>
            <a:r>
              <a:rPr sz="1600" spc="-10" dirty="0">
                <a:solidFill>
                  <a:srgbClr val="FFFFFF"/>
                </a:solidFill>
                <a:latin typeface="Arial"/>
                <a:cs typeface="Arial"/>
              </a:rPr>
              <a:t>s</a:t>
            </a:r>
            <a:endParaRPr sz="1600" dirty="0">
              <a:latin typeface="Arial"/>
              <a:cs typeface="Arial"/>
            </a:endParaRPr>
          </a:p>
        </p:txBody>
      </p:sp>
      <p:sp>
        <p:nvSpPr>
          <p:cNvPr id="21" name="object 18"/>
          <p:cNvSpPr/>
          <p:nvPr/>
        </p:nvSpPr>
        <p:spPr>
          <a:xfrm>
            <a:off x="215645" y="2449832"/>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22" name="object 19"/>
          <p:cNvSpPr/>
          <p:nvPr/>
        </p:nvSpPr>
        <p:spPr>
          <a:xfrm>
            <a:off x="215645" y="2449832"/>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C0C0C0"/>
            </a:solidFill>
          </a:ln>
        </p:spPr>
        <p:txBody>
          <a:bodyPr wrap="square" lIns="0" tIns="0" rIns="0" bIns="0" rtlCol="0"/>
          <a:lstStyle/>
          <a:p>
            <a:endParaRPr dirty="0"/>
          </a:p>
        </p:txBody>
      </p:sp>
      <p:sp>
        <p:nvSpPr>
          <p:cNvPr id="23" name="object 20"/>
          <p:cNvSpPr txBox="1"/>
          <p:nvPr/>
        </p:nvSpPr>
        <p:spPr>
          <a:xfrm>
            <a:off x="350800" y="2645346"/>
            <a:ext cx="2394585" cy="472440"/>
          </a:xfrm>
          <a:prstGeom prst="rect">
            <a:avLst/>
          </a:prstGeom>
        </p:spPr>
        <p:txBody>
          <a:bodyPr vert="horz" wrap="square" lIns="0" tIns="0" rIns="0" bIns="0" rtlCol="0">
            <a:spAutoFit/>
          </a:bodyPr>
          <a:lstStyle/>
          <a:p>
            <a:pPr marL="733425" marR="5080" indent="-721360">
              <a:lnSpc>
                <a:spcPct val="100000"/>
              </a:lnSpc>
            </a:pPr>
            <a:r>
              <a:rPr sz="1600" spc="-15" dirty="0">
                <a:solidFill>
                  <a:srgbClr val="FFFFFF"/>
                </a:solidFill>
                <a:latin typeface="Arial"/>
                <a:cs typeface="Arial"/>
              </a:rPr>
              <a:t>Comp</a:t>
            </a:r>
            <a:r>
              <a:rPr sz="1600" dirty="0">
                <a:solidFill>
                  <a:srgbClr val="FFFFFF"/>
                </a:solidFill>
                <a:latin typeface="Arial"/>
                <a:cs typeface="Arial"/>
              </a:rPr>
              <a:t>l</a:t>
            </a:r>
            <a:r>
              <a:rPr sz="1600" spc="-10" dirty="0">
                <a:solidFill>
                  <a:srgbClr val="FFFFFF"/>
                </a:solidFill>
                <a:latin typeface="Arial"/>
                <a:cs typeface="Arial"/>
              </a:rPr>
              <a:t>ete</a:t>
            </a:r>
            <a:r>
              <a:rPr sz="1600" spc="-5" dirty="0">
                <a:solidFill>
                  <a:srgbClr val="FFFFFF"/>
                </a:solidFill>
                <a:latin typeface="Arial"/>
                <a:cs typeface="Arial"/>
              </a:rPr>
              <a:t> </a:t>
            </a:r>
            <a:r>
              <a:rPr sz="1600" spc="-10" dirty="0">
                <a:solidFill>
                  <a:srgbClr val="FFFFFF"/>
                </a:solidFill>
                <a:latin typeface="Arial"/>
                <a:cs typeface="Arial"/>
              </a:rPr>
              <a:t>and</a:t>
            </a:r>
            <a:r>
              <a:rPr sz="1600" spc="10" dirty="0">
                <a:solidFill>
                  <a:srgbClr val="FFFFFF"/>
                </a:solidFill>
                <a:latin typeface="Arial"/>
                <a:cs typeface="Arial"/>
              </a:rPr>
              <a:t> </a:t>
            </a:r>
            <a:r>
              <a:rPr sz="1600" spc="-15" dirty="0">
                <a:solidFill>
                  <a:srgbClr val="FFFFFF"/>
                </a:solidFill>
                <a:latin typeface="Arial"/>
                <a:cs typeface="Arial"/>
              </a:rPr>
              <a:t>Re</a:t>
            </a:r>
            <a:r>
              <a:rPr sz="1600" spc="-5" dirty="0">
                <a:solidFill>
                  <a:srgbClr val="FFFFFF"/>
                </a:solidFill>
                <a:latin typeface="Arial"/>
                <a:cs typeface="Arial"/>
              </a:rPr>
              <a:t>vi</a:t>
            </a:r>
            <a:r>
              <a:rPr sz="1600" spc="-15" dirty="0">
                <a:solidFill>
                  <a:srgbClr val="FFFFFF"/>
                </a:solidFill>
                <a:latin typeface="Arial"/>
                <a:cs typeface="Arial"/>
              </a:rPr>
              <a:t>ew </a:t>
            </a:r>
            <a:r>
              <a:rPr sz="1600" spc="-10" dirty="0">
                <a:solidFill>
                  <a:srgbClr val="FFFFFF"/>
                </a:solidFill>
                <a:latin typeface="Arial"/>
                <a:cs typeface="Arial"/>
              </a:rPr>
              <a:t>ISP Do</a:t>
            </a:r>
            <a:r>
              <a:rPr sz="1600" spc="-5" dirty="0">
                <a:solidFill>
                  <a:srgbClr val="FFFFFF"/>
                </a:solidFill>
                <a:latin typeface="Arial"/>
                <a:cs typeface="Arial"/>
              </a:rPr>
              <a:t>c</a:t>
            </a:r>
            <a:r>
              <a:rPr sz="1600" spc="-10" dirty="0">
                <a:solidFill>
                  <a:srgbClr val="FFFFFF"/>
                </a:solidFill>
                <a:latin typeface="Arial"/>
                <a:cs typeface="Arial"/>
              </a:rPr>
              <a:t>ument</a:t>
            </a:r>
            <a:endParaRPr sz="1600" dirty="0">
              <a:latin typeface="Arial"/>
              <a:cs typeface="Arial"/>
            </a:endParaRPr>
          </a:p>
        </p:txBody>
      </p:sp>
      <p:sp>
        <p:nvSpPr>
          <p:cNvPr id="24" name="object 21"/>
          <p:cNvSpPr/>
          <p:nvPr/>
        </p:nvSpPr>
        <p:spPr>
          <a:xfrm>
            <a:off x="4121693" y="4560642"/>
            <a:ext cx="281305" cy="274320"/>
          </a:xfrm>
          <a:custGeom>
            <a:avLst/>
            <a:gdLst/>
            <a:ahLst/>
            <a:cxnLst/>
            <a:rect l="l" t="t" r="r" b="b"/>
            <a:pathLst>
              <a:path w="281304" h="274320">
                <a:moveTo>
                  <a:pt x="280860" y="0"/>
                </a:moveTo>
                <a:lnTo>
                  <a:pt x="0" y="123215"/>
                </a:lnTo>
                <a:lnTo>
                  <a:pt x="267081" y="273977"/>
                </a:lnTo>
                <a:lnTo>
                  <a:pt x="280860" y="0"/>
                </a:lnTo>
                <a:close/>
              </a:path>
            </a:pathLst>
          </a:custGeom>
          <a:solidFill>
            <a:srgbClr val="002776"/>
          </a:solidFill>
        </p:spPr>
        <p:txBody>
          <a:bodyPr wrap="square" lIns="0" tIns="0" rIns="0" bIns="0" rtlCol="0"/>
          <a:lstStyle/>
          <a:p>
            <a:endParaRPr dirty="0"/>
          </a:p>
        </p:txBody>
      </p:sp>
      <p:sp>
        <p:nvSpPr>
          <p:cNvPr id="25" name="object 22"/>
          <p:cNvSpPr/>
          <p:nvPr/>
        </p:nvSpPr>
        <p:spPr>
          <a:xfrm>
            <a:off x="4121693" y="4560642"/>
            <a:ext cx="281305" cy="274320"/>
          </a:xfrm>
          <a:custGeom>
            <a:avLst/>
            <a:gdLst/>
            <a:ahLst/>
            <a:cxnLst/>
            <a:rect l="l" t="t" r="r" b="b"/>
            <a:pathLst>
              <a:path w="281304" h="274320">
                <a:moveTo>
                  <a:pt x="267081" y="273977"/>
                </a:moveTo>
                <a:lnTo>
                  <a:pt x="0" y="123215"/>
                </a:lnTo>
                <a:lnTo>
                  <a:pt x="280860" y="0"/>
                </a:lnTo>
                <a:lnTo>
                  <a:pt x="267081" y="273977"/>
                </a:lnTo>
                <a:close/>
              </a:path>
            </a:pathLst>
          </a:custGeom>
          <a:ln w="25400">
            <a:solidFill>
              <a:srgbClr val="002776"/>
            </a:solidFill>
          </a:ln>
        </p:spPr>
        <p:txBody>
          <a:bodyPr wrap="square" lIns="0" tIns="0" rIns="0" bIns="0" rtlCol="0"/>
          <a:lstStyle/>
          <a:p>
            <a:endParaRPr dirty="0"/>
          </a:p>
        </p:txBody>
      </p:sp>
      <p:sp>
        <p:nvSpPr>
          <p:cNvPr id="26" name="object 23"/>
          <p:cNvSpPr/>
          <p:nvPr/>
        </p:nvSpPr>
        <p:spPr>
          <a:xfrm>
            <a:off x="7694150" y="2123178"/>
            <a:ext cx="272415" cy="302895"/>
          </a:xfrm>
          <a:custGeom>
            <a:avLst/>
            <a:gdLst/>
            <a:ahLst/>
            <a:cxnLst/>
            <a:rect l="l" t="t" r="r" b="b"/>
            <a:pathLst>
              <a:path w="272415" h="302894">
                <a:moveTo>
                  <a:pt x="222237" y="0"/>
                </a:moveTo>
                <a:lnTo>
                  <a:pt x="0" y="160807"/>
                </a:lnTo>
                <a:lnTo>
                  <a:pt x="271932" y="302641"/>
                </a:lnTo>
                <a:lnTo>
                  <a:pt x="222237" y="0"/>
                </a:lnTo>
                <a:close/>
              </a:path>
            </a:pathLst>
          </a:custGeom>
          <a:solidFill>
            <a:srgbClr val="002776"/>
          </a:solidFill>
        </p:spPr>
        <p:txBody>
          <a:bodyPr wrap="square" lIns="0" tIns="0" rIns="0" bIns="0" rtlCol="0"/>
          <a:lstStyle/>
          <a:p>
            <a:endParaRPr dirty="0"/>
          </a:p>
        </p:txBody>
      </p:sp>
      <p:sp>
        <p:nvSpPr>
          <p:cNvPr id="27" name="object 24"/>
          <p:cNvSpPr/>
          <p:nvPr/>
        </p:nvSpPr>
        <p:spPr>
          <a:xfrm>
            <a:off x="7694148" y="2123178"/>
            <a:ext cx="272415" cy="302895"/>
          </a:xfrm>
          <a:custGeom>
            <a:avLst/>
            <a:gdLst/>
            <a:ahLst/>
            <a:cxnLst/>
            <a:rect l="l" t="t" r="r" b="b"/>
            <a:pathLst>
              <a:path w="272415" h="302894">
                <a:moveTo>
                  <a:pt x="222237" y="0"/>
                </a:moveTo>
                <a:lnTo>
                  <a:pt x="271932" y="302641"/>
                </a:lnTo>
                <a:lnTo>
                  <a:pt x="0" y="160807"/>
                </a:lnTo>
                <a:lnTo>
                  <a:pt x="222237" y="0"/>
                </a:lnTo>
                <a:close/>
              </a:path>
            </a:pathLst>
          </a:custGeom>
          <a:ln w="25400">
            <a:solidFill>
              <a:srgbClr val="002776"/>
            </a:solidFill>
          </a:ln>
        </p:spPr>
        <p:txBody>
          <a:bodyPr wrap="square" lIns="0" tIns="0" rIns="0" bIns="0" rtlCol="0"/>
          <a:lstStyle/>
          <a:p>
            <a:endParaRPr dirty="0"/>
          </a:p>
        </p:txBody>
      </p:sp>
      <p:sp>
        <p:nvSpPr>
          <p:cNvPr id="28" name="object 25"/>
          <p:cNvSpPr/>
          <p:nvPr/>
        </p:nvSpPr>
        <p:spPr>
          <a:xfrm>
            <a:off x="7435619" y="3739198"/>
            <a:ext cx="285750" cy="295910"/>
          </a:xfrm>
          <a:custGeom>
            <a:avLst/>
            <a:gdLst/>
            <a:ahLst/>
            <a:cxnLst/>
            <a:rect l="l" t="t" r="r" b="b"/>
            <a:pathLst>
              <a:path w="285750" h="295910">
                <a:moveTo>
                  <a:pt x="80924" y="0"/>
                </a:moveTo>
                <a:lnTo>
                  <a:pt x="0" y="295833"/>
                </a:lnTo>
                <a:lnTo>
                  <a:pt x="285216" y="183083"/>
                </a:lnTo>
                <a:lnTo>
                  <a:pt x="80924" y="0"/>
                </a:lnTo>
                <a:close/>
              </a:path>
            </a:pathLst>
          </a:custGeom>
          <a:solidFill>
            <a:srgbClr val="002776"/>
          </a:solidFill>
        </p:spPr>
        <p:txBody>
          <a:bodyPr wrap="square" lIns="0" tIns="0" rIns="0" bIns="0" rtlCol="0"/>
          <a:lstStyle/>
          <a:p>
            <a:endParaRPr dirty="0"/>
          </a:p>
        </p:txBody>
      </p:sp>
      <p:sp>
        <p:nvSpPr>
          <p:cNvPr id="29" name="object 26"/>
          <p:cNvSpPr/>
          <p:nvPr/>
        </p:nvSpPr>
        <p:spPr>
          <a:xfrm>
            <a:off x="7435619" y="3739200"/>
            <a:ext cx="285750" cy="295910"/>
          </a:xfrm>
          <a:custGeom>
            <a:avLst/>
            <a:gdLst/>
            <a:ahLst/>
            <a:cxnLst/>
            <a:rect l="l" t="t" r="r" b="b"/>
            <a:pathLst>
              <a:path w="285750" h="295910">
                <a:moveTo>
                  <a:pt x="285216" y="183083"/>
                </a:moveTo>
                <a:lnTo>
                  <a:pt x="0" y="295833"/>
                </a:lnTo>
                <a:lnTo>
                  <a:pt x="80924" y="0"/>
                </a:lnTo>
                <a:lnTo>
                  <a:pt x="285216" y="183083"/>
                </a:lnTo>
                <a:close/>
              </a:path>
            </a:pathLst>
          </a:custGeom>
          <a:ln w="25400">
            <a:solidFill>
              <a:srgbClr val="002776"/>
            </a:solidFill>
          </a:ln>
        </p:spPr>
        <p:txBody>
          <a:bodyPr wrap="square" lIns="0" tIns="0" rIns="0" bIns="0" rtlCol="0"/>
          <a:lstStyle/>
          <a:p>
            <a:endParaRPr dirty="0"/>
          </a:p>
        </p:txBody>
      </p:sp>
      <p:sp>
        <p:nvSpPr>
          <p:cNvPr id="30" name="object 27"/>
          <p:cNvSpPr/>
          <p:nvPr/>
        </p:nvSpPr>
        <p:spPr>
          <a:xfrm>
            <a:off x="1196379" y="3309105"/>
            <a:ext cx="248285" cy="306705"/>
          </a:xfrm>
          <a:custGeom>
            <a:avLst/>
            <a:gdLst/>
            <a:ahLst/>
            <a:cxnLst/>
            <a:rect l="l" t="t" r="r" b="b"/>
            <a:pathLst>
              <a:path w="248284" h="306704">
                <a:moveTo>
                  <a:pt x="0" y="0"/>
                </a:moveTo>
                <a:lnTo>
                  <a:pt x="3975" y="306679"/>
                </a:lnTo>
                <a:lnTo>
                  <a:pt x="247726" y="180835"/>
                </a:lnTo>
                <a:lnTo>
                  <a:pt x="0" y="0"/>
                </a:lnTo>
                <a:close/>
              </a:path>
            </a:pathLst>
          </a:custGeom>
          <a:solidFill>
            <a:srgbClr val="002776"/>
          </a:solidFill>
        </p:spPr>
        <p:txBody>
          <a:bodyPr wrap="square" lIns="0" tIns="0" rIns="0" bIns="0" rtlCol="0"/>
          <a:lstStyle/>
          <a:p>
            <a:endParaRPr dirty="0"/>
          </a:p>
        </p:txBody>
      </p:sp>
      <p:sp>
        <p:nvSpPr>
          <p:cNvPr id="32" name="object 28"/>
          <p:cNvSpPr/>
          <p:nvPr/>
        </p:nvSpPr>
        <p:spPr>
          <a:xfrm>
            <a:off x="1196379" y="3309105"/>
            <a:ext cx="248285" cy="306705"/>
          </a:xfrm>
          <a:custGeom>
            <a:avLst/>
            <a:gdLst/>
            <a:ahLst/>
            <a:cxnLst/>
            <a:rect l="l" t="t" r="r" b="b"/>
            <a:pathLst>
              <a:path w="248284" h="306704">
                <a:moveTo>
                  <a:pt x="3975" y="306679"/>
                </a:moveTo>
                <a:lnTo>
                  <a:pt x="0" y="0"/>
                </a:lnTo>
                <a:lnTo>
                  <a:pt x="247726" y="180835"/>
                </a:lnTo>
                <a:lnTo>
                  <a:pt x="3975" y="306679"/>
                </a:lnTo>
                <a:close/>
              </a:path>
            </a:pathLst>
          </a:custGeom>
          <a:ln w="25400">
            <a:solidFill>
              <a:srgbClr val="002776"/>
            </a:solidFill>
          </a:ln>
        </p:spPr>
        <p:txBody>
          <a:bodyPr wrap="square" lIns="0" tIns="0" rIns="0" bIns="0" rtlCol="0"/>
          <a:lstStyle/>
          <a:p>
            <a:endParaRPr dirty="0"/>
          </a:p>
        </p:txBody>
      </p:sp>
      <p:sp>
        <p:nvSpPr>
          <p:cNvPr id="33" name="object 29"/>
          <p:cNvSpPr/>
          <p:nvPr/>
        </p:nvSpPr>
        <p:spPr>
          <a:xfrm>
            <a:off x="2928772" y="1406551"/>
            <a:ext cx="305435" cy="256540"/>
          </a:xfrm>
          <a:custGeom>
            <a:avLst/>
            <a:gdLst/>
            <a:ahLst/>
            <a:cxnLst/>
            <a:rect l="l" t="t" r="r" b="b"/>
            <a:pathLst>
              <a:path w="305435" h="256539">
                <a:moveTo>
                  <a:pt x="0" y="0"/>
                </a:moveTo>
                <a:lnTo>
                  <a:pt x="97967" y="256235"/>
                </a:lnTo>
                <a:lnTo>
                  <a:pt x="305219" y="30149"/>
                </a:lnTo>
                <a:lnTo>
                  <a:pt x="0" y="0"/>
                </a:lnTo>
                <a:close/>
              </a:path>
            </a:pathLst>
          </a:custGeom>
          <a:solidFill>
            <a:srgbClr val="002776"/>
          </a:solidFill>
        </p:spPr>
        <p:txBody>
          <a:bodyPr wrap="square" lIns="0" tIns="0" rIns="0" bIns="0" rtlCol="0"/>
          <a:lstStyle/>
          <a:p>
            <a:endParaRPr dirty="0"/>
          </a:p>
        </p:txBody>
      </p:sp>
      <p:sp>
        <p:nvSpPr>
          <p:cNvPr id="34" name="object 30"/>
          <p:cNvSpPr/>
          <p:nvPr/>
        </p:nvSpPr>
        <p:spPr>
          <a:xfrm>
            <a:off x="2928773" y="1406551"/>
            <a:ext cx="305435" cy="256540"/>
          </a:xfrm>
          <a:custGeom>
            <a:avLst/>
            <a:gdLst/>
            <a:ahLst/>
            <a:cxnLst/>
            <a:rect l="l" t="t" r="r" b="b"/>
            <a:pathLst>
              <a:path w="305435" h="256539">
                <a:moveTo>
                  <a:pt x="0" y="0"/>
                </a:moveTo>
                <a:lnTo>
                  <a:pt x="305219" y="30149"/>
                </a:lnTo>
                <a:lnTo>
                  <a:pt x="97967" y="256235"/>
                </a:lnTo>
                <a:lnTo>
                  <a:pt x="0" y="0"/>
                </a:lnTo>
                <a:close/>
              </a:path>
            </a:pathLst>
          </a:custGeom>
          <a:ln w="25400">
            <a:solidFill>
              <a:srgbClr val="002776"/>
            </a:solidFill>
          </a:ln>
        </p:spPr>
        <p:txBody>
          <a:bodyPr wrap="square" lIns="0" tIns="0" rIns="0" bIns="0" rtlCol="0"/>
          <a:lstStyle/>
          <a:p>
            <a:endParaRPr dirty="0"/>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10</a:t>
            </a:fld>
            <a:endParaRPr lang="en-US" dirty="0"/>
          </a:p>
        </p:txBody>
      </p:sp>
    </p:spTree>
    <p:extLst>
      <p:ext uri="{BB962C8B-B14F-4D97-AF65-F5344CB8AC3E}">
        <p14:creationId xmlns:p14="http://schemas.microsoft.com/office/powerpoint/2010/main" val="4178882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097395" cy="369332"/>
          </a:xfrm>
          <a:prstGeom prst="rect">
            <a:avLst/>
          </a:prstGeom>
        </p:spPr>
        <p:txBody>
          <a:bodyPr vert="horz" wrap="square" lIns="0" tIns="0" rIns="0" bIns="0" rtlCol="0">
            <a:spAutoFit/>
          </a:bodyPr>
          <a:lstStyle/>
          <a:p>
            <a:pPr marL="12700" marR="5080">
              <a:lnSpc>
                <a:spcPct val="100000"/>
              </a:lnSpc>
            </a:pPr>
            <a:r>
              <a:rPr lang="en-US" sz="2400" b="1" spc="-5" dirty="0" smtClean="0">
                <a:solidFill>
                  <a:srgbClr val="FFFFFF"/>
                </a:solidFill>
                <a:latin typeface="Arial"/>
                <a:cs typeface="Arial"/>
              </a:rPr>
              <a:t>Refresher on Recent Enhancements </a:t>
            </a:r>
            <a:endParaRPr sz="2400" dirty="0">
              <a:latin typeface="Arial"/>
              <a:cs typeface="Arial"/>
            </a:endParaRPr>
          </a:p>
        </p:txBody>
      </p:sp>
    </p:spTree>
    <p:extLst>
      <p:ext uri="{BB962C8B-B14F-4D97-AF65-F5344CB8AC3E}">
        <p14:creationId xmlns:p14="http://schemas.microsoft.com/office/powerpoint/2010/main" val="2554610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3648691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81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3400" y="1371600"/>
            <a:ext cx="8150860" cy="1015663"/>
          </a:xfrm>
          <a:prstGeom prst="rect">
            <a:avLst/>
          </a:prstGeom>
        </p:spPr>
        <p:txBody>
          <a:bodyPr vert="horz" wrap="square" lIns="0" tIns="0" rIns="0" bIns="0" rtlCol="0">
            <a:spAutoFit/>
          </a:bodyPr>
          <a:lstStyle/>
          <a:p>
            <a:pPr marL="12700" marR="142240">
              <a:lnSpc>
                <a:spcPct val="100000"/>
              </a:lnSpc>
            </a:pPr>
            <a:r>
              <a:rPr lang="en-US" sz="1400" spc="-10" dirty="0">
                <a:solidFill>
                  <a:srgbClr val="091D5D"/>
                </a:solidFill>
                <a:latin typeface="Arial"/>
                <a:cs typeface="Arial"/>
              </a:rPr>
              <a:t>Abo</a:t>
            </a:r>
            <a:r>
              <a:rPr lang="en-US" sz="1400" spc="-5" dirty="0">
                <a:solidFill>
                  <a:srgbClr val="091D5D"/>
                </a:solidFill>
                <a:latin typeface="Arial"/>
                <a:cs typeface="Arial"/>
              </a:rPr>
              <a:t>v</a:t>
            </a:r>
            <a:r>
              <a:rPr lang="en-US" sz="1400" spc="-10" dirty="0">
                <a:solidFill>
                  <a:srgbClr val="091D5D"/>
                </a:solidFill>
                <a:latin typeface="Arial"/>
                <a:cs typeface="Arial"/>
              </a:rPr>
              <a:t>e</a:t>
            </a:r>
            <a:r>
              <a:rPr lang="en-US" sz="1400" spc="-5" dirty="0">
                <a:solidFill>
                  <a:srgbClr val="091D5D"/>
                </a:solidFill>
                <a:latin typeface="Arial"/>
                <a:cs typeface="Arial"/>
              </a:rPr>
              <a:t> </a:t>
            </a:r>
            <a:r>
              <a:rPr lang="en-US" sz="1400" spc="-10" dirty="0">
                <a:solidFill>
                  <a:srgbClr val="091D5D"/>
                </a:solidFill>
                <a:latin typeface="Arial"/>
                <a:cs typeface="Arial"/>
              </a:rPr>
              <a:t>ea</a:t>
            </a:r>
            <a:r>
              <a:rPr lang="en-US" sz="1400" spc="-5" dirty="0">
                <a:solidFill>
                  <a:srgbClr val="091D5D"/>
                </a:solidFill>
                <a:latin typeface="Arial"/>
                <a:cs typeface="Arial"/>
              </a:rPr>
              <a:t>c</a:t>
            </a:r>
            <a:r>
              <a:rPr lang="en-US" sz="1400" spc="-10" dirty="0">
                <a:solidFill>
                  <a:srgbClr val="091D5D"/>
                </a:solidFill>
                <a:latin typeface="Arial"/>
                <a:cs typeface="Arial"/>
              </a:rPr>
              <a:t>h</a:t>
            </a:r>
            <a:r>
              <a:rPr lang="en-US" sz="1400" spc="-5" dirty="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nd</a:t>
            </a:r>
            <a:r>
              <a:rPr lang="en-US" sz="1400" dirty="0">
                <a:solidFill>
                  <a:srgbClr val="091D5D"/>
                </a:solidFill>
                <a:latin typeface="Arial"/>
                <a:cs typeface="Arial"/>
              </a:rPr>
              <a:t>ivi</a:t>
            </a:r>
            <a:r>
              <a:rPr lang="en-US" sz="1400" spc="-10" dirty="0">
                <a:solidFill>
                  <a:srgbClr val="091D5D"/>
                </a:solidFill>
                <a:latin typeface="Arial"/>
                <a:cs typeface="Arial"/>
              </a:rPr>
              <a:t>dua</a:t>
            </a:r>
            <a:r>
              <a:rPr lang="en-US" sz="1400" spc="-15" dirty="0">
                <a:solidFill>
                  <a:srgbClr val="091D5D"/>
                </a:solidFill>
                <a:latin typeface="Arial"/>
                <a:cs typeface="Arial"/>
              </a:rPr>
              <a:t>l</a:t>
            </a:r>
            <a:r>
              <a:rPr lang="en-US" sz="1400" spc="-10" dirty="0">
                <a:solidFill>
                  <a:srgbClr val="091D5D"/>
                </a:solidFill>
                <a:latin typeface="Arial"/>
                <a:cs typeface="Arial"/>
              </a:rPr>
              <a:t>'s ISP</a:t>
            </a:r>
            <a:r>
              <a:rPr lang="en-US" sz="1400" spc="-50" dirty="0">
                <a:solidFill>
                  <a:srgbClr val="091D5D"/>
                </a:solidFill>
                <a:latin typeface="Arial"/>
                <a:cs typeface="Arial"/>
              </a:rPr>
              <a:t> </a:t>
            </a:r>
            <a:r>
              <a:rPr lang="en-US" sz="1400" spc="-10" dirty="0" smtClean="0">
                <a:solidFill>
                  <a:srgbClr val="091D5D"/>
                </a:solidFill>
                <a:latin typeface="Arial"/>
                <a:cs typeface="Arial"/>
              </a:rPr>
              <a:t>Dashboard</a:t>
            </a:r>
            <a:r>
              <a:rPr lang="en-US" sz="1400" spc="-5" dirty="0" smtClean="0">
                <a:solidFill>
                  <a:srgbClr val="091D5D"/>
                </a:solidFill>
                <a:latin typeface="Arial"/>
                <a:cs typeface="Arial"/>
              </a:rPr>
              <a:t> </a:t>
            </a:r>
            <a:r>
              <a:rPr lang="en-US" sz="1400" spc="-10" dirty="0" smtClean="0">
                <a:solidFill>
                  <a:srgbClr val="091D5D"/>
                </a:solidFill>
                <a:latin typeface="Arial"/>
                <a:cs typeface="Arial"/>
              </a:rPr>
              <a:t>deta</a:t>
            </a:r>
            <a:r>
              <a:rPr lang="en-US" sz="1400" dirty="0" smtClean="0">
                <a:solidFill>
                  <a:srgbClr val="091D5D"/>
                </a:solidFill>
                <a:latin typeface="Arial"/>
                <a:cs typeface="Arial"/>
              </a:rPr>
              <a:t>ils</a:t>
            </a:r>
            <a:r>
              <a:rPr lang="en-US" sz="1400" spc="-5" dirty="0">
                <a:solidFill>
                  <a:srgbClr val="091D5D"/>
                </a:solidFill>
                <a:latin typeface="Arial"/>
                <a:cs typeface="Arial"/>
              </a:rPr>
              <a:t> </a:t>
            </a:r>
            <a:r>
              <a:rPr lang="en-US" sz="1400" spc="-5" dirty="0" smtClean="0">
                <a:solidFill>
                  <a:srgbClr val="091D5D"/>
                </a:solidFill>
                <a:latin typeface="Arial"/>
                <a:cs typeface="Arial"/>
              </a:rPr>
              <a:t>is a </a:t>
            </a:r>
            <a:r>
              <a:rPr lang="en-US" sz="1400" spc="-10" dirty="0" smtClean="0">
                <a:solidFill>
                  <a:srgbClr val="091D5D"/>
                </a:solidFill>
                <a:latin typeface="Arial"/>
                <a:cs typeface="Arial"/>
              </a:rPr>
              <a:t>pe</a:t>
            </a:r>
            <a:r>
              <a:rPr lang="en-US" sz="1400" spc="-15" dirty="0" smtClean="0">
                <a:solidFill>
                  <a:srgbClr val="091D5D"/>
                </a:solidFill>
                <a:latin typeface="Arial"/>
                <a:cs typeface="Arial"/>
              </a:rPr>
              <a:t>r</a:t>
            </a:r>
            <a:r>
              <a:rPr lang="en-US" sz="1400" spc="-5" dirty="0" smtClean="0">
                <a:solidFill>
                  <a:srgbClr val="091D5D"/>
                </a:solidFill>
                <a:latin typeface="Arial"/>
                <a:cs typeface="Arial"/>
              </a:rPr>
              <a:t>s</a:t>
            </a:r>
            <a:r>
              <a:rPr lang="en-US" sz="1400" spc="-10" dirty="0" smtClean="0">
                <a:solidFill>
                  <a:srgbClr val="091D5D"/>
                </a:solidFill>
                <a:latin typeface="Arial"/>
                <a:cs typeface="Arial"/>
              </a:rPr>
              <a:t>ona</a:t>
            </a:r>
            <a:r>
              <a:rPr lang="en-US" sz="1400" dirty="0" smtClean="0">
                <a:solidFill>
                  <a:srgbClr val="091D5D"/>
                </a:solidFill>
                <a:latin typeface="Arial"/>
                <a:cs typeface="Arial"/>
              </a:rPr>
              <a:t>liz</a:t>
            </a:r>
            <a:r>
              <a:rPr lang="en-US" sz="1400" spc="-10" dirty="0" smtClean="0">
                <a:solidFill>
                  <a:srgbClr val="091D5D"/>
                </a:solidFill>
                <a:latin typeface="Arial"/>
                <a:cs typeface="Arial"/>
              </a:rPr>
              <a:t>ed</a:t>
            </a:r>
            <a:r>
              <a:rPr lang="en-US" sz="1400" spc="-15" dirty="0" smtClean="0">
                <a:solidFill>
                  <a:srgbClr val="091D5D"/>
                </a:solidFill>
                <a:latin typeface="Arial"/>
                <a:cs typeface="Arial"/>
              </a:rPr>
              <a:t> </a:t>
            </a:r>
            <a:r>
              <a:rPr lang="en-US" sz="1400" spc="-10" dirty="0">
                <a:solidFill>
                  <a:srgbClr val="091D5D"/>
                </a:solidFill>
                <a:latin typeface="Arial"/>
                <a:cs typeface="Arial"/>
              </a:rPr>
              <a:t>ISP</a:t>
            </a:r>
            <a:r>
              <a:rPr lang="en-US" sz="1400" spc="-35" dirty="0">
                <a:solidFill>
                  <a:srgbClr val="091D5D"/>
                </a:solidFill>
                <a:latin typeface="Arial"/>
                <a:cs typeface="Arial"/>
              </a:rPr>
              <a:t> </a:t>
            </a:r>
            <a:r>
              <a:rPr lang="en-US" sz="1400" spc="-5" dirty="0">
                <a:solidFill>
                  <a:srgbClr val="091D5D"/>
                </a:solidFill>
                <a:latin typeface="Arial"/>
                <a:cs typeface="Arial"/>
              </a:rPr>
              <a:t>t</a:t>
            </a:r>
            <a:r>
              <a:rPr lang="en-US" sz="1400" dirty="0">
                <a:solidFill>
                  <a:srgbClr val="091D5D"/>
                </a:solidFill>
                <a:latin typeface="Arial"/>
                <a:cs typeface="Arial"/>
              </a:rPr>
              <a:t>i</a:t>
            </a:r>
            <a:r>
              <a:rPr lang="en-US" sz="1400" spc="-15" dirty="0">
                <a:solidFill>
                  <a:srgbClr val="091D5D"/>
                </a:solidFill>
                <a:latin typeface="Arial"/>
                <a:cs typeface="Arial"/>
              </a:rPr>
              <a:t>me</a:t>
            </a:r>
            <a:r>
              <a:rPr lang="en-US" sz="1400" dirty="0">
                <a:solidFill>
                  <a:srgbClr val="091D5D"/>
                </a:solidFill>
                <a:latin typeface="Arial"/>
                <a:cs typeface="Arial"/>
              </a:rPr>
              <a:t>li</a:t>
            </a:r>
            <a:r>
              <a:rPr lang="en-US" sz="1400" spc="-10" dirty="0">
                <a:solidFill>
                  <a:srgbClr val="091D5D"/>
                </a:solidFill>
                <a:latin typeface="Arial"/>
                <a:cs typeface="Arial"/>
              </a:rPr>
              <a:t>ne g</a:t>
            </a:r>
            <a:r>
              <a:rPr lang="en-US" sz="1400" spc="-15" dirty="0">
                <a:solidFill>
                  <a:srgbClr val="091D5D"/>
                </a:solidFill>
                <a:latin typeface="Arial"/>
                <a:cs typeface="Arial"/>
              </a:rPr>
              <a:t>r</a:t>
            </a:r>
            <a:r>
              <a:rPr lang="en-US" sz="1400" spc="-10" dirty="0">
                <a:solidFill>
                  <a:srgbClr val="091D5D"/>
                </a:solidFill>
                <a:latin typeface="Arial"/>
                <a:cs typeface="Arial"/>
              </a:rPr>
              <a:t>aph</a:t>
            </a:r>
            <a:r>
              <a:rPr lang="en-US" sz="1400" spc="10" dirty="0">
                <a:solidFill>
                  <a:srgbClr val="091D5D"/>
                </a:solidFill>
                <a:latin typeface="Arial"/>
                <a:cs typeface="Arial"/>
              </a:rPr>
              <a:t> </a:t>
            </a:r>
            <a:r>
              <a:rPr lang="en-US" sz="1400" spc="-10" dirty="0">
                <a:solidFill>
                  <a:srgbClr val="091D5D"/>
                </a:solidFill>
                <a:latin typeface="Arial"/>
                <a:cs typeface="Arial"/>
              </a:rPr>
              <a:t>for</a:t>
            </a:r>
            <a:r>
              <a:rPr lang="en-US" sz="1400" spc="15" dirty="0">
                <a:solidFill>
                  <a:srgbClr val="091D5D"/>
                </a:solidFill>
                <a:latin typeface="Arial"/>
                <a:cs typeface="Arial"/>
              </a:rPr>
              <a:t> </a:t>
            </a:r>
            <a:r>
              <a:rPr lang="en-US" sz="1400" spc="-10" dirty="0">
                <a:solidFill>
                  <a:srgbClr val="091D5D"/>
                </a:solidFill>
                <a:latin typeface="Arial"/>
                <a:cs typeface="Arial"/>
              </a:rPr>
              <a:t>that</a:t>
            </a:r>
            <a:r>
              <a:rPr lang="en-US" sz="1400" spc="10" dirty="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nd</a:t>
            </a:r>
            <a:r>
              <a:rPr lang="en-US" sz="1400" dirty="0">
                <a:solidFill>
                  <a:srgbClr val="091D5D"/>
                </a:solidFill>
                <a:latin typeface="Arial"/>
                <a:cs typeface="Arial"/>
              </a:rPr>
              <a:t>ivi</a:t>
            </a:r>
            <a:r>
              <a:rPr lang="en-US" sz="1400" spc="-10" dirty="0">
                <a:solidFill>
                  <a:srgbClr val="091D5D"/>
                </a:solidFill>
                <a:latin typeface="Arial"/>
                <a:cs typeface="Arial"/>
              </a:rPr>
              <a:t>dua</a:t>
            </a:r>
            <a:r>
              <a:rPr lang="en-US" sz="1400" spc="-15" dirty="0">
                <a:solidFill>
                  <a:srgbClr val="091D5D"/>
                </a:solidFill>
                <a:latin typeface="Arial"/>
                <a:cs typeface="Arial"/>
              </a:rPr>
              <a:t>l</a:t>
            </a:r>
            <a:r>
              <a:rPr lang="en-US" sz="1400" spc="-5" dirty="0">
                <a:solidFill>
                  <a:srgbClr val="091D5D"/>
                </a:solidFill>
                <a:latin typeface="Arial"/>
                <a:cs typeface="Arial"/>
              </a:rPr>
              <a:t>.</a:t>
            </a:r>
            <a:r>
              <a:rPr lang="en-US" sz="1400" spc="-25" dirty="0">
                <a:solidFill>
                  <a:srgbClr val="091D5D"/>
                </a:solidFill>
                <a:latin typeface="Arial"/>
                <a:cs typeface="Arial"/>
              </a:rPr>
              <a:t> </a:t>
            </a:r>
            <a:r>
              <a:rPr lang="en-US" sz="1400" spc="-10" dirty="0">
                <a:solidFill>
                  <a:srgbClr val="091D5D"/>
                </a:solidFill>
                <a:latin typeface="Arial"/>
                <a:cs typeface="Arial"/>
              </a:rPr>
              <a:t>In</a:t>
            </a:r>
            <a:r>
              <a:rPr lang="en-US" sz="1400" spc="10" dirty="0">
                <a:solidFill>
                  <a:srgbClr val="091D5D"/>
                </a:solidFill>
                <a:latin typeface="Arial"/>
                <a:cs typeface="Arial"/>
              </a:rPr>
              <a:t> </a:t>
            </a:r>
            <a:r>
              <a:rPr lang="en-US" sz="1400" spc="-10" dirty="0">
                <a:solidFill>
                  <a:srgbClr val="091D5D"/>
                </a:solidFill>
                <a:latin typeface="Arial"/>
                <a:cs typeface="Arial"/>
              </a:rPr>
              <a:t>o</a:t>
            </a:r>
            <a:r>
              <a:rPr lang="en-US" sz="1400" spc="-15" dirty="0">
                <a:solidFill>
                  <a:srgbClr val="091D5D"/>
                </a:solidFill>
                <a:latin typeface="Arial"/>
                <a:cs typeface="Arial"/>
              </a:rPr>
              <a:t>r</a:t>
            </a:r>
            <a:r>
              <a:rPr lang="en-US" sz="1400" spc="-10" dirty="0">
                <a:solidFill>
                  <a:srgbClr val="091D5D"/>
                </a:solidFill>
                <a:latin typeface="Arial"/>
                <a:cs typeface="Arial"/>
              </a:rPr>
              <a:t>der</a:t>
            </a:r>
            <a:r>
              <a:rPr lang="en-US" sz="1400" spc="15" dirty="0">
                <a:solidFill>
                  <a:srgbClr val="091D5D"/>
                </a:solidFill>
                <a:latin typeface="Arial"/>
                <a:cs typeface="Arial"/>
              </a:rPr>
              <a:t> </a:t>
            </a:r>
            <a:r>
              <a:rPr lang="en-US" sz="1400" spc="-10" dirty="0">
                <a:solidFill>
                  <a:srgbClr val="091D5D"/>
                </a:solidFill>
                <a:latin typeface="Arial"/>
                <a:cs typeface="Arial"/>
              </a:rPr>
              <a:t>to</a:t>
            </a:r>
            <a:r>
              <a:rPr lang="en-US" sz="1400" spc="10" dirty="0">
                <a:solidFill>
                  <a:srgbClr val="091D5D"/>
                </a:solidFill>
                <a:latin typeface="Arial"/>
                <a:cs typeface="Arial"/>
              </a:rPr>
              <a:t> </a:t>
            </a:r>
            <a:r>
              <a:rPr lang="en-US" sz="1400" spc="-5" dirty="0">
                <a:solidFill>
                  <a:srgbClr val="091D5D"/>
                </a:solidFill>
                <a:latin typeface="Arial"/>
                <a:cs typeface="Arial"/>
              </a:rPr>
              <a:t>vi</a:t>
            </a:r>
            <a:r>
              <a:rPr lang="en-US" sz="1400" spc="-15" dirty="0">
                <a:solidFill>
                  <a:srgbClr val="091D5D"/>
                </a:solidFill>
                <a:latin typeface="Arial"/>
                <a:cs typeface="Arial"/>
              </a:rPr>
              <a:t>ew </a:t>
            </a:r>
            <a:r>
              <a:rPr lang="en-US" sz="1400" spc="-10" dirty="0">
                <a:solidFill>
                  <a:srgbClr val="091D5D"/>
                </a:solidFill>
                <a:latin typeface="Arial"/>
                <a:cs typeface="Arial"/>
              </a:rPr>
              <a:t>the</a:t>
            </a:r>
            <a:r>
              <a:rPr lang="en-US" sz="1400" spc="10" dirty="0">
                <a:solidFill>
                  <a:srgbClr val="091D5D"/>
                </a:solidFill>
                <a:latin typeface="Arial"/>
                <a:cs typeface="Arial"/>
              </a:rPr>
              <a:t> </a:t>
            </a:r>
            <a:r>
              <a:rPr lang="en-US" sz="1400" spc="-5" dirty="0">
                <a:solidFill>
                  <a:srgbClr val="091D5D"/>
                </a:solidFill>
                <a:latin typeface="Arial"/>
                <a:cs typeface="Arial"/>
              </a:rPr>
              <a:t>t</a:t>
            </a:r>
            <a:r>
              <a:rPr lang="en-US" sz="1400" dirty="0">
                <a:solidFill>
                  <a:srgbClr val="091D5D"/>
                </a:solidFill>
                <a:latin typeface="Arial"/>
                <a:cs typeface="Arial"/>
              </a:rPr>
              <a:t>i</a:t>
            </a:r>
            <a:r>
              <a:rPr lang="en-US" sz="1400" spc="-15" dirty="0">
                <a:solidFill>
                  <a:srgbClr val="091D5D"/>
                </a:solidFill>
                <a:latin typeface="Arial"/>
                <a:cs typeface="Arial"/>
              </a:rPr>
              <a:t>me</a:t>
            </a:r>
            <a:r>
              <a:rPr lang="en-US" sz="1400" dirty="0">
                <a:solidFill>
                  <a:srgbClr val="091D5D"/>
                </a:solidFill>
                <a:latin typeface="Arial"/>
                <a:cs typeface="Arial"/>
              </a:rPr>
              <a:t>li</a:t>
            </a:r>
            <a:r>
              <a:rPr lang="en-US" sz="1400" spc="-10" dirty="0">
                <a:solidFill>
                  <a:srgbClr val="091D5D"/>
                </a:solidFill>
                <a:latin typeface="Arial"/>
                <a:cs typeface="Arial"/>
              </a:rPr>
              <a:t>ne</a:t>
            </a:r>
            <a:r>
              <a:rPr lang="en-US" sz="1400" spc="-15" dirty="0">
                <a:solidFill>
                  <a:srgbClr val="091D5D"/>
                </a:solidFill>
                <a:latin typeface="Arial"/>
                <a:cs typeface="Arial"/>
              </a:rPr>
              <a:t> </a:t>
            </a:r>
            <a:r>
              <a:rPr lang="en-US" sz="1400" spc="-5" dirty="0">
                <a:solidFill>
                  <a:srgbClr val="091D5D"/>
                </a:solidFill>
                <a:latin typeface="Arial"/>
                <a:cs typeface="Arial"/>
              </a:rPr>
              <a:t>clic</a:t>
            </a:r>
            <a:r>
              <a:rPr lang="en-US" sz="1400" spc="-10" dirty="0">
                <a:solidFill>
                  <a:srgbClr val="091D5D"/>
                </a:solidFill>
                <a:latin typeface="Arial"/>
                <a:cs typeface="Arial"/>
              </a:rPr>
              <a:t>k</a:t>
            </a:r>
            <a:r>
              <a:rPr lang="en-US" sz="1400" spc="-20" dirty="0">
                <a:solidFill>
                  <a:srgbClr val="091D5D"/>
                </a:solidFill>
                <a:latin typeface="Arial"/>
                <a:cs typeface="Arial"/>
              </a:rPr>
              <a:t> </a:t>
            </a:r>
            <a:r>
              <a:rPr lang="en-US" sz="1400" spc="-10" dirty="0" smtClean="0">
                <a:solidFill>
                  <a:srgbClr val="091D5D"/>
                </a:solidFill>
                <a:latin typeface="Arial"/>
                <a:cs typeface="Arial"/>
              </a:rPr>
              <a:t>       </a:t>
            </a:r>
            <a:r>
              <a:rPr lang="en-US" sz="1400" spc="-15" dirty="0" smtClean="0">
                <a:solidFill>
                  <a:srgbClr val="091D5D"/>
                </a:solidFill>
                <a:latin typeface="Arial"/>
                <a:cs typeface="Arial"/>
              </a:rPr>
              <a:t>above the Individual Dashboard</a:t>
            </a:r>
            <a:r>
              <a:rPr lang="en-US" sz="1400" spc="-5" dirty="0" smtClean="0">
                <a:solidFill>
                  <a:srgbClr val="091D5D"/>
                </a:solidFill>
                <a:latin typeface="Arial"/>
                <a:cs typeface="Arial"/>
              </a:rPr>
              <a:t>.</a:t>
            </a:r>
            <a:endParaRPr lang="en-US" sz="1400" dirty="0">
              <a:latin typeface="Arial"/>
              <a:cs typeface="Arial"/>
            </a:endParaRPr>
          </a:p>
          <a:p>
            <a:pPr marL="299085" marR="5080" indent="-286385">
              <a:lnSpc>
                <a:spcPct val="100000"/>
              </a:lnSpc>
              <a:spcBef>
                <a:spcPts val="600"/>
              </a:spcBef>
              <a:buClr>
                <a:srgbClr val="091D5D"/>
              </a:buClr>
              <a:buFont typeface="Arial"/>
              <a:buChar char="•"/>
              <a:tabLst>
                <a:tab pos="299720" algn="l"/>
              </a:tabLst>
            </a:pPr>
            <a:r>
              <a:rPr lang="en-US" sz="1400" spc="-15" dirty="0">
                <a:solidFill>
                  <a:srgbClr val="091D5D"/>
                </a:solidFill>
                <a:latin typeface="Arial"/>
                <a:cs typeface="Arial"/>
              </a:rPr>
              <a:t>T</a:t>
            </a:r>
            <a:r>
              <a:rPr lang="en-US" sz="1400" spc="-10" dirty="0">
                <a:solidFill>
                  <a:srgbClr val="091D5D"/>
                </a:solidFill>
                <a:latin typeface="Arial"/>
                <a:cs typeface="Arial"/>
              </a:rPr>
              <a:t>he</a:t>
            </a:r>
            <a:r>
              <a:rPr lang="en-US" sz="1400" spc="10" dirty="0">
                <a:solidFill>
                  <a:srgbClr val="091D5D"/>
                </a:solidFill>
                <a:latin typeface="Arial"/>
                <a:cs typeface="Arial"/>
              </a:rPr>
              <a:t> </a:t>
            </a:r>
            <a:r>
              <a:rPr lang="en-US" sz="1400" b="1" spc="-5" dirty="0">
                <a:solidFill>
                  <a:srgbClr val="091D5D"/>
                </a:solidFill>
                <a:latin typeface="Arial"/>
                <a:cs typeface="Arial"/>
              </a:rPr>
              <a:t>“</a:t>
            </a:r>
            <a:r>
              <a:rPr lang="en-US" sz="1400" b="1" spc="-10" dirty="0">
                <a:solidFill>
                  <a:srgbClr val="091D5D"/>
                </a:solidFill>
                <a:latin typeface="Arial"/>
                <a:cs typeface="Arial"/>
              </a:rPr>
              <a:t>ISP</a:t>
            </a:r>
            <a:r>
              <a:rPr lang="en-US" sz="1400" b="1" spc="-35" dirty="0">
                <a:solidFill>
                  <a:srgbClr val="091D5D"/>
                </a:solidFill>
                <a:latin typeface="Arial"/>
                <a:cs typeface="Arial"/>
              </a:rPr>
              <a:t> </a:t>
            </a:r>
            <a:r>
              <a:rPr lang="en-US" sz="1400" b="1" spc="-25" dirty="0" smtClean="0">
                <a:solidFill>
                  <a:srgbClr val="091D5D"/>
                </a:solidFill>
                <a:latin typeface="Arial"/>
                <a:cs typeface="Arial"/>
              </a:rPr>
              <a:t>O</a:t>
            </a:r>
            <a:r>
              <a:rPr lang="en-US" sz="1400" b="1" spc="-15" dirty="0" smtClean="0">
                <a:solidFill>
                  <a:srgbClr val="091D5D"/>
                </a:solidFill>
                <a:latin typeface="Arial"/>
                <a:cs typeface="Arial"/>
              </a:rPr>
              <a:t>p</a:t>
            </a:r>
            <a:r>
              <a:rPr lang="en-US" sz="1400" b="1" spc="-10" dirty="0" smtClean="0">
                <a:solidFill>
                  <a:srgbClr val="091D5D"/>
                </a:solidFill>
                <a:latin typeface="Arial"/>
                <a:cs typeface="Arial"/>
              </a:rPr>
              <a:t>en”</a:t>
            </a:r>
            <a:r>
              <a:rPr lang="en-US" sz="1400" b="1" spc="15" dirty="0" smtClean="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s the</a:t>
            </a:r>
            <a:r>
              <a:rPr lang="en-US" sz="1400" spc="10" dirty="0">
                <a:solidFill>
                  <a:srgbClr val="091D5D"/>
                </a:solidFill>
                <a:latin typeface="Arial"/>
                <a:cs typeface="Arial"/>
              </a:rPr>
              <a:t> </a:t>
            </a:r>
            <a:r>
              <a:rPr lang="en-US" sz="1400" spc="-10" dirty="0">
                <a:solidFill>
                  <a:srgbClr val="091D5D"/>
                </a:solidFill>
                <a:latin typeface="Arial"/>
                <a:cs typeface="Arial"/>
              </a:rPr>
              <a:t>date</a:t>
            </a:r>
            <a:r>
              <a:rPr lang="en-US" sz="1400" spc="10" dirty="0">
                <a:solidFill>
                  <a:srgbClr val="091D5D"/>
                </a:solidFill>
                <a:latin typeface="Arial"/>
                <a:cs typeface="Arial"/>
              </a:rPr>
              <a:t> </a:t>
            </a:r>
            <a:r>
              <a:rPr lang="en-US" sz="1400" spc="-10" dirty="0">
                <a:solidFill>
                  <a:srgbClr val="091D5D"/>
                </a:solidFill>
                <a:latin typeface="Arial"/>
                <a:cs typeface="Arial"/>
              </a:rPr>
              <a:t>the</a:t>
            </a:r>
            <a:r>
              <a:rPr lang="en-US" sz="1400" spc="10" dirty="0">
                <a:solidFill>
                  <a:srgbClr val="091D5D"/>
                </a:solidFill>
                <a:latin typeface="Arial"/>
                <a:cs typeface="Arial"/>
              </a:rPr>
              <a:t> </a:t>
            </a:r>
            <a:r>
              <a:rPr lang="en-US" sz="1400" spc="-10" dirty="0">
                <a:solidFill>
                  <a:srgbClr val="091D5D"/>
                </a:solidFill>
                <a:latin typeface="Arial"/>
                <a:cs typeface="Arial"/>
              </a:rPr>
              <a:t>ISP</a:t>
            </a:r>
            <a:r>
              <a:rPr lang="en-US" sz="1400" spc="-25" dirty="0">
                <a:solidFill>
                  <a:srgbClr val="091D5D"/>
                </a:solidFill>
                <a:latin typeface="Arial"/>
                <a:cs typeface="Arial"/>
              </a:rPr>
              <a:t> </a:t>
            </a:r>
            <a:r>
              <a:rPr lang="en-US" sz="1400" spc="-10" dirty="0">
                <a:solidFill>
                  <a:srgbClr val="091D5D"/>
                </a:solidFill>
                <a:latin typeface="Arial"/>
                <a:cs typeface="Arial"/>
              </a:rPr>
              <a:t>p</a:t>
            </a:r>
            <a:r>
              <a:rPr lang="en-US" sz="1400" spc="-15" dirty="0">
                <a:solidFill>
                  <a:srgbClr val="091D5D"/>
                </a:solidFill>
                <a:latin typeface="Arial"/>
                <a:cs typeface="Arial"/>
              </a:rPr>
              <a:t>r</a:t>
            </a:r>
            <a:r>
              <a:rPr lang="en-US" sz="1400" spc="-10" dirty="0">
                <a:solidFill>
                  <a:srgbClr val="091D5D"/>
                </a:solidFill>
                <a:latin typeface="Arial"/>
                <a:cs typeface="Arial"/>
              </a:rPr>
              <a:t>o</a:t>
            </a:r>
            <a:r>
              <a:rPr lang="en-US" sz="1400" spc="-5" dirty="0">
                <a:solidFill>
                  <a:srgbClr val="091D5D"/>
                </a:solidFill>
                <a:latin typeface="Arial"/>
                <a:cs typeface="Arial"/>
              </a:rPr>
              <a:t>c</a:t>
            </a:r>
            <a:r>
              <a:rPr lang="en-US" sz="1400" spc="-10" dirty="0">
                <a:solidFill>
                  <a:srgbClr val="091D5D"/>
                </a:solidFill>
                <a:latin typeface="Arial"/>
                <a:cs typeface="Arial"/>
              </a:rPr>
              <a:t>e</a:t>
            </a:r>
            <a:r>
              <a:rPr lang="en-US" sz="1400" spc="-5" dirty="0">
                <a:solidFill>
                  <a:srgbClr val="091D5D"/>
                </a:solidFill>
                <a:latin typeface="Arial"/>
                <a:cs typeface="Arial"/>
              </a:rPr>
              <a:t>s</a:t>
            </a:r>
            <a:r>
              <a:rPr lang="en-US" sz="1400" spc="-10" dirty="0">
                <a:solidFill>
                  <a:srgbClr val="091D5D"/>
                </a:solidFill>
                <a:latin typeface="Arial"/>
                <a:cs typeface="Arial"/>
              </a:rPr>
              <a:t>s</a:t>
            </a:r>
            <a:r>
              <a:rPr lang="en-US" sz="1400" spc="5" dirty="0">
                <a:solidFill>
                  <a:srgbClr val="091D5D"/>
                </a:solidFill>
                <a:latin typeface="Arial"/>
                <a:cs typeface="Arial"/>
              </a:rPr>
              <a:t> </a:t>
            </a:r>
            <a:r>
              <a:rPr lang="en-US" sz="1400" spc="-30" dirty="0">
                <a:solidFill>
                  <a:srgbClr val="091D5D"/>
                </a:solidFill>
                <a:latin typeface="Arial"/>
                <a:cs typeface="Arial"/>
              </a:rPr>
              <a:t>w</a:t>
            </a:r>
            <a:r>
              <a:rPr lang="en-US" sz="1400" spc="-10" dirty="0">
                <a:solidFill>
                  <a:srgbClr val="091D5D"/>
                </a:solidFill>
                <a:latin typeface="Arial"/>
                <a:cs typeface="Arial"/>
              </a:rPr>
              <a:t>as</a:t>
            </a:r>
            <a:r>
              <a:rPr lang="en-US" sz="1400" spc="15" dirty="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n</a:t>
            </a:r>
            <a:r>
              <a:rPr lang="en-US" sz="1400" dirty="0">
                <a:solidFill>
                  <a:srgbClr val="091D5D"/>
                </a:solidFill>
                <a:latin typeface="Arial"/>
                <a:cs typeface="Arial"/>
              </a:rPr>
              <a:t>i</a:t>
            </a:r>
            <a:r>
              <a:rPr lang="en-US" sz="1400" spc="-5" dirty="0">
                <a:solidFill>
                  <a:srgbClr val="091D5D"/>
                </a:solidFill>
                <a:latin typeface="Arial"/>
                <a:cs typeface="Arial"/>
              </a:rPr>
              <a:t>t</a:t>
            </a:r>
            <a:r>
              <a:rPr lang="en-US" sz="1400" dirty="0">
                <a:solidFill>
                  <a:srgbClr val="091D5D"/>
                </a:solidFill>
                <a:latin typeface="Arial"/>
                <a:cs typeface="Arial"/>
              </a:rPr>
              <a:t>i</a:t>
            </a:r>
            <a:r>
              <a:rPr lang="en-US" sz="1400" spc="-10" dirty="0">
                <a:solidFill>
                  <a:srgbClr val="091D5D"/>
                </a:solidFill>
                <a:latin typeface="Arial"/>
                <a:cs typeface="Arial"/>
              </a:rPr>
              <a:t>ated,</a:t>
            </a:r>
            <a:r>
              <a:rPr lang="en-US" sz="1400" spc="-15" dirty="0">
                <a:solidFill>
                  <a:srgbClr val="091D5D"/>
                </a:solidFill>
                <a:latin typeface="Arial"/>
                <a:cs typeface="Arial"/>
              </a:rPr>
              <a:t> </a:t>
            </a:r>
            <a:r>
              <a:rPr lang="en-US" sz="1400" spc="-10" dirty="0">
                <a:solidFill>
                  <a:srgbClr val="091D5D"/>
                </a:solidFill>
                <a:latin typeface="Arial"/>
                <a:cs typeface="Arial"/>
              </a:rPr>
              <a:t>90</a:t>
            </a:r>
            <a:r>
              <a:rPr lang="en-US" sz="1400" spc="-5" dirty="0">
                <a:solidFill>
                  <a:srgbClr val="091D5D"/>
                </a:solidFill>
                <a:latin typeface="Arial"/>
                <a:cs typeface="Arial"/>
              </a:rPr>
              <a:t> </a:t>
            </a:r>
            <a:r>
              <a:rPr lang="en-US" sz="1400" spc="-10" dirty="0">
                <a:solidFill>
                  <a:srgbClr val="091D5D"/>
                </a:solidFill>
                <a:latin typeface="Arial"/>
                <a:cs typeface="Arial"/>
              </a:rPr>
              <a:t>da</a:t>
            </a:r>
            <a:r>
              <a:rPr lang="en-US" sz="1400" spc="-30" dirty="0">
                <a:solidFill>
                  <a:srgbClr val="091D5D"/>
                </a:solidFill>
                <a:latin typeface="Arial"/>
                <a:cs typeface="Arial"/>
              </a:rPr>
              <a:t>y</a:t>
            </a:r>
            <a:r>
              <a:rPr lang="en-US" sz="1400" spc="-10" dirty="0">
                <a:solidFill>
                  <a:srgbClr val="091D5D"/>
                </a:solidFill>
                <a:latin typeface="Arial"/>
                <a:cs typeface="Arial"/>
              </a:rPr>
              <a:t>s</a:t>
            </a:r>
            <a:r>
              <a:rPr lang="en-US" sz="1400" spc="25" dirty="0">
                <a:solidFill>
                  <a:srgbClr val="091D5D"/>
                </a:solidFill>
                <a:latin typeface="Arial"/>
                <a:cs typeface="Arial"/>
              </a:rPr>
              <a:t> </a:t>
            </a:r>
            <a:r>
              <a:rPr lang="en-US" sz="1400" spc="-10" dirty="0">
                <a:solidFill>
                  <a:srgbClr val="091D5D"/>
                </a:solidFill>
                <a:latin typeface="Arial"/>
                <a:cs typeface="Arial"/>
              </a:rPr>
              <a:t>p</a:t>
            </a:r>
            <a:r>
              <a:rPr lang="en-US" sz="1400" spc="-15" dirty="0">
                <a:solidFill>
                  <a:srgbClr val="091D5D"/>
                </a:solidFill>
                <a:latin typeface="Arial"/>
                <a:cs typeface="Arial"/>
              </a:rPr>
              <a:t>r</a:t>
            </a:r>
            <a:r>
              <a:rPr lang="en-US" sz="1400" dirty="0">
                <a:solidFill>
                  <a:srgbClr val="091D5D"/>
                </a:solidFill>
                <a:latin typeface="Arial"/>
                <a:cs typeface="Arial"/>
              </a:rPr>
              <a:t>i</a:t>
            </a:r>
            <a:r>
              <a:rPr lang="en-US" sz="1400" spc="-10" dirty="0">
                <a:solidFill>
                  <a:srgbClr val="091D5D"/>
                </a:solidFill>
                <a:latin typeface="Arial"/>
                <a:cs typeface="Arial"/>
              </a:rPr>
              <a:t>or</a:t>
            </a:r>
            <a:r>
              <a:rPr lang="en-US" sz="1400" spc="5" dirty="0">
                <a:solidFill>
                  <a:srgbClr val="091D5D"/>
                </a:solidFill>
                <a:latin typeface="Arial"/>
                <a:cs typeface="Arial"/>
              </a:rPr>
              <a:t> </a:t>
            </a:r>
            <a:r>
              <a:rPr lang="en-US" sz="1400" spc="-10" dirty="0">
                <a:solidFill>
                  <a:srgbClr val="091D5D"/>
                </a:solidFill>
                <a:latin typeface="Arial"/>
                <a:cs typeface="Arial"/>
              </a:rPr>
              <a:t>to</a:t>
            </a:r>
            <a:r>
              <a:rPr lang="en-US" sz="1400" spc="10" dirty="0">
                <a:solidFill>
                  <a:srgbClr val="091D5D"/>
                </a:solidFill>
                <a:latin typeface="Arial"/>
                <a:cs typeface="Arial"/>
              </a:rPr>
              <a:t> </a:t>
            </a:r>
            <a:r>
              <a:rPr lang="en-US" sz="1400" spc="-10" dirty="0">
                <a:solidFill>
                  <a:srgbClr val="091D5D"/>
                </a:solidFill>
                <a:latin typeface="Arial"/>
                <a:cs typeface="Arial"/>
              </a:rPr>
              <a:t>the ISP</a:t>
            </a:r>
            <a:r>
              <a:rPr lang="en-US" sz="1400" spc="-25" dirty="0">
                <a:solidFill>
                  <a:srgbClr val="091D5D"/>
                </a:solidFill>
                <a:latin typeface="Arial"/>
                <a:cs typeface="Arial"/>
              </a:rPr>
              <a:t> </a:t>
            </a:r>
            <a:r>
              <a:rPr lang="en-US" sz="1400" spc="-10" dirty="0">
                <a:solidFill>
                  <a:srgbClr val="091D5D"/>
                </a:solidFill>
                <a:latin typeface="Arial"/>
                <a:cs typeface="Arial"/>
              </a:rPr>
              <a:t>Meet</a:t>
            </a:r>
            <a:r>
              <a:rPr lang="en-US" sz="1400" dirty="0">
                <a:solidFill>
                  <a:srgbClr val="091D5D"/>
                </a:solidFill>
                <a:latin typeface="Arial"/>
                <a:cs typeface="Arial"/>
              </a:rPr>
              <a:t>i</a:t>
            </a:r>
            <a:r>
              <a:rPr lang="en-US" sz="1400" spc="-10" dirty="0">
                <a:solidFill>
                  <a:srgbClr val="091D5D"/>
                </a:solidFill>
                <a:latin typeface="Arial"/>
                <a:cs typeface="Arial"/>
              </a:rPr>
              <a:t>ng</a:t>
            </a:r>
            <a:r>
              <a:rPr lang="en-US" sz="1400" spc="-5" dirty="0">
                <a:solidFill>
                  <a:srgbClr val="091D5D"/>
                </a:solidFill>
                <a:latin typeface="Arial"/>
                <a:cs typeface="Arial"/>
              </a:rPr>
              <a:t> </a:t>
            </a:r>
            <a:r>
              <a:rPr lang="en-US" sz="1400" spc="-10" dirty="0">
                <a:solidFill>
                  <a:srgbClr val="091D5D"/>
                </a:solidFill>
                <a:latin typeface="Arial"/>
                <a:cs typeface="Arial"/>
              </a:rPr>
              <a:t>Date.</a:t>
            </a:r>
            <a:r>
              <a:rPr lang="en-US" sz="1400" spc="10" dirty="0">
                <a:solidFill>
                  <a:srgbClr val="091D5D"/>
                </a:solidFill>
                <a:latin typeface="Arial"/>
                <a:cs typeface="Arial"/>
              </a:rPr>
              <a:t> </a:t>
            </a:r>
            <a:endParaRPr lang="en-US" sz="1400" spc="10" dirty="0" smtClean="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spc="-15" dirty="0" smtClean="0">
                <a:solidFill>
                  <a:srgbClr val="091D5D"/>
                </a:solidFill>
                <a:latin typeface="Arial"/>
                <a:cs typeface="Arial"/>
              </a:rPr>
              <a:t>T</a:t>
            </a:r>
            <a:r>
              <a:rPr lang="en-US" sz="1400" spc="-10" dirty="0" smtClean="0">
                <a:solidFill>
                  <a:srgbClr val="091D5D"/>
                </a:solidFill>
                <a:latin typeface="Arial"/>
                <a:cs typeface="Arial"/>
              </a:rPr>
              <a:t>he</a:t>
            </a:r>
            <a:r>
              <a:rPr lang="en-US" sz="1400" spc="10" dirty="0" smtClean="0">
                <a:solidFill>
                  <a:srgbClr val="091D5D"/>
                </a:solidFill>
                <a:latin typeface="Arial"/>
                <a:cs typeface="Arial"/>
              </a:rPr>
              <a:t> </a:t>
            </a:r>
            <a:r>
              <a:rPr lang="en-US" sz="1400" spc="-15" dirty="0">
                <a:solidFill>
                  <a:srgbClr val="091D5D"/>
                </a:solidFill>
                <a:latin typeface="Arial"/>
                <a:cs typeface="Arial"/>
              </a:rPr>
              <a:t>“</a:t>
            </a:r>
            <a:r>
              <a:rPr lang="en-US" sz="1400" b="1" spc="-10" dirty="0">
                <a:solidFill>
                  <a:srgbClr val="091D5D"/>
                </a:solidFill>
                <a:latin typeface="Arial"/>
                <a:cs typeface="Arial"/>
              </a:rPr>
              <a:t>ISP</a:t>
            </a:r>
            <a:r>
              <a:rPr lang="en-US" sz="1400" b="1" spc="-50" dirty="0">
                <a:solidFill>
                  <a:srgbClr val="091D5D"/>
                </a:solidFill>
                <a:latin typeface="Arial"/>
                <a:cs typeface="Arial"/>
              </a:rPr>
              <a:t> </a:t>
            </a:r>
            <a:r>
              <a:rPr lang="en-US" sz="1400" b="1" spc="-100" dirty="0" smtClean="0">
                <a:solidFill>
                  <a:srgbClr val="091D5D"/>
                </a:solidFill>
                <a:latin typeface="Arial"/>
                <a:cs typeface="Arial"/>
              </a:rPr>
              <a:t>Y</a:t>
            </a:r>
            <a:r>
              <a:rPr lang="en-US" sz="1400" b="1" spc="-10" dirty="0" smtClean="0">
                <a:solidFill>
                  <a:srgbClr val="091D5D"/>
                </a:solidFill>
                <a:latin typeface="Arial"/>
                <a:cs typeface="Arial"/>
              </a:rPr>
              <a:t>ear Selected” </a:t>
            </a:r>
            <a:r>
              <a:rPr lang="en-US" sz="1400" dirty="0">
                <a:solidFill>
                  <a:srgbClr val="091D5D"/>
                </a:solidFill>
                <a:latin typeface="Arial"/>
                <a:cs typeface="Arial"/>
              </a:rPr>
              <a:t>i</a:t>
            </a:r>
            <a:r>
              <a:rPr lang="en-US" sz="1400" spc="-10" dirty="0">
                <a:solidFill>
                  <a:srgbClr val="091D5D"/>
                </a:solidFill>
                <a:latin typeface="Arial"/>
                <a:cs typeface="Arial"/>
              </a:rPr>
              <a:t>s the</a:t>
            </a:r>
            <a:r>
              <a:rPr lang="en-US" sz="1400" spc="10" dirty="0">
                <a:solidFill>
                  <a:srgbClr val="091D5D"/>
                </a:solidFill>
                <a:latin typeface="Arial"/>
                <a:cs typeface="Arial"/>
              </a:rPr>
              <a:t> </a:t>
            </a:r>
            <a:r>
              <a:rPr lang="en-US" sz="1400" spc="-10" dirty="0">
                <a:solidFill>
                  <a:srgbClr val="091D5D"/>
                </a:solidFill>
                <a:latin typeface="Arial"/>
                <a:cs typeface="Arial"/>
              </a:rPr>
              <a:t>date</a:t>
            </a:r>
            <a:r>
              <a:rPr lang="en-US" sz="1400" spc="10" dirty="0">
                <a:solidFill>
                  <a:srgbClr val="091D5D"/>
                </a:solidFill>
                <a:latin typeface="Arial"/>
                <a:cs typeface="Arial"/>
              </a:rPr>
              <a:t> </a:t>
            </a:r>
            <a:r>
              <a:rPr lang="en-US" sz="1400" spc="-10" dirty="0">
                <a:solidFill>
                  <a:srgbClr val="091D5D"/>
                </a:solidFill>
                <a:latin typeface="Arial"/>
                <a:cs typeface="Arial"/>
              </a:rPr>
              <a:t>the</a:t>
            </a:r>
            <a:r>
              <a:rPr lang="en-US" sz="1400" spc="10" dirty="0">
                <a:solidFill>
                  <a:srgbClr val="091D5D"/>
                </a:solidFill>
                <a:latin typeface="Arial"/>
                <a:cs typeface="Arial"/>
              </a:rPr>
              <a:t> </a:t>
            </a:r>
            <a:r>
              <a:rPr lang="en-US" sz="1400" spc="-10" dirty="0">
                <a:solidFill>
                  <a:srgbClr val="091D5D"/>
                </a:solidFill>
                <a:latin typeface="Arial"/>
                <a:cs typeface="Arial"/>
              </a:rPr>
              <a:t>p</a:t>
            </a:r>
            <a:r>
              <a:rPr lang="en-US" sz="1400" dirty="0">
                <a:solidFill>
                  <a:srgbClr val="091D5D"/>
                </a:solidFill>
                <a:latin typeface="Arial"/>
                <a:cs typeface="Arial"/>
              </a:rPr>
              <a:t>l</a:t>
            </a:r>
            <a:r>
              <a:rPr lang="en-US" sz="1400" spc="-10" dirty="0">
                <a:solidFill>
                  <a:srgbClr val="091D5D"/>
                </a:solidFill>
                <a:latin typeface="Arial"/>
                <a:cs typeface="Arial"/>
              </a:rPr>
              <a:t>an</a:t>
            </a:r>
            <a:r>
              <a:rPr lang="en-US" sz="1400" spc="-5" dirty="0">
                <a:solidFill>
                  <a:srgbClr val="091D5D"/>
                </a:solidFill>
                <a:latin typeface="Arial"/>
                <a:cs typeface="Arial"/>
              </a:rPr>
              <a:t> t</a:t>
            </a:r>
            <a:r>
              <a:rPr lang="en-US" sz="1400" spc="-30" dirty="0">
                <a:solidFill>
                  <a:srgbClr val="091D5D"/>
                </a:solidFill>
                <a:latin typeface="Arial"/>
                <a:cs typeface="Arial"/>
              </a:rPr>
              <a:t>y</a:t>
            </a:r>
            <a:r>
              <a:rPr lang="en-US" sz="1400" spc="-10" dirty="0">
                <a:solidFill>
                  <a:srgbClr val="091D5D"/>
                </a:solidFill>
                <a:latin typeface="Arial"/>
                <a:cs typeface="Arial"/>
              </a:rPr>
              <a:t>pe</a:t>
            </a:r>
            <a:r>
              <a:rPr lang="en-US" sz="1400" spc="20" dirty="0">
                <a:solidFill>
                  <a:srgbClr val="091D5D"/>
                </a:solidFill>
                <a:latin typeface="Arial"/>
                <a:cs typeface="Arial"/>
              </a:rPr>
              <a:t> </a:t>
            </a:r>
            <a:r>
              <a:rPr lang="en-US" sz="1400" spc="-5" dirty="0" smtClean="0">
                <a:solidFill>
                  <a:srgbClr val="091D5D"/>
                </a:solidFill>
                <a:latin typeface="Arial"/>
                <a:cs typeface="Arial"/>
              </a:rPr>
              <a:t>s</a:t>
            </a:r>
            <a:r>
              <a:rPr lang="en-US" sz="1400" spc="-10" dirty="0" smtClean="0">
                <a:solidFill>
                  <a:srgbClr val="091D5D"/>
                </a:solidFill>
                <a:latin typeface="Arial"/>
                <a:cs typeface="Arial"/>
              </a:rPr>
              <a:t>e</a:t>
            </a:r>
            <a:r>
              <a:rPr lang="en-US" sz="1400" dirty="0" smtClean="0">
                <a:solidFill>
                  <a:srgbClr val="091D5D"/>
                </a:solidFill>
                <a:latin typeface="Arial"/>
                <a:cs typeface="Arial"/>
              </a:rPr>
              <a:t>l</a:t>
            </a:r>
            <a:r>
              <a:rPr lang="en-US" sz="1400" spc="-10" dirty="0" smtClean="0">
                <a:solidFill>
                  <a:srgbClr val="091D5D"/>
                </a:solidFill>
                <a:latin typeface="Arial"/>
                <a:cs typeface="Arial"/>
              </a:rPr>
              <a:t>e</a:t>
            </a:r>
            <a:r>
              <a:rPr lang="en-US" sz="1400" spc="-5" dirty="0" smtClean="0">
                <a:solidFill>
                  <a:srgbClr val="091D5D"/>
                </a:solidFill>
                <a:latin typeface="Arial"/>
                <a:cs typeface="Arial"/>
              </a:rPr>
              <a:t>ct</a:t>
            </a:r>
            <a:r>
              <a:rPr lang="en-US" sz="1400" dirty="0" smtClean="0">
                <a:solidFill>
                  <a:srgbClr val="091D5D"/>
                </a:solidFill>
                <a:latin typeface="Arial"/>
                <a:cs typeface="Arial"/>
              </a:rPr>
              <a:t>i</a:t>
            </a:r>
            <a:r>
              <a:rPr lang="en-US" sz="1400" spc="-10" dirty="0" smtClean="0">
                <a:solidFill>
                  <a:srgbClr val="091D5D"/>
                </a:solidFill>
                <a:latin typeface="Arial"/>
                <a:cs typeface="Arial"/>
              </a:rPr>
              <a:t>on was made.</a:t>
            </a:r>
            <a:endParaRPr lang="en-US" sz="1400" dirty="0">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90" dirty="0"/>
              <a:t>T</a:t>
            </a:r>
            <a:r>
              <a:rPr lang="en-US" spc="-5" dirty="0"/>
              <a:t>i</a:t>
            </a:r>
            <a:r>
              <a:rPr lang="en-US" dirty="0"/>
              <a:t>m</a:t>
            </a:r>
            <a:r>
              <a:rPr lang="en-US" spc="-5" dirty="0"/>
              <a:t>elin</a:t>
            </a:r>
            <a:r>
              <a:rPr lang="en-US" dirty="0"/>
              <a:t>e for ISP Plan Type Selection</a:t>
            </a:r>
            <a:endParaRPr spc="-5" dirty="0"/>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12</a:t>
            </a:fld>
            <a:endParaRPr lang="en-US" dirty="0"/>
          </a:p>
        </p:txBody>
      </p:sp>
      <p:pic>
        <p:nvPicPr>
          <p:cNvPr id="3" name="Picture 2"/>
          <p:cNvPicPr>
            <a:picLocks noChangeAspect="1"/>
          </p:cNvPicPr>
          <p:nvPr/>
        </p:nvPicPr>
        <p:blipFill>
          <a:blip r:embed="rId7"/>
          <a:stretch>
            <a:fillRect/>
          </a:stretch>
        </p:blipFill>
        <p:spPr>
          <a:xfrm>
            <a:off x="3124200" y="1600200"/>
            <a:ext cx="275932" cy="191029"/>
          </a:xfrm>
          <a:prstGeom prst="rect">
            <a:avLst/>
          </a:prstGeom>
        </p:spPr>
      </p:pic>
      <p:pic>
        <p:nvPicPr>
          <p:cNvPr id="14" name="Picture 13"/>
          <p:cNvPicPr>
            <a:picLocks noChangeAspect="1"/>
          </p:cNvPicPr>
          <p:nvPr/>
        </p:nvPicPr>
        <p:blipFill>
          <a:blip r:embed="rId8"/>
          <a:stretch>
            <a:fillRect/>
          </a:stretch>
        </p:blipFill>
        <p:spPr>
          <a:xfrm>
            <a:off x="883851" y="2579196"/>
            <a:ext cx="7449958" cy="4078577"/>
          </a:xfrm>
          <a:prstGeom prst="rect">
            <a:avLst/>
          </a:prstGeom>
        </p:spPr>
      </p:pic>
    </p:spTree>
    <p:extLst>
      <p:ext uri="{BB962C8B-B14F-4D97-AF65-F5344CB8AC3E}">
        <p14:creationId xmlns:p14="http://schemas.microsoft.com/office/powerpoint/2010/main" val="2919449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821436"/>
            <a:ext cx="7391400" cy="0"/>
          </a:xfrm>
          <a:custGeom>
            <a:avLst/>
            <a:gdLst/>
            <a:ahLst/>
            <a:cxnLst/>
            <a:rect l="l" t="t" r="r" b="b"/>
            <a:pathLst>
              <a:path w="7391400">
                <a:moveTo>
                  <a:pt x="0" y="0"/>
                </a:moveTo>
                <a:lnTo>
                  <a:pt x="7391400" y="0"/>
                </a:lnTo>
              </a:path>
            </a:pathLst>
          </a:custGeom>
          <a:ln w="27432">
            <a:solidFill>
              <a:srgbClr val="002576"/>
            </a:solidFill>
          </a:ln>
        </p:spPr>
        <p:txBody>
          <a:bodyPr wrap="square" lIns="0" tIns="0" rIns="0" bIns="0" rtlCol="0"/>
          <a:lstStyle/>
          <a:p>
            <a:endParaRPr>
              <a:solidFill>
                <a:prstClr val="black"/>
              </a:solidFill>
            </a:endParaRPr>
          </a:p>
        </p:txBody>
      </p:sp>
      <p:sp>
        <p:nvSpPr>
          <p:cNvPr id="19" name="TextBox 18"/>
          <p:cNvSpPr txBox="1"/>
          <p:nvPr/>
        </p:nvSpPr>
        <p:spPr>
          <a:xfrm>
            <a:off x="914400" y="6067926"/>
            <a:ext cx="73152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smtClean="0">
                <a:solidFill>
                  <a:schemeClr val="tx2"/>
                </a:solidFill>
              </a:rPr>
              <a:t>The same sections are recalled in both an Update Year or Full Year. However, in an update year recalled  information can be updated versus in a full year the recalled information should be revised to reflect a completely new plan. </a:t>
            </a:r>
            <a:endParaRPr lang="en-US" sz="1400" b="1" dirty="0">
              <a:solidFill>
                <a:schemeClr val="tx2"/>
              </a:solidFill>
            </a:endParaRPr>
          </a:p>
        </p:txBody>
      </p:sp>
      <p:sp>
        <p:nvSpPr>
          <p:cNvPr id="10"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90" dirty="0" smtClean="0"/>
              <a:t>Recall Functionality</a:t>
            </a:r>
            <a:endParaRPr spc="-5" dirty="0"/>
          </a:p>
        </p:txBody>
      </p:sp>
      <p:sp>
        <p:nvSpPr>
          <p:cNvPr id="13" name="object 8"/>
          <p:cNvSpPr txBox="1">
            <a:spLocks noGrp="1"/>
          </p:cNvSpPr>
          <p:nvPr>
            <p:ph type="body" idx="1"/>
          </p:nvPr>
        </p:nvSpPr>
        <p:spPr>
          <a:xfrm>
            <a:off x="387350" y="1081391"/>
            <a:ext cx="8369300" cy="4801314"/>
          </a:xfrm>
          <a:prstGeom prst="rect">
            <a:avLst/>
          </a:prstGeom>
        </p:spPr>
        <p:txBody>
          <a:bodyPr vert="horz" wrap="square" lIns="0" tIns="0" rIns="0" bIns="0" rtlCol="0">
            <a:spAutoFit/>
          </a:bodyPr>
          <a:lstStyle/>
          <a:p>
            <a:pPr marL="12700">
              <a:lnSpc>
                <a:spcPct val="100000"/>
              </a:lnSpc>
              <a:spcBef>
                <a:spcPts val="535"/>
              </a:spcBef>
            </a:pPr>
            <a:r>
              <a:rPr lang="en-US" sz="1400" spc="-15" dirty="0" smtClean="0">
                <a:solidFill>
                  <a:srgbClr val="091D5D"/>
                </a:solidFill>
                <a:latin typeface="Arial"/>
                <a:cs typeface="Arial"/>
              </a:rPr>
              <a:t>The</a:t>
            </a:r>
            <a:r>
              <a:rPr sz="1400" spc="10" dirty="0" smtClean="0">
                <a:solidFill>
                  <a:srgbClr val="091D5D"/>
                </a:solidFill>
                <a:latin typeface="Arial"/>
                <a:cs typeface="Arial"/>
              </a:rPr>
              <a:t> </a:t>
            </a:r>
            <a:r>
              <a:rPr sz="1400" spc="-15" dirty="0">
                <a:solidFill>
                  <a:srgbClr val="091D5D"/>
                </a:solidFill>
                <a:latin typeface="Arial"/>
                <a:cs typeface="Arial"/>
              </a:rPr>
              <a:t>fo</a:t>
            </a:r>
            <a:r>
              <a:rPr sz="1400" spc="-5" dirty="0">
                <a:solidFill>
                  <a:srgbClr val="091D5D"/>
                </a:solidFill>
                <a:latin typeface="Arial"/>
                <a:cs typeface="Arial"/>
              </a:rPr>
              <a:t>ll</a:t>
            </a:r>
            <a:r>
              <a:rPr sz="1400" spc="-15" dirty="0">
                <a:solidFill>
                  <a:srgbClr val="091D5D"/>
                </a:solidFill>
                <a:latin typeface="Arial"/>
                <a:cs typeface="Arial"/>
              </a:rPr>
              <a:t>o</a:t>
            </a:r>
            <a:r>
              <a:rPr sz="1400" spc="25" dirty="0">
                <a:solidFill>
                  <a:srgbClr val="091D5D"/>
                </a:solidFill>
                <a:latin typeface="Arial"/>
                <a:cs typeface="Arial"/>
              </a:rPr>
              <a:t>w</a:t>
            </a:r>
            <a:r>
              <a:rPr sz="1400" spc="-5" dirty="0">
                <a:solidFill>
                  <a:srgbClr val="091D5D"/>
                </a:solidFill>
                <a:latin typeface="Arial"/>
                <a:cs typeface="Arial"/>
              </a:rPr>
              <a:t>i</a:t>
            </a:r>
            <a:r>
              <a:rPr sz="1400" spc="-15" dirty="0">
                <a:solidFill>
                  <a:srgbClr val="091D5D"/>
                </a:solidFill>
                <a:latin typeface="Arial"/>
                <a:cs typeface="Arial"/>
              </a:rPr>
              <a:t>n</a:t>
            </a:r>
            <a:r>
              <a:rPr sz="1400" spc="-10" dirty="0">
                <a:solidFill>
                  <a:srgbClr val="091D5D"/>
                </a:solidFill>
                <a:latin typeface="Arial"/>
                <a:cs typeface="Arial"/>
              </a:rPr>
              <a:t>g</a:t>
            </a:r>
            <a:r>
              <a:rPr sz="1400" spc="5" dirty="0">
                <a:solidFill>
                  <a:srgbClr val="091D5D"/>
                </a:solidFill>
                <a:latin typeface="Arial"/>
                <a:cs typeface="Arial"/>
              </a:rPr>
              <a:t> </a:t>
            </a:r>
            <a:r>
              <a:rPr sz="1400" spc="-10" dirty="0">
                <a:solidFill>
                  <a:srgbClr val="091D5D"/>
                </a:solidFill>
                <a:latin typeface="Arial"/>
                <a:cs typeface="Arial"/>
              </a:rPr>
              <a:t>sec</a:t>
            </a:r>
            <a:r>
              <a:rPr sz="1400" spc="-15" dirty="0">
                <a:solidFill>
                  <a:srgbClr val="091D5D"/>
                </a:solidFill>
                <a:latin typeface="Arial"/>
                <a:cs typeface="Arial"/>
              </a:rPr>
              <a:t>t</a:t>
            </a:r>
            <a:r>
              <a:rPr sz="1400" spc="-5" dirty="0">
                <a:solidFill>
                  <a:srgbClr val="091D5D"/>
                </a:solidFill>
                <a:latin typeface="Arial"/>
                <a:cs typeface="Arial"/>
              </a:rPr>
              <a:t>i</a:t>
            </a:r>
            <a:r>
              <a:rPr sz="1400" spc="-15" dirty="0">
                <a:solidFill>
                  <a:srgbClr val="091D5D"/>
                </a:solidFill>
                <a:latin typeface="Arial"/>
                <a:cs typeface="Arial"/>
              </a:rPr>
              <a:t>on</a:t>
            </a:r>
            <a:r>
              <a:rPr sz="1400" spc="-10" dirty="0">
                <a:solidFill>
                  <a:srgbClr val="091D5D"/>
                </a:solidFill>
                <a:latin typeface="Arial"/>
                <a:cs typeface="Arial"/>
              </a:rPr>
              <a:t>s</a:t>
            </a:r>
            <a:r>
              <a:rPr sz="1400" spc="20" dirty="0">
                <a:solidFill>
                  <a:srgbClr val="091D5D"/>
                </a:solidFill>
                <a:latin typeface="Arial"/>
                <a:cs typeface="Arial"/>
              </a:rPr>
              <a:t> </a:t>
            </a:r>
            <a:r>
              <a:rPr sz="1400" spc="25" dirty="0" smtClean="0">
                <a:solidFill>
                  <a:srgbClr val="091D5D"/>
                </a:solidFill>
                <a:latin typeface="Arial"/>
                <a:cs typeface="Arial"/>
              </a:rPr>
              <a:t>w</a:t>
            </a:r>
            <a:r>
              <a:rPr sz="1400" spc="-5" dirty="0" smtClean="0">
                <a:solidFill>
                  <a:srgbClr val="091D5D"/>
                </a:solidFill>
                <a:latin typeface="Arial"/>
                <a:cs typeface="Arial"/>
              </a:rPr>
              <a:t>ill</a:t>
            </a:r>
            <a:r>
              <a:rPr lang="en-US" sz="1400" spc="-5" dirty="0">
                <a:solidFill>
                  <a:srgbClr val="091D5D"/>
                </a:solidFill>
                <a:latin typeface="Arial"/>
                <a:cs typeface="Arial"/>
              </a:rPr>
              <a:t> </a:t>
            </a:r>
            <a:r>
              <a:rPr lang="en-US" sz="1400" spc="-5" dirty="0" smtClean="0">
                <a:solidFill>
                  <a:srgbClr val="091D5D"/>
                </a:solidFill>
                <a:latin typeface="Arial"/>
                <a:cs typeface="Arial"/>
              </a:rPr>
              <a:t>be recalled</a:t>
            </a:r>
            <a:r>
              <a:rPr sz="1400" spc="-15" dirty="0" smtClean="0">
                <a:solidFill>
                  <a:srgbClr val="091D5D"/>
                </a:solidFill>
                <a:latin typeface="Arial"/>
                <a:cs typeface="Arial"/>
              </a:rPr>
              <a:t> </a:t>
            </a:r>
            <a:r>
              <a:rPr lang="en-US" sz="1400" spc="-15" dirty="0" smtClean="0">
                <a:solidFill>
                  <a:srgbClr val="091D5D"/>
                </a:solidFill>
                <a:latin typeface="Arial"/>
                <a:cs typeface="Arial"/>
              </a:rPr>
              <a:t>for an Update Year ISP</a:t>
            </a:r>
            <a:r>
              <a:rPr sz="1400" spc="-10" dirty="0" smtClean="0">
                <a:solidFill>
                  <a:srgbClr val="091D5D"/>
                </a:solidFill>
                <a:latin typeface="Arial"/>
                <a:cs typeface="Arial"/>
              </a:rPr>
              <a:t>:</a:t>
            </a:r>
            <a:endParaRPr sz="1400" dirty="0">
              <a:latin typeface="Arial"/>
              <a:cs typeface="Arial"/>
            </a:endParaRPr>
          </a:p>
          <a:p>
            <a:pPr marL="299085" marR="101600" indent="-286385">
              <a:lnSpc>
                <a:spcPct val="100000"/>
              </a:lnSpc>
              <a:spcBef>
                <a:spcPts val="595"/>
              </a:spcBef>
              <a:buClr>
                <a:srgbClr val="091D5D"/>
              </a:buClr>
              <a:buFont typeface="Arial"/>
              <a:buChar char="•"/>
              <a:tabLst>
                <a:tab pos="299720" algn="l"/>
              </a:tabLst>
            </a:pPr>
            <a:r>
              <a:rPr sz="1400" b="0" spc="-25"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i</a:t>
            </a:r>
            <a:r>
              <a:rPr sz="1400" b="0" spc="-5" dirty="0">
                <a:solidFill>
                  <a:srgbClr val="091D5D"/>
                </a:solidFill>
                <a:latin typeface="Arial"/>
                <a:cs typeface="Arial"/>
              </a:rPr>
              <a:t>o</a:t>
            </a:r>
            <a:r>
              <a:rPr sz="1400" b="0" dirty="0">
                <a:solidFill>
                  <a:srgbClr val="091D5D"/>
                </a:solidFill>
                <a:latin typeface="Arial"/>
                <a:cs typeface="Arial"/>
              </a:rPr>
              <a:t>n</a:t>
            </a:r>
            <a:r>
              <a:rPr sz="1400" b="0" spc="-2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t</a:t>
            </a:r>
            <a:r>
              <a:rPr sz="1400" b="0" spc="-5" dirty="0">
                <a:solidFill>
                  <a:srgbClr val="091D5D"/>
                </a:solidFill>
                <a:latin typeface="Arial"/>
                <a:cs typeface="Arial"/>
              </a:rPr>
              <a:t>a</a:t>
            </a:r>
            <a:r>
              <a:rPr sz="1400" b="0" spc="5" dirty="0">
                <a:solidFill>
                  <a:srgbClr val="091D5D"/>
                </a:solidFill>
                <a:latin typeface="Arial"/>
                <a:cs typeface="Arial"/>
              </a:rPr>
              <a:t>t</a:t>
            </a:r>
            <a:r>
              <a:rPr sz="1400" b="0" spc="-5" dirty="0">
                <a:solidFill>
                  <a:srgbClr val="091D5D"/>
                </a:solidFill>
                <a:latin typeface="Arial"/>
                <a:cs typeface="Arial"/>
              </a:rPr>
              <a:t>e</a:t>
            </a:r>
            <a:r>
              <a:rPr sz="1400" b="0" spc="-10" dirty="0">
                <a:solidFill>
                  <a:srgbClr val="091D5D"/>
                </a:solidFill>
                <a:latin typeface="Arial"/>
                <a:cs typeface="Arial"/>
              </a:rPr>
              <a:t>m</a:t>
            </a:r>
            <a:r>
              <a:rPr sz="1400" b="0" spc="-5" dirty="0">
                <a:solidFill>
                  <a:srgbClr val="091D5D"/>
                </a:solidFill>
                <a:latin typeface="Arial"/>
                <a:cs typeface="Arial"/>
              </a:rPr>
              <a:t>en</a:t>
            </a:r>
            <a:r>
              <a:rPr sz="1400" b="0" dirty="0">
                <a:solidFill>
                  <a:srgbClr val="091D5D"/>
                </a:solidFill>
                <a:latin typeface="Arial"/>
                <a:cs typeface="Arial"/>
              </a:rPr>
              <a:t>t</a:t>
            </a:r>
            <a:r>
              <a:rPr sz="1400" b="0" spc="-5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o</a:t>
            </a:r>
            <a:r>
              <a:rPr sz="1400" b="0" dirty="0">
                <a:solidFill>
                  <a:srgbClr val="091D5D"/>
                </a:solidFill>
                <a:latin typeface="Arial"/>
                <a:cs typeface="Arial"/>
              </a:rPr>
              <a:t>r</a:t>
            </a:r>
            <a:r>
              <a:rPr sz="1400" b="0" spc="-5" dirty="0">
                <a:solidFill>
                  <a:srgbClr val="091D5D"/>
                </a:solidFill>
                <a:latin typeface="Arial"/>
                <a:cs typeface="Arial"/>
              </a:rPr>
              <a:t>de</a:t>
            </a:r>
            <a:r>
              <a:rPr sz="1400" b="0" dirty="0">
                <a:solidFill>
                  <a:srgbClr val="091D5D"/>
                </a:solidFill>
                <a:latin typeface="Arial"/>
                <a:cs typeface="Arial"/>
              </a:rPr>
              <a:t>d</a:t>
            </a:r>
            <a:r>
              <a:rPr sz="1400" b="0" spc="-45" dirty="0">
                <a:solidFill>
                  <a:srgbClr val="091D5D"/>
                </a:solidFill>
                <a:latin typeface="Arial"/>
                <a:cs typeface="Arial"/>
              </a:rPr>
              <a:t> </a:t>
            </a:r>
            <a:r>
              <a:rPr sz="1400" b="0" dirty="0">
                <a:solidFill>
                  <a:srgbClr val="091D5D"/>
                </a:solidFill>
                <a:latin typeface="Arial"/>
                <a:cs typeface="Arial"/>
              </a:rPr>
              <a:t>in</a:t>
            </a:r>
            <a:r>
              <a:rPr sz="1400" b="0" spc="-10" dirty="0">
                <a:solidFill>
                  <a:srgbClr val="091D5D"/>
                </a:solidFill>
                <a:latin typeface="Arial"/>
                <a:cs typeface="Arial"/>
              </a:rPr>
              <a:t>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2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20" dirty="0">
                <a:solidFill>
                  <a:srgbClr val="091D5D"/>
                </a:solidFill>
                <a:latin typeface="Arial"/>
                <a:cs typeface="Arial"/>
              </a:rPr>
              <a:t>y</a:t>
            </a:r>
            <a:r>
              <a:rPr sz="1400" b="0" spc="-5" dirty="0">
                <a:solidFill>
                  <a:srgbClr val="091D5D"/>
                </a:solidFill>
                <a:latin typeface="Arial"/>
                <a:cs typeface="Arial"/>
              </a:rPr>
              <a:t>ea</a:t>
            </a:r>
            <a:r>
              <a:rPr sz="1400" b="0" spc="45" dirty="0">
                <a:solidFill>
                  <a:srgbClr val="091D5D"/>
                </a:solidFill>
                <a:latin typeface="Arial"/>
                <a:cs typeface="Arial"/>
              </a:rPr>
              <a:t>r</a:t>
            </a:r>
            <a:r>
              <a:rPr sz="1400" b="0" spc="-25" dirty="0">
                <a:solidFill>
                  <a:srgbClr val="091D5D"/>
                </a:solidFill>
                <a:latin typeface="Arial"/>
                <a:cs typeface="Arial"/>
              </a:rPr>
              <a:t>’</a:t>
            </a:r>
            <a:r>
              <a:rPr sz="1400" b="0" dirty="0">
                <a:solidFill>
                  <a:srgbClr val="091D5D"/>
                </a:solidFill>
                <a:latin typeface="Arial"/>
                <a:cs typeface="Arial"/>
              </a:rPr>
              <a:t>s</a:t>
            </a:r>
            <a:r>
              <a:rPr sz="1400" b="0" spc="-15"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1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2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a:t>
            </a:r>
            <a:r>
              <a:rPr sz="1400" b="0" dirty="0">
                <a:solidFill>
                  <a:srgbClr val="091D5D"/>
                </a:solidFill>
                <a:latin typeface="Arial"/>
                <a:cs typeface="Arial"/>
              </a:rPr>
              <a:t>d</a:t>
            </a:r>
            <a:r>
              <a:rPr sz="1400" b="0" spc="-3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dirty="0">
                <a:solidFill>
                  <a:srgbClr val="091D5D"/>
                </a:solidFill>
                <a:latin typeface="Arial"/>
                <a:cs typeface="Arial"/>
              </a:rPr>
              <a:t>s </a:t>
            </a:r>
            <a:r>
              <a:rPr sz="1400" b="0" spc="-5" dirty="0">
                <a:solidFill>
                  <a:srgbClr val="091D5D"/>
                </a:solidFill>
                <a:latin typeface="Arial"/>
                <a:cs typeface="Arial"/>
              </a:rPr>
              <a:t>an</a:t>
            </a:r>
            <a:r>
              <a:rPr sz="1400" b="0" dirty="0">
                <a:solidFill>
                  <a:srgbClr val="091D5D"/>
                </a:solidFill>
                <a:latin typeface="Arial"/>
                <a:cs typeface="Arial"/>
              </a:rPr>
              <a:t>d</a:t>
            </a:r>
            <a:r>
              <a:rPr sz="1400" b="0" spc="-1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ha</a:t>
            </a:r>
            <a:r>
              <a:rPr sz="1400" b="0" dirty="0">
                <a:solidFill>
                  <a:srgbClr val="091D5D"/>
                </a:solidFill>
                <a:latin typeface="Arial"/>
                <a:cs typeface="Arial"/>
              </a:rPr>
              <a:t>r</a:t>
            </a:r>
            <a:r>
              <a:rPr sz="1400" b="0" spc="-5" dirty="0">
                <a:solidFill>
                  <a:srgbClr val="091D5D"/>
                </a:solidFill>
                <a:latin typeface="Arial"/>
                <a:cs typeface="Arial"/>
              </a:rPr>
              <a:t>ed </a:t>
            </a:r>
            <a:r>
              <a:rPr sz="1400" b="0" spc="-20" dirty="0">
                <a:solidFill>
                  <a:srgbClr val="091D5D"/>
                </a:solidFill>
                <a:latin typeface="Arial"/>
                <a:cs typeface="Arial"/>
              </a:rPr>
              <a:t>w</a:t>
            </a:r>
            <a:r>
              <a:rPr sz="1400" b="0" dirty="0">
                <a:solidFill>
                  <a:srgbClr val="091D5D"/>
                </a:solidFill>
                <a:latin typeface="Arial"/>
                <a:cs typeface="Arial"/>
              </a:rPr>
              <a:t>i</a:t>
            </a:r>
            <a:r>
              <a:rPr sz="1400" b="0" spc="5" dirty="0">
                <a:solidFill>
                  <a:srgbClr val="091D5D"/>
                </a:solidFill>
                <a:latin typeface="Arial"/>
                <a:cs typeface="Arial"/>
              </a:rPr>
              <a:t>t</a:t>
            </a:r>
            <a:r>
              <a:rPr sz="1400" b="0" dirty="0">
                <a:solidFill>
                  <a:srgbClr val="091D5D"/>
                </a:solidFill>
                <a:latin typeface="Arial"/>
                <a:cs typeface="Arial"/>
              </a:rPr>
              <a:t>h</a:t>
            </a:r>
            <a:r>
              <a:rPr sz="1400" b="0" spc="5" dirty="0">
                <a:solidFill>
                  <a:srgbClr val="091D5D"/>
                </a:solidFill>
                <a:latin typeface="Arial"/>
                <a:cs typeface="Arial"/>
              </a:rPr>
              <a:t> </a:t>
            </a:r>
            <a:r>
              <a:rPr sz="1400" b="0" dirty="0">
                <a:solidFill>
                  <a:srgbClr val="091D5D"/>
                </a:solidFill>
                <a:latin typeface="Arial"/>
                <a:cs typeface="Arial"/>
              </a:rPr>
              <a:t>Pr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id</a:t>
            </a:r>
            <a:r>
              <a:rPr sz="1400" b="0" spc="-5" dirty="0">
                <a:solidFill>
                  <a:srgbClr val="091D5D"/>
                </a:solidFill>
                <a:latin typeface="Arial"/>
                <a:cs typeface="Arial"/>
              </a:rPr>
              <a:t>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Goa</a:t>
            </a:r>
            <a:r>
              <a:rPr sz="1400" b="0" dirty="0">
                <a:solidFill>
                  <a:srgbClr val="091D5D"/>
                </a:solidFill>
                <a:latin typeface="Arial"/>
                <a:cs typeface="Arial"/>
              </a:rPr>
              <a:t>ls</a:t>
            </a:r>
            <a:r>
              <a:rPr sz="1400" b="0" spc="-25"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o</a:t>
            </a:r>
            <a:r>
              <a:rPr sz="1400" b="0" dirty="0">
                <a:solidFill>
                  <a:srgbClr val="091D5D"/>
                </a:solidFill>
                <a:latin typeface="Arial"/>
                <a:cs typeface="Arial"/>
              </a:rPr>
              <a:t>r</a:t>
            </a:r>
            <a:r>
              <a:rPr sz="1400" b="0" spc="-5" dirty="0">
                <a:solidFill>
                  <a:srgbClr val="091D5D"/>
                </a:solidFill>
                <a:latin typeface="Arial"/>
                <a:cs typeface="Arial"/>
              </a:rPr>
              <a:t>de</a:t>
            </a:r>
            <a:r>
              <a:rPr sz="1400" b="0" dirty="0">
                <a:solidFill>
                  <a:srgbClr val="091D5D"/>
                </a:solidFill>
                <a:latin typeface="Arial"/>
                <a:cs typeface="Arial"/>
              </a:rPr>
              <a:t>d</a:t>
            </a:r>
            <a:r>
              <a:rPr sz="1400" b="0" spc="-45" dirty="0">
                <a:solidFill>
                  <a:srgbClr val="091D5D"/>
                </a:solidFill>
                <a:latin typeface="Arial"/>
                <a:cs typeface="Arial"/>
              </a:rPr>
              <a:t> </a:t>
            </a:r>
            <a:r>
              <a:rPr sz="1400" b="0" dirty="0">
                <a:solidFill>
                  <a:srgbClr val="091D5D"/>
                </a:solidFill>
                <a:latin typeface="Arial"/>
                <a:cs typeface="Arial"/>
              </a:rPr>
              <a:t>in</a:t>
            </a:r>
            <a:r>
              <a:rPr sz="1400" b="0" spc="-1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1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n</a:t>
            </a:r>
            <a:r>
              <a:rPr sz="1400" b="0" spc="-20"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5" dirty="0">
                <a:solidFill>
                  <a:srgbClr val="091D5D"/>
                </a:solidFill>
                <a:latin typeface="Arial"/>
                <a:cs typeface="Arial"/>
              </a:rPr>
              <a:t> 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bo</a:t>
            </a:r>
            <a:r>
              <a:rPr sz="1400" b="0" spc="5" dirty="0">
                <a:solidFill>
                  <a:srgbClr val="091D5D"/>
                </a:solidFill>
                <a:latin typeface="Arial"/>
                <a:cs typeface="Arial"/>
              </a:rPr>
              <a:t>t</a:t>
            </a:r>
            <a:r>
              <a:rPr sz="1400" b="0" dirty="0">
                <a:solidFill>
                  <a:srgbClr val="091D5D"/>
                </a:solidFill>
                <a:latin typeface="Arial"/>
                <a:cs typeface="Arial"/>
              </a:rPr>
              <a:t>h</a:t>
            </a:r>
            <a:r>
              <a:rPr sz="1400" b="0" spc="-30"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dirty="0">
                <a:solidFill>
                  <a:srgbClr val="091D5D"/>
                </a:solidFill>
                <a:latin typeface="Arial"/>
                <a:cs typeface="Arial"/>
              </a:rPr>
              <a:t>s </a:t>
            </a:r>
            <a:r>
              <a:rPr sz="1400" b="0" spc="-5" dirty="0">
                <a:solidFill>
                  <a:srgbClr val="091D5D"/>
                </a:solidFill>
                <a:latin typeface="Arial"/>
                <a:cs typeface="Arial"/>
              </a:rPr>
              <a:t>an</a:t>
            </a:r>
            <a:r>
              <a:rPr sz="1400" b="0" dirty="0">
                <a:solidFill>
                  <a:srgbClr val="091D5D"/>
                </a:solidFill>
                <a:latin typeface="Arial"/>
                <a:cs typeface="Arial"/>
              </a:rPr>
              <a:t>d</a:t>
            </a:r>
            <a:r>
              <a:rPr sz="1400" b="0" spc="-1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de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Ob</a:t>
            </a:r>
            <a:r>
              <a:rPr sz="1400" b="0" dirty="0">
                <a:solidFill>
                  <a:srgbClr val="091D5D"/>
                </a:solidFill>
                <a:latin typeface="Arial"/>
                <a:cs typeface="Arial"/>
              </a:rPr>
              <a:t>j</a:t>
            </a:r>
            <a:r>
              <a:rPr sz="1400" b="0" spc="-5" dirty="0">
                <a:solidFill>
                  <a:srgbClr val="091D5D"/>
                </a:solidFill>
                <a:latin typeface="Arial"/>
                <a:cs typeface="Arial"/>
              </a:rPr>
              <a:t>e</a:t>
            </a:r>
            <a:r>
              <a:rPr sz="1400" b="0" spc="5" dirty="0">
                <a:solidFill>
                  <a:srgbClr val="091D5D"/>
                </a:solidFill>
                <a:latin typeface="Arial"/>
                <a:cs typeface="Arial"/>
              </a:rPr>
              <a:t>ct</a:t>
            </a:r>
            <a:r>
              <a:rPr sz="1400" b="0" dirty="0">
                <a:solidFill>
                  <a:srgbClr val="091D5D"/>
                </a:solidFill>
                <a:latin typeface="Arial"/>
                <a:cs typeface="Arial"/>
              </a:rPr>
              <a:t>i</a:t>
            </a:r>
            <a:r>
              <a:rPr sz="1400" b="0" spc="-20" dirty="0">
                <a:solidFill>
                  <a:srgbClr val="091D5D"/>
                </a:solidFill>
                <a:latin typeface="Arial"/>
                <a:cs typeface="Arial"/>
              </a:rPr>
              <a:t>v</a:t>
            </a:r>
            <a:r>
              <a:rPr sz="1400" b="0" spc="-5" dirty="0">
                <a:solidFill>
                  <a:srgbClr val="091D5D"/>
                </a:solidFill>
                <a:latin typeface="Arial"/>
                <a:cs typeface="Arial"/>
              </a:rPr>
              <a:t>e</a:t>
            </a:r>
            <a:r>
              <a:rPr sz="1400" b="0" dirty="0">
                <a:solidFill>
                  <a:srgbClr val="091D5D"/>
                </a:solidFill>
                <a:latin typeface="Arial"/>
                <a:cs typeface="Arial"/>
              </a:rPr>
              <a:t>s</a:t>
            </a:r>
            <a:r>
              <a:rPr sz="1400" b="0" spc="-25" dirty="0">
                <a:solidFill>
                  <a:srgbClr val="091D5D"/>
                </a:solidFill>
                <a:latin typeface="Arial"/>
                <a:cs typeface="Arial"/>
              </a:rPr>
              <a:t> </a:t>
            </a:r>
            <a:r>
              <a:rPr sz="1400" b="0" spc="5" dirty="0">
                <a:solidFill>
                  <a:srgbClr val="091D5D"/>
                </a:solidFill>
                <a:latin typeface="Arial"/>
                <a:cs typeface="Arial"/>
              </a:rPr>
              <a:t>f</a:t>
            </a:r>
            <a:r>
              <a:rPr sz="1400" b="0" dirty="0">
                <a:solidFill>
                  <a:srgbClr val="091D5D"/>
                </a:solidFill>
                <a:latin typeface="Arial"/>
                <a:cs typeface="Arial"/>
              </a:rPr>
              <a:t>r</a:t>
            </a:r>
            <a:r>
              <a:rPr sz="1400" b="0" spc="-5" dirty="0">
                <a:solidFill>
                  <a:srgbClr val="091D5D"/>
                </a:solidFill>
                <a:latin typeface="Arial"/>
                <a:cs typeface="Arial"/>
              </a:rPr>
              <a:t>o</a:t>
            </a:r>
            <a:r>
              <a:rPr sz="1400" b="0" dirty="0">
                <a:solidFill>
                  <a:srgbClr val="091D5D"/>
                </a:solidFill>
                <a:latin typeface="Arial"/>
                <a:cs typeface="Arial"/>
              </a:rPr>
              <a:t>m</a:t>
            </a:r>
            <a:r>
              <a:rPr sz="1400" b="0" spc="-25" dirty="0">
                <a:solidFill>
                  <a:srgbClr val="091D5D"/>
                </a:solidFill>
                <a:latin typeface="Arial"/>
                <a:cs typeface="Arial"/>
              </a:rPr>
              <a:t>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35"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1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2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ed</a:t>
            </a:r>
            <a:r>
              <a:rPr sz="1400" b="0" dirty="0">
                <a:solidFill>
                  <a:srgbClr val="091D5D"/>
                </a:solidFill>
                <a:latin typeface="Arial"/>
                <a:cs typeface="Arial"/>
              </a:rPr>
              <a:t>,</a:t>
            </a:r>
            <a:r>
              <a:rPr sz="1400" b="0" spc="-4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ub</a:t>
            </a:r>
            <a:r>
              <a:rPr sz="1400" b="0" spc="-10" dirty="0">
                <a:solidFill>
                  <a:srgbClr val="091D5D"/>
                </a:solidFill>
                <a:latin typeface="Arial"/>
                <a:cs typeface="Arial"/>
              </a:rPr>
              <a:t>m</a:t>
            </a:r>
            <a:r>
              <a:rPr sz="1400" b="0" dirty="0">
                <a:solidFill>
                  <a:srgbClr val="091D5D"/>
                </a:solidFill>
                <a:latin typeface="Arial"/>
                <a:cs typeface="Arial"/>
              </a:rPr>
              <a:t>i</a:t>
            </a:r>
            <a:r>
              <a:rPr sz="1400" b="0" spc="5" dirty="0">
                <a:solidFill>
                  <a:srgbClr val="091D5D"/>
                </a:solidFill>
                <a:latin typeface="Arial"/>
                <a:cs typeface="Arial"/>
              </a:rPr>
              <a:t>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de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marR="20320"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On</a:t>
            </a:r>
            <a:r>
              <a:rPr sz="1400" b="0" spc="5" dirty="0">
                <a:solidFill>
                  <a:srgbClr val="091D5D"/>
                </a:solidFill>
                <a:latin typeface="Arial"/>
                <a:cs typeface="Arial"/>
              </a:rPr>
              <a:t>c</a:t>
            </a:r>
            <a:r>
              <a:rPr sz="1400" b="0" dirty="0">
                <a:solidFill>
                  <a:srgbClr val="091D5D"/>
                </a:solidFill>
                <a:latin typeface="Arial"/>
                <a:cs typeface="Arial"/>
              </a:rPr>
              <a:t>e</a:t>
            </a:r>
            <a:r>
              <a:rPr sz="1400" b="0" spc="-3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eque</a:t>
            </a:r>
            <a:r>
              <a:rPr sz="1400" b="0" spc="5" dirty="0">
                <a:solidFill>
                  <a:srgbClr val="091D5D"/>
                </a:solidFill>
                <a:latin typeface="Arial"/>
                <a:cs typeface="Arial"/>
              </a:rPr>
              <a:t>st</a:t>
            </a:r>
            <a:r>
              <a:rPr sz="1400" b="0" spc="-1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35"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dirty="0">
                <a:solidFill>
                  <a:srgbClr val="091D5D"/>
                </a:solidFill>
                <a:latin typeface="Arial"/>
                <a:cs typeface="Arial"/>
              </a:rPr>
              <a:t>,</a:t>
            </a:r>
            <a:r>
              <a:rPr sz="1400" b="0" spc="-75" dirty="0">
                <a:solidFill>
                  <a:srgbClr val="091D5D"/>
                </a:solidFill>
                <a:latin typeface="Arial"/>
                <a:cs typeface="Arial"/>
              </a:rPr>
              <a:t> </a:t>
            </a:r>
            <a:r>
              <a:rPr sz="1400" b="0" spc="-5" dirty="0">
                <a:solidFill>
                  <a:srgbClr val="091D5D"/>
                </a:solidFill>
                <a:latin typeface="Arial"/>
                <a:cs typeface="Arial"/>
              </a:rPr>
              <a:t>A</a:t>
            </a:r>
            <a:r>
              <a:rPr sz="1400" b="0" spc="5" dirty="0">
                <a:solidFill>
                  <a:srgbClr val="091D5D"/>
                </a:solidFill>
                <a:latin typeface="Arial"/>
                <a:cs typeface="Arial"/>
              </a:rPr>
              <a:t>ss</a:t>
            </a:r>
            <a:r>
              <a:rPr sz="1400" b="0" spc="-5" dirty="0">
                <a:solidFill>
                  <a:srgbClr val="091D5D"/>
                </a:solidFill>
                <a:latin typeface="Arial"/>
                <a:cs typeface="Arial"/>
              </a:rPr>
              <a:t>e</a:t>
            </a:r>
            <a:r>
              <a:rPr sz="1400" b="0" spc="5" dirty="0">
                <a:solidFill>
                  <a:srgbClr val="091D5D"/>
                </a:solidFill>
                <a:latin typeface="Arial"/>
                <a:cs typeface="Arial"/>
              </a:rPr>
              <a:t>ss</a:t>
            </a:r>
            <a:r>
              <a:rPr sz="1400" b="0" spc="-10" dirty="0">
                <a:solidFill>
                  <a:srgbClr val="091D5D"/>
                </a:solidFill>
                <a:latin typeface="Arial"/>
                <a:cs typeface="Arial"/>
              </a:rPr>
              <a:t>m</a:t>
            </a:r>
            <a:r>
              <a:rPr sz="1400" b="0" spc="-5" dirty="0">
                <a:solidFill>
                  <a:srgbClr val="091D5D"/>
                </a:solidFill>
                <a:latin typeface="Arial"/>
                <a:cs typeface="Arial"/>
              </a:rPr>
              <a:t>e</a:t>
            </a:r>
            <a:r>
              <a:rPr sz="1400" b="0" spc="-15" dirty="0">
                <a:solidFill>
                  <a:srgbClr val="091D5D"/>
                </a:solidFill>
                <a:latin typeface="Arial"/>
                <a:cs typeface="Arial"/>
              </a:rPr>
              <a:t>n</a:t>
            </a:r>
            <a:r>
              <a:rPr sz="1400" b="0" spc="-10" dirty="0">
                <a:solidFill>
                  <a:srgbClr val="091D5D"/>
                </a:solidFill>
                <a:latin typeface="Arial"/>
                <a:cs typeface="Arial"/>
              </a:rPr>
              <a:t>t</a:t>
            </a:r>
            <a:r>
              <a:rPr sz="1400" b="0" dirty="0">
                <a:solidFill>
                  <a:srgbClr val="091D5D"/>
                </a:solidFill>
                <a:latin typeface="Arial"/>
                <a:cs typeface="Arial"/>
              </a:rPr>
              <a:t>s</a:t>
            </a:r>
            <a:r>
              <a:rPr sz="1400" b="0" spc="-4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o</a:t>
            </a:r>
            <a:r>
              <a:rPr sz="1400" b="0" dirty="0">
                <a:solidFill>
                  <a:srgbClr val="091D5D"/>
                </a:solidFill>
                <a:latin typeface="Arial"/>
                <a:cs typeface="Arial"/>
              </a:rPr>
              <a:t>r</a:t>
            </a:r>
            <a:r>
              <a:rPr sz="1400" b="0" spc="-5" dirty="0">
                <a:solidFill>
                  <a:srgbClr val="091D5D"/>
                </a:solidFill>
                <a:latin typeface="Arial"/>
                <a:cs typeface="Arial"/>
              </a:rPr>
              <a:t>de</a:t>
            </a:r>
            <a:r>
              <a:rPr sz="1400" b="0" dirty="0">
                <a:solidFill>
                  <a:srgbClr val="091D5D"/>
                </a:solidFill>
                <a:latin typeface="Arial"/>
                <a:cs typeface="Arial"/>
              </a:rPr>
              <a:t>d</a:t>
            </a:r>
            <a:r>
              <a:rPr sz="1400" b="0" spc="-45" dirty="0">
                <a:solidFill>
                  <a:srgbClr val="091D5D"/>
                </a:solidFill>
                <a:latin typeface="Arial"/>
                <a:cs typeface="Arial"/>
              </a:rPr>
              <a:t> </a:t>
            </a:r>
            <a:r>
              <a:rPr sz="1400" b="0" dirty="0">
                <a:solidFill>
                  <a:srgbClr val="091D5D"/>
                </a:solidFill>
                <a:latin typeface="Arial"/>
                <a:cs typeface="Arial"/>
              </a:rPr>
              <a:t>in</a:t>
            </a:r>
            <a:r>
              <a:rPr sz="1400" b="0" spc="-10" dirty="0">
                <a:solidFill>
                  <a:srgbClr val="091D5D"/>
                </a:solidFill>
                <a:latin typeface="Arial"/>
                <a:cs typeface="Arial"/>
              </a:rPr>
              <a:t>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3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20" dirty="0">
                <a:solidFill>
                  <a:srgbClr val="091D5D"/>
                </a:solidFill>
                <a:latin typeface="Arial"/>
                <a:cs typeface="Arial"/>
              </a:rPr>
              <a:t>y</a:t>
            </a:r>
            <a:r>
              <a:rPr sz="1400" b="0" spc="-5" dirty="0">
                <a:solidFill>
                  <a:srgbClr val="091D5D"/>
                </a:solidFill>
                <a:latin typeface="Arial"/>
                <a:cs typeface="Arial"/>
              </a:rPr>
              <a:t>ea</a:t>
            </a:r>
            <a:r>
              <a:rPr sz="1400" b="0" spc="45" dirty="0">
                <a:solidFill>
                  <a:srgbClr val="091D5D"/>
                </a:solidFill>
                <a:latin typeface="Arial"/>
                <a:cs typeface="Arial"/>
              </a:rPr>
              <a:t>r</a:t>
            </a:r>
            <a:r>
              <a:rPr sz="1400" b="0" spc="-25" dirty="0">
                <a:solidFill>
                  <a:srgbClr val="091D5D"/>
                </a:solidFill>
                <a:latin typeface="Arial"/>
                <a:cs typeface="Arial"/>
              </a:rPr>
              <a:t>’</a:t>
            </a:r>
            <a:r>
              <a:rPr sz="1400" b="0" dirty="0">
                <a:solidFill>
                  <a:srgbClr val="091D5D"/>
                </a:solidFill>
                <a:latin typeface="Arial"/>
                <a:cs typeface="Arial"/>
              </a:rPr>
              <a:t>s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n</a:t>
            </a:r>
            <a:r>
              <a:rPr sz="1400" b="0" spc="-20"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2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ed</a:t>
            </a:r>
            <a:r>
              <a:rPr sz="1400" b="0" dirty="0">
                <a:solidFill>
                  <a:srgbClr val="091D5D"/>
                </a:solidFill>
                <a:latin typeface="Arial"/>
                <a:cs typeface="Arial"/>
              </a:rPr>
              <a:t>,</a:t>
            </a:r>
            <a:r>
              <a:rPr sz="1400" b="0" spc="-4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ub</a:t>
            </a:r>
            <a:r>
              <a:rPr sz="1400" b="0" spc="-10" dirty="0">
                <a:solidFill>
                  <a:srgbClr val="091D5D"/>
                </a:solidFill>
                <a:latin typeface="Arial"/>
                <a:cs typeface="Arial"/>
              </a:rPr>
              <a:t>m</a:t>
            </a:r>
            <a:r>
              <a:rPr sz="1400" b="0" dirty="0">
                <a:solidFill>
                  <a:srgbClr val="091D5D"/>
                </a:solidFill>
                <a:latin typeface="Arial"/>
                <a:cs typeface="Arial"/>
              </a:rPr>
              <a:t>i</a:t>
            </a:r>
            <a:r>
              <a:rPr sz="1400" b="0" spc="5" dirty="0">
                <a:solidFill>
                  <a:srgbClr val="091D5D"/>
                </a:solidFill>
                <a:latin typeface="Arial"/>
                <a:cs typeface="Arial"/>
              </a:rPr>
              <a:t>tt</a:t>
            </a:r>
            <a:r>
              <a:rPr sz="1400" b="0" spc="-5" dirty="0">
                <a:solidFill>
                  <a:srgbClr val="091D5D"/>
                </a:solidFill>
                <a:latin typeface="Arial"/>
                <a:cs typeface="Arial"/>
              </a:rPr>
              <a:t>e</a:t>
            </a:r>
            <a:r>
              <a:rPr sz="1400" b="0" dirty="0">
                <a:solidFill>
                  <a:srgbClr val="091D5D"/>
                </a:solidFill>
                <a:latin typeface="Arial"/>
                <a:cs typeface="Arial"/>
              </a:rPr>
              <a:t>d</a:t>
            </a:r>
            <a:r>
              <a:rPr sz="1400" b="0" spc="-5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de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O</a:t>
            </a:r>
            <a:r>
              <a:rPr sz="1400" b="0" spc="5" dirty="0">
                <a:solidFill>
                  <a:srgbClr val="091D5D"/>
                </a:solidFill>
                <a:latin typeface="Arial"/>
                <a:cs typeface="Arial"/>
              </a:rPr>
              <a:t>t</a:t>
            </a:r>
            <a:r>
              <a:rPr sz="1400" b="0" spc="-5" dirty="0">
                <a:solidFill>
                  <a:srgbClr val="091D5D"/>
                </a:solidFill>
                <a:latin typeface="Arial"/>
                <a:cs typeface="Arial"/>
              </a:rPr>
              <a:t>he</a:t>
            </a:r>
            <a:r>
              <a:rPr sz="1400" b="0" dirty="0">
                <a:solidFill>
                  <a:srgbClr val="091D5D"/>
                </a:solidFill>
                <a:latin typeface="Arial"/>
                <a:cs typeface="Arial"/>
              </a:rPr>
              <a:t>r</a:t>
            </a:r>
            <a:r>
              <a:rPr sz="1400" b="0" spc="-30"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5" dirty="0">
                <a:solidFill>
                  <a:srgbClr val="091D5D"/>
                </a:solidFill>
                <a:latin typeface="Arial"/>
                <a:cs typeface="Arial"/>
              </a:rPr>
              <a:t>c</a:t>
            </a:r>
            <a:r>
              <a:rPr sz="1400" b="0" spc="-5" dirty="0">
                <a:solidFill>
                  <a:srgbClr val="091D5D"/>
                </a:solidFill>
                <a:latin typeface="Arial"/>
                <a:cs typeface="Arial"/>
              </a:rPr>
              <a:t>o</a:t>
            </a:r>
            <a:r>
              <a:rPr sz="1400" b="0" spc="-10" dirty="0">
                <a:solidFill>
                  <a:srgbClr val="091D5D"/>
                </a:solidFill>
                <a:latin typeface="Arial"/>
                <a:cs typeface="Arial"/>
              </a:rPr>
              <a:t>m</a:t>
            </a:r>
            <a:r>
              <a:rPr sz="1400" b="0" spc="-5" dirty="0">
                <a:solidFill>
                  <a:srgbClr val="091D5D"/>
                </a:solidFill>
                <a:latin typeface="Arial"/>
                <a:cs typeface="Arial"/>
              </a:rPr>
              <a:t>pone</a:t>
            </a:r>
            <a:r>
              <a:rPr sz="1400" b="0" spc="-15" dirty="0">
                <a:solidFill>
                  <a:srgbClr val="091D5D"/>
                </a:solidFill>
                <a:latin typeface="Arial"/>
                <a:cs typeface="Arial"/>
              </a:rPr>
              <a:t>n</a:t>
            </a:r>
            <a:r>
              <a:rPr sz="1400" b="0" spc="5" dirty="0">
                <a:solidFill>
                  <a:srgbClr val="091D5D"/>
                </a:solidFill>
                <a:latin typeface="Arial"/>
                <a:cs typeface="Arial"/>
              </a:rPr>
              <a:t>t</a:t>
            </a:r>
            <a:r>
              <a:rPr sz="1400" b="0" dirty="0">
                <a:solidFill>
                  <a:srgbClr val="091D5D"/>
                </a:solidFill>
                <a:latin typeface="Arial"/>
                <a:cs typeface="Arial"/>
              </a:rPr>
              <a:t>s</a:t>
            </a:r>
            <a:r>
              <a:rPr sz="1400" b="0" spc="-5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1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1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12700">
              <a:lnSpc>
                <a:spcPct val="100000"/>
              </a:lnSpc>
              <a:spcBef>
                <a:spcPts val="535"/>
              </a:spcBef>
            </a:pPr>
            <a:endParaRPr lang="en-US" sz="1400" spc="-15" dirty="0" smtClean="0">
              <a:solidFill>
                <a:srgbClr val="091D5D"/>
              </a:solidFill>
              <a:latin typeface="Arial"/>
              <a:cs typeface="Arial"/>
            </a:endParaRPr>
          </a:p>
          <a:p>
            <a:pPr marL="12700">
              <a:lnSpc>
                <a:spcPct val="100000"/>
              </a:lnSpc>
              <a:spcBef>
                <a:spcPts val="535"/>
              </a:spcBef>
            </a:pPr>
            <a:r>
              <a:rPr lang="en-US" sz="1400" spc="-15" dirty="0" smtClean="0">
                <a:solidFill>
                  <a:srgbClr val="091D5D"/>
                </a:solidFill>
                <a:latin typeface="Arial"/>
                <a:cs typeface="Arial"/>
              </a:rPr>
              <a:t>The</a:t>
            </a:r>
            <a:r>
              <a:rPr lang="en-US" sz="1400" spc="10" dirty="0" smtClean="0">
                <a:solidFill>
                  <a:srgbClr val="091D5D"/>
                </a:solidFill>
                <a:latin typeface="Arial"/>
                <a:cs typeface="Arial"/>
              </a:rPr>
              <a:t> </a:t>
            </a:r>
            <a:r>
              <a:rPr lang="en-US" sz="1400" spc="-15" dirty="0">
                <a:solidFill>
                  <a:srgbClr val="091D5D"/>
                </a:solidFill>
                <a:latin typeface="Arial"/>
                <a:cs typeface="Arial"/>
              </a:rPr>
              <a:t>fo</a:t>
            </a:r>
            <a:r>
              <a:rPr lang="en-US" sz="1400" spc="-5" dirty="0">
                <a:solidFill>
                  <a:srgbClr val="091D5D"/>
                </a:solidFill>
                <a:latin typeface="Arial"/>
                <a:cs typeface="Arial"/>
              </a:rPr>
              <a:t>ll</a:t>
            </a:r>
            <a:r>
              <a:rPr lang="en-US" sz="1400" spc="-15" dirty="0">
                <a:solidFill>
                  <a:srgbClr val="091D5D"/>
                </a:solidFill>
                <a:latin typeface="Arial"/>
                <a:cs typeface="Arial"/>
              </a:rPr>
              <a:t>o</a:t>
            </a:r>
            <a:r>
              <a:rPr lang="en-US" sz="1400" spc="25" dirty="0">
                <a:solidFill>
                  <a:srgbClr val="091D5D"/>
                </a:solidFill>
                <a:latin typeface="Arial"/>
                <a:cs typeface="Arial"/>
              </a:rPr>
              <a:t>w</a:t>
            </a:r>
            <a:r>
              <a:rPr lang="en-US" sz="1400" spc="-5" dirty="0">
                <a:solidFill>
                  <a:srgbClr val="091D5D"/>
                </a:solidFill>
                <a:latin typeface="Arial"/>
                <a:cs typeface="Arial"/>
              </a:rPr>
              <a:t>i</a:t>
            </a:r>
            <a:r>
              <a:rPr lang="en-US" sz="1400" spc="-15" dirty="0">
                <a:solidFill>
                  <a:srgbClr val="091D5D"/>
                </a:solidFill>
                <a:latin typeface="Arial"/>
                <a:cs typeface="Arial"/>
              </a:rPr>
              <a:t>n</a:t>
            </a:r>
            <a:r>
              <a:rPr lang="en-US" sz="1400" spc="-10" dirty="0">
                <a:solidFill>
                  <a:srgbClr val="091D5D"/>
                </a:solidFill>
                <a:latin typeface="Arial"/>
                <a:cs typeface="Arial"/>
              </a:rPr>
              <a:t>g</a:t>
            </a:r>
            <a:r>
              <a:rPr lang="en-US" sz="1400" spc="5" dirty="0">
                <a:solidFill>
                  <a:srgbClr val="091D5D"/>
                </a:solidFill>
                <a:latin typeface="Arial"/>
                <a:cs typeface="Arial"/>
              </a:rPr>
              <a:t> </a:t>
            </a:r>
            <a:r>
              <a:rPr lang="en-US" sz="1400" spc="-10" dirty="0">
                <a:solidFill>
                  <a:srgbClr val="091D5D"/>
                </a:solidFill>
                <a:latin typeface="Arial"/>
                <a:cs typeface="Arial"/>
              </a:rPr>
              <a:t>sec</a:t>
            </a:r>
            <a:r>
              <a:rPr lang="en-US" sz="1400" spc="-15" dirty="0">
                <a:solidFill>
                  <a:srgbClr val="091D5D"/>
                </a:solidFill>
                <a:latin typeface="Arial"/>
                <a:cs typeface="Arial"/>
              </a:rPr>
              <a:t>t</a:t>
            </a:r>
            <a:r>
              <a:rPr lang="en-US" sz="1400" spc="-5" dirty="0">
                <a:solidFill>
                  <a:srgbClr val="091D5D"/>
                </a:solidFill>
                <a:latin typeface="Arial"/>
                <a:cs typeface="Arial"/>
              </a:rPr>
              <a:t>i</a:t>
            </a:r>
            <a:r>
              <a:rPr lang="en-US" sz="1400" spc="-15" dirty="0">
                <a:solidFill>
                  <a:srgbClr val="091D5D"/>
                </a:solidFill>
                <a:latin typeface="Arial"/>
                <a:cs typeface="Arial"/>
              </a:rPr>
              <a:t>on</a:t>
            </a:r>
            <a:r>
              <a:rPr lang="en-US" sz="1400" spc="-10" dirty="0">
                <a:solidFill>
                  <a:srgbClr val="091D5D"/>
                </a:solidFill>
                <a:latin typeface="Arial"/>
                <a:cs typeface="Arial"/>
              </a:rPr>
              <a:t>s</a:t>
            </a:r>
            <a:r>
              <a:rPr lang="en-US" sz="1400" spc="20" dirty="0">
                <a:solidFill>
                  <a:srgbClr val="091D5D"/>
                </a:solidFill>
                <a:latin typeface="Arial"/>
                <a:cs typeface="Arial"/>
              </a:rPr>
              <a:t> </a:t>
            </a:r>
            <a:r>
              <a:rPr lang="en-US" sz="1400" spc="25" dirty="0">
                <a:solidFill>
                  <a:srgbClr val="091D5D"/>
                </a:solidFill>
                <a:latin typeface="Arial"/>
                <a:cs typeface="Arial"/>
              </a:rPr>
              <a:t>w</a:t>
            </a:r>
            <a:r>
              <a:rPr lang="en-US" sz="1400" spc="-5" dirty="0">
                <a:solidFill>
                  <a:srgbClr val="091D5D"/>
                </a:solidFill>
                <a:latin typeface="Arial"/>
                <a:cs typeface="Arial"/>
              </a:rPr>
              <a:t>ill</a:t>
            </a:r>
            <a:r>
              <a:rPr lang="en-US" sz="1400" spc="-15" dirty="0">
                <a:solidFill>
                  <a:srgbClr val="091D5D"/>
                </a:solidFill>
                <a:latin typeface="Arial"/>
                <a:cs typeface="Arial"/>
              </a:rPr>
              <a:t> b</a:t>
            </a:r>
            <a:r>
              <a:rPr lang="en-US" sz="1400" spc="-10" dirty="0">
                <a:solidFill>
                  <a:srgbClr val="091D5D"/>
                </a:solidFill>
                <a:latin typeface="Arial"/>
                <a:cs typeface="Arial"/>
              </a:rPr>
              <a:t>e</a:t>
            </a:r>
            <a:r>
              <a:rPr lang="en-US" sz="1400" spc="10" dirty="0">
                <a:solidFill>
                  <a:srgbClr val="091D5D"/>
                </a:solidFill>
                <a:latin typeface="Arial"/>
                <a:cs typeface="Arial"/>
              </a:rPr>
              <a:t> </a:t>
            </a:r>
            <a:r>
              <a:rPr lang="en-US" sz="1400" spc="-10" dirty="0">
                <a:solidFill>
                  <a:srgbClr val="091D5D"/>
                </a:solidFill>
                <a:latin typeface="Arial"/>
                <a:cs typeface="Arial"/>
              </a:rPr>
              <a:t>recalle</a:t>
            </a:r>
            <a:r>
              <a:rPr lang="en-US" sz="1400" spc="-15" dirty="0">
                <a:solidFill>
                  <a:srgbClr val="091D5D"/>
                </a:solidFill>
                <a:latin typeface="Arial"/>
                <a:cs typeface="Arial"/>
              </a:rPr>
              <a:t>d for </a:t>
            </a:r>
            <a:r>
              <a:rPr lang="en-US" sz="1400" spc="-15" dirty="0" smtClean="0">
                <a:solidFill>
                  <a:srgbClr val="091D5D"/>
                </a:solidFill>
                <a:latin typeface="Arial"/>
                <a:cs typeface="Arial"/>
              </a:rPr>
              <a:t>a Full </a:t>
            </a:r>
            <a:r>
              <a:rPr lang="en-US" sz="1400" spc="-15" dirty="0">
                <a:solidFill>
                  <a:srgbClr val="091D5D"/>
                </a:solidFill>
                <a:latin typeface="Arial"/>
                <a:cs typeface="Arial"/>
              </a:rPr>
              <a:t>Year </a:t>
            </a:r>
            <a:r>
              <a:rPr lang="en-US" sz="1400" spc="-15" dirty="0" smtClean="0">
                <a:solidFill>
                  <a:srgbClr val="091D5D"/>
                </a:solidFill>
                <a:latin typeface="Arial"/>
                <a:cs typeface="Arial"/>
              </a:rPr>
              <a:t>ISP: </a:t>
            </a:r>
          </a:p>
          <a:p>
            <a:pPr marL="298450" indent="-285750">
              <a:lnSpc>
                <a:spcPct val="100000"/>
              </a:lnSpc>
              <a:spcBef>
                <a:spcPts val="535"/>
              </a:spcBef>
              <a:buFont typeface="Arial" panose="020B0604020202020204" pitchFamily="34" charset="0"/>
              <a:buChar char="•"/>
            </a:pPr>
            <a:r>
              <a:rPr lang="en-US" sz="1400" b="0" spc="-25" dirty="0" smtClean="0">
                <a:solidFill>
                  <a:srgbClr val="091D5D"/>
                </a:solidFill>
                <a:latin typeface="Arial"/>
                <a:cs typeface="Arial"/>
              </a:rPr>
              <a:t>V</a:t>
            </a:r>
            <a:r>
              <a:rPr lang="en-US" sz="1400" b="0" dirty="0" smtClean="0">
                <a:solidFill>
                  <a:srgbClr val="091D5D"/>
                </a:solidFill>
                <a:latin typeface="Arial"/>
                <a:cs typeface="Arial"/>
              </a:rPr>
              <a:t>i</a:t>
            </a:r>
            <a:r>
              <a:rPr lang="en-US" sz="1400" b="0" spc="5" dirty="0" smtClean="0">
                <a:solidFill>
                  <a:srgbClr val="091D5D"/>
                </a:solidFill>
                <a:latin typeface="Arial"/>
                <a:cs typeface="Arial"/>
              </a:rPr>
              <a:t>s</a:t>
            </a:r>
            <a:r>
              <a:rPr lang="en-US" sz="1400" b="0" dirty="0" smtClean="0">
                <a:solidFill>
                  <a:srgbClr val="091D5D"/>
                </a:solidFill>
                <a:latin typeface="Arial"/>
                <a:cs typeface="Arial"/>
              </a:rPr>
              <a:t>i</a:t>
            </a:r>
            <a:r>
              <a:rPr lang="en-US" sz="1400" b="0" spc="-5" dirty="0" smtClean="0">
                <a:solidFill>
                  <a:srgbClr val="091D5D"/>
                </a:solidFill>
                <a:latin typeface="Arial"/>
                <a:cs typeface="Arial"/>
              </a:rPr>
              <a:t>o</a:t>
            </a:r>
            <a:r>
              <a:rPr lang="en-US" sz="1400" b="0" dirty="0" smtClean="0">
                <a:solidFill>
                  <a:srgbClr val="091D5D"/>
                </a:solidFill>
                <a:latin typeface="Arial"/>
                <a:cs typeface="Arial"/>
              </a:rPr>
              <a:t>n</a:t>
            </a:r>
            <a:r>
              <a:rPr lang="en-US" sz="1400" b="0" spc="-20" dirty="0" smtClean="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t</a:t>
            </a:r>
            <a:r>
              <a:rPr lang="en-US" sz="1400" b="0" spc="-5" dirty="0">
                <a:solidFill>
                  <a:srgbClr val="091D5D"/>
                </a:solidFill>
                <a:latin typeface="Arial"/>
                <a:cs typeface="Arial"/>
              </a:rPr>
              <a:t>a</a:t>
            </a:r>
            <a:r>
              <a:rPr lang="en-US" sz="1400" b="0" spc="5" dirty="0">
                <a:solidFill>
                  <a:srgbClr val="091D5D"/>
                </a:solidFill>
                <a:latin typeface="Arial"/>
                <a:cs typeface="Arial"/>
              </a:rPr>
              <a:t>t</a:t>
            </a:r>
            <a:r>
              <a:rPr lang="en-US" sz="1400" b="0" spc="-5" dirty="0">
                <a:solidFill>
                  <a:srgbClr val="091D5D"/>
                </a:solidFill>
                <a:latin typeface="Arial"/>
                <a:cs typeface="Arial"/>
              </a:rPr>
              <a:t>e</a:t>
            </a:r>
            <a:r>
              <a:rPr lang="en-US" sz="1400" b="0" spc="-10" dirty="0">
                <a:solidFill>
                  <a:srgbClr val="091D5D"/>
                </a:solidFill>
                <a:latin typeface="Arial"/>
                <a:cs typeface="Arial"/>
              </a:rPr>
              <a:t>m</a:t>
            </a:r>
            <a:r>
              <a:rPr lang="en-US" sz="1400" b="0" spc="-5" dirty="0">
                <a:solidFill>
                  <a:srgbClr val="091D5D"/>
                </a:solidFill>
                <a:latin typeface="Arial"/>
                <a:cs typeface="Arial"/>
              </a:rPr>
              <a:t>en</a:t>
            </a:r>
            <a:r>
              <a:rPr lang="en-US" sz="1400" b="0" dirty="0">
                <a:solidFill>
                  <a:srgbClr val="091D5D"/>
                </a:solidFill>
                <a:latin typeface="Arial"/>
                <a:cs typeface="Arial"/>
              </a:rPr>
              <a:t>t</a:t>
            </a:r>
            <a:r>
              <a:rPr lang="en-US" sz="1400" b="0" spc="-5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dirty="0">
                <a:solidFill>
                  <a:srgbClr val="091D5D"/>
                </a:solidFill>
                <a:latin typeface="Arial"/>
                <a:cs typeface="Arial"/>
              </a:rPr>
              <a:t>r</a:t>
            </a:r>
            <a:r>
              <a:rPr lang="en-US" sz="1400" b="0" spc="-5" dirty="0">
                <a:solidFill>
                  <a:srgbClr val="091D5D"/>
                </a:solidFill>
                <a:latin typeface="Arial"/>
                <a:cs typeface="Arial"/>
              </a:rPr>
              <a:t>de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dirty="0">
                <a:solidFill>
                  <a:srgbClr val="091D5D"/>
                </a:solidFill>
                <a:latin typeface="Arial"/>
                <a:cs typeface="Arial"/>
              </a:rPr>
              <a:t>in</a:t>
            </a:r>
            <a:r>
              <a:rPr lang="en-US" sz="1400" b="0" spc="-10" dirty="0">
                <a:solidFill>
                  <a:srgbClr val="091D5D"/>
                </a:solidFill>
                <a:latin typeface="Arial"/>
                <a:cs typeface="Arial"/>
              </a:rPr>
              <a:t>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20" dirty="0">
                <a:solidFill>
                  <a:srgbClr val="091D5D"/>
                </a:solidFill>
                <a:latin typeface="Arial"/>
                <a:cs typeface="Arial"/>
              </a:rPr>
              <a:t>y</a:t>
            </a:r>
            <a:r>
              <a:rPr lang="en-US" sz="1400" b="0" spc="-5" dirty="0">
                <a:solidFill>
                  <a:srgbClr val="091D5D"/>
                </a:solidFill>
                <a:latin typeface="Arial"/>
                <a:cs typeface="Arial"/>
              </a:rPr>
              <a:t>ea</a:t>
            </a:r>
            <a:r>
              <a:rPr lang="en-US" sz="1400" b="0" spc="45" dirty="0">
                <a:solidFill>
                  <a:srgbClr val="091D5D"/>
                </a:solidFill>
                <a:latin typeface="Arial"/>
                <a:cs typeface="Arial"/>
              </a:rPr>
              <a:t>r</a:t>
            </a:r>
            <a:r>
              <a:rPr lang="en-US" sz="1400" b="0" spc="-25" dirty="0">
                <a:solidFill>
                  <a:srgbClr val="091D5D"/>
                </a:solidFill>
                <a:latin typeface="Arial"/>
                <a:cs typeface="Arial"/>
              </a:rPr>
              <a:t>’</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1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35"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dirty="0">
                <a:solidFill>
                  <a:srgbClr val="091D5D"/>
                </a:solidFill>
                <a:latin typeface="Arial"/>
                <a:cs typeface="Arial"/>
              </a:rPr>
              <a:t>s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ha</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dirty="0">
                <a:solidFill>
                  <a:srgbClr val="091D5D"/>
                </a:solidFill>
                <a:latin typeface="Arial"/>
                <a:cs typeface="Arial"/>
              </a:rPr>
              <a:t>d </a:t>
            </a:r>
            <a:r>
              <a:rPr lang="en-US" sz="1400" b="0" spc="-20" dirty="0">
                <a:solidFill>
                  <a:srgbClr val="091D5D"/>
                </a:solidFill>
                <a:latin typeface="Arial"/>
                <a:cs typeface="Arial"/>
              </a:rPr>
              <a:t>w</a:t>
            </a:r>
            <a:r>
              <a:rPr lang="en-US" sz="1400" b="0" dirty="0">
                <a:solidFill>
                  <a:srgbClr val="091D5D"/>
                </a:solidFill>
                <a:latin typeface="Arial"/>
                <a:cs typeface="Arial"/>
              </a:rPr>
              <a:t>i</a:t>
            </a:r>
            <a:r>
              <a:rPr lang="en-US" sz="1400" b="0" spc="5" dirty="0">
                <a:solidFill>
                  <a:srgbClr val="091D5D"/>
                </a:solidFill>
                <a:latin typeface="Arial"/>
                <a:cs typeface="Arial"/>
              </a:rPr>
              <a:t>t</a:t>
            </a:r>
            <a:r>
              <a:rPr lang="en-US" sz="1400" b="0" dirty="0">
                <a:solidFill>
                  <a:srgbClr val="091D5D"/>
                </a:solidFill>
                <a:latin typeface="Arial"/>
                <a:cs typeface="Arial"/>
              </a:rPr>
              <a:t>h</a:t>
            </a:r>
            <a:r>
              <a:rPr lang="en-US" sz="1400" b="0" spc="5" dirty="0">
                <a:solidFill>
                  <a:srgbClr val="091D5D"/>
                </a:solidFill>
                <a:latin typeface="Arial"/>
                <a:cs typeface="Arial"/>
              </a:rPr>
              <a:t> </a:t>
            </a:r>
            <a:r>
              <a:rPr lang="en-US" sz="1400" b="0" dirty="0">
                <a:solidFill>
                  <a:srgbClr val="091D5D"/>
                </a:solidFill>
                <a:latin typeface="Arial"/>
                <a:cs typeface="Arial"/>
              </a:rPr>
              <a:t>Pr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id</a:t>
            </a:r>
            <a:r>
              <a:rPr lang="en-US" sz="1400" b="0" spc="-5" dirty="0">
                <a:solidFill>
                  <a:srgbClr val="091D5D"/>
                </a:solidFill>
                <a:latin typeface="Arial"/>
                <a:cs typeface="Arial"/>
              </a:rPr>
              <a:t>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Goa</a:t>
            </a:r>
            <a:r>
              <a:rPr lang="en-US" sz="1400" b="0" dirty="0">
                <a:solidFill>
                  <a:srgbClr val="091D5D"/>
                </a:solidFill>
                <a:latin typeface="Arial"/>
                <a:cs typeface="Arial"/>
              </a:rPr>
              <a:t>ls</a:t>
            </a:r>
            <a:r>
              <a:rPr lang="en-US" sz="1400" b="0" spc="-25"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dirty="0">
                <a:solidFill>
                  <a:srgbClr val="091D5D"/>
                </a:solidFill>
                <a:latin typeface="Arial"/>
                <a:cs typeface="Arial"/>
              </a:rPr>
              <a:t>r</a:t>
            </a:r>
            <a:r>
              <a:rPr lang="en-US" sz="1400" b="0" spc="-5" dirty="0">
                <a:solidFill>
                  <a:srgbClr val="091D5D"/>
                </a:solidFill>
                <a:latin typeface="Arial"/>
                <a:cs typeface="Arial"/>
              </a:rPr>
              <a:t>de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dirty="0">
                <a:solidFill>
                  <a:srgbClr val="091D5D"/>
                </a:solidFill>
                <a:latin typeface="Arial"/>
                <a:cs typeface="Arial"/>
              </a:rPr>
              <a:t>in</a:t>
            </a:r>
            <a:r>
              <a:rPr lang="en-US" sz="1400" b="0" spc="-1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1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n</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5"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a:t>
            </a:r>
            <a:r>
              <a:rPr lang="en-US" sz="1400" b="0" spc="-15" dirty="0">
                <a:solidFill>
                  <a:srgbClr val="091D5D"/>
                </a:solidFill>
                <a:latin typeface="Arial"/>
                <a:cs typeface="Arial"/>
              </a:rPr>
              <a:t> </a:t>
            </a:r>
            <a:r>
              <a:rPr lang="en-US" sz="1400" b="0" spc="-5" dirty="0">
                <a:solidFill>
                  <a:srgbClr val="091D5D"/>
                </a:solidFill>
                <a:latin typeface="Arial"/>
                <a:cs typeface="Arial"/>
              </a:rPr>
              <a:t>bo</a:t>
            </a:r>
            <a:r>
              <a:rPr lang="en-US" sz="1400" b="0" spc="5" dirty="0">
                <a:solidFill>
                  <a:srgbClr val="091D5D"/>
                </a:solidFill>
                <a:latin typeface="Arial"/>
                <a:cs typeface="Arial"/>
              </a:rPr>
              <a:t>t</a:t>
            </a:r>
            <a:r>
              <a:rPr lang="en-US" sz="1400" b="0" dirty="0">
                <a:solidFill>
                  <a:srgbClr val="091D5D"/>
                </a:solidFill>
                <a:latin typeface="Arial"/>
                <a:cs typeface="Arial"/>
              </a:rPr>
              <a:t>h</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dirty="0">
                <a:solidFill>
                  <a:srgbClr val="091D5D"/>
                </a:solidFill>
                <a:latin typeface="Arial"/>
                <a:cs typeface="Arial"/>
              </a:rPr>
              <a:t>s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de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Ob</a:t>
            </a:r>
            <a:r>
              <a:rPr lang="en-US" sz="1400" b="0" dirty="0">
                <a:solidFill>
                  <a:srgbClr val="091D5D"/>
                </a:solidFill>
                <a:latin typeface="Arial"/>
                <a:cs typeface="Arial"/>
              </a:rPr>
              <a:t>j</a:t>
            </a:r>
            <a:r>
              <a:rPr lang="en-US" sz="1400" b="0" spc="-5" dirty="0">
                <a:solidFill>
                  <a:srgbClr val="091D5D"/>
                </a:solidFill>
                <a:latin typeface="Arial"/>
                <a:cs typeface="Arial"/>
              </a:rPr>
              <a:t>e</a:t>
            </a:r>
            <a:r>
              <a:rPr lang="en-US" sz="1400" b="0" spc="5" dirty="0">
                <a:solidFill>
                  <a:srgbClr val="091D5D"/>
                </a:solidFill>
                <a:latin typeface="Arial"/>
                <a:cs typeface="Arial"/>
              </a:rPr>
              <a:t>ct</a:t>
            </a:r>
            <a:r>
              <a:rPr lang="en-US" sz="1400" b="0" dirty="0">
                <a:solidFill>
                  <a:srgbClr val="091D5D"/>
                </a:solidFill>
                <a:latin typeface="Arial"/>
                <a:cs typeface="Arial"/>
              </a:rPr>
              <a:t>i</a:t>
            </a:r>
            <a:r>
              <a:rPr lang="en-US" sz="1400" b="0" spc="-20" dirty="0">
                <a:solidFill>
                  <a:srgbClr val="091D5D"/>
                </a:solidFill>
                <a:latin typeface="Arial"/>
                <a:cs typeface="Arial"/>
              </a:rPr>
              <a:t>v</a:t>
            </a:r>
            <a:r>
              <a:rPr lang="en-US" sz="1400" b="0" spc="-5" dirty="0">
                <a:solidFill>
                  <a:srgbClr val="091D5D"/>
                </a:solidFill>
                <a:latin typeface="Arial"/>
                <a:cs typeface="Arial"/>
              </a:rPr>
              <a:t>e</a:t>
            </a:r>
            <a:r>
              <a:rPr lang="en-US" sz="1400" b="0" dirty="0">
                <a:solidFill>
                  <a:srgbClr val="091D5D"/>
                </a:solidFill>
                <a:latin typeface="Arial"/>
                <a:cs typeface="Arial"/>
              </a:rPr>
              <a:t>s</a:t>
            </a:r>
            <a:r>
              <a:rPr lang="en-US" sz="1400" b="0" spc="-25" dirty="0">
                <a:solidFill>
                  <a:srgbClr val="091D5D"/>
                </a:solidFill>
                <a:latin typeface="Arial"/>
                <a:cs typeface="Arial"/>
              </a:rPr>
              <a:t> </a:t>
            </a:r>
            <a:r>
              <a:rPr lang="en-US" sz="1400" b="0" spc="5" dirty="0">
                <a:solidFill>
                  <a:srgbClr val="091D5D"/>
                </a:solidFill>
                <a:latin typeface="Arial"/>
                <a:cs typeface="Arial"/>
              </a:rPr>
              <a:t>f</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dirty="0">
                <a:solidFill>
                  <a:srgbClr val="091D5D"/>
                </a:solidFill>
                <a:latin typeface="Arial"/>
                <a:cs typeface="Arial"/>
              </a:rPr>
              <a:t>m</a:t>
            </a:r>
            <a:r>
              <a:rPr lang="en-US" sz="1400" b="0" spc="-25" dirty="0">
                <a:solidFill>
                  <a:srgbClr val="091D5D"/>
                </a:solidFill>
                <a:latin typeface="Arial"/>
                <a:cs typeface="Arial"/>
              </a:rPr>
              <a:t>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35"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1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ed</a:t>
            </a:r>
            <a:r>
              <a:rPr lang="en-US" sz="1400" b="0" dirty="0">
                <a:solidFill>
                  <a:srgbClr val="091D5D"/>
                </a:solidFill>
                <a:latin typeface="Arial"/>
                <a:cs typeface="Arial"/>
              </a:rPr>
              <a:t>,</a:t>
            </a:r>
            <a:r>
              <a:rPr lang="en-US" sz="1400" b="0" spc="-4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ub</a:t>
            </a:r>
            <a:r>
              <a:rPr lang="en-US" sz="1400" b="0" spc="-10" dirty="0">
                <a:solidFill>
                  <a:srgbClr val="091D5D"/>
                </a:solidFill>
                <a:latin typeface="Arial"/>
                <a:cs typeface="Arial"/>
              </a:rPr>
              <a:t>m</a:t>
            </a:r>
            <a:r>
              <a:rPr lang="en-US" sz="1400" b="0" dirty="0">
                <a:solidFill>
                  <a:srgbClr val="091D5D"/>
                </a:solidFill>
                <a:latin typeface="Arial"/>
                <a:cs typeface="Arial"/>
              </a:rPr>
              <a:t>i</a:t>
            </a:r>
            <a:r>
              <a:rPr lang="en-US" sz="1400" b="0" spc="5" dirty="0">
                <a:solidFill>
                  <a:srgbClr val="091D5D"/>
                </a:solidFill>
                <a:latin typeface="Arial"/>
                <a:cs typeface="Arial"/>
              </a:rPr>
              <a:t>tt</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a:t>
            </a:r>
            <a:r>
              <a:rPr lang="en-US" sz="1400" b="0" spc="-15"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de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marR="9207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On</a:t>
            </a:r>
            <a:r>
              <a:rPr lang="en-US" sz="1400" b="0" spc="5" dirty="0">
                <a:solidFill>
                  <a:srgbClr val="091D5D"/>
                </a:solidFill>
                <a:latin typeface="Arial"/>
                <a:cs typeface="Arial"/>
              </a:rPr>
              <a:t>c</a:t>
            </a:r>
            <a:r>
              <a:rPr lang="en-US" sz="1400" b="0" dirty="0">
                <a:solidFill>
                  <a:srgbClr val="091D5D"/>
                </a:solidFill>
                <a:latin typeface="Arial"/>
                <a:cs typeface="Arial"/>
              </a:rPr>
              <a:t>e</a:t>
            </a:r>
            <a:r>
              <a:rPr lang="en-US" sz="1400" b="0" spc="-3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eque</a:t>
            </a:r>
            <a:r>
              <a:rPr lang="en-US" sz="1400" b="0" spc="5" dirty="0">
                <a:solidFill>
                  <a:srgbClr val="091D5D"/>
                </a:solidFill>
                <a:latin typeface="Arial"/>
                <a:cs typeface="Arial"/>
              </a:rPr>
              <a:t>st</a:t>
            </a:r>
            <a:r>
              <a:rPr lang="en-US" sz="1400" b="0" spc="-1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35" dirty="0">
                <a:solidFill>
                  <a:srgbClr val="091D5D"/>
                </a:solidFill>
                <a:latin typeface="Arial"/>
                <a:cs typeface="Arial"/>
              </a:rPr>
              <a:t>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dirty="0">
                <a:solidFill>
                  <a:srgbClr val="091D5D"/>
                </a:solidFill>
                <a:latin typeface="Arial"/>
                <a:cs typeface="Arial"/>
              </a:rPr>
              <a:t>,</a:t>
            </a:r>
            <a:r>
              <a:rPr lang="en-US" sz="1400" b="0" spc="-75" dirty="0">
                <a:solidFill>
                  <a:srgbClr val="091D5D"/>
                </a:solidFill>
                <a:latin typeface="Arial"/>
                <a:cs typeface="Arial"/>
              </a:rPr>
              <a:t> </a:t>
            </a:r>
            <a:r>
              <a:rPr lang="en-US" sz="1400" b="0" spc="-5" dirty="0">
                <a:solidFill>
                  <a:srgbClr val="091D5D"/>
                </a:solidFill>
                <a:latin typeface="Arial"/>
                <a:cs typeface="Arial"/>
              </a:rPr>
              <a:t>A</a:t>
            </a:r>
            <a:r>
              <a:rPr lang="en-US" sz="1400" b="0" spc="5" dirty="0">
                <a:solidFill>
                  <a:srgbClr val="091D5D"/>
                </a:solidFill>
                <a:latin typeface="Arial"/>
                <a:cs typeface="Arial"/>
              </a:rPr>
              <a:t>ss</a:t>
            </a:r>
            <a:r>
              <a:rPr lang="en-US" sz="1400" b="0" spc="-5" dirty="0">
                <a:solidFill>
                  <a:srgbClr val="091D5D"/>
                </a:solidFill>
                <a:latin typeface="Arial"/>
                <a:cs typeface="Arial"/>
              </a:rPr>
              <a:t>e</a:t>
            </a:r>
            <a:r>
              <a:rPr lang="en-US" sz="1400" b="0" spc="5" dirty="0">
                <a:solidFill>
                  <a:srgbClr val="091D5D"/>
                </a:solidFill>
                <a:latin typeface="Arial"/>
                <a:cs typeface="Arial"/>
              </a:rPr>
              <a:t>ss</a:t>
            </a:r>
            <a:r>
              <a:rPr lang="en-US" sz="1400" b="0" spc="-10" dirty="0">
                <a:solidFill>
                  <a:srgbClr val="091D5D"/>
                </a:solidFill>
                <a:latin typeface="Arial"/>
                <a:cs typeface="Arial"/>
              </a:rPr>
              <a:t>m</a:t>
            </a:r>
            <a:r>
              <a:rPr lang="en-US" sz="1400" b="0" spc="-5" dirty="0">
                <a:solidFill>
                  <a:srgbClr val="091D5D"/>
                </a:solidFill>
                <a:latin typeface="Arial"/>
                <a:cs typeface="Arial"/>
              </a:rPr>
              <a:t>e</a:t>
            </a:r>
            <a:r>
              <a:rPr lang="en-US" sz="1400" b="0" spc="-15" dirty="0">
                <a:solidFill>
                  <a:srgbClr val="091D5D"/>
                </a:solidFill>
                <a:latin typeface="Arial"/>
                <a:cs typeface="Arial"/>
              </a:rPr>
              <a:t>n</a:t>
            </a:r>
            <a:r>
              <a:rPr lang="en-US" sz="1400" b="0" spc="-10" dirty="0">
                <a:solidFill>
                  <a:srgbClr val="091D5D"/>
                </a:solidFill>
                <a:latin typeface="Arial"/>
                <a:cs typeface="Arial"/>
              </a:rPr>
              <a:t>t</a:t>
            </a:r>
            <a:r>
              <a:rPr lang="en-US" sz="1400" b="0" dirty="0">
                <a:solidFill>
                  <a:srgbClr val="091D5D"/>
                </a:solidFill>
                <a:latin typeface="Arial"/>
                <a:cs typeface="Arial"/>
              </a:rPr>
              <a:t>s</a:t>
            </a:r>
            <a:r>
              <a:rPr lang="en-US" sz="1400" b="0" spc="-4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dirty="0">
                <a:solidFill>
                  <a:srgbClr val="091D5D"/>
                </a:solidFill>
                <a:latin typeface="Arial"/>
                <a:cs typeface="Arial"/>
              </a:rPr>
              <a:t>r</a:t>
            </a:r>
            <a:r>
              <a:rPr lang="en-US" sz="1400" b="0" spc="-5" dirty="0">
                <a:solidFill>
                  <a:srgbClr val="091D5D"/>
                </a:solidFill>
                <a:latin typeface="Arial"/>
                <a:cs typeface="Arial"/>
              </a:rPr>
              <a:t>de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dirty="0">
                <a:solidFill>
                  <a:srgbClr val="091D5D"/>
                </a:solidFill>
                <a:latin typeface="Arial"/>
                <a:cs typeface="Arial"/>
              </a:rPr>
              <a:t>in</a:t>
            </a:r>
            <a:r>
              <a:rPr lang="en-US" sz="1400" b="0" spc="-10" dirty="0">
                <a:solidFill>
                  <a:srgbClr val="091D5D"/>
                </a:solidFill>
                <a:latin typeface="Arial"/>
                <a:cs typeface="Arial"/>
              </a:rPr>
              <a:t>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3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20" dirty="0">
                <a:solidFill>
                  <a:srgbClr val="091D5D"/>
                </a:solidFill>
                <a:latin typeface="Arial"/>
                <a:cs typeface="Arial"/>
              </a:rPr>
              <a:t>y</a:t>
            </a:r>
            <a:r>
              <a:rPr lang="en-US" sz="1400" b="0" spc="-5" dirty="0">
                <a:solidFill>
                  <a:srgbClr val="091D5D"/>
                </a:solidFill>
                <a:latin typeface="Arial"/>
                <a:cs typeface="Arial"/>
              </a:rPr>
              <a:t>ea</a:t>
            </a:r>
            <a:r>
              <a:rPr lang="en-US" sz="1400" b="0" spc="45" dirty="0">
                <a:solidFill>
                  <a:srgbClr val="091D5D"/>
                </a:solidFill>
                <a:latin typeface="Arial"/>
                <a:cs typeface="Arial"/>
              </a:rPr>
              <a:t>r</a:t>
            </a:r>
            <a:r>
              <a:rPr lang="en-US" sz="1400" b="0" spc="-25" dirty="0">
                <a:solidFill>
                  <a:srgbClr val="091D5D"/>
                </a:solidFill>
                <a:latin typeface="Arial"/>
                <a:cs typeface="Arial"/>
              </a:rPr>
              <a:t>’</a:t>
            </a:r>
            <a:r>
              <a:rPr lang="en-US" sz="1400" b="0" dirty="0">
                <a:solidFill>
                  <a:srgbClr val="091D5D"/>
                </a:solidFill>
                <a:latin typeface="Arial"/>
                <a:cs typeface="Arial"/>
              </a:rPr>
              <a:t>s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n</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ed</a:t>
            </a:r>
            <a:r>
              <a:rPr lang="en-US" sz="1400" b="0" dirty="0">
                <a:solidFill>
                  <a:srgbClr val="091D5D"/>
                </a:solidFill>
                <a:latin typeface="Arial"/>
                <a:cs typeface="Arial"/>
              </a:rPr>
              <a:t>,</a:t>
            </a:r>
            <a:r>
              <a:rPr lang="en-US" sz="1400" b="0" spc="-4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ub</a:t>
            </a:r>
            <a:r>
              <a:rPr lang="en-US" sz="1400" b="0" spc="-10" dirty="0">
                <a:solidFill>
                  <a:srgbClr val="091D5D"/>
                </a:solidFill>
                <a:latin typeface="Arial"/>
                <a:cs typeface="Arial"/>
              </a:rPr>
              <a:t>m</a:t>
            </a:r>
            <a:r>
              <a:rPr lang="en-US" sz="1400" b="0" dirty="0">
                <a:solidFill>
                  <a:srgbClr val="091D5D"/>
                </a:solidFill>
                <a:latin typeface="Arial"/>
                <a:cs typeface="Arial"/>
              </a:rPr>
              <a:t>i</a:t>
            </a:r>
            <a:r>
              <a:rPr lang="en-US" sz="1400" b="0" spc="5" dirty="0">
                <a:solidFill>
                  <a:srgbClr val="091D5D"/>
                </a:solidFill>
                <a:latin typeface="Arial"/>
                <a:cs typeface="Arial"/>
              </a:rPr>
              <a:t>tt</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5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de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O</a:t>
            </a:r>
            <a:r>
              <a:rPr lang="en-US" sz="1400" b="0" spc="5" dirty="0">
                <a:solidFill>
                  <a:srgbClr val="091D5D"/>
                </a:solidFill>
                <a:latin typeface="Arial"/>
                <a:cs typeface="Arial"/>
              </a:rPr>
              <a:t>t</a:t>
            </a:r>
            <a:r>
              <a:rPr lang="en-US" sz="1400" b="0" spc="-5" dirty="0">
                <a:solidFill>
                  <a:srgbClr val="091D5D"/>
                </a:solidFill>
                <a:latin typeface="Arial"/>
                <a:cs typeface="Arial"/>
              </a:rPr>
              <a:t>he</a:t>
            </a:r>
            <a:r>
              <a:rPr lang="en-US" sz="1400" b="0" dirty="0">
                <a:solidFill>
                  <a:srgbClr val="091D5D"/>
                </a:solidFill>
                <a:latin typeface="Arial"/>
                <a:cs typeface="Arial"/>
              </a:rPr>
              <a:t>r</a:t>
            </a:r>
            <a:r>
              <a:rPr lang="en-US" sz="1400" b="0" spc="-30"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spc="-10" dirty="0">
                <a:solidFill>
                  <a:srgbClr val="091D5D"/>
                </a:solidFill>
                <a:latin typeface="Arial"/>
                <a:cs typeface="Arial"/>
              </a:rPr>
              <a:t>m</a:t>
            </a:r>
            <a:r>
              <a:rPr lang="en-US" sz="1400" b="0" spc="-5" dirty="0">
                <a:solidFill>
                  <a:srgbClr val="091D5D"/>
                </a:solidFill>
                <a:latin typeface="Arial"/>
                <a:cs typeface="Arial"/>
              </a:rPr>
              <a:t>pone</a:t>
            </a:r>
            <a:r>
              <a:rPr lang="en-US" sz="1400" b="0" spc="-15" dirty="0">
                <a:solidFill>
                  <a:srgbClr val="091D5D"/>
                </a:solidFill>
                <a:latin typeface="Arial"/>
                <a:cs typeface="Arial"/>
              </a:rPr>
              <a:t>n</a:t>
            </a:r>
            <a:r>
              <a:rPr lang="en-US" sz="1400" b="0" spc="5" dirty="0">
                <a:solidFill>
                  <a:srgbClr val="091D5D"/>
                </a:solidFill>
                <a:latin typeface="Arial"/>
                <a:cs typeface="Arial"/>
              </a:rPr>
              <a:t>t</a:t>
            </a:r>
            <a:r>
              <a:rPr lang="en-US" sz="1400" b="0" dirty="0">
                <a:solidFill>
                  <a:srgbClr val="091D5D"/>
                </a:solidFill>
                <a:latin typeface="Arial"/>
                <a:cs typeface="Arial"/>
              </a:rPr>
              <a:t>s</a:t>
            </a:r>
            <a:r>
              <a:rPr lang="en-US" sz="1400" b="0" spc="-5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1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1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1045844">
              <a:lnSpc>
                <a:spcPct val="100000"/>
              </a:lnSpc>
              <a:spcBef>
                <a:spcPts val="310"/>
              </a:spcBef>
              <a:tabLst>
                <a:tab pos="5494655" algn="l"/>
              </a:tabLst>
            </a:pPr>
            <a:r>
              <a:rPr sz="1400" dirty="0">
                <a:solidFill>
                  <a:srgbClr val="091D5D"/>
                </a:solidFill>
                <a:latin typeface="Arial"/>
                <a:cs typeface="Arial"/>
              </a:rPr>
              <a:t>	</a:t>
            </a:r>
            <a:endParaRPr sz="1400" dirty="0">
              <a:latin typeface="Arial"/>
              <a:cs typeface="Arial"/>
            </a:endParaRPr>
          </a:p>
        </p:txBody>
      </p:sp>
      <p:sp>
        <p:nvSpPr>
          <p:cNvPr id="14" name="Minus 13"/>
          <p:cNvSpPr/>
          <p:nvPr/>
        </p:nvSpPr>
        <p:spPr>
          <a:xfrm>
            <a:off x="-1447801" y="3151062"/>
            <a:ext cx="12039600" cy="4303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312037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208636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86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666749" y="3442105"/>
            <a:ext cx="7810500" cy="1895673"/>
          </a:xfrm>
          <a:prstGeom prst="rect">
            <a:avLst/>
          </a:prstGeom>
          <a:ln>
            <a:solidFill>
              <a:schemeClr val="tx1"/>
            </a:solidFill>
          </a:ln>
        </p:spPr>
      </p:pic>
      <p:pic>
        <p:nvPicPr>
          <p:cNvPr id="5" name="Picture 4"/>
          <p:cNvPicPr>
            <a:picLocks noChangeAspect="1"/>
          </p:cNvPicPr>
          <p:nvPr/>
        </p:nvPicPr>
        <p:blipFill>
          <a:blip r:embed="rId8"/>
          <a:stretch>
            <a:fillRect/>
          </a:stretch>
        </p:blipFill>
        <p:spPr>
          <a:xfrm>
            <a:off x="5897011" y="1938020"/>
            <a:ext cx="3141178" cy="421693"/>
          </a:xfrm>
          <a:prstGeom prst="rect">
            <a:avLst/>
          </a:prstGeom>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3400" y="1371600"/>
            <a:ext cx="7617460" cy="430887"/>
          </a:xfrm>
          <a:prstGeom prst="rect">
            <a:avLst/>
          </a:prstGeom>
        </p:spPr>
        <p:txBody>
          <a:bodyPr vert="horz" wrap="square" lIns="0" tIns="0" rIns="0" bIns="0" rtlCol="0">
            <a:spAutoFit/>
          </a:bodyPr>
          <a:lstStyle/>
          <a:p>
            <a:pPr marL="12700" marR="5080">
              <a:lnSpc>
                <a:spcPct val="100000"/>
              </a:lnSpc>
            </a:pPr>
            <a:r>
              <a:rPr lang="en-US" sz="1400" spc="-10" dirty="0" smtClean="0">
                <a:solidFill>
                  <a:srgbClr val="091D5D"/>
                </a:solidFill>
                <a:latin typeface="Arial"/>
                <a:cs typeface="Arial"/>
              </a:rPr>
              <a:t>On the View / Print ISP tab, click </a:t>
            </a:r>
            <a:r>
              <a:rPr lang="en-US" sz="1400" spc="-10" dirty="0">
                <a:solidFill>
                  <a:srgbClr val="091D5D"/>
                </a:solidFill>
                <a:latin typeface="Arial"/>
                <a:cs typeface="Arial"/>
              </a:rPr>
              <a:t>View Historical ISP Materials to view </a:t>
            </a:r>
            <a:r>
              <a:rPr lang="en-US" sz="1400" spc="-10" dirty="0" smtClean="0">
                <a:solidFill>
                  <a:srgbClr val="091D5D"/>
                </a:solidFill>
                <a:latin typeface="Arial"/>
                <a:cs typeface="Arial"/>
              </a:rPr>
              <a:t>historical ISP Documents, Assessments</a:t>
            </a:r>
            <a:r>
              <a:rPr lang="en-US" sz="1400" spc="-10" dirty="0">
                <a:solidFill>
                  <a:srgbClr val="091D5D"/>
                </a:solidFill>
                <a:latin typeface="Arial"/>
                <a:cs typeface="Arial"/>
              </a:rPr>
              <a:t>, </a:t>
            </a:r>
            <a:r>
              <a:rPr lang="en-US" sz="1400" spc="-10" dirty="0" smtClean="0">
                <a:solidFill>
                  <a:srgbClr val="091D5D"/>
                </a:solidFill>
                <a:latin typeface="Arial"/>
                <a:cs typeface="Arial"/>
              </a:rPr>
              <a:t>Goals, and Objectives.</a:t>
            </a:r>
            <a:endParaRPr lang="en-US" sz="1400" spc="-1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Historical ISP Materials</a:t>
            </a:r>
            <a:endParaRPr spc="-5" dirty="0"/>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14</a:t>
            </a:fld>
            <a:endParaRPr lang="en-US" dirty="0"/>
          </a:p>
        </p:txBody>
      </p:sp>
      <p:sp>
        <p:nvSpPr>
          <p:cNvPr id="11" name="object 23"/>
          <p:cNvSpPr/>
          <p:nvPr/>
        </p:nvSpPr>
        <p:spPr>
          <a:xfrm>
            <a:off x="5868054" y="1922780"/>
            <a:ext cx="3185160" cy="43942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cxnSp>
        <p:nvCxnSpPr>
          <p:cNvPr id="14" name="Straight Arrow Connector 13"/>
          <p:cNvCxnSpPr/>
          <p:nvPr/>
        </p:nvCxnSpPr>
        <p:spPr>
          <a:xfrm flipH="1" flipV="1">
            <a:off x="8153400" y="2372516"/>
            <a:ext cx="4843" cy="1208884"/>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a:stretch>
            <a:fillRect/>
          </a:stretch>
        </p:blipFill>
        <p:spPr>
          <a:xfrm>
            <a:off x="6705600" y="2514600"/>
            <a:ext cx="1285714" cy="314286"/>
          </a:xfrm>
          <a:prstGeom prst="rect">
            <a:avLst/>
          </a:prstGeom>
        </p:spPr>
      </p:pic>
      <p:sp>
        <p:nvSpPr>
          <p:cNvPr id="13" name="object 23"/>
          <p:cNvSpPr/>
          <p:nvPr/>
        </p:nvSpPr>
        <p:spPr>
          <a:xfrm>
            <a:off x="6705600" y="2514600"/>
            <a:ext cx="1295400" cy="3048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cxnSp>
        <p:nvCxnSpPr>
          <p:cNvPr id="16" name="Straight Arrow Connector 15"/>
          <p:cNvCxnSpPr/>
          <p:nvPr/>
        </p:nvCxnSpPr>
        <p:spPr>
          <a:xfrm flipV="1">
            <a:off x="7391400" y="2819400"/>
            <a:ext cx="0" cy="60960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19" name="object 23"/>
          <p:cNvSpPr/>
          <p:nvPr/>
        </p:nvSpPr>
        <p:spPr>
          <a:xfrm>
            <a:off x="7162800" y="3429000"/>
            <a:ext cx="533400" cy="152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20" name="object 23"/>
          <p:cNvSpPr/>
          <p:nvPr/>
        </p:nvSpPr>
        <p:spPr>
          <a:xfrm>
            <a:off x="7391400" y="3581400"/>
            <a:ext cx="914400" cy="152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Tree>
    <p:extLst>
      <p:ext uri="{BB962C8B-B14F-4D97-AF65-F5344CB8AC3E}">
        <p14:creationId xmlns:p14="http://schemas.microsoft.com/office/powerpoint/2010/main" val="123577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767415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080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3400" y="1371600"/>
            <a:ext cx="7617460" cy="646331"/>
          </a:xfrm>
          <a:prstGeom prst="rect">
            <a:avLst/>
          </a:prstGeom>
        </p:spPr>
        <p:txBody>
          <a:bodyPr vert="horz" wrap="square" lIns="0" tIns="0" rIns="0" bIns="0" rtlCol="0">
            <a:spAutoFit/>
          </a:bodyPr>
          <a:lstStyle/>
          <a:p>
            <a:pPr marL="12700" marR="5080">
              <a:lnSpc>
                <a:spcPct val="100000"/>
              </a:lnSpc>
            </a:pPr>
            <a:r>
              <a:rPr lang="en-US" sz="1400" spc="-10" dirty="0" smtClean="0">
                <a:solidFill>
                  <a:srgbClr val="091D5D"/>
                </a:solidFill>
                <a:latin typeface="Arial"/>
                <a:cs typeface="Arial"/>
              </a:rPr>
              <a:t>The system will display the Historical ISP Materials pop-up. There are separate tabs for ISP Documents, Assessments and Goals and Objectives. To view and / or print any of the documents, click the PDF icon.</a:t>
            </a:r>
            <a:endParaRPr lang="en-US" sz="1400" spc="-1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Historical ISP Materials</a:t>
            </a:r>
            <a:endParaRPr spc="-5" dirty="0"/>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15</a:t>
            </a:fld>
            <a:endParaRPr lang="en-US" dirty="0"/>
          </a:p>
        </p:txBody>
      </p:sp>
      <p:pic>
        <p:nvPicPr>
          <p:cNvPr id="18" name="Picture 17" descr="C:\Users\JPROIE~1\AppData\Local\Temp\SNAGHTML2d5dbb1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064231"/>
            <a:ext cx="8229600" cy="2726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object 23"/>
          <p:cNvSpPr/>
          <p:nvPr/>
        </p:nvSpPr>
        <p:spPr>
          <a:xfrm>
            <a:off x="6781800" y="3810000"/>
            <a:ext cx="381000" cy="3810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20" name="Picture 19"/>
          <p:cNvPicPr>
            <a:picLocks noChangeAspect="1"/>
          </p:cNvPicPr>
          <p:nvPr/>
        </p:nvPicPr>
        <p:blipFill>
          <a:blip r:embed="rId8"/>
          <a:stretch>
            <a:fillRect/>
          </a:stretch>
        </p:blipFill>
        <p:spPr>
          <a:xfrm>
            <a:off x="6789725" y="2426034"/>
            <a:ext cx="449275" cy="367588"/>
          </a:xfrm>
          <a:prstGeom prst="rect">
            <a:avLst/>
          </a:prstGeom>
          <a:ln w="38100">
            <a:solidFill>
              <a:srgbClr val="00A1DE"/>
            </a:solidFill>
          </a:ln>
        </p:spPr>
      </p:pic>
      <p:cxnSp>
        <p:nvCxnSpPr>
          <p:cNvPr id="21" name="Straight Arrow Connector 20"/>
          <p:cNvCxnSpPr/>
          <p:nvPr/>
        </p:nvCxnSpPr>
        <p:spPr>
          <a:xfrm flipV="1">
            <a:off x="7010400" y="2779879"/>
            <a:ext cx="0" cy="1032993"/>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22" name="object 23"/>
          <p:cNvSpPr/>
          <p:nvPr/>
        </p:nvSpPr>
        <p:spPr>
          <a:xfrm>
            <a:off x="2190750" y="3089814"/>
            <a:ext cx="533400" cy="186786"/>
          </a:xfrm>
          <a:custGeom>
            <a:avLst/>
            <a:gdLst/>
            <a:ahLst/>
            <a:cxnLst/>
            <a:rect l="l" t="t" r="r" b="b"/>
            <a:pathLst>
              <a:path w="3185159" h="515620">
                <a:moveTo>
                  <a:pt x="0" y="0"/>
                </a:moveTo>
                <a:lnTo>
                  <a:pt x="3185159" y="0"/>
                </a:lnTo>
                <a:lnTo>
                  <a:pt x="3185159" y="515112"/>
                </a:lnTo>
                <a:lnTo>
                  <a:pt x="0" y="515112"/>
                </a:lnTo>
                <a:lnTo>
                  <a:pt x="0" y="0"/>
                </a:lnTo>
                <a:close/>
              </a:path>
            </a:pathLst>
          </a:custGeom>
          <a:ln w="28575">
            <a:solidFill>
              <a:srgbClr val="00A1DE"/>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23" name="object 23"/>
          <p:cNvSpPr/>
          <p:nvPr/>
        </p:nvSpPr>
        <p:spPr>
          <a:xfrm>
            <a:off x="2781300" y="3089814"/>
            <a:ext cx="838200" cy="186786"/>
          </a:xfrm>
          <a:custGeom>
            <a:avLst/>
            <a:gdLst/>
            <a:ahLst/>
            <a:cxnLst/>
            <a:rect l="l" t="t" r="r" b="b"/>
            <a:pathLst>
              <a:path w="3185159" h="515620">
                <a:moveTo>
                  <a:pt x="0" y="0"/>
                </a:moveTo>
                <a:lnTo>
                  <a:pt x="3185159" y="0"/>
                </a:lnTo>
                <a:lnTo>
                  <a:pt x="3185159" y="515112"/>
                </a:lnTo>
                <a:lnTo>
                  <a:pt x="0" y="515112"/>
                </a:lnTo>
                <a:lnTo>
                  <a:pt x="0" y="0"/>
                </a:lnTo>
                <a:close/>
              </a:path>
            </a:pathLst>
          </a:custGeom>
          <a:ln w="28575">
            <a:solidFill>
              <a:srgbClr val="00A1DE"/>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24" name="object 23"/>
          <p:cNvSpPr/>
          <p:nvPr/>
        </p:nvSpPr>
        <p:spPr>
          <a:xfrm>
            <a:off x="1524000" y="3089814"/>
            <a:ext cx="609600" cy="186786"/>
          </a:xfrm>
          <a:custGeom>
            <a:avLst/>
            <a:gdLst/>
            <a:ahLst/>
            <a:cxnLst/>
            <a:rect l="l" t="t" r="r" b="b"/>
            <a:pathLst>
              <a:path w="3185159" h="515620">
                <a:moveTo>
                  <a:pt x="0" y="0"/>
                </a:moveTo>
                <a:lnTo>
                  <a:pt x="3185159" y="0"/>
                </a:lnTo>
                <a:lnTo>
                  <a:pt x="3185159" y="515112"/>
                </a:lnTo>
                <a:lnTo>
                  <a:pt x="0" y="515112"/>
                </a:lnTo>
                <a:lnTo>
                  <a:pt x="0" y="0"/>
                </a:lnTo>
                <a:close/>
              </a:path>
            </a:pathLst>
          </a:custGeom>
          <a:ln w="28575">
            <a:solidFill>
              <a:srgbClr val="00A1DE"/>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25" name="Picture 24"/>
          <p:cNvPicPr>
            <a:picLocks noChangeAspect="1"/>
          </p:cNvPicPr>
          <p:nvPr/>
        </p:nvPicPr>
        <p:blipFill>
          <a:blip r:embed="rId9"/>
          <a:stretch>
            <a:fillRect/>
          </a:stretch>
        </p:blipFill>
        <p:spPr>
          <a:xfrm>
            <a:off x="762133" y="2396730"/>
            <a:ext cx="1066667" cy="285714"/>
          </a:xfrm>
          <a:prstGeom prst="rect">
            <a:avLst/>
          </a:prstGeom>
          <a:ln w="38100">
            <a:solidFill>
              <a:srgbClr val="00B0F0"/>
            </a:solidFill>
          </a:ln>
        </p:spPr>
      </p:pic>
      <p:pic>
        <p:nvPicPr>
          <p:cNvPr id="26" name="Picture 25"/>
          <p:cNvPicPr>
            <a:picLocks noChangeAspect="1"/>
          </p:cNvPicPr>
          <p:nvPr/>
        </p:nvPicPr>
        <p:blipFill>
          <a:blip r:embed="rId10"/>
          <a:stretch>
            <a:fillRect/>
          </a:stretch>
        </p:blipFill>
        <p:spPr>
          <a:xfrm>
            <a:off x="2014590" y="2425301"/>
            <a:ext cx="847619" cy="228571"/>
          </a:xfrm>
          <a:prstGeom prst="rect">
            <a:avLst/>
          </a:prstGeom>
          <a:ln w="38100">
            <a:solidFill>
              <a:srgbClr val="00B0F0"/>
            </a:solidFill>
          </a:ln>
        </p:spPr>
      </p:pic>
      <p:pic>
        <p:nvPicPr>
          <p:cNvPr id="27" name="Picture 26"/>
          <p:cNvPicPr>
            <a:picLocks noChangeAspect="1"/>
          </p:cNvPicPr>
          <p:nvPr/>
        </p:nvPicPr>
        <p:blipFill>
          <a:blip r:embed="rId11"/>
          <a:stretch>
            <a:fillRect/>
          </a:stretch>
        </p:blipFill>
        <p:spPr>
          <a:xfrm>
            <a:off x="3119259" y="2415777"/>
            <a:ext cx="1304762" cy="238095"/>
          </a:xfrm>
          <a:prstGeom prst="rect">
            <a:avLst/>
          </a:prstGeom>
          <a:ln w="38100">
            <a:solidFill>
              <a:srgbClr val="00B0F0"/>
            </a:solidFill>
          </a:ln>
        </p:spPr>
      </p:pic>
      <p:cxnSp>
        <p:nvCxnSpPr>
          <p:cNvPr id="28" name="Straight Arrow Connector 27"/>
          <p:cNvCxnSpPr>
            <a:endCxn id="25" idx="2"/>
          </p:cNvCxnSpPr>
          <p:nvPr/>
        </p:nvCxnSpPr>
        <p:spPr>
          <a:xfrm flipH="1" flipV="1">
            <a:off x="1295467" y="2682444"/>
            <a:ext cx="228533" cy="38178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6" idx="2"/>
          </p:cNvCxnSpPr>
          <p:nvPr/>
        </p:nvCxnSpPr>
        <p:spPr>
          <a:xfrm flipV="1">
            <a:off x="2438400" y="2653872"/>
            <a:ext cx="0" cy="40737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7" idx="2"/>
          </p:cNvCxnSpPr>
          <p:nvPr/>
        </p:nvCxnSpPr>
        <p:spPr>
          <a:xfrm flipV="1">
            <a:off x="3200400" y="2653872"/>
            <a:ext cx="571240" cy="41035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7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3400" y="1295400"/>
            <a:ext cx="8150860" cy="4508927"/>
          </a:xfrm>
          <a:prstGeom prst="rect">
            <a:avLst/>
          </a:prstGeom>
        </p:spPr>
        <p:txBody>
          <a:bodyPr vert="horz" wrap="square" lIns="0" tIns="0" rIns="0" bIns="0" rtlCol="0">
            <a:spAutoFit/>
          </a:bodyPr>
          <a:lstStyle/>
          <a:p>
            <a:pPr marL="12700" marR="5080">
              <a:lnSpc>
                <a:spcPct val="100000"/>
              </a:lnSpc>
            </a:pPr>
            <a:r>
              <a:rPr lang="en-US" sz="1400" spc="-5" dirty="0">
                <a:solidFill>
                  <a:srgbClr val="091D5D"/>
                </a:solidFill>
                <a:latin typeface="Arial"/>
                <a:cs typeface="Arial"/>
              </a:rPr>
              <a:t>The Summary Report is a </a:t>
            </a:r>
            <a:r>
              <a:rPr lang="en-US" sz="1400" spc="-5" dirty="0" smtClean="0">
                <a:solidFill>
                  <a:srgbClr val="091D5D"/>
                </a:solidFill>
                <a:latin typeface="Arial"/>
                <a:cs typeface="Arial"/>
              </a:rPr>
              <a:t>reporting </a:t>
            </a:r>
            <a:r>
              <a:rPr lang="en-US" sz="1400" spc="-5" dirty="0">
                <a:solidFill>
                  <a:srgbClr val="091D5D"/>
                </a:solidFill>
                <a:latin typeface="Arial"/>
                <a:cs typeface="Arial"/>
              </a:rPr>
              <a:t>tool for DDS and Provider staff to review the timeliness of actions that occurred leading up to the ISP Meeting for each individual. Only the initial submission of assessments and objectives is considered for this report. For an individual to appear, the actual meeting date must have been entered in MEDITECH.</a:t>
            </a:r>
          </a:p>
          <a:p>
            <a:pPr marL="12700">
              <a:lnSpc>
                <a:spcPct val="100000"/>
              </a:lnSpc>
              <a:spcBef>
                <a:spcPts val="600"/>
              </a:spcBef>
            </a:pPr>
            <a:endParaRPr lang="en-US" sz="1400" spc="-5" dirty="0">
              <a:solidFill>
                <a:srgbClr val="091D5D"/>
              </a:solidFill>
              <a:latin typeface="Arial"/>
              <a:cs typeface="Arial"/>
            </a:endParaRPr>
          </a:p>
          <a:p>
            <a:pPr marL="12700">
              <a:lnSpc>
                <a:spcPct val="100000"/>
              </a:lnSpc>
              <a:spcBef>
                <a:spcPts val="600"/>
              </a:spcBef>
            </a:pPr>
            <a:endParaRPr lang="en-US" sz="1400" b="1" spc="-5" dirty="0">
              <a:solidFill>
                <a:srgbClr val="002776"/>
              </a:solidFill>
              <a:latin typeface="Arial"/>
              <a:cs typeface="Arial"/>
            </a:endParaRPr>
          </a:p>
          <a:p>
            <a:pPr marL="12700">
              <a:lnSpc>
                <a:spcPct val="100000"/>
              </a:lnSpc>
              <a:spcBef>
                <a:spcPts val="600"/>
              </a:spcBef>
            </a:pPr>
            <a:endParaRPr lang="en-US" sz="1400" b="1" spc="-5" dirty="0" smtClean="0">
              <a:solidFill>
                <a:srgbClr val="002776"/>
              </a:solidFill>
              <a:latin typeface="Arial"/>
              <a:cs typeface="Arial"/>
            </a:endParaRPr>
          </a:p>
          <a:p>
            <a:pPr marL="12700">
              <a:lnSpc>
                <a:spcPct val="100000"/>
              </a:lnSpc>
              <a:spcBef>
                <a:spcPts val="600"/>
              </a:spcBef>
            </a:pPr>
            <a:endParaRPr lang="en-US" sz="1400" b="1" spc="-5" dirty="0">
              <a:solidFill>
                <a:srgbClr val="002776"/>
              </a:solidFill>
              <a:latin typeface="Arial"/>
              <a:cs typeface="Arial"/>
            </a:endParaRPr>
          </a:p>
          <a:p>
            <a:pPr marL="12700">
              <a:lnSpc>
                <a:spcPct val="100000"/>
              </a:lnSpc>
              <a:spcBef>
                <a:spcPts val="600"/>
              </a:spcBef>
            </a:pPr>
            <a:endParaRPr lang="en-US" sz="1400" b="1" spc="-5" dirty="0" smtClean="0">
              <a:solidFill>
                <a:srgbClr val="002776"/>
              </a:solidFill>
              <a:latin typeface="Arial"/>
              <a:cs typeface="Arial"/>
            </a:endParaRPr>
          </a:p>
          <a:p>
            <a:pPr marL="12700">
              <a:lnSpc>
                <a:spcPct val="100000"/>
              </a:lnSpc>
              <a:spcBef>
                <a:spcPts val="600"/>
              </a:spcBef>
            </a:pPr>
            <a:endParaRPr lang="en-US" sz="1400" b="1" spc="-5" dirty="0" smtClean="0">
              <a:solidFill>
                <a:srgbClr val="002776"/>
              </a:solidFill>
              <a:latin typeface="Arial"/>
              <a:cs typeface="Arial"/>
            </a:endParaRPr>
          </a:p>
          <a:p>
            <a:pPr marL="12700">
              <a:lnSpc>
                <a:spcPct val="100000"/>
              </a:lnSpc>
              <a:spcBef>
                <a:spcPts val="600"/>
              </a:spcBef>
            </a:pPr>
            <a:endParaRPr lang="en-US" sz="1200" b="1" spc="-5" dirty="0" smtClean="0">
              <a:solidFill>
                <a:srgbClr val="002776"/>
              </a:solidFill>
              <a:latin typeface="Arial"/>
              <a:cs typeface="Arial"/>
            </a:endParaRPr>
          </a:p>
          <a:p>
            <a:pPr marL="12700">
              <a:lnSpc>
                <a:spcPct val="100000"/>
              </a:lnSpc>
              <a:spcBef>
                <a:spcPts val="600"/>
              </a:spcBef>
            </a:pPr>
            <a:r>
              <a:rPr lang="en-US" sz="1400" b="1" spc="-5" dirty="0" smtClean="0">
                <a:solidFill>
                  <a:srgbClr val="002776"/>
                </a:solidFill>
                <a:latin typeface="Arial"/>
                <a:cs typeface="Arial"/>
              </a:rPr>
              <a:t>Additional enh</a:t>
            </a:r>
            <a:r>
              <a:rPr lang="en-US" sz="1400" b="1" dirty="0" smtClean="0">
                <a:solidFill>
                  <a:srgbClr val="002776"/>
                </a:solidFill>
                <a:latin typeface="Arial"/>
                <a:cs typeface="Arial"/>
              </a:rPr>
              <a:t>a</a:t>
            </a:r>
            <a:r>
              <a:rPr lang="en-US" sz="1400" b="1" spc="-5" dirty="0" smtClean="0">
                <a:solidFill>
                  <a:srgbClr val="002776"/>
                </a:solidFill>
                <a:latin typeface="Arial"/>
                <a:cs typeface="Arial"/>
              </a:rPr>
              <a:t>n</a:t>
            </a:r>
            <a:r>
              <a:rPr lang="en-US" sz="1400" b="1" dirty="0" smtClean="0">
                <a:solidFill>
                  <a:srgbClr val="002776"/>
                </a:solidFill>
                <a:latin typeface="Arial"/>
                <a:cs typeface="Arial"/>
              </a:rPr>
              <a:t>ceme</a:t>
            </a:r>
            <a:r>
              <a:rPr lang="en-US" sz="1400" b="1" spc="-5" dirty="0" smtClean="0">
                <a:solidFill>
                  <a:srgbClr val="002776"/>
                </a:solidFill>
                <a:latin typeface="Arial"/>
                <a:cs typeface="Arial"/>
              </a:rPr>
              <a:t>nt</a:t>
            </a:r>
            <a:r>
              <a:rPr lang="en-US" sz="1400" b="1" dirty="0" smtClean="0">
                <a:solidFill>
                  <a:srgbClr val="002776"/>
                </a:solidFill>
                <a:latin typeface="Arial"/>
                <a:cs typeface="Arial"/>
              </a:rPr>
              <a:t>s</a:t>
            </a:r>
            <a:r>
              <a:rPr lang="en-US" sz="1400" b="1" spc="-30" dirty="0" smtClean="0">
                <a:solidFill>
                  <a:srgbClr val="002776"/>
                </a:solidFill>
                <a:latin typeface="Arial"/>
                <a:cs typeface="Arial"/>
              </a:rPr>
              <a:t> </a:t>
            </a:r>
            <a:r>
              <a:rPr lang="en-US" sz="1400" b="1" spc="-5" dirty="0" smtClean="0">
                <a:solidFill>
                  <a:srgbClr val="002776"/>
                </a:solidFill>
                <a:latin typeface="Arial"/>
                <a:cs typeface="Arial"/>
              </a:rPr>
              <a:t>made </a:t>
            </a:r>
            <a:r>
              <a:rPr lang="en-US" sz="1400" b="1" spc="-5" dirty="0">
                <a:solidFill>
                  <a:srgbClr val="002776"/>
                </a:solidFill>
                <a:latin typeface="Arial"/>
                <a:cs typeface="Arial"/>
              </a:rPr>
              <a:t>to the </a:t>
            </a:r>
            <a:r>
              <a:rPr lang="en-US" sz="1400" b="1" spc="-5" dirty="0" smtClean="0">
                <a:solidFill>
                  <a:srgbClr val="002776"/>
                </a:solidFill>
                <a:latin typeface="Arial"/>
                <a:cs typeface="Arial"/>
              </a:rPr>
              <a:t>Summary </a:t>
            </a:r>
            <a:r>
              <a:rPr lang="en-US" sz="1400" b="1" spc="-5" dirty="0">
                <a:solidFill>
                  <a:srgbClr val="002776"/>
                </a:solidFill>
                <a:latin typeface="Arial"/>
                <a:cs typeface="Arial"/>
              </a:rPr>
              <a:t>Report in the August release: </a:t>
            </a:r>
            <a:endParaRPr lang="en-US" sz="1400" dirty="0">
              <a:latin typeface="Arial"/>
              <a:cs typeface="Arial"/>
            </a:endParaRPr>
          </a:p>
          <a:p>
            <a:pPr marL="355600" indent="-342900">
              <a:lnSpc>
                <a:spcPct val="100000"/>
              </a:lnSpc>
              <a:spcBef>
                <a:spcPts val="600"/>
              </a:spcBef>
              <a:buClr>
                <a:srgbClr val="091D5D"/>
              </a:buClr>
              <a:buFont typeface="Arial"/>
              <a:buAutoNum type="arabicParenR"/>
              <a:tabLst>
                <a:tab pos="355600" algn="l"/>
              </a:tabLst>
            </a:pPr>
            <a:r>
              <a:rPr lang="en-US" sz="1400" spc="-5" dirty="0">
                <a:solidFill>
                  <a:srgbClr val="091D5D"/>
                </a:solidFill>
                <a:latin typeface="Arial"/>
                <a:cs typeface="Arial"/>
              </a:rPr>
              <a:t>Historical ISPs can be seen in the Summary Report.  If the date range entered spans across more than one Actual Meeting Date for an individual, all plans of the individual between the selected Actual Meeting Dates will be included in separate lines of the report.</a:t>
            </a:r>
          </a:p>
          <a:p>
            <a:pPr marL="355600" indent="-342900">
              <a:lnSpc>
                <a:spcPct val="100000"/>
              </a:lnSpc>
              <a:spcBef>
                <a:spcPts val="600"/>
              </a:spcBef>
              <a:buClr>
                <a:srgbClr val="091D5D"/>
              </a:buClr>
              <a:buFont typeface="Arial"/>
              <a:buAutoNum type="arabicParenR"/>
              <a:tabLst>
                <a:tab pos="355600" algn="l"/>
              </a:tabLst>
            </a:pPr>
            <a:r>
              <a:rPr lang="en-US" sz="1400" spc="-5" dirty="0">
                <a:solidFill>
                  <a:srgbClr val="091D5D"/>
                </a:solidFill>
                <a:latin typeface="Arial"/>
                <a:cs typeface="Arial"/>
              </a:rPr>
              <a:t> The column “No. of Revisions Requested” is now included in the report.</a:t>
            </a:r>
          </a:p>
          <a:p>
            <a:pPr marL="355600" indent="-342900">
              <a:lnSpc>
                <a:spcPct val="100000"/>
              </a:lnSpc>
              <a:spcBef>
                <a:spcPts val="600"/>
              </a:spcBef>
              <a:buClr>
                <a:srgbClr val="091D5D"/>
              </a:buClr>
              <a:buFont typeface="Arial"/>
              <a:buAutoNum type="arabicParenR"/>
              <a:tabLst>
                <a:tab pos="355600" algn="l"/>
              </a:tabLst>
            </a:pPr>
            <a:r>
              <a:rPr lang="en-US" sz="1400" spc="-5" dirty="0">
                <a:solidFill>
                  <a:srgbClr val="091D5D"/>
                </a:solidFill>
                <a:latin typeface="Arial"/>
                <a:cs typeface="Arial"/>
              </a:rPr>
              <a:t>Additional filters are available to narrow search results. Those filters that were added are in bold: </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Su</a:t>
            </a:r>
            <a:r>
              <a:rPr lang="en-US" dirty="0"/>
              <a:t>mm</a:t>
            </a:r>
            <a:r>
              <a:rPr lang="en-US" spc="-5" dirty="0"/>
              <a:t>a</a:t>
            </a:r>
            <a:r>
              <a:rPr lang="en-US" dirty="0"/>
              <a:t>ry</a:t>
            </a:r>
            <a:r>
              <a:rPr lang="en-US" spc="-10" dirty="0"/>
              <a:t> </a:t>
            </a:r>
            <a:r>
              <a:rPr lang="en-US" spc="-5" dirty="0"/>
              <a:t>Repo</a:t>
            </a:r>
            <a:r>
              <a:rPr lang="en-US" dirty="0"/>
              <a:t>rt</a:t>
            </a:r>
            <a:endParaRPr spc="-5" dirty="0"/>
          </a:p>
        </p:txBody>
      </p:sp>
      <p:sp>
        <p:nvSpPr>
          <p:cNvPr id="20" name="TextBox 19"/>
          <p:cNvSpPr txBox="1"/>
          <p:nvPr/>
        </p:nvSpPr>
        <p:spPr>
          <a:xfrm>
            <a:off x="643763" y="5867400"/>
            <a:ext cx="7856474" cy="1477328"/>
          </a:xfrm>
          <a:prstGeom prst="rect">
            <a:avLst/>
          </a:prstGeom>
          <a:noFill/>
        </p:spPr>
        <p:txBody>
          <a:bodyPr wrap="square" numCol="2" rtlCol="0">
            <a:spAutoFit/>
          </a:bodyPr>
          <a:lstStyle/>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Area Office </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Provider</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Document Status </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endParaRPr lang="en-US" sz="1400" spc="10" dirty="0" smtClean="0">
              <a:solidFill>
                <a:srgbClr val="002776"/>
              </a:solidFill>
              <a:latin typeface="Arial"/>
              <a:cs typeface="Arial"/>
            </a:endParaRPr>
          </a:p>
          <a:p>
            <a:pPr marL="469900" lvl="1">
              <a:spcBef>
                <a:spcPts val="600"/>
              </a:spcBef>
              <a:buClr>
                <a:srgbClr val="091D5D"/>
              </a:buClr>
              <a:tabLst>
                <a:tab pos="355600" algn="l"/>
              </a:tabLst>
            </a:pPr>
            <a:endParaRPr lang="en-US" sz="1400" spc="10" dirty="0" smtClean="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b="1" spc="10" dirty="0" smtClean="0">
                <a:solidFill>
                  <a:srgbClr val="002776"/>
                </a:solidFill>
                <a:latin typeface="Arial"/>
                <a:cs typeface="Arial"/>
              </a:rPr>
              <a:t>Report Display Option</a:t>
            </a:r>
            <a:endParaRPr lang="en-US" sz="1400" b="1"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b="1" spc="10" dirty="0" smtClean="0">
                <a:solidFill>
                  <a:srgbClr val="002776"/>
                </a:solidFill>
                <a:latin typeface="Arial"/>
                <a:cs typeface="Arial"/>
              </a:rPr>
              <a:t>Service/Activity </a:t>
            </a:r>
            <a:r>
              <a:rPr lang="en-US" sz="1400" b="1" spc="10" dirty="0">
                <a:solidFill>
                  <a:srgbClr val="002776"/>
                </a:solidFill>
                <a:latin typeface="Arial"/>
                <a:cs typeface="Arial"/>
              </a:rPr>
              <a:t>C</a:t>
            </a:r>
            <a:r>
              <a:rPr lang="en-US" sz="1400" b="1" spc="10" dirty="0" smtClean="0">
                <a:solidFill>
                  <a:srgbClr val="002776"/>
                </a:solidFill>
                <a:latin typeface="Arial"/>
                <a:cs typeface="Arial"/>
              </a:rPr>
              <a:t>ode</a:t>
            </a:r>
          </a:p>
          <a:p>
            <a:pPr marL="812800" lvl="1" indent="-342900">
              <a:spcBef>
                <a:spcPts val="600"/>
              </a:spcBef>
              <a:buClr>
                <a:srgbClr val="091D5D"/>
              </a:buClr>
              <a:buFont typeface="Arial" panose="020B0604020202020204" pitchFamily="34" charset="0"/>
              <a:buChar char="•"/>
              <a:tabLst>
                <a:tab pos="355600" algn="l"/>
              </a:tabLst>
            </a:pPr>
            <a:r>
              <a:rPr lang="en-US" sz="1400" b="1" spc="10" dirty="0" smtClean="0">
                <a:solidFill>
                  <a:srgbClr val="002776"/>
                </a:solidFill>
                <a:latin typeface="Arial"/>
                <a:cs typeface="Arial"/>
              </a:rPr>
              <a:t>Group Results By</a:t>
            </a:r>
          </a:p>
          <a:p>
            <a:endParaRPr lang="en-US" sz="1400" dirty="0"/>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16</a:t>
            </a:fld>
            <a:endParaRPr lang="en-US" dirty="0"/>
          </a:p>
        </p:txBody>
      </p:sp>
      <p:grpSp>
        <p:nvGrpSpPr>
          <p:cNvPr id="8" name="Group 7"/>
          <p:cNvGrpSpPr/>
          <p:nvPr/>
        </p:nvGrpSpPr>
        <p:grpSpPr>
          <a:xfrm>
            <a:off x="228600" y="2286000"/>
            <a:ext cx="8686800" cy="1793766"/>
            <a:chOff x="194437" y="2057400"/>
            <a:chExt cx="8686800" cy="1793766"/>
          </a:xfrm>
        </p:grpSpPr>
        <p:pic>
          <p:nvPicPr>
            <p:cNvPr id="3" name="Picture 2"/>
            <p:cNvPicPr>
              <a:picLocks noChangeAspect="1"/>
            </p:cNvPicPr>
            <p:nvPr/>
          </p:nvPicPr>
          <p:blipFill>
            <a:blip r:embed="rId3"/>
            <a:stretch>
              <a:fillRect/>
            </a:stretch>
          </p:blipFill>
          <p:spPr>
            <a:xfrm>
              <a:off x="194437" y="2371695"/>
              <a:ext cx="8686800" cy="1479471"/>
            </a:xfrm>
            <a:prstGeom prst="rect">
              <a:avLst/>
            </a:prstGeom>
            <a:ln>
              <a:solidFill>
                <a:schemeClr val="tx1"/>
              </a:solidFill>
            </a:ln>
          </p:spPr>
        </p:pic>
        <p:cxnSp>
          <p:nvCxnSpPr>
            <p:cNvPr id="9" name="Straight Arrow Connector 8"/>
            <p:cNvCxnSpPr/>
            <p:nvPr/>
          </p:nvCxnSpPr>
          <p:spPr>
            <a:xfrm flipV="1">
              <a:off x="4909562" y="2292664"/>
              <a:ext cx="1" cy="675473"/>
            </a:xfrm>
            <a:prstGeom prst="straightConnector1">
              <a:avLst/>
            </a:prstGeom>
            <a:ln w="12700">
              <a:solidFill>
                <a:srgbClr val="00A1DE"/>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33600" y="2973196"/>
              <a:ext cx="4724400" cy="160499"/>
            </a:xfrm>
            <a:prstGeom prst="rect">
              <a:avLst/>
            </a:prstGeom>
            <a:no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752600" y="2609257"/>
              <a:ext cx="365717" cy="177498"/>
            </a:xfrm>
            <a:prstGeom prst="rect">
              <a:avLst/>
            </a:prstGeom>
            <a:no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1371600" y="2698006"/>
              <a:ext cx="368808" cy="6378"/>
            </a:xfrm>
            <a:prstGeom prst="straightConnector1">
              <a:avLst/>
            </a:prstGeom>
            <a:ln w="12700">
              <a:solidFill>
                <a:srgbClr val="00A1DE"/>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386286" y="2057400"/>
              <a:ext cx="8371428" cy="238095"/>
            </a:xfrm>
            <a:prstGeom prst="rect">
              <a:avLst/>
            </a:prstGeom>
            <a:ln w="38100">
              <a:solidFill>
                <a:srgbClr val="00A1DE"/>
              </a:solidFill>
            </a:ln>
          </p:spPr>
        </p:pic>
        <p:pic>
          <p:nvPicPr>
            <p:cNvPr id="7" name="Picture 6"/>
            <p:cNvPicPr>
              <a:picLocks noChangeAspect="1"/>
            </p:cNvPicPr>
            <p:nvPr/>
          </p:nvPicPr>
          <p:blipFill>
            <a:blip r:embed="rId5"/>
            <a:stretch>
              <a:fillRect/>
            </a:stretch>
          </p:blipFill>
          <p:spPr>
            <a:xfrm>
              <a:off x="803599" y="2630774"/>
              <a:ext cx="561905" cy="142857"/>
            </a:xfrm>
            <a:prstGeom prst="rect">
              <a:avLst/>
            </a:prstGeom>
            <a:ln w="38100">
              <a:solidFill>
                <a:srgbClr val="00A1DE"/>
              </a:solidFill>
            </a:ln>
          </p:spPr>
        </p:pic>
      </p:grpSp>
    </p:spTree>
    <p:extLst>
      <p:ext uri="{BB962C8B-B14F-4D97-AF65-F5344CB8AC3E}">
        <p14:creationId xmlns:p14="http://schemas.microsoft.com/office/powerpoint/2010/main" val="2718980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3400" y="1371600"/>
            <a:ext cx="7617460" cy="430887"/>
          </a:xfrm>
          <a:prstGeom prst="rect">
            <a:avLst/>
          </a:prstGeom>
        </p:spPr>
        <p:txBody>
          <a:bodyPr vert="horz" wrap="square" lIns="0" tIns="0" rIns="0" bIns="0" rtlCol="0">
            <a:spAutoFit/>
          </a:bodyPr>
          <a:lstStyle/>
          <a:p>
            <a:pPr marL="12700" marR="5080">
              <a:lnSpc>
                <a:spcPct val="100000"/>
              </a:lnSpc>
            </a:pPr>
            <a:r>
              <a:rPr lang="en-US" sz="1400" spc="-10" dirty="0">
                <a:solidFill>
                  <a:srgbClr val="091D5D"/>
                </a:solidFill>
                <a:latin typeface="Arial"/>
                <a:cs typeface="Arial"/>
              </a:rPr>
              <a:t>Th</a:t>
            </a:r>
            <a:r>
              <a:rPr lang="en-US" sz="1400" dirty="0">
                <a:solidFill>
                  <a:srgbClr val="091D5D"/>
                </a:solidFill>
                <a:latin typeface="Arial"/>
                <a:cs typeface="Arial"/>
              </a:rPr>
              <a:t>e</a:t>
            </a:r>
            <a:r>
              <a:rPr lang="en-US" sz="1400" spc="-10" dirty="0">
                <a:solidFill>
                  <a:srgbClr val="091D5D"/>
                </a:solidFill>
                <a:latin typeface="Arial"/>
                <a:cs typeface="Arial"/>
              </a:rPr>
              <a:t> </a:t>
            </a:r>
            <a:r>
              <a:rPr lang="en-US" sz="1400" spc="-5" dirty="0">
                <a:solidFill>
                  <a:srgbClr val="091D5D"/>
                </a:solidFill>
                <a:latin typeface="Arial"/>
                <a:cs typeface="Arial"/>
              </a:rPr>
              <a:t>c</a:t>
            </a:r>
            <a:r>
              <a:rPr lang="en-US" sz="1400" spc="-10" dirty="0">
                <a:solidFill>
                  <a:srgbClr val="091D5D"/>
                </a:solidFill>
                <a:latin typeface="Arial"/>
                <a:cs typeface="Arial"/>
              </a:rPr>
              <a:t>o</a:t>
            </a:r>
            <a:r>
              <a:rPr lang="en-US" sz="1400" spc="5" dirty="0">
                <a:solidFill>
                  <a:srgbClr val="091D5D"/>
                </a:solidFill>
                <a:latin typeface="Arial"/>
                <a:cs typeface="Arial"/>
              </a:rPr>
              <a:t>l</a:t>
            </a:r>
            <a:r>
              <a:rPr lang="en-US" sz="1400" spc="-10" dirty="0">
                <a:solidFill>
                  <a:srgbClr val="091D5D"/>
                </a:solidFill>
                <a:latin typeface="Arial"/>
                <a:cs typeface="Arial"/>
              </a:rPr>
              <a:t>u</a:t>
            </a:r>
            <a:r>
              <a:rPr lang="en-US" sz="1400" spc="-5" dirty="0">
                <a:solidFill>
                  <a:srgbClr val="091D5D"/>
                </a:solidFill>
                <a:latin typeface="Arial"/>
                <a:cs typeface="Arial"/>
              </a:rPr>
              <a:t>m</a:t>
            </a:r>
            <a:r>
              <a:rPr lang="en-US" sz="1400" dirty="0">
                <a:solidFill>
                  <a:srgbClr val="091D5D"/>
                </a:solidFill>
                <a:latin typeface="Arial"/>
                <a:cs typeface="Arial"/>
              </a:rPr>
              <a:t>n</a:t>
            </a:r>
            <a:r>
              <a:rPr lang="en-US" sz="1400" spc="-25" dirty="0">
                <a:solidFill>
                  <a:srgbClr val="091D5D"/>
                </a:solidFill>
                <a:latin typeface="Arial"/>
                <a:cs typeface="Arial"/>
              </a:rPr>
              <a:t> </a:t>
            </a:r>
            <a:r>
              <a:rPr lang="en-US" sz="1400" b="1" spc="-10" dirty="0" smtClean="0">
                <a:solidFill>
                  <a:srgbClr val="091D5D"/>
                </a:solidFill>
                <a:latin typeface="Arial"/>
                <a:cs typeface="Arial"/>
              </a:rPr>
              <a:t>Upd</a:t>
            </a:r>
            <a:r>
              <a:rPr lang="en-US" sz="1400" b="1" spc="-5" dirty="0" smtClean="0">
                <a:solidFill>
                  <a:srgbClr val="091D5D"/>
                </a:solidFill>
                <a:latin typeface="Arial"/>
                <a:cs typeface="Arial"/>
              </a:rPr>
              <a:t>a</a:t>
            </a:r>
            <a:r>
              <a:rPr lang="en-US" sz="1400" b="1" dirty="0" smtClean="0">
                <a:solidFill>
                  <a:srgbClr val="091D5D"/>
                </a:solidFill>
                <a:latin typeface="Arial"/>
                <a:cs typeface="Arial"/>
              </a:rPr>
              <a:t>te</a:t>
            </a:r>
            <a:r>
              <a:rPr lang="en-US" sz="1400" b="1" spc="-30" dirty="0" smtClean="0">
                <a:solidFill>
                  <a:srgbClr val="091D5D"/>
                </a:solidFill>
                <a:latin typeface="Arial"/>
                <a:cs typeface="Arial"/>
              </a:rPr>
              <a:t> </a:t>
            </a:r>
            <a:r>
              <a:rPr lang="en-US" sz="1400" b="1" spc="-5" dirty="0">
                <a:solidFill>
                  <a:srgbClr val="091D5D"/>
                </a:solidFill>
                <a:latin typeface="Arial"/>
                <a:cs typeface="Arial"/>
              </a:rPr>
              <a:t>Yea</a:t>
            </a:r>
            <a:r>
              <a:rPr lang="en-US" sz="1400" b="1" dirty="0">
                <a:solidFill>
                  <a:srgbClr val="091D5D"/>
                </a:solidFill>
                <a:latin typeface="Arial"/>
                <a:cs typeface="Arial"/>
              </a:rPr>
              <a:t>r </a:t>
            </a:r>
            <a:r>
              <a:rPr lang="en-US" sz="1400" b="1" spc="-5" dirty="0" smtClean="0">
                <a:solidFill>
                  <a:srgbClr val="091D5D"/>
                </a:solidFill>
                <a:latin typeface="Arial"/>
                <a:cs typeface="Arial"/>
              </a:rPr>
              <a:t>S</a:t>
            </a:r>
            <a:r>
              <a:rPr lang="en-US" sz="1400" b="1" dirty="0" smtClean="0">
                <a:solidFill>
                  <a:srgbClr val="091D5D"/>
                </a:solidFill>
                <a:latin typeface="Arial"/>
                <a:cs typeface="Arial"/>
              </a:rPr>
              <a:t>t</a:t>
            </a:r>
            <a:r>
              <a:rPr lang="en-US" sz="1400" b="1" spc="-5" dirty="0" smtClean="0">
                <a:solidFill>
                  <a:srgbClr val="091D5D"/>
                </a:solidFill>
                <a:latin typeface="Arial"/>
                <a:cs typeface="Arial"/>
              </a:rPr>
              <a:t>a</a:t>
            </a:r>
            <a:r>
              <a:rPr lang="en-US" sz="1400" b="1" dirty="0" smtClean="0">
                <a:solidFill>
                  <a:srgbClr val="091D5D"/>
                </a:solidFill>
                <a:latin typeface="Arial"/>
                <a:cs typeface="Arial"/>
              </a:rPr>
              <a:t>t</a:t>
            </a:r>
            <a:r>
              <a:rPr lang="en-US" sz="1400" b="1" spc="-10" dirty="0" smtClean="0">
                <a:solidFill>
                  <a:srgbClr val="091D5D"/>
                </a:solidFill>
                <a:latin typeface="Arial"/>
                <a:cs typeface="Arial"/>
              </a:rPr>
              <a:t>u</a:t>
            </a:r>
            <a:r>
              <a:rPr lang="en-US" sz="1400" b="1" spc="-5" dirty="0" smtClean="0">
                <a:solidFill>
                  <a:srgbClr val="091D5D"/>
                </a:solidFill>
                <a:latin typeface="Arial"/>
                <a:cs typeface="Arial"/>
              </a:rPr>
              <a:t>s</a:t>
            </a:r>
            <a:r>
              <a:rPr lang="en-US" sz="1400" spc="-40" dirty="0" smtClean="0">
                <a:solidFill>
                  <a:srgbClr val="091D5D"/>
                </a:solidFill>
                <a:latin typeface="Arial"/>
                <a:cs typeface="Arial"/>
              </a:rPr>
              <a:t> </a:t>
            </a:r>
            <a:r>
              <a:rPr lang="en-US" sz="1400" spc="-5" dirty="0">
                <a:solidFill>
                  <a:srgbClr val="091D5D"/>
                </a:solidFill>
                <a:latin typeface="Arial"/>
                <a:cs typeface="Arial"/>
              </a:rPr>
              <a:t>appears for G</a:t>
            </a:r>
            <a:r>
              <a:rPr lang="en-US" sz="1400" spc="-10" dirty="0">
                <a:solidFill>
                  <a:srgbClr val="091D5D"/>
                </a:solidFill>
                <a:latin typeface="Arial"/>
                <a:cs typeface="Arial"/>
              </a:rPr>
              <a:t>o</a:t>
            </a:r>
            <a:r>
              <a:rPr lang="en-US" sz="1400" spc="-5" dirty="0">
                <a:solidFill>
                  <a:srgbClr val="091D5D"/>
                </a:solidFill>
                <a:latin typeface="Arial"/>
                <a:cs typeface="Arial"/>
              </a:rPr>
              <a:t>a</a:t>
            </a:r>
            <a:r>
              <a:rPr lang="en-US" sz="1400" spc="5" dirty="0">
                <a:solidFill>
                  <a:srgbClr val="091D5D"/>
                </a:solidFill>
                <a:latin typeface="Arial"/>
                <a:cs typeface="Arial"/>
              </a:rPr>
              <a:t>l</a:t>
            </a:r>
            <a:r>
              <a:rPr lang="en-US" sz="1400" dirty="0">
                <a:solidFill>
                  <a:srgbClr val="091D5D"/>
                </a:solidFill>
                <a:latin typeface="Arial"/>
                <a:cs typeface="Arial"/>
              </a:rPr>
              <a:t>s</a:t>
            </a:r>
            <a:r>
              <a:rPr lang="en-US" sz="1400" spc="-30" dirty="0">
                <a:solidFill>
                  <a:srgbClr val="091D5D"/>
                </a:solidFill>
                <a:latin typeface="Arial"/>
                <a:cs typeface="Arial"/>
              </a:rPr>
              <a:t> </a:t>
            </a:r>
            <a:r>
              <a:rPr lang="en-US" sz="1400" spc="-5" dirty="0">
                <a:solidFill>
                  <a:srgbClr val="091D5D"/>
                </a:solidFill>
                <a:latin typeface="Arial"/>
                <a:cs typeface="Arial"/>
              </a:rPr>
              <a:t>a</a:t>
            </a:r>
            <a:r>
              <a:rPr lang="en-US" sz="1400" spc="-10" dirty="0">
                <a:solidFill>
                  <a:srgbClr val="091D5D"/>
                </a:solidFill>
                <a:latin typeface="Arial"/>
                <a:cs typeface="Arial"/>
              </a:rPr>
              <a:t>n</a:t>
            </a:r>
            <a:r>
              <a:rPr lang="en-US" sz="1400" dirty="0">
                <a:solidFill>
                  <a:srgbClr val="091D5D"/>
                </a:solidFill>
                <a:latin typeface="Arial"/>
                <a:cs typeface="Arial"/>
              </a:rPr>
              <a:t>d</a:t>
            </a:r>
            <a:r>
              <a:rPr lang="en-US" sz="1400" spc="-15" dirty="0">
                <a:solidFill>
                  <a:srgbClr val="091D5D"/>
                </a:solidFill>
                <a:latin typeface="Arial"/>
                <a:cs typeface="Arial"/>
              </a:rPr>
              <a:t> </a:t>
            </a:r>
            <a:r>
              <a:rPr lang="en-US" sz="1400" spc="-5" dirty="0">
                <a:solidFill>
                  <a:srgbClr val="091D5D"/>
                </a:solidFill>
                <a:latin typeface="Arial"/>
                <a:cs typeface="Arial"/>
              </a:rPr>
              <a:t>O</a:t>
            </a:r>
            <a:r>
              <a:rPr lang="en-US" sz="1400" spc="-10" dirty="0">
                <a:solidFill>
                  <a:srgbClr val="091D5D"/>
                </a:solidFill>
                <a:latin typeface="Arial"/>
                <a:cs typeface="Arial"/>
              </a:rPr>
              <a:t>b</a:t>
            </a:r>
            <a:r>
              <a:rPr lang="en-US" sz="1400" spc="5" dirty="0">
                <a:solidFill>
                  <a:srgbClr val="091D5D"/>
                </a:solidFill>
                <a:latin typeface="Arial"/>
                <a:cs typeface="Arial"/>
              </a:rPr>
              <a:t>j</a:t>
            </a:r>
            <a:r>
              <a:rPr lang="en-US" sz="1400" spc="-5" dirty="0">
                <a:solidFill>
                  <a:srgbClr val="091D5D"/>
                </a:solidFill>
                <a:latin typeface="Arial"/>
                <a:cs typeface="Arial"/>
              </a:rPr>
              <a:t>ec</a:t>
            </a:r>
            <a:r>
              <a:rPr lang="en-US" sz="1400" dirty="0">
                <a:solidFill>
                  <a:srgbClr val="091D5D"/>
                </a:solidFill>
                <a:latin typeface="Arial"/>
                <a:cs typeface="Arial"/>
              </a:rPr>
              <a:t>t</a:t>
            </a:r>
            <a:r>
              <a:rPr lang="en-US" sz="1400" spc="5" dirty="0">
                <a:solidFill>
                  <a:srgbClr val="091D5D"/>
                </a:solidFill>
                <a:latin typeface="Arial"/>
                <a:cs typeface="Arial"/>
              </a:rPr>
              <a:t>i</a:t>
            </a:r>
            <a:r>
              <a:rPr lang="en-US" sz="1400" spc="-15" dirty="0">
                <a:solidFill>
                  <a:srgbClr val="091D5D"/>
                </a:solidFill>
                <a:latin typeface="Arial"/>
                <a:cs typeface="Arial"/>
              </a:rPr>
              <a:t>v</a:t>
            </a:r>
            <a:r>
              <a:rPr lang="en-US" sz="1400" spc="-5" dirty="0">
                <a:solidFill>
                  <a:srgbClr val="091D5D"/>
                </a:solidFill>
                <a:latin typeface="Arial"/>
                <a:cs typeface="Arial"/>
              </a:rPr>
              <a:t>e</a:t>
            </a:r>
            <a:r>
              <a:rPr lang="en-US" sz="1400" dirty="0">
                <a:solidFill>
                  <a:srgbClr val="091D5D"/>
                </a:solidFill>
                <a:latin typeface="Arial"/>
                <a:cs typeface="Arial"/>
              </a:rPr>
              <a:t>s</a:t>
            </a:r>
            <a:r>
              <a:rPr lang="en-US" sz="1400" spc="-45" dirty="0">
                <a:solidFill>
                  <a:srgbClr val="091D5D"/>
                </a:solidFill>
                <a:latin typeface="Arial"/>
                <a:cs typeface="Arial"/>
              </a:rPr>
              <a:t> </a:t>
            </a:r>
            <a:r>
              <a:rPr lang="en-US" sz="1400" spc="5" dirty="0">
                <a:solidFill>
                  <a:srgbClr val="091D5D"/>
                </a:solidFill>
                <a:latin typeface="Arial"/>
                <a:cs typeface="Arial"/>
              </a:rPr>
              <a:t>i</a:t>
            </a:r>
            <a:r>
              <a:rPr lang="en-US" sz="1400" dirty="0">
                <a:solidFill>
                  <a:srgbClr val="091D5D"/>
                </a:solidFill>
                <a:latin typeface="Arial"/>
                <a:cs typeface="Arial"/>
              </a:rPr>
              <a:t>n</a:t>
            </a:r>
            <a:r>
              <a:rPr lang="en-US" sz="1400" spc="-25" dirty="0">
                <a:solidFill>
                  <a:srgbClr val="091D5D"/>
                </a:solidFill>
                <a:latin typeface="Arial"/>
                <a:cs typeface="Arial"/>
              </a:rPr>
              <a:t> </a:t>
            </a:r>
            <a:r>
              <a:rPr lang="en-US" sz="1400" spc="-5" dirty="0">
                <a:solidFill>
                  <a:srgbClr val="091D5D"/>
                </a:solidFill>
                <a:latin typeface="Arial"/>
                <a:cs typeface="Arial"/>
              </a:rPr>
              <a:t>a</a:t>
            </a:r>
            <a:r>
              <a:rPr lang="en-US" sz="1400" dirty="0">
                <a:solidFill>
                  <a:srgbClr val="091D5D"/>
                </a:solidFill>
                <a:latin typeface="Arial"/>
                <a:cs typeface="Arial"/>
              </a:rPr>
              <a:t>n</a:t>
            </a:r>
            <a:r>
              <a:rPr lang="en-US" sz="1400" spc="-15" dirty="0">
                <a:solidFill>
                  <a:srgbClr val="091D5D"/>
                </a:solidFill>
                <a:latin typeface="Arial"/>
                <a:cs typeface="Arial"/>
              </a:rPr>
              <a:t> </a:t>
            </a:r>
            <a:r>
              <a:rPr lang="en-US" sz="1400" spc="-10" dirty="0">
                <a:solidFill>
                  <a:srgbClr val="091D5D"/>
                </a:solidFill>
                <a:latin typeface="Arial"/>
                <a:cs typeface="Arial"/>
              </a:rPr>
              <a:t>upd</a:t>
            </a:r>
            <a:r>
              <a:rPr lang="en-US" sz="1400" spc="-5" dirty="0">
                <a:solidFill>
                  <a:srgbClr val="091D5D"/>
                </a:solidFill>
                <a:latin typeface="Arial"/>
                <a:cs typeface="Arial"/>
              </a:rPr>
              <a:t>a</a:t>
            </a:r>
            <a:r>
              <a:rPr lang="en-US" sz="1400" dirty="0">
                <a:solidFill>
                  <a:srgbClr val="091D5D"/>
                </a:solidFill>
                <a:latin typeface="Arial"/>
                <a:cs typeface="Arial"/>
              </a:rPr>
              <a:t>te</a:t>
            </a:r>
            <a:r>
              <a:rPr lang="en-US" sz="1400" spc="-30" dirty="0">
                <a:solidFill>
                  <a:srgbClr val="091D5D"/>
                </a:solidFill>
                <a:latin typeface="Arial"/>
                <a:cs typeface="Arial"/>
              </a:rPr>
              <a:t> </a:t>
            </a:r>
            <a:r>
              <a:rPr lang="en-US" sz="1400" spc="-50" dirty="0">
                <a:solidFill>
                  <a:srgbClr val="091D5D"/>
                </a:solidFill>
                <a:latin typeface="Arial"/>
                <a:cs typeface="Arial"/>
              </a:rPr>
              <a:t>y</a:t>
            </a:r>
            <a:r>
              <a:rPr lang="en-US" sz="1400" spc="-5" dirty="0">
                <a:solidFill>
                  <a:srgbClr val="091D5D"/>
                </a:solidFill>
                <a:latin typeface="Arial"/>
                <a:cs typeface="Arial"/>
              </a:rPr>
              <a:t>ea</a:t>
            </a:r>
            <a:r>
              <a:rPr lang="en-US" sz="1400" dirty="0">
                <a:solidFill>
                  <a:srgbClr val="091D5D"/>
                </a:solidFill>
                <a:latin typeface="Arial"/>
                <a:cs typeface="Arial"/>
              </a:rPr>
              <a:t>r </a:t>
            </a:r>
            <a:r>
              <a:rPr lang="en-US" sz="1400" spc="5" dirty="0">
                <a:solidFill>
                  <a:srgbClr val="091D5D"/>
                </a:solidFill>
                <a:latin typeface="Arial"/>
                <a:cs typeface="Arial"/>
              </a:rPr>
              <a:t>I</a:t>
            </a:r>
            <a:r>
              <a:rPr lang="en-US" sz="1400" dirty="0">
                <a:solidFill>
                  <a:srgbClr val="091D5D"/>
                </a:solidFill>
                <a:latin typeface="Arial"/>
                <a:cs typeface="Arial"/>
              </a:rPr>
              <a:t>SP.</a:t>
            </a:r>
            <a:r>
              <a:rPr lang="en-US" sz="1400" spc="-15" dirty="0">
                <a:solidFill>
                  <a:srgbClr val="091D5D"/>
                </a:solidFill>
                <a:latin typeface="Arial"/>
                <a:cs typeface="Arial"/>
              </a:rPr>
              <a:t> </a:t>
            </a:r>
            <a:r>
              <a:rPr lang="en-US" sz="1400" spc="-10" dirty="0">
                <a:solidFill>
                  <a:srgbClr val="091D5D"/>
                </a:solidFill>
                <a:latin typeface="Arial"/>
                <a:cs typeface="Arial"/>
              </a:rPr>
              <a:t>T</a:t>
            </a:r>
            <a:r>
              <a:rPr lang="en-US" sz="1400" spc="-5" dirty="0">
                <a:solidFill>
                  <a:srgbClr val="091D5D"/>
                </a:solidFill>
                <a:latin typeface="Arial"/>
                <a:cs typeface="Arial"/>
              </a:rPr>
              <a:t>h</a:t>
            </a:r>
            <a:r>
              <a:rPr lang="en-US" sz="1400" dirty="0">
                <a:solidFill>
                  <a:srgbClr val="091D5D"/>
                </a:solidFill>
                <a:latin typeface="Arial"/>
                <a:cs typeface="Arial"/>
              </a:rPr>
              <a:t>e</a:t>
            </a:r>
            <a:r>
              <a:rPr lang="en-US" sz="1400" spc="-20" dirty="0">
                <a:solidFill>
                  <a:srgbClr val="091D5D"/>
                </a:solidFill>
                <a:latin typeface="Arial"/>
                <a:cs typeface="Arial"/>
              </a:rPr>
              <a:t> </a:t>
            </a:r>
            <a:r>
              <a:rPr lang="en-US" sz="1400" spc="5" dirty="0">
                <a:solidFill>
                  <a:srgbClr val="091D5D"/>
                </a:solidFill>
                <a:latin typeface="Arial"/>
                <a:cs typeface="Arial"/>
              </a:rPr>
              <a:t>t</a:t>
            </a:r>
            <a:r>
              <a:rPr lang="en-US" sz="1400" spc="-5" dirty="0">
                <a:solidFill>
                  <a:srgbClr val="091D5D"/>
                </a:solidFill>
                <a:latin typeface="Arial"/>
                <a:cs typeface="Arial"/>
              </a:rPr>
              <a:t>ab</a:t>
            </a:r>
            <a:r>
              <a:rPr lang="en-US" sz="1400" dirty="0">
                <a:solidFill>
                  <a:srgbClr val="091D5D"/>
                </a:solidFill>
                <a:latin typeface="Arial"/>
                <a:cs typeface="Arial"/>
              </a:rPr>
              <a:t>le</a:t>
            </a:r>
            <a:r>
              <a:rPr lang="en-US" sz="1400" spc="-20" dirty="0">
                <a:solidFill>
                  <a:srgbClr val="091D5D"/>
                </a:solidFill>
                <a:latin typeface="Arial"/>
                <a:cs typeface="Arial"/>
              </a:rPr>
              <a:t> </a:t>
            </a:r>
            <a:r>
              <a:rPr lang="en-US" sz="1400" spc="-5" dirty="0">
                <a:solidFill>
                  <a:srgbClr val="091D5D"/>
                </a:solidFill>
                <a:latin typeface="Arial"/>
                <a:cs typeface="Arial"/>
              </a:rPr>
              <a:t>be</a:t>
            </a:r>
            <a:r>
              <a:rPr lang="en-US" sz="1400" dirty="0">
                <a:solidFill>
                  <a:srgbClr val="091D5D"/>
                </a:solidFill>
                <a:latin typeface="Arial"/>
                <a:cs typeface="Arial"/>
              </a:rPr>
              <a:t>l</a:t>
            </a:r>
            <a:r>
              <a:rPr lang="en-US" sz="1400" spc="-5" dirty="0">
                <a:solidFill>
                  <a:srgbClr val="091D5D"/>
                </a:solidFill>
                <a:latin typeface="Arial"/>
                <a:cs typeface="Arial"/>
              </a:rPr>
              <a:t>o</a:t>
            </a:r>
            <a:r>
              <a:rPr lang="en-US" sz="1400" dirty="0">
                <a:solidFill>
                  <a:srgbClr val="091D5D"/>
                </a:solidFill>
                <a:latin typeface="Arial"/>
                <a:cs typeface="Arial"/>
              </a:rPr>
              <a:t>w</a:t>
            </a:r>
            <a:r>
              <a:rPr lang="en-US" sz="1400" spc="-25" dirty="0">
                <a:solidFill>
                  <a:srgbClr val="091D5D"/>
                </a:solidFill>
                <a:latin typeface="Arial"/>
                <a:cs typeface="Arial"/>
              </a:rPr>
              <a:t> </a:t>
            </a:r>
            <a:r>
              <a:rPr lang="en-US" sz="1400" spc="5" dirty="0">
                <a:solidFill>
                  <a:srgbClr val="091D5D"/>
                </a:solidFill>
                <a:latin typeface="Arial"/>
                <a:cs typeface="Arial"/>
              </a:rPr>
              <a:t>f</a:t>
            </a:r>
            <a:r>
              <a:rPr lang="en-US" sz="1400" spc="-5" dirty="0">
                <a:solidFill>
                  <a:srgbClr val="091D5D"/>
                </a:solidFill>
                <a:latin typeface="Arial"/>
                <a:cs typeface="Arial"/>
              </a:rPr>
              <a:t>u</a:t>
            </a:r>
            <a:r>
              <a:rPr lang="en-US" sz="1400" dirty="0">
                <a:solidFill>
                  <a:srgbClr val="091D5D"/>
                </a:solidFill>
                <a:latin typeface="Arial"/>
                <a:cs typeface="Arial"/>
              </a:rPr>
              <a:t>r</a:t>
            </a:r>
            <a:r>
              <a:rPr lang="en-US" sz="1400" spc="5" dirty="0">
                <a:solidFill>
                  <a:srgbClr val="091D5D"/>
                </a:solidFill>
                <a:latin typeface="Arial"/>
                <a:cs typeface="Arial"/>
              </a:rPr>
              <a:t>t</a:t>
            </a:r>
            <a:r>
              <a:rPr lang="en-US" sz="1400" spc="-5" dirty="0">
                <a:solidFill>
                  <a:srgbClr val="091D5D"/>
                </a:solidFill>
                <a:latin typeface="Arial"/>
                <a:cs typeface="Arial"/>
              </a:rPr>
              <a:t>he</a:t>
            </a:r>
            <a:r>
              <a:rPr lang="en-US" sz="1400" dirty="0">
                <a:solidFill>
                  <a:srgbClr val="091D5D"/>
                </a:solidFill>
                <a:latin typeface="Arial"/>
                <a:cs typeface="Arial"/>
              </a:rPr>
              <a:t>r</a:t>
            </a:r>
            <a:r>
              <a:rPr lang="en-US" sz="1400" spc="-45" dirty="0">
                <a:solidFill>
                  <a:srgbClr val="091D5D"/>
                </a:solidFill>
                <a:latin typeface="Arial"/>
                <a:cs typeface="Arial"/>
              </a:rPr>
              <a:t> </a:t>
            </a:r>
            <a:r>
              <a:rPr lang="en-US" sz="1400" spc="-5" dirty="0">
                <a:solidFill>
                  <a:srgbClr val="091D5D"/>
                </a:solidFill>
                <a:latin typeface="Arial"/>
                <a:cs typeface="Arial"/>
              </a:rPr>
              <a:t>de</a:t>
            </a:r>
            <a:r>
              <a:rPr lang="en-US" sz="1400" spc="5" dirty="0">
                <a:solidFill>
                  <a:srgbClr val="091D5D"/>
                </a:solidFill>
                <a:latin typeface="Arial"/>
                <a:cs typeface="Arial"/>
              </a:rPr>
              <a:t>sc</a:t>
            </a:r>
            <a:r>
              <a:rPr lang="en-US" sz="1400" dirty="0">
                <a:solidFill>
                  <a:srgbClr val="091D5D"/>
                </a:solidFill>
                <a:latin typeface="Arial"/>
                <a:cs typeface="Arial"/>
              </a:rPr>
              <a:t>ri</a:t>
            </a:r>
            <a:r>
              <a:rPr lang="en-US" sz="1400" spc="-5" dirty="0">
                <a:solidFill>
                  <a:srgbClr val="091D5D"/>
                </a:solidFill>
                <a:latin typeface="Arial"/>
                <a:cs typeface="Arial"/>
              </a:rPr>
              <a:t>be</a:t>
            </a:r>
            <a:r>
              <a:rPr lang="en-US" sz="1400" dirty="0">
                <a:solidFill>
                  <a:srgbClr val="091D5D"/>
                </a:solidFill>
                <a:latin typeface="Arial"/>
                <a:cs typeface="Arial"/>
              </a:rPr>
              <a:t>s</a:t>
            </a:r>
            <a:r>
              <a:rPr lang="en-US" sz="1400" spc="-50" dirty="0">
                <a:solidFill>
                  <a:srgbClr val="091D5D"/>
                </a:solidFill>
                <a:latin typeface="Arial"/>
                <a:cs typeface="Arial"/>
              </a:rPr>
              <a:t> </a:t>
            </a:r>
            <a:r>
              <a:rPr lang="en-US" sz="1400" spc="5" dirty="0">
                <a:solidFill>
                  <a:srgbClr val="091D5D"/>
                </a:solidFill>
                <a:latin typeface="Arial"/>
                <a:cs typeface="Arial"/>
              </a:rPr>
              <a:t>how to use t</a:t>
            </a:r>
            <a:r>
              <a:rPr lang="en-US" sz="1400" spc="-5" dirty="0">
                <a:solidFill>
                  <a:srgbClr val="091D5D"/>
                </a:solidFill>
                <a:latin typeface="Arial"/>
                <a:cs typeface="Arial"/>
              </a:rPr>
              <a:t>h</a:t>
            </a:r>
            <a:r>
              <a:rPr lang="en-US" sz="1400" dirty="0">
                <a:solidFill>
                  <a:srgbClr val="091D5D"/>
                </a:solidFill>
                <a:latin typeface="Arial"/>
                <a:cs typeface="Arial"/>
              </a:rPr>
              <a:t>e</a:t>
            </a:r>
            <a:r>
              <a:rPr lang="en-US" sz="1400" spc="-20" dirty="0">
                <a:solidFill>
                  <a:srgbClr val="091D5D"/>
                </a:solidFill>
                <a:latin typeface="Arial"/>
                <a:cs typeface="Arial"/>
              </a:rPr>
              <a:t> </a:t>
            </a:r>
            <a:r>
              <a:rPr lang="en-US" sz="1400" spc="5" dirty="0">
                <a:solidFill>
                  <a:srgbClr val="091D5D"/>
                </a:solidFill>
                <a:latin typeface="Arial"/>
                <a:cs typeface="Arial"/>
              </a:rPr>
              <a:t>f</a:t>
            </a:r>
            <a:r>
              <a:rPr lang="en-US" sz="1400" dirty="0">
                <a:solidFill>
                  <a:srgbClr val="091D5D"/>
                </a:solidFill>
                <a:latin typeface="Arial"/>
                <a:cs typeface="Arial"/>
              </a:rPr>
              <a:t>i</a:t>
            </a:r>
            <a:r>
              <a:rPr lang="en-US" sz="1400" spc="-20" dirty="0">
                <a:solidFill>
                  <a:srgbClr val="091D5D"/>
                </a:solidFill>
                <a:latin typeface="Arial"/>
                <a:cs typeface="Arial"/>
              </a:rPr>
              <a:t>v</a:t>
            </a:r>
            <a:r>
              <a:rPr lang="en-US" sz="1400" dirty="0">
                <a:solidFill>
                  <a:srgbClr val="091D5D"/>
                </a:solidFill>
                <a:latin typeface="Arial"/>
                <a:cs typeface="Arial"/>
              </a:rPr>
              <a:t>e</a:t>
            </a:r>
            <a:r>
              <a:rPr lang="en-US" sz="1400" spc="-10" dirty="0">
                <a:solidFill>
                  <a:srgbClr val="091D5D"/>
                </a:solidFill>
                <a:latin typeface="Arial"/>
                <a:cs typeface="Arial"/>
              </a:rPr>
              <a:t> </a:t>
            </a:r>
            <a:r>
              <a:rPr lang="en-US" sz="1400" spc="5" dirty="0" smtClean="0">
                <a:solidFill>
                  <a:srgbClr val="091D5D"/>
                </a:solidFill>
                <a:latin typeface="Arial"/>
                <a:cs typeface="Arial"/>
              </a:rPr>
              <a:t>st</a:t>
            </a:r>
            <a:r>
              <a:rPr lang="en-US" sz="1400" spc="-5" dirty="0" smtClean="0">
                <a:solidFill>
                  <a:srgbClr val="091D5D"/>
                </a:solidFill>
                <a:latin typeface="Arial"/>
                <a:cs typeface="Arial"/>
              </a:rPr>
              <a:t>a</a:t>
            </a:r>
            <a:r>
              <a:rPr lang="en-US" sz="1400" spc="5" dirty="0" smtClean="0">
                <a:solidFill>
                  <a:srgbClr val="091D5D"/>
                </a:solidFill>
                <a:latin typeface="Arial"/>
                <a:cs typeface="Arial"/>
              </a:rPr>
              <a:t>t</a:t>
            </a:r>
            <a:r>
              <a:rPr lang="en-US" sz="1400" spc="-5" dirty="0" smtClean="0">
                <a:solidFill>
                  <a:srgbClr val="091D5D"/>
                </a:solidFill>
                <a:latin typeface="Arial"/>
                <a:cs typeface="Arial"/>
              </a:rPr>
              <a:t>u</a:t>
            </a:r>
            <a:r>
              <a:rPr lang="en-US" sz="1400" spc="5" dirty="0" smtClean="0">
                <a:solidFill>
                  <a:srgbClr val="091D5D"/>
                </a:solidFill>
                <a:latin typeface="Arial"/>
                <a:cs typeface="Arial"/>
              </a:rPr>
              <a:t>s</a:t>
            </a:r>
            <a:r>
              <a:rPr lang="en-US" sz="1400" spc="-15" dirty="0" smtClean="0">
                <a:solidFill>
                  <a:srgbClr val="091D5D"/>
                </a:solidFill>
                <a:latin typeface="Arial"/>
                <a:cs typeface="Arial"/>
              </a:rPr>
              <a:t>e</a:t>
            </a:r>
            <a:r>
              <a:rPr lang="en-US" sz="1400" dirty="0" smtClean="0">
                <a:solidFill>
                  <a:srgbClr val="091D5D"/>
                </a:solidFill>
                <a:latin typeface="Arial"/>
                <a:cs typeface="Arial"/>
              </a:rPr>
              <a:t>s</a:t>
            </a:r>
            <a:r>
              <a:rPr lang="en-US" sz="1400" spc="-35" dirty="0" smtClean="0">
                <a:solidFill>
                  <a:srgbClr val="091D5D"/>
                </a:solidFill>
                <a:latin typeface="Arial"/>
                <a:cs typeface="Arial"/>
              </a:rPr>
              <a:t> </a:t>
            </a:r>
            <a:r>
              <a:rPr lang="en-US" sz="1400" spc="-5" dirty="0">
                <a:solidFill>
                  <a:srgbClr val="091D5D"/>
                </a:solidFill>
                <a:latin typeface="Arial"/>
                <a:cs typeface="Arial"/>
              </a:rPr>
              <a:t>a</a:t>
            </a:r>
            <a:r>
              <a:rPr lang="en-US" sz="1400" spc="-20" dirty="0">
                <a:solidFill>
                  <a:srgbClr val="091D5D"/>
                </a:solidFill>
                <a:latin typeface="Arial"/>
                <a:cs typeface="Arial"/>
              </a:rPr>
              <a:t>v</a:t>
            </a:r>
            <a:r>
              <a:rPr lang="en-US" sz="1400" spc="-5" dirty="0">
                <a:solidFill>
                  <a:srgbClr val="091D5D"/>
                </a:solidFill>
                <a:latin typeface="Arial"/>
                <a:cs typeface="Arial"/>
              </a:rPr>
              <a:t>a</a:t>
            </a:r>
            <a:r>
              <a:rPr lang="en-US" sz="1400" dirty="0">
                <a:solidFill>
                  <a:srgbClr val="091D5D"/>
                </a:solidFill>
                <a:latin typeface="Arial"/>
                <a:cs typeface="Arial"/>
              </a:rPr>
              <a:t>il</a:t>
            </a:r>
            <a:r>
              <a:rPr lang="en-US" sz="1400" spc="-5" dirty="0">
                <a:solidFill>
                  <a:srgbClr val="091D5D"/>
                </a:solidFill>
                <a:latin typeface="Arial"/>
                <a:cs typeface="Arial"/>
              </a:rPr>
              <a:t>ab</a:t>
            </a:r>
            <a:r>
              <a:rPr lang="en-US" sz="1400" dirty="0">
                <a:solidFill>
                  <a:srgbClr val="091D5D"/>
                </a:solidFill>
                <a:latin typeface="Arial"/>
                <a:cs typeface="Arial"/>
              </a:rPr>
              <a:t>le</a:t>
            </a:r>
            <a:r>
              <a:rPr lang="en-US" sz="1400" spc="-10" dirty="0">
                <a:solidFill>
                  <a:srgbClr val="091D5D"/>
                </a:solidFill>
                <a:latin typeface="Arial"/>
                <a:cs typeface="Arial"/>
              </a:rPr>
              <a:t> </a:t>
            </a:r>
            <a:r>
              <a:rPr lang="en-US" sz="1400" spc="5" dirty="0">
                <a:solidFill>
                  <a:srgbClr val="091D5D"/>
                </a:solidFill>
                <a:latin typeface="Arial"/>
                <a:cs typeface="Arial"/>
              </a:rPr>
              <a:t>f</a:t>
            </a:r>
            <a:r>
              <a:rPr lang="en-US" sz="1400" spc="-5" dirty="0">
                <a:solidFill>
                  <a:srgbClr val="091D5D"/>
                </a:solidFill>
                <a:latin typeface="Arial"/>
                <a:cs typeface="Arial"/>
              </a:rPr>
              <a:t>o</a:t>
            </a:r>
            <a:r>
              <a:rPr lang="en-US" sz="1400" dirty="0">
                <a:solidFill>
                  <a:srgbClr val="091D5D"/>
                </a:solidFill>
                <a:latin typeface="Arial"/>
                <a:cs typeface="Arial"/>
              </a:rPr>
              <a:t>r</a:t>
            </a:r>
            <a:r>
              <a:rPr lang="en-US" sz="1400" spc="-30" dirty="0">
                <a:solidFill>
                  <a:srgbClr val="091D5D"/>
                </a:solidFill>
                <a:latin typeface="Arial"/>
                <a:cs typeface="Arial"/>
              </a:rPr>
              <a:t> </a:t>
            </a:r>
            <a:r>
              <a:rPr lang="en-US" sz="1400" spc="-5" dirty="0">
                <a:solidFill>
                  <a:srgbClr val="091D5D"/>
                </a:solidFill>
                <a:latin typeface="Arial"/>
                <a:cs typeface="Arial"/>
              </a:rPr>
              <a:t>Goa</a:t>
            </a:r>
            <a:r>
              <a:rPr lang="en-US" sz="1400" dirty="0">
                <a:solidFill>
                  <a:srgbClr val="091D5D"/>
                </a:solidFill>
                <a:latin typeface="Arial"/>
                <a:cs typeface="Arial"/>
              </a:rPr>
              <a:t>l</a:t>
            </a:r>
            <a:r>
              <a:rPr lang="en-US" sz="1400" spc="5" dirty="0">
                <a:solidFill>
                  <a:srgbClr val="091D5D"/>
                </a:solidFill>
                <a:latin typeface="Arial"/>
                <a:cs typeface="Arial"/>
              </a:rPr>
              <a:t>s</a:t>
            </a:r>
            <a:r>
              <a:rPr lang="en-US" sz="1400" dirty="0">
                <a:solidFill>
                  <a:srgbClr val="091D5D"/>
                </a:solidFill>
                <a:latin typeface="Arial"/>
                <a:cs typeface="Arial"/>
              </a:rPr>
              <a:t> and </a:t>
            </a:r>
            <a:r>
              <a:rPr lang="en-US" sz="1400" dirty="0" smtClean="0">
                <a:solidFill>
                  <a:srgbClr val="091D5D"/>
                </a:solidFill>
                <a:latin typeface="Arial"/>
                <a:cs typeface="Arial"/>
              </a:rPr>
              <a:t>Objectives. </a:t>
            </a:r>
            <a:endParaRPr lang="en-US" sz="1400" dirty="0">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Upda</a:t>
            </a:r>
            <a:r>
              <a:rPr lang="en-US" dirty="0"/>
              <a:t>te</a:t>
            </a:r>
            <a:r>
              <a:rPr lang="en-US" spc="-35" dirty="0"/>
              <a:t> </a:t>
            </a:r>
            <a:r>
              <a:rPr lang="en-US" spc="-225" dirty="0"/>
              <a:t>Y</a:t>
            </a:r>
            <a:r>
              <a:rPr lang="en-US" spc="-5" dirty="0"/>
              <a:t>ea</a:t>
            </a:r>
            <a:r>
              <a:rPr lang="en-US" dirty="0"/>
              <a:t>r</a:t>
            </a:r>
            <a:r>
              <a:rPr lang="en-US" spc="5" dirty="0"/>
              <a:t> </a:t>
            </a:r>
            <a:r>
              <a:rPr lang="en-US" spc="-5" dirty="0"/>
              <a:t>S</a:t>
            </a:r>
            <a:r>
              <a:rPr lang="en-US" dirty="0"/>
              <a:t>t</a:t>
            </a:r>
            <a:r>
              <a:rPr lang="en-US" spc="-5" dirty="0"/>
              <a:t>a</a:t>
            </a:r>
            <a:r>
              <a:rPr lang="en-US" dirty="0"/>
              <a:t>t</a:t>
            </a:r>
            <a:r>
              <a:rPr lang="en-US" spc="-5" dirty="0"/>
              <a:t>u</a:t>
            </a:r>
            <a:r>
              <a:rPr lang="en-US" dirty="0"/>
              <a:t>s</a:t>
            </a:r>
            <a:r>
              <a:rPr lang="en-US" spc="-10" dirty="0"/>
              <a:t> </a:t>
            </a:r>
            <a:r>
              <a:rPr lang="en-US" dirty="0"/>
              <a:t>f</a:t>
            </a:r>
            <a:r>
              <a:rPr lang="en-US" spc="-5" dirty="0"/>
              <a:t>o</a:t>
            </a:r>
            <a:r>
              <a:rPr lang="en-US" dirty="0"/>
              <a:t>r</a:t>
            </a:r>
            <a:r>
              <a:rPr lang="en-US" spc="-5" dirty="0"/>
              <a:t> </a:t>
            </a:r>
            <a:r>
              <a:rPr lang="en-US" dirty="0"/>
              <a:t>G</a:t>
            </a:r>
            <a:r>
              <a:rPr lang="en-US" spc="-5" dirty="0"/>
              <a:t>oal</a:t>
            </a:r>
            <a:r>
              <a:rPr lang="en-US" dirty="0"/>
              <a:t>s and Objectives </a:t>
            </a:r>
            <a:endParaRPr spc="-5" dirty="0"/>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17</a:t>
            </a:fld>
            <a:endParaRPr lang="en-US" dirty="0"/>
          </a:p>
        </p:txBody>
      </p:sp>
      <p:graphicFrame>
        <p:nvGraphicFramePr>
          <p:cNvPr id="7" name="object 5"/>
          <p:cNvGraphicFramePr>
            <a:graphicFrameLocks noGrp="1"/>
          </p:cNvGraphicFramePr>
          <p:nvPr>
            <p:extLst>
              <p:ext uri="{D42A27DB-BD31-4B8C-83A1-F6EECF244321}">
                <p14:modId xmlns:p14="http://schemas.microsoft.com/office/powerpoint/2010/main" val="3433850501"/>
              </p:ext>
            </p:extLst>
          </p:nvPr>
        </p:nvGraphicFramePr>
        <p:xfrm>
          <a:off x="723901" y="2057400"/>
          <a:ext cx="7696199" cy="2641386"/>
        </p:xfrm>
        <a:graphic>
          <a:graphicData uri="http://schemas.openxmlformats.org/drawingml/2006/table">
            <a:tbl>
              <a:tblPr firstRow="1" bandRow="1">
                <a:tableStyleId>{2D5ABB26-0587-4C30-8999-92F81FD0307C}</a:tableStyleId>
              </a:tblPr>
              <a:tblGrid>
                <a:gridCol w="2063750"/>
                <a:gridCol w="5632449"/>
              </a:tblGrid>
              <a:tr h="214641">
                <a:tc>
                  <a:txBody>
                    <a:bodyPr/>
                    <a:lstStyle/>
                    <a:p>
                      <a:pPr algn="ctr">
                        <a:lnSpc>
                          <a:spcPct val="100000"/>
                        </a:lnSpc>
                      </a:pPr>
                      <a:r>
                        <a:rPr sz="1000" b="1" spc="-5" dirty="0" smtClean="0">
                          <a:solidFill>
                            <a:srgbClr val="FFFFFF"/>
                          </a:solidFill>
                          <a:latin typeface="Arial"/>
                          <a:cs typeface="Arial"/>
                        </a:rPr>
                        <a:t>Upd</a:t>
                      </a:r>
                      <a:r>
                        <a:rPr sz="1000" b="1" dirty="0" smtClean="0">
                          <a:solidFill>
                            <a:srgbClr val="FFFFFF"/>
                          </a:solidFill>
                          <a:latin typeface="Arial"/>
                          <a:cs typeface="Arial"/>
                        </a:rPr>
                        <a:t>a</a:t>
                      </a:r>
                      <a:r>
                        <a:rPr sz="1000" b="1" spc="-5" dirty="0" smtClean="0">
                          <a:solidFill>
                            <a:srgbClr val="FFFFFF"/>
                          </a:solidFill>
                          <a:latin typeface="Arial"/>
                          <a:cs typeface="Arial"/>
                        </a:rPr>
                        <a:t>t</a:t>
                      </a:r>
                      <a:r>
                        <a:rPr sz="1000" b="1" dirty="0" smtClean="0">
                          <a:solidFill>
                            <a:srgbClr val="FFFFFF"/>
                          </a:solidFill>
                          <a:latin typeface="Arial"/>
                          <a:cs typeface="Arial"/>
                        </a:rPr>
                        <a:t>e</a:t>
                      </a:r>
                      <a:r>
                        <a:rPr sz="1000" b="1" spc="-20" dirty="0" smtClean="0">
                          <a:solidFill>
                            <a:srgbClr val="FFFFFF"/>
                          </a:solidFill>
                          <a:latin typeface="Arial"/>
                          <a:cs typeface="Arial"/>
                        </a:rPr>
                        <a:t> </a:t>
                      </a:r>
                      <a:r>
                        <a:rPr sz="1000" b="1" spc="-70" dirty="0" smtClean="0">
                          <a:solidFill>
                            <a:srgbClr val="FFFFFF"/>
                          </a:solidFill>
                          <a:latin typeface="Arial"/>
                          <a:cs typeface="Arial"/>
                        </a:rPr>
                        <a:t>Y</a:t>
                      </a:r>
                      <a:r>
                        <a:rPr sz="1000" b="1" dirty="0" smtClean="0">
                          <a:solidFill>
                            <a:srgbClr val="FFFFFF"/>
                          </a:solidFill>
                          <a:latin typeface="Arial"/>
                          <a:cs typeface="Arial"/>
                        </a:rPr>
                        <a:t>ear</a:t>
                      </a:r>
                      <a:r>
                        <a:rPr sz="1000" b="1" spc="-25" dirty="0" smtClean="0">
                          <a:solidFill>
                            <a:srgbClr val="FFFFFF"/>
                          </a:solidFill>
                          <a:latin typeface="Arial"/>
                          <a:cs typeface="Arial"/>
                        </a:rPr>
                        <a:t> </a:t>
                      </a:r>
                      <a:r>
                        <a:rPr sz="1000" b="1" dirty="0" smtClean="0">
                          <a:solidFill>
                            <a:srgbClr val="FFFFFF"/>
                          </a:solidFill>
                          <a:latin typeface="Arial"/>
                          <a:cs typeface="Arial"/>
                        </a:rPr>
                        <a:t>S</a:t>
                      </a:r>
                      <a:r>
                        <a:rPr sz="1000" b="1" spc="-5" dirty="0" smtClean="0">
                          <a:solidFill>
                            <a:srgbClr val="FFFFFF"/>
                          </a:solidFill>
                          <a:latin typeface="Arial"/>
                          <a:cs typeface="Arial"/>
                        </a:rPr>
                        <a:t>t</a:t>
                      </a:r>
                      <a:r>
                        <a:rPr sz="1000" b="1" dirty="0" smtClean="0">
                          <a:solidFill>
                            <a:srgbClr val="FFFFFF"/>
                          </a:solidFill>
                          <a:latin typeface="Arial"/>
                          <a:cs typeface="Arial"/>
                        </a:rPr>
                        <a:t>a</a:t>
                      </a:r>
                      <a:r>
                        <a:rPr sz="1000" b="1" spc="-5" dirty="0" smtClean="0">
                          <a:solidFill>
                            <a:srgbClr val="FFFFFF"/>
                          </a:solidFill>
                          <a:latin typeface="Arial"/>
                          <a:cs typeface="Arial"/>
                        </a:rPr>
                        <a:t>tu</a:t>
                      </a:r>
                      <a:r>
                        <a:rPr sz="1000" b="1" dirty="0" smtClean="0">
                          <a:solidFill>
                            <a:srgbClr val="FFFFFF"/>
                          </a:solidFill>
                          <a:latin typeface="Arial"/>
                          <a:cs typeface="Arial"/>
                        </a:rPr>
                        <a:t>s</a:t>
                      </a:r>
                      <a:endParaRPr sz="1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tc>
                  <a:txBody>
                    <a:bodyPr/>
                    <a:lstStyle/>
                    <a:p>
                      <a:pPr algn="ctr">
                        <a:lnSpc>
                          <a:spcPct val="100000"/>
                        </a:lnSpc>
                      </a:pPr>
                      <a:r>
                        <a:rPr sz="1000" b="1" spc="-5" dirty="0">
                          <a:solidFill>
                            <a:srgbClr val="FFFFFF"/>
                          </a:solidFill>
                          <a:latin typeface="Arial"/>
                          <a:cs typeface="Arial"/>
                        </a:rPr>
                        <a:t>D</a:t>
                      </a:r>
                      <a:r>
                        <a:rPr sz="1000" b="1" dirty="0">
                          <a:solidFill>
                            <a:srgbClr val="FFFFFF"/>
                          </a:solidFill>
                          <a:latin typeface="Arial"/>
                          <a:cs typeface="Arial"/>
                        </a:rPr>
                        <a:t>escri</a:t>
                      </a:r>
                      <a:r>
                        <a:rPr sz="1000" b="1" spc="-5" dirty="0">
                          <a:solidFill>
                            <a:srgbClr val="FFFFFF"/>
                          </a:solidFill>
                          <a:latin typeface="Arial"/>
                          <a:cs typeface="Arial"/>
                        </a:rPr>
                        <a:t>pt</a:t>
                      </a:r>
                      <a:r>
                        <a:rPr sz="1000" b="1" dirty="0">
                          <a:solidFill>
                            <a:srgbClr val="FFFFFF"/>
                          </a:solidFill>
                          <a:latin typeface="Arial"/>
                          <a:cs typeface="Arial"/>
                        </a:rPr>
                        <a:t>i</a:t>
                      </a:r>
                      <a:r>
                        <a:rPr sz="1000" b="1" spc="-5" dirty="0">
                          <a:solidFill>
                            <a:srgbClr val="FFFFFF"/>
                          </a:solidFill>
                          <a:latin typeface="Arial"/>
                          <a:cs typeface="Arial"/>
                        </a:rPr>
                        <a:t>on</a:t>
                      </a:r>
                      <a:endParaRPr sz="1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tr>
              <a:tr h="424130">
                <a:tc>
                  <a:txBody>
                    <a:bodyPr/>
                    <a:lstStyle/>
                    <a:p>
                      <a:pPr marL="85090">
                        <a:lnSpc>
                          <a:spcPct val="100000"/>
                        </a:lnSpc>
                      </a:pPr>
                      <a:r>
                        <a:rPr sz="1000" kern="1200" spc="-10" dirty="0">
                          <a:solidFill>
                            <a:srgbClr val="091D5D"/>
                          </a:solidFill>
                          <a:latin typeface="Arial"/>
                          <a:ea typeface="+mn-ea"/>
                          <a:cs typeface="Arial"/>
                        </a:rPr>
                        <a:t>Met</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CDD6"/>
                    </a:solidFill>
                  </a:tcPr>
                </a:tc>
                <a:tc>
                  <a:txBody>
                    <a:bodyPr/>
                    <a:lstStyle/>
                    <a:p>
                      <a:pPr marL="84455" marR="180975" algn="l">
                        <a:lnSpc>
                          <a:spcPct val="100000"/>
                        </a:lnSpc>
                      </a:pPr>
                      <a:r>
                        <a:rPr sz="1000" kern="1200" spc="-10" dirty="0">
                          <a:solidFill>
                            <a:srgbClr val="091D5D"/>
                          </a:solidFill>
                          <a:latin typeface="Arial"/>
                          <a:ea typeface="+mn-ea"/>
                          <a:cs typeface="Arial"/>
                        </a:rPr>
                        <a:t>Used to describe a </a:t>
                      </a:r>
                      <a:r>
                        <a:rPr sz="1000" kern="1200" spc="-10" dirty="0" smtClean="0">
                          <a:solidFill>
                            <a:srgbClr val="091D5D"/>
                          </a:solidFill>
                          <a:latin typeface="Arial"/>
                          <a:ea typeface="+mn-ea"/>
                          <a:cs typeface="Arial"/>
                        </a:rPr>
                        <a:t>goal</a:t>
                      </a:r>
                      <a:r>
                        <a:rPr lang="en-US" sz="1000" kern="1200" spc="-10" dirty="0" smtClean="0">
                          <a:solidFill>
                            <a:srgbClr val="091D5D"/>
                          </a:solidFill>
                          <a:latin typeface="Arial"/>
                          <a:ea typeface="+mn-ea"/>
                          <a:cs typeface="Arial"/>
                        </a:rPr>
                        <a:t> or objective</a:t>
                      </a:r>
                      <a:r>
                        <a:rPr sz="1000" kern="1200" spc="-10" dirty="0" smtClean="0">
                          <a:solidFill>
                            <a:srgbClr val="091D5D"/>
                          </a:solidFill>
                          <a:latin typeface="Arial"/>
                          <a:ea typeface="+mn-ea"/>
                          <a:cs typeface="Arial"/>
                        </a:rPr>
                        <a:t> </a:t>
                      </a:r>
                      <a:r>
                        <a:rPr sz="1000" kern="1200" spc="-10" dirty="0">
                          <a:solidFill>
                            <a:srgbClr val="091D5D"/>
                          </a:solidFill>
                          <a:latin typeface="Arial"/>
                          <a:ea typeface="+mn-ea"/>
                          <a:cs typeface="Arial"/>
                        </a:rPr>
                        <a:t>that has been achieved by the individual and no longer remains a </a:t>
                      </a:r>
                      <a:r>
                        <a:rPr sz="1000" kern="1200" spc="-10" dirty="0" smtClean="0">
                          <a:solidFill>
                            <a:srgbClr val="091D5D"/>
                          </a:solidFill>
                          <a:latin typeface="Arial"/>
                          <a:ea typeface="+mn-ea"/>
                          <a:cs typeface="Arial"/>
                        </a:rPr>
                        <a:t>goal</a:t>
                      </a:r>
                      <a:r>
                        <a:rPr lang="en-US" sz="1000" kern="1200" spc="-10" dirty="0" smtClean="0">
                          <a:solidFill>
                            <a:srgbClr val="091D5D"/>
                          </a:solidFill>
                          <a:latin typeface="Arial"/>
                          <a:ea typeface="+mn-ea"/>
                          <a:cs typeface="Arial"/>
                        </a:rPr>
                        <a:t> or objective</a:t>
                      </a:r>
                      <a:r>
                        <a:rPr sz="1000" kern="1200" spc="-10" dirty="0" smtClean="0">
                          <a:solidFill>
                            <a:srgbClr val="091D5D"/>
                          </a:solidFill>
                          <a:latin typeface="Arial"/>
                          <a:ea typeface="+mn-ea"/>
                          <a:cs typeface="Arial"/>
                        </a:rPr>
                        <a:t> </a:t>
                      </a:r>
                      <a:r>
                        <a:rPr sz="1000" kern="1200" spc="-10" dirty="0">
                          <a:solidFill>
                            <a:srgbClr val="091D5D"/>
                          </a:solidFill>
                          <a:latin typeface="Arial"/>
                          <a:ea typeface="+mn-ea"/>
                          <a:cs typeface="Arial"/>
                        </a:rPr>
                        <a:t>for the Update Year ISP.</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CDD6"/>
                    </a:solidFill>
                  </a:tcPr>
                </a:tc>
              </a:tr>
              <a:tr h="309083">
                <a:tc>
                  <a:txBody>
                    <a:bodyPr/>
                    <a:lstStyle/>
                    <a:p>
                      <a:pPr marL="85090">
                        <a:lnSpc>
                          <a:spcPct val="100000"/>
                        </a:lnSpc>
                      </a:pPr>
                      <a:r>
                        <a:rPr sz="1000" kern="1200" spc="-10" dirty="0">
                          <a:solidFill>
                            <a:srgbClr val="091D5D"/>
                          </a:solidFill>
                          <a:latin typeface="Arial"/>
                          <a:ea typeface="+mn-ea"/>
                          <a:cs typeface="Arial"/>
                        </a:rPr>
                        <a:t>Discontinued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c>
                  <a:txBody>
                    <a:bodyPr/>
                    <a:lstStyle/>
                    <a:p>
                      <a:pPr marL="84455" marR="179705" algn="l">
                        <a:lnSpc>
                          <a:spcPct val="100000"/>
                        </a:lnSpc>
                      </a:pPr>
                      <a:r>
                        <a:rPr sz="1000" kern="1200" spc="-10" dirty="0">
                          <a:solidFill>
                            <a:srgbClr val="091D5D"/>
                          </a:solidFill>
                          <a:latin typeface="Arial"/>
                          <a:ea typeface="+mn-ea"/>
                          <a:cs typeface="Arial"/>
                        </a:rPr>
                        <a:t>Used to identify a goal </a:t>
                      </a:r>
                      <a:r>
                        <a:rPr lang="en-US" sz="1000" kern="1200" spc="-10" dirty="0" smtClean="0">
                          <a:solidFill>
                            <a:srgbClr val="091D5D"/>
                          </a:solidFill>
                          <a:latin typeface="Arial"/>
                          <a:ea typeface="+mn-ea"/>
                          <a:cs typeface="Arial"/>
                        </a:rPr>
                        <a:t>or objective </a:t>
                      </a:r>
                      <a:r>
                        <a:rPr sz="1000" kern="1200" spc="-10" dirty="0" smtClean="0">
                          <a:solidFill>
                            <a:srgbClr val="091D5D"/>
                          </a:solidFill>
                          <a:latin typeface="Arial"/>
                          <a:ea typeface="+mn-ea"/>
                          <a:cs typeface="Arial"/>
                        </a:rPr>
                        <a:t>that </a:t>
                      </a:r>
                      <a:r>
                        <a:rPr sz="1000" kern="1200" spc="-10" dirty="0">
                          <a:solidFill>
                            <a:srgbClr val="091D5D"/>
                          </a:solidFill>
                          <a:latin typeface="Arial"/>
                          <a:ea typeface="+mn-ea"/>
                          <a:cs typeface="Arial"/>
                        </a:rPr>
                        <a:t>is no longer relevant for the individual or has ended</a:t>
                      </a:r>
                      <a:r>
                        <a:rPr sz="1000" kern="1200" spc="-10" dirty="0" smtClean="0">
                          <a:solidFill>
                            <a:srgbClr val="091D5D"/>
                          </a:solidFill>
                          <a:latin typeface="Arial"/>
                          <a:ea typeface="+mn-ea"/>
                          <a:cs typeface="Arial"/>
                        </a:rPr>
                        <a:t>.</a:t>
                      </a:r>
                      <a:endParaRPr lang="en-US" sz="1000" kern="1200" spc="-10" dirty="0" smtClean="0">
                        <a:solidFill>
                          <a:srgbClr val="091D5D"/>
                        </a:solidFill>
                        <a:latin typeface="Arial"/>
                        <a:ea typeface="+mn-ea"/>
                        <a:cs typeface="Arial"/>
                      </a:endParaRPr>
                    </a:p>
                    <a:p>
                      <a:pPr marL="84455" marR="179705" algn="l">
                        <a:lnSpc>
                          <a:spcPct val="100000"/>
                        </a:lnSpc>
                      </a:pPr>
                      <a:r>
                        <a:rPr lang="en-US" sz="1000" kern="1200" spc="-10" dirty="0" smtClean="0">
                          <a:solidFill>
                            <a:srgbClr val="091D5D"/>
                          </a:solidFill>
                          <a:latin typeface="Arial"/>
                          <a:ea typeface="+mn-ea"/>
                          <a:cs typeface="Arial"/>
                        </a:rPr>
                        <a:t>*</a:t>
                      </a:r>
                      <a:r>
                        <a:rPr lang="en-US" sz="1000" b="1" kern="1200" spc="-10" dirty="0" smtClean="0">
                          <a:solidFill>
                            <a:srgbClr val="091D5D"/>
                          </a:solidFill>
                          <a:latin typeface="Arial"/>
                          <a:ea typeface="+mn-ea"/>
                          <a:cs typeface="Arial"/>
                        </a:rPr>
                        <a:t>Goals or Objectives should not be discontinued if there is a minor change. In this case, the status should be changed to updated*</a:t>
                      </a:r>
                      <a:endParaRPr sz="1000" b="1" kern="1200" spc="-10" dirty="0">
                        <a:solidFill>
                          <a:srgbClr val="091D5D"/>
                        </a:solidFill>
                        <a:latin typeface="Arial"/>
                        <a:ea typeface="+mn-ea"/>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r>
              <a:tr h="803616">
                <a:tc>
                  <a:txBody>
                    <a:bodyPr/>
                    <a:lstStyle/>
                    <a:p>
                      <a:pPr marL="85090">
                        <a:lnSpc>
                          <a:spcPct val="100000"/>
                        </a:lnSpc>
                      </a:pPr>
                      <a:r>
                        <a:rPr sz="1000" kern="1200" spc="-10" dirty="0">
                          <a:solidFill>
                            <a:srgbClr val="091D5D"/>
                          </a:solidFill>
                          <a:latin typeface="Arial"/>
                          <a:ea typeface="+mn-ea"/>
                          <a:cs typeface="Arial"/>
                        </a:rPr>
                        <a:t>Current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c>
                  <a:txBody>
                    <a:bodyPr/>
                    <a:lstStyle/>
                    <a:p>
                      <a:pPr marL="84455" marR="155575" algn="l">
                        <a:lnSpc>
                          <a:spcPct val="100000"/>
                        </a:lnSpc>
                      </a:pPr>
                      <a:r>
                        <a:rPr sz="1000" kern="1200" spc="-10" dirty="0">
                          <a:solidFill>
                            <a:srgbClr val="091D5D"/>
                          </a:solidFill>
                          <a:latin typeface="Arial"/>
                          <a:ea typeface="+mn-ea"/>
                          <a:cs typeface="Arial"/>
                        </a:rPr>
                        <a:t>Used to identify a </a:t>
                      </a:r>
                      <a:r>
                        <a:rPr sz="1000" kern="1200" spc="-10" dirty="0" smtClean="0">
                          <a:solidFill>
                            <a:srgbClr val="091D5D"/>
                          </a:solidFill>
                          <a:latin typeface="Arial"/>
                          <a:ea typeface="+mn-ea"/>
                          <a:cs typeface="Arial"/>
                        </a:rPr>
                        <a:t>goal</a:t>
                      </a:r>
                      <a:r>
                        <a:rPr lang="en-US" sz="1000" kern="1200" spc="-10" dirty="0" smtClean="0">
                          <a:solidFill>
                            <a:srgbClr val="091D5D"/>
                          </a:solidFill>
                          <a:latin typeface="Arial"/>
                          <a:ea typeface="+mn-ea"/>
                          <a:cs typeface="Arial"/>
                        </a:rPr>
                        <a:t> or objective</a:t>
                      </a:r>
                      <a:r>
                        <a:rPr sz="1000" kern="1200" spc="-10" dirty="0" smtClean="0">
                          <a:solidFill>
                            <a:srgbClr val="091D5D"/>
                          </a:solidFill>
                          <a:latin typeface="Arial"/>
                          <a:ea typeface="+mn-ea"/>
                          <a:cs typeface="Arial"/>
                        </a:rPr>
                        <a:t> </a:t>
                      </a:r>
                      <a:r>
                        <a:rPr sz="1000" kern="1200" spc="-10" dirty="0">
                          <a:solidFill>
                            <a:srgbClr val="091D5D"/>
                          </a:solidFill>
                          <a:latin typeface="Arial"/>
                          <a:ea typeface="+mn-ea"/>
                          <a:cs typeface="Arial"/>
                        </a:rPr>
                        <a:t>from the previous year’s ISP that has not changed and continues into the update year ISP.</a:t>
                      </a:r>
                    </a:p>
                    <a:p>
                      <a:pPr marL="84455" algn="l">
                        <a:lnSpc>
                          <a:spcPct val="100000"/>
                        </a:lnSpc>
                      </a:pPr>
                      <a:r>
                        <a:rPr sz="1000" b="1" kern="1200" spc="-10" dirty="0">
                          <a:solidFill>
                            <a:srgbClr val="091D5D"/>
                          </a:solidFill>
                          <a:latin typeface="Arial"/>
                          <a:ea typeface="+mn-ea"/>
                          <a:cs typeface="Arial"/>
                        </a:rPr>
                        <a:t>*All recalled goals </a:t>
                      </a:r>
                      <a:r>
                        <a:rPr lang="en-US" sz="1000" b="1" kern="1200" spc="-10" dirty="0" smtClean="0">
                          <a:solidFill>
                            <a:srgbClr val="091D5D"/>
                          </a:solidFill>
                          <a:latin typeface="Arial"/>
                          <a:ea typeface="+mn-ea"/>
                          <a:cs typeface="Arial"/>
                        </a:rPr>
                        <a:t> and objectives </a:t>
                      </a:r>
                      <a:r>
                        <a:rPr sz="1000" b="1" kern="1200" spc="-10" dirty="0" smtClean="0">
                          <a:solidFill>
                            <a:srgbClr val="091D5D"/>
                          </a:solidFill>
                          <a:latin typeface="Arial"/>
                          <a:ea typeface="+mn-ea"/>
                          <a:cs typeface="Arial"/>
                        </a:rPr>
                        <a:t>will </a:t>
                      </a:r>
                      <a:r>
                        <a:rPr sz="1000" b="1" kern="1200" spc="-10" dirty="0">
                          <a:solidFill>
                            <a:srgbClr val="091D5D"/>
                          </a:solidFill>
                          <a:latin typeface="Arial"/>
                          <a:ea typeface="+mn-ea"/>
                          <a:cs typeface="Arial"/>
                        </a:rPr>
                        <a:t>be defaulted to </a:t>
                      </a:r>
                      <a:r>
                        <a:rPr sz="1000" b="1" kern="1200" spc="-10" dirty="0" smtClean="0">
                          <a:solidFill>
                            <a:srgbClr val="091D5D"/>
                          </a:solidFill>
                          <a:latin typeface="Arial"/>
                          <a:ea typeface="+mn-ea"/>
                          <a:cs typeface="Arial"/>
                        </a:rPr>
                        <a:t>current</a:t>
                      </a:r>
                      <a:r>
                        <a:rPr lang="en-US" sz="1000" b="1" kern="1200" spc="-10" dirty="0" smtClean="0">
                          <a:solidFill>
                            <a:srgbClr val="091D5D"/>
                          </a:solidFill>
                          <a:latin typeface="Arial"/>
                          <a:ea typeface="+mn-ea"/>
                          <a:cs typeface="Arial"/>
                        </a:rPr>
                        <a:t>*</a:t>
                      </a:r>
                      <a:endParaRPr sz="1000" b="1" kern="1200" spc="-10" dirty="0">
                        <a:solidFill>
                          <a:srgbClr val="091D5D"/>
                        </a:solidFill>
                        <a:latin typeface="Arial"/>
                        <a:ea typeface="+mn-ea"/>
                        <a:cs typeface="Arial"/>
                      </a:endParaRPr>
                    </a:p>
                    <a:p>
                      <a:pPr marL="84455" marR="85725" algn="l">
                        <a:lnSpc>
                          <a:spcPct val="100000"/>
                        </a:lnSpc>
                      </a:pPr>
                      <a:r>
                        <a:rPr sz="1000" b="1" kern="1200" spc="-10" dirty="0">
                          <a:solidFill>
                            <a:srgbClr val="091D5D"/>
                          </a:solidFill>
                          <a:latin typeface="Arial"/>
                          <a:ea typeface="+mn-ea"/>
                          <a:cs typeface="Arial"/>
                        </a:rPr>
                        <a:t>*If a current goal </a:t>
                      </a:r>
                      <a:r>
                        <a:rPr lang="en-US" sz="1000" b="1" kern="1200" spc="-10" dirty="0" smtClean="0">
                          <a:solidFill>
                            <a:srgbClr val="091D5D"/>
                          </a:solidFill>
                          <a:latin typeface="Arial"/>
                          <a:ea typeface="+mn-ea"/>
                          <a:cs typeface="Arial"/>
                        </a:rPr>
                        <a:t>or objective </a:t>
                      </a:r>
                      <a:r>
                        <a:rPr sz="1000" b="1" kern="1200" spc="-10" dirty="0" smtClean="0">
                          <a:solidFill>
                            <a:srgbClr val="091D5D"/>
                          </a:solidFill>
                          <a:latin typeface="Arial"/>
                          <a:ea typeface="+mn-ea"/>
                          <a:cs typeface="Arial"/>
                        </a:rPr>
                        <a:t>is </a:t>
                      </a:r>
                      <a:r>
                        <a:rPr sz="1000" b="1" kern="1200" spc="-10" dirty="0">
                          <a:solidFill>
                            <a:srgbClr val="091D5D"/>
                          </a:solidFill>
                          <a:latin typeface="Arial"/>
                          <a:ea typeface="+mn-ea"/>
                          <a:cs typeface="Arial"/>
                        </a:rPr>
                        <a:t>updated, the status should be changed to </a:t>
                      </a:r>
                      <a:r>
                        <a:rPr sz="1000" b="1" kern="1200" spc="-10" dirty="0" smtClean="0">
                          <a:solidFill>
                            <a:srgbClr val="091D5D"/>
                          </a:solidFill>
                          <a:latin typeface="Arial"/>
                          <a:ea typeface="+mn-ea"/>
                          <a:cs typeface="Arial"/>
                        </a:rPr>
                        <a:t>updated</a:t>
                      </a:r>
                      <a:r>
                        <a:rPr lang="en-US" sz="1000" b="1" kern="1200" spc="-10" dirty="0" smtClean="0">
                          <a:solidFill>
                            <a:srgbClr val="091D5D"/>
                          </a:solidFill>
                          <a:latin typeface="Arial"/>
                          <a:ea typeface="+mn-ea"/>
                          <a:cs typeface="Arial"/>
                        </a:rPr>
                        <a:t>*</a:t>
                      </a:r>
                      <a:endParaRPr sz="1000" b="1" kern="1200" spc="-10" dirty="0">
                        <a:solidFill>
                          <a:srgbClr val="091D5D"/>
                        </a:solidFill>
                        <a:latin typeface="Arial"/>
                        <a:ea typeface="+mn-ea"/>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r>
              <a:tr h="432716">
                <a:tc>
                  <a:txBody>
                    <a:bodyPr/>
                    <a:lstStyle/>
                    <a:p>
                      <a:pPr marL="85090">
                        <a:lnSpc>
                          <a:spcPct val="100000"/>
                        </a:lnSpc>
                      </a:pPr>
                      <a:r>
                        <a:rPr sz="1000" kern="1200" spc="-10" dirty="0">
                          <a:solidFill>
                            <a:srgbClr val="091D5D"/>
                          </a:solidFill>
                          <a:latin typeface="Arial"/>
                          <a:ea typeface="+mn-ea"/>
                          <a:cs typeface="Arial"/>
                        </a:rPr>
                        <a:t>Updated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c>
                  <a:txBody>
                    <a:bodyPr/>
                    <a:lstStyle/>
                    <a:p>
                      <a:pPr marL="84455" marR="219710" algn="l">
                        <a:lnSpc>
                          <a:spcPct val="100000"/>
                        </a:lnSpc>
                      </a:pPr>
                      <a:r>
                        <a:rPr sz="1000" kern="1200" spc="-10" dirty="0">
                          <a:solidFill>
                            <a:srgbClr val="091D5D"/>
                          </a:solidFill>
                          <a:latin typeface="Arial"/>
                          <a:ea typeface="+mn-ea"/>
                          <a:cs typeface="Arial"/>
                        </a:rPr>
                        <a:t>Used to identify a </a:t>
                      </a:r>
                      <a:r>
                        <a:rPr sz="1000" kern="1200" spc="-10" dirty="0" smtClean="0">
                          <a:solidFill>
                            <a:srgbClr val="091D5D"/>
                          </a:solidFill>
                          <a:latin typeface="Arial"/>
                          <a:ea typeface="+mn-ea"/>
                          <a:cs typeface="Arial"/>
                        </a:rPr>
                        <a:t>goal</a:t>
                      </a:r>
                      <a:r>
                        <a:rPr lang="en-US" sz="1000" kern="1200" spc="-10" dirty="0" smtClean="0">
                          <a:solidFill>
                            <a:srgbClr val="091D5D"/>
                          </a:solidFill>
                          <a:latin typeface="Arial"/>
                          <a:ea typeface="+mn-ea"/>
                          <a:cs typeface="Arial"/>
                        </a:rPr>
                        <a:t> or objective</a:t>
                      </a:r>
                      <a:r>
                        <a:rPr sz="1000" kern="1200" spc="-10" dirty="0" smtClean="0">
                          <a:solidFill>
                            <a:srgbClr val="091D5D"/>
                          </a:solidFill>
                          <a:latin typeface="Arial"/>
                          <a:ea typeface="+mn-ea"/>
                          <a:cs typeface="Arial"/>
                        </a:rPr>
                        <a:t> </a:t>
                      </a:r>
                      <a:r>
                        <a:rPr sz="1000" kern="1200" spc="-10" dirty="0">
                          <a:solidFill>
                            <a:srgbClr val="091D5D"/>
                          </a:solidFill>
                          <a:latin typeface="Arial"/>
                          <a:ea typeface="+mn-ea"/>
                          <a:cs typeface="Arial"/>
                        </a:rPr>
                        <a:t>from the previous year’s ISP that has been changed for the update year ISP.</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r>
              <a:tr h="309083">
                <a:tc>
                  <a:txBody>
                    <a:bodyPr/>
                    <a:lstStyle/>
                    <a:p>
                      <a:pPr marL="85090">
                        <a:lnSpc>
                          <a:spcPct val="100000"/>
                        </a:lnSpc>
                      </a:pPr>
                      <a:r>
                        <a:rPr sz="1000" kern="1200" spc="-10" dirty="0">
                          <a:solidFill>
                            <a:srgbClr val="091D5D"/>
                          </a:solidFill>
                          <a:latin typeface="Arial"/>
                          <a:ea typeface="+mn-ea"/>
                          <a:cs typeface="Arial"/>
                        </a:rPr>
                        <a:t>New</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c>
                  <a:txBody>
                    <a:bodyPr/>
                    <a:lstStyle/>
                    <a:p>
                      <a:pPr marL="84455" algn="l">
                        <a:lnSpc>
                          <a:spcPct val="100000"/>
                        </a:lnSpc>
                      </a:pPr>
                      <a:r>
                        <a:rPr sz="1000" kern="1200" spc="-10" dirty="0">
                          <a:solidFill>
                            <a:srgbClr val="091D5D"/>
                          </a:solidFill>
                          <a:latin typeface="Arial"/>
                          <a:ea typeface="+mn-ea"/>
                          <a:cs typeface="Arial"/>
                        </a:rPr>
                        <a:t>Used to identify a newly added </a:t>
                      </a:r>
                      <a:r>
                        <a:rPr sz="1000" kern="1200" spc="-10" dirty="0" smtClean="0">
                          <a:solidFill>
                            <a:srgbClr val="091D5D"/>
                          </a:solidFill>
                          <a:latin typeface="Arial"/>
                          <a:ea typeface="+mn-ea"/>
                          <a:cs typeface="Arial"/>
                        </a:rPr>
                        <a:t>goal</a:t>
                      </a:r>
                      <a:r>
                        <a:rPr lang="en-US" sz="1000" kern="1200" spc="-10" dirty="0" smtClean="0">
                          <a:solidFill>
                            <a:srgbClr val="091D5D"/>
                          </a:solidFill>
                          <a:latin typeface="Arial"/>
                          <a:ea typeface="+mn-ea"/>
                          <a:cs typeface="Arial"/>
                        </a:rPr>
                        <a:t> or objective. </a:t>
                      </a:r>
                      <a:endParaRPr sz="1000" kern="1200" spc="-10" dirty="0">
                        <a:solidFill>
                          <a:srgbClr val="091D5D"/>
                        </a:solidFill>
                        <a:latin typeface="Arial"/>
                        <a:ea typeface="+mn-ea"/>
                        <a:cs typeface="Arial"/>
                      </a:endParaRPr>
                    </a:p>
                    <a:p>
                      <a:pPr marL="84455" algn="l">
                        <a:lnSpc>
                          <a:spcPct val="100000"/>
                        </a:lnSpc>
                      </a:pPr>
                      <a:r>
                        <a:rPr sz="1000" kern="1200" spc="-10" dirty="0">
                          <a:solidFill>
                            <a:srgbClr val="091D5D"/>
                          </a:solidFill>
                          <a:latin typeface="Arial"/>
                          <a:ea typeface="+mn-ea"/>
                          <a:cs typeface="Arial"/>
                        </a:rPr>
                        <a:t>*</a:t>
                      </a:r>
                      <a:r>
                        <a:rPr sz="1000" b="1" kern="1200" spc="-10" dirty="0">
                          <a:solidFill>
                            <a:srgbClr val="091D5D"/>
                          </a:solidFill>
                          <a:latin typeface="Arial"/>
                          <a:ea typeface="+mn-ea"/>
                          <a:cs typeface="Arial"/>
                        </a:rPr>
                        <a:t>Newly added </a:t>
                      </a:r>
                      <a:r>
                        <a:rPr sz="1000" b="1" kern="1200" spc="-10" dirty="0" smtClean="0">
                          <a:solidFill>
                            <a:srgbClr val="091D5D"/>
                          </a:solidFill>
                          <a:latin typeface="Arial"/>
                          <a:ea typeface="+mn-ea"/>
                          <a:cs typeface="Arial"/>
                        </a:rPr>
                        <a:t>goals</a:t>
                      </a:r>
                      <a:r>
                        <a:rPr lang="en-US" sz="1000" b="1" kern="1200" spc="-10" dirty="0" smtClean="0">
                          <a:solidFill>
                            <a:srgbClr val="091D5D"/>
                          </a:solidFill>
                          <a:latin typeface="Arial"/>
                          <a:ea typeface="+mn-ea"/>
                          <a:cs typeface="Arial"/>
                        </a:rPr>
                        <a:t> or objectives</a:t>
                      </a:r>
                      <a:r>
                        <a:rPr sz="1000" b="1" kern="1200" spc="-10" dirty="0" smtClean="0">
                          <a:solidFill>
                            <a:srgbClr val="091D5D"/>
                          </a:solidFill>
                          <a:latin typeface="Arial"/>
                          <a:ea typeface="+mn-ea"/>
                          <a:cs typeface="Arial"/>
                        </a:rPr>
                        <a:t> </a:t>
                      </a:r>
                      <a:r>
                        <a:rPr sz="1000" b="1" kern="1200" spc="-10" dirty="0">
                          <a:solidFill>
                            <a:srgbClr val="091D5D"/>
                          </a:solidFill>
                          <a:latin typeface="Arial"/>
                          <a:ea typeface="+mn-ea"/>
                          <a:cs typeface="Arial"/>
                        </a:rPr>
                        <a:t>will be defaulted to </a:t>
                      </a:r>
                      <a:r>
                        <a:rPr lang="en-US" sz="1000" b="1" kern="1200" spc="-10" dirty="0" smtClean="0">
                          <a:solidFill>
                            <a:srgbClr val="091D5D"/>
                          </a:solidFill>
                          <a:latin typeface="Arial"/>
                          <a:ea typeface="+mn-ea"/>
                          <a:cs typeface="Arial"/>
                        </a:rPr>
                        <a:t>new*</a:t>
                      </a:r>
                      <a:endParaRPr sz="1000" b="1" kern="1200" spc="-10" dirty="0">
                        <a:solidFill>
                          <a:srgbClr val="091D5D"/>
                        </a:solidFill>
                        <a:latin typeface="Arial"/>
                        <a:ea typeface="+mn-ea"/>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r>
            </a:tbl>
          </a:graphicData>
        </a:graphic>
      </p:graphicFrame>
      <p:pic>
        <p:nvPicPr>
          <p:cNvPr id="281602" name="Picture 2" descr="C:\Users\JPROIE~1\AppData\Local\Temp\SNAGHTML423266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4" y="4806950"/>
            <a:ext cx="8705850" cy="1876425"/>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3"/>
          <p:cNvSpPr/>
          <p:nvPr/>
        </p:nvSpPr>
        <p:spPr>
          <a:xfrm>
            <a:off x="8153400" y="5257800"/>
            <a:ext cx="594360" cy="1295694"/>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Tree>
    <p:extLst>
      <p:ext uri="{BB962C8B-B14F-4D97-AF65-F5344CB8AC3E}">
        <p14:creationId xmlns:p14="http://schemas.microsoft.com/office/powerpoint/2010/main" val="86850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dirty="0"/>
              <a:t>1 </a:t>
            </a:r>
            <a:r>
              <a:rPr spc="-5" dirty="0"/>
              <a:t>Su</a:t>
            </a:r>
            <a:r>
              <a:rPr dirty="0"/>
              <a:t>mm</a:t>
            </a:r>
            <a:r>
              <a:rPr spc="-5" dirty="0"/>
              <a:t>a</a:t>
            </a:r>
            <a:r>
              <a:rPr dirty="0"/>
              <a:t>ry</a:t>
            </a:r>
          </a:p>
        </p:txBody>
      </p:sp>
      <p:sp>
        <p:nvSpPr>
          <p:cNvPr id="4" name="object 4"/>
          <p:cNvSpPr txBox="1"/>
          <p:nvPr/>
        </p:nvSpPr>
        <p:spPr>
          <a:xfrm>
            <a:off x="535940" y="1117819"/>
            <a:ext cx="7465060" cy="891911"/>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a:solidFill>
                  <a:srgbClr val="091D5D"/>
                </a:solidFill>
                <a:latin typeface="Arial"/>
                <a:cs typeface="Arial"/>
              </a:rPr>
              <a:t>:</a:t>
            </a:r>
            <a:endParaRPr sz="1600" dirty="0">
              <a:latin typeface="Arial"/>
              <a:cs typeface="Arial"/>
            </a:endParaRPr>
          </a:p>
          <a:p>
            <a:pPr marL="298450" marR="5080" indent="-285750">
              <a:lnSpc>
                <a:spcPct val="131300"/>
              </a:lnSpc>
              <a:buFont typeface="Arial" panose="020B0604020202020204" pitchFamily="34" charset="0"/>
              <a:buChar char="•"/>
            </a:pPr>
            <a:r>
              <a:rPr lang="en-US" sz="1600" spc="-10" dirty="0">
                <a:solidFill>
                  <a:srgbClr val="091D5D"/>
                </a:solidFill>
                <a:latin typeface="Arial"/>
                <a:cs typeface="Arial"/>
              </a:rPr>
              <a:t>ISP Workflow </a:t>
            </a:r>
            <a:endParaRPr lang="en-US"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a:solidFill>
                  <a:srgbClr val="091D5D"/>
                </a:solidFill>
                <a:latin typeface="Arial"/>
                <a:cs typeface="Arial"/>
              </a:rPr>
              <a:t>Ref</a:t>
            </a:r>
            <a:r>
              <a:rPr lang="en-US" sz="1600" spc="-15" dirty="0">
                <a:solidFill>
                  <a:srgbClr val="091D5D"/>
                </a:solidFill>
                <a:latin typeface="Arial"/>
                <a:cs typeface="Arial"/>
              </a:rPr>
              <a:t>r</a:t>
            </a:r>
            <a:r>
              <a:rPr lang="en-US" sz="1600" spc="-10" dirty="0">
                <a:solidFill>
                  <a:srgbClr val="091D5D"/>
                </a:solidFill>
                <a:latin typeface="Arial"/>
                <a:cs typeface="Arial"/>
              </a:rPr>
              <a:t>e</a:t>
            </a:r>
            <a:r>
              <a:rPr lang="en-US" sz="1600" spc="-5" dirty="0">
                <a:solidFill>
                  <a:srgbClr val="091D5D"/>
                </a:solidFill>
                <a:latin typeface="Arial"/>
                <a:cs typeface="Arial"/>
              </a:rPr>
              <a:t>s</a:t>
            </a:r>
            <a:r>
              <a:rPr lang="en-US" sz="1600" spc="-10" dirty="0">
                <a:solidFill>
                  <a:srgbClr val="091D5D"/>
                </a:solidFill>
                <a:latin typeface="Arial"/>
                <a:cs typeface="Arial"/>
              </a:rPr>
              <a:t>her</a:t>
            </a:r>
            <a:r>
              <a:rPr lang="en-US" sz="1600" spc="15" dirty="0">
                <a:solidFill>
                  <a:srgbClr val="091D5D"/>
                </a:solidFill>
                <a:latin typeface="Arial"/>
                <a:cs typeface="Arial"/>
              </a:rPr>
              <a:t> </a:t>
            </a:r>
            <a:r>
              <a:rPr lang="en-US" sz="1600" spc="-10" dirty="0" smtClean="0">
                <a:solidFill>
                  <a:srgbClr val="091D5D"/>
                </a:solidFill>
                <a:latin typeface="Arial"/>
                <a:cs typeface="Arial"/>
              </a:rPr>
              <a:t>on Recent Enhancements</a:t>
            </a:r>
            <a:endParaRPr lang="en-US" sz="1600" spc="-10" dirty="0">
              <a:solidFill>
                <a:srgbClr val="091D5D"/>
              </a:solidFill>
              <a:latin typeface="Arial"/>
              <a:cs typeface="Arial"/>
            </a:endParaRPr>
          </a:p>
        </p:txBody>
      </p:sp>
      <p:sp>
        <p:nvSpPr>
          <p:cNvPr id="5" name="Slide Number Placeholder 4"/>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18</a:t>
            </a:fld>
            <a:endParaRPr lang="en-US" dirty="0"/>
          </a:p>
        </p:txBody>
      </p:sp>
    </p:spTree>
    <p:extLst>
      <p:ext uri="{BB962C8B-B14F-4D97-AF65-F5344CB8AC3E}">
        <p14:creationId xmlns:p14="http://schemas.microsoft.com/office/powerpoint/2010/main" val="399299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3"/>
            <a:ext cx="5292725"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sz="2400" b="1" spc="-5" dirty="0">
                <a:solidFill>
                  <a:srgbClr val="FFFFFF"/>
                </a:solidFill>
                <a:latin typeface="Arial"/>
                <a:cs typeface="Arial"/>
              </a:rPr>
              <a:t>2</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Year Selection</a:t>
            </a:r>
            <a:endParaRPr sz="2400" dirty="0">
              <a:latin typeface="Arial"/>
              <a:cs typeface="Arial"/>
            </a:endParaRPr>
          </a:p>
        </p:txBody>
      </p:sp>
      <p:grpSp>
        <p:nvGrpSpPr>
          <p:cNvPr id="14" name="Group 13"/>
          <p:cNvGrpSpPr/>
          <p:nvPr/>
        </p:nvGrpSpPr>
        <p:grpSpPr>
          <a:xfrm>
            <a:off x="984885" y="6345935"/>
            <a:ext cx="7174230" cy="408658"/>
            <a:chOff x="1998345" y="6345935"/>
            <a:chExt cx="7174230" cy="408658"/>
          </a:xfrm>
        </p:grpSpPr>
        <p:grpSp>
          <p:nvGrpSpPr>
            <p:cNvPr id="15" name="Group 14"/>
            <p:cNvGrpSpPr/>
            <p:nvPr/>
          </p:nvGrpSpPr>
          <p:grpSpPr>
            <a:xfrm>
              <a:off x="1998345" y="6345935"/>
              <a:ext cx="7174230" cy="408658"/>
              <a:chOff x="1998345" y="6345935"/>
              <a:chExt cx="7174230" cy="408658"/>
            </a:xfrm>
          </p:grpSpPr>
          <p:grpSp>
            <p:nvGrpSpPr>
              <p:cNvPr id="18" name="Group 17"/>
              <p:cNvGrpSpPr/>
              <p:nvPr/>
            </p:nvGrpSpPr>
            <p:grpSpPr>
              <a:xfrm>
                <a:off x="1998345" y="6345935"/>
                <a:ext cx="5147310" cy="408658"/>
                <a:chOff x="2503170" y="6483096"/>
                <a:chExt cx="5147310" cy="408658"/>
              </a:xfrm>
            </p:grpSpPr>
            <p:sp>
              <p:nvSpPr>
                <p:cNvPr id="2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1">
                    <a:lumMod val="85000"/>
                  </a:schemeClr>
                </a:solidFill>
              </p:spPr>
              <p:txBody>
                <a:bodyPr wrap="square" lIns="0" tIns="0" rIns="0" bIns="0" rtlCol="0"/>
                <a:lstStyle/>
                <a:p>
                  <a:endParaRPr dirty="0">
                    <a:solidFill>
                      <a:srgbClr val="002060"/>
                    </a:solidFill>
                  </a:endParaRPr>
                </a:p>
              </p:txBody>
            </p:sp>
            <p:sp>
              <p:nvSpPr>
                <p:cNvPr id="22" name="object 4"/>
                <p:cNvSpPr txBox="1"/>
                <p:nvPr/>
              </p:nvSpPr>
              <p:spPr>
                <a:xfrm>
                  <a:off x="2721699"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2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p>
              </p:txBody>
            </p:sp>
            <p:sp>
              <p:nvSpPr>
                <p:cNvPr id="24" name="object 6"/>
                <p:cNvSpPr txBox="1"/>
                <p:nvPr/>
              </p:nvSpPr>
              <p:spPr>
                <a:xfrm>
                  <a:off x="3768805"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chemeClr val="bg1"/>
                      </a:solidFill>
                      <a:latin typeface="Arial"/>
                      <a:cs typeface="Arial"/>
                    </a:rPr>
                    <a:t>Chapter</a:t>
                  </a:r>
                  <a:r>
                    <a:rPr sz="1100" spc="-10" dirty="0" smtClean="0">
                      <a:solidFill>
                        <a:schemeClr val="bg1"/>
                      </a:solidFill>
                      <a:latin typeface="Arial"/>
                      <a:cs typeface="Arial"/>
                    </a:rPr>
                    <a:t> </a:t>
                  </a:r>
                  <a:r>
                    <a:rPr sz="1100" dirty="0">
                      <a:solidFill>
                        <a:schemeClr val="bg1"/>
                      </a:solidFill>
                      <a:latin typeface="Arial"/>
                      <a:cs typeface="Arial"/>
                    </a:rPr>
                    <a:t>2</a:t>
                  </a:r>
                </a:p>
              </p:txBody>
            </p:sp>
            <p:sp>
              <p:nvSpPr>
                <p:cNvPr id="2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6" name="object 8"/>
                <p:cNvSpPr txBox="1"/>
                <p:nvPr/>
              </p:nvSpPr>
              <p:spPr>
                <a:xfrm>
                  <a:off x="4782027"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3</a:t>
                  </a:r>
                  <a:endParaRPr sz="1100" dirty="0">
                    <a:latin typeface="Arial"/>
                    <a:cs typeface="Arial"/>
                  </a:endParaRPr>
                </a:p>
              </p:txBody>
            </p:sp>
            <p:sp>
              <p:nvSpPr>
                <p:cNvPr id="2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8" name="object 10"/>
                <p:cNvSpPr txBox="1"/>
                <p:nvPr/>
              </p:nvSpPr>
              <p:spPr>
                <a:xfrm>
                  <a:off x="5795248"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latin typeface="Arial"/>
                    <a:cs typeface="Arial"/>
                  </a:endParaRPr>
                </a:p>
              </p:txBody>
            </p:sp>
            <p:sp>
              <p:nvSpPr>
                <p:cNvPr id="2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0" name="object 10"/>
                <p:cNvSpPr txBox="1"/>
                <p:nvPr/>
              </p:nvSpPr>
              <p:spPr>
                <a:xfrm>
                  <a:off x="6804897" y="6553200"/>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latin typeface="Arial"/>
                    <a:cs typeface="Arial"/>
                  </a:endParaRPr>
                </a:p>
              </p:txBody>
            </p:sp>
          </p:grpSp>
          <p:sp>
            <p:nvSpPr>
              <p:cNvPr id="1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grpSp>
        <p:sp>
          <p:nvSpPr>
            <p:cNvPr id="16" name="TextBox 1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35943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95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Introduction</a:t>
            </a:r>
            <a:endParaRPr spc="-5" dirty="0"/>
          </a:p>
        </p:txBody>
      </p:sp>
      <p:sp>
        <p:nvSpPr>
          <p:cNvPr id="8" name="object 6"/>
          <p:cNvSpPr txBox="1"/>
          <p:nvPr/>
        </p:nvSpPr>
        <p:spPr>
          <a:xfrm>
            <a:off x="535940" y="1117223"/>
            <a:ext cx="8303260" cy="2752035"/>
          </a:xfrm>
          <a:prstGeom prst="rect">
            <a:avLst/>
          </a:prstGeom>
        </p:spPr>
        <p:txBody>
          <a:bodyPr vert="horz" wrap="square" lIns="0" tIns="0" rIns="0" bIns="0" rtlCol="0">
            <a:spAutoFit/>
          </a:bodyPr>
          <a:lstStyle/>
          <a:p>
            <a:pPr marL="12700" marR="5080"/>
            <a:r>
              <a:rPr lang="en-US" sz="1400" spc="-15" dirty="0">
                <a:solidFill>
                  <a:srgbClr val="002060"/>
                </a:solidFill>
                <a:latin typeface="Arial"/>
                <a:cs typeface="Arial"/>
              </a:rPr>
              <a:t>T</a:t>
            </a:r>
            <a:r>
              <a:rPr lang="en-US" sz="1400" spc="-10" dirty="0">
                <a:solidFill>
                  <a:srgbClr val="002060"/>
                </a:solidFill>
                <a:latin typeface="Arial"/>
                <a:cs typeface="Arial"/>
              </a:rPr>
              <a:t>he</a:t>
            </a:r>
            <a:r>
              <a:rPr lang="en-US" sz="1400" spc="10" dirty="0">
                <a:solidFill>
                  <a:srgbClr val="002060"/>
                </a:solidFill>
                <a:latin typeface="Arial"/>
                <a:cs typeface="Arial"/>
              </a:rPr>
              <a:t> </a:t>
            </a:r>
            <a:r>
              <a:rPr lang="en-US" sz="1400" spc="-10" dirty="0">
                <a:solidFill>
                  <a:srgbClr val="002060"/>
                </a:solidFill>
                <a:latin typeface="Arial"/>
                <a:cs typeface="Arial"/>
              </a:rPr>
              <a:t>pu</a:t>
            </a:r>
            <a:r>
              <a:rPr lang="en-US" sz="1400" spc="-15" dirty="0">
                <a:solidFill>
                  <a:srgbClr val="002060"/>
                </a:solidFill>
                <a:latin typeface="Arial"/>
                <a:cs typeface="Arial"/>
              </a:rPr>
              <a:t>r</a:t>
            </a:r>
            <a:r>
              <a:rPr lang="en-US" sz="1400" spc="-10" dirty="0">
                <a:solidFill>
                  <a:srgbClr val="002060"/>
                </a:solidFill>
                <a:latin typeface="Arial"/>
                <a:cs typeface="Arial"/>
              </a:rPr>
              <a:t>po</a:t>
            </a:r>
            <a:r>
              <a:rPr lang="en-US" sz="1400" spc="-5" dirty="0">
                <a:solidFill>
                  <a:srgbClr val="002060"/>
                </a:solidFill>
                <a:latin typeface="Arial"/>
                <a:cs typeface="Arial"/>
              </a:rPr>
              <a:t>s</a:t>
            </a:r>
            <a:r>
              <a:rPr lang="en-US" sz="1400" spc="-10" dirty="0">
                <a:solidFill>
                  <a:srgbClr val="002060"/>
                </a:solidFill>
                <a:latin typeface="Arial"/>
                <a:cs typeface="Arial"/>
              </a:rPr>
              <a:t>e</a:t>
            </a:r>
            <a:r>
              <a:rPr lang="en-US" sz="1400" spc="-5" dirty="0">
                <a:solidFill>
                  <a:srgbClr val="002060"/>
                </a:solidFill>
                <a:latin typeface="Arial"/>
                <a:cs typeface="Arial"/>
              </a:rPr>
              <a:t> </a:t>
            </a:r>
            <a:r>
              <a:rPr lang="en-US" sz="1400" spc="-10" dirty="0">
                <a:solidFill>
                  <a:srgbClr val="002060"/>
                </a:solidFill>
                <a:latin typeface="Arial"/>
                <a:cs typeface="Arial"/>
              </a:rPr>
              <a:t>of</a:t>
            </a:r>
            <a:r>
              <a:rPr lang="en-US" sz="1400" spc="10" dirty="0">
                <a:solidFill>
                  <a:srgbClr val="002060"/>
                </a:solidFill>
                <a:latin typeface="Arial"/>
                <a:cs typeface="Arial"/>
              </a:rPr>
              <a:t> </a:t>
            </a:r>
            <a:r>
              <a:rPr lang="en-US" sz="1400" spc="-10" dirty="0">
                <a:solidFill>
                  <a:srgbClr val="002060"/>
                </a:solidFill>
                <a:latin typeface="Arial"/>
                <a:cs typeface="Arial"/>
              </a:rPr>
              <a:t>toda</a:t>
            </a:r>
            <a:r>
              <a:rPr lang="en-US" sz="1400" spc="-30" dirty="0">
                <a:solidFill>
                  <a:srgbClr val="002060"/>
                </a:solidFill>
                <a:latin typeface="Arial"/>
                <a:cs typeface="Arial"/>
              </a:rPr>
              <a:t>y</a:t>
            </a:r>
            <a:r>
              <a:rPr lang="en-US" sz="1400" dirty="0">
                <a:solidFill>
                  <a:srgbClr val="002060"/>
                </a:solidFill>
                <a:latin typeface="Arial"/>
                <a:cs typeface="Arial"/>
              </a:rPr>
              <a:t>’</a:t>
            </a:r>
            <a:r>
              <a:rPr lang="en-US" sz="1400" spc="-10" dirty="0">
                <a:solidFill>
                  <a:srgbClr val="002060"/>
                </a:solidFill>
                <a:latin typeface="Arial"/>
                <a:cs typeface="Arial"/>
              </a:rPr>
              <a:t>s</a:t>
            </a:r>
            <a:r>
              <a:rPr lang="en-US" sz="1400" spc="25" dirty="0">
                <a:solidFill>
                  <a:srgbClr val="002060"/>
                </a:solidFill>
                <a:latin typeface="Arial"/>
                <a:cs typeface="Arial"/>
              </a:rPr>
              <a:t> </a:t>
            </a:r>
            <a:r>
              <a:rPr lang="en-US" sz="1400" spc="-5" dirty="0">
                <a:solidFill>
                  <a:srgbClr val="002060"/>
                </a:solidFill>
                <a:latin typeface="Arial"/>
                <a:cs typeface="Arial"/>
              </a:rPr>
              <a:t>t</a:t>
            </a:r>
            <a:r>
              <a:rPr lang="en-US" sz="1400" spc="-15" dirty="0">
                <a:solidFill>
                  <a:srgbClr val="002060"/>
                </a:solidFill>
                <a:latin typeface="Arial"/>
                <a:cs typeface="Arial"/>
              </a:rPr>
              <a:t>r</a:t>
            </a:r>
            <a:r>
              <a:rPr lang="en-US" sz="1400" spc="-10" dirty="0">
                <a:solidFill>
                  <a:srgbClr val="002060"/>
                </a:solidFill>
                <a:latin typeface="Arial"/>
                <a:cs typeface="Arial"/>
              </a:rPr>
              <a:t>a</a:t>
            </a:r>
            <a:r>
              <a:rPr lang="en-US" sz="1400" dirty="0">
                <a:solidFill>
                  <a:srgbClr val="002060"/>
                </a:solidFill>
                <a:latin typeface="Arial"/>
                <a:cs typeface="Arial"/>
              </a:rPr>
              <a:t>i</a:t>
            </a:r>
            <a:r>
              <a:rPr lang="en-US" sz="1400" spc="-10" dirty="0">
                <a:solidFill>
                  <a:srgbClr val="002060"/>
                </a:solidFill>
                <a:latin typeface="Arial"/>
                <a:cs typeface="Arial"/>
              </a:rPr>
              <a:t>n</a:t>
            </a:r>
            <a:r>
              <a:rPr lang="en-US" sz="1400" dirty="0">
                <a:solidFill>
                  <a:srgbClr val="002060"/>
                </a:solidFill>
                <a:latin typeface="Arial"/>
                <a:cs typeface="Arial"/>
              </a:rPr>
              <a:t>i</a:t>
            </a:r>
            <a:r>
              <a:rPr lang="en-US" sz="1400" spc="-10" dirty="0">
                <a:solidFill>
                  <a:srgbClr val="002060"/>
                </a:solidFill>
                <a:latin typeface="Arial"/>
                <a:cs typeface="Arial"/>
              </a:rPr>
              <a:t>ng</a:t>
            </a:r>
            <a:r>
              <a:rPr lang="en-US" sz="1400" spc="-5" dirty="0">
                <a:solidFill>
                  <a:srgbClr val="002060"/>
                </a:solidFill>
                <a:latin typeface="Arial"/>
                <a:cs typeface="Arial"/>
              </a:rPr>
              <a:t> s</a:t>
            </a:r>
            <a:r>
              <a:rPr lang="en-US" sz="1400" spc="-10" dirty="0">
                <a:solidFill>
                  <a:srgbClr val="002060"/>
                </a:solidFill>
                <a:latin typeface="Arial"/>
                <a:cs typeface="Arial"/>
              </a:rPr>
              <a:t>e</a:t>
            </a:r>
            <a:r>
              <a:rPr lang="en-US" sz="1400" spc="-5" dirty="0">
                <a:solidFill>
                  <a:srgbClr val="002060"/>
                </a:solidFill>
                <a:latin typeface="Arial"/>
                <a:cs typeface="Arial"/>
              </a:rPr>
              <a:t>ssi</a:t>
            </a:r>
            <a:r>
              <a:rPr lang="en-US" sz="1400" spc="-10" dirty="0">
                <a:solidFill>
                  <a:srgbClr val="002060"/>
                </a:solidFill>
                <a:latin typeface="Arial"/>
                <a:cs typeface="Arial"/>
              </a:rPr>
              <a:t>on</a:t>
            </a:r>
            <a:r>
              <a:rPr lang="en-US" sz="1400" spc="-25" dirty="0">
                <a:solidFill>
                  <a:srgbClr val="002060"/>
                </a:solidFill>
                <a:latin typeface="Arial"/>
                <a:cs typeface="Arial"/>
              </a:rPr>
              <a:t> </a:t>
            </a:r>
            <a:r>
              <a:rPr lang="en-US" sz="1400" dirty="0">
                <a:solidFill>
                  <a:srgbClr val="002060"/>
                </a:solidFill>
                <a:latin typeface="Arial"/>
                <a:cs typeface="Arial"/>
              </a:rPr>
              <a:t>i</a:t>
            </a:r>
            <a:r>
              <a:rPr lang="en-US" sz="1400" spc="-10" dirty="0">
                <a:solidFill>
                  <a:srgbClr val="002060"/>
                </a:solidFill>
                <a:latin typeface="Arial"/>
                <a:cs typeface="Arial"/>
              </a:rPr>
              <a:t>s</a:t>
            </a:r>
            <a:r>
              <a:rPr lang="en-US" sz="1400" dirty="0">
                <a:solidFill>
                  <a:srgbClr val="002060"/>
                </a:solidFill>
                <a:latin typeface="Arial"/>
                <a:cs typeface="Arial"/>
              </a:rPr>
              <a:t> </a:t>
            </a:r>
            <a:r>
              <a:rPr lang="en-US" sz="1400" spc="-10" dirty="0">
                <a:solidFill>
                  <a:srgbClr val="002060"/>
                </a:solidFill>
                <a:latin typeface="Arial"/>
                <a:cs typeface="Arial"/>
              </a:rPr>
              <a:t>to</a:t>
            </a:r>
            <a:r>
              <a:rPr lang="en-US" sz="1400" spc="10" dirty="0">
                <a:solidFill>
                  <a:srgbClr val="002060"/>
                </a:solidFill>
                <a:latin typeface="Arial"/>
                <a:cs typeface="Arial"/>
              </a:rPr>
              <a:t> </a:t>
            </a:r>
            <a:r>
              <a:rPr lang="en-US" sz="1400" spc="-10" dirty="0">
                <a:solidFill>
                  <a:srgbClr val="002060"/>
                </a:solidFill>
                <a:latin typeface="Arial"/>
                <a:cs typeface="Arial"/>
              </a:rPr>
              <a:t>p</a:t>
            </a:r>
            <a:r>
              <a:rPr lang="en-US" sz="1400" spc="-15" dirty="0">
                <a:solidFill>
                  <a:srgbClr val="002060"/>
                </a:solidFill>
                <a:latin typeface="Arial"/>
                <a:cs typeface="Arial"/>
              </a:rPr>
              <a:t>r</a:t>
            </a:r>
            <a:r>
              <a:rPr lang="en-US" sz="1400" spc="-10" dirty="0">
                <a:solidFill>
                  <a:srgbClr val="002060"/>
                </a:solidFill>
                <a:latin typeface="Arial"/>
                <a:cs typeface="Arial"/>
              </a:rPr>
              <a:t>o</a:t>
            </a:r>
            <a:r>
              <a:rPr lang="en-US" sz="1400" spc="-5" dirty="0">
                <a:solidFill>
                  <a:srgbClr val="002060"/>
                </a:solidFill>
                <a:latin typeface="Arial"/>
                <a:cs typeface="Arial"/>
              </a:rPr>
              <a:t>vi</a:t>
            </a:r>
            <a:r>
              <a:rPr lang="en-US" sz="1400" spc="-10" dirty="0">
                <a:solidFill>
                  <a:srgbClr val="002060"/>
                </a:solidFill>
                <a:latin typeface="Arial"/>
                <a:cs typeface="Arial"/>
              </a:rPr>
              <a:t>de</a:t>
            </a:r>
            <a:r>
              <a:rPr lang="en-US" sz="1400" spc="-5" dirty="0">
                <a:solidFill>
                  <a:srgbClr val="002060"/>
                </a:solidFill>
                <a:latin typeface="Arial"/>
                <a:cs typeface="Arial"/>
              </a:rPr>
              <a:t> </a:t>
            </a:r>
            <a:r>
              <a:rPr lang="en-US" sz="1400" spc="-30" dirty="0">
                <a:solidFill>
                  <a:srgbClr val="002060"/>
                </a:solidFill>
                <a:latin typeface="Arial"/>
                <a:cs typeface="Arial"/>
              </a:rPr>
              <a:t>y</a:t>
            </a:r>
            <a:r>
              <a:rPr lang="en-US" sz="1400" spc="-10" dirty="0">
                <a:solidFill>
                  <a:srgbClr val="002060"/>
                </a:solidFill>
                <a:latin typeface="Arial"/>
                <a:cs typeface="Arial"/>
              </a:rPr>
              <a:t>ou</a:t>
            </a:r>
            <a:r>
              <a:rPr lang="en-US" sz="1400" spc="20" dirty="0">
                <a:solidFill>
                  <a:srgbClr val="002060"/>
                </a:solidFill>
                <a:latin typeface="Arial"/>
                <a:cs typeface="Arial"/>
              </a:rPr>
              <a:t> </a:t>
            </a:r>
            <a:r>
              <a:rPr lang="en-US" sz="1400" spc="-30" dirty="0">
                <a:solidFill>
                  <a:srgbClr val="002060"/>
                </a:solidFill>
                <a:latin typeface="Arial"/>
                <a:cs typeface="Arial"/>
              </a:rPr>
              <a:t>w</a:t>
            </a:r>
            <a:r>
              <a:rPr lang="en-US" sz="1400" dirty="0">
                <a:solidFill>
                  <a:srgbClr val="002060"/>
                </a:solidFill>
                <a:latin typeface="Arial"/>
                <a:cs typeface="Arial"/>
              </a:rPr>
              <a:t>i</a:t>
            </a:r>
            <a:r>
              <a:rPr lang="en-US" sz="1400" spc="-10" dirty="0">
                <a:solidFill>
                  <a:srgbClr val="002060"/>
                </a:solidFill>
                <a:latin typeface="Arial"/>
                <a:cs typeface="Arial"/>
              </a:rPr>
              <a:t>th</a:t>
            </a:r>
            <a:r>
              <a:rPr lang="en-US" sz="1400" spc="10" dirty="0">
                <a:solidFill>
                  <a:srgbClr val="002060"/>
                </a:solidFill>
                <a:latin typeface="Arial"/>
                <a:cs typeface="Arial"/>
              </a:rPr>
              <a:t> </a:t>
            </a:r>
            <a:r>
              <a:rPr lang="en-US" sz="1400" spc="-10" dirty="0">
                <a:solidFill>
                  <a:srgbClr val="002060"/>
                </a:solidFill>
                <a:latin typeface="Arial"/>
                <a:cs typeface="Arial"/>
              </a:rPr>
              <a:t>an</a:t>
            </a:r>
            <a:r>
              <a:rPr lang="en-US" sz="1400" spc="-5" dirty="0">
                <a:solidFill>
                  <a:srgbClr val="002060"/>
                </a:solidFill>
                <a:latin typeface="Arial"/>
                <a:cs typeface="Arial"/>
              </a:rPr>
              <a:t> </a:t>
            </a:r>
            <a:r>
              <a:rPr lang="en-US" sz="1400" spc="-10" dirty="0">
                <a:solidFill>
                  <a:srgbClr val="002060"/>
                </a:solidFill>
                <a:latin typeface="Arial"/>
                <a:cs typeface="Arial"/>
              </a:rPr>
              <a:t>o</a:t>
            </a:r>
            <a:r>
              <a:rPr lang="en-US" sz="1400" spc="-5" dirty="0">
                <a:solidFill>
                  <a:srgbClr val="002060"/>
                </a:solidFill>
                <a:latin typeface="Arial"/>
                <a:cs typeface="Arial"/>
              </a:rPr>
              <a:t>v</a:t>
            </a:r>
            <a:r>
              <a:rPr lang="en-US" sz="1400" spc="-10" dirty="0">
                <a:solidFill>
                  <a:srgbClr val="002060"/>
                </a:solidFill>
                <a:latin typeface="Arial"/>
                <a:cs typeface="Arial"/>
              </a:rPr>
              <a:t>e</a:t>
            </a:r>
            <a:r>
              <a:rPr lang="en-US" sz="1400" spc="-15" dirty="0">
                <a:solidFill>
                  <a:srgbClr val="002060"/>
                </a:solidFill>
                <a:latin typeface="Arial"/>
                <a:cs typeface="Arial"/>
              </a:rPr>
              <a:t>r</a:t>
            </a:r>
            <a:r>
              <a:rPr lang="en-US" sz="1400" spc="-5" dirty="0">
                <a:solidFill>
                  <a:srgbClr val="002060"/>
                </a:solidFill>
                <a:latin typeface="Arial"/>
                <a:cs typeface="Arial"/>
              </a:rPr>
              <a:t>vi</a:t>
            </a:r>
            <a:r>
              <a:rPr lang="en-US" sz="1400" spc="-15" dirty="0">
                <a:solidFill>
                  <a:srgbClr val="002060"/>
                </a:solidFill>
                <a:latin typeface="Arial"/>
                <a:cs typeface="Arial"/>
              </a:rPr>
              <a:t>ew </a:t>
            </a:r>
            <a:r>
              <a:rPr lang="en-US" sz="1400" spc="-10" dirty="0">
                <a:solidFill>
                  <a:srgbClr val="002060"/>
                </a:solidFill>
                <a:latin typeface="Arial"/>
                <a:cs typeface="Arial"/>
              </a:rPr>
              <a:t>of</a:t>
            </a:r>
            <a:r>
              <a:rPr lang="en-US" sz="1400" spc="10" dirty="0">
                <a:solidFill>
                  <a:srgbClr val="002060"/>
                </a:solidFill>
                <a:latin typeface="Arial"/>
                <a:cs typeface="Arial"/>
              </a:rPr>
              <a:t> </a:t>
            </a:r>
            <a:r>
              <a:rPr lang="en-US" sz="1400" spc="-10" dirty="0">
                <a:solidFill>
                  <a:srgbClr val="002060"/>
                </a:solidFill>
                <a:latin typeface="Arial"/>
                <a:cs typeface="Arial"/>
              </a:rPr>
              <a:t>the enhan</a:t>
            </a:r>
            <a:r>
              <a:rPr lang="en-US" sz="1400" spc="-5" dirty="0">
                <a:solidFill>
                  <a:srgbClr val="002060"/>
                </a:solidFill>
                <a:latin typeface="Arial"/>
                <a:cs typeface="Arial"/>
              </a:rPr>
              <a:t>c</a:t>
            </a:r>
            <a:r>
              <a:rPr lang="en-US" sz="1400" spc="-10" dirty="0">
                <a:solidFill>
                  <a:srgbClr val="002060"/>
                </a:solidFill>
                <a:latin typeface="Arial"/>
                <a:cs typeface="Arial"/>
              </a:rPr>
              <a:t>ements</a:t>
            </a:r>
            <a:r>
              <a:rPr lang="en-US" sz="1400" dirty="0">
                <a:solidFill>
                  <a:srgbClr val="002060"/>
                </a:solidFill>
                <a:latin typeface="Arial"/>
                <a:cs typeface="Arial"/>
              </a:rPr>
              <a:t> </a:t>
            </a:r>
            <a:r>
              <a:rPr lang="en-US" sz="1400" spc="-10" dirty="0">
                <a:solidFill>
                  <a:srgbClr val="002060"/>
                </a:solidFill>
                <a:latin typeface="Arial"/>
                <a:cs typeface="Arial"/>
              </a:rPr>
              <a:t>that</a:t>
            </a:r>
            <a:r>
              <a:rPr lang="en-US" sz="1400" spc="20" dirty="0">
                <a:solidFill>
                  <a:srgbClr val="002060"/>
                </a:solidFill>
                <a:latin typeface="Arial"/>
                <a:cs typeface="Arial"/>
              </a:rPr>
              <a:t> </a:t>
            </a:r>
            <a:r>
              <a:rPr lang="en-US" sz="1400" spc="-10" dirty="0">
                <a:solidFill>
                  <a:srgbClr val="002060"/>
                </a:solidFill>
                <a:latin typeface="Arial"/>
                <a:cs typeface="Arial"/>
              </a:rPr>
              <a:t>a</a:t>
            </a:r>
            <a:r>
              <a:rPr lang="en-US" sz="1400" spc="-15" dirty="0">
                <a:solidFill>
                  <a:srgbClr val="002060"/>
                </a:solidFill>
                <a:latin typeface="Arial"/>
                <a:cs typeface="Arial"/>
              </a:rPr>
              <a:t>r</a:t>
            </a:r>
            <a:r>
              <a:rPr lang="en-US" sz="1400" spc="-10" dirty="0">
                <a:solidFill>
                  <a:srgbClr val="002060"/>
                </a:solidFill>
                <a:latin typeface="Arial"/>
                <a:cs typeface="Arial"/>
              </a:rPr>
              <a:t>e</a:t>
            </a:r>
            <a:r>
              <a:rPr lang="en-US" sz="1400" spc="10" dirty="0">
                <a:solidFill>
                  <a:srgbClr val="002060"/>
                </a:solidFill>
                <a:latin typeface="Arial"/>
                <a:cs typeface="Arial"/>
              </a:rPr>
              <a:t> </a:t>
            </a:r>
            <a:r>
              <a:rPr lang="en-US" sz="1400" spc="-10" dirty="0">
                <a:solidFill>
                  <a:srgbClr val="002060"/>
                </a:solidFill>
                <a:latin typeface="Arial"/>
                <a:cs typeface="Arial"/>
              </a:rPr>
              <a:t>be</a:t>
            </a:r>
            <a:r>
              <a:rPr lang="en-US" sz="1400" dirty="0">
                <a:solidFill>
                  <a:srgbClr val="002060"/>
                </a:solidFill>
                <a:latin typeface="Arial"/>
                <a:cs typeface="Arial"/>
              </a:rPr>
              <a:t>i</a:t>
            </a:r>
            <a:r>
              <a:rPr lang="en-US" sz="1400" spc="-10" dirty="0">
                <a:solidFill>
                  <a:srgbClr val="002060"/>
                </a:solidFill>
                <a:latin typeface="Arial"/>
                <a:cs typeface="Arial"/>
              </a:rPr>
              <a:t>ng</a:t>
            </a:r>
            <a:r>
              <a:rPr lang="en-US" sz="1400" spc="-5" dirty="0">
                <a:solidFill>
                  <a:srgbClr val="002060"/>
                </a:solidFill>
                <a:latin typeface="Arial"/>
                <a:cs typeface="Arial"/>
              </a:rPr>
              <a:t> </a:t>
            </a:r>
            <a:r>
              <a:rPr lang="en-US" sz="1400" dirty="0">
                <a:solidFill>
                  <a:srgbClr val="002060"/>
                </a:solidFill>
                <a:latin typeface="Arial"/>
                <a:cs typeface="Arial"/>
              </a:rPr>
              <a:t>i</a:t>
            </a:r>
            <a:r>
              <a:rPr lang="en-US" sz="1400" spc="-10" dirty="0">
                <a:solidFill>
                  <a:srgbClr val="002060"/>
                </a:solidFill>
                <a:latin typeface="Arial"/>
                <a:cs typeface="Arial"/>
              </a:rPr>
              <a:t>n</a:t>
            </a:r>
            <a:r>
              <a:rPr lang="en-US" sz="1400" spc="-5" dirty="0">
                <a:solidFill>
                  <a:srgbClr val="002060"/>
                </a:solidFill>
                <a:latin typeface="Arial"/>
                <a:cs typeface="Arial"/>
              </a:rPr>
              <a:t>cl</a:t>
            </a:r>
            <a:r>
              <a:rPr lang="en-US" sz="1400" spc="-10" dirty="0">
                <a:solidFill>
                  <a:srgbClr val="002060"/>
                </a:solidFill>
                <a:latin typeface="Arial"/>
                <a:cs typeface="Arial"/>
              </a:rPr>
              <a:t>uded</a:t>
            </a:r>
            <a:r>
              <a:rPr lang="en-US" sz="1400" spc="-25" dirty="0">
                <a:solidFill>
                  <a:srgbClr val="002060"/>
                </a:solidFill>
                <a:latin typeface="Arial"/>
                <a:cs typeface="Arial"/>
              </a:rPr>
              <a:t> </a:t>
            </a:r>
            <a:r>
              <a:rPr lang="en-US" sz="1400" dirty="0">
                <a:solidFill>
                  <a:srgbClr val="002060"/>
                </a:solidFill>
                <a:latin typeface="Arial"/>
                <a:cs typeface="Arial"/>
              </a:rPr>
              <a:t>i</a:t>
            </a:r>
            <a:r>
              <a:rPr lang="en-US" sz="1400" spc="-10" dirty="0">
                <a:solidFill>
                  <a:srgbClr val="002060"/>
                </a:solidFill>
                <a:latin typeface="Arial"/>
                <a:cs typeface="Arial"/>
              </a:rPr>
              <a:t>n</a:t>
            </a:r>
            <a:r>
              <a:rPr lang="en-US" sz="1400" spc="-5" dirty="0">
                <a:solidFill>
                  <a:srgbClr val="002060"/>
                </a:solidFill>
                <a:latin typeface="Arial"/>
                <a:cs typeface="Arial"/>
              </a:rPr>
              <a:t> </a:t>
            </a:r>
            <a:r>
              <a:rPr lang="en-US" sz="1400" spc="-10" dirty="0">
                <a:solidFill>
                  <a:srgbClr val="002060"/>
                </a:solidFill>
                <a:latin typeface="Arial"/>
                <a:cs typeface="Arial"/>
              </a:rPr>
              <a:t>the</a:t>
            </a:r>
            <a:r>
              <a:rPr lang="en-US" sz="1400" spc="-5" dirty="0">
                <a:solidFill>
                  <a:srgbClr val="002060"/>
                </a:solidFill>
                <a:latin typeface="Arial"/>
                <a:cs typeface="Arial"/>
              </a:rPr>
              <a:t> </a:t>
            </a:r>
            <a:r>
              <a:rPr lang="en-US" sz="1400" spc="-10" dirty="0">
                <a:solidFill>
                  <a:srgbClr val="002060"/>
                </a:solidFill>
                <a:latin typeface="Arial"/>
                <a:cs typeface="Arial"/>
              </a:rPr>
              <a:t>new</a:t>
            </a:r>
            <a:r>
              <a:rPr lang="en-US" sz="1400" spc="10" dirty="0">
                <a:solidFill>
                  <a:srgbClr val="002060"/>
                </a:solidFill>
                <a:latin typeface="Arial"/>
                <a:cs typeface="Arial"/>
              </a:rPr>
              <a:t> </a:t>
            </a:r>
            <a:r>
              <a:rPr lang="en-US" sz="1400" spc="-15" dirty="0">
                <a:solidFill>
                  <a:srgbClr val="002060"/>
                </a:solidFill>
                <a:latin typeface="Arial"/>
                <a:cs typeface="Arial"/>
              </a:rPr>
              <a:t>r</a:t>
            </a:r>
            <a:r>
              <a:rPr lang="en-US" sz="1400" spc="-10" dirty="0">
                <a:solidFill>
                  <a:srgbClr val="002060"/>
                </a:solidFill>
                <a:latin typeface="Arial"/>
                <a:cs typeface="Arial"/>
              </a:rPr>
              <a:t>e</a:t>
            </a:r>
            <a:r>
              <a:rPr lang="en-US" sz="1400" dirty="0">
                <a:solidFill>
                  <a:srgbClr val="002060"/>
                </a:solidFill>
                <a:latin typeface="Arial"/>
                <a:cs typeface="Arial"/>
              </a:rPr>
              <a:t>l</a:t>
            </a:r>
            <a:r>
              <a:rPr lang="en-US" sz="1400" spc="-10" dirty="0">
                <a:solidFill>
                  <a:srgbClr val="002060"/>
                </a:solidFill>
                <a:latin typeface="Arial"/>
                <a:cs typeface="Arial"/>
              </a:rPr>
              <a:t>ea</a:t>
            </a:r>
            <a:r>
              <a:rPr lang="en-US" sz="1400" spc="-5" dirty="0">
                <a:solidFill>
                  <a:srgbClr val="002060"/>
                </a:solidFill>
                <a:latin typeface="Arial"/>
                <a:cs typeface="Arial"/>
              </a:rPr>
              <a:t>s</a:t>
            </a:r>
            <a:r>
              <a:rPr lang="en-US" sz="1400" spc="-10" dirty="0">
                <a:solidFill>
                  <a:srgbClr val="002060"/>
                </a:solidFill>
                <a:latin typeface="Arial"/>
                <a:cs typeface="Arial"/>
              </a:rPr>
              <a:t>e</a:t>
            </a:r>
            <a:r>
              <a:rPr lang="en-US" sz="1400" spc="-5" dirty="0">
                <a:solidFill>
                  <a:srgbClr val="002060"/>
                </a:solidFill>
                <a:latin typeface="Arial"/>
                <a:cs typeface="Arial"/>
              </a:rPr>
              <a:t> </a:t>
            </a:r>
            <a:r>
              <a:rPr lang="en-US" sz="1400" spc="-10" dirty="0">
                <a:solidFill>
                  <a:srgbClr val="002060"/>
                </a:solidFill>
                <a:latin typeface="Arial"/>
                <a:cs typeface="Arial"/>
              </a:rPr>
              <a:t>of</a:t>
            </a:r>
            <a:r>
              <a:rPr lang="en-US" sz="1400" spc="10" dirty="0">
                <a:solidFill>
                  <a:srgbClr val="002060"/>
                </a:solidFill>
                <a:latin typeface="Arial"/>
                <a:cs typeface="Arial"/>
              </a:rPr>
              <a:t> </a:t>
            </a:r>
            <a:r>
              <a:rPr lang="en-US" sz="1400" spc="-10" dirty="0">
                <a:solidFill>
                  <a:srgbClr val="002060"/>
                </a:solidFill>
                <a:latin typeface="Arial"/>
                <a:cs typeface="Arial"/>
              </a:rPr>
              <a:t>the</a:t>
            </a:r>
            <a:r>
              <a:rPr lang="en-US" sz="1400" spc="10" dirty="0">
                <a:solidFill>
                  <a:srgbClr val="002060"/>
                </a:solidFill>
                <a:latin typeface="Arial"/>
                <a:cs typeface="Arial"/>
              </a:rPr>
              <a:t> </a:t>
            </a:r>
            <a:r>
              <a:rPr lang="en-US" sz="1400" spc="-10" dirty="0">
                <a:solidFill>
                  <a:srgbClr val="002060"/>
                </a:solidFill>
                <a:latin typeface="Arial"/>
                <a:cs typeface="Arial"/>
              </a:rPr>
              <a:t>ISP</a:t>
            </a:r>
            <a:r>
              <a:rPr lang="en-US" sz="1400" dirty="0">
                <a:solidFill>
                  <a:srgbClr val="002060"/>
                </a:solidFill>
                <a:latin typeface="Arial"/>
                <a:cs typeface="Arial"/>
              </a:rPr>
              <a:t> </a:t>
            </a:r>
            <a:r>
              <a:rPr lang="en-US" sz="1400" spc="-10" dirty="0">
                <a:solidFill>
                  <a:srgbClr val="002060"/>
                </a:solidFill>
                <a:latin typeface="Arial"/>
                <a:cs typeface="Arial"/>
              </a:rPr>
              <a:t>modu</a:t>
            </a:r>
            <a:r>
              <a:rPr lang="en-US" sz="1400" dirty="0">
                <a:solidFill>
                  <a:srgbClr val="002060"/>
                </a:solidFill>
                <a:latin typeface="Arial"/>
                <a:cs typeface="Arial"/>
              </a:rPr>
              <a:t>l</a:t>
            </a:r>
            <a:r>
              <a:rPr lang="en-US" sz="1400" spc="-10" dirty="0">
                <a:solidFill>
                  <a:srgbClr val="002060"/>
                </a:solidFill>
                <a:latin typeface="Arial"/>
                <a:cs typeface="Arial"/>
              </a:rPr>
              <a:t>e, which will go live on </a:t>
            </a:r>
            <a:r>
              <a:rPr lang="en-US" sz="1400" b="1" spc="-5" dirty="0" smtClean="0">
                <a:solidFill>
                  <a:srgbClr val="002060"/>
                </a:solidFill>
                <a:latin typeface="Arial"/>
                <a:cs typeface="Arial"/>
              </a:rPr>
              <a:t>February 8</a:t>
            </a:r>
            <a:r>
              <a:rPr lang="en-US" sz="1400" b="1" spc="-5" baseline="30000" dirty="0" smtClean="0">
                <a:solidFill>
                  <a:srgbClr val="002060"/>
                </a:solidFill>
                <a:latin typeface="Arial"/>
                <a:cs typeface="Arial"/>
              </a:rPr>
              <a:t>th</a:t>
            </a:r>
            <a:r>
              <a:rPr lang="en-US" sz="1400" b="1" spc="-5" dirty="0">
                <a:solidFill>
                  <a:srgbClr val="002060"/>
                </a:solidFill>
                <a:latin typeface="Arial"/>
                <a:cs typeface="Arial"/>
              </a:rPr>
              <a:t>, </a:t>
            </a:r>
            <a:r>
              <a:rPr lang="en-US" sz="1400" b="1" spc="-5" dirty="0" smtClean="0">
                <a:solidFill>
                  <a:srgbClr val="002060"/>
                </a:solidFill>
                <a:latin typeface="Arial"/>
                <a:cs typeface="Arial"/>
              </a:rPr>
              <a:t>2016. </a:t>
            </a:r>
            <a:endParaRPr lang="en-US" sz="1400" spc="-5" dirty="0">
              <a:solidFill>
                <a:srgbClr val="002060"/>
              </a:solidFill>
              <a:latin typeface="Arial"/>
              <a:cs typeface="Arial"/>
            </a:endParaRPr>
          </a:p>
          <a:p>
            <a:pPr marL="12700" marR="5080">
              <a:lnSpc>
                <a:spcPct val="100000"/>
              </a:lnSpc>
            </a:pPr>
            <a:endParaRPr lang="en-US" sz="1400" dirty="0">
              <a:solidFill>
                <a:srgbClr val="002060"/>
              </a:solidFill>
              <a:latin typeface="Times New Roman"/>
              <a:cs typeface="Times New Roman"/>
            </a:endParaRPr>
          </a:p>
          <a:p>
            <a:pPr marL="12700" marR="350520">
              <a:lnSpc>
                <a:spcPct val="100000"/>
              </a:lnSpc>
              <a:spcBef>
                <a:spcPts val="1280"/>
              </a:spcBef>
            </a:pPr>
            <a:r>
              <a:rPr lang="en-US" sz="1400" spc="-10" dirty="0">
                <a:solidFill>
                  <a:srgbClr val="002060"/>
                </a:solidFill>
                <a:latin typeface="Arial"/>
                <a:cs typeface="Arial"/>
              </a:rPr>
              <a:t>Enhan</a:t>
            </a:r>
            <a:r>
              <a:rPr lang="en-US" sz="1400" spc="-5" dirty="0">
                <a:solidFill>
                  <a:srgbClr val="002060"/>
                </a:solidFill>
                <a:latin typeface="Arial"/>
                <a:cs typeface="Arial"/>
              </a:rPr>
              <a:t>c</a:t>
            </a:r>
            <a:r>
              <a:rPr lang="en-US" sz="1400" spc="-10" dirty="0">
                <a:solidFill>
                  <a:srgbClr val="002060"/>
                </a:solidFill>
                <a:latin typeface="Arial"/>
                <a:cs typeface="Arial"/>
              </a:rPr>
              <a:t>ements</a:t>
            </a:r>
            <a:r>
              <a:rPr lang="en-US" sz="1400" dirty="0">
                <a:solidFill>
                  <a:srgbClr val="002060"/>
                </a:solidFill>
                <a:latin typeface="Arial"/>
                <a:cs typeface="Arial"/>
              </a:rPr>
              <a:t> i</a:t>
            </a:r>
            <a:r>
              <a:rPr lang="en-US" sz="1400" spc="-10" dirty="0">
                <a:solidFill>
                  <a:srgbClr val="002060"/>
                </a:solidFill>
                <a:latin typeface="Arial"/>
                <a:cs typeface="Arial"/>
              </a:rPr>
              <a:t>n</a:t>
            </a:r>
            <a:r>
              <a:rPr lang="en-US" sz="1400" spc="-5" dirty="0">
                <a:solidFill>
                  <a:srgbClr val="002060"/>
                </a:solidFill>
                <a:latin typeface="Arial"/>
                <a:cs typeface="Arial"/>
              </a:rPr>
              <a:t>cl</a:t>
            </a:r>
            <a:r>
              <a:rPr lang="en-US" sz="1400" spc="-10" dirty="0">
                <a:solidFill>
                  <a:srgbClr val="002060"/>
                </a:solidFill>
                <a:latin typeface="Arial"/>
                <a:cs typeface="Arial"/>
              </a:rPr>
              <a:t>uded</a:t>
            </a:r>
            <a:r>
              <a:rPr lang="en-US" sz="1400" spc="-25" dirty="0">
                <a:solidFill>
                  <a:srgbClr val="002060"/>
                </a:solidFill>
                <a:latin typeface="Arial"/>
                <a:cs typeface="Arial"/>
              </a:rPr>
              <a:t> </a:t>
            </a:r>
            <a:r>
              <a:rPr lang="en-US" sz="1400" dirty="0">
                <a:solidFill>
                  <a:srgbClr val="002060"/>
                </a:solidFill>
                <a:latin typeface="Arial"/>
                <a:cs typeface="Arial"/>
              </a:rPr>
              <a:t>i</a:t>
            </a:r>
            <a:r>
              <a:rPr lang="en-US" sz="1400" spc="-10" dirty="0">
                <a:solidFill>
                  <a:srgbClr val="002060"/>
                </a:solidFill>
                <a:latin typeface="Arial"/>
                <a:cs typeface="Arial"/>
              </a:rPr>
              <a:t>n</a:t>
            </a:r>
            <a:r>
              <a:rPr lang="en-US" sz="1400" spc="-5" dirty="0">
                <a:solidFill>
                  <a:srgbClr val="002060"/>
                </a:solidFill>
                <a:latin typeface="Arial"/>
                <a:cs typeface="Arial"/>
              </a:rPr>
              <a:t> </a:t>
            </a:r>
            <a:r>
              <a:rPr lang="en-US" sz="1400" spc="-10" dirty="0">
                <a:solidFill>
                  <a:srgbClr val="002060"/>
                </a:solidFill>
                <a:latin typeface="Arial"/>
                <a:cs typeface="Arial"/>
              </a:rPr>
              <a:t>th</a:t>
            </a:r>
            <a:r>
              <a:rPr lang="en-US" sz="1400" dirty="0">
                <a:solidFill>
                  <a:srgbClr val="002060"/>
                </a:solidFill>
                <a:latin typeface="Arial"/>
                <a:cs typeface="Arial"/>
              </a:rPr>
              <a:t>i</a:t>
            </a:r>
            <a:r>
              <a:rPr lang="en-US" sz="1400" spc="-10" dirty="0">
                <a:solidFill>
                  <a:srgbClr val="002060"/>
                </a:solidFill>
                <a:latin typeface="Arial"/>
                <a:cs typeface="Arial"/>
              </a:rPr>
              <a:t>s</a:t>
            </a:r>
            <a:r>
              <a:rPr lang="en-US" sz="1400" spc="5" dirty="0">
                <a:solidFill>
                  <a:srgbClr val="002060"/>
                </a:solidFill>
                <a:latin typeface="Arial"/>
                <a:cs typeface="Arial"/>
              </a:rPr>
              <a:t> </a:t>
            </a:r>
            <a:r>
              <a:rPr lang="en-US" sz="1400" spc="-15" dirty="0">
                <a:solidFill>
                  <a:srgbClr val="002060"/>
                </a:solidFill>
                <a:latin typeface="Arial"/>
                <a:cs typeface="Arial"/>
              </a:rPr>
              <a:t>r</a:t>
            </a:r>
            <a:r>
              <a:rPr lang="en-US" sz="1400" spc="-10" dirty="0">
                <a:solidFill>
                  <a:srgbClr val="002060"/>
                </a:solidFill>
                <a:latin typeface="Arial"/>
                <a:cs typeface="Arial"/>
              </a:rPr>
              <a:t>e</a:t>
            </a:r>
            <a:r>
              <a:rPr lang="en-US" sz="1400" dirty="0">
                <a:solidFill>
                  <a:srgbClr val="002060"/>
                </a:solidFill>
                <a:latin typeface="Arial"/>
                <a:cs typeface="Arial"/>
              </a:rPr>
              <a:t>l</a:t>
            </a:r>
            <a:r>
              <a:rPr lang="en-US" sz="1400" spc="-10" dirty="0">
                <a:solidFill>
                  <a:srgbClr val="002060"/>
                </a:solidFill>
                <a:latin typeface="Arial"/>
                <a:cs typeface="Arial"/>
              </a:rPr>
              <a:t>ea</a:t>
            </a:r>
            <a:r>
              <a:rPr lang="en-US" sz="1400" spc="-5" dirty="0">
                <a:solidFill>
                  <a:srgbClr val="002060"/>
                </a:solidFill>
                <a:latin typeface="Arial"/>
                <a:cs typeface="Arial"/>
              </a:rPr>
              <a:t>s</a:t>
            </a:r>
            <a:r>
              <a:rPr lang="en-US" sz="1400" spc="-10" dirty="0">
                <a:solidFill>
                  <a:srgbClr val="002060"/>
                </a:solidFill>
                <a:latin typeface="Arial"/>
                <a:cs typeface="Arial"/>
              </a:rPr>
              <a:t>e</a:t>
            </a:r>
            <a:r>
              <a:rPr lang="en-US" sz="1400" spc="-5" dirty="0">
                <a:solidFill>
                  <a:srgbClr val="002060"/>
                </a:solidFill>
                <a:latin typeface="Arial"/>
                <a:cs typeface="Arial"/>
              </a:rPr>
              <a:t> </a:t>
            </a:r>
            <a:r>
              <a:rPr lang="en-US" sz="1400" spc="-30" dirty="0">
                <a:solidFill>
                  <a:srgbClr val="002060"/>
                </a:solidFill>
                <a:latin typeface="Arial"/>
                <a:cs typeface="Arial"/>
              </a:rPr>
              <a:t>w</a:t>
            </a:r>
            <a:r>
              <a:rPr lang="en-US" sz="1400" dirty="0">
                <a:solidFill>
                  <a:srgbClr val="002060"/>
                </a:solidFill>
                <a:latin typeface="Arial"/>
                <a:cs typeface="Arial"/>
              </a:rPr>
              <a:t>il</a:t>
            </a:r>
            <a:r>
              <a:rPr lang="en-US" sz="1400" spc="-5" dirty="0">
                <a:solidFill>
                  <a:srgbClr val="002060"/>
                </a:solidFill>
                <a:latin typeface="Arial"/>
                <a:cs typeface="Arial"/>
              </a:rPr>
              <a:t>l</a:t>
            </a:r>
            <a:r>
              <a:rPr lang="en-US" sz="1400" spc="-10" dirty="0">
                <a:solidFill>
                  <a:srgbClr val="002060"/>
                </a:solidFill>
                <a:latin typeface="Arial"/>
                <a:cs typeface="Arial"/>
              </a:rPr>
              <a:t> be</a:t>
            </a:r>
            <a:r>
              <a:rPr lang="en-US" sz="1400" spc="-5" dirty="0">
                <a:solidFill>
                  <a:srgbClr val="002060"/>
                </a:solidFill>
                <a:latin typeface="Arial"/>
                <a:cs typeface="Arial"/>
              </a:rPr>
              <a:t> </a:t>
            </a:r>
            <a:r>
              <a:rPr lang="en-US" sz="1400" spc="-15" dirty="0">
                <a:solidFill>
                  <a:srgbClr val="002060"/>
                </a:solidFill>
                <a:latin typeface="Arial"/>
                <a:cs typeface="Arial"/>
              </a:rPr>
              <a:t>r</a:t>
            </a:r>
            <a:r>
              <a:rPr lang="en-US" sz="1400" spc="-10" dirty="0">
                <a:solidFill>
                  <a:srgbClr val="002060"/>
                </a:solidFill>
                <a:latin typeface="Arial"/>
                <a:cs typeface="Arial"/>
              </a:rPr>
              <a:t>e</a:t>
            </a:r>
            <a:r>
              <a:rPr lang="en-US" sz="1400" spc="-5" dirty="0">
                <a:solidFill>
                  <a:srgbClr val="002060"/>
                </a:solidFill>
                <a:latin typeface="Arial"/>
                <a:cs typeface="Arial"/>
              </a:rPr>
              <a:t>vi</a:t>
            </a:r>
            <a:r>
              <a:rPr lang="en-US" sz="1400" spc="-10" dirty="0">
                <a:solidFill>
                  <a:srgbClr val="002060"/>
                </a:solidFill>
                <a:latin typeface="Arial"/>
                <a:cs typeface="Arial"/>
              </a:rPr>
              <a:t>e</a:t>
            </a:r>
            <a:r>
              <a:rPr lang="en-US" sz="1400" spc="-30" dirty="0">
                <a:solidFill>
                  <a:srgbClr val="002060"/>
                </a:solidFill>
                <a:latin typeface="Arial"/>
                <a:cs typeface="Arial"/>
              </a:rPr>
              <a:t>w</a:t>
            </a:r>
            <a:r>
              <a:rPr lang="en-US" sz="1400" spc="-10" dirty="0">
                <a:solidFill>
                  <a:srgbClr val="002060"/>
                </a:solidFill>
                <a:latin typeface="Arial"/>
                <a:cs typeface="Arial"/>
              </a:rPr>
              <a:t>ed</a:t>
            </a:r>
            <a:r>
              <a:rPr lang="en-US" sz="1400" spc="10" dirty="0">
                <a:solidFill>
                  <a:srgbClr val="002060"/>
                </a:solidFill>
                <a:latin typeface="Arial"/>
                <a:cs typeface="Arial"/>
              </a:rPr>
              <a:t> </a:t>
            </a:r>
            <a:r>
              <a:rPr lang="en-US" sz="1400" dirty="0">
                <a:solidFill>
                  <a:srgbClr val="002060"/>
                </a:solidFill>
                <a:latin typeface="Arial"/>
                <a:cs typeface="Arial"/>
              </a:rPr>
              <a:t>i</a:t>
            </a:r>
            <a:r>
              <a:rPr lang="en-US" sz="1400" spc="-10" dirty="0">
                <a:solidFill>
                  <a:srgbClr val="002060"/>
                </a:solidFill>
                <a:latin typeface="Arial"/>
                <a:cs typeface="Arial"/>
              </a:rPr>
              <a:t>n</a:t>
            </a:r>
            <a:r>
              <a:rPr lang="en-US" sz="1400" spc="-15" dirty="0">
                <a:solidFill>
                  <a:srgbClr val="002060"/>
                </a:solidFill>
                <a:latin typeface="Arial"/>
                <a:cs typeface="Arial"/>
              </a:rPr>
              <a:t> </a:t>
            </a:r>
            <a:r>
              <a:rPr lang="en-US" sz="1400" spc="-10" dirty="0">
                <a:solidFill>
                  <a:srgbClr val="002060"/>
                </a:solidFill>
                <a:latin typeface="Arial"/>
                <a:cs typeface="Arial"/>
              </a:rPr>
              <a:t>deta</a:t>
            </a:r>
            <a:r>
              <a:rPr lang="en-US" sz="1400" dirty="0">
                <a:solidFill>
                  <a:srgbClr val="002060"/>
                </a:solidFill>
                <a:latin typeface="Arial"/>
                <a:cs typeface="Arial"/>
              </a:rPr>
              <a:t>i</a:t>
            </a:r>
            <a:r>
              <a:rPr lang="en-US" sz="1400" spc="-5" dirty="0">
                <a:solidFill>
                  <a:srgbClr val="002060"/>
                </a:solidFill>
                <a:latin typeface="Arial"/>
                <a:cs typeface="Arial"/>
              </a:rPr>
              <a:t>l</a:t>
            </a:r>
            <a:r>
              <a:rPr lang="en-US" sz="1400" dirty="0">
                <a:solidFill>
                  <a:srgbClr val="002060"/>
                </a:solidFill>
                <a:latin typeface="Arial"/>
                <a:cs typeface="Arial"/>
              </a:rPr>
              <a:t> </a:t>
            </a:r>
            <a:r>
              <a:rPr lang="en-US" sz="1400" spc="-10" dirty="0">
                <a:solidFill>
                  <a:srgbClr val="002060"/>
                </a:solidFill>
                <a:latin typeface="Arial"/>
                <a:cs typeface="Arial"/>
              </a:rPr>
              <a:t>th</a:t>
            </a:r>
            <a:r>
              <a:rPr lang="en-US" sz="1400" spc="-15" dirty="0">
                <a:solidFill>
                  <a:srgbClr val="002060"/>
                </a:solidFill>
                <a:latin typeface="Arial"/>
                <a:cs typeface="Arial"/>
              </a:rPr>
              <a:t>r</a:t>
            </a:r>
            <a:r>
              <a:rPr lang="en-US" sz="1400" spc="-10" dirty="0">
                <a:solidFill>
                  <a:srgbClr val="002060"/>
                </a:solidFill>
                <a:latin typeface="Arial"/>
                <a:cs typeface="Arial"/>
              </a:rPr>
              <a:t>oughout</a:t>
            </a:r>
            <a:r>
              <a:rPr lang="en-US" sz="1400" spc="20" dirty="0">
                <a:solidFill>
                  <a:srgbClr val="002060"/>
                </a:solidFill>
                <a:latin typeface="Arial"/>
                <a:cs typeface="Arial"/>
              </a:rPr>
              <a:t> </a:t>
            </a:r>
            <a:r>
              <a:rPr lang="en-US" sz="1400" spc="-10" dirty="0">
                <a:solidFill>
                  <a:srgbClr val="002060"/>
                </a:solidFill>
                <a:latin typeface="Arial"/>
                <a:cs typeface="Arial"/>
              </a:rPr>
              <a:t>toda</a:t>
            </a:r>
            <a:r>
              <a:rPr lang="en-US" sz="1400" spc="-30" dirty="0">
                <a:solidFill>
                  <a:srgbClr val="002060"/>
                </a:solidFill>
                <a:latin typeface="Arial"/>
                <a:cs typeface="Arial"/>
              </a:rPr>
              <a:t>y</a:t>
            </a:r>
            <a:r>
              <a:rPr lang="en-US" sz="1400" dirty="0">
                <a:solidFill>
                  <a:srgbClr val="002060"/>
                </a:solidFill>
                <a:latin typeface="Arial"/>
                <a:cs typeface="Arial"/>
              </a:rPr>
              <a:t>’</a:t>
            </a:r>
            <a:r>
              <a:rPr lang="en-US" sz="1400" spc="-10" dirty="0">
                <a:solidFill>
                  <a:srgbClr val="002060"/>
                </a:solidFill>
                <a:latin typeface="Arial"/>
                <a:cs typeface="Arial"/>
              </a:rPr>
              <a:t>s</a:t>
            </a:r>
            <a:r>
              <a:rPr lang="en-US" sz="1400" spc="-5" dirty="0">
                <a:solidFill>
                  <a:srgbClr val="002060"/>
                </a:solidFill>
                <a:latin typeface="Arial"/>
                <a:cs typeface="Arial"/>
              </a:rPr>
              <a:t> t</a:t>
            </a:r>
            <a:r>
              <a:rPr lang="en-US" sz="1400" spc="-15" dirty="0">
                <a:solidFill>
                  <a:srgbClr val="002060"/>
                </a:solidFill>
                <a:latin typeface="Arial"/>
                <a:cs typeface="Arial"/>
              </a:rPr>
              <a:t>r</a:t>
            </a:r>
            <a:r>
              <a:rPr lang="en-US" sz="1400" spc="-10" dirty="0">
                <a:solidFill>
                  <a:srgbClr val="002060"/>
                </a:solidFill>
                <a:latin typeface="Arial"/>
                <a:cs typeface="Arial"/>
              </a:rPr>
              <a:t>a</a:t>
            </a:r>
            <a:r>
              <a:rPr lang="en-US" sz="1400" dirty="0">
                <a:solidFill>
                  <a:srgbClr val="002060"/>
                </a:solidFill>
                <a:latin typeface="Arial"/>
                <a:cs typeface="Arial"/>
              </a:rPr>
              <a:t>i</a:t>
            </a:r>
            <a:r>
              <a:rPr lang="en-US" sz="1400" spc="-10" dirty="0">
                <a:solidFill>
                  <a:srgbClr val="002060"/>
                </a:solidFill>
                <a:latin typeface="Arial"/>
                <a:cs typeface="Arial"/>
              </a:rPr>
              <a:t>n</a:t>
            </a:r>
            <a:r>
              <a:rPr lang="en-US" sz="1400" dirty="0">
                <a:solidFill>
                  <a:srgbClr val="002060"/>
                </a:solidFill>
                <a:latin typeface="Arial"/>
                <a:cs typeface="Arial"/>
              </a:rPr>
              <a:t>i</a:t>
            </a:r>
            <a:r>
              <a:rPr lang="en-US" sz="1400" spc="-10" dirty="0">
                <a:solidFill>
                  <a:srgbClr val="002060"/>
                </a:solidFill>
                <a:latin typeface="Arial"/>
                <a:cs typeface="Arial"/>
              </a:rPr>
              <a:t>ng</a:t>
            </a:r>
            <a:r>
              <a:rPr lang="en-US" sz="1400" spc="-5" dirty="0">
                <a:solidFill>
                  <a:srgbClr val="002060"/>
                </a:solidFill>
                <a:latin typeface="Arial"/>
                <a:cs typeface="Arial"/>
              </a:rPr>
              <a:t> </a:t>
            </a:r>
            <a:r>
              <a:rPr lang="en-US" sz="1400" spc="-10" dirty="0">
                <a:solidFill>
                  <a:srgbClr val="002060"/>
                </a:solidFill>
                <a:latin typeface="Arial"/>
                <a:cs typeface="Arial"/>
              </a:rPr>
              <a:t>and</a:t>
            </a:r>
            <a:r>
              <a:rPr lang="en-US" sz="1400" spc="-5" dirty="0">
                <a:solidFill>
                  <a:srgbClr val="002060"/>
                </a:solidFill>
                <a:latin typeface="Arial"/>
                <a:cs typeface="Arial"/>
              </a:rPr>
              <a:t> </a:t>
            </a:r>
            <a:r>
              <a:rPr lang="en-US" sz="1400" dirty="0">
                <a:solidFill>
                  <a:srgbClr val="002060"/>
                </a:solidFill>
                <a:latin typeface="Arial"/>
                <a:cs typeface="Arial"/>
              </a:rPr>
              <a:t>i</a:t>
            </a:r>
            <a:r>
              <a:rPr lang="en-US" sz="1400" spc="-10" dirty="0">
                <a:solidFill>
                  <a:srgbClr val="002060"/>
                </a:solidFill>
                <a:latin typeface="Arial"/>
                <a:cs typeface="Arial"/>
              </a:rPr>
              <a:t>n</a:t>
            </a:r>
            <a:r>
              <a:rPr lang="en-US" sz="1400" spc="-5" dirty="0">
                <a:solidFill>
                  <a:srgbClr val="002060"/>
                </a:solidFill>
                <a:latin typeface="Arial"/>
                <a:cs typeface="Arial"/>
              </a:rPr>
              <a:t>cl</a:t>
            </a:r>
            <a:r>
              <a:rPr lang="en-US" sz="1400" spc="-10" dirty="0">
                <a:solidFill>
                  <a:srgbClr val="002060"/>
                </a:solidFill>
                <a:latin typeface="Arial"/>
                <a:cs typeface="Arial"/>
              </a:rPr>
              <a:t>ude</a:t>
            </a:r>
            <a:r>
              <a:rPr lang="en-US" sz="1400" spc="-15" dirty="0">
                <a:solidFill>
                  <a:srgbClr val="002060"/>
                </a:solidFill>
                <a:latin typeface="Arial"/>
                <a:cs typeface="Arial"/>
              </a:rPr>
              <a:t> </a:t>
            </a:r>
            <a:r>
              <a:rPr lang="en-US" sz="1400" spc="-10" dirty="0">
                <a:solidFill>
                  <a:srgbClr val="002060"/>
                </a:solidFill>
                <a:latin typeface="Arial"/>
                <a:cs typeface="Arial"/>
              </a:rPr>
              <a:t>the</a:t>
            </a:r>
            <a:r>
              <a:rPr lang="en-US" sz="1400" spc="10" dirty="0">
                <a:solidFill>
                  <a:srgbClr val="002060"/>
                </a:solidFill>
                <a:latin typeface="Arial"/>
                <a:cs typeface="Arial"/>
              </a:rPr>
              <a:t> </a:t>
            </a:r>
            <a:r>
              <a:rPr lang="en-US" sz="1400" spc="-10" dirty="0">
                <a:solidFill>
                  <a:srgbClr val="002060"/>
                </a:solidFill>
                <a:latin typeface="Arial"/>
                <a:cs typeface="Arial"/>
              </a:rPr>
              <a:t>fo</a:t>
            </a:r>
            <a:r>
              <a:rPr lang="en-US" sz="1400" dirty="0">
                <a:solidFill>
                  <a:srgbClr val="002060"/>
                </a:solidFill>
                <a:latin typeface="Arial"/>
                <a:cs typeface="Arial"/>
              </a:rPr>
              <a:t>ll</a:t>
            </a:r>
            <a:r>
              <a:rPr lang="en-US" sz="1400" spc="-10" dirty="0">
                <a:solidFill>
                  <a:srgbClr val="002060"/>
                </a:solidFill>
                <a:latin typeface="Arial"/>
                <a:cs typeface="Arial"/>
              </a:rPr>
              <a:t>o</a:t>
            </a:r>
            <a:r>
              <a:rPr lang="en-US" sz="1400" spc="-30" dirty="0">
                <a:solidFill>
                  <a:srgbClr val="002060"/>
                </a:solidFill>
                <a:latin typeface="Arial"/>
                <a:cs typeface="Arial"/>
              </a:rPr>
              <a:t>w</a:t>
            </a:r>
            <a:r>
              <a:rPr lang="en-US" sz="1400" dirty="0">
                <a:solidFill>
                  <a:srgbClr val="002060"/>
                </a:solidFill>
                <a:latin typeface="Arial"/>
                <a:cs typeface="Arial"/>
              </a:rPr>
              <a:t>i</a:t>
            </a:r>
            <a:r>
              <a:rPr lang="en-US" sz="1400" spc="-10" dirty="0">
                <a:solidFill>
                  <a:srgbClr val="002060"/>
                </a:solidFill>
                <a:latin typeface="Arial"/>
                <a:cs typeface="Arial"/>
              </a:rPr>
              <a:t>ng:</a:t>
            </a:r>
            <a:endParaRPr lang="en-US" sz="1400" dirty="0">
              <a:solidFill>
                <a:srgbClr val="002060"/>
              </a:solidFill>
              <a:latin typeface="Arial"/>
              <a:cs typeface="Arial"/>
            </a:endParaRPr>
          </a:p>
          <a:p>
            <a:pPr>
              <a:lnSpc>
                <a:spcPct val="100000"/>
              </a:lnSpc>
            </a:pPr>
            <a:endParaRPr lang="en-US" sz="1400" dirty="0">
              <a:solidFill>
                <a:srgbClr val="002060"/>
              </a:solidFill>
              <a:latin typeface="Times New Roman"/>
              <a:cs typeface="Times New Roman"/>
            </a:endParaRPr>
          </a:p>
          <a:p>
            <a:pPr marL="299085" indent="-286385">
              <a:lnSpc>
                <a:spcPct val="150000"/>
              </a:lnSpc>
              <a:buClr>
                <a:srgbClr val="091D5D"/>
              </a:buClr>
              <a:buFont typeface="Arial"/>
              <a:buChar char="•"/>
              <a:tabLst>
                <a:tab pos="299720" algn="l"/>
              </a:tabLst>
            </a:pPr>
            <a:r>
              <a:rPr lang="en-US" sz="1400" spc="-10" dirty="0" smtClean="0">
                <a:solidFill>
                  <a:srgbClr val="002060"/>
                </a:solidFill>
                <a:latin typeface="Arial"/>
                <a:cs typeface="Arial"/>
              </a:rPr>
              <a:t>Progress Summary </a:t>
            </a:r>
            <a:endParaRPr lang="en-US" sz="1400" spc="-10" dirty="0">
              <a:solidFill>
                <a:srgbClr val="002060"/>
              </a:solidFill>
              <a:latin typeface="Arial"/>
              <a:cs typeface="Arial"/>
            </a:endParaRPr>
          </a:p>
          <a:p>
            <a:pPr marL="299085" indent="-286385">
              <a:lnSpc>
                <a:spcPct val="150000"/>
              </a:lnSpc>
              <a:buClr>
                <a:srgbClr val="091D5D"/>
              </a:buClr>
              <a:buFont typeface="Arial"/>
              <a:buChar char="•"/>
              <a:tabLst>
                <a:tab pos="299720" algn="l"/>
              </a:tabLst>
            </a:pPr>
            <a:r>
              <a:rPr lang="en-US" sz="1400" spc="-10" dirty="0" smtClean="0">
                <a:solidFill>
                  <a:srgbClr val="002060"/>
                </a:solidFill>
                <a:latin typeface="Arial"/>
                <a:cs typeface="Arial"/>
              </a:rPr>
              <a:t>Modifications </a:t>
            </a:r>
          </a:p>
          <a:p>
            <a:pPr marL="299085" indent="-286385">
              <a:lnSpc>
                <a:spcPct val="150000"/>
              </a:lnSpc>
              <a:buClr>
                <a:srgbClr val="091D5D"/>
              </a:buClr>
              <a:buFont typeface="Arial"/>
              <a:buChar char="•"/>
              <a:tabLst>
                <a:tab pos="299720" algn="l"/>
              </a:tabLst>
            </a:pPr>
            <a:r>
              <a:rPr lang="en-US" sz="1400" spc="-10" dirty="0" smtClean="0">
                <a:solidFill>
                  <a:srgbClr val="002060"/>
                </a:solidFill>
                <a:latin typeface="Arial"/>
                <a:cs typeface="Arial"/>
              </a:rPr>
              <a:t>Auto-Save for ISP document components</a:t>
            </a:r>
            <a:endParaRPr lang="en-US" sz="1400" spc="-10" dirty="0">
              <a:solidFill>
                <a:srgbClr val="002060"/>
              </a:solidFill>
              <a:latin typeface="Arial"/>
              <a:cs typeface="Arial"/>
            </a:endParaRPr>
          </a:p>
          <a:p>
            <a:pPr marL="299085" indent="-286385">
              <a:lnSpc>
                <a:spcPct val="150000"/>
              </a:lnSpc>
              <a:buClr>
                <a:srgbClr val="091D5D"/>
              </a:buClr>
              <a:buFont typeface="Arial"/>
              <a:buChar char="•"/>
              <a:tabLst>
                <a:tab pos="299720" algn="l"/>
              </a:tabLst>
            </a:pPr>
            <a:r>
              <a:rPr lang="en-US" sz="1400" spc="-10" dirty="0">
                <a:solidFill>
                  <a:srgbClr val="002060"/>
                </a:solidFill>
                <a:latin typeface="Arial"/>
                <a:cs typeface="Arial"/>
              </a:rPr>
              <a:t>Additional Functionality</a:t>
            </a: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2</a:t>
            </a:fld>
            <a:endParaRPr lang="en-US" dirty="0"/>
          </a:p>
        </p:txBody>
      </p:sp>
    </p:spTree>
    <p:extLst>
      <p:ext uri="{BB962C8B-B14F-4D97-AF65-F5344CB8AC3E}">
        <p14:creationId xmlns:p14="http://schemas.microsoft.com/office/powerpoint/2010/main" val="1406969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93CA38EC-34E5-412A-90B1-E05B44BCB646}" type="slidenum">
              <a:rPr lang="en-US" smtClean="0"/>
              <a:pPr algn="r"/>
              <a:t>20</a:t>
            </a:fld>
            <a:endParaRPr lang="en-US" dirty="0"/>
          </a:p>
        </p:txBody>
      </p:sp>
      <p:sp>
        <p:nvSpPr>
          <p:cNvPr id="5"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2 Overview</a:t>
            </a:r>
            <a:endParaRPr dirty="0"/>
          </a:p>
        </p:txBody>
      </p:sp>
      <p:sp>
        <p:nvSpPr>
          <p:cNvPr id="7" name="object 4"/>
          <p:cNvSpPr txBox="1"/>
          <p:nvPr/>
        </p:nvSpPr>
        <p:spPr>
          <a:xfrm>
            <a:off x="533400" y="1295400"/>
            <a:ext cx="7617460" cy="569387"/>
          </a:xfrm>
          <a:prstGeom prst="rect">
            <a:avLst/>
          </a:prstGeom>
        </p:spPr>
        <p:txBody>
          <a:bodyPr vert="horz" wrap="square" lIns="0" tIns="0" rIns="0" bIns="0" rtlCol="0" anchor="t">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r>
              <a:rPr sz="1600" b="1" spc="-10" dirty="0" smtClean="0">
                <a:solidFill>
                  <a:srgbClr val="091D5D"/>
                </a:solidFill>
                <a:latin typeface="Arial"/>
                <a:cs typeface="Arial"/>
              </a:rPr>
              <a:t>:</a:t>
            </a: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Year Selection for ISP</a:t>
            </a:r>
            <a:endParaRPr sz="1600" spc="-10" dirty="0">
              <a:solidFill>
                <a:srgbClr val="091D5D"/>
              </a:solidFill>
              <a:latin typeface="Arial"/>
              <a:cs typeface="Arial"/>
            </a:endParaRPr>
          </a:p>
        </p:txBody>
      </p:sp>
    </p:spTree>
    <p:extLst>
      <p:ext uri="{BB962C8B-B14F-4D97-AF65-F5344CB8AC3E}">
        <p14:creationId xmlns:p14="http://schemas.microsoft.com/office/powerpoint/2010/main" val="1438532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Year Selection for ISP</a:t>
            </a:r>
            <a:endParaRPr sz="2400" dirty="0">
              <a:solidFill>
                <a:prstClr val="black"/>
              </a:solidFill>
              <a:latin typeface="Arial"/>
              <a:cs typeface="Arial"/>
            </a:endParaRPr>
          </a:p>
        </p:txBody>
      </p:sp>
    </p:spTree>
    <p:extLst>
      <p:ext uri="{BB962C8B-B14F-4D97-AF65-F5344CB8AC3E}">
        <p14:creationId xmlns:p14="http://schemas.microsoft.com/office/powerpoint/2010/main" val="1995344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Slide Number Placeholder 4"/>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22</a:t>
            </a:fld>
            <a:endParaRPr lang="en-US" dirty="0"/>
          </a:p>
        </p:txBody>
      </p:sp>
      <p:sp>
        <p:nvSpPr>
          <p:cNvPr id="10"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1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smtClean="0"/>
              <a:t>Year Selection for ISP</a:t>
            </a:r>
            <a:endParaRPr dirty="0"/>
          </a:p>
        </p:txBody>
      </p:sp>
      <p:pic>
        <p:nvPicPr>
          <p:cNvPr id="31846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35" y="4114800"/>
            <a:ext cx="73818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4040897039"/>
              </p:ext>
            </p:extLst>
          </p:nvPr>
        </p:nvGraphicFramePr>
        <p:xfrm>
          <a:off x="241080" y="1066800"/>
          <a:ext cx="8686800" cy="2573158"/>
        </p:xfrm>
        <a:graphic>
          <a:graphicData uri="http://schemas.openxmlformats.org/drawingml/2006/table">
            <a:tbl>
              <a:tblPr firstRow="1" bandRow="1">
                <a:tableStyleId>{5C22544A-7EE6-4342-B048-85BDC9FD1C3A}</a:tableStyleId>
              </a:tblPr>
              <a:tblGrid>
                <a:gridCol w="1392297"/>
                <a:gridCol w="7294503"/>
              </a:tblGrid>
              <a:tr h="9906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Previous Functionality</a:t>
                      </a:r>
                    </a:p>
                  </a:txBody>
                  <a:tcPr>
                    <a:solidFill>
                      <a:schemeClr val="accent1">
                        <a:lumMod val="40000"/>
                        <a:lumOff val="60000"/>
                      </a:scheme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Service Coordinators are required to manually make the year selection (i.e. Full-Year, Update Year) for individuals in HCSIS. Data Entry Users and Provider Supervisors are only able to access an individual’s plan after the Service Coordinator has completed this task and made the plan type selection.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91D5D"/>
                        </a:solidFill>
                        <a:effectLst/>
                        <a:uLnTx/>
                        <a:uFillTx/>
                        <a:latin typeface="Arial"/>
                        <a:ea typeface="+mn-ea"/>
                        <a:cs typeface="Arial"/>
                      </a:endParaRPr>
                    </a:p>
                  </a:txBody>
                  <a:tcPr>
                    <a:solidFill>
                      <a:schemeClr val="accent1">
                        <a:lumMod val="40000"/>
                        <a:lumOff val="60000"/>
                      </a:schemeClr>
                    </a:solidFill>
                  </a:tcPr>
                </a:tc>
              </a:tr>
              <a:tr h="141491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New Functionality</a:t>
                      </a: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The year selection process has been partially automated If the plan type for the most recently completed plan is an update year, the system will automatically choose full year for the subsequent plan. If, on the other hand, the plan type for the most recently completed plan is a full year, the Service Coordinator is still required to manually make the year selection. Provider staff continue to receive access to an individual’s plan after the plan type selection has been made. </a:t>
                      </a:r>
                      <a:endParaRPr kumimoji="0" lang="en-US" sz="1400" b="0" i="0" u="none" strike="noStrike" kern="0" cap="none" spc="0" normalizeH="0" baseline="0" dirty="0" smtClean="0">
                        <a:ln>
                          <a:noFill/>
                        </a:ln>
                        <a:solidFill>
                          <a:srgbClr val="091D5D"/>
                        </a:solidFill>
                        <a:effectLst/>
                        <a:uLnTx/>
                        <a:uFillTx/>
                        <a:latin typeface="Arial"/>
                        <a:ea typeface="+mn-ea"/>
                        <a:cs typeface="Arial"/>
                      </a:endParaRPr>
                    </a:p>
                  </a:txBody>
                  <a:tcPr/>
                </a:tc>
              </a:tr>
            </a:tbl>
          </a:graphicData>
        </a:graphic>
      </p:graphicFrame>
      <p:sp>
        <p:nvSpPr>
          <p:cNvPr id="12" name="object 3"/>
          <p:cNvSpPr txBox="1">
            <a:spLocks/>
          </p:cNvSpPr>
          <p:nvPr/>
        </p:nvSpPr>
        <p:spPr>
          <a:xfrm>
            <a:off x="228600" y="3741367"/>
            <a:ext cx="7180186" cy="276999"/>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z="1800" b="1" kern="0" dirty="0" smtClean="0"/>
              <a:t>New Pop-Up Box for Year Selection for ISP: </a:t>
            </a:r>
            <a:endParaRPr lang="en-US" sz="1800" b="1" kern="0" dirty="0"/>
          </a:p>
        </p:txBody>
      </p:sp>
    </p:spTree>
    <p:extLst>
      <p:ext uri="{BB962C8B-B14F-4D97-AF65-F5344CB8AC3E}">
        <p14:creationId xmlns:p14="http://schemas.microsoft.com/office/powerpoint/2010/main" val="2088354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93CA38EC-34E5-412A-90B1-E05B44BCB646}" type="slidenum">
              <a:rPr>
                <a:solidFill>
                  <a:prstClr val="black">
                    <a:tint val="75000"/>
                  </a:prstClr>
                </a:solidFill>
              </a:rPr>
              <a:pPr algn="r"/>
              <a:t>23</a:t>
            </a:fld>
            <a:endParaRPr dirty="0">
              <a:solidFill>
                <a:prstClr val="black">
                  <a:tint val="75000"/>
                </a:prstClr>
              </a:solidFill>
            </a:endParaRPr>
          </a:p>
        </p:txBody>
      </p:sp>
      <p:sp>
        <p:nvSpPr>
          <p:cNvPr id="5"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2 Summary</a:t>
            </a:r>
            <a:endParaRPr dirty="0"/>
          </a:p>
        </p:txBody>
      </p:sp>
      <p:sp>
        <p:nvSpPr>
          <p:cNvPr id="7" name="object 4"/>
          <p:cNvSpPr txBox="1"/>
          <p:nvPr/>
        </p:nvSpPr>
        <p:spPr>
          <a:xfrm>
            <a:off x="533400" y="1295400"/>
            <a:ext cx="7617460" cy="569387"/>
          </a:xfrm>
          <a:prstGeom prst="rect">
            <a:avLst/>
          </a:prstGeom>
        </p:spPr>
        <p:txBody>
          <a:bodyPr vert="horz" wrap="square" lIns="0" tIns="0" rIns="0" bIns="0" rtlCol="0" anchor="t">
            <a:spAutoFit/>
          </a:bodyPr>
          <a:lstStyle/>
          <a:p>
            <a:pPr marL="12700"/>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lang="en-US" sz="1600" b="1" spc="25" dirty="0" smtClean="0">
                <a:solidFill>
                  <a:srgbClr val="091D5D"/>
                </a:solidFill>
                <a:latin typeface="Arial"/>
                <a:cs typeface="Arial"/>
              </a:rPr>
              <a:t>covered</a:t>
            </a:r>
            <a:r>
              <a:rPr sz="1600" b="1" spc="-10" dirty="0" smtClean="0">
                <a:solidFill>
                  <a:srgbClr val="091D5D"/>
                </a:solidFill>
                <a:latin typeface="Arial"/>
                <a:cs typeface="Arial"/>
              </a:rPr>
              <a:t>:</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Year Selection for ISP</a:t>
            </a:r>
            <a:endParaRPr sz="1600" spc="-10" dirty="0">
              <a:solidFill>
                <a:srgbClr val="091D5D"/>
              </a:solidFill>
              <a:latin typeface="Arial"/>
              <a:cs typeface="Arial"/>
            </a:endParaRPr>
          </a:p>
        </p:txBody>
      </p:sp>
    </p:spTree>
    <p:extLst>
      <p:ext uri="{BB962C8B-B14F-4D97-AF65-F5344CB8AC3E}">
        <p14:creationId xmlns:p14="http://schemas.microsoft.com/office/powerpoint/2010/main" val="354387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96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Plan</a:t>
            </a:r>
            <a:endParaRPr spc="-5" dirty="0"/>
          </a:p>
        </p:txBody>
      </p:sp>
      <p:sp>
        <p:nvSpPr>
          <p:cNvPr id="8" name="object 6"/>
          <p:cNvSpPr txBox="1"/>
          <p:nvPr/>
        </p:nvSpPr>
        <p:spPr>
          <a:xfrm>
            <a:off x="535940" y="1117223"/>
            <a:ext cx="7922260" cy="1508105"/>
          </a:xfrm>
          <a:prstGeom prst="rect">
            <a:avLst/>
          </a:prstGeom>
        </p:spPr>
        <p:txBody>
          <a:bodyPr vert="horz" wrap="square" lIns="0" tIns="0" rIns="0" bIns="0" rtlCol="0">
            <a:spAutoFit/>
          </a:bodyPr>
          <a:lstStyle/>
          <a:p>
            <a:pPr marL="285750" indent="-285750">
              <a:buFont typeface="Arial" panose="020B0604020202020204" pitchFamily="34" charset="0"/>
              <a:buChar char="•"/>
            </a:pPr>
            <a:r>
              <a:rPr lang="en-US" sz="1400" b="1" spc="-10" dirty="0" smtClean="0">
                <a:solidFill>
                  <a:srgbClr val="091D5D"/>
                </a:solidFill>
                <a:latin typeface="Arial"/>
                <a:cs typeface="Arial"/>
              </a:rPr>
              <a:t>Chapter 1</a:t>
            </a:r>
            <a:r>
              <a:rPr lang="en-US" sz="1400" b="1" spc="-10" dirty="0">
                <a:solidFill>
                  <a:srgbClr val="091D5D"/>
                </a:solidFill>
                <a:latin typeface="Arial"/>
                <a:cs typeface="Arial"/>
              </a:rPr>
              <a:t>: Overview of the ISP Module </a:t>
            </a:r>
          </a:p>
          <a:p>
            <a:pPr marL="285750" indent="-285750">
              <a:buFont typeface="Arial" panose="020B0604020202020204" pitchFamily="34" charset="0"/>
              <a:buChar char="•"/>
            </a:pPr>
            <a:r>
              <a:rPr lang="en-US" sz="1400" b="1" spc="-10" dirty="0" smtClean="0">
                <a:solidFill>
                  <a:srgbClr val="091D5D"/>
                </a:solidFill>
                <a:latin typeface="Arial"/>
                <a:cs typeface="Arial"/>
              </a:rPr>
              <a:t>Chapter 2: Year Selection</a:t>
            </a: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3</a:t>
            </a:r>
            <a:r>
              <a:rPr lang="en-US" sz="1400" b="1" spc="-10" dirty="0" smtClean="0">
                <a:solidFill>
                  <a:srgbClr val="091D5D"/>
                </a:solidFill>
                <a:latin typeface="Arial"/>
                <a:cs typeface="Arial"/>
              </a:rPr>
              <a:t>: Progress Summaries </a:t>
            </a:r>
            <a:endParaRPr lang="en-US" sz="1400" b="1" spc="-10" dirty="0">
              <a:solidFill>
                <a:srgbClr val="091D5D"/>
              </a:solidFill>
              <a:latin typeface="Arial"/>
              <a:cs typeface="Arial"/>
            </a:endParaRPr>
          </a:p>
          <a:p>
            <a:pPr marL="285750" lvl="1" indent="-285750">
              <a:buFont typeface="Arial" panose="020B0604020202020204" pitchFamily="34" charset="0"/>
              <a:buChar char="•"/>
            </a:pPr>
            <a:r>
              <a:rPr lang="en-US" sz="1400" b="1" spc="-10" dirty="0" smtClean="0">
                <a:solidFill>
                  <a:srgbClr val="091D5D"/>
                </a:solidFill>
                <a:latin typeface="Arial"/>
                <a:cs typeface="Arial"/>
              </a:rPr>
              <a:t>Chapter 4: Progress Summary Report</a:t>
            </a:r>
          </a:p>
          <a:p>
            <a:pPr marL="285750" lvl="1" indent="-285750">
              <a:buFont typeface="Arial" panose="020B0604020202020204" pitchFamily="34" charset="0"/>
              <a:buChar char="•"/>
            </a:pPr>
            <a:r>
              <a:rPr lang="en-US" sz="1400" b="1" spc="-10" dirty="0">
                <a:solidFill>
                  <a:srgbClr val="091D5D"/>
                </a:solidFill>
                <a:latin typeface="Arial"/>
                <a:cs typeface="Arial"/>
              </a:rPr>
              <a:t>Chapter 5</a:t>
            </a:r>
            <a:r>
              <a:rPr lang="en-US" sz="1400" b="1" spc="-10" dirty="0" smtClean="0">
                <a:solidFill>
                  <a:srgbClr val="091D5D"/>
                </a:solidFill>
                <a:latin typeface="Arial"/>
                <a:cs typeface="Arial"/>
              </a:rPr>
              <a:t>: Area Director Approval of the ISP</a:t>
            </a:r>
          </a:p>
          <a:p>
            <a:pPr marL="285750" lvl="1" indent="-285750">
              <a:buFont typeface="Arial" panose="020B0604020202020204" pitchFamily="34" charset="0"/>
              <a:buChar char="•"/>
            </a:pPr>
            <a:r>
              <a:rPr lang="en-US" sz="1400" b="1" spc="-10" dirty="0">
                <a:solidFill>
                  <a:srgbClr val="091D5D"/>
                </a:solidFill>
                <a:latin typeface="Arial"/>
                <a:cs typeface="Arial"/>
              </a:rPr>
              <a:t>Chapter 6</a:t>
            </a:r>
            <a:r>
              <a:rPr lang="en-US" sz="1400" b="1" spc="-10" dirty="0" smtClean="0">
                <a:solidFill>
                  <a:srgbClr val="091D5D"/>
                </a:solidFill>
                <a:latin typeface="Arial"/>
                <a:cs typeface="Arial"/>
              </a:rPr>
              <a:t>: Modifications </a:t>
            </a:r>
            <a:endParaRPr lang="en-US" sz="1400" b="1" spc="-10" dirty="0">
              <a:solidFill>
                <a:srgbClr val="091D5D"/>
              </a:solidFill>
              <a:latin typeface="Arial"/>
              <a:cs typeface="Arial"/>
            </a:endParaRPr>
          </a:p>
          <a:p>
            <a:pPr marL="285750" indent="-285750">
              <a:buFont typeface="Arial" panose="020B0604020202020204" pitchFamily="34" charset="0"/>
              <a:buChar char="•"/>
            </a:pPr>
            <a:r>
              <a:rPr lang="en-US" sz="1400" b="1" spc="-10" dirty="0">
                <a:solidFill>
                  <a:srgbClr val="091D5D"/>
                </a:solidFill>
                <a:latin typeface="Arial"/>
                <a:cs typeface="Arial"/>
              </a:rPr>
              <a:t>Chapter 7</a:t>
            </a:r>
            <a:r>
              <a:rPr lang="en-US" sz="1400" b="1" spc="-10" dirty="0" smtClean="0">
                <a:solidFill>
                  <a:srgbClr val="091D5D"/>
                </a:solidFill>
                <a:latin typeface="Arial"/>
                <a:cs typeface="Arial"/>
              </a:rPr>
              <a:t>: </a:t>
            </a:r>
            <a:r>
              <a:rPr lang="en-US" sz="1400" b="1" spc="-10" dirty="0">
                <a:solidFill>
                  <a:srgbClr val="091D5D"/>
                </a:solidFill>
                <a:latin typeface="Arial"/>
                <a:cs typeface="Arial"/>
              </a:rPr>
              <a:t>Additional Functionality and Conclusion  </a:t>
            </a: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a:t>
            </a:fld>
            <a:endParaRPr lang="en-US" dirty="0"/>
          </a:p>
        </p:txBody>
      </p:sp>
    </p:spTree>
    <p:extLst>
      <p:ext uri="{BB962C8B-B14F-4D97-AF65-F5344CB8AC3E}">
        <p14:creationId xmlns:p14="http://schemas.microsoft.com/office/powerpoint/2010/main" val="3574640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84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Plan</a:t>
            </a:r>
            <a:endParaRPr spc="-5" dirty="0"/>
          </a:p>
        </p:txBody>
      </p:sp>
      <p:sp>
        <p:nvSpPr>
          <p:cNvPr id="8" name="object 6"/>
          <p:cNvSpPr txBox="1"/>
          <p:nvPr/>
        </p:nvSpPr>
        <p:spPr>
          <a:xfrm>
            <a:off x="535940" y="1117223"/>
            <a:ext cx="7922260" cy="4955203"/>
          </a:xfrm>
          <a:prstGeom prst="rect">
            <a:avLst/>
          </a:prstGeom>
        </p:spPr>
        <p:txBody>
          <a:bodyPr vert="horz" wrap="square" lIns="0" tIns="0" rIns="0" bIns="0" rtlCol="0">
            <a:spAutoFit/>
          </a:bodyPr>
          <a:lstStyle/>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1: Overview of the ISP Module </a:t>
            </a:r>
          </a:p>
          <a:p>
            <a:pPr marL="742950" lvl="2" indent="-285750">
              <a:buFont typeface="Courier New" panose="02070309020205020404" pitchFamily="49" charset="0"/>
              <a:buChar char="o"/>
            </a:pPr>
            <a:r>
              <a:rPr lang="en-US" sz="1400" spc="-10" dirty="0">
                <a:solidFill>
                  <a:srgbClr val="091D5D"/>
                </a:solidFill>
                <a:latin typeface="Arial"/>
                <a:cs typeface="Arial"/>
              </a:rPr>
              <a:t>ISP Workflow</a:t>
            </a:r>
          </a:p>
          <a:p>
            <a:pPr marL="742950" lvl="2" indent="-285750">
              <a:buFont typeface="Courier New" panose="02070309020205020404" pitchFamily="49" charset="0"/>
              <a:buChar char="o"/>
            </a:pPr>
            <a:r>
              <a:rPr lang="en-US" sz="1400" spc="-10" dirty="0">
                <a:solidFill>
                  <a:srgbClr val="091D5D"/>
                </a:solidFill>
                <a:latin typeface="Arial"/>
                <a:cs typeface="Arial"/>
              </a:rPr>
              <a:t>Refresher on </a:t>
            </a:r>
            <a:r>
              <a:rPr lang="en-US" sz="1400" spc="-10" dirty="0" smtClean="0">
                <a:solidFill>
                  <a:srgbClr val="091D5D"/>
                </a:solidFill>
                <a:latin typeface="Arial"/>
                <a:cs typeface="Arial"/>
              </a:rPr>
              <a:t>Recent Enhancements </a:t>
            </a:r>
            <a:endParaRPr lang="en-US" sz="1400" spc="-10" dirty="0">
              <a:solidFill>
                <a:srgbClr val="091D5D"/>
              </a:solidFill>
              <a:latin typeface="Arial"/>
              <a:cs typeface="Arial"/>
            </a:endParaRPr>
          </a:p>
          <a:p>
            <a:pPr marL="285750" indent="-285750">
              <a:buFont typeface="Arial" panose="020B0604020202020204" pitchFamily="34" charset="0"/>
              <a:buChar char="•"/>
            </a:pPr>
            <a:r>
              <a:rPr lang="en-US" sz="1400" b="1" spc="-10" dirty="0" smtClean="0">
                <a:solidFill>
                  <a:srgbClr val="091D5D"/>
                </a:solidFill>
                <a:latin typeface="Arial"/>
                <a:cs typeface="Arial"/>
              </a:rPr>
              <a:t>Chapter 2: Year Selection</a:t>
            </a:r>
          </a:p>
          <a:p>
            <a:pPr marL="742950" lvl="1" indent="-285750">
              <a:buFont typeface="Courier New" panose="02070309020205020404" pitchFamily="49" charset="0"/>
              <a:buChar char="o"/>
            </a:pPr>
            <a:r>
              <a:rPr lang="en-US" sz="1400" spc="-10" dirty="0" smtClean="0">
                <a:solidFill>
                  <a:srgbClr val="091D5D"/>
                </a:solidFill>
                <a:latin typeface="Arial"/>
                <a:cs typeface="Arial"/>
              </a:rPr>
              <a:t>Year Selection for ISP </a:t>
            </a: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3</a:t>
            </a:r>
            <a:r>
              <a:rPr lang="en-US" sz="1400" b="1" spc="-10" dirty="0" smtClean="0">
                <a:solidFill>
                  <a:srgbClr val="091D5D"/>
                </a:solidFill>
                <a:latin typeface="Arial"/>
                <a:cs typeface="Arial"/>
              </a:rPr>
              <a:t>: Progress Summaries</a:t>
            </a:r>
            <a:endParaRPr lang="en-US" sz="1400" b="1"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Overview of </a:t>
            </a:r>
            <a:r>
              <a:rPr lang="en-US" sz="1400" spc="-10" dirty="0" smtClean="0">
                <a:solidFill>
                  <a:srgbClr val="091D5D"/>
                </a:solidFill>
                <a:latin typeface="Arial"/>
                <a:cs typeface="Arial"/>
              </a:rPr>
              <a:t>Progress Summaries</a:t>
            </a:r>
          </a:p>
          <a:p>
            <a:pPr marL="742950" lvl="2" indent="-285750">
              <a:buFont typeface="Courier New" panose="02070309020205020404" pitchFamily="49" charset="0"/>
              <a:buChar char="o"/>
            </a:pPr>
            <a:r>
              <a:rPr lang="en-US" sz="1400" spc="-10" dirty="0" smtClean="0">
                <a:solidFill>
                  <a:srgbClr val="091D5D"/>
                </a:solidFill>
                <a:latin typeface="Arial"/>
                <a:cs typeface="Arial"/>
              </a:rPr>
              <a:t>Progress Summary Review Switchboard</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Scenario: </a:t>
            </a:r>
            <a:r>
              <a:rPr lang="en-US" sz="1400" spc="-10" dirty="0" smtClean="0">
                <a:solidFill>
                  <a:srgbClr val="091D5D"/>
                </a:solidFill>
                <a:latin typeface="Arial"/>
                <a:cs typeface="Arial"/>
              </a:rPr>
              <a:t>Initiate a Progress Summary </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Scenario: Review an </a:t>
            </a:r>
            <a:r>
              <a:rPr lang="en-US" sz="1400" spc="-10" dirty="0" smtClean="0">
                <a:solidFill>
                  <a:srgbClr val="091D5D"/>
                </a:solidFill>
                <a:latin typeface="Arial"/>
                <a:cs typeface="Arial"/>
              </a:rPr>
              <a:t>Progress Summary </a:t>
            </a:r>
          </a:p>
          <a:p>
            <a:pPr marL="285750" lvl="1" indent="-285750">
              <a:buFont typeface="Arial" panose="020B0604020202020204" pitchFamily="34" charset="0"/>
              <a:buChar char="•"/>
            </a:pPr>
            <a:r>
              <a:rPr lang="en-US" sz="1400" b="1" spc="-10" dirty="0" smtClean="0">
                <a:solidFill>
                  <a:srgbClr val="091D5D"/>
                </a:solidFill>
                <a:latin typeface="Arial"/>
                <a:cs typeface="Arial"/>
              </a:rPr>
              <a:t>Chapter 4: Progress Summary Report</a:t>
            </a:r>
          </a:p>
          <a:p>
            <a:pPr marL="742950" lvl="2" indent="-285750">
              <a:buFont typeface="Courier New" panose="02070309020205020404" pitchFamily="49" charset="0"/>
              <a:buChar char="o"/>
            </a:pPr>
            <a:r>
              <a:rPr lang="en-US" sz="1400" spc="-10" dirty="0" smtClean="0">
                <a:solidFill>
                  <a:srgbClr val="091D5D"/>
                </a:solidFill>
                <a:latin typeface="Arial"/>
                <a:cs typeface="Arial"/>
              </a:rPr>
              <a:t>Accessing a Progress Summary Report</a:t>
            </a:r>
            <a:endParaRPr lang="en-US" sz="1400" spc="-10" dirty="0">
              <a:solidFill>
                <a:srgbClr val="091D5D"/>
              </a:solidFill>
              <a:latin typeface="Arial"/>
              <a:cs typeface="Arial"/>
            </a:endParaRPr>
          </a:p>
          <a:p>
            <a:pPr marL="285750" lvl="1" indent="-285750">
              <a:buFont typeface="Arial" panose="020B0604020202020204" pitchFamily="34" charset="0"/>
              <a:buChar char="•"/>
            </a:pPr>
            <a:r>
              <a:rPr lang="en-US" sz="1400" b="1" spc="-10" dirty="0" smtClean="0">
                <a:solidFill>
                  <a:srgbClr val="091D5D"/>
                </a:solidFill>
                <a:latin typeface="Arial"/>
                <a:cs typeface="Arial"/>
              </a:rPr>
              <a:t>Chapter 5</a:t>
            </a:r>
            <a:r>
              <a:rPr lang="en-US" sz="1400" b="1" spc="-10" dirty="0">
                <a:solidFill>
                  <a:srgbClr val="091D5D"/>
                </a:solidFill>
                <a:latin typeface="Arial"/>
                <a:cs typeface="Arial"/>
              </a:rPr>
              <a:t>: Area Director Approval of the </a:t>
            </a:r>
            <a:r>
              <a:rPr lang="en-US" sz="1400" b="1" spc="-10" dirty="0" smtClean="0">
                <a:solidFill>
                  <a:srgbClr val="091D5D"/>
                </a:solidFill>
                <a:latin typeface="Arial"/>
                <a:cs typeface="Arial"/>
              </a:rPr>
              <a:t>ISP</a:t>
            </a:r>
          </a:p>
          <a:p>
            <a:pPr marL="742950" lvl="2" indent="-285750">
              <a:buFont typeface="Courier New" panose="02070309020205020404" pitchFamily="49" charset="0"/>
              <a:buChar char="o"/>
            </a:pPr>
            <a:r>
              <a:rPr lang="en-US" sz="1400" spc="-10" dirty="0" smtClean="0">
                <a:solidFill>
                  <a:srgbClr val="091D5D"/>
                </a:solidFill>
                <a:latin typeface="Arial"/>
                <a:cs typeface="Arial"/>
              </a:rPr>
              <a:t>New Trigger for Locking the ISP In HCSIS </a:t>
            </a:r>
          </a:p>
          <a:p>
            <a:pPr marL="742950" lvl="2" indent="-285750">
              <a:buFont typeface="Courier New" panose="02070309020205020404" pitchFamily="49" charset="0"/>
              <a:buChar char="o"/>
            </a:pPr>
            <a:r>
              <a:rPr lang="en-US" sz="1400" spc="-10" dirty="0" smtClean="0">
                <a:solidFill>
                  <a:srgbClr val="091D5D"/>
                </a:solidFill>
                <a:latin typeface="Arial"/>
                <a:cs typeface="Arial"/>
              </a:rPr>
              <a:t>Lock </a:t>
            </a:r>
            <a:r>
              <a:rPr lang="en-US" sz="1400" spc="-10" dirty="0">
                <a:solidFill>
                  <a:srgbClr val="091D5D"/>
                </a:solidFill>
                <a:latin typeface="Arial"/>
                <a:cs typeface="Arial"/>
              </a:rPr>
              <a:t>Icon on Individual Dashboard</a:t>
            </a:r>
          </a:p>
          <a:p>
            <a:pPr marL="285750" lvl="1" indent="-285750">
              <a:buFont typeface="Arial" panose="020B0604020202020204" pitchFamily="34" charset="0"/>
              <a:buChar char="•"/>
            </a:pPr>
            <a:r>
              <a:rPr lang="en-US" sz="1400" b="1" spc="-10" dirty="0" smtClean="0">
                <a:solidFill>
                  <a:srgbClr val="091D5D"/>
                </a:solidFill>
                <a:latin typeface="Arial"/>
                <a:cs typeface="Arial"/>
              </a:rPr>
              <a:t>Chapter 6: Modifications </a:t>
            </a:r>
          </a:p>
          <a:p>
            <a:pPr marL="742950" lvl="2" indent="-285750">
              <a:buFont typeface="Courier New" panose="02070309020205020404" pitchFamily="49" charset="0"/>
              <a:buChar char="o"/>
            </a:pPr>
            <a:r>
              <a:rPr lang="en-US" sz="1400" spc="-10" dirty="0" smtClean="0">
                <a:solidFill>
                  <a:srgbClr val="091D5D"/>
                </a:solidFill>
                <a:latin typeface="Arial"/>
                <a:cs typeface="Arial"/>
              </a:rPr>
              <a:t>Overview </a:t>
            </a:r>
            <a:r>
              <a:rPr lang="en-US" sz="1400" spc="-10" dirty="0">
                <a:solidFill>
                  <a:srgbClr val="091D5D"/>
                </a:solidFill>
                <a:latin typeface="Arial"/>
                <a:cs typeface="Arial"/>
              </a:rPr>
              <a:t>of </a:t>
            </a:r>
            <a:r>
              <a:rPr lang="en-US" sz="1400" spc="-10" dirty="0" smtClean="0">
                <a:solidFill>
                  <a:srgbClr val="091D5D"/>
                </a:solidFill>
                <a:latin typeface="Arial"/>
                <a:cs typeface="Arial"/>
              </a:rPr>
              <a:t>Modifications</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Scenario: Initiating a </a:t>
            </a:r>
            <a:r>
              <a:rPr lang="en-US" sz="1400" spc="-10" dirty="0" smtClean="0">
                <a:solidFill>
                  <a:srgbClr val="091D5D"/>
                </a:solidFill>
                <a:latin typeface="Arial"/>
                <a:cs typeface="Arial"/>
              </a:rPr>
              <a:t>Modification</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Scenario: Reviewing a </a:t>
            </a:r>
            <a:r>
              <a:rPr lang="en-US" sz="1400" spc="-10" dirty="0" smtClean="0">
                <a:solidFill>
                  <a:srgbClr val="091D5D"/>
                </a:solidFill>
                <a:latin typeface="Arial"/>
                <a:cs typeface="Arial"/>
              </a:rPr>
              <a:t>Modification</a:t>
            </a:r>
            <a:endParaRPr lang="en-US" sz="1400" spc="-10" dirty="0">
              <a:solidFill>
                <a:srgbClr val="091D5D"/>
              </a:solidFill>
              <a:latin typeface="Arial"/>
              <a:cs typeface="Arial"/>
            </a:endParaRP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7</a:t>
            </a:r>
            <a:r>
              <a:rPr lang="en-US" sz="1400" b="1" spc="-10" dirty="0" smtClean="0">
                <a:solidFill>
                  <a:srgbClr val="091D5D"/>
                </a:solidFill>
                <a:latin typeface="Arial"/>
                <a:cs typeface="Arial"/>
              </a:rPr>
              <a:t>: </a:t>
            </a:r>
            <a:r>
              <a:rPr lang="en-US" sz="1400" b="1" spc="-10" dirty="0">
                <a:solidFill>
                  <a:srgbClr val="091D5D"/>
                </a:solidFill>
                <a:latin typeface="Arial"/>
                <a:cs typeface="Arial"/>
              </a:rPr>
              <a:t>Additional Functionality and Conclusion  </a:t>
            </a:r>
          </a:p>
          <a:p>
            <a:pPr marL="742950" lvl="2" indent="-285750">
              <a:buFont typeface="Courier New" panose="02070309020205020404" pitchFamily="49" charset="0"/>
              <a:buChar char="o"/>
            </a:pPr>
            <a:r>
              <a:rPr lang="en-US" sz="1400" spc="-10" dirty="0">
                <a:solidFill>
                  <a:srgbClr val="091D5D"/>
                </a:solidFill>
                <a:latin typeface="Arial"/>
                <a:cs typeface="Arial"/>
              </a:rPr>
              <a:t>Auto Save </a:t>
            </a:r>
            <a:r>
              <a:rPr lang="en-US" sz="1400" spc="-10" dirty="0" smtClean="0">
                <a:solidFill>
                  <a:srgbClr val="091D5D"/>
                </a:solidFill>
                <a:latin typeface="Arial"/>
                <a:cs typeface="Arial"/>
              </a:rPr>
              <a:t>Functionality</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smtClean="0">
                <a:solidFill>
                  <a:srgbClr val="091D5D"/>
                </a:solidFill>
                <a:latin typeface="Arial"/>
                <a:cs typeface="Arial"/>
              </a:rPr>
              <a:t>Other </a:t>
            </a:r>
            <a:r>
              <a:rPr lang="en-US" sz="1400" spc="-10" dirty="0">
                <a:solidFill>
                  <a:srgbClr val="091D5D"/>
                </a:solidFill>
                <a:latin typeface="Arial"/>
                <a:cs typeface="Arial"/>
              </a:rPr>
              <a:t>Enhancements </a:t>
            </a:r>
          </a:p>
          <a:p>
            <a:pPr marL="742950" lvl="2" indent="-285750">
              <a:buFont typeface="Courier New" panose="02070309020205020404" pitchFamily="49" charset="0"/>
              <a:buChar char="o"/>
            </a:pPr>
            <a:r>
              <a:rPr lang="en-US" sz="1400" spc="-10" dirty="0">
                <a:solidFill>
                  <a:srgbClr val="091D5D"/>
                </a:solidFill>
                <a:latin typeface="Arial"/>
                <a:cs typeface="Arial"/>
              </a:rPr>
              <a:t>Training Summary and Conclusion </a:t>
            </a: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4</a:t>
            </a:fld>
            <a:endParaRPr lang="en-US" dirty="0"/>
          </a:p>
        </p:txBody>
      </p:sp>
    </p:spTree>
    <p:extLst>
      <p:ext uri="{BB962C8B-B14F-4D97-AF65-F5344CB8AC3E}">
        <p14:creationId xmlns:p14="http://schemas.microsoft.com/office/powerpoint/2010/main" val="1686167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6194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70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23586" name="Picture 2" descr="C:\Users\JPROIE~1\AppData\Local\Temp\SNAGHTMLd36683a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9039" y="762000"/>
            <a:ext cx="3817961" cy="60740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pPr algn="r"/>
            <a:fld id="{93CA38EC-34E5-412A-90B1-E05B44BCB646}" type="slidenum">
              <a:rPr lang="en-US" smtClean="0"/>
              <a:pPr algn="r"/>
              <a:t>5</a:t>
            </a:fld>
            <a:endParaRPr lang="en-US" dirty="0"/>
          </a:p>
        </p:txBody>
      </p:sp>
      <p:sp>
        <p:nvSpPr>
          <p:cNvPr id="2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23" name="object 3"/>
          <p:cNvSpPr txBox="1">
            <a:spLocks/>
          </p:cNvSpPr>
          <p:nvPr/>
        </p:nvSpPr>
        <p:spPr>
          <a:xfrm>
            <a:off x="533400" y="280066"/>
            <a:ext cx="8063229" cy="330200"/>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kern="0" spc="-50" dirty="0" smtClean="0"/>
              <a:t>W</a:t>
            </a:r>
            <a:r>
              <a:rPr lang="en-US" kern="0" spc="-5" dirty="0" smtClean="0"/>
              <a:t>ebE</a:t>
            </a:r>
            <a:r>
              <a:rPr lang="en-US" kern="0" spc="-15" dirty="0" smtClean="0"/>
              <a:t>x</a:t>
            </a:r>
            <a:r>
              <a:rPr lang="en-US" kern="0" dirty="0" smtClean="0"/>
              <a:t>:</a:t>
            </a:r>
            <a:r>
              <a:rPr lang="en-US" kern="0" spc="20" dirty="0" smtClean="0"/>
              <a:t> </a:t>
            </a:r>
            <a:r>
              <a:rPr lang="en-US" kern="0" spc="-5" dirty="0" smtClean="0"/>
              <a:t>Cha</a:t>
            </a:r>
            <a:r>
              <a:rPr lang="en-US" kern="0" dirty="0" smtClean="0"/>
              <a:t>t</a:t>
            </a:r>
            <a:r>
              <a:rPr lang="en-US" kern="0" spc="5" dirty="0" smtClean="0"/>
              <a:t> </a:t>
            </a:r>
            <a:r>
              <a:rPr lang="en-US" kern="0" spc="-5" dirty="0" smtClean="0"/>
              <a:t>Fun</a:t>
            </a:r>
            <a:r>
              <a:rPr lang="en-US" kern="0" dirty="0" smtClean="0"/>
              <a:t>ct</a:t>
            </a:r>
            <a:r>
              <a:rPr lang="en-US" kern="0" spc="-5" dirty="0" smtClean="0"/>
              <a:t>ion</a:t>
            </a:r>
            <a:endParaRPr lang="en-US" kern="0" spc="-5" dirty="0"/>
          </a:p>
        </p:txBody>
      </p:sp>
      <p:sp>
        <p:nvSpPr>
          <p:cNvPr id="25" name="object 7"/>
          <p:cNvSpPr txBox="1"/>
          <p:nvPr/>
        </p:nvSpPr>
        <p:spPr>
          <a:xfrm>
            <a:off x="813912" y="3925770"/>
            <a:ext cx="1652270" cy="430887"/>
          </a:xfrm>
          <a:prstGeom prst="rect">
            <a:avLst/>
          </a:prstGeom>
        </p:spPr>
        <p:txBody>
          <a:bodyPr vert="horz" wrap="square" lIns="0" tIns="0" rIns="0" bIns="0" rtlCol="0">
            <a:spAutoFit/>
          </a:bodyPr>
          <a:lstStyle/>
          <a:p>
            <a:pPr marL="402590" marR="5080" indent="-390525"/>
            <a:r>
              <a:rPr sz="1400" b="1" spc="-5" dirty="0">
                <a:solidFill>
                  <a:srgbClr val="00A1DE"/>
                </a:solidFill>
                <a:latin typeface="Cambria"/>
                <a:cs typeface="Cambria"/>
              </a:rPr>
              <a:t>2</a:t>
            </a:r>
            <a:r>
              <a:rPr sz="1400" b="1" dirty="0">
                <a:solidFill>
                  <a:srgbClr val="00A1DE"/>
                </a:solidFill>
                <a:latin typeface="Cambria"/>
                <a:cs typeface="Cambria"/>
              </a:rPr>
              <a:t>. </a:t>
            </a:r>
            <a:r>
              <a:rPr sz="1400" b="1" spc="10" dirty="0">
                <a:solidFill>
                  <a:srgbClr val="00A1DE"/>
                </a:solidFill>
                <a:latin typeface="Cambria"/>
                <a:cs typeface="Cambria"/>
              </a:rPr>
              <a:t>S</a:t>
            </a:r>
            <a:r>
              <a:rPr sz="1400" b="1" spc="-5" dirty="0">
                <a:solidFill>
                  <a:srgbClr val="00A1DE"/>
                </a:solidFill>
                <a:latin typeface="Cambria"/>
                <a:cs typeface="Cambria"/>
              </a:rPr>
              <a:t>ele</a:t>
            </a:r>
            <a:r>
              <a:rPr sz="1400" b="1" dirty="0">
                <a:solidFill>
                  <a:srgbClr val="00A1DE"/>
                </a:solidFill>
                <a:latin typeface="Cambria"/>
                <a:cs typeface="Cambria"/>
              </a:rPr>
              <a:t>ct</a:t>
            </a:r>
            <a:r>
              <a:rPr sz="1400" b="1" spc="-20" dirty="0">
                <a:solidFill>
                  <a:srgbClr val="00A1DE"/>
                </a:solidFill>
                <a:latin typeface="Cambria"/>
                <a:cs typeface="Cambria"/>
              </a:rPr>
              <a:t> </a:t>
            </a:r>
            <a:r>
              <a:rPr sz="1400" b="1" spc="-10" dirty="0" smtClean="0">
                <a:solidFill>
                  <a:srgbClr val="00A1DE"/>
                </a:solidFill>
                <a:latin typeface="Cambria"/>
                <a:cs typeface="Cambria"/>
              </a:rPr>
              <a:t>‘</a:t>
            </a:r>
            <a:r>
              <a:rPr lang="en-US" sz="1400" b="1" dirty="0">
                <a:solidFill>
                  <a:srgbClr val="00A1DE"/>
                </a:solidFill>
                <a:latin typeface="Cambria"/>
                <a:cs typeface="Cambria"/>
              </a:rPr>
              <a:t>S</a:t>
            </a:r>
            <a:r>
              <a:rPr sz="1400" b="1" spc="-5" dirty="0" smtClean="0">
                <a:solidFill>
                  <a:srgbClr val="00A1DE"/>
                </a:solidFill>
                <a:latin typeface="Cambria"/>
                <a:cs typeface="Cambria"/>
              </a:rPr>
              <a:t>e</a:t>
            </a:r>
            <a:r>
              <a:rPr lang="en-US" sz="1400" b="1" dirty="0" smtClean="0">
                <a:solidFill>
                  <a:srgbClr val="00A1DE"/>
                </a:solidFill>
                <a:latin typeface="Cambria"/>
                <a:cs typeface="Cambria"/>
              </a:rPr>
              <a:t>nd to”</a:t>
            </a:r>
          </a:p>
          <a:p>
            <a:pPr marL="402590" marR="5080" indent="-390525"/>
            <a:r>
              <a:rPr lang="en-US" sz="1400" b="1" dirty="0" smtClean="0">
                <a:solidFill>
                  <a:srgbClr val="00A1DE"/>
                </a:solidFill>
                <a:latin typeface="Cambria"/>
                <a:cs typeface="Cambria"/>
              </a:rPr>
              <a:t>All Participants.</a:t>
            </a:r>
            <a:endParaRPr sz="1400" dirty="0">
              <a:solidFill>
                <a:srgbClr val="00A1DE"/>
              </a:solidFill>
              <a:latin typeface="Cambria"/>
              <a:cs typeface="Cambria"/>
            </a:endParaRPr>
          </a:p>
        </p:txBody>
      </p:sp>
      <p:sp>
        <p:nvSpPr>
          <p:cNvPr id="26" name="object 8"/>
          <p:cNvSpPr/>
          <p:nvPr/>
        </p:nvSpPr>
        <p:spPr>
          <a:xfrm>
            <a:off x="575310" y="5562600"/>
            <a:ext cx="2701290" cy="814705"/>
          </a:xfrm>
          <a:custGeom>
            <a:avLst/>
            <a:gdLst/>
            <a:ahLst/>
            <a:cxnLst/>
            <a:rect l="l" t="t" r="r" b="b"/>
            <a:pathLst>
              <a:path w="2701290" h="814704">
                <a:moveTo>
                  <a:pt x="0" y="0"/>
                </a:moveTo>
                <a:lnTo>
                  <a:pt x="933450" y="0"/>
                </a:lnTo>
                <a:lnTo>
                  <a:pt x="1333500" y="0"/>
                </a:lnTo>
                <a:lnTo>
                  <a:pt x="1600200" y="0"/>
                </a:lnTo>
                <a:lnTo>
                  <a:pt x="1600200" y="405384"/>
                </a:lnTo>
                <a:lnTo>
                  <a:pt x="2701302" y="814603"/>
                </a:lnTo>
                <a:lnTo>
                  <a:pt x="1600200" y="579120"/>
                </a:lnTo>
                <a:lnTo>
                  <a:pt x="1600200" y="694944"/>
                </a:lnTo>
                <a:lnTo>
                  <a:pt x="1333500" y="694944"/>
                </a:lnTo>
                <a:lnTo>
                  <a:pt x="933450" y="694944"/>
                </a:lnTo>
                <a:lnTo>
                  <a:pt x="0" y="694944"/>
                </a:lnTo>
                <a:lnTo>
                  <a:pt x="0" y="579120"/>
                </a:lnTo>
                <a:lnTo>
                  <a:pt x="0" y="405384"/>
                </a:lnTo>
                <a:lnTo>
                  <a:pt x="0" y="0"/>
                </a:lnTo>
                <a:close/>
              </a:path>
            </a:pathLst>
          </a:custGeom>
          <a:ln w="25908">
            <a:solidFill>
              <a:srgbClr val="00A1DE"/>
            </a:solidFill>
          </a:ln>
        </p:spPr>
        <p:txBody>
          <a:bodyPr wrap="square" lIns="0" tIns="0" rIns="0" bIns="0" rtlCol="0"/>
          <a:lstStyle/>
          <a:p>
            <a:endParaRPr dirty="0">
              <a:solidFill>
                <a:prstClr val="black"/>
              </a:solidFill>
            </a:endParaRPr>
          </a:p>
        </p:txBody>
      </p:sp>
      <p:sp>
        <p:nvSpPr>
          <p:cNvPr id="27" name="object 9"/>
          <p:cNvSpPr txBox="1"/>
          <p:nvPr/>
        </p:nvSpPr>
        <p:spPr>
          <a:xfrm>
            <a:off x="786539" y="5622471"/>
            <a:ext cx="1174750" cy="430887"/>
          </a:xfrm>
          <a:prstGeom prst="rect">
            <a:avLst/>
          </a:prstGeom>
        </p:spPr>
        <p:txBody>
          <a:bodyPr vert="horz" wrap="square" lIns="0" tIns="0" rIns="0" bIns="0" rtlCol="0">
            <a:spAutoFit/>
          </a:bodyPr>
          <a:lstStyle/>
          <a:p>
            <a:pPr marL="12700" marR="5080" indent="69850"/>
            <a:r>
              <a:rPr sz="1400" b="1" spc="-5" dirty="0">
                <a:solidFill>
                  <a:srgbClr val="00A1DE"/>
                </a:solidFill>
                <a:latin typeface="Cambria"/>
                <a:cs typeface="Cambria"/>
              </a:rPr>
              <a:t>3</a:t>
            </a:r>
            <a:r>
              <a:rPr sz="1400" b="1" dirty="0">
                <a:solidFill>
                  <a:srgbClr val="00A1DE"/>
                </a:solidFill>
                <a:latin typeface="Cambria"/>
                <a:cs typeface="Cambria"/>
              </a:rPr>
              <a:t>. </a:t>
            </a:r>
            <a:r>
              <a:rPr sz="1400" b="1" spc="-35" dirty="0">
                <a:solidFill>
                  <a:srgbClr val="00A1DE"/>
                </a:solidFill>
                <a:latin typeface="Cambria"/>
                <a:cs typeface="Cambria"/>
              </a:rPr>
              <a:t>T</a:t>
            </a:r>
            <a:r>
              <a:rPr sz="1400" b="1" spc="-5" dirty="0">
                <a:solidFill>
                  <a:srgbClr val="00A1DE"/>
                </a:solidFill>
                <a:latin typeface="Cambria"/>
                <a:cs typeface="Cambria"/>
              </a:rPr>
              <a:t>y</a:t>
            </a:r>
            <a:r>
              <a:rPr sz="1400" b="1" dirty="0">
                <a:solidFill>
                  <a:srgbClr val="00A1DE"/>
                </a:solidFill>
                <a:latin typeface="Cambria"/>
                <a:cs typeface="Cambria"/>
              </a:rPr>
              <a:t>pe</a:t>
            </a:r>
            <a:r>
              <a:rPr sz="1400" b="1" spc="-10" dirty="0">
                <a:solidFill>
                  <a:srgbClr val="00A1DE"/>
                </a:solidFill>
                <a:latin typeface="Cambria"/>
                <a:cs typeface="Cambria"/>
              </a:rPr>
              <a:t> </a:t>
            </a:r>
            <a:r>
              <a:rPr sz="1400" b="1" spc="-40" dirty="0">
                <a:solidFill>
                  <a:srgbClr val="00A1DE"/>
                </a:solidFill>
                <a:latin typeface="Cambria"/>
                <a:cs typeface="Cambria"/>
              </a:rPr>
              <a:t>y</a:t>
            </a:r>
            <a:r>
              <a:rPr sz="1400" b="1" dirty="0">
                <a:solidFill>
                  <a:srgbClr val="00A1DE"/>
                </a:solidFill>
                <a:latin typeface="Cambria"/>
                <a:cs typeface="Cambria"/>
              </a:rPr>
              <a:t>our </a:t>
            </a:r>
            <a:r>
              <a:rPr sz="1400" b="1" spc="-5" dirty="0">
                <a:solidFill>
                  <a:srgbClr val="00A1DE"/>
                </a:solidFill>
                <a:latin typeface="Cambria"/>
                <a:cs typeface="Cambria"/>
              </a:rPr>
              <a:t>me</a:t>
            </a:r>
            <a:r>
              <a:rPr sz="1400" b="1" dirty="0">
                <a:solidFill>
                  <a:srgbClr val="00A1DE"/>
                </a:solidFill>
                <a:latin typeface="Cambria"/>
                <a:cs typeface="Cambria"/>
              </a:rPr>
              <a:t>ssage</a:t>
            </a:r>
            <a:r>
              <a:rPr sz="1400" b="1" spc="-50" dirty="0">
                <a:solidFill>
                  <a:srgbClr val="00A1DE"/>
                </a:solidFill>
                <a:latin typeface="Cambria"/>
                <a:cs typeface="Cambria"/>
              </a:rPr>
              <a:t> </a:t>
            </a:r>
            <a:r>
              <a:rPr sz="1400" b="1" dirty="0">
                <a:solidFill>
                  <a:srgbClr val="00A1DE"/>
                </a:solidFill>
                <a:latin typeface="Cambria"/>
                <a:cs typeface="Cambria"/>
              </a:rPr>
              <a:t>h</a:t>
            </a:r>
            <a:r>
              <a:rPr sz="1400" b="1" spc="-5" dirty="0">
                <a:solidFill>
                  <a:srgbClr val="00A1DE"/>
                </a:solidFill>
                <a:latin typeface="Cambria"/>
                <a:cs typeface="Cambria"/>
              </a:rPr>
              <a:t>e</a:t>
            </a:r>
            <a:r>
              <a:rPr sz="1400" b="1" spc="-25" dirty="0">
                <a:solidFill>
                  <a:srgbClr val="00A1DE"/>
                </a:solidFill>
                <a:latin typeface="Cambria"/>
                <a:cs typeface="Cambria"/>
              </a:rPr>
              <a:t>r</a:t>
            </a:r>
            <a:r>
              <a:rPr sz="1400" b="1" spc="-15" dirty="0">
                <a:solidFill>
                  <a:srgbClr val="00A1DE"/>
                </a:solidFill>
                <a:latin typeface="Cambria"/>
                <a:cs typeface="Cambria"/>
              </a:rPr>
              <a:t>e</a:t>
            </a:r>
            <a:r>
              <a:rPr sz="1400" b="1" dirty="0">
                <a:solidFill>
                  <a:srgbClr val="00A1DE"/>
                </a:solidFill>
                <a:latin typeface="Cambria"/>
                <a:cs typeface="Cambria"/>
              </a:rPr>
              <a:t>.</a:t>
            </a:r>
            <a:endParaRPr sz="1400" dirty="0">
              <a:solidFill>
                <a:srgbClr val="00A1DE"/>
              </a:solidFill>
              <a:latin typeface="Cambria"/>
              <a:cs typeface="Cambria"/>
            </a:endParaRPr>
          </a:p>
        </p:txBody>
      </p:sp>
      <p:sp>
        <p:nvSpPr>
          <p:cNvPr id="28" name="AutoShape 9"/>
          <p:cNvSpPr>
            <a:spLocks noChangeArrowheads="1"/>
          </p:cNvSpPr>
          <p:nvPr/>
        </p:nvSpPr>
        <p:spPr bwMode="auto">
          <a:xfrm>
            <a:off x="6748444" y="5500815"/>
            <a:ext cx="1562100" cy="882650"/>
          </a:xfrm>
          <a:prstGeom prst="wedgeRectCallout">
            <a:avLst>
              <a:gd name="adj1" fmla="val -81210"/>
              <a:gd name="adj2" fmla="val 47522"/>
            </a:avLst>
          </a:prstGeom>
          <a:noFill/>
          <a:ln w="25400">
            <a:solidFill>
              <a:srgbClr val="00A1DE"/>
            </a:solidFill>
            <a:miter lim="800000"/>
            <a:headEnd/>
            <a:tailEnd/>
          </a:ln>
        </p:spPr>
        <p:txBody>
          <a:bodyPr/>
          <a:lstStyle/>
          <a:p>
            <a:pPr algn="ctr"/>
            <a:r>
              <a:rPr lang="en-US" sz="1400" b="1" dirty="0">
                <a:solidFill>
                  <a:srgbClr val="00A1DE"/>
                </a:solidFill>
                <a:latin typeface="Cambria" pitchFamily="18" charset="0"/>
                <a:cs typeface="Arial" charset="0"/>
              </a:rPr>
              <a:t>4</a:t>
            </a:r>
            <a:r>
              <a:rPr lang="en-US" sz="1400" b="1" dirty="0" smtClean="0">
                <a:solidFill>
                  <a:srgbClr val="00A1DE"/>
                </a:solidFill>
                <a:latin typeface="Cambria" pitchFamily="18" charset="0"/>
                <a:cs typeface="Arial" charset="0"/>
              </a:rPr>
              <a:t>. </a:t>
            </a:r>
            <a:r>
              <a:rPr lang="en-US" sz="1400" b="1" dirty="0">
                <a:solidFill>
                  <a:srgbClr val="00A1DE"/>
                </a:solidFill>
                <a:latin typeface="Cambria" pitchFamily="18" charset="0"/>
                <a:cs typeface="Arial" charset="0"/>
              </a:rPr>
              <a:t>C</a:t>
            </a:r>
            <a:r>
              <a:rPr lang="en-US" sz="1400" b="1" dirty="0" smtClean="0">
                <a:solidFill>
                  <a:srgbClr val="00A1DE"/>
                </a:solidFill>
                <a:latin typeface="Cambria" pitchFamily="18" charset="0"/>
                <a:cs typeface="Arial" charset="0"/>
              </a:rPr>
              <a:t>lick ‘Send</a:t>
            </a:r>
            <a:r>
              <a:rPr lang="en-US" sz="1400" b="1" dirty="0">
                <a:solidFill>
                  <a:srgbClr val="00A1DE"/>
                </a:solidFill>
                <a:latin typeface="Cambria" pitchFamily="18" charset="0"/>
                <a:cs typeface="Arial" charset="0"/>
              </a:rPr>
              <a:t>’ or use enter on your keyboard</a:t>
            </a:r>
            <a:r>
              <a:rPr lang="en-US" sz="1400" b="1" dirty="0" smtClean="0">
                <a:solidFill>
                  <a:srgbClr val="00A1DE"/>
                </a:solidFill>
                <a:latin typeface="Cambria" pitchFamily="18" charset="0"/>
                <a:cs typeface="Arial" charset="0"/>
              </a:rPr>
              <a:t>.</a:t>
            </a:r>
            <a:endParaRPr lang="en-US" sz="1400" b="1" dirty="0">
              <a:solidFill>
                <a:srgbClr val="00A1DE"/>
              </a:solidFill>
              <a:latin typeface="Cambria" pitchFamily="18" charset="0"/>
              <a:cs typeface="Arial" charset="0"/>
            </a:endParaRPr>
          </a:p>
        </p:txBody>
      </p:sp>
      <p:sp>
        <p:nvSpPr>
          <p:cNvPr id="29" name="AutoShape 10"/>
          <p:cNvSpPr>
            <a:spLocks noChangeArrowheads="1"/>
          </p:cNvSpPr>
          <p:nvPr/>
        </p:nvSpPr>
        <p:spPr bwMode="auto">
          <a:xfrm>
            <a:off x="1250546" y="926667"/>
            <a:ext cx="1350818" cy="323850"/>
          </a:xfrm>
          <a:prstGeom prst="wedgeRectCallout">
            <a:avLst>
              <a:gd name="adj1" fmla="val 149151"/>
              <a:gd name="adj2" fmla="val -18437"/>
            </a:avLst>
          </a:prstGeom>
          <a:noFill/>
          <a:ln w="25400">
            <a:solidFill>
              <a:srgbClr val="00A1DE"/>
            </a:solidFill>
            <a:miter lim="800000"/>
            <a:headEnd/>
            <a:tailEnd/>
          </a:ln>
        </p:spPr>
        <p:txBody>
          <a:bodyPr/>
          <a:lstStyle/>
          <a:p>
            <a:pPr algn="ctr"/>
            <a:r>
              <a:rPr lang="en-US" sz="1400" b="1" dirty="0" smtClean="0">
                <a:solidFill>
                  <a:srgbClr val="00A1DE"/>
                </a:solidFill>
                <a:latin typeface="Cambria" pitchFamily="18" charset="0"/>
                <a:cs typeface="Arial" charset="0"/>
              </a:rPr>
              <a:t>1. Click ‘Chat’.</a:t>
            </a:r>
            <a:endParaRPr lang="en-US" sz="1400" b="1" dirty="0">
              <a:solidFill>
                <a:srgbClr val="00A1DE"/>
              </a:solidFill>
              <a:latin typeface="Cambria" pitchFamily="18" charset="0"/>
              <a:cs typeface="Arial" charset="0"/>
            </a:endParaRPr>
          </a:p>
        </p:txBody>
      </p:sp>
      <p:sp>
        <p:nvSpPr>
          <p:cNvPr id="2" name="TextBox 1"/>
          <p:cNvSpPr txBox="1"/>
          <p:nvPr/>
        </p:nvSpPr>
        <p:spPr>
          <a:xfrm>
            <a:off x="3429000" y="6096000"/>
            <a:ext cx="1905000" cy="200055"/>
          </a:xfrm>
          <a:prstGeom prst="rect">
            <a:avLst/>
          </a:prstGeom>
          <a:solidFill>
            <a:schemeClr val="bg1"/>
          </a:solidFill>
        </p:spPr>
        <p:txBody>
          <a:bodyPr wrap="square" rtlCol="0">
            <a:spAutoFit/>
          </a:bodyPr>
          <a:lstStyle/>
          <a:p>
            <a:r>
              <a:rPr lang="en-US" sz="700" dirty="0" smtClean="0"/>
              <a:t>All Participants</a:t>
            </a:r>
            <a:endParaRPr lang="en-US" sz="700" dirty="0"/>
          </a:p>
        </p:txBody>
      </p:sp>
      <p:sp>
        <p:nvSpPr>
          <p:cNvPr id="24" name="object 6"/>
          <p:cNvSpPr/>
          <p:nvPr/>
        </p:nvSpPr>
        <p:spPr>
          <a:xfrm>
            <a:off x="577692" y="3851021"/>
            <a:ext cx="3536315" cy="2315210"/>
          </a:xfrm>
          <a:custGeom>
            <a:avLst/>
            <a:gdLst/>
            <a:ahLst/>
            <a:cxnLst/>
            <a:rect l="l" t="t" r="r" b="b"/>
            <a:pathLst>
              <a:path w="3536315" h="2315210">
                <a:moveTo>
                  <a:pt x="0" y="0"/>
                </a:moveTo>
                <a:lnTo>
                  <a:pt x="1155700" y="0"/>
                </a:lnTo>
                <a:lnTo>
                  <a:pt x="1651000" y="0"/>
                </a:lnTo>
                <a:lnTo>
                  <a:pt x="1981200" y="0"/>
                </a:lnTo>
                <a:lnTo>
                  <a:pt x="1981200" y="345821"/>
                </a:lnTo>
                <a:lnTo>
                  <a:pt x="1981200" y="494030"/>
                </a:lnTo>
                <a:lnTo>
                  <a:pt x="1981200" y="592836"/>
                </a:lnTo>
                <a:lnTo>
                  <a:pt x="1651000" y="592836"/>
                </a:lnTo>
                <a:lnTo>
                  <a:pt x="3536061" y="2314752"/>
                </a:lnTo>
                <a:lnTo>
                  <a:pt x="1155700" y="592836"/>
                </a:lnTo>
                <a:lnTo>
                  <a:pt x="0" y="592836"/>
                </a:lnTo>
                <a:lnTo>
                  <a:pt x="0" y="494030"/>
                </a:lnTo>
                <a:lnTo>
                  <a:pt x="0" y="345821"/>
                </a:lnTo>
                <a:lnTo>
                  <a:pt x="0" y="0"/>
                </a:lnTo>
                <a:close/>
              </a:path>
            </a:pathLst>
          </a:custGeom>
          <a:ln w="25908">
            <a:solidFill>
              <a:srgbClr val="00A1DE"/>
            </a:solidFill>
          </a:ln>
        </p:spPr>
        <p:txBody>
          <a:bodyPr wrap="square" lIns="0" tIns="0" rIns="0" bIns="0" rtlCol="0"/>
          <a:lstStyle/>
          <a:p>
            <a:endParaRPr dirty="0">
              <a:solidFill>
                <a:srgbClr val="00A1DE"/>
              </a:solidFill>
            </a:endParaRPr>
          </a:p>
        </p:txBody>
      </p:sp>
    </p:spTree>
    <p:extLst>
      <p:ext uri="{BB962C8B-B14F-4D97-AF65-F5344CB8AC3E}">
        <p14:creationId xmlns:p14="http://schemas.microsoft.com/office/powerpoint/2010/main" val="29060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93CA38EC-34E5-412A-90B1-E05B44BCB646}" type="slidenum">
              <a:rPr lang="en-US" smtClean="0"/>
              <a:pPr algn="r"/>
              <a:t>6</a:t>
            </a:fld>
            <a:endParaRPr lang="en-US" dirty="0"/>
          </a:p>
        </p:txBody>
      </p:sp>
      <p:sp>
        <p:nvSpPr>
          <p:cNvPr id="7"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Confidential Information Protocol</a:t>
            </a:r>
            <a:endParaRPr spc="-5" dirty="0"/>
          </a:p>
        </p:txBody>
      </p:sp>
      <p:sp>
        <p:nvSpPr>
          <p:cNvPr id="10" name="TextBox 9"/>
          <p:cNvSpPr txBox="1"/>
          <p:nvPr/>
        </p:nvSpPr>
        <p:spPr>
          <a:xfrm>
            <a:off x="533400" y="1295400"/>
            <a:ext cx="8229600" cy="1569660"/>
          </a:xfrm>
          <a:prstGeom prst="rect">
            <a:avLst/>
          </a:prstGeom>
          <a:noFill/>
        </p:spPr>
        <p:txBody>
          <a:bodyPr wrap="square" rtlCol="0">
            <a:spAutoFit/>
          </a:bodyPr>
          <a:lstStyle/>
          <a:p>
            <a:pPr marL="285750" indent="-285750">
              <a:buFont typeface="Arial" panose="020B0604020202020204" pitchFamily="34" charset="0"/>
              <a:buChar char="•"/>
            </a:pPr>
            <a:r>
              <a:rPr lang="en-US" sz="1600" b="1" spc="-10" dirty="0" smtClean="0">
                <a:solidFill>
                  <a:srgbClr val="091D5D"/>
                </a:solidFill>
                <a:latin typeface="Arial"/>
                <a:cs typeface="Arial"/>
              </a:rPr>
              <a:t>No confidential information is used in the presentation. </a:t>
            </a:r>
          </a:p>
          <a:p>
            <a:endParaRPr lang="en-US" sz="1600" b="1" spc="-10" dirty="0" smtClean="0">
              <a:solidFill>
                <a:srgbClr val="091D5D"/>
              </a:solidFill>
              <a:latin typeface="Arial"/>
              <a:cs typeface="Arial"/>
            </a:endParaRPr>
          </a:p>
          <a:p>
            <a:pPr lvl="1" indent="-285750">
              <a:buFont typeface="Courier New" panose="02070309020205020404" pitchFamily="49" charset="0"/>
              <a:buChar char="o"/>
            </a:pPr>
            <a:r>
              <a:rPr lang="en-US" sz="1600" spc="-10" dirty="0">
                <a:solidFill>
                  <a:srgbClr val="091D5D"/>
                </a:solidFill>
                <a:latin typeface="Arial"/>
                <a:cs typeface="Arial"/>
              </a:rPr>
              <a:t>All images of HCSIS in the presentation are populated with </a:t>
            </a:r>
            <a:r>
              <a:rPr lang="en-US" sz="1600" b="1" spc="-10" dirty="0">
                <a:solidFill>
                  <a:srgbClr val="091D5D"/>
                </a:solidFill>
                <a:latin typeface="Arial"/>
                <a:cs typeface="Arial"/>
              </a:rPr>
              <a:t>test </a:t>
            </a:r>
            <a:r>
              <a:rPr lang="en-US" sz="1600" b="1" spc="-10" dirty="0" smtClean="0">
                <a:solidFill>
                  <a:srgbClr val="091D5D"/>
                </a:solidFill>
                <a:latin typeface="Arial"/>
                <a:cs typeface="Arial"/>
              </a:rPr>
              <a:t>data.</a:t>
            </a:r>
            <a:r>
              <a:rPr lang="en-US" sz="1600" spc="-10" dirty="0" smtClean="0">
                <a:solidFill>
                  <a:srgbClr val="091D5D"/>
                </a:solidFill>
                <a:latin typeface="Arial"/>
                <a:cs typeface="Arial"/>
              </a:rPr>
              <a:t> </a:t>
            </a:r>
            <a:endParaRPr lang="en-US" sz="1600" spc="-10" dirty="0">
              <a:solidFill>
                <a:srgbClr val="091D5D"/>
              </a:solidFill>
              <a:latin typeface="Arial"/>
              <a:cs typeface="Arial"/>
            </a:endParaRPr>
          </a:p>
          <a:p>
            <a:pPr lvl="1" indent="-285750">
              <a:buFont typeface="Courier New" panose="02070309020205020404" pitchFamily="49" charset="0"/>
              <a:buChar char="o"/>
            </a:pPr>
            <a:r>
              <a:rPr lang="en-US" sz="1600" spc="-10" dirty="0">
                <a:solidFill>
                  <a:srgbClr val="091D5D"/>
                </a:solidFill>
                <a:latin typeface="Arial"/>
                <a:cs typeface="Arial"/>
              </a:rPr>
              <a:t>All personally identifiable data fields such as addresses have been </a:t>
            </a:r>
            <a:r>
              <a:rPr lang="en-US" sz="1600" b="1" spc="-10" dirty="0">
                <a:solidFill>
                  <a:srgbClr val="091D5D"/>
                </a:solidFill>
                <a:latin typeface="Arial"/>
                <a:cs typeface="Arial"/>
              </a:rPr>
              <a:t>blurred out</a:t>
            </a:r>
            <a:r>
              <a:rPr lang="en-US" sz="1600" spc="-10" dirty="0">
                <a:solidFill>
                  <a:srgbClr val="091D5D"/>
                </a:solidFill>
                <a:latin typeface="Arial"/>
                <a:cs typeface="Arial"/>
              </a:rPr>
              <a:t>. </a:t>
            </a:r>
          </a:p>
          <a:p>
            <a:pPr lvl="1" indent="-285750">
              <a:buFont typeface="Courier New" panose="02070309020205020404" pitchFamily="49" charset="0"/>
              <a:buChar char="o"/>
            </a:pPr>
            <a:r>
              <a:rPr lang="en-US" sz="1600" spc="-10" dirty="0">
                <a:solidFill>
                  <a:srgbClr val="091D5D"/>
                </a:solidFill>
                <a:latin typeface="Arial"/>
                <a:cs typeface="Arial"/>
              </a:rPr>
              <a:t>All the scenarios in the presentation use an individual with a </a:t>
            </a:r>
            <a:r>
              <a:rPr lang="en-US" sz="1600" b="1" spc="-10" dirty="0">
                <a:solidFill>
                  <a:srgbClr val="091D5D"/>
                </a:solidFill>
                <a:latin typeface="Arial"/>
                <a:cs typeface="Arial"/>
              </a:rPr>
              <a:t>fake name, </a:t>
            </a:r>
            <a:r>
              <a:rPr lang="en-US" sz="1600" spc="-10" dirty="0">
                <a:solidFill>
                  <a:srgbClr val="091D5D"/>
                </a:solidFill>
                <a:latin typeface="Arial"/>
                <a:cs typeface="Arial"/>
              </a:rPr>
              <a:t>Bruce Test, to demonstrate the processes</a:t>
            </a:r>
            <a:r>
              <a:rPr lang="en-US" sz="1600" spc="-10" dirty="0" smtClean="0">
                <a:solidFill>
                  <a:srgbClr val="091D5D"/>
                </a:solidFill>
                <a:latin typeface="Arial"/>
                <a:cs typeface="Arial"/>
              </a:rPr>
              <a:t>.</a:t>
            </a:r>
            <a:endParaRPr lang="en-US" sz="1600" spc="-10" dirty="0">
              <a:solidFill>
                <a:srgbClr val="091D5D"/>
              </a:solidFill>
              <a:latin typeface="Arial"/>
              <a:cs typeface="Arial"/>
            </a:endParaRPr>
          </a:p>
        </p:txBody>
      </p:sp>
      <p:pic>
        <p:nvPicPr>
          <p:cNvPr id="14" name="Picture 4" descr="C:\Users\ZZIMME~1\AppData\Local\Temp\SNAGHTMLeb9b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3733800"/>
            <a:ext cx="6029325" cy="2228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428548" cy="738664"/>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sz="2400" b="1" spc="-5" dirty="0" smtClean="0">
                <a:solidFill>
                  <a:srgbClr val="FFFFFF"/>
                </a:solidFill>
                <a:latin typeface="Arial"/>
                <a:cs typeface="Arial"/>
              </a:rPr>
              <a:t>1</a:t>
            </a:r>
            <a:r>
              <a:rPr sz="2400" b="1" dirty="0" smtClean="0">
                <a:solidFill>
                  <a:srgbClr val="FFFFFF"/>
                </a:solidFill>
                <a:latin typeface="Arial"/>
                <a:cs typeface="Arial"/>
              </a:rPr>
              <a:t>:</a:t>
            </a:r>
            <a:r>
              <a:rPr sz="2400" b="1" spc="5" dirty="0" smtClean="0">
                <a:solidFill>
                  <a:srgbClr val="FFFFFF"/>
                </a:solidFill>
                <a:latin typeface="Arial"/>
                <a:cs typeface="Arial"/>
              </a:rPr>
              <a:t> </a:t>
            </a:r>
            <a:r>
              <a:rPr lang="en-US" sz="2400" b="1" dirty="0">
                <a:solidFill>
                  <a:srgbClr val="FFFFFF"/>
                </a:solidFill>
                <a:latin typeface="Arial"/>
                <a:cs typeface="Arial"/>
              </a:rPr>
              <a:t>Overview of the ISP Module </a:t>
            </a:r>
          </a:p>
          <a:p>
            <a:pPr marL="12700">
              <a:lnSpc>
                <a:spcPct val="100000"/>
              </a:lnSpc>
            </a:pPr>
            <a:endParaRPr sz="2400" dirty="0">
              <a:latin typeface="Arial"/>
              <a:cs typeface="Arial"/>
            </a:endParaRPr>
          </a:p>
        </p:txBody>
      </p:sp>
      <p:grpSp>
        <p:nvGrpSpPr>
          <p:cNvPr id="19" name="Group 18"/>
          <p:cNvGrpSpPr/>
          <p:nvPr/>
        </p:nvGrpSpPr>
        <p:grpSpPr>
          <a:xfrm>
            <a:off x="984885" y="6345935"/>
            <a:ext cx="7174230" cy="408658"/>
            <a:chOff x="1998345" y="6345935"/>
            <a:chExt cx="7174230" cy="408658"/>
          </a:xfrm>
        </p:grpSpPr>
        <p:grpSp>
          <p:nvGrpSpPr>
            <p:cNvPr id="13" name="Group 12"/>
            <p:cNvGrpSpPr/>
            <p:nvPr/>
          </p:nvGrpSpPr>
          <p:grpSpPr>
            <a:xfrm>
              <a:off x="1998345" y="6345935"/>
              <a:ext cx="7174230" cy="408658"/>
              <a:chOff x="1998345" y="6345935"/>
              <a:chExt cx="7174230" cy="408658"/>
            </a:xfrm>
          </p:grpSpPr>
          <p:grpSp>
            <p:nvGrpSpPr>
              <p:cNvPr id="11" name="Group 10"/>
              <p:cNvGrpSpPr/>
              <p:nvPr/>
            </p:nvGrpSpPr>
            <p:grpSpPr>
              <a:xfrm>
                <a:off x="1998345" y="6345935"/>
                <a:ext cx="5147310" cy="408658"/>
                <a:chOff x="2503170" y="6483096"/>
                <a:chExt cx="5147310" cy="408658"/>
              </a:xfrm>
            </p:grpSpPr>
            <p:sp>
              <p:nvSpPr>
                <p:cNvPr id="3"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rgbClr val="92D400"/>
                </a:solidFill>
              </p:spPr>
              <p:txBody>
                <a:bodyPr wrap="square" lIns="0" tIns="0" rIns="0" bIns="0" rtlCol="0"/>
                <a:lstStyle/>
                <a:p>
                  <a:endParaRPr dirty="0"/>
                </a:p>
              </p:txBody>
            </p:sp>
            <p:sp>
              <p:nvSpPr>
                <p:cNvPr id="4" name="object 4"/>
                <p:cNvSpPr txBox="1"/>
                <p:nvPr/>
              </p:nvSpPr>
              <p:spPr>
                <a:xfrm>
                  <a:off x="2721699"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FFFFFF"/>
                      </a:solidFill>
                      <a:latin typeface="Arial"/>
                      <a:cs typeface="Arial"/>
                    </a:rPr>
                    <a:t>Chapter</a:t>
                  </a:r>
                  <a:r>
                    <a:rPr sz="1100" spc="-10" dirty="0" smtClean="0">
                      <a:solidFill>
                        <a:srgbClr val="FFFFFF"/>
                      </a:solidFill>
                      <a:latin typeface="Arial"/>
                      <a:cs typeface="Arial"/>
                    </a:rPr>
                    <a:t> </a:t>
                  </a:r>
                  <a:r>
                    <a:rPr sz="1100" dirty="0">
                      <a:solidFill>
                        <a:srgbClr val="FFFFFF"/>
                      </a:solidFill>
                      <a:latin typeface="Arial"/>
                      <a:cs typeface="Arial"/>
                    </a:rPr>
                    <a:t>1</a:t>
                  </a:r>
                  <a:endParaRPr sz="1100" dirty="0">
                    <a:latin typeface="Arial"/>
                    <a:cs typeface="Arial"/>
                  </a:endParaRPr>
                </a:p>
              </p:txBody>
            </p:sp>
            <p:sp>
              <p:nvSpPr>
                <p:cNvPr id="5"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6" name="object 6"/>
                <p:cNvSpPr txBox="1"/>
                <p:nvPr/>
              </p:nvSpPr>
              <p:spPr>
                <a:xfrm>
                  <a:off x="3768805"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latin typeface="Arial"/>
                    <a:cs typeface="Arial"/>
                  </a:endParaRPr>
                </a:p>
              </p:txBody>
            </p:sp>
            <p:sp>
              <p:nvSpPr>
                <p:cNvPr id="7"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8" name="object 8"/>
                <p:cNvSpPr txBox="1"/>
                <p:nvPr/>
              </p:nvSpPr>
              <p:spPr>
                <a:xfrm>
                  <a:off x="4782027"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3</a:t>
                  </a:r>
                  <a:endParaRPr sz="1100" dirty="0">
                    <a:latin typeface="Arial"/>
                    <a:cs typeface="Arial"/>
                  </a:endParaRPr>
                </a:p>
              </p:txBody>
            </p:sp>
            <p:sp>
              <p:nvSpPr>
                <p:cNvPr id="9"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10" name="object 10"/>
                <p:cNvSpPr txBox="1"/>
                <p:nvPr/>
              </p:nvSpPr>
              <p:spPr>
                <a:xfrm>
                  <a:off x="5795248"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latin typeface="Arial"/>
                    <a:cs typeface="Arial"/>
                  </a:endParaRPr>
                </a:p>
              </p:txBody>
            </p:sp>
            <p:sp>
              <p:nvSpPr>
                <p:cNvPr id="12"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14" name="object 10"/>
                <p:cNvSpPr txBox="1"/>
                <p:nvPr/>
              </p:nvSpPr>
              <p:spPr>
                <a:xfrm>
                  <a:off x="6804897" y="6553200"/>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latin typeface="Arial"/>
                    <a:cs typeface="Arial"/>
                  </a:endParaRPr>
                </a:p>
              </p:txBody>
            </p:sp>
          </p:grpSp>
          <p:sp>
            <p:nvSpPr>
              <p:cNvPr id="15"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16"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grpSp>
        <p:sp>
          <p:nvSpPr>
            <p:cNvPr id="17" name="TextBox 16"/>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53030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371600"/>
            <a:ext cx="7617460" cy="713144"/>
          </a:xfrm>
          <a:prstGeom prst="rect">
            <a:avLst/>
          </a:prstGeom>
        </p:spPr>
        <p:txBody>
          <a:bodyPr vert="horz" wrap="square" lIns="0" tIns="0" rIns="0" bIns="0" rtlCol="0">
            <a:spAutoFit/>
          </a:bodyPr>
          <a:lstStyle/>
          <a:p>
            <a:pPr marL="12700" marR="5080">
              <a:lnSpc>
                <a:spcPct val="131300"/>
              </a:lnSpc>
            </a:pPr>
            <a:r>
              <a:rPr lang="en-US" sz="1400" b="1" spc="-15" dirty="0" smtClean="0">
                <a:solidFill>
                  <a:srgbClr val="091D5D"/>
                </a:solidFill>
                <a:latin typeface="Arial"/>
                <a:cs typeface="Arial"/>
              </a:rPr>
              <a:t>Th</a:t>
            </a:r>
            <a:r>
              <a:rPr lang="en-US" sz="1400" b="1" spc="-10" dirty="0" smtClean="0">
                <a:solidFill>
                  <a:srgbClr val="091D5D"/>
                </a:solidFill>
                <a:latin typeface="Arial"/>
                <a:cs typeface="Arial"/>
              </a:rPr>
              <a:t>is</a:t>
            </a:r>
            <a:r>
              <a:rPr lang="en-US" sz="1400" b="1" spc="10" dirty="0" smtClean="0">
                <a:solidFill>
                  <a:srgbClr val="091D5D"/>
                </a:solidFill>
                <a:latin typeface="Arial"/>
                <a:cs typeface="Arial"/>
              </a:rPr>
              <a:t> </a:t>
            </a:r>
            <a:r>
              <a:rPr lang="en-US" sz="1400" b="1" spc="-10" dirty="0" smtClean="0">
                <a:solidFill>
                  <a:srgbClr val="091D5D"/>
                </a:solidFill>
                <a:latin typeface="Arial"/>
                <a:cs typeface="Arial"/>
              </a:rPr>
              <a:t>Chapter</a:t>
            </a:r>
            <a:r>
              <a:rPr lang="en-US" sz="1400" b="1" spc="20" dirty="0" smtClean="0">
                <a:solidFill>
                  <a:srgbClr val="091D5D"/>
                </a:solidFill>
                <a:latin typeface="Arial"/>
                <a:cs typeface="Arial"/>
              </a:rPr>
              <a:t> </a:t>
            </a:r>
            <a:r>
              <a:rPr lang="en-US" sz="1400" b="1" spc="25" dirty="0">
                <a:solidFill>
                  <a:srgbClr val="091D5D"/>
                </a:solidFill>
                <a:latin typeface="Arial"/>
                <a:cs typeface="Arial"/>
              </a:rPr>
              <a:t>w</a:t>
            </a:r>
            <a:r>
              <a:rPr lang="en-US" sz="1400" b="1" spc="-5" dirty="0">
                <a:solidFill>
                  <a:srgbClr val="091D5D"/>
                </a:solidFill>
                <a:latin typeface="Arial"/>
                <a:cs typeface="Arial"/>
              </a:rPr>
              <a:t>ill</a:t>
            </a:r>
            <a:r>
              <a:rPr lang="en-US" sz="1400" b="1" spc="-15" dirty="0">
                <a:solidFill>
                  <a:srgbClr val="091D5D"/>
                </a:solidFill>
                <a:latin typeface="Arial"/>
                <a:cs typeface="Arial"/>
              </a:rPr>
              <a:t> </a:t>
            </a:r>
            <a:r>
              <a:rPr lang="en-US" sz="1400" b="1" spc="-10" dirty="0" smtClean="0">
                <a:solidFill>
                  <a:srgbClr val="091D5D"/>
                </a:solidFill>
                <a:latin typeface="Arial"/>
                <a:cs typeface="Arial"/>
              </a:rPr>
              <a:t>c</a:t>
            </a:r>
            <a:r>
              <a:rPr lang="en-US" sz="1400" b="1" spc="-15" dirty="0" smtClean="0">
                <a:solidFill>
                  <a:srgbClr val="091D5D"/>
                </a:solidFill>
                <a:latin typeface="Arial"/>
                <a:cs typeface="Arial"/>
              </a:rPr>
              <a:t>o</a:t>
            </a:r>
            <a:r>
              <a:rPr lang="en-US" sz="1400" b="1" spc="-50" dirty="0" smtClean="0">
                <a:solidFill>
                  <a:srgbClr val="091D5D"/>
                </a:solidFill>
                <a:latin typeface="Arial"/>
                <a:cs typeface="Arial"/>
              </a:rPr>
              <a:t>v</a:t>
            </a:r>
            <a:r>
              <a:rPr lang="en-US" sz="1400" b="1" spc="-10" dirty="0" smtClean="0">
                <a:solidFill>
                  <a:srgbClr val="091D5D"/>
                </a:solidFill>
                <a:latin typeface="Arial"/>
                <a:cs typeface="Arial"/>
              </a:rPr>
              <a:t>er:</a:t>
            </a:r>
          </a:p>
          <a:p>
            <a:pPr marL="285750" lvl="1" indent="-285750">
              <a:buFont typeface="Arial" panose="020B0604020202020204" pitchFamily="34" charset="0"/>
              <a:buChar char="•"/>
            </a:pPr>
            <a:r>
              <a:rPr lang="en-US" sz="1400" spc="-10" dirty="0" smtClean="0">
                <a:solidFill>
                  <a:srgbClr val="091D5D"/>
                </a:solidFill>
                <a:latin typeface="Arial"/>
                <a:cs typeface="Arial"/>
              </a:rPr>
              <a:t>ISP </a:t>
            </a:r>
            <a:r>
              <a:rPr lang="en-US" sz="1400" spc="-10" dirty="0">
                <a:solidFill>
                  <a:srgbClr val="091D5D"/>
                </a:solidFill>
                <a:latin typeface="Arial"/>
                <a:cs typeface="Arial"/>
              </a:rPr>
              <a:t>Workflow</a:t>
            </a:r>
          </a:p>
          <a:p>
            <a:pPr marL="285750" lvl="1" indent="-285750">
              <a:buFont typeface="Arial" panose="020B0604020202020204" pitchFamily="34" charset="0"/>
              <a:buChar char="•"/>
            </a:pPr>
            <a:r>
              <a:rPr lang="en-US" sz="1400" spc="-10" dirty="0" smtClean="0">
                <a:solidFill>
                  <a:srgbClr val="091D5D"/>
                </a:solidFill>
                <a:latin typeface="Arial"/>
                <a:cs typeface="Arial"/>
              </a:rPr>
              <a:t>Refresher </a:t>
            </a:r>
            <a:r>
              <a:rPr lang="en-US" sz="1400" spc="-10" dirty="0">
                <a:solidFill>
                  <a:srgbClr val="091D5D"/>
                </a:solidFill>
                <a:latin typeface="Arial"/>
                <a:cs typeface="Arial"/>
              </a:rPr>
              <a:t>on </a:t>
            </a:r>
            <a:r>
              <a:rPr lang="en-US" sz="1400" spc="-10" dirty="0" smtClean="0">
                <a:solidFill>
                  <a:srgbClr val="091D5D"/>
                </a:solidFill>
                <a:latin typeface="Arial"/>
                <a:cs typeface="Arial"/>
              </a:rPr>
              <a:t>Recent Enhancements</a:t>
            </a:r>
            <a:endParaRPr lang="en-US" sz="1400" spc="-1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1 Overview</a:t>
            </a:r>
            <a:endParaRPr spc="-5" dirty="0"/>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8</a:t>
            </a:fld>
            <a:endParaRPr lang="en-US" dirty="0"/>
          </a:p>
        </p:txBody>
      </p:sp>
    </p:spTree>
    <p:extLst>
      <p:ext uri="{BB962C8B-B14F-4D97-AF65-F5344CB8AC3E}">
        <p14:creationId xmlns:p14="http://schemas.microsoft.com/office/powerpoint/2010/main" val="1813655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097395" cy="369332"/>
          </a:xfrm>
          <a:prstGeom prst="rect">
            <a:avLst/>
          </a:prstGeom>
        </p:spPr>
        <p:txBody>
          <a:bodyPr vert="horz" wrap="square" lIns="0" tIns="0" rIns="0" bIns="0" rtlCol="0">
            <a:spAutoFit/>
          </a:bodyPr>
          <a:lstStyle/>
          <a:p>
            <a:pPr marL="12700" marR="5080">
              <a:lnSpc>
                <a:spcPct val="100000"/>
              </a:lnSpc>
            </a:pPr>
            <a:r>
              <a:rPr lang="en-US" sz="2400" b="1" spc="-5" dirty="0" smtClean="0">
                <a:solidFill>
                  <a:srgbClr val="FFFFFF"/>
                </a:solidFill>
                <a:latin typeface="Arial"/>
                <a:cs typeface="Arial"/>
              </a:rPr>
              <a:t>ISP Workflow</a:t>
            </a:r>
            <a:endParaRPr sz="2400" dirty="0">
              <a:latin typeface="Arial"/>
              <a:cs typeface="Arial"/>
            </a:endParaRPr>
          </a:p>
        </p:txBody>
      </p:sp>
    </p:spTree>
    <p:extLst>
      <p:ext uri="{BB962C8B-B14F-4D97-AF65-F5344CB8AC3E}">
        <p14:creationId xmlns:p14="http://schemas.microsoft.com/office/powerpoint/2010/main" val="16047547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0A2E46-77E8-49DB-8CC0-8CCC8106A3B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516A6BF-8FC3-4048-8313-085F62617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35249</TotalTime>
  <Words>1456</Words>
  <Application>Microsoft Office PowerPoint</Application>
  <PresentationFormat>On-screen Show (4:3)</PresentationFormat>
  <Paragraphs>184</Paragraphs>
  <Slides>23</Slides>
  <Notes>23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Cambria</vt:lpstr>
      <vt:lpstr>Courier New</vt:lpstr>
      <vt:lpstr>Times New Roman</vt:lpstr>
      <vt:lpstr>Office Theme</vt:lpstr>
      <vt:lpstr>4_Office Theme</vt:lpstr>
      <vt:lpstr>think-cell Slide</vt:lpstr>
      <vt:lpstr>PowerPoint Presentation</vt:lpstr>
      <vt:lpstr>Introduction</vt:lpstr>
      <vt:lpstr>Chapter Plan</vt:lpstr>
      <vt:lpstr>Chapter Plan</vt:lpstr>
      <vt:lpstr>PowerPoint Presentation</vt:lpstr>
      <vt:lpstr>Confidential Information Protocol</vt:lpstr>
      <vt:lpstr>PowerPoint Presentation</vt:lpstr>
      <vt:lpstr>Chapter 1 Overview</vt:lpstr>
      <vt:lpstr>PowerPoint Presentation</vt:lpstr>
      <vt:lpstr>ISP Workflow </vt:lpstr>
      <vt:lpstr>PowerPoint Presentation</vt:lpstr>
      <vt:lpstr>Timeline for ISP Plan Type Selection</vt:lpstr>
      <vt:lpstr>Recall Functionality</vt:lpstr>
      <vt:lpstr>Historical ISP Materials</vt:lpstr>
      <vt:lpstr>Historical ISP Materials</vt:lpstr>
      <vt:lpstr>Summary Report</vt:lpstr>
      <vt:lpstr>Update Year Status for Goals and Objectives </vt:lpstr>
      <vt:lpstr>Chapter 1 Summary</vt:lpstr>
      <vt:lpstr>PowerPoint Presentation</vt:lpstr>
      <vt:lpstr>Chapter 2 Overview</vt:lpstr>
      <vt:lpstr>PowerPoint Presentation</vt:lpstr>
      <vt:lpstr>Year Selection for ISP</vt:lpstr>
      <vt:lpstr>Chapter 2 Summary</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lastPrinted>2015-10-01T18:39:59Z</lastPrinted>
  <dcterms:modified xsi:type="dcterms:W3CDTF">2016-02-08T14:51:17Z</dcterms:modified>
  <revision>1332</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