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g"/>
  <Default Extension="png" ContentType="image/png"/>
  <Default Extension="rels" ContentType="application/vnd.openxmlformats-package.relationships+xml"/>
  <Default Extension="vml" ContentType="application/vnd.openxmlformats-officedocument.vmlDrawing"/>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91"/>
  </p:notesMasterIdLst>
  <p:handoutMasterIdLst>
    <p:handoutMasterId r:id="rId92"/>
  </p:handoutMasterIdLst>
  <p:sldIdLst>
    <p:sldId id="697" r:id="rId5"/>
    <p:sldId id="1055" r:id="rId6"/>
    <p:sldId id="1108" r:id="rId7"/>
    <p:sldId id="1164" r:id="rId8"/>
    <p:sldId id="1168" r:id="rId9"/>
    <p:sldId id="1165" r:id="rId10"/>
    <p:sldId id="1159" r:id="rId11"/>
    <p:sldId id="1160" r:id="rId12"/>
    <p:sldId id="1109" r:id="rId13"/>
    <p:sldId id="296" r:id="rId14"/>
    <p:sldId id="297" r:id="rId15"/>
    <p:sldId id="519" r:id="rId16"/>
    <p:sldId id="1028" r:id="rId17"/>
    <p:sldId id="1027" r:id="rId18"/>
    <p:sldId id="1040" r:id="rId19"/>
    <p:sldId id="1031" r:id="rId20"/>
    <p:sldId id="753" r:id="rId21"/>
    <p:sldId id="298" r:id="rId22"/>
    <p:sldId id="299" r:id="rId23"/>
    <p:sldId id="616" r:id="rId24"/>
    <p:sldId id="617" r:id="rId25"/>
    <p:sldId id="618" r:id="rId26"/>
    <p:sldId id="1176" r:id="rId27"/>
    <p:sldId id="619" r:id="rId28"/>
    <p:sldId id="620" r:id="rId29"/>
    <p:sldId id="621" r:id="rId30"/>
    <p:sldId id="741" r:id="rId31"/>
    <p:sldId id="622" r:id="rId32"/>
    <p:sldId id="719" r:id="rId33"/>
    <p:sldId id="720" r:id="rId34"/>
    <p:sldId id="721" r:id="rId35"/>
    <p:sldId id="723" r:id="rId36"/>
    <p:sldId id="727" r:id="rId37"/>
    <p:sldId id="728" r:id="rId38"/>
    <p:sldId id="791" r:id="rId39"/>
    <p:sldId id="1071" r:id="rId40"/>
    <p:sldId id="730" r:id="rId41"/>
    <p:sldId id="731" r:id="rId42"/>
    <p:sldId id="732" r:id="rId43"/>
    <p:sldId id="733" r:id="rId44"/>
    <p:sldId id="734" r:id="rId45"/>
    <p:sldId id="789" r:id="rId46"/>
    <p:sldId id="735" r:id="rId47"/>
    <p:sldId id="736" r:id="rId48"/>
    <p:sldId id="737" r:id="rId49"/>
    <p:sldId id="738" r:id="rId50"/>
    <p:sldId id="1169" r:id="rId51"/>
    <p:sldId id="1171" r:id="rId52"/>
    <p:sldId id="632" r:id="rId53"/>
    <p:sldId id="794" r:id="rId54"/>
    <p:sldId id="792" r:id="rId55"/>
    <p:sldId id="634" r:id="rId56"/>
    <p:sldId id="750" r:id="rId57"/>
    <p:sldId id="917" r:id="rId58"/>
    <p:sldId id="925" r:id="rId59"/>
    <p:sldId id="927" r:id="rId60"/>
    <p:sldId id="919" r:id="rId61"/>
    <p:sldId id="1178" r:id="rId62"/>
    <p:sldId id="921" r:id="rId63"/>
    <p:sldId id="1082" r:id="rId64"/>
    <p:sldId id="483" r:id="rId65"/>
    <p:sldId id="484" r:id="rId66"/>
    <p:sldId id="798" r:id="rId67"/>
    <p:sldId id="943" r:id="rId68"/>
    <p:sldId id="802" r:id="rId69"/>
    <p:sldId id="1161" r:id="rId70"/>
    <p:sldId id="944" r:id="rId71"/>
    <p:sldId id="1179" r:id="rId72"/>
    <p:sldId id="516" r:id="rId73"/>
    <p:sldId id="1041" r:id="rId74"/>
    <p:sldId id="946" r:id="rId75"/>
    <p:sldId id="947" r:id="rId76"/>
    <p:sldId id="1177" r:id="rId77"/>
    <p:sldId id="949" r:id="rId78"/>
    <p:sldId id="951" r:id="rId79"/>
    <p:sldId id="953" r:id="rId80"/>
    <p:sldId id="1180" r:id="rId81"/>
    <p:sldId id="957" r:id="rId82"/>
    <p:sldId id="958" r:id="rId83"/>
    <p:sldId id="959" r:id="rId84"/>
    <p:sldId id="962" r:id="rId85"/>
    <p:sldId id="963" r:id="rId86"/>
    <p:sldId id="965" r:id="rId87"/>
    <p:sldId id="1081" r:id="rId88"/>
    <p:sldId id="1185" r:id="rId89"/>
    <p:sldId id="969" r:id="rId90"/>
  </p:sldIdLst>
  <p:sldSz cx="9144000" cy="6858000" type="screen4x3"/>
  <p:notesSz cx="92964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userDrawn="1">
          <p15:clr>
            <a:srgbClr val="A4A3A4"/>
          </p15:clr>
        </p15:guide>
        <p15:guide id="3" pos="3936" userDrawn="1">
          <p15:clr>
            <a:srgbClr val="A4A3A4"/>
          </p15:clr>
        </p15:guide>
        <p15:guide id="5" orient="horz" pos="2160" userDrawn="1">
          <p15:clr>
            <a:srgbClr val="A4A3A4"/>
          </p15:clr>
        </p15:guide>
        <p15:guide id="6" orient="horz" pos="3216" userDrawn="1">
          <p15:clr>
            <a:srgbClr val="A4A3A4"/>
          </p15:clr>
        </p15:guide>
        <p15:guide id="7" orient="horz" pos="1008" userDrawn="1">
          <p15:clr>
            <a:srgbClr val="A4A3A4"/>
          </p15:clr>
        </p15:guide>
        <p15:guide id="8" pos="624" userDrawn="1">
          <p15:clr>
            <a:srgbClr val="A4A3A4"/>
          </p15:clr>
        </p15:guide>
        <p15:guide id="10" pos="5664" userDrawn="1">
          <p15:clr>
            <a:srgbClr val="A4A3A4"/>
          </p15:clr>
        </p15:guide>
        <p15:guide id="11" orient="horz" pos="2880" userDrawn="1">
          <p15:clr>
            <a:srgbClr val="A4A3A4"/>
          </p15:clr>
        </p15:guide>
        <p15:guide id="12" pos="4272" userDrawn="1">
          <p15:clr>
            <a:srgbClr val="A4A3A4"/>
          </p15:clr>
        </p15:guide>
        <p15:guide id="13" orient="horz" pos="2400" userDrawn="1">
          <p15:clr>
            <a:srgbClr val="A4A3A4"/>
          </p15:clr>
        </p15:guide>
        <p15:guide id="14" orient="horz" pos="30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eyer, Catherine" initials="CM" lastIdx="30" clrIdx="6">
    <p:extLst/>
  </p:cmAuthor>
  <p:cmAuthor id="1" name="Zimmermann, Zach" initials="ZZ" lastIdx="834" clrIdx="0">
    <p:extLst/>
  </p:cmAuthor>
  <p:cmAuthor id="2" name="Rishi, Natasha" initials="NR" lastIdx="18" clrIdx="1">
    <p:extLst/>
  </p:cmAuthor>
  <p:cmAuthor id="3" name="Bryan Jack" initials="BJ" lastIdx="44" clrIdx="2">
    <p:extLst/>
  </p:cmAuthor>
  <p:cmAuthor id="4" name="Castelino, Thara" initials="TC" lastIdx="170" clrIdx="3">
    <p:extLst/>
  </p:cmAuthor>
  <p:cmAuthor id="5" name=" " initials=" " lastIdx="248" clrIdx="4"/>
  <p:cmAuthor id="6" name="Proietti-Fox, Jennifer" initials="JP" lastIdx="268"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F4FA"/>
    <a:srgbClr val="00A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8" autoAdjust="0"/>
    <p:restoredTop sz="75000" autoAdjust="0"/>
  </p:normalViewPr>
  <p:slideViewPr>
    <p:cSldViewPr>
      <p:cViewPr varScale="1">
        <p:scale>
          <a:sx n="87" d="100"/>
          <a:sy n="87" d="100"/>
        </p:scale>
        <p:origin x="2424" y="90"/>
      </p:cViewPr>
      <p:guideLst>
        <p:guide orient="horz" pos="864"/>
        <p:guide pos="3936"/>
        <p:guide orient="horz" pos="2160"/>
        <p:guide orient="horz" pos="3216"/>
        <p:guide orient="horz" pos="1008"/>
        <p:guide pos="624"/>
        <p:guide pos="5664"/>
        <p:guide orient="horz" pos="2880"/>
        <p:guide pos="4272"/>
        <p:guide orient="horz" pos="2400"/>
        <p:guide orient="horz" pos="3024"/>
      </p:guideLst>
    </p:cSldViewPr>
  </p:slideViewPr>
  <p:notesTextViewPr>
    <p:cViewPr>
      <p:scale>
        <a:sx n="100" d="100"/>
        <a:sy n="100" d="100"/>
      </p:scale>
      <p:origin x="0" y="0"/>
    </p:cViewPr>
  </p:notesTextViewPr>
  <p:gridSpacing cx="76200" cy="76200"/>
</p:viewPr>
</file>

<file path=ppt/_rels/presentation.xml.rels><?xml version="1.0" encoding="UTF-8"?>

<Relationships xmlns="http://schemas.openxmlformats.org/package/2006/relationships">
  <Relationship Id="rId1" Type="http://schemas.openxmlformats.org/officeDocument/2006/relationships/customXml" Target="../customXml/item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customXml" Target="../customXml/item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customXml" Target="../customXml/item3.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slide" Target="slides/slide30.xml"/>
  <Relationship Id="rId35" Type="http://schemas.openxmlformats.org/officeDocument/2006/relationships/slide" Target="slides/slide31.xml"/>
  <Relationship Id="rId36" Type="http://schemas.openxmlformats.org/officeDocument/2006/relationships/slide" Target="slides/slide32.xml"/>
  <Relationship Id="rId37" Type="http://schemas.openxmlformats.org/officeDocument/2006/relationships/slide" Target="slides/slide33.xml"/>
  <Relationship Id="rId38" Type="http://schemas.openxmlformats.org/officeDocument/2006/relationships/slide" Target="slides/slide34.xml"/>
  <Relationship Id="rId39" Type="http://schemas.openxmlformats.org/officeDocument/2006/relationships/slide" Target="slides/slide35.xml"/>
  <Relationship Id="rId4" Type="http://schemas.openxmlformats.org/officeDocument/2006/relationships/slideMaster" Target="slideMasters/slideMaster1.xml"/>
  <Relationship Id="rId40" Type="http://schemas.openxmlformats.org/officeDocument/2006/relationships/slide" Target="slides/slide36.xml"/>
  <Relationship Id="rId41" Type="http://schemas.openxmlformats.org/officeDocument/2006/relationships/slide" Target="slides/slide37.xml"/>
  <Relationship Id="rId42" Type="http://schemas.openxmlformats.org/officeDocument/2006/relationships/slide" Target="slides/slide38.xml"/>
  <Relationship Id="rId43" Type="http://schemas.openxmlformats.org/officeDocument/2006/relationships/slide" Target="slides/slide39.xml"/>
  <Relationship Id="rId44" Type="http://schemas.openxmlformats.org/officeDocument/2006/relationships/slide" Target="slides/slide40.xml"/>
  <Relationship Id="rId45" Type="http://schemas.openxmlformats.org/officeDocument/2006/relationships/slide" Target="slides/slide41.xml"/>
  <Relationship Id="rId46" Type="http://schemas.openxmlformats.org/officeDocument/2006/relationships/slide" Target="slides/slide42.xml"/>
  <Relationship Id="rId47" Type="http://schemas.openxmlformats.org/officeDocument/2006/relationships/slide" Target="slides/slide43.xml"/>
  <Relationship Id="rId48" Type="http://schemas.openxmlformats.org/officeDocument/2006/relationships/slide" Target="slides/slide44.xml"/>
  <Relationship Id="rId49" Type="http://schemas.openxmlformats.org/officeDocument/2006/relationships/slide" Target="slides/slide45.xml"/>
  <Relationship Id="rId5" Type="http://schemas.openxmlformats.org/officeDocument/2006/relationships/slide" Target="slides/slide1.xml"/>
  <Relationship Id="rId50" Type="http://schemas.openxmlformats.org/officeDocument/2006/relationships/slide" Target="slides/slide46.xml"/>
  <Relationship Id="rId51" Type="http://schemas.openxmlformats.org/officeDocument/2006/relationships/slide" Target="slides/slide47.xml"/>
  <Relationship Id="rId52" Type="http://schemas.openxmlformats.org/officeDocument/2006/relationships/slide" Target="slides/slide48.xml"/>
  <Relationship Id="rId53" Type="http://schemas.openxmlformats.org/officeDocument/2006/relationships/slide" Target="slides/slide49.xml"/>
  <Relationship Id="rId54" Type="http://schemas.openxmlformats.org/officeDocument/2006/relationships/slide" Target="slides/slide50.xml"/>
  <Relationship Id="rId55" Type="http://schemas.openxmlformats.org/officeDocument/2006/relationships/slide" Target="slides/slide51.xml"/>
  <Relationship Id="rId56" Type="http://schemas.openxmlformats.org/officeDocument/2006/relationships/slide" Target="slides/slide52.xml"/>
  <Relationship Id="rId57" Type="http://schemas.openxmlformats.org/officeDocument/2006/relationships/slide" Target="slides/slide53.xml"/>
  <Relationship Id="rId58" Type="http://schemas.openxmlformats.org/officeDocument/2006/relationships/slide" Target="slides/slide54.xml"/>
  <Relationship Id="rId59" Type="http://schemas.openxmlformats.org/officeDocument/2006/relationships/slide" Target="slides/slide55.xml"/>
  <Relationship Id="rId6" Type="http://schemas.openxmlformats.org/officeDocument/2006/relationships/slide" Target="slides/slide2.xml"/>
  <Relationship Id="rId60" Type="http://schemas.openxmlformats.org/officeDocument/2006/relationships/slide" Target="slides/slide56.xml"/>
  <Relationship Id="rId61" Type="http://schemas.openxmlformats.org/officeDocument/2006/relationships/slide" Target="slides/slide57.xml"/>
  <Relationship Id="rId62" Type="http://schemas.openxmlformats.org/officeDocument/2006/relationships/slide" Target="slides/slide58.xml"/>
  <Relationship Id="rId63" Type="http://schemas.openxmlformats.org/officeDocument/2006/relationships/slide" Target="slides/slide59.xml"/>
  <Relationship Id="rId64" Type="http://schemas.openxmlformats.org/officeDocument/2006/relationships/slide" Target="slides/slide60.xml"/>
  <Relationship Id="rId65" Type="http://schemas.openxmlformats.org/officeDocument/2006/relationships/slide" Target="slides/slide61.xml"/>
  <Relationship Id="rId66" Type="http://schemas.openxmlformats.org/officeDocument/2006/relationships/slide" Target="slides/slide62.xml"/>
  <Relationship Id="rId67" Type="http://schemas.openxmlformats.org/officeDocument/2006/relationships/slide" Target="slides/slide63.xml"/>
  <Relationship Id="rId68" Type="http://schemas.openxmlformats.org/officeDocument/2006/relationships/slide" Target="slides/slide64.xml"/>
  <Relationship Id="rId69" Type="http://schemas.openxmlformats.org/officeDocument/2006/relationships/slide" Target="slides/slide65.xml"/>
  <Relationship Id="rId7" Type="http://schemas.openxmlformats.org/officeDocument/2006/relationships/slide" Target="slides/slide3.xml"/>
  <Relationship Id="rId70" Type="http://schemas.openxmlformats.org/officeDocument/2006/relationships/slide" Target="slides/slide66.xml"/>
  <Relationship Id="rId71" Type="http://schemas.openxmlformats.org/officeDocument/2006/relationships/slide" Target="slides/slide67.xml"/>
  <Relationship Id="rId72" Type="http://schemas.openxmlformats.org/officeDocument/2006/relationships/slide" Target="slides/slide68.xml"/>
  <Relationship Id="rId73" Type="http://schemas.openxmlformats.org/officeDocument/2006/relationships/slide" Target="slides/slide69.xml"/>
  <Relationship Id="rId74" Type="http://schemas.openxmlformats.org/officeDocument/2006/relationships/slide" Target="slides/slide70.xml"/>
  <Relationship Id="rId75" Type="http://schemas.openxmlformats.org/officeDocument/2006/relationships/slide" Target="slides/slide71.xml"/>
  <Relationship Id="rId76" Type="http://schemas.openxmlformats.org/officeDocument/2006/relationships/slide" Target="slides/slide72.xml"/>
  <Relationship Id="rId77" Type="http://schemas.openxmlformats.org/officeDocument/2006/relationships/slide" Target="slides/slide73.xml"/>
  <Relationship Id="rId78" Type="http://schemas.openxmlformats.org/officeDocument/2006/relationships/slide" Target="slides/slide74.xml"/>
  <Relationship Id="rId79" Type="http://schemas.openxmlformats.org/officeDocument/2006/relationships/slide" Target="slides/slide75.xml"/>
  <Relationship Id="rId8" Type="http://schemas.openxmlformats.org/officeDocument/2006/relationships/slide" Target="slides/slide4.xml"/>
  <Relationship Id="rId80" Type="http://schemas.openxmlformats.org/officeDocument/2006/relationships/slide" Target="slides/slide76.xml"/>
  <Relationship Id="rId81" Type="http://schemas.openxmlformats.org/officeDocument/2006/relationships/slide" Target="slides/slide77.xml"/>
  <Relationship Id="rId82" Type="http://schemas.openxmlformats.org/officeDocument/2006/relationships/slide" Target="slides/slide78.xml"/>
  <Relationship Id="rId83" Type="http://schemas.openxmlformats.org/officeDocument/2006/relationships/slide" Target="slides/slide79.xml"/>
  <Relationship Id="rId84" Type="http://schemas.openxmlformats.org/officeDocument/2006/relationships/slide" Target="slides/slide80.xml"/>
  <Relationship Id="rId85" Type="http://schemas.openxmlformats.org/officeDocument/2006/relationships/slide" Target="slides/slide81.xml"/>
  <Relationship Id="rId86" Type="http://schemas.openxmlformats.org/officeDocument/2006/relationships/slide" Target="slides/slide82.xml"/>
  <Relationship Id="rId87" Type="http://schemas.openxmlformats.org/officeDocument/2006/relationships/slide" Target="slides/slide83.xml"/>
  <Relationship Id="rId88" Type="http://schemas.openxmlformats.org/officeDocument/2006/relationships/slide" Target="slides/slide84.xml"/>
  <Relationship Id="rId89" Type="http://schemas.openxmlformats.org/officeDocument/2006/relationships/slide" Target="slides/slide85.xml"/>
  <Relationship Id="rId9" Type="http://schemas.openxmlformats.org/officeDocument/2006/relationships/slide" Target="slides/slide5.xml"/>
  <Relationship Id="rId90" Type="http://schemas.openxmlformats.org/officeDocument/2006/relationships/slide" Target="slides/slide86.xml"/>
  <Relationship Id="rId91" Type="http://schemas.openxmlformats.org/officeDocument/2006/relationships/notesMaster" Target="notesMasters/notesMaster1.xml"/>
  <Relationship Id="rId92" Type="http://schemas.openxmlformats.org/officeDocument/2006/relationships/handoutMaster" Target="handoutMasters/handoutMaster1.xml"/>
  <Relationship Id="rId93" Type="http://schemas.openxmlformats.org/officeDocument/2006/relationships/commentAuthors" Target="commentAuthors.xml"/>
  <Relationship Id="rId94" Type="http://schemas.openxmlformats.org/officeDocument/2006/relationships/presProps" Target="presProps.xml"/>
  <Relationship Id="rId95" Type="http://schemas.openxmlformats.org/officeDocument/2006/relationships/viewProps" Target="viewProps.xml"/>
  <Relationship Id="rId96" Type="http://schemas.openxmlformats.org/officeDocument/2006/relationships/theme" Target="theme/theme1.xml"/>
  <Relationship Id="rId97" Type="http://schemas.openxmlformats.org/officeDocument/2006/relationships/tableStyles" Target="tableStyles.xml"/>
</Relationships>

</file>

<file path=ppt/drawings/_rels/vmlDrawing1.vml.rels><?xml version="1.0" encoding="UTF-8"?>

<Relationships xmlns="http://schemas.openxmlformats.org/package/2006/relationships">
  <Relationship Id="rId1" Type="http://schemas.openxmlformats.org/officeDocument/2006/relationships/image" Target="../media/image1.emf"/>
</Relationships>

</file>

<file path=ppt/drawings/_rels/vmlDrawing10.vml.rels><?xml version="1.0" encoding="UTF-8"?>

<Relationships xmlns="http://schemas.openxmlformats.org/package/2006/relationships">
  <Relationship Id="rId1" Type="http://schemas.openxmlformats.org/officeDocument/2006/relationships/image" Target="../media/image1.emf"/>
</Relationships>

</file>

<file path=ppt/drawings/_rels/vmlDrawing11.vml.rels><?xml version="1.0" encoding="UTF-8"?>

<Relationships xmlns="http://schemas.openxmlformats.org/package/2006/relationships">
  <Relationship Id="rId1" Type="http://schemas.openxmlformats.org/officeDocument/2006/relationships/image" Target="../media/image1.emf"/>
</Relationships>

</file>

<file path=ppt/drawings/_rels/vmlDrawing12.vml.rels><?xml version="1.0" encoding="UTF-8"?>

<Relationships xmlns="http://schemas.openxmlformats.org/package/2006/relationships">
  <Relationship Id="rId1" Type="http://schemas.openxmlformats.org/officeDocument/2006/relationships/image" Target="../media/image1.emf"/>
</Relationships>

</file>

<file path=ppt/drawings/_rels/vmlDrawing13.vml.rels><?xml version="1.0" encoding="UTF-8"?>

<Relationships xmlns="http://schemas.openxmlformats.org/package/2006/relationships">
  <Relationship Id="rId1" Type="http://schemas.openxmlformats.org/officeDocument/2006/relationships/image" Target="../media/image1.emf"/>
</Relationships>

</file>

<file path=ppt/drawings/_rels/vmlDrawing14.vml.rels><?xml version="1.0" encoding="UTF-8"?>

<Relationships xmlns="http://schemas.openxmlformats.org/package/2006/relationships">
  <Relationship Id="rId1" Type="http://schemas.openxmlformats.org/officeDocument/2006/relationships/image" Target="../media/image1.emf"/>
</Relationships>

</file>

<file path=ppt/drawings/_rels/vmlDrawing15.vml.rels><?xml version="1.0" encoding="UTF-8"?>

<Relationships xmlns="http://schemas.openxmlformats.org/package/2006/relationships">
  <Relationship Id="rId1" Type="http://schemas.openxmlformats.org/officeDocument/2006/relationships/image" Target="../media/image1.emf"/>
</Relationships>

</file>

<file path=ppt/drawings/_rels/vmlDrawing16.vml.rels><?xml version="1.0" encoding="UTF-8"?>

<Relationships xmlns="http://schemas.openxmlformats.org/package/2006/relationships">
  <Relationship Id="rId1" Type="http://schemas.openxmlformats.org/officeDocument/2006/relationships/image" Target="../media/image1.emf"/>
</Relationships>

</file>

<file path=ppt/drawings/_rels/vmlDrawing17.vml.rels><?xml version="1.0" encoding="UTF-8"?>

<Relationships xmlns="http://schemas.openxmlformats.org/package/2006/relationships">
  <Relationship Id="rId1" Type="http://schemas.openxmlformats.org/officeDocument/2006/relationships/image" Target="../media/image1.emf"/>
</Relationships>

</file>

<file path=ppt/drawings/_rels/vmlDrawing18.vml.rels><?xml version="1.0" encoding="UTF-8"?>

<Relationships xmlns="http://schemas.openxmlformats.org/package/2006/relationships">
  <Relationship Id="rId1" Type="http://schemas.openxmlformats.org/officeDocument/2006/relationships/image" Target="../media/image1.emf"/>
</Relationships>

</file>

<file path=ppt/drawings/_rels/vmlDrawing19.vml.rels><?xml version="1.0" encoding="UTF-8"?>

<Relationships xmlns="http://schemas.openxmlformats.org/package/2006/relationships">
  <Relationship Id="rId1" Type="http://schemas.openxmlformats.org/officeDocument/2006/relationships/image" Target="../media/image1.emf"/>
</Relationships>

</file>

<file path=ppt/drawings/_rels/vmlDrawing2.vml.rels><?xml version="1.0" encoding="UTF-8"?>

<Relationships xmlns="http://schemas.openxmlformats.org/package/2006/relationships">
  <Relationship Id="rId1" Type="http://schemas.openxmlformats.org/officeDocument/2006/relationships/image" Target="../media/image1.emf"/>
</Relationships>

</file>

<file path=ppt/drawings/_rels/vmlDrawing20.vml.rels><?xml version="1.0" encoding="UTF-8"?>

<Relationships xmlns="http://schemas.openxmlformats.org/package/2006/relationships">
  <Relationship Id="rId1" Type="http://schemas.openxmlformats.org/officeDocument/2006/relationships/image" Target="../media/image1.emf"/>
</Relationships>

</file>

<file path=ppt/drawings/_rels/vmlDrawing21.vml.rels><?xml version="1.0" encoding="UTF-8"?>

<Relationships xmlns="http://schemas.openxmlformats.org/package/2006/relationships">
  <Relationship Id="rId1" Type="http://schemas.openxmlformats.org/officeDocument/2006/relationships/image" Target="../media/image1.emf"/>
</Relationships>

</file>

<file path=ppt/drawings/_rels/vmlDrawing22.vml.rels><?xml version="1.0" encoding="UTF-8"?>

<Relationships xmlns="http://schemas.openxmlformats.org/package/2006/relationships">
  <Relationship Id="rId1" Type="http://schemas.openxmlformats.org/officeDocument/2006/relationships/image" Target="../media/image1.emf"/>
</Relationships>

</file>

<file path=ppt/drawings/_rels/vmlDrawing23.vml.rels><?xml version="1.0" encoding="UTF-8"?>

<Relationships xmlns="http://schemas.openxmlformats.org/package/2006/relationships">
  <Relationship Id="rId1" Type="http://schemas.openxmlformats.org/officeDocument/2006/relationships/image" Target="../media/image1.emf"/>
</Relationships>

</file>

<file path=ppt/drawings/_rels/vmlDrawing24.vml.rels><?xml version="1.0" encoding="UTF-8"?>

<Relationships xmlns="http://schemas.openxmlformats.org/package/2006/relationships">
  <Relationship Id="rId1" Type="http://schemas.openxmlformats.org/officeDocument/2006/relationships/image" Target="../media/image1.emf"/>
</Relationships>

</file>

<file path=ppt/drawings/_rels/vmlDrawing25.vml.rels><?xml version="1.0" encoding="UTF-8"?>

<Relationships xmlns="http://schemas.openxmlformats.org/package/2006/relationships">
  <Relationship Id="rId1" Type="http://schemas.openxmlformats.org/officeDocument/2006/relationships/image" Target="../media/image1.emf"/>
</Relationships>

</file>

<file path=ppt/drawings/_rels/vmlDrawing26.vml.rels><?xml version="1.0" encoding="UTF-8"?>

<Relationships xmlns="http://schemas.openxmlformats.org/package/2006/relationships">
  <Relationship Id="rId1" Type="http://schemas.openxmlformats.org/officeDocument/2006/relationships/image" Target="../media/image1.emf"/>
</Relationships>

</file>

<file path=ppt/drawings/_rels/vmlDrawing27.vml.rels><?xml version="1.0" encoding="UTF-8"?>

<Relationships xmlns="http://schemas.openxmlformats.org/package/2006/relationships">
  <Relationship Id="rId1" Type="http://schemas.openxmlformats.org/officeDocument/2006/relationships/image" Target="../media/image1.emf"/>
</Relationships>

</file>

<file path=ppt/drawings/_rels/vmlDrawing28.vml.rels><?xml version="1.0" encoding="UTF-8"?>

<Relationships xmlns="http://schemas.openxmlformats.org/package/2006/relationships">
  <Relationship Id="rId1" Type="http://schemas.openxmlformats.org/officeDocument/2006/relationships/image" Target="../media/image1.emf"/>
</Relationships>

</file>

<file path=ppt/drawings/_rels/vmlDrawing29.vml.rels><?xml version="1.0" encoding="UTF-8"?>

<Relationships xmlns="http://schemas.openxmlformats.org/package/2006/relationships">
  <Relationship Id="rId1" Type="http://schemas.openxmlformats.org/officeDocument/2006/relationships/image" Target="../media/image1.emf"/>
</Relationships>

</file>

<file path=ppt/drawings/_rels/vmlDrawing3.vml.rels><?xml version="1.0" encoding="UTF-8"?>

<Relationships xmlns="http://schemas.openxmlformats.org/package/2006/relationships">
  <Relationship Id="rId1" Type="http://schemas.openxmlformats.org/officeDocument/2006/relationships/image" Target="../media/image1.emf"/>
</Relationships>

</file>

<file path=ppt/drawings/_rels/vmlDrawing30.vml.rels><?xml version="1.0" encoding="UTF-8"?>

<Relationships xmlns="http://schemas.openxmlformats.org/package/2006/relationships">
  <Relationship Id="rId1" Type="http://schemas.openxmlformats.org/officeDocument/2006/relationships/image" Target="../media/image1.emf"/>
</Relationships>

</file>

<file path=ppt/drawings/_rels/vmlDrawing31.vml.rels><?xml version="1.0" encoding="UTF-8"?>

<Relationships xmlns="http://schemas.openxmlformats.org/package/2006/relationships">
  <Relationship Id="rId1" Type="http://schemas.openxmlformats.org/officeDocument/2006/relationships/image" Target="../media/image1.emf"/>
</Relationships>

</file>

<file path=ppt/drawings/_rels/vmlDrawing32.vml.rels><?xml version="1.0" encoding="UTF-8"?>

<Relationships xmlns="http://schemas.openxmlformats.org/package/2006/relationships">
  <Relationship Id="rId1" Type="http://schemas.openxmlformats.org/officeDocument/2006/relationships/image" Target="../media/image1.emf"/>
</Relationships>

</file>

<file path=ppt/drawings/_rels/vmlDrawing33.vml.rels><?xml version="1.0" encoding="UTF-8"?>

<Relationships xmlns="http://schemas.openxmlformats.org/package/2006/relationships">
  <Relationship Id="rId1" Type="http://schemas.openxmlformats.org/officeDocument/2006/relationships/image" Target="../media/image1.emf"/>
</Relationships>

</file>

<file path=ppt/drawings/_rels/vmlDrawing34.vml.rels><?xml version="1.0" encoding="UTF-8"?>

<Relationships xmlns="http://schemas.openxmlformats.org/package/2006/relationships">
  <Relationship Id="rId1" Type="http://schemas.openxmlformats.org/officeDocument/2006/relationships/image" Target="../media/image1.emf"/>
</Relationships>

</file>

<file path=ppt/drawings/_rels/vmlDrawing35.vml.rels><?xml version="1.0" encoding="UTF-8"?>

<Relationships xmlns="http://schemas.openxmlformats.org/package/2006/relationships">
  <Relationship Id="rId1" Type="http://schemas.openxmlformats.org/officeDocument/2006/relationships/image" Target="../media/image1.emf"/>
</Relationships>

</file>

<file path=ppt/drawings/_rels/vmlDrawing36.vml.rels><?xml version="1.0" encoding="UTF-8"?>

<Relationships xmlns="http://schemas.openxmlformats.org/package/2006/relationships">
  <Relationship Id="rId1" Type="http://schemas.openxmlformats.org/officeDocument/2006/relationships/image" Target="../media/image1.emf"/>
</Relationships>

</file>

<file path=ppt/drawings/_rels/vmlDrawing37.vml.rels><?xml version="1.0" encoding="UTF-8"?>

<Relationships xmlns="http://schemas.openxmlformats.org/package/2006/relationships">
  <Relationship Id="rId1" Type="http://schemas.openxmlformats.org/officeDocument/2006/relationships/image" Target="../media/image1.emf"/>
</Relationships>

</file>

<file path=ppt/drawings/_rels/vmlDrawing38.vml.rels><?xml version="1.0" encoding="UTF-8"?>

<Relationships xmlns="http://schemas.openxmlformats.org/package/2006/relationships">
  <Relationship Id="rId1" Type="http://schemas.openxmlformats.org/officeDocument/2006/relationships/image" Target="../media/image1.emf"/>
</Relationships>

</file>

<file path=ppt/drawings/_rels/vmlDrawing39.vml.rels><?xml version="1.0" encoding="UTF-8"?>

<Relationships xmlns="http://schemas.openxmlformats.org/package/2006/relationships">
  <Relationship Id="rId1" Type="http://schemas.openxmlformats.org/officeDocument/2006/relationships/image" Target="../media/image1.emf"/>
</Relationships>

</file>

<file path=ppt/drawings/_rels/vmlDrawing4.vml.rels><?xml version="1.0" encoding="UTF-8"?>

<Relationships xmlns="http://schemas.openxmlformats.org/package/2006/relationships">
  <Relationship Id="rId1" Type="http://schemas.openxmlformats.org/officeDocument/2006/relationships/image" Target="../media/image1.emf"/>
</Relationships>

</file>

<file path=ppt/drawings/_rels/vmlDrawing40.vml.rels><?xml version="1.0" encoding="UTF-8"?>

<Relationships xmlns="http://schemas.openxmlformats.org/package/2006/relationships">
  <Relationship Id="rId1" Type="http://schemas.openxmlformats.org/officeDocument/2006/relationships/image" Target="../media/image1.emf"/>
</Relationships>

</file>

<file path=ppt/drawings/_rels/vmlDrawing41.vml.rels><?xml version="1.0" encoding="UTF-8"?>

<Relationships xmlns="http://schemas.openxmlformats.org/package/2006/relationships">
  <Relationship Id="rId1" Type="http://schemas.openxmlformats.org/officeDocument/2006/relationships/image" Target="../media/image1.emf"/>
</Relationships>

</file>

<file path=ppt/drawings/_rels/vmlDrawing42.vml.rels><?xml version="1.0" encoding="UTF-8"?>

<Relationships xmlns="http://schemas.openxmlformats.org/package/2006/relationships">
  <Relationship Id="rId1" Type="http://schemas.openxmlformats.org/officeDocument/2006/relationships/image" Target="../media/image1.emf"/>
</Relationships>

</file>

<file path=ppt/drawings/_rels/vmlDrawing43.vml.rels><?xml version="1.0" encoding="UTF-8"?>

<Relationships xmlns="http://schemas.openxmlformats.org/package/2006/relationships">
  <Relationship Id="rId1" Type="http://schemas.openxmlformats.org/officeDocument/2006/relationships/image" Target="../media/image1.emf"/>
</Relationships>

</file>

<file path=ppt/drawings/_rels/vmlDrawing44.vml.rels><?xml version="1.0" encoding="UTF-8"?>

<Relationships xmlns="http://schemas.openxmlformats.org/package/2006/relationships">
  <Relationship Id="rId1" Type="http://schemas.openxmlformats.org/officeDocument/2006/relationships/image" Target="../media/image1.emf"/>
</Relationships>

</file>

<file path=ppt/drawings/_rels/vmlDrawing45.vml.rels><?xml version="1.0" encoding="UTF-8"?>

<Relationships xmlns="http://schemas.openxmlformats.org/package/2006/relationships">
  <Relationship Id="rId1" Type="http://schemas.openxmlformats.org/officeDocument/2006/relationships/image" Target="../media/image1.emf"/>
</Relationships>

</file>

<file path=ppt/drawings/_rels/vmlDrawing46.vml.rels><?xml version="1.0" encoding="UTF-8"?>

<Relationships xmlns="http://schemas.openxmlformats.org/package/2006/relationships">
  <Relationship Id="rId1" Type="http://schemas.openxmlformats.org/officeDocument/2006/relationships/image" Target="../media/image1.emf"/>
</Relationships>

</file>

<file path=ppt/drawings/_rels/vmlDrawing47.vml.rels><?xml version="1.0" encoding="UTF-8"?>

<Relationships xmlns="http://schemas.openxmlformats.org/package/2006/relationships">
  <Relationship Id="rId1" Type="http://schemas.openxmlformats.org/officeDocument/2006/relationships/image" Target="../media/image1.emf"/>
</Relationships>

</file>

<file path=ppt/drawings/_rels/vmlDrawing48.vml.rels><?xml version="1.0" encoding="UTF-8"?>

<Relationships xmlns="http://schemas.openxmlformats.org/package/2006/relationships">
  <Relationship Id="rId1" Type="http://schemas.openxmlformats.org/officeDocument/2006/relationships/image" Target="../media/image1.emf"/>
</Relationships>

</file>

<file path=ppt/drawings/_rels/vmlDrawing49.vml.rels><?xml version="1.0" encoding="UTF-8"?>

<Relationships xmlns="http://schemas.openxmlformats.org/package/2006/relationships">
  <Relationship Id="rId1" Type="http://schemas.openxmlformats.org/officeDocument/2006/relationships/image" Target="../media/image1.emf"/>
</Relationships>

</file>

<file path=ppt/drawings/_rels/vmlDrawing5.vml.rels><?xml version="1.0" encoding="UTF-8"?>

<Relationships xmlns="http://schemas.openxmlformats.org/package/2006/relationships">
  <Relationship Id="rId1" Type="http://schemas.openxmlformats.org/officeDocument/2006/relationships/image" Target="../media/image1.emf"/>
</Relationships>

</file>

<file path=ppt/drawings/_rels/vmlDrawing50.vml.rels><?xml version="1.0" encoding="UTF-8"?>

<Relationships xmlns="http://schemas.openxmlformats.org/package/2006/relationships">
  <Relationship Id="rId1" Type="http://schemas.openxmlformats.org/officeDocument/2006/relationships/image" Target="../media/image1.emf"/>
</Relationships>

</file>

<file path=ppt/drawings/_rels/vmlDrawing51.vml.rels><?xml version="1.0" encoding="UTF-8"?>

<Relationships xmlns="http://schemas.openxmlformats.org/package/2006/relationships">
  <Relationship Id="rId1" Type="http://schemas.openxmlformats.org/officeDocument/2006/relationships/image" Target="../media/image1.emf"/>
</Relationships>

</file>

<file path=ppt/drawings/_rels/vmlDrawing52.vml.rels><?xml version="1.0" encoding="UTF-8"?>

<Relationships xmlns="http://schemas.openxmlformats.org/package/2006/relationships">
  <Relationship Id="rId1" Type="http://schemas.openxmlformats.org/officeDocument/2006/relationships/image" Target="../media/image1.emf"/>
</Relationships>

</file>

<file path=ppt/drawings/_rels/vmlDrawing53.vml.rels><?xml version="1.0" encoding="UTF-8"?>

<Relationships xmlns="http://schemas.openxmlformats.org/package/2006/relationships">
  <Relationship Id="rId1" Type="http://schemas.openxmlformats.org/officeDocument/2006/relationships/image" Target="../media/image1.emf"/>
</Relationships>

</file>

<file path=ppt/drawings/_rels/vmlDrawing54.vml.rels><?xml version="1.0" encoding="UTF-8"?>

<Relationships xmlns="http://schemas.openxmlformats.org/package/2006/relationships">
  <Relationship Id="rId1" Type="http://schemas.openxmlformats.org/officeDocument/2006/relationships/image" Target="../media/image1.emf"/>
</Relationships>

</file>

<file path=ppt/drawings/_rels/vmlDrawing55.vml.rels><?xml version="1.0" encoding="UTF-8"?>

<Relationships xmlns="http://schemas.openxmlformats.org/package/2006/relationships">
  <Relationship Id="rId1" Type="http://schemas.openxmlformats.org/officeDocument/2006/relationships/image" Target="../media/image1.emf"/>
</Relationships>

</file>

<file path=ppt/drawings/_rels/vmlDrawing56.vml.rels><?xml version="1.0" encoding="UTF-8"?>

<Relationships xmlns="http://schemas.openxmlformats.org/package/2006/relationships">
  <Relationship Id="rId1" Type="http://schemas.openxmlformats.org/officeDocument/2006/relationships/image" Target="../media/image1.emf"/>
</Relationships>

</file>

<file path=ppt/drawings/_rels/vmlDrawing57.vml.rels><?xml version="1.0" encoding="UTF-8"?>

<Relationships xmlns="http://schemas.openxmlformats.org/package/2006/relationships">
  <Relationship Id="rId1" Type="http://schemas.openxmlformats.org/officeDocument/2006/relationships/image" Target="../media/image1.emf"/>
</Relationships>

</file>

<file path=ppt/drawings/_rels/vmlDrawing58.vml.rels><?xml version="1.0" encoding="UTF-8"?>

<Relationships xmlns="http://schemas.openxmlformats.org/package/2006/relationships">
  <Relationship Id="rId1" Type="http://schemas.openxmlformats.org/officeDocument/2006/relationships/image" Target="../media/image1.emf"/>
</Relationships>

</file>

<file path=ppt/drawings/_rels/vmlDrawing59.vml.rels><?xml version="1.0" encoding="UTF-8"?>

<Relationships xmlns="http://schemas.openxmlformats.org/package/2006/relationships">
  <Relationship Id="rId1" Type="http://schemas.openxmlformats.org/officeDocument/2006/relationships/image" Target="../media/image1.emf"/>
</Relationships>

</file>

<file path=ppt/drawings/_rels/vmlDrawing6.vml.rels><?xml version="1.0" encoding="UTF-8"?>

<Relationships xmlns="http://schemas.openxmlformats.org/package/2006/relationships">
  <Relationship Id="rId1" Type="http://schemas.openxmlformats.org/officeDocument/2006/relationships/image" Target="../media/image1.emf"/>
</Relationships>

</file>

<file path=ppt/drawings/_rels/vmlDrawing60.vml.rels><?xml version="1.0" encoding="UTF-8"?>

<Relationships xmlns="http://schemas.openxmlformats.org/package/2006/relationships">
  <Relationship Id="rId1" Type="http://schemas.openxmlformats.org/officeDocument/2006/relationships/image" Target="../media/image1.emf"/>
</Relationships>

</file>

<file path=ppt/drawings/_rels/vmlDrawing61.vml.rels><?xml version="1.0" encoding="UTF-8"?>

<Relationships xmlns="http://schemas.openxmlformats.org/package/2006/relationships">
  <Relationship Id="rId1" Type="http://schemas.openxmlformats.org/officeDocument/2006/relationships/image" Target="../media/image1.emf"/>
</Relationships>

</file>

<file path=ppt/drawings/_rels/vmlDrawing62.vml.rels><?xml version="1.0" encoding="UTF-8"?>

<Relationships xmlns="http://schemas.openxmlformats.org/package/2006/relationships">
  <Relationship Id="rId1" Type="http://schemas.openxmlformats.org/officeDocument/2006/relationships/image" Target="../media/image1.emf"/>
</Relationships>

</file>

<file path=ppt/drawings/_rels/vmlDrawing63.vml.rels><?xml version="1.0" encoding="UTF-8"?>

<Relationships xmlns="http://schemas.openxmlformats.org/package/2006/relationships">
  <Relationship Id="rId1" Type="http://schemas.openxmlformats.org/officeDocument/2006/relationships/image" Target="../media/image1.emf"/>
</Relationships>

</file>

<file path=ppt/drawings/_rels/vmlDrawing64.vml.rels><?xml version="1.0" encoding="UTF-8"?>

<Relationships xmlns="http://schemas.openxmlformats.org/package/2006/relationships">
  <Relationship Id="rId1" Type="http://schemas.openxmlformats.org/officeDocument/2006/relationships/image" Target="../media/image1.emf"/>
</Relationships>

</file>

<file path=ppt/drawings/_rels/vmlDrawing7.vml.rels><?xml version="1.0" encoding="UTF-8"?>

<Relationships xmlns="http://schemas.openxmlformats.org/package/2006/relationships">
  <Relationship Id="rId1" Type="http://schemas.openxmlformats.org/officeDocument/2006/relationships/image" Target="../media/image1.emf"/>
</Relationships>

</file>

<file path=ppt/drawings/_rels/vmlDrawing8.vml.rels><?xml version="1.0" encoding="UTF-8"?>

<Relationships xmlns="http://schemas.openxmlformats.org/package/2006/relationships">
  <Relationship Id="rId1" Type="http://schemas.openxmlformats.org/officeDocument/2006/relationships/image" Target="../media/image1.emf"/>
</Relationships>

</file>

<file path=ppt/drawings/_rels/vmlDrawing9.vml.rels><?xml version="1.0" encoding="UTF-8"?>

<Relationships xmlns="http://schemas.openxmlformats.org/package/2006/relationships">
  <Relationship Id="rId1" Type="http://schemas.openxmlformats.org/officeDocument/2006/relationships/image" Target="../media/image1.emf"/>
</Relationships>

</file>

<file path=ppt/handoutMasters/_rels/handoutMaster1.xml.rels><?xml version="1.0" encoding="UTF-8"?>

<Relationships xmlns="http://schemas.openxmlformats.org/package/2006/relationships">
  <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266347" y="0"/>
            <a:ext cx="4028440" cy="344488"/>
          </a:xfrm>
          <a:prstGeom prst="rect">
            <a:avLst/>
          </a:prstGeom>
        </p:spPr>
        <p:txBody>
          <a:bodyPr vert="horz" lIns="91440" tIns="45720" rIns="91440" bIns="45720" rtlCol="0"/>
          <a:lstStyle>
            <a:lvl1pPr algn="r">
              <a:defRPr sz="1200"/>
            </a:lvl1pPr>
          </a:lstStyle>
          <a:p>
            <a:fld id="{71E4214F-78ED-44DE-879C-BC6920148DC7}" type="datetimeFigureOut">
              <a:rPr lang="en-US" smtClean="0"/>
              <a:t>2/8/2016</a:t>
            </a:fld>
            <a:endParaRPr lang="en-US" dirty="0"/>
          </a:p>
        </p:txBody>
      </p:sp>
      <p:sp>
        <p:nvSpPr>
          <p:cNvPr id="4" name="Footer Placeholder 3"/>
          <p:cNvSpPr>
            <a:spLocks noGrp="1"/>
          </p:cNvSpPr>
          <p:nvPr>
            <p:ph type="ftr" sz="quarter" idx="2"/>
          </p:nvPr>
        </p:nvSpPr>
        <p:spPr>
          <a:xfrm>
            <a:off x="0" y="6513514"/>
            <a:ext cx="402844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6347" y="6513514"/>
            <a:ext cx="4028440" cy="344487"/>
          </a:xfrm>
          <a:prstGeom prst="rect">
            <a:avLst/>
          </a:prstGeom>
        </p:spPr>
        <p:txBody>
          <a:bodyPr vert="horz" lIns="91440" tIns="45720" rIns="91440" bIns="45720" rtlCol="0" anchor="b"/>
          <a:lstStyle>
            <a:lvl1pPr algn="r">
              <a:defRPr sz="1200"/>
            </a:lvl1pPr>
          </a:lstStyle>
          <a:p>
            <a:fld id="{DB57DB48-3FEE-45F0-9F05-36E480ECB0CC}" type="slidenum">
              <a:rPr lang="en-US" smtClean="0"/>
              <a:t>‹#›</a:t>
            </a:fld>
            <a:endParaRPr lang="en-US" dirty="0"/>
          </a:p>
        </p:txBody>
      </p:sp>
    </p:spTree>
    <p:extLst>
      <p:ext uri="{BB962C8B-B14F-4D97-AF65-F5344CB8AC3E}">
        <p14:creationId xmlns:p14="http://schemas.microsoft.com/office/powerpoint/2010/main" val="2929195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Relationships xmlns="http://schemas.openxmlformats.org/package/2006/relationships">
  <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43920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2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2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2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9.xml"/>
</Relationships>

</file>

<file path=ppt/notesSlides/_rels/notesSlide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0.xml"/>
</Relationships>

</file>

<file path=ppt/notesSlides/_rels/notesSlide3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1.xml"/>
</Relationships>

</file>

<file path=ppt/notesSlides/_rels/notesSlide3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2.xml"/>
</Relationships>

</file>

<file path=ppt/notesSlides/_rels/notesSlide3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3.xml"/>
</Relationships>

</file>

<file path=ppt/notesSlides/_rels/notesSlide3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4.xml"/>
</Relationships>

</file>

<file path=ppt/notesSlides/_rels/notesSlide3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5.xml"/>
</Relationships>

</file>

<file path=ppt/notesSlides/_rels/notesSlide3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6.xml"/>
</Relationships>

</file>

<file path=ppt/notesSlides/_rels/notesSlide3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7.xml"/>
</Relationships>

</file>

<file path=ppt/notesSlides/_rels/notesSlide3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8.xml"/>
</Relationships>

</file>

<file path=ppt/notesSlides/_rels/notesSlide3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9.xml"/>
</Relationships>

</file>

<file path=ppt/notesSlides/_rels/notesSlide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4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0.xml"/>
</Relationships>

</file>

<file path=ppt/notesSlides/_rels/notesSlide4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1.xml"/>
</Relationships>

</file>

<file path=ppt/notesSlides/_rels/notesSlide4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2.xml"/>
</Relationships>

</file>

<file path=ppt/notesSlides/_rels/notesSlide4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3.xml"/>
</Relationships>

</file>

<file path=ppt/notesSlides/_rels/notesSlide4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4.xml"/>
</Relationships>

</file>

<file path=ppt/notesSlides/_rels/notesSlide4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5.xml"/>
</Relationships>

</file>

<file path=ppt/notesSlides/_rels/notesSlide4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6.xml"/>
</Relationships>

</file>

<file path=ppt/notesSlides/_rels/notesSlide4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7.xml"/>
</Relationships>

</file>

<file path=ppt/notesSlides/_rels/notesSlide4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8.xml"/>
</Relationships>

</file>

<file path=ppt/notesSlides/_rels/notesSlide4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9.xml"/>
</Relationships>

</file>

<file path=ppt/notesSlides/_rels/notesSlide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5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0.xml"/>
</Relationships>

</file>

<file path=ppt/notesSlides/_rels/notesSlide5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1.xml"/>
</Relationships>

</file>

<file path=ppt/notesSlides/_rels/notesSlide5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2.xml"/>
</Relationships>

</file>

<file path=ppt/notesSlides/_rels/notesSlide5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3.xml"/>
</Relationships>

</file>

<file path=ppt/notesSlides/_rels/notesSlide5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4.xml"/>
</Relationships>

</file>

<file path=ppt/notesSlides/_rels/notesSlide5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5.xml"/>
</Relationships>

</file>

<file path=ppt/notesSlides/_rels/notesSlide5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6.xml"/>
</Relationships>

</file>

<file path=ppt/notesSlides/_rels/notesSlide5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7.xml"/>
</Relationships>

</file>

<file path=ppt/notesSlides/_rels/notesSlide5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8.xml"/>
</Relationships>

</file>

<file path=ppt/notesSlides/_rels/notesSlide5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9.xml"/>
</Relationships>

</file>

<file path=ppt/notesSlides/_rels/notesSlide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6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0.xml"/>
</Relationships>

</file>

<file path=ppt/notesSlides/_rels/notesSlide6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1.xml"/>
</Relationships>

</file>

<file path=ppt/notesSlides/_rels/notesSlide6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2.xml"/>
</Relationships>

</file>

<file path=ppt/notesSlides/_rels/notesSlide6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3.xml"/>
</Relationships>

</file>

<file path=ppt/notesSlides/_rels/notesSlide6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4.xml"/>
</Relationships>

</file>

<file path=ppt/notesSlides/_rels/notesSlide6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5.xml"/>
</Relationships>

</file>

<file path=ppt/notesSlides/_rels/notesSlide6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6.xml"/>
</Relationships>

</file>

<file path=ppt/notesSlides/_rels/notesSlide6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7.xml"/>
</Relationships>

</file>

<file path=ppt/notesSlides/_rels/notesSlide6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8.xml"/>
</Relationships>

</file>

<file path=ppt/notesSlides/_rels/notesSlide6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9.xml"/>
</Relationships>

</file>

<file path=ppt/notesSlides/_rels/notesSlide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7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0.xml"/>
</Relationships>

</file>

<file path=ppt/notesSlides/_rels/notesSlide7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1.xml"/>
</Relationships>

</file>

<file path=ppt/notesSlides/_rels/notesSlide7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2.xml"/>
</Relationships>

</file>

<file path=ppt/notesSlides/_rels/notesSlide7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3.xml"/>
</Relationships>

</file>

<file path=ppt/notesSlides/_rels/notesSlide7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4.xml"/>
</Relationships>

</file>

<file path=ppt/notesSlides/_rels/notesSlide7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5.xml"/>
</Relationships>

</file>

<file path=ppt/notesSlides/_rels/notesSlide7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6.xml"/>
</Relationships>

</file>

<file path=ppt/notesSlides/_rels/notesSlide7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7.xml"/>
</Relationships>

</file>

<file path=ppt/notesSlides/_rels/notesSlide7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8.xml"/>
</Relationships>

</file>

<file path=ppt/notesSlides/_rels/notesSlide7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9.xml"/>
</Relationships>

</file>

<file path=ppt/notesSlides/_rels/notesSlide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8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0.xml"/>
</Relationships>

</file>

<file path=ppt/notesSlides/_rels/notesSlide8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1.xml"/>
</Relationships>

</file>

<file path=ppt/notesSlides/_rels/notesSlide8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2.xml"/>
</Relationships>

</file>

<file path=ppt/notesSlides/_rels/notesSlide8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3.xml"/>
</Relationships>

</file>

<file path=ppt/notesSlides/_rels/notesSlide8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4.xml"/>
</Relationships>

</file>

<file path=ppt/notesSlides/_rels/notesSlide8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5.xml"/>
</Relationships>

</file>

<file path=ppt/notesSlides/_rels/notesSlide8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6.xml"/>
</Relationships>

</file>

<file path=ppt/notesSlides/_rels/notesSlide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3407463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786500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3062184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7893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848229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667648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29640" y="3257550"/>
            <a:ext cx="7437120" cy="3086100"/>
          </a:xfrm>
          <a:prstGeom prst="rect">
            <a:avLst/>
          </a:prstGeom>
        </p:spPr>
        <p:txBody>
          <a:bodyPr>
            <a:normAutofit/>
          </a:bodyPr>
          <a:lstStyle/>
          <a:p>
            <a:endParaRPr dirty="0"/>
          </a:p>
        </p:txBody>
      </p:sp>
    </p:spTree>
    <p:extLst>
      <p:ext uri="{BB962C8B-B14F-4D97-AF65-F5344CB8AC3E}">
        <p14:creationId xmlns:p14="http://schemas.microsoft.com/office/powerpoint/2010/main" val="3088265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9046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403377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254484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269902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638745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185654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096655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684349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84443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366528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8613315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1042532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1598609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059948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464730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0293080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8934153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0007020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0152901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594249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8147448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0250827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9538512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8342956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7270561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69871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9153453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8092172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28705795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2542727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373689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5357061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5131212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6228662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3134437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6227557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404198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7890609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3655235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70226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803439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a:endParaRPr lang="en-US" dirty="0"/>
          </a:p>
        </p:txBody>
      </p:sp>
    </p:spTree>
    <p:extLst>
      <p:ext uri="{BB962C8B-B14F-4D97-AF65-F5344CB8AC3E}">
        <p14:creationId xmlns:p14="http://schemas.microsoft.com/office/powerpoint/2010/main" val="6148334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0315479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a:endParaRPr lang="en-US" dirty="0"/>
          </a:p>
        </p:txBody>
      </p:sp>
    </p:spTree>
    <p:extLst>
      <p:ext uri="{BB962C8B-B14F-4D97-AF65-F5344CB8AC3E}">
        <p14:creationId xmlns:p14="http://schemas.microsoft.com/office/powerpoint/2010/main" val="40725735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5193643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9329628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7496636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032969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0603272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2139219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5644977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1744626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8098124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25258877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8111645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6787945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6137982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5632188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347991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1812458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1971941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9955065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3270721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10841328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79133941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a:endParaRPr lang="en-US" dirty="0"/>
          </a:p>
        </p:txBody>
      </p:sp>
    </p:spTree>
    <p:extLst>
      <p:ext uri="{BB962C8B-B14F-4D97-AF65-F5344CB8AC3E}">
        <p14:creationId xmlns:p14="http://schemas.microsoft.com/office/powerpoint/2010/main" val="377435640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a:endParaRPr lang="en-US" dirty="0"/>
          </a:p>
        </p:txBody>
      </p:sp>
    </p:spTree>
    <p:extLst>
      <p:ext uri="{BB962C8B-B14F-4D97-AF65-F5344CB8AC3E}">
        <p14:creationId xmlns:p14="http://schemas.microsoft.com/office/powerpoint/2010/main" val="262477733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44967714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88970107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3890029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194732776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63427589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65854676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243696184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0589720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36276237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35773412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844190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3893552726"/>
      </p:ext>
    </p:extLst>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image" Target="../media/image2.png"/>
</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00F16F9E-CECE-4E78-8AE6-9B06E7C80BB2}" type="datetime1">
              <a:rPr lang="en-US" smtClean="0"/>
              <a:t>2/8/2016</a:t>
            </a:fld>
            <a:endParaRPr lang="en-US" dirty="0"/>
          </a:p>
        </p:txBody>
      </p:sp>
      <p:sp>
        <p:nvSpPr>
          <p:cNvPr id="8" name="Slide Number Placeholder 7"/>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93CA38EC-34E5-412A-90B1-E05B44BCB64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9CAD7D48-EFB7-4552-A9E2-93E9D3A95C87}" type="datetime1">
              <a:rPr lang="en-US" smtClean="0"/>
              <a:t>2/8/2016</a:t>
            </a:fld>
            <a:endParaRPr lang="en-US" dirty="0"/>
          </a:p>
        </p:txBody>
      </p:sp>
      <p:sp>
        <p:nvSpPr>
          <p:cNvPr id="8" name="Slide Number Placeholder 7"/>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defRPr lang="en-US" smtClean="0"/>
            </a:lvl1pPr>
          </a:lstStyle>
          <a:p>
            <a:pPr algn="r"/>
            <a:fld id="{93CA38EC-34E5-412A-90B1-E05B44BCB646}" type="slidenum">
              <a:rPr lang="en-US" smtClean="0"/>
              <a:pPr algn="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8E26A948-78DA-40C4-927D-9D7246F1B5A8}" type="datetime1">
              <a:rPr lang="en-US" smtClean="0"/>
              <a:t>2/8/2016</a:t>
            </a:fld>
            <a:endParaRPr lang="en-US" dirty="0"/>
          </a:p>
        </p:txBody>
      </p:sp>
      <p:sp>
        <p:nvSpPr>
          <p:cNvPr id="8" name="Slide Number Placeholder 7"/>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defRPr lang="en-US" smtClean="0"/>
            </a:lvl1pPr>
          </a:lstStyle>
          <a:p>
            <a:pPr algn="r"/>
            <a:fld id="{93CA38EC-34E5-412A-90B1-E05B44BCB646}" type="slidenum">
              <a:rPr lang="en-US" smtClean="0"/>
              <a:pPr algn="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3DE96DB7-677F-470E-AD0E-F617B1071EE5}" type="datetime1">
              <a:rPr lang="en-US" smtClean="0"/>
              <a:t>2/8/2016</a:t>
            </a:fld>
            <a:endParaRPr lang="en-US" dirty="0"/>
          </a:p>
        </p:txBody>
      </p:sp>
      <p:sp>
        <p:nvSpPr>
          <p:cNvPr id="6" name="Slide Number Placeholder 7"/>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defRPr lang="en-US" smtClean="0"/>
            </a:lvl1pPr>
          </a:lstStyle>
          <a:p>
            <a:pPr algn="r"/>
            <a:fld id="{93CA38EC-34E5-412A-90B1-E05B44BCB646}" type="slidenum">
              <a:rPr lang="en-US" smtClean="0"/>
              <a:pPr algn="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79476" y="85343"/>
            <a:ext cx="957071" cy="943355"/>
          </a:xfrm>
          <a:prstGeom prst="rect">
            <a:avLst/>
          </a:prstGeom>
          <a:blipFill>
            <a:blip r:embed="rId2" cstate="print"/>
            <a:stretch>
              <a:fillRect/>
            </a:stretch>
          </a:blipFill>
        </p:spPr>
        <p:txBody>
          <a:bodyPr wrap="square" lIns="0" tIns="0" rIns="0" bIns="0" rtlCol="0"/>
          <a:lstStyle/>
          <a:p>
            <a:endParaRPr dirty="0"/>
          </a:p>
        </p:txBody>
      </p:sp>
      <p:sp>
        <p:nvSpPr>
          <p:cNvPr id="17" name="bk object 17"/>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2060"/>
          </a:solidFill>
        </p:spPr>
        <p:txBody>
          <a:bodyPr wrap="square" lIns="0" tIns="0" rIns="0" bIns="0" rtlCol="0"/>
          <a:lstStyle/>
          <a:p>
            <a:endParaRPr dirty="0"/>
          </a:p>
        </p:txBody>
      </p:sp>
      <p:sp>
        <p:nvSpPr>
          <p:cNvPr id="2" name="Holder 2"/>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E51444A9-EC6E-4FF4-9D6F-D978DB01B2F5}" type="datetime1">
              <a:rPr lang="en-US" smtClean="0"/>
              <a:t>2/8/2016</a:t>
            </a:fld>
            <a:endParaRPr lang="en-US" dirty="0"/>
          </a:p>
        </p:txBody>
      </p:sp>
      <p:sp>
        <p:nvSpPr>
          <p:cNvPr id="7" name="Slide Number Placeholder 7"/>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defRPr lang="en-US" smtClean="0"/>
            </a:lvl1pPr>
          </a:lstStyle>
          <a:p>
            <a:pPr algn="r"/>
            <a:fld id="{93CA38EC-34E5-412A-90B1-E05B44BCB646}" type="slidenum">
              <a:rPr lang="en-US" smtClean="0"/>
              <a:pPr algn="r"/>
              <a:t>‹#›</a:t>
            </a:fld>
            <a:endParaRPr lang="en-US" dirty="0"/>
          </a:p>
        </p:txBody>
      </p:sp>
    </p:spTree>
  </p:cSld>
  <p:clrMapOvr>
    <a:masterClrMapping/>
  </p:clrMapOvr>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image" Target="../media/image1.emf"/>
  <Relationship Id="rId11" Type="http://schemas.openxmlformats.org/officeDocument/2006/relationships/image" Target="../media/image2.png"/>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theme" Target="../theme/theme1.xml"/>
  <Relationship Id="rId7" Type="http://schemas.openxmlformats.org/officeDocument/2006/relationships/vmlDrawing" Target="../drawings/vmlDrawing1.vml"/>
  <Relationship Id="rId8" Type="http://schemas.openxmlformats.org/officeDocument/2006/relationships/tags" Target="../tags/tag1.xml"/>
  <Relationship Id="rId9" Type="http://schemas.openxmlformats.org/officeDocument/2006/relationships/oleObject" Target="../embeddings/oleObject1.bin"/>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8"/>
            </p:custDataLst>
            <p:extLst>
              <p:ext uri="{D42A27DB-BD31-4B8C-83A1-F6EECF244321}">
                <p14:modId xmlns:p14="http://schemas.microsoft.com/office/powerpoint/2010/main" val="19439823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0956" name="think-cell Slide" r:id="rId9" imgW="663" imgH="659" progId="TCLayout.ActiveDocument.1">
                  <p:embed/>
                </p:oleObj>
              </mc:Choice>
              <mc:Fallback>
                <p:oleObj name="think-cell Slide" r:id="rId9" imgW="663" imgH="659"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16" name="bk object 16"/>
          <p:cNvSpPr/>
          <p:nvPr/>
        </p:nvSpPr>
        <p:spPr>
          <a:xfrm>
            <a:off x="379476" y="85343"/>
            <a:ext cx="957071" cy="943355"/>
          </a:xfrm>
          <a:prstGeom prst="rect">
            <a:avLst/>
          </a:prstGeom>
          <a:blipFill>
            <a:blip r:embed="rId11" cstate="print"/>
            <a:stretch>
              <a:fillRect/>
            </a:stretch>
          </a:blipFill>
        </p:spPr>
        <p:txBody>
          <a:bodyPr wrap="square" lIns="0" tIns="0" rIns="0" bIns="0" rtlCol="0"/>
          <a:lstStyle/>
          <a:p>
            <a:endParaRPr dirty="0"/>
          </a:p>
        </p:txBody>
      </p:sp>
      <p:sp>
        <p:nvSpPr>
          <p:cNvPr id="2" name="Holder 2"/>
          <p:cNvSpPr>
            <a:spLocks noGrp="1"/>
          </p:cNvSpPr>
          <p:nvPr>
            <p:ph type="title"/>
          </p:nvPr>
        </p:nvSpPr>
        <p:spPr>
          <a:xfrm>
            <a:off x="540385" y="280066"/>
            <a:ext cx="8063229" cy="330200"/>
          </a:xfrm>
          <a:prstGeom prst="rect">
            <a:avLst/>
          </a:prstGeom>
        </p:spPr>
        <p:txBody>
          <a:bodyPr wrap="square" lIns="0" tIns="0" rIns="0" bIns="0">
            <a:spAutoFit/>
          </a:bodyPr>
          <a:lstStyle>
            <a:lvl1pPr>
              <a:defRPr sz="2400" b="0" i="0">
                <a:solidFill>
                  <a:srgbClr val="091D5D"/>
                </a:solidFill>
                <a:latin typeface="Arial"/>
                <a:cs typeface="Arial"/>
              </a:defRPr>
            </a:lvl1pPr>
          </a:lstStyle>
          <a:p>
            <a:endParaRPr/>
          </a:p>
        </p:txBody>
      </p:sp>
      <p:sp>
        <p:nvSpPr>
          <p:cNvPr id="3" name="Holder 3"/>
          <p:cNvSpPr>
            <a:spLocks noGrp="1"/>
          </p:cNvSpPr>
          <p:nvPr>
            <p:ph type="body" idx="1"/>
          </p:nvPr>
        </p:nvSpPr>
        <p:spPr>
          <a:xfrm>
            <a:off x="387350" y="1081391"/>
            <a:ext cx="8369300" cy="3146425"/>
          </a:xfrm>
          <a:prstGeom prst="rect">
            <a:avLst/>
          </a:prstGeom>
        </p:spPr>
        <p:txBody>
          <a:bodyPr wrap="square" lIns="0" tIns="0" rIns="0" bIns="0">
            <a:spAutoFit/>
          </a:bodyPr>
          <a:lstStyle>
            <a:lvl1pPr>
              <a:defRPr sz="1200" b="1" i="0">
                <a:solidFill>
                  <a:schemeClr val="tx1"/>
                </a:solidFill>
                <a:latin typeface="Calibri"/>
                <a:cs typeface="Calibri"/>
              </a:defRPr>
            </a:lvl1pPr>
          </a:lstStyle>
          <a:p>
            <a:endParaRPr/>
          </a:p>
        </p:txBody>
      </p:sp>
      <p:sp>
        <p:nvSpPr>
          <p:cNvPr id="8" name="Slide Number Placeholder 7"/>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defRPr lang="en-US" sz="800" smtClean="0">
                <a:solidFill>
                  <a:schemeClr val="tx1">
                    <a:tint val="75000"/>
                  </a:schemeClr>
                </a:solidFill>
              </a:defRPr>
            </a:lvl1pPr>
          </a:lstStyle>
          <a:p>
            <a:pPr algn="r"/>
            <a:fld id="{93CA38EC-34E5-412A-90B1-E05B44BCB646}"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jpg"/>
  <Relationship Id="rId4" Type="http://schemas.openxmlformats.org/officeDocument/2006/relationships/image" Target="../media/image4.png"/>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
  <Relationship Id="rId1" Type="http://schemas.openxmlformats.org/officeDocument/2006/relationships/vmlDrawing" Target="../drawings/vmlDrawing2.vml"/>
  <Relationship Id="rId2" Type="http://schemas.openxmlformats.org/officeDocument/2006/relationships/tags" Target="../tags/tag2.xml"/>
  <Relationship Id="rId3" Type="http://schemas.openxmlformats.org/officeDocument/2006/relationships/slideLayout" Target="../slideLayouts/slideLayout2.xml"/>
  <Relationship Id="rId4" Type="http://schemas.openxmlformats.org/officeDocument/2006/relationships/notesSlide" Target="../notesSlides/notesSlide16.xml"/>
  <Relationship Id="rId5" Type="http://schemas.openxmlformats.org/officeDocument/2006/relationships/oleObject" Target="../embeddings/oleObject2.bin"/>
  <Relationship Id="rId6" Type="http://schemas.openxmlformats.org/officeDocument/2006/relationships/image" Target="../media/image1.emf"/>
</Relationships>

</file>

<file path=ppt/slides/_rels/slide17.xml.rels><?xml version="1.0" encoding="UTF-8"?>

<Relationships xmlns="http://schemas.openxmlformats.org/package/2006/relationships">
  <Relationship Id="rId1" Type="http://schemas.openxmlformats.org/officeDocument/2006/relationships/vmlDrawing" Target="../drawings/vmlDrawing3.vml"/>
  <Relationship Id="rId10" Type="http://schemas.openxmlformats.org/officeDocument/2006/relationships/image" Target="../media/image12.png"/>
  <Relationship Id="rId2" Type="http://schemas.openxmlformats.org/officeDocument/2006/relationships/tags" Target="../tags/tag3.xml"/>
  <Relationship Id="rId3" Type="http://schemas.openxmlformats.org/officeDocument/2006/relationships/slideLayout" Target="../slideLayouts/slideLayout2.xml"/>
  <Relationship Id="rId4" Type="http://schemas.openxmlformats.org/officeDocument/2006/relationships/notesSlide" Target="../notesSlides/notesSlide17.xml"/>
  <Relationship Id="rId5" Type="http://schemas.openxmlformats.org/officeDocument/2006/relationships/oleObject" Target="../embeddings/oleObject3.bin"/>
  <Relationship Id="rId6" Type="http://schemas.openxmlformats.org/officeDocument/2006/relationships/image" Target="../media/image1.emf"/>
  <Relationship Id="rId7" Type="http://schemas.openxmlformats.org/officeDocument/2006/relationships/image" Target="../media/image9.png"/>
  <Relationship Id="rId8" Type="http://schemas.openxmlformats.org/officeDocument/2006/relationships/image" Target="../media/image10.png"/>
  <Relationship Id="rId9" Type="http://schemas.openxmlformats.org/officeDocument/2006/relationships/image" Target="../media/image11.png"/>
</Relationships>

</file>

<file path=ppt/slides/_rels/slide18.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
  <Relationship Id="rId1" Type="http://schemas.openxmlformats.org/officeDocument/2006/relationships/vmlDrawing" Target="../drawings/vmlDrawing4.vml"/>
  <Relationship Id="rId2" Type="http://schemas.openxmlformats.org/officeDocument/2006/relationships/tags" Target="../tags/tag4.xml"/>
  <Relationship Id="rId3" Type="http://schemas.openxmlformats.org/officeDocument/2006/relationships/slideLayout" Target="../slideLayouts/slideLayout2.xml"/>
  <Relationship Id="rId4" Type="http://schemas.openxmlformats.org/officeDocument/2006/relationships/notesSlide" Target="../notesSlides/notesSlide19.xml"/>
  <Relationship Id="rId5" Type="http://schemas.openxmlformats.org/officeDocument/2006/relationships/oleObject" Target="../embeddings/oleObject4.bin"/>
  <Relationship Id="rId6" Type="http://schemas.openxmlformats.org/officeDocument/2006/relationships/image" Target="../media/image1.emf"/>
  <Relationship Id="rId7" Type="http://schemas.openxmlformats.org/officeDocument/2006/relationships/image" Target="../media/image13.png"/>
</Relationships>

</file>

<file path=ppt/slides/_rels/slide2.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
  <Relationship Id="rId1" Type="http://schemas.openxmlformats.org/officeDocument/2006/relationships/vmlDrawing" Target="../drawings/vmlDrawing5.vml"/>
  <Relationship Id="rId2" Type="http://schemas.openxmlformats.org/officeDocument/2006/relationships/tags" Target="../tags/tag5.xml"/>
  <Relationship Id="rId3" Type="http://schemas.openxmlformats.org/officeDocument/2006/relationships/slideLayout" Target="../slideLayouts/slideLayout2.xml"/>
  <Relationship Id="rId4" Type="http://schemas.openxmlformats.org/officeDocument/2006/relationships/notesSlide" Target="../notesSlides/notesSlide20.xml"/>
  <Relationship Id="rId5" Type="http://schemas.openxmlformats.org/officeDocument/2006/relationships/oleObject" Target="../embeddings/oleObject5.bin"/>
  <Relationship Id="rId6" Type="http://schemas.openxmlformats.org/officeDocument/2006/relationships/image" Target="../media/image1.emf"/>
  <Relationship Id="rId7" Type="http://schemas.openxmlformats.org/officeDocument/2006/relationships/image" Target="../media/image14.png"/>
  <Relationship Id="rId8" Type="http://schemas.openxmlformats.org/officeDocument/2006/relationships/image" Target="../media/image11.png"/>
</Relationships>

</file>

<file path=ppt/slides/_rels/slide21.xml.rels><?xml version="1.0" encoding="UTF-8"?>

<Relationships xmlns="http://schemas.openxmlformats.org/package/2006/relationships">
  <Relationship Id="rId1" Type="http://schemas.openxmlformats.org/officeDocument/2006/relationships/vmlDrawing" Target="../drawings/vmlDrawing6.vml"/>
  <Relationship Id="rId2" Type="http://schemas.openxmlformats.org/officeDocument/2006/relationships/tags" Target="../tags/tag6.xml"/>
  <Relationship Id="rId3" Type="http://schemas.openxmlformats.org/officeDocument/2006/relationships/slideLayout" Target="../slideLayouts/slideLayout2.xml"/>
  <Relationship Id="rId4" Type="http://schemas.openxmlformats.org/officeDocument/2006/relationships/notesSlide" Target="../notesSlides/notesSlide21.xml"/>
  <Relationship Id="rId5" Type="http://schemas.openxmlformats.org/officeDocument/2006/relationships/oleObject" Target="../embeddings/oleObject6.bin"/>
  <Relationship Id="rId6" Type="http://schemas.openxmlformats.org/officeDocument/2006/relationships/image" Target="../media/image1.emf"/>
  <Relationship Id="rId7" Type="http://schemas.openxmlformats.org/officeDocument/2006/relationships/image" Target="../media/image15.png"/>
  <Relationship Id="rId8" Type="http://schemas.openxmlformats.org/officeDocument/2006/relationships/image" Target="../media/image16.png"/>
</Relationships>

</file>

<file path=ppt/slides/_rels/slide22.xml.rels><?xml version="1.0" encoding="UTF-8"?>

<Relationships xmlns="http://schemas.openxmlformats.org/package/2006/relationships">
  <Relationship Id="rId1" Type="http://schemas.openxmlformats.org/officeDocument/2006/relationships/vmlDrawing" Target="../drawings/vmlDrawing7.vml"/>
  <Relationship Id="rId2" Type="http://schemas.openxmlformats.org/officeDocument/2006/relationships/tags" Target="../tags/tag7.xml"/>
  <Relationship Id="rId3" Type="http://schemas.openxmlformats.org/officeDocument/2006/relationships/slideLayout" Target="../slideLayouts/slideLayout2.xml"/>
  <Relationship Id="rId4" Type="http://schemas.openxmlformats.org/officeDocument/2006/relationships/notesSlide" Target="../notesSlides/notesSlide22.xml"/>
  <Relationship Id="rId5" Type="http://schemas.openxmlformats.org/officeDocument/2006/relationships/oleObject" Target="../embeddings/oleObject7.bin"/>
  <Relationship Id="rId6" Type="http://schemas.openxmlformats.org/officeDocument/2006/relationships/image" Target="../media/image1.emf"/>
  <Relationship Id="rId7" Type="http://schemas.openxmlformats.org/officeDocument/2006/relationships/image" Target="../media/image17.png"/>
  <Relationship Id="rId8" Type="http://schemas.openxmlformats.org/officeDocument/2006/relationships/image" Target="../media/image18.png"/>
</Relationships>

</file>

<file path=ppt/slides/_rels/slide23.xml.rels><?xml version="1.0" encoding="UTF-8"?>

<Relationships xmlns="http://schemas.openxmlformats.org/package/2006/relationships">
  <Relationship Id="rId1" Type="http://schemas.openxmlformats.org/officeDocument/2006/relationships/vmlDrawing" Target="../drawings/vmlDrawing8.vml"/>
  <Relationship Id="rId2" Type="http://schemas.openxmlformats.org/officeDocument/2006/relationships/tags" Target="../tags/tag8.xml"/>
  <Relationship Id="rId3" Type="http://schemas.openxmlformats.org/officeDocument/2006/relationships/slideLayout" Target="../slideLayouts/slideLayout2.xml"/>
  <Relationship Id="rId4" Type="http://schemas.openxmlformats.org/officeDocument/2006/relationships/notesSlide" Target="../notesSlides/notesSlide23.xml"/>
  <Relationship Id="rId5" Type="http://schemas.openxmlformats.org/officeDocument/2006/relationships/oleObject" Target="../embeddings/oleObject8.bin"/>
  <Relationship Id="rId6" Type="http://schemas.openxmlformats.org/officeDocument/2006/relationships/image" Target="../media/image1.emf"/>
  <Relationship Id="rId7" Type="http://schemas.openxmlformats.org/officeDocument/2006/relationships/image" Target="../media/image17.png"/>
  <Relationship Id="rId8" Type="http://schemas.openxmlformats.org/officeDocument/2006/relationships/image" Target="../media/image19.png"/>
</Relationships>

</file>

<file path=ppt/slides/_rels/slide24.xml.rels><?xml version="1.0" encoding="UTF-8"?>

<Relationships xmlns="http://schemas.openxmlformats.org/package/2006/relationships">
  <Relationship Id="rId1" Type="http://schemas.openxmlformats.org/officeDocument/2006/relationships/vmlDrawing" Target="../drawings/vmlDrawing9.vml"/>
  <Relationship Id="rId2" Type="http://schemas.openxmlformats.org/officeDocument/2006/relationships/tags" Target="../tags/tag9.xml"/>
  <Relationship Id="rId3" Type="http://schemas.openxmlformats.org/officeDocument/2006/relationships/slideLayout" Target="../slideLayouts/slideLayout2.xml"/>
  <Relationship Id="rId4" Type="http://schemas.openxmlformats.org/officeDocument/2006/relationships/notesSlide" Target="../notesSlides/notesSlide24.xml"/>
  <Relationship Id="rId5" Type="http://schemas.openxmlformats.org/officeDocument/2006/relationships/oleObject" Target="../embeddings/oleObject9.bin"/>
  <Relationship Id="rId6" Type="http://schemas.openxmlformats.org/officeDocument/2006/relationships/image" Target="../media/image1.emf"/>
  <Relationship Id="rId7" Type="http://schemas.openxmlformats.org/officeDocument/2006/relationships/image" Target="../media/image17.png"/>
  <Relationship Id="rId8" Type="http://schemas.openxmlformats.org/officeDocument/2006/relationships/image" Target="../media/image20.png"/>
  <Relationship Id="rId9" Type="http://schemas.openxmlformats.org/officeDocument/2006/relationships/image" Target="../media/image21.png"/>
</Relationships>

</file>

<file path=ppt/slides/_rels/slide25.xml.rels><?xml version="1.0" encoding="UTF-8"?>

<Relationships xmlns="http://schemas.openxmlformats.org/package/2006/relationships">
  <Relationship Id="rId1" Type="http://schemas.openxmlformats.org/officeDocument/2006/relationships/vmlDrawing" Target="../drawings/vmlDrawing10.vml"/>
  <Relationship Id="rId2" Type="http://schemas.openxmlformats.org/officeDocument/2006/relationships/tags" Target="../tags/tag10.xml"/>
  <Relationship Id="rId3" Type="http://schemas.openxmlformats.org/officeDocument/2006/relationships/slideLayout" Target="../slideLayouts/slideLayout2.xml"/>
  <Relationship Id="rId4" Type="http://schemas.openxmlformats.org/officeDocument/2006/relationships/notesSlide" Target="../notesSlides/notesSlide25.xml"/>
  <Relationship Id="rId5" Type="http://schemas.openxmlformats.org/officeDocument/2006/relationships/oleObject" Target="../embeddings/oleObject10.bin"/>
  <Relationship Id="rId6" Type="http://schemas.openxmlformats.org/officeDocument/2006/relationships/image" Target="../media/image1.emf"/>
  <Relationship Id="rId7" Type="http://schemas.openxmlformats.org/officeDocument/2006/relationships/image" Target="../media/image17.png"/>
  <Relationship Id="rId8" Type="http://schemas.openxmlformats.org/officeDocument/2006/relationships/image" Target="../media/image22.png"/>
</Relationships>

</file>

<file path=ppt/slides/_rels/slide26.xml.rels><?xml version="1.0" encoding="UTF-8"?>

<Relationships xmlns="http://schemas.openxmlformats.org/package/2006/relationships">
  <Relationship Id="rId1" Type="http://schemas.openxmlformats.org/officeDocument/2006/relationships/vmlDrawing" Target="../drawings/vmlDrawing11.vml"/>
  <Relationship Id="rId2" Type="http://schemas.openxmlformats.org/officeDocument/2006/relationships/tags" Target="../tags/tag11.xml"/>
  <Relationship Id="rId3" Type="http://schemas.openxmlformats.org/officeDocument/2006/relationships/slideLayout" Target="../slideLayouts/slideLayout2.xml"/>
  <Relationship Id="rId4" Type="http://schemas.openxmlformats.org/officeDocument/2006/relationships/notesSlide" Target="../notesSlides/notesSlide26.xml"/>
  <Relationship Id="rId5" Type="http://schemas.openxmlformats.org/officeDocument/2006/relationships/oleObject" Target="../embeddings/oleObject11.bin"/>
  <Relationship Id="rId6" Type="http://schemas.openxmlformats.org/officeDocument/2006/relationships/image" Target="../media/image1.emf"/>
  <Relationship Id="rId7" Type="http://schemas.openxmlformats.org/officeDocument/2006/relationships/image" Target="../media/image23.png"/>
  <Relationship Id="rId8" Type="http://schemas.openxmlformats.org/officeDocument/2006/relationships/image" Target="../media/image24.png"/>
</Relationships>

</file>

<file path=ppt/slides/_rels/slide27.xml.rels><?xml version="1.0" encoding="UTF-8"?>

<Relationships xmlns="http://schemas.openxmlformats.org/package/2006/relationships">
  <Relationship Id="rId1" Type="http://schemas.openxmlformats.org/officeDocument/2006/relationships/vmlDrawing" Target="../drawings/vmlDrawing12.vml"/>
  <Relationship Id="rId2" Type="http://schemas.openxmlformats.org/officeDocument/2006/relationships/tags" Target="../tags/tag12.xml"/>
  <Relationship Id="rId3" Type="http://schemas.openxmlformats.org/officeDocument/2006/relationships/slideLayout" Target="../slideLayouts/slideLayout2.xml"/>
  <Relationship Id="rId4" Type="http://schemas.openxmlformats.org/officeDocument/2006/relationships/notesSlide" Target="../notesSlides/notesSlide27.xml"/>
  <Relationship Id="rId5" Type="http://schemas.openxmlformats.org/officeDocument/2006/relationships/oleObject" Target="../embeddings/oleObject12.bin"/>
  <Relationship Id="rId6" Type="http://schemas.openxmlformats.org/officeDocument/2006/relationships/image" Target="../media/image1.emf"/>
  <Relationship Id="rId7" Type="http://schemas.openxmlformats.org/officeDocument/2006/relationships/image" Target="../media/image23.png"/>
  <Relationship Id="rId8" Type="http://schemas.openxmlformats.org/officeDocument/2006/relationships/image" Target="../media/image25.png"/>
  <Relationship Id="rId9" Type="http://schemas.openxmlformats.org/officeDocument/2006/relationships/image" Target="../media/image26.png"/>
</Relationships>

</file>

<file path=ppt/slides/_rels/slide28.xml.rels><?xml version="1.0" encoding="UTF-8"?>

<Relationships xmlns="http://schemas.openxmlformats.org/package/2006/relationships">
  <Relationship Id="rId1" Type="http://schemas.openxmlformats.org/officeDocument/2006/relationships/vmlDrawing" Target="../drawings/vmlDrawing13.vml"/>
  <Relationship Id="rId2" Type="http://schemas.openxmlformats.org/officeDocument/2006/relationships/tags" Target="../tags/tag13.xml"/>
  <Relationship Id="rId3" Type="http://schemas.openxmlformats.org/officeDocument/2006/relationships/slideLayout" Target="../slideLayouts/slideLayout2.xml"/>
  <Relationship Id="rId4" Type="http://schemas.openxmlformats.org/officeDocument/2006/relationships/notesSlide" Target="../notesSlides/notesSlide28.xml"/>
  <Relationship Id="rId5" Type="http://schemas.openxmlformats.org/officeDocument/2006/relationships/oleObject" Target="../embeddings/oleObject13.bin"/>
  <Relationship Id="rId6" Type="http://schemas.openxmlformats.org/officeDocument/2006/relationships/image" Target="../media/image1.emf"/>
  <Relationship Id="rId7" Type="http://schemas.openxmlformats.org/officeDocument/2006/relationships/image" Target="../media/image27.png"/>
  <Relationship Id="rId8" Type="http://schemas.openxmlformats.org/officeDocument/2006/relationships/image" Target="../media/image28.png"/>
</Relationships>

</file>

<file path=ppt/slides/_rels/slide29.xml.rels><?xml version="1.0" encoding="UTF-8"?>

<Relationships xmlns="http://schemas.openxmlformats.org/package/2006/relationships">
  <Relationship Id="rId1" Type="http://schemas.openxmlformats.org/officeDocument/2006/relationships/vmlDrawing" Target="../drawings/vmlDrawing14.vml"/>
  <Relationship Id="rId2" Type="http://schemas.openxmlformats.org/officeDocument/2006/relationships/tags" Target="../tags/tag14.xml"/>
  <Relationship Id="rId3" Type="http://schemas.openxmlformats.org/officeDocument/2006/relationships/slideLayout" Target="../slideLayouts/slideLayout2.xml"/>
  <Relationship Id="rId4" Type="http://schemas.openxmlformats.org/officeDocument/2006/relationships/notesSlide" Target="../notesSlides/notesSlide29.xml"/>
  <Relationship Id="rId5" Type="http://schemas.openxmlformats.org/officeDocument/2006/relationships/oleObject" Target="../embeddings/oleObject14.bin"/>
  <Relationship Id="rId6" Type="http://schemas.openxmlformats.org/officeDocument/2006/relationships/image" Target="../media/image1.emf"/>
  <Relationship Id="rId7" Type="http://schemas.openxmlformats.org/officeDocument/2006/relationships/image" Target="../media/image29.png"/>
  <Relationship Id="rId8" Type="http://schemas.openxmlformats.org/officeDocument/2006/relationships/image" Target="../media/image30.png"/>
</Relationships>

</file>

<file path=ppt/slides/_rels/slide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
  <Relationship Id="rId1" Type="http://schemas.openxmlformats.org/officeDocument/2006/relationships/vmlDrawing" Target="../drawings/vmlDrawing15.vml"/>
  <Relationship Id="rId2" Type="http://schemas.openxmlformats.org/officeDocument/2006/relationships/tags" Target="../tags/tag15.xml"/>
  <Relationship Id="rId3" Type="http://schemas.openxmlformats.org/officeDocument/2006/relationships/slideLayout" Target="../slideLayouts/slideLayout2.xml"/>
  <Relationship Id="rId4" Type="http://schemas.openxmlformats.org/officeDocument/2006/relationships/notesSlide" Target="../notesSlides/notesSlide30.xml"/>
  <Relationship Id="rId5" Type="http://schemas.openxmlformats.org/officeDocument/2006/relationships/oleObject" Target="../embeddings/oleObject15.bin"/>
  <Relationship Id="rId6" Type="http://schemas.openxmlformats.org/officeDocument/2006/relationships/image" Target="../media/image1.emf"/>
  <Relationship Id="rId7" Type="http://schemas.openxmlformats.org/officeDocument/2006/relationships/image" Target="../media/image31.png"/>
  <Relationship Id="rId8" Type="http://schemas.openxmlformats.org/officeDocument/2006/relationships/image" Target="../media/image32.png"/>
</Relationships>

</file>

<file path=ppt/slides/_rels/slide31.xml.rels><?xml version="1.0" encoding="UTF-8"?>

<Relationships xmlns="http://schemas.openxmlformats.org/package/2006/relationships">
  <Relationship Id="rId1" Type="http://schemas.openxmlformats.org/officeDocument/2006/relationships/vmlDrawing" Target="../drawings/vmlDrawing16.vml"/>
  <Relationship Id="rId2" Type="http://schemas.openxmlformats.org/officeDocument/2006/relationships/tags" Target="../tags/tag16.xml"/>
  <Relationship Id="rId3" Type="http://schemas.openxmlformats.org/officeDocument/2006/relationships/slideLayout" Target="../slideLayouts/slideLayout2.xml"/>
  <Relationship Id="rId4" Type="http://schemas.openxmlformats.org/officeDocument/2006/relationships/notesSlide" Target="../notesSlides/notesSlide31.xml"/>
  <Relationship Id="rId5" Type="http://schemas.openxmlformats.org/officeDocument/2006/relationships/oleObject" Target="../embeddings/oleObject16.bin"/>
  <Relationship Id="rId6" Type="http://schemas.openxmlformats.org/officeDocument/2006/relationships/image" Target="../media/image1.emf"/>
  <Relationship Id="rId7" Type="http://schemas.openxmlformats.org/officeDocument/2006/relationships/image" Target="../media/image33.png"/>
  <Relationship Id="rId8" Type="http://schemas.openxmlformats.org/officeDocument/2006/relationships/image" Target="../media/image34.png"/>
  <Relationship Id="rId9" Type="http://schemas.openxmlformats.org/officeDocument/2006/relationships/image" Target="../media/image35.png"/>
</Relationships>

</file>

<file path=ppt/slides/_rels/slide32.xml.rels><?xml version="1.0" encoding="UTF-8"?>

<Relationships xmlns="http://schemas.openxmlformats.org/package/2006/relationships">
  <Relationship Id="rId1" Type="http://schemas.openxmlformats.org/officeDocument/2006/relationships/vmlDrawing" Target="../drawings/vmlDrawing17.vml"/>
  <Relationship Id="rId2" Type="http://schemas.openxmlformats.org/officeDocument/2006/relationships/tags" Target="../tags/tag17.xml"/>
  <Relationship Id="rId3" Type="http://schemas.openxmlformats.org/officeDocument/2006/relationships/slideLayout" Target="../slideLayouts/slideLayout2.xml"/>
  <Relationship Id="rId4" Type="http://schemas.openxmlformats.org/officeDocument/2006/relationships/notesSlide" Target="../notesSlides/notesSlide32.xml"/>
  <Relationship Id="rId5" Type="http://schemas.openxmlformats.org/officeDocument/2006/relationships/oleObject" Target="../embeddings/oleObject17.bin"/>
  <Relationship Id="rId6" Type="http://schemas.openxmlformats.org/officeDocument/2006/relationships/image" Target="../media/image1.emf"/>
  <Relationship Id="rId7" Type="http://schemas.openxmlformats.org/officeDocument/2006/relationships/image" Target="../media/image36.png"/>
  <Relationship Id="rId8" Type="http://schemas.openxmlformats.org/officeDocument/2006/relationships/image" Target="../media/image37.png"/>
</Relationships>

</file>

<file path=ppt/slides/_rels/slide33.xml.rels><?xml version="1.0" encoding="UTF-8"?>

<Relationships xmlns="http://schemas.openxmlformats.org/package/2006/relationships">
  <Relationship Id="rId1" Type="http://schemas.openxmlformats.org/officeDocument/2006/relationships/vmlDrawing" Target="../drawings/vmlDrawing18.vml"/>
  <Relationship Id="rId2" Type="http://schemas.openxmlformats.org/officeDocument/2006/relationships/tags" Target="../tags/tag18.xml"/>
  <Relationship Id="rId3" Type="http://schemas.openxmlformats.org/officeDocument/2006/relationships/slideLayout" Target="../slideLayouts/slideLayout2.xml"/>
  <Relationship Id="rId4" Type="http://schemas.openxmlformats.org/officeDocument/2006/relationships/notesSlide" Target="../notesSlides/notesSlide33.xml"/>
  <Relationship Id="rId5" Type="http://schemas.openxmlformats.org/officeDocument/2006/relationships/oleObject" Target="../embeddings/oleObject18.bin"/>
  <Relationship Id="rId6" Type="http://schemas.openxmlformats.org/officeDocument/2006/relationships/image" Target="../media/image1.emf"/>
  <Relationship Id="rId7" Type="http://schemas.openxmlformats.org/officeDocument/2006/relationships/image" Target="../media/image38.png"/>
  <Relationship Id="rId8" Type="http://schemas.openxmlformats.org/officeDocument/2006/relationships/image" Target="../media/image39.png"/>
  <Relationship Id="rId9" Type="http://schemas.openxmlformats.org/officeDocument/2006/relationships/image" Target="../media/image40.png"/>
</Relationships>

</file>

<file path=ppt/slides/_rels/slide34.xml.rels><?xml version="1.0" encoding="UTF-8"?>

<Relationships xmlns="http://schemas.openxmlformats.org/package/2006/relationships">
  <Relationship Id="rId1" Type="http://schemas.openxmlformats.org/officeDocument/2006/relationships/vmlDrawing" Target="../drawings/vmlDrawing19.vml"/>
  <Relationship Id="rId2" Type="http://schemas.openxmlformats.org/officeDocument/2006/relationships/tags" Target="../tags/tag19.xml"/>
  <Relationship Id="rId3" Type="http://schemas.openxmlformats.org/officeDocument/2006/relationships/slideLayout" Target="../slideLayouts/slideLayout2.xml"/>
  <Relationship Id="rId4" Type="http://schemas.openxmlformats.org/officeDocument/2006/relationships/notesSlide" Target="../notesSlides/notesSlide34.xml"/>
  <Relationship Id="rId5" Type="http://schemas.openxmlformats.org/officeDocument/2006/relationships/oleObject" Target="../embeddings/oleObject19.bin"/>
  <Relationship Id="rId6" Type="http://schemas.openxmlformats.org/officeDocument/2006/relationships/image" Target="../media/image1.emf"/>
  <Relationship Id="rId7" Type="http://schemas.openxmlformats.org/officeDocument/2006/relationships/image" Target="../media/image17.png"/>
  <Relationship Id="rId8" Type="http://schemas.openxmlformats.org/officeDocument/2006/relationships/image" Target="../media/image22.png"/>
</Relationships>

</file>

<file path=ppt/slides/_rels/slide35.xml.rels><?xml version="1.0" encoding="UTF-8"?>

<Relationships xmlns="http://schemas.openxmlformats.org/package/2006/relationships">
  <Relationship Id="rId1" Type="http://schemas.openxmlformats.org/officeDocument/2006/relationships/vmlDrawing" Target="../drawings/vmlDrawing20.vml"/>
  <Relationship Id="rId2" Type="http://schemas.openxmlformats.org/officeDocument/2006/relationships/tags" Target="../tags/tag20.xml"/>
  <Relationship Id="rId3" Type="http://schemas.openxmlformats.org/officeDocument/2006/relationships/slideLayout" Target="../slideLayouts/slideLayout2.xml"/>
  <Relationship Id="rId4" Type="http://schemas.openxmlformats.org/officeDocument/2006/relationships/notesSlide" Target="../notesSlides/notesSlide35.xml"/>
  <Relationship Id="rId5" Type="http://schemas.openxmlformats.org/officeDocument/2006/relationships/oleObject" Target="../embeddings/oleObject20.bin"/>
  <Relationship Id="rId6" Type="http://schemas.openxmlformats.org/officeDocument/2006/relationships/image" Target="../media/image1.emf"/>
  <Relationship Id="rId7" Type="http://schemas.openxmlformats.org/officeDocument/2006/relationships/image" Target="../media/image41.png"/>
  <Relationship Id="rId8" Type="http://schemas.openxmlformats.org/officeDocument/2006/relationships/image" Target="../media/image42.png"/>
</Relationships>

</file>

<file path=ppt/slides/_rels/slide36.xml.rels><?xml version="1.0" encoding="UTF-8"?>

<Relationships xmlns="http://schemas.openxmlformats.org/package/2006/relationships">
  <Relationship Id="rId1" Type="http://schemas.openxmlformats.org/officeDocument/2006/relationships/vmlDrawing" Target="../drawings/vmlDrawing21.vml"/>
  <Relationship Id="rId2" Type="http://schemas.openxmlformats.org/officeDocument/2006/relationships/tags" Target="../tags/tag21.xml"/>
  <Relationship Id="rId3" Type="http://schemas.openxmlformats.org/officeDocument/2006/relationships/slideLayout" Target="../slideLayouts/slideLayout2.xml"/>
  <Relationship Id="rId4" Type="http://schemas.openxmlformats.org/officeDocument/2006/relationships/notesSlide" Target="../notesSlides/notesSlide36.xml"/>
  <Relationship Id="rId5" Type="http://schemas.openxmlformats.org/officeDocument/2006/relationships/oleObject" Target="../embeddings/oleObject21.bin"/>
  <Relationship Id="rId6" Type="http://schemas.openxmlformats.org/officeDocument/2006/relationships/image" Target="../media/image1.emf"/>
  <Relationship Id="rId7" Type="http://schemas.openxmlformats.org/officeDocument/2006/relationships/image" Target="../media/image43.png"/>
  <Relationship Id="rId8" Type="http://schemas.openxmlformats.org/officeDocument/2006/relationships/image" Target="../media/image41.png"/>
</Relationships>

</file>

<file path=ppt/slides/_rels/slide37.xml.rels><?xml version="1.0" encoding="UTF-8"?>

<Relationships xmlns="http://schemas.openxmlformats.org/package/2006/relationships">
  <Relationship Id="rId1" Type="http://schemas.openxmlformats.org/officeDocument/2006/relationships/vmlDrawing" Target="../drawings/vmlDrawing22.vml"/>
  <Relationship Id="rId2" Type="http://schemas.openxmlformats.org/officeDocument/2006/relationships/tags" Target="../tags/tag22.xml"/>
  <Relationship Id="rId3" Type="http://schemas.openxmlformats.org/officeDocument/2006/relationships/slideLayout" Target="../slideLayouts/slideLayout2.xml"/>
  <Relationship Id="rId4" Type="http://schemas.openxmlformats.org/officeDocument/2006/relationships/notesSlide" Target="../notesSlides/notesSlide37.xml"/>
  <Relationship Id="rId5" Type="http://schemas.openxmlformats.org/officeDocument/2006/relationships/oleObject" Target="../embeddings/oleObject22.bin"/>
  <Relationship Id="rId6" Type="http://schemas.openxmlformats.org/officeDocument/2006/relationships/image" Target="../media/image1.emf"/>
  <Relationship Id="rId7" Type="http://schemas.openxmlformats.org/officeDocument/2006/relationships/image" Target="../media/image44.png"/>
  <Relationship Id="rId8" Type="http://schemas.openxmlformats.org/officeDocument/2006/relationships/image" Target="../media/image45.png"/>
</Relationships>

</file>

<file path=ppt/slides/_rels/slide38.xml.rels><?xml version="1.0" encoding="UTF-8"?>

<Relationships xmlns="http://schemas.openxmlformats.org/package/2006/relationships">
  <Relationship Id="rId1" Type="http://schemas.openxmlformats.org/officeDocument/2006/relationships/vmlDrawing" Target="../drawings/vmlDrawing23.vml"/>
  <Relationship Id="rId2" Type="http://schemas.openxmlformats.org/officeDocument/2006/relationships/tags" Target="../tags/tag23.xml"/>
  <Relationship Id="rId3" Type="http://schemas.openxmlformats.org/officeDocument/2006/relationships/slideLayout" Target="../slideLayouts/slideLayout2.xml"/>
  <Relationship Id="rId4" Type="http://schemas.openxmlformats.org/officeDocument/2006/relationships/notesSlide" Target="../notesSlides/notesSlide38.xml"/>
  <Relationship Id="rId5" Type="http://schemas.openxmlformats.org/officeDocument/2006/relationships/oleObject" Target="../embeddings/oleObject23.bin"/>
  <Relationship Id="rId6" Type="http://schemas.openxmlformats.org/officeDocument/2006/relationships/image" Target="../media/image1.emf"/>
  <Relationship Id="rId7" Type="http://schemas.openxmlformats.org/officeDocument/2006/relationships/image" Target="../media/image46.png"/>
  <Relationship Id="rId8" Type="http://schemas.openxmlformats.org/officeDocument/2006/relationships/image" Target="../media/image47.png"/>
</Relationships>

</file>

<file path=ppt/slides/_rels/slide39.xml.rels><?xml version="1.0" encoding="UTF-8"?>

<Relationships xmlns="http://schemas.openxmlformats.org/package/2006/relationships">
  <Relationship Id="rId1" Type="http://schemas.openxmlformats.org/officeDocument/2006/relationships/vmlDrawing" Target="../drawings/vmlDrawing24.vml"/>
  <Relationship Id="rId2" Type="http://schemas.openxmlformats.org/officeDocument/2006/relationships/tags" Target="../tags/tag24.xml"/>
  <Relationship Id="rId3" Type="http://schemas.openxmlformats.org/officeDocument/2006/relationships/slideLayout" Target="../slideLayouts/slideLayout2.xml"/>
  <Relationship Id="rId4" Type="http://schemas.openxmlformats.org/officeDocument/2006/relationships/notesSlide" Target="../notesSlides/notesSlide39.xml"/>
  <Relationship Id="rId5" Type="http://schemas.openxmlformats.org/officeDocument/2006/relationships/oleObject" Target="../embeddings/oleObject24.bin"/>
  <Relationship Id="rId6" Type="http://schemas.openxmlformats.org/officeDocument/2006/relationships/image" Target="../media/image1.emf"/>
  <Relationship Id="rId7" Type="http://schemas.openxmlformats.org/officeDocument/2006/relationships/image" Target="../media/image48.png"/>
  <Relationship Id="rId8" Type="http://schemas.openxmlformats.org/officeDocument/2006/relationships/image" Target="../media/image46.png"/>
</Relationships>

</file>

<file path=ppt/slides/_rels/slide4.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4.xml"/>
</Relationships>

</file>

<file path=ppt/slides/_rels/slide40.xml.rels><?xml version="1.0" encoding="UTF-8"?>

<Relationships xmlns="http://schemas.openxmlformats.org/package/2006/relationships">
  <Relationship Id="rId1" Type="http://schemas.openxmlformats.org/officeDocument/2006/relationships/vmlDrawing" Target="../drawings/vmlDrawing25.vml"/>
  <Relationship Id="rId2" Type="http://schemas.openxmlformats.org/officeDocument/2006/relationships/tags" Target="../tags/tag25.xml"/>
  <Relationship Id="rId3" Type="http://schemas.openxmlformats.org/officeDocument/2006/relationships/slideLayout" Target="../slideLayouts/slideLayout2.xml"/>
  <Relationship Id="rId4" Type="http://schemas.openxmlformats.org/officeDocument/2006/relationships/notesSlide" Target="../notesSlides/notesSlide40.xml"/>
  <Relationship Id="rId5" Type="http://schemas.openxmlformats.org/officeDocument/2006/relationships/oleObject" Target="../embeddings/oleObject25.bin"/>
  <Relationship Id="rId6" Type="http://schemas.openxmlformats.org/officeDocument/2006/relationships/image" Target="../media/image1.emf"/>
  <Relationship Id="rId7" Type="http://schemas.openxmlformats.org/officeDocument/2006/relationships/image" Target="../media/image49.png"/>
  <Relationship Id="rId8" Type="http://schemas.openxmlformats.org/officeDocument/2006/relationships/image" Target="../media/image39.png"/>
  <Relationship Id="rId9" Type="http://schemas.openxmlformats.org/officeDocument/2006/relationships/image" Target="../media/image40.png"/>
</Relationships>

</file>

<file path=ppt/slides/_rels/slide41.xml.rels><?xml version="1.0" encoding="UTF-8"?>

<Relationships xmlns="http://schemas.openxmlformats.org/package/2006/relationships">
  <Relationship Id="rId1" Type="http://schemas.openxmlformats.org/officeDocument/2006/relationships/vmlDrawing" Target="../drawings/vmlDrawing26.vml"/>
  <Relationship Id="rId2" Type="http://schemas.openxmlformats.org/officeDocument/2006/relationships/tags" Target="../tags/tag26.xml"/>
  <Relationship Id="rId3" Type="http://schemas.openxmlformats.org/officeDocument/2006/relationships/slideLayout" Target="../slideLayouts/slideLayout2.xml"/>
  <Relationship Id="rId4" Type="http://schemas.openxmlformats.org/officeDocument/2006/relationships/notesSlide" Target="../notesSlides/notesSlide41.xml"/>
  <Relationship Id="rId5" Type="http://schemas.openxmlformats.org/officeDocument/2006/relationships/oleObject" Target="../embeddings/oleObject26.bin"/>
  <Relationship Id="rId6" Type="http://schemas.openxmlformats.org/officeDocument/2006/relationships/image" Target="../media/image1.emf"/>
</Relationships>

</file>

<file path=ppt/slides/_rels/slide42.xml.rels><?xml version="1.0" encoding="UTF-8"?>

<Relationships xmlns="http://schemas.openxmlformats.org/package/2006/relationships">
  <Relationship Id="rId1" Type="http://schemas.openxmlformats.org/officeDocument/2006/relationships/vmlDrawing" Target="../drawings/vmlDrawing27.vml"/>
  <Relationship Id="rId2" Type="http://schemas.openxmlformats.org/officeDocument/2006/relationships/tags" Target="../tags/tag27.xml"/>
  <Relationship Id="rId3" Type="http://schemas.openxmlformats.org/officeDocument/2006/relationships/slideLayout" Target="../slideLayouts/slideLayout2.xml"/>
  <Relationship Id="rId4" Type="http://schemas.openxmlformats.org/officeDocument/2006/relationships/notesSlide" Target="../notesSlides/notesSlide42.xml"/>
  <Relationship Id="rId5" Type="http://schemas.openxmlformats.org/officeDocument/2006/relationships/oleObject" Target="../embeddings/oleObject27.bin"/>
  <Relationship Id="rId6" Type="http://schemas.openxmlformats.org/officeDocument/2006/relationships/image" Target="../media/image1.emf"/>
  <Relationship Id="rId7" Type="http://schemas.openxmlformats.org/officeDocument/2006/relationships/image" Target="../media/image50.png"/>
  <Relationship Id="rId8" Type="http://schemas.openxmlformats.org/officeDocument/2006/relationships/image" Target="../media/image51.png"/>
</Relationships>

</file>

<file path=ppt/slides/_rels/slide43.xml.rels><?xml version="1.0" encoding="UTF-8"?>

<Relationships xmlns="http://schemas.openxmlformats.org/package/2006/relationships">
  <Relationship Id="rId1" Type="http://schemas.openxmlformats.org/officeDocument/2006/relationships/vmlDrawing" Target="../drawings/vmlDrawing28.vml"/>
  <Relationship Id="rId2" Type="http://schemas.openxmlformats.org/officeDocument/2006/relationships/tags" Target="../tags/tag28.xml"/>
  <Relationship Id="rId3" Type="http://schemas.openxmlformats.org/officeDocument/2006/relationships/slideLayout" Target="../slideLayouts/slideLayout2.xml"/>
  <Relationship Id="rId4" Type="http://schemas.openxmlformats.org/officeDocument/2006/relationships/notesSlide" Target="../notesSlides/notesSlide43.xml"/>
  <Relationship Id="rId5" Type="http://schemas.openxmlformats.org/officeDocument/2006/relationships/oleObject" Target="../embeddings/oleObject28.bin"/>
  <Relationship Id="rId6" Type="http://schemas.openxmlformats.org/officeDocument/2006/relationships/image" Target="../media/image1.emf"/>
  <Relationship Id="rId7" Type="http://schemas.openxmlformats.org/officeDocument/2006/relationships/image" Target="../media/image52.png"/>
  <Relationship Id="rId8" Type="http://schemas.openxmlformats.org/officeDocument/2006/relationships/image" Target="../media/image53.png"/>
  <Relationship Id="rId9" Type="http://schemas.openxmlformats.org/officeDocument/2006/relationships/image" Target="../media/image54.png"/>
</Relationships>

</file>

<file path=ppt/slides/_rels/slide44.xml.rels><?xml version="1.0" encoding="UTF-8"?>

<Relationships xmlns="http://schemas.openxmlformats.org/package/2006/relationships">
  <Relationship Id="rId1" Type="http://schemas.openxmlformats.org/officeDocument/2006/relationships/vmlDrawing" Target="../drawings/vmlDrawing29.vml"/>
  <Relationship Id="rId2" Type="http://schemas.openxmlformats.org/officeDocument/2006/relationships/tags" Target="../tags/tag29.xml"/>
  <Relationship Id="rId3" Type="http://schemas.openxmlformats.org/officeDocument/2006/relationships/slideLayout" Target="../slideLayouts/slideLayout2.xml"/>
  <Relationship Id="rId4" Type="http://schemas.openxmlformats.org/officeDocument/2006/relationships/notesSlide" Target="../notesSlides/notesSlide44.xml"/>
  <Relationship Id="rId5" Type="http://schemas.openxmlformats.org/officeDocument/2006/relationships/oleObject" Target="../embeddings/oleObject29.bin"/>
  <Relationship Id="rId6" Type="http://schemas.openxmlformats.org/officeDocument/2006/relationships/image" Target="../media/image1.emf"/>
  <Relationship Id="rId7" Type="http://schemas.openxmlformats.org/officeDocument/2006/relationships/image" Target="../media/image55.png"/>
  <Relationship Id="rId8" Type="http://schemas.openxmlformats.org/officeDocument/2006/relationships/image" Target="../media/image56.png"/>
</Relationships>

</file>

<file path=ppt/slides/_rels/slide45.xml.rels><?xml version="1.0" encoding="UTF-8"?>

<Relationships xmlns="http://schemas.openxmlformats.org/package/2006/relationships">
  <Relationship Id="rId1" Type="http://schemas.openxmlformats.org/officeDocument/2006/relationships/vmlDrawing" Target="../drawings/vmlDrawing30.vml"/>
  <Relationship Id="rId10" Type="http://schemas.openxmlformats.org/officeDocument/2006/relationships/image" Target="../media/image59.png"/>
  <Relationship Id="rId2" Type="http://schemas.openxmlformats.org/officeDocument/2006/relationships/tags" Target="../tags/tag30.xml"/>
  <Relationship Id="rId3" Type="http://schemas.openxmlformats.org/officeDocument/2006/relationships/slideLayout" Target="../slideLayouts/slideLayout2.xml"/>
  <Relationship Id="rId4" Type="http://schemas.openxmlformats.org/officeDocument/2006/relationships/notesSlide" Target="../notesSlides/notesSlide45.xml"/>
  <Relationship Id="rId5" Type="http://schemas.openxmlformats.org/officeDocument/2006/relationships/oleObject" Target="../embeddings/oleObject30.bin"/>
  <Relationship Id="rId6" Type="http://schemas.openxmlformats.org/officeDocument/2006/relationships/image" Target="../media/image1.emf"/>
  <Relationship Id="rId7" Type="http://schemas.openxmlformats.org/officeDocument/2006/relationships/image" Target="../media/image57.png"/>
  <Relationship Id="rId8" Type="http://schemas.openxmlformats.org/officeDocument/2006/relationships/image" Target="../media/image58.png"/>
  <Relationship Id="rId9" Type="http://schemas.openxmlformats.org/officeDocument/2006/relationships/image" Target="../media/image23.png"/>
</Relationships>

</file>

<file path=ppt/slides/_rels/slide46.xml.rels><?xml version="1.0" encoding="UTF-8"?>

<Relationships xmlns="http://schemas.openxmlformats.org/package/2006/relationships">
  <Relationship Id="rId1" Type="http://schemas.openxmlformats.org/officeDocument/2006/relationships/vmlDrawing" Target="../drawings/vmlDrawing31.vml"/>
  <Relationship Id="rId2" Type="http://schemas.openxmlformats.org/officeDocument/2006/relationships/tags" Target="../tags/tag31.xml"/>
  <Relationship Id="rId3" Type="http://schemas.openxmlformats.org/officeDocument/2006/relationships/slideLayout" Target="../slideLayouts/slideLayout2.xml"/>
  <Relationship Id="rId4" Type="http://schemas.openxmlformats.org/officeDocument/2006/relationships/notesSlide" Target="../notesSlides/notesSlide46.xml"/>
  <Relationship Id="rId5" Type="http://schemas.openxmlformats.org/officeDocument/2006/relationships/oleObject" Target="../embeddings/oleObject31.bin"/>
  <Relationship Id="rId6" Type="http://schemas.openxmlformats.org/officeDocument/2006/relationships/image" Target="../media/image1.emf"/>
  <Relationship Id="rId7" Type="http://schemas.openxmlformats.org/officeDocument/2006/relationships/image" Target="../media/image23.png"/>
  <Relationship Id="rId8" Type="http://schemas.openxmlformats.org/officeDocument/2006/relationships/image" Target="../media/image60.png"/>
</Relationships>

</file>

<file path=ppt/slides/_rels/slide47.xml.rels><?xml version="1.0" encoding="UTF-8"?>

<Relationships xmlns="http://schemas.openxmlformats.org/package/2006/relationships">
  <Relationship Id="rId1" Type="http://schemas.openxmlformats.org/officeDocument/2006/relationships/vmlDrawing" Target="../drawings/vmlDrawing32.vml"/>
  <Relationship Id="rId2" Type="http://schemas.openxmlformats.org/officeDocument/2006/relationships/tags" Target="../tags/tag32.xml"/>
  <Relationship Id="rId3" Type="http://schemas.openxmlformats.org/officeDocument/2006/relationships/slideLayout" Target="../slideLayouts/slideLayout2.xml"/>
  <Relationship Id="rId4" Type="http://schemas.openxmlformats.org/officeDocument/2006/relationships/notesSlide" Target="../notesSlides/notesSlide47.xml"/>
  <Relationship Id="rId5" Type="http://schemas.openxmlformats.org/officeDocument/2006/relationships/oleObject" Target="../embeddings/oleObject32.bin"/>
  <Relationship Id="rId6" Type="http://schemas.openxmlformats.org/officeDocument/2006/relationships/image" Target="../media/image1.emf"/>
  <Relationship Id="rId7" Type="http://schemas.openxmlformats.org/officeDocument/2006/relationships/image" Target="../media/image17.png"/>
  <Relationship Id="rId8" Type="http://schemas.openxmlformats.org/officeDocument/2006/relationships/image" Target="../media/image61.png"/>
</Relationships>

</file>

<file path=ppt/slides/_rels/slide48.xml.rels><?xml version="1.0" encoding="UTF-8"?>

<Relationships xmlns="http://schemas.openxmlformats.org/package/2006/relationships">
  <Relationship Id="rId1" Type="http://schemas.openxmlformats.org/officeDocument/2006/relationships/vmlDrawing" Target="../drawings/vmlDrawing33.vml"/>
  <Relationship Id="rId2" Type="http://schemas.openxmlformats.org/officeDocument/2006/relationships/tags" Target="../tags/tag33.xml"/>
  <Relationship Id="rId3" Type="http://schemas.openxmlformats.org/officeDocument/2006/relationships/slideLayout" Target="../slideLayouts/slideLayout2.xml"/>
  <Relationship Id="rId4" Type="http://schemas.openxmlformats.org/officeDocument/2006/relationships/notesSlide" Target="../notesSlides/notesSlide48.xml"/>
  <Relationship Id="rId5" Type="http://schemas.openxmlformats.org/officeDocument/2006/relationships/oleObject" Target="../embeddings/oleObject33.bin"/>
  <Relationship Id="rId6" Type="http://schemas.openxmlformats.org/officeDocument/2006/relationships/image" Target="../media/image1.emf"/>
  <Relationship Id="rId7" Type="http://schemas.openxmlformats.org/officeDocument/2006/relationships/image" Target="../media/image17.png"/>
  <Relationship Id="rId8" Type="http://schemas.openxmlformats.org/officeDocument/2006/relationships/image" Target="../media/image20.png"/>
  <Relationship Id="rId9" Type="http://schemas.openxmlformats.org/officeDocument/2006/relationships/image" Target="../media/image21.png"/>
</Relationships>

</file>

<file path=ppt/slides/_rels/slide49.xml.rels><?xml version="1.0" encoding="UTF-8"?>

<Relationships xmlns="http://schemas.openxmlformats.org/package/2006/relationships">
  <Relationship Id="rId1" Type="http://schemas.openxmlformats.org/officeDocument/2006/relationships/vmlDrawing" Target="../drawings/vmlDrawing34.vml"/>
  <Relationship Id="rId2" Type="http://schemas.openxmlformats.org/officeDocument/2006/relationships/tags" Target="../tags/tag34.xml"/>
  <Relationship Id="rId3" Type="http://schemas.openxmlformats.org/officeDocument/2006/relationships/slideLayout" Target="../slideLayouts/slideLayout2.xml"/>
  <Relationship Id="rId4" Type="http://schemas.openxmlformats.org/officeDocument/2006/relationships/notesSlide" Target="../notesSlides/notesSlide49.xml"/>
  <Relationship Id="rId5" Type="http://schemas.openxmlformats.org/officeDocument/2006/relationships/oleObject" Target="../embeddings/oleObject34.bin"/>
  <Relationship Id="rId6" Type="http://schemas.openxmlformats.org/officeDocument/2006/relationships/image" Target="../media/image1.emf"/>
  <Relationship Id="rId7" Type="http://schemas.openxmlformats.org/officeDocument/2006/relationships/image" Target="../media/image17.png"/>
  <Relationship Id="rId8" Type="http://schemas.openxmlformats.org/officeDocument/2006/relationships/image" Target="../media/image62.png"/>
  <Relationship Id="rId9" Type="http://schemas.openxmlformats.org/officeDocument/2006/relationships/image" Target="../media/image63.png"/>
</Relationships>

</file>

<file path=ppt/slides/_rels/slide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5.png"/>
  <Relationship Id="rId4" Type="http://schemas.openxmlformats.org/officeDocument/2006/relationships/image" Target="../media/image6.png"/>
</Relationships>

</file>

<file path=ppt/slides/_rels/slide50.xml.rels><?xml version="1.0" encoding="UTF-8"?>

<Relationships xmlns="http://schemas.openxmlformats.org/package/2006/relationships">
  <Relationship Id="rId1" Type="http://schemas.openxmlformats.org/officeDocument/2006/relationships/vmlDrawing" Target="../drawings/vmlDrawing35.vml"/>
  <Relationship Id="rId2" Type="http://schemas.openxmlformats.org/officeDocument/2006/relationships/tags" Target="../tags/tag35.xml"/>
  <Relationship Id="rId3" Type="http://schemas.openxmlformats.org/officeDocument/2006/relationships/slideLayout" Target="../slideLayouts/slideLayout2.xml"/>
  <Relationship Id="rId4" Type="http://schemas.openxmlformats.org/officeDocument/2006/relationships/notesSlide" Target="../notesSlides/notesSlide50.xml"/>
  <Relationship Id="rId5" Type="http://schemas.openxmlformats.org/officeDocument/2006/relationships/oleObject" Target="../embeddings/oleObject35.bin"/>
  <Relationship Id="rId6" Type="http://schemas.openxmlformats.org/officeDocument/2006/relationships/image" Target="../media/image1.emf"/>
  <Relationship Id="rId7" Type="http://schemas.openxmlformats.org/officeDocument/2006/relationships/image" Target="../media/image64.png"/>
  <Relationship Id="rId8" Type="http://schemas.openxmlformats.org/officeDocument/2006/relationships/image" Target="../media/image65.png"/>
  <Relationship Id="rId9" Type="http://schemas.openxmlformats.org/officeDocument/2006/relationships/image" Target="../media/image66.png"/>
</Relationships>

</file>

<file path=ppt/slides/_rels/slide51.xml.rels><?xml version="1.0" encoding="UTF-8"?>

<Relationships xmlns="http://schemas.openxmlformats.org/package/2006/relationships">
  <Relationship Id="rId1" Type="http://schemas.openxmlformats.org/officeDocument/2006/relationships/vmlDrawing" Target="../drawings/vmlDrawing36.vml"/>
  <Relationship Id="rId2" Type="http://schemas.openxmlformats.org/officeDocument/2006/relationships/tags" Target="../tags/tag36.xml"/>
  <Relationship Id="rId3" Type="http://schemas.openxmlformats.org/officeDocument/2006/relationships/slideLayout" Target="../slideLayouts/slideLayout2.xml"/>
  <Relationship Id="rId4" Type="http://schemas.openxmlformats.org/officeDocument/2006/relationships/notesSlide" Target="../notesSlides/notesSlide51.xml"/>
  <Relationship Id="rId5" Type="http://schemas.openxmlformats.org/officeDocument/2006/relationships/oleObject" Target="../embeddings/oleObject36.bin"/>
  <Relationship Id="rId6" Type="http://schemas.openxmlformats.org/officeDocument/2006/relationships/image" Target="../media/image1.emf"/>
  <Relationship Id="rId7" Type="http://schemas.openxmlformats.org/officeDocument/2006/relationships/image" Target="../media/image64.png"/>
  <Relationship Id="rId8" Type="http://schemas.openxmlformats.org/officeDocument/2006/relationships/image" Target="../media/image67.png"/>
  <Relationship Id="rId9" Type="http://schemas.openxmlformats.org/officeDocument/2006/relationships/image" Target="../media/image68.png"/>
</Relationships>

</file>

<file path=ppt/slides/_rels/slide52.xml.rels><?xml version="1.0" encoding="UTF-8"?>

<Relationships xmlns="http://schemas.openxmlformats.org/package/2006/relationships">
  <Relationship Id="rId1" Type="http://schemas.openxmlformats.org/officeDocument/2006/relationships/vmlDrawing" Target="../drawings/vmlDrawing37.vml"/>
  <Relationship Id="rId2" Type="http://schemas.openxmlformats.org/officeDocument/2006/relationships/tags" Target="../tags/tag37.xml"/>
  <Relationship Id="rId3" Type="http://schemas.openxmlformats.org/officeDocument/2006/relationships/slideLayout" Target="../slideLayouts/slideLayout2.xml"/>
  <Relationship Id="rId4" Type="http://schemas.openxmlformats.org/officeDocument/2006/relationships/notesSlide" Target="../notesSlides/notesSlide52.xml"/>
  <Relationship Id="rId5" Type="http://schemas.openxmlformats.org/officeDocument/2006/relationships/oleObject" Target="../embeddings/oleObject37.bin"/>
  <Relationship Id="rId6" Type="http://schemas.openxmlformats.org/officeDocument/2006/relationships/image" Target="../media/image1.emf"/>
  <Relationship Id="rId7" Type="http://schemas.openxmlformats.org/officeDocument/2006/relationships/image" Target="../media/image64.png"/>
  <Relationship Id="rId8" Type="http://schemas.openxmlformats.org/officeDocument/2006/relationships/image" Target="../media/image69.png"/>
</Relationships>

</file>

<file path=ppt/slides/_rels/slide53.xml.rels><?xml version="1.0" encoding="UTF-8"?>

<Relationships xmlns="http://schemas.openxmlformats.org/package/2006/relationships">
  <Relationship Id="rId1" Type="http://schemas.openxmlformats.org/officeDocument/2006/relationships/vmlDrawing" Target="../drawings/vmlDrawing38.vml"/>
  <Relationship Id="rId2" Type="http://schemas.openxmlformats.org/officeDocument/2006/relationships/tags" Target="../tags/tag38.xml"/>
  <Relationship Id="rId3" Type="http://schemas.openxmlformats.org/officeDocument/2006/relationships/slideLayout" Target="../slideLayouts/slideLayout2.xml"/>
  <Relationship Id="rId4" Type="http://schemas.openxmlformats.org/officeDocument/2006/relationships/notesSlide" Target="../notesSlides/notesSlide53.xml"/>
  <Relationship Id="rId5" Type="http://schemas.openxmlformats.org/officeDocument/2006/relationships/oleObject" Target="../embeddings/oleObject38.bin"/>
  <Relationship Id="rId6" Type="http://schemas.openxmlformats.org/officeDocument/2006/relationships/image" Target="../media/image1.emf"/>
  <Relationship Id="rId7" Type="http://schemas.openxmlformats.org/officeDocument/2006/relationships/image" Target="../media/image70.png"/>
  <Relationship Id="rId8" Type="http://schemas.openxmlformats.org/officeDocument/2006/relationships/image" Target="../media/image71.png"/>
</Relationships>

</file>

<file path=ppt/slides/_rels/slide54.xml.rels><?xml version="1.0" encoding="UTF-8"?>

<Relationships xmlns="http://schemas.openxmlformats.org/package/2006/relationships">
  <Relationship Id="rId1" Type="http://schemas.openxmlformats.org/officeDocument/2006/relationships/vmlDrawing" Target="../drawings/vmlDrawing39.vml"/>
  <Relationship Id="rId2" Type="http://schemas.openxmlformats.org/officeDocument/2006/relationships/tags" Target="../tags/tag39.xml"/>
  <Relationship Id="rId3" Type="http://schemas.openxmlformats.org/officeDocument/2006/relationships/slideLayout" Target="../slideLayouts/slideLayout2.xml"/>
  <Relationship Id="rId4" Type="http://schemas.openxmlformats.org/officeDocument/2006/relationships/notesSlide" Target="../notesSlides/notesSlide54.xml"/>
  <Relationship Id="rId5" Type="http://schemas.openxmlformats.org/officeDocument/2006/relationships/oleObject" Target="../embeddings/oleObject39.bin"/>
  <Relationship Id="rId6" Type="http://schemas.openxmlformats.org/officeDocument/2006/relationships/image" Target="../media/image1.emf"/>
  <Relationship Id="rId7" Type="http://schemas.openxmlformats.org/officeDocument/2006/relationships/image" Target="../media/image72.png"/>
  <Relationship Id="rId8" Type="http://schemas.openxmlformats.org/officeDocument/2006/relationships/image" Target="../media/image73.png"/>
</Relationships>

</file>

<file path=ppt/slides/_rels/slide55.xml.rels><?xml version="1.0" encoding="UTF-8"?>

<Relationships xmlns="http://schemas.openxmlformats.org/package/2006/relationships">
  <Relationship Id="rId1" Type="http://schemas.openxmlformats.org/officeDocument/2006/relationships/vmlDrawing" Target="../drawings/vmlDrawing40.vml"/>
  <Relationship Id="rId2" Type="http://schemas.openxmlformats.org/officeDocument/2006/relationships/tags" Target="../tags/tag40.xml"/>
  <Relationship Id="rId3" Type="http://schemas.openxmlformats.org/officeDocument/2006/relationships/slideLayout" Target="../slideLayouts/slideLayout2.xml"/>
  <Relationship Id="rId4" Type="http://schemas.openxmlformats.org/officeDocument/2006/relationships/notesSlide" Target="../notesSlides/notesSlide55.xml"/>
  <Relationship Id="rId5" Type="http://schemas.openxmlformats.org/officeDocument/2006/relationships/oleObject" Target="../embeddings/oleObject40.bin"/>
  <Relationship Id="rId6" Type="http://schemas.openxmlformats.org/officeDocument/2006/relationships/image" Target="../media/image1.emf"/>
  <Relationship Id="rId7" Type="http://schemas.openxmlformats.org/officeDocument/2006/relationships/image" Target="../media/image74.png"/>
  <Relationship Id="rId8" Type="http://schemas.openxmlformats.org/officeDocument/2006/relationships/image" Target="../media/image75.png"/>
</Relationships>

</file>

<file path=ppt/slides/_rels/slide56.xml.rels><?xml version="1.0" encoding="UTF-8"?>

<Relationships xmlns="http://schemas.openxmlformats.org/package/2006/relationships">
  <Relationship Id="rId1" Type="http://schemas.openxmlformats.org/officeDocument/2006/relationships/vmlDrawing" Target="../drawings/vmlDrawing41.vml"/>
  <Relationship Id="rId2" Type="http://schemas.openxmlformats.org/officeDocument/2006/relationships/tags" Target="../tags/tag41.xml"/>
  <Relationship Id="rId3" Type="http://schemas.openxmlformats.org/officeDocument/2006/relationships/slideLayout" Target="../slideLayouts/slideLayout2.xml"/>
  <Relationship Id="rId4" Type="http://schemas.openxmlformats.org/officeDocument/2006/relationships/notesSlide" Target="../notesSlides/notesSlide56.xml"/>
  <Relationship Id="rId5" Type="http://schemas.openxmlformats.org/officeDocument/2006/relationships/oleObject" Target="../embeddings/oleObject41.bin"/>
  <Relationship Id="rId6" Type="http://schemas.openxmlformats.org/officeDocument/2006/relationships/image" Target="../media/image1.emf"/>
  <Relationship Id="rId7" Type="http://schemas.openxmlformats.org/officeDocument/2006/relationships/image" Target="../media/image74.png"/>
  <Relationship Id="rId8" Type="http://schemas.openxmlformats.org/officeDocument/2006/relationships/image" Target="../media/image76.png"/>
  <Relationship Id="rId9" Type="http://schemas.openxmlformats.org/officeDocument/2006/relationships/image" Target="../media/image77.png"/>
</Relationships>

</file>

<file path=ppt/slides/_rels/slide5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57.xml"/>
</Relationships>

</file>

<file path=ppt/slides/_rels/slide58.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58.xml"/>
  <Relationship Id="rId3" Type="http://schemas.openxmlformats.org/officeDocument/2006/relationships/image" Target="../media/image78.png"/>
  <Relationship Id="rId4" Type="http://schemas.openxmlformats.org/officeDocument/2006/relationships/image" Target="../media/image79.png"/>
</Relationships>

</file>

<file path=ppt/slides/_rels/slide5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59.xml"/>
  <Relationship Id="rId3" Type="http://schemas.openxmlformats.org/officeDocument/2006/relationships/image" Target="../media/image78.png"/>
  <Relationship Id="rId4" Type="http://schemas.openxmlformats.org/officeDocument/2006/relationships/image" Target="../media/image80.png"/>
  <Relationship Id="rId5" Type="http://schemas.openxmlformats.org/officeDocument/2006/relationships/image" Target="../media/image81.png"/>
  <Relationship Id="rId6" Type="http://schemas.openxmlformats.org/officeDocument/2006/relationships/image" Target="../media/image82.png"/>
  <Relationship Id="rId7" Type="http://schemas.openxmlformats.org/officeDocument/2006/relationships/image" Target="../media/image83.png"/>
  <Relationship Id="rId8" Type="http://schemas.openxmlformats.org/officeDocument/2006/relationships/image" Target="../media/image84.png"/>
  <Relationship Id="rId9" Type="http://schemas.openxmlformats.org/officeDocument/2006/relationships/image" Target="../media/image85.png"/>
</Relationships>

</file>

<file path=ppt/slides/_rels/slide6.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6.xml"/>
</Relationships>

</file>

<file path=ppt/slides/_rels/slide60.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60.xml"/>
</Relationships>

</file>

<file path=ppt/slides/_rels/slide61.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61.xml"/>
</Relationships>

</file>

<file path=ppt/slides/_rels/slide62.xml.rels><?xml version="1.0" encoding="UTF-8"?>

<Relationships xmlns="http://schemas.openxmlformats.org/package/2006/relationships">
  <Relationship Id="rId1" Type="http://schemas.openxmlformats.org/officeDocument/2006/relationships/vmlDrawing" Target="../drawings/vmlDrawing42.vml"/>
  <Relationship Id="rId2" Type="http://schemas.openxmlformats.org/officeDocument/2006/relationships/tags" Target="../tags/tag42.xml"/>
  <Relationship Id="rId3" Type="http://schemas.openxmlformats.org/officeDocument/2006/relationships/slideLayout" Target="../slideLayouts/slideLayout2.xml"/>
  <Relationship Id="rId4" Type="http://schemas.openxmlformats.org/officeDocument/2006/relationships/notesSlide" Target="../notesSlides/notesSlide62.xml"/>
  <Relationship Id="rId5" Type="http://schemas.openxmlformats.org/officeDocument/2006/relationships/oleObject" Target="../embeddings/oleObject42.bin"/>
  <Relationship Id="rId6" Type="http://schemas.openxmlformats.org/officeDocument/2006/relationships/image" Target="../media/image1.emf"/>
  <Relationship Id="rId7" Type="http://schemas.openxmlformats.org/officeDocument/2006/relationships/image" Target="../media/image13.png"/>
</Relationships>

</file>

<file path=ppt/slides/_rels/slide63.xml.rels><?xml version="1.0" encoding="UTF-8"?>

<Relationships xmlns="http://schemas.openxmlformats.org/package/2006/relationships">
  <Relationship Id="rId1" Type="http://schemas.openxmlformats.org/officeDocument/2006/relationships/vmlDrawing" Target="../drawings/vmlDrawing43.vml"/>
  <Relationship Id="rId2" Type="http://schemas.openxmlformats.org/officeDocument/2006/relationships/tags" Target="../tags/tag43.xml"/>
  <Relationship Id="rId3" Type="http://schemas.openxmlformats.org/officeDocument/2006/relationships/slideLayout" Target="../slideLayouts/slideLayout2.xml"/>
  <Relationship Id="rId4" Type="http://schemas.openxmlformats.org/officeDocument/2006/relationships/notesSlide" Target="../notesSlides/notesSlide63.xml"/>
  <Relationship Id="rId5" Type="http://schemas.openxmlformats.org/officeDocument/2006/relationships/oleObject" Target="../embeddings/oleObject43.bin"/>
  <Relationship Id="rId6" Type="http://schemas.openxmlformats.org/officeDocument/2006/relationships/image" Target="../media/image1.emf"/>
  <Relationship Id="rId7" Type="http://schemas.openxmlformats.org/officeDocument/2006/relationships/image" Target="../media/image86.png"/>
  <Relationship Id="rId8" Type="http://schemas.openxmlformats.org/officeDocument/2006/relationships/image" Target="../media/image87.png"/>
</Relationships>

</file>

<file path=ppt/slides/_rels/slide64.xml.rels><?xml version="1.0" encoding="UTF-8"?>

<Relationships xmlns="http://schemas.openxmlformats.org/package/2006/relationships">
  <Relationship Id="rId1" Type="http://schemas.openxmlformats.org/officeDocument/2006/relationships/vmlDrawing" Target="../drawings/vmlDrawing44.vml"/>
  <Relationship Id="rId2" Type="http://schemas.openxmlformats.org/officeDocument/2006/relationships/tags" Target="../tags/tag44.xml"/>
  <Relationship Id="rId3" Type="http://schemas.openxmlformats.org/officeDocument/2006/relationships/slideLayout" Target="../slideLayouts/slideLayout2.xml"/>
  <Relationship Id="rId4" Type="http://schemas.openxmlformats.org/officeDocument/2006/relationships/notesSlide" Target="../notesSlides/notesSlide64.xml"/>
  <Relationship Id="rId5" Type="http://schemas.openxmlformats.org/officeDocument/2006/relationships/oleObject" Target="../embeddings/oleObject44.bin"/>
  <Relationship Id="rId6" Type="http://schemas.openxmlformats.org/officeDocument/2006/relationships/image" Target="../media/image1.emf"/>
  <Relationship Id="rId7" Type="http://schemas.openxmlformats.org/officeDocument/2006/relationships/image" Target="../media/image88.png"/>
  <Relationship Id="rId8" Type="http://schemas.openxmlformats.org/officeDocument/2006/relationships/image" Target="../media/image89.png"/>
</Relationships>

</file>

<file path=ppt/slides/_rels/slide65.xml.rels><?xml version="1.0" encoding="UTF-8"?>

<Relationships xmlns="http://schemas.openxmlformats.org/package/2006/relationships">
  <Relationship Id="rId1" Type="http://schemas.openxmlformats.org/officeDocument/2006/relationships/vmlDrawing" Target="../drawings/vmlDrawing45.vml"/>
  <Relationship Id="rId2" Type="http://schemas.openxmlformats.org/officeDocument/2006/relationships/tags" Target="../tags/tag45.xml"/>
  <Relationship Id="rId3" Type="http://schemas.openxmlformats.org/officeDocument/2006/relationships/slideLayout" Target="../slideLayouts/slideLayout2.xml"/>
  <Relationship Id="rId4" Type="http://schemas.openxmlformats.org/officeDocument/2006/relationships/notesSlide" Target="../notesSlides/notesSlide65.xml"/>
  <Relationship Id="rId5" Type="http://schemas.openxmlformats.org/officeDocument/2006/relationships/oleObject" Target="../embeddings/oleObject45.bin"/>
  <Relationship Id="rId6" Type="http://schemas.openxmlformats.org/officeDocument/2006/relationships/image" Target="../media/image1.emf"/>
  <Relationship Id="rId7" Type="http://schemas.openxmlformats.org/officeDocument/2006/relationships/image" Target="../media/image90.png"/>
  <Relationship Id="rId8" Type="http://schemas.openxmlformats.org/officeDocument/2006/relationships/image" Target="../media/image91.png"/>
  <Relationship Id="rId9" Type="http://schemas.openxmlformats.org/officeDocument/2006/relationships/image" Target="../media/image92.png"/>
</Relationships>

</file>

<file path=ppt/slides/_rels/slide66.xml.rels><?xml version="1.0" encoding="UTF-8"?>

<Relationships xmlns="http://schemas.openxmlformats.org/package/2006/relationships">
  <Relationship Id="rId1" Type="http://schemas.openxmlformats.org/officeDocument/2006/relationships/vmlDrawing" Target="../drawings/vmlDrawing46.vml"/>
  <Relationship Id="rId10" Type="http://schemas.openxmlformats.org/officeDocument/2006/relationships/image" Target="../media/image95.png"/>
  <Relationship Id="rId2" Type="http://schemas.openxmlformats.org/officeDocument/2006/relationships/tags" Target="../tags/tag46.xml"/>
  <Relationship Id="rId3" Type="http://schemas.openxmlformats.org/officeDocument/2006/relationships/slideLayout" Target="../slideLayouts/slideLayout2.xml"/>
  <Relationship Id="rId4" Type="http://schemas.openxmlformats.org/officeDocument/2006/relationships/notesSlide" Target="../notesSlides/notesSlide66.xml"/>
  <Relationship Id="rId5" Type="http://schemas.openxmlformats.org/officeDocument/2006/relationships/oleObject" Target="../embeddings/oleObject46.bin"/>
  <Relationship Id="rId6" Type="http://schemas.openxmlformats.org/officeDocument/2006/relationships/image" Target="../media/image1.emf"/>
  <Relationship Id="rId7" Type="http://schemas.openxmlformats.org/officeDocument/2006/relationships/image" Target="../media/image90.png"/>
  <Relationship Id="rId8" Type="http://schemas.openxmlformats.org/officeDocument/2006/relationships/image" Target="../media/image93.png"/>
  <Relationship Id="rId9" Type="http://schemas.openxmlformats.org/officeDocument/2006/relationships/image" Target="../media/image94.png"/>
</Relationships>

</file>

<file path=ppt/slides/_rels/slide67.xml.rels><?xml version="1.0" encoding="UTF-8"?>

<Relationships xmlns="http://schemas.openxmlformats.org/package/2006/relationships">
  <Relationship Id="rId1" Type="http://schemas.openxmlformats.org/officeDocument/2006/relationships/vmlDrawing" Target="../drawings/vmlDrawing47.vml"/>
  <Relationship Id="rId2" Type="http://schemas.openxmlformats.org/officeDocument/2006/relationships/tags" Target="../tags/tag47.xml"/>
  <Relationship Id="rId3" Type="http://schemas.openxmlformats.org/officeDocument/2006/relationships/slideLayout" Target="../slideLayouts/slideLayout2.xml"/>
  <Relationship Id="rId4" Type="http://schemas.openxmlformats.org/officeDocument/2006/relationships/notesSlide" Target="../notesSlides/notesSlide67.xml"/>
  <Relationship Id="rId5" Type="http://schemas.openxmlformats.org/officeDocument/2006/relationships/oleObject" Target="../embeddings/oleObject47.bin"/>
  <Relationship Id="rId6" Type="http://schemas.openxmlformats.org/officeDocument/2006/relationships/image" Target="../media/image1.emf"/>
  <Relationship Id="rId7" Type="http://schemas.openxmlformats.org/officeDocument/2006/relationships/image" Target="../media/image90.png"/>
  <Relationship Id="rId8" Type="http://schemas.openxmlformats.org/officeDocument/2006/relationships/image" Target="../media/image95.png"/>
</Relationships>

</file>

<file path=ppt/slides/_rels/slide68.xml.rels><?xml version="1.0" encoding="UTF-8"?>

<Relationships xmlns="http://schemas.openxmlformats.org/package/2006/relationships">
  <Relationship Id="rId1" Type="http://schemas.openxmlformats.org/officeDocument/2006/relationships/vmlDrawing" Target="../drawings/vmlDrawing48.vml"/>
  <Relationship Id="rId2" Type="http://schemas.openxmlformats.org/officeDocument/2006/relationships/tags" Target="../tags/tag48.xml"/>
  <Relationship Id="rId3" Type="http://schemas.openxmlformats.org/officeDocument/2006/relationships/slideLayout" Target="../slideLayouts/slideLayout2.xml"/>
  <Relationship Id="rId4" Type="http://schemas.openxmlformats.org/officeDocument/2006/relationships/notesSlide" Target="../notesSlides/notesSlide68.xml"/>
  <Relationship Id="rId5" Type="http://schemas.openxmlformats.org/officeDocument/2006/relationships/oleObject" Target="../embeddings/oleObject48.bin"/>
  <Relationship Id="rId6" Type="http://schemas.openxmlformats.org/officeDocument/2006/relationships/image" Target="../media/image1.emf"/>
</Relationships>

</file>

<file path=ppt/slides/_rels/slide69.xml.rels><?xml version="1.0" encoding="UTF-8"?>

<Relationships xmlns="http://schemas.openxmlformats.org/package/2006/relationships">
  <Relationship Id="rId1" Type="http://schemas.openxmlformats.org/officeDocument/2006/relationships/vmlDrawing" Target="../drawings/vmlDrawing49.vml"/>
  <Relationship Id="rId2" Type="http://schemas.openxmlformats.org/officeDocument/2006/relationships/tags" Target="../tags/tag49.xml"/>
  <Relationship Id="rId3" Type="http://schemas.openxmlformats.org/officeDocument/2006/relationships/slideLayout" Target="../slideLayouts/slideLayout2.xml"/>
  <Relationship Id="rId4" Type="http://schemas.openxmlformats.org/officeDocument/2006/relationships/notesSlide" Target="../notesSlides/notesSlide69.xml"/>
  <Relationship Id="rId5" Type="http://schemas.openxmlformats.org/officeDocument/2006/relationships/oleObject" Target="../embeddings/oleObject49.bin"/>
  <Relationship Id="rId6" Type="http://schemas.openxmlformats.org/officeDocument/2006/relationships/image" Target="../media/image1.emf"/>
  <Relationship Id="rId7" Type="http://schemas.openxmlformats.org/officeDocument/2006/relationships/image" Target="../media/image90.png"/>
  <Relationship Id="rId8" Type="http://schemas.openxmlformats.org/officeDocument/2006/relationships/image" Target="../media/image93.png"/>
</Relationships>

</file>

<file path=ppt/slides/_rels/slide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image" Target="../media/image7.png"/>
  <Relationship Id="rId4" Type="http://schemas.openxmlformats.org/officeDocument/2006/relationships/image" Target="../media/image8.png"/>
</Relationships>

</file>

<file path=ppt/slides/_rels/slide70.xml.rels><?xml version="1.0" encoding="UTF-8"?>

<Relationships xmlns="http://schemas.openxmlformats.org/package/2006/relationships">
  <Relationship Id="rId1" Type="http://schemas.openxmlformats.org/officeDocument/2006/relationships/vmlDrawing" Target="../drawings/vmlDrawing50.vml"/>
  <Relationship Id="rId2" Type="http://schemas.openxmlformats.org/officeDocument/2006/relationships/tags" Target="../tags/tag50.xml"/>
  <Relationship Id="rId3" Type="http://schemas.openxmlformats.org/officeDocument/2006/relationships/slideLayout" Target="../slideLayouts/slideLayout2.xml"/>
  <Relationship Id="rId4" Type="http://schemas.openxmlformats.org/officeDocument/2006/relationships/notesSlide" Target="../notesSlides/notesSlide70.xml"/>
  <Relationship Id="rId5" Type="http://schemas.openxmlformats.org/officeDocument/2006/relationships/oleObject" Target="../embeddings/oleObject50.bin"/>
  <Relationship Id="rId6" Type="http://schemas.openxmlformats.org/officeDocument/2006/relationships/image" Target="../media/image1.emf"/>
  <Relationship Id="rId7" Type="http://schemas.openxmlformats.org/officeDocument/2006/relationships/image" Target="../media/image90.png"/>
  <Relationship Id="rId8" Type="http://schemas.openxmlformats.org/officeDocument/2006/relationships/image" Target="../media/image94.png"/>
</Relationships>

</file>

<file path=ppt/slides/_rels/slide71.xml.rels><?xml version="1.0" encoding="UTF-8"?>

<Relationships xmlns="http://schemas.openxmlformats.org/package/2006/relationships">
  <Relationship Id="rId1" Type="http://schemas.openxmlformats.org/officeDocument/2006/relationships/vmlDrawing" Target="../drawings/vmlDrawing51.vml"/>
  <Relationship Id="rId2" Type="http://schemas.openxmlformats.org/officeDocument/2006/relationships/tags" Target="../tags/tag51.xml"/>
  <Relationship Id="rId3" Type="http://schemas.openxmlformats.org/officeDocument/2006/relationships/slideLayout" Target="../slideLayouts/slideLayout2.xml"/>
  <Relationship Id="rId4" Type="http://schemas.openxmlformats.org/officeDocument/2006/relationships/notesSlide" Target="../notesSlides/notesSlide71.xml"/>
  <Relationship Id="rId5" Type="http://schemas.openxmlformats.org/officeDocument/2006/relationships/oleObject" Target="../embeddings/oleObject51.bin"/>
  <Relationship Id="rId6" Type="http://schemas.openxmlformats.org/officeDocument/2006/relationships/image" Target="../media/image1.emf"/>
  <Relationship Id="rId7" Type="http://schemas.openxmlformats.org/officeDocument/2006/relationships/image" Target="../media/image86.png"/>
  <Relationship Id="rId8" Type="http://schemas.openxmlformats.org/officeDocument/2006/relationships/image" Target="../media/image96.png"/>
</Relationships>

</file>

<file path=ppt/slides/_rels/slide72.xml.rels><?xml version="1.0" encoding="UTF-8"?>

<Relationships xmlns="http://schemas.openxmlformats.org/package/2006/relationships">
  <Relationship Id="rId1" Type="http://schemas.openxmlformats.org/officeDocument/2006/relationships/vmlDrawing" Target="../drawings/vmlDrawing52.vml"/>
  <Relationship Id="rId2" Type="http://schemas.openxmlformats.org/officeDocument/2006/relationships/tags" Target="../tags/tag52.xml"/>
  <Relationship Id="rId3" Type="http://schemas.openxmlformats.org/officeDocument/2006/relationships/slideLayout" Target="../slideLayouts/slideLayout2.xml"/>
  <Relationship Id="rId4" Type="http://schemas.openxmlformats.org/officeDocument/2006/relationships/notesSlide" Target="../notesSlides/notesSlide72.xml"/>
  <Relationship Id="rId5" Type="http://schemas.openxmlformats.org/officeDocument/2006/relationships/oleObject" Target="../embeddings/oleObject52.bin"/>
  <Relationship Id="rId6" Type="http://schemas.openxmlformats.org/officeDocument/2006/relationships/image" Target="../media/image1.emf"/>
  <Relationship Id="rId7" Type="http://schemas.openxmlformats.org/officeDocument/2006/relationships/image" Target="../media/image97.png"/>
  <Relationship Id="rId8" Type="http://schemas.openxmlformats.org/officeDocument/2006/relationships/image" Target="../media/image98.png"/>
</Relationships>

</file>

<file path=ppt/slides/_rels/slide73.xml.rels><?xml version="1.0" encoding="UTF-8"?>

<Relationships xmlns="http://schemas.openxmlformats.org/package/2006/relationships">
  <Relationship Id="rId1" Type="http://schemas.openxmlformats.org/officeDocument/2006/relationships/vmlDrawing" Target="../drawings/vmlDrawing53.vml"/>
  <Relationship Id="rId2" Type="http://schemas.openxmlformats.org/officeDocument/2006/relationships/tags" Target="../tags/tag53.xml"/>
  <Relationship Id="rId3" Type="http://schemas.openxmlformats.org/officeDocument/2006/relationships/slideLayout" Target="../slideLayouts/slideLayout2.xml"/>
  <Relationship Id="rId4" Type="http://schemas.openxmlformats.org/officeDocument/2006/relationships/notesSlide" Target="../notesSlides/notesSlide73.xml"/>
  <Relationship Id="rId5" Type="http://schemas.openxmlformats.org/officeDocument/2006/relationships/oleObject" Target="../embeddings/oleObject53.bin"/>
  <Relationship Id="rId6" Type="http://schemas.openxmlformats.org/officeDocument/2006/relationships/image" Target="../media/image1.emf"/>
  <Relationship Id="rId7" Type="http://schemas.openxmlformats.org/officeDocument/2006/relationships/image" Target="../media/image99.png"/>
  <Relationship Id="rId8" Type="http://schemas.openxmlformats.org/officeDocument/2006/relationships/image" Target="../media/image100.png"/>
  <Relationship Id="rId9" Type="http://schemas.openxmlformats.org/officeDocument/2006/relationships/image" Target="../media/image101.png"/>
</Relationships>

</file>

<file path=ppt/slides/_rels/slide74.xml.rels><?xml version="1.0" encoding="UTF-8"?>

<Relationships xmlns="http://schemas.openxmlformats.org/package/2006/relationships">
  <Relationship Id="rId1" Type="http://schemas.openxmlformats.org/officeDocument/2006/relationships/vmlDrawing" Target="../drawings/vmlDrawing54.vml"/>
  <Relationship Id="rId2" Type="http://schemas.openxmlformats.org/officeDocument/2006/relationships/tags" Target="../tags/tag54.xml"/>
  <Relationship Id="rId3" Type="http://schemas.openxmlformats.org/officeDocument/2006/relationships/slideLayout" Target="../slideLayouts/slideLayout2.xml"/>
  <Relationship Id="rId4" Type="http://schemas.openxmlformats.org/officeDocument/2006/relationships/notesSlide" Target="../notesSlides/notesSlide74.xml"/>
  <Relationship Id="rId5" Type="http://schemas.openxmlformats.org/officeDocument/2006/relationships/oleObject" Target="../embeddings/oleObject54.bin"/>
  <Relationship Id="rId6" Type="http://schemas.openxmlformats.org/officeDocument/2006/relationships/image" Target="../media/image1.emf"/>
  <Relationship Id="rId7" Type="http://schemas.openxmlformats.org/officeDocument/2006/relationships/image" Target="../media/image99.png"/>
  <Relationship Id="rId8" Type="http://schemas.openxmlformats.org/officeDocument/2006/relationships/image" Target="../media/image95.png"/>
</Relationships>

</file>

<file path=ppt/slides/_rels/slide75.xml.rels><?xml version="1.0" encoding="UTF-8"?>

<Relationships xmlns="http://schemas.openxmlformats.org/package/2006/relationships">
  <Relationship Id="rId1" Type="http://schemas.openxmlformats.org/officeDocument/2006/relationships/vmlDrawing" Target="../drawings/vmlDrawing55.vml"/>
  <Relationship Id="rId2" Type="http://schemas.openxmlformats.org/officeDocument/2006/relationships/tags" Target="../tags/tag55.xml"/>
  <Relationship Id="rId3" Type="http://schemas.openxmlformats.org/officeDocument/2006/relationships/slideLayout" Target="../slideLayouts/slideLayout2.xml"/>
  <Relationship Id="rId4" Type="http://schemas.openxmlformats.org/officeDocument/2006/relationships/notesSlide" Target="../notesSlides/notesSlide75.xml"/>
  <Relationship Id="rId5" Type="http://schemas.openxmlformats.org/officeDocument/2006/relationships/oleObject" Target="../embeddings/oleObject55.bin"/>
  <Relationship Id="rId6" Type="http://schemas.openxmlformats.org/officeDocument/2006/relationships/image" Target="../media/image1.emf"/>
  <Relationship Id="rId7" Type="http://schemas.openxmlformats.org/officeDocument/2006/relationships/image" Target="../media/image102.png"/>
  <Relationship Id="rId8" Type="http://schemas.openxmlformats.org/officeDocument/2006/relationships/image" Target="../media/image103.png"/>
</Relationships>

</file>

<file path=ppt/slides/_rels/slide76.xml.rels><?xml version="1.0" encoding="UTF-8"?>

<Relationships xmlns="http://schemas.openxmlformats.org/package/2006/relationships">
  <Relationship Id="rId1" Type="http://schemas.openxmlformats.org/officeDocument/2006/relationships/vmlDrawing" Target="../drawings/vmlDrawing56.vml"/>
  <Relationship Id="rId2" Type="http://schemas.openxmlformats.org/officeDocument/2006/relationships/tags" Target="../tags/tag56.xml"/>
  <Relationship Id="rId3" Type="http://schemas.openxmlformats.org/officeDocument/2006/relationships/slideLayout" Target="../slideLayouts/slideLayout2.xml"/>
  <Relationship Id="rId4" Type="http://schemas.openxmlformats.org/officeDocument/2006/relationships/notesSlide" Target="../notesSlides/notesSlide76.xml"/>
  <Relationship Id="rId5" Type="http://schemas.openxmlformats.org/officeDocument/2006/relationships/oleObject" Target="../embeddings/oleObject56.bin"/>
  <Relationship Id="rId6" Type="http://schemas.openxmlformats.org/officeDocument/2006/relationships/image" Target="../media/image1.emf"/>
  <Relationship Id="rId7" Type="http://schemas.openxmlformats.org/officeDocument/2006/relationships/image" Target="../media/image104.png"/>
  <Relationship Id="rId8" Type="http://schemas.openxmlformats.org/officeDocument/2006/relationships/image" Target="../media/image105.png"/>
</Relationships>

</file>

<file path=ppt/slides/_rels/slide77.xml.rels><?xml version="1.0" encoding="UTF-8"?>

<Relationships xmlns="http://schemas.openxmlformats.org/package/2006/relationships">
  <Relationship Id="rId1" Type="http://schemas.openxmlformats.org/officeDocument/2006/relationships/vmlDrawing" Target="../drawings/vmlDrawing57.vml"/>
  <Relationship Id="rId2" Type="http://schemas.openxmlformats.org/officeDocument/2006/relationships/tags" Target="../tags/tag57.xml"/>
  <Relationship Id="rId3" Type="http://schemas.openxmlformats.org/officeDocument/2006/relationships/slideLayout" Target="../slideLayouts/slideLayout2.xml"/>
  <Relationship Id="rId4" Type="http://schemas.openxmlformats.org/officeDocument/2006/relationships/notesSlide" Target="../notesSlides/notesSlide77.xml"/>
  <Relationship Id="rId5" Type="http://schemas.openxmlformats.org/officeDocument/2006/relationships/oleObject" Target="../embeddings/oleObject57.bin"/>
  <Relationship Id="rId6" Type="http://schemas.openxmlformats.org/officeDocument/2006/relationships/image" Target="../media/image1.emf"/>
  <Relationship Id="rId7" Type="http://schemas.openxmlformats.org/officeDocument/2006/relationships/image" Target="../media/image106.png"/>
  <Relationship Id="rId8" Type="http://schemas.openxmlformats.org/officeDocument/2006/relationships/image" Target="../media/image100.png"/>
  <Relationship Id="rId9" Type="http://schemas.openxmlformats.org/officeDocument/2006/relationships/image" Target="../media/image101.png"/>
</Relationships>

</file>

<file path=ppt/slides/_rels/slide78.xml.rels><?xml version="1.0" encoding="UTF-8"?>

<Relationships xmlns="http://schemas.openxmlformats.org/package/2006/relationships">
  <Relationship Id="rId1" Type="http://schemas.openxmlformats.org/officeDocument/2006/relationships/vmlDrawing" Target="../drawings/vmlDrawing58.vml"/>
  <Relationship Id="rId2" Type="http://schemas.openxmlformats.org/officeDocument/2006/relationships/tags" Target="../tags/tag58.xml"/>
  <Relationship Id="rId3" Type="http://schemas.openxmlformats.org/officeDocument/2006/relationships/slideLayout" Target="../slideLayouts/slideLayout2.xml"/>
  <Relationship Id="rId4" Type="http://schemas.openxmlformats.org/officeDocument/2006/relationships/notesSlide" Target="../notesSlides/notesSlide78.xml"/>
  <Relationship Id="rId5" Type="http://schemas.openxmlformats.org/officeDocument/2006/relationships/oleObject" Target="../embeddings/oleObject58.bin"/>
  <Relationship Id="rId6" Type="http://schemas.openxmlformats.org/officeDocument/2006/relationships/image" Target="../media/image1.emf"/>
  <Relationship Id="rId7" Type="http://schemas.openxmlformats.org/officeDocument/2006/relationships/image" Target="../media/image106.png"/>
  <Relationship Id="rId8" Type="http://schemas.openxmlformats.org/officeDocument/2006/relationships/image" Target="../media/image107.png"/>
  <Relationship Id="rId9" Type="http://schemas.openxmlformats.org/officeDocument/2006/relationships/image" Target="../media/image108.png"/>
</Relationships>

</file>

<file path=ppt/slides/_rels/slide79.xml.rels><?xml version="1.0" encoding="UTF-8"?>

<Relationships xmlns="http://schemas.openxmlformats.org/package/2006/relationships">
  <Relationship Id="rId1" Type="http://schemas.openxmlformats.org/officeDocument/2006/relationships/vmlDrawing" Target="../drawings/vmlDrawing59.vml"/>
  <Relationship Id="rId2" Type="http://schemas.openxmlformats.org/officeDocument/2006/relationships/tags" Target="../tags/tag59.xml"/>
  <Relationship Id="rId3" Type="http://schemas.openxmlformats.org/officeDocument/2006/relationships/slideLayout" Target="../slideLayouts/slideLayout2.xml"/>
  <Relationship Id="rId4" Type="http://schemas.openxmlformats.org/officeDocument/2006/relationships/notesSlide" Target="../notesSlides/notesSlide79.xml"/>
  <Relationship Id="rId5" Type="http://schemas.openxmlformats.org/officeDocument/2006/relationships/oleObject" Target="../embeddings/oleObject59.bin"/>
  <Relationship Id="rId6" Type="http://schemas.openxmlformats.org/officeDocument/2006/relationships/image" Target="../media/image1.emf"/>
</Relationships>

</file>

<file path=ppt/slides/_rels/slide8.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_rels/slide80.xml.rels><?xml version="1.0" encoding="UTF-8"?>

<Relationships xmlns="http://schemas.openxmlformats.org/package/2006/relationships">
  <Relationship Id="rId1" Type="http://schemas.openxmlformats.org/officeDocument/2006/relationships/vmlDrawing" Target="../drawings/vmlDrawing60.vml"/>
  <Relationship Id="rId2" Type="http://schemas.openxmlformats.org/officeDocument/2006/relationships/tags" Target="../tags/tag60.xml"/>
  <Relationship Id="rId3" Type="http://schemas.openxmlformats.org/officeDocument/2006/relationships/slideLayout" Target="../slideLayouts/slideLayout2.xml"/>
  <Relationship Id="rId4" Type="http://schemas.openxmlformats.org/officeDocument/2006/relationships/notesSlide" Target="../notesSlides/notesSlide80.xml"/>
  <Relationship Id="rId5" Type="http://schemas.openxmlformats.org/officeDocument/2006/relationships/oleObject" Target="../embeddings/oleObject60.bin"/>
  <Relationship Id="rId6" Type="http://schemas.openxmlformats.org/officeDocument/2006/relationships/image" Target="../media/image1.emf"/>
  <Relationship Id="rId7" Type="http://schemas.openxmlformats.org/officeDocument/2006/relationships/image" Target="../media/image109.png"/>
</Relationships>

</file>

<file path=ppt/slides/_rels/slide81.xml.rels><?xml version="1.0" encoding="UTF-8"?>

<Relationships xmlns="http://schemas.openxmlformats.org/package/2006/relationships">
  <Relationship Id="rId1" Type="http://schemas.openxmlformats.org/officeDocument/2006/relationships/vmlDrawing" Target="../drawings/vmlDrawing61.vml"/>
  <Relationship Id="rId2" Type="http://schemas.openxmlformats.org/officeDocument/2006/relationships/tags" Target="../tags/tag61.xml"/>
  <Relationship Id="rId3" Type="http://schemas.openxmlformats.org/officeDocument/2006/relationships/slideLayout" Target="../slideLayouts/slideLayout2.xml"/>
  <Relationship Id="rId4" Type="http://schemas.openxmlformats.org/officeDocument/2006/relationships/notesSlide" Target="../notesSlides/notesSlide81.xml"/>
  <Relationship Id="rId5" Type="http://schemas.openxmlformats.org/officeDocument/2006/relationships/oleObject" Target="../embeddings/oleObject61.bin"/>
  <Relationship Id="rId6" Type="http://schemas.openxmlformats.org/officeDocument/2006/relationships/image" Target="../media/image1.emf"/>
  <Relationship Id="rId7" Type="http://schemas.openxmlformats.org/officeDocument/2006/relationships/image" Target="../media/image109.png"/>
  <Relationship Id="rId8" Type="http://schemas.openxmlformats.org/officeDocument/2006/relationships/image" Target="../media/image110.png"/>
</Relationships>

</file>

<file path=ppt/slides/_rels/slide82.xml.rels><?xml version="1.0" encoding="UTF-8"?>

<Relationships xmlns="http://schemas.openxmlformats.org/package/2006/relationships">
  <Relationship Id="rId1" Type="http://schemas.openxmlformats.org/officeDocument/2006/relationships/vmlDrawing" Target="../drawings/vmlDrawing62.vml"/>
  <Relationship Id="rId2" Type="http://schemas.openxmlformats.org/officeDocument/2006/relationships/tags" Target="../tags/tag62.xml"/>
  <Relationship Id="rId3" Type="http://schemas.openxmlformats.org/officeDocument/2006/relationships/slideLayout" Target="../slideLayouts/slideLayout2.xml"/>
  <Relationship Id="rId4" Type="http://schemas.openxmlformats.org/officeDocument/2006/relationships/notesSlide" Target="../notesSlides/notesSlide82.xml"/>
  <Relationship Id="rId5" Type="http://schemas.openxmlformats.org/officeDocument/2006/relationships/oleObject" Target="../embeddings/oleObject62.bin"/>
  <Relationship Id="rId6" Type="http://schemas.openxmlformats.org/officeDocument/2006/relationships/image" Target="../media/image1.emf"/>
  <Relationship Id="rId7" Type="http://schemas.openxmlformats.org/officeDocument/2006/relationships/image" Target="../media/image111.png"/>
  <Relationship Id="rId8" Type="http://schemas.openxmlformats.org/officeDocument/2006/relationships/image" Target="../media/image112.png"/>
</Relationships>

</file>

<file path=ppt/slides/_rels/slide83.xml.rels><?xml version="1.0" encoding="UTF-8"?>

<Relationships xmlns="http://schemas.openxmlformats.org/package/2006/relationships">
  <Relationship Id="rId1" Type="http://schemas.openxmlformats.org/officeDocument/2006/relationships/vmlDrawing" Target="../drawings/vmlDrawing63.vml"/>
  <Relationship Id="rId2" Type="http://schemas.openxmlformats.org/officeDocument/2006/relationships/tags" Target="../tags/tag63.xml"/>
  <Relationship Id="rId3" Type="http://schemas.openxmlformats.org/officeDocument/2006/relationships/slideLayout" Target="../slideLayouts/slideLayout2.xml"/>
  <Relationship Id="rId4" Type="http://schemas.openxmlformats.org/officeDocument/2006/relationships/notesSlide" Target="../notesSlides/notesSlide83.xml"/>
  <Relationship Id="rId5" Type="http://schemas.openxmlformats.org/officeDocument/2006/relationships/oleObject" Target="../embeddings/oleObject63.bin"/>
  <Relationship Id="rId6" Type="http://schemas.openxmlformats.org/officeDocument/2006/relationships/image" Target="../media/image1.emf"/>
  <Relationship Id="rId7" Type="http://schemas.openxmlformats.org/officeDocument/2006/relationships/image" Target="../media/image113.png"/>
  <Relationship Id="rId8" Type="http://schemas.openxmlformats.org/officeDocument/2006/relationships/image" Target="../media/image114.png"/>
</Relationships>

</file>

<file path=ppt/slides/_rels/slide84.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84.xml"/>
</Relationships>

</file>

<file path=ppt/slides/_rels/slide85.xml.rels><?xml version="1.0" encoding="UTF-8"?>

<Relationships xmlns="http://schemas.openxmlformats.org/package/2006/relationships">
  <Relationship Id="rId1" Type="http://schemas.openxmlformats.org/officeDocument/2006/relationships/vmlDrawing" Target="../drawings/vmlDrawing64.vml"/>
  <Relationship Id="rId2" Type="http://schemas.openxmlformats.org/officeDocument/2006/relationships/tags" Target="../tags/tag64.xml"/>
  <Relationship Id="rId3" Type="http://schemas.openxmlformats.org/officeDocument/2006/relationships/slideLayout" Target="../slideLayouts/slideLayout2.xml"/>
  <Relationship Id="rId4" Type="http://schemas.openxmlformats.org/officeDocument/2006/relationships/notesSlide" Target="../notesSlides/notesSlide85.xml"/>
  <Relationship Id="rId5" Type="http://schemas.openxmlformats.org/officeDocument/2006/relationships/oleObject" Target="../embeddings/oleObject64.bin"/>
  <Relationship Id="rId6" Type="http://schemas.openxmlformats.org/officeDocument/2006/relationships/image" Target="../media/image1.emf"/>
  <Relationship Id="rId7" Type="http://schemas.openxmlformats.org/officeDocument/2006/relationships/image" Target="../media/image115.png"/>
</Relationships>

</file>

<file path=ppt/slides/_rels/slide8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86.xml"/>
</Relationships>

</file>

<file path=ppt/slides/_rels/slide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3529965"/>
          </a:xfrm>
          <a:custGeom>
            <a:avLst/>
            <a:gdLst/>
            <a:ahLst/>
            <a:cxnLst/>
            <a:rect l="l" t="t" r="r" b="b"/>
            <a:pathLst>
              <a:path w="9144000" h="3529965">
                <a:moveTo>
                  <a:pt x="0" y="3529584"/>
                </a:moveTo>
                <a:lnTo>
                  <a:pt x="9144000" y="3529584"/>
                </a:lnTo>
                <a:lnTo>
                  <a:pt x="9144000" y="0"/>
                </a:lnTo>
                <a:lnTo>
                  <a:pt x="0" y="0"/>
                </a:lnTo>
                <a:lnTo>
                  <a:pt x="0" y="3529584"/>
                </a:lnTo>
                <a:close/>
              </a:path>
            </a:pathLst>
          </a:custGeom>
          <a:solidFill>
            <a:srgbClr val="000066"/>
          </a:solidFill>
        </p:spPr>
        <p:txBody>
          <a:bodyPr wrap="square" lIns="0" tIns="0" rIns="0" bIns="0" rtlCol="0"/>
          <a:lstStyle/>
          <a:p>
            <a:endParaRPr dirty="0"/>
          </a:p>
        </p:txBody>
      </p:sp>
      <p:sp>
        <p:nvSpPr>
          <p:cNvPr id="3" name="object 3"/>
          <p:cNvSpPr/>
          <p:nvPr/>
        </p:nvSpPr>
        <p:spPr>
          <a:xfrm>
            <a:off x="467868" y="4706111"/>
            <a:ext cx="6769734" cy="0"/>
          </a:xfrm>
          <a:custGeom>
            <a:avLst/>
            <a:gdLst/>
            <a:ahLst/>
            <a:cxnLst/>
            <a:rect l="l" t="t" r="r" b="b"/>
            <a:pathLst>
              <a:path w="6769734">
                <a:moveTo>
                  <a:pt x="0" y="0"/>
                </a:moveTo>
                <a:lnTo>
                  <a:pt x="6769608" y="0"/>
                </a:lnTo>
              </a:path>
            </a:pathLst>
          </a:custGeom>
          <a:ln w="12192">
            <a:solidFill>
              <a:srgbClr val="000000"/>
            </a:solidFill>
          </a:ln>
        </p:spPr>
        <p:txBody>
          <a:bodyPr wrap="square" lIns="0" tIns="0" rIns="0" bIns="0" rtlCol="0"/>
          <a:lstStyle/>
          <a:p>
            <a:endParaRPr dirty="0"/>
          </a:p>
        </p:txBody>
      </p:sp>
      <p:sp>
        <p:nvSpPr>
          <p:cNvPr id="4" name="object 4"/>
          <p:cNvSpPr/>
          <p:nvPr/>
        </p:nvSpPr>
        <p:spPr>
          <a:xfrm>
            <a:off x="6912864" y="3901440"/>
            <a:ext cx="1778507" cy="2537459"/>
          </a:xfrm>
          <a:prstGeom prst="rect">
            <a:avLst/>
          </a:prstGeom>
          <a:blipFill>
            <a:blip r:embed="rId3" cstate="print"/>
            <a:stretch>
              <a:fillRect/>
            </a:stretch>
          </a:blipFill>
        </p:spPr>
        <p:txBody>
          <a:bodyPr wrap="square" lIns="0" tIns="0" rIns="0" bIns="0" rtlCol="0"/>
          <a:lstStyle/>
          <a:p>
            <a:endParaRPr dirty="0"/>
          </a:p>
        </p:txBody>
      </p:sp>
      <p:sp>
        <p:nvSpPr>
          <p:cNvPr id="5" name="object 5"/>
          <p:cNvSpPr txBox="1"/>
          <p:nvPr/>
        </p:nvSpPr>
        <p:spPr>
          <a:xfrm>
            <a:off x="447674" y="4391778"/>
            <a:ext cx="6562726" cy="689932"/>
          </a:xfrm>
          <a:prstGeom prst="rect">
            <a:avLst/>
          </a:prstGeom>
        </p:spPr>
        <p:txBody>
          <a:bodyPr vert="horz" wrap="square" lIns="0" tIns="0" rIns="0" bIns="0" rtlCol="0">
            <a:spAutoFit/>
          </a:bodyPr>
          <a:lstStyle/>
          <a:p>
            <a:pPr marL="12700">
              <a:lnSpc>
                <a:spcPct val="100000"/>
              </a:lnSpc>
            </a:pPr>
            <a:r>
              <a:rPr sz="1800" b="1" dirty="0">
                <a:solidFill>
                  <a:srgbClr val="091D5D"/>
                </a:solidFill>
                <a:latin typeface="Arial"/>
                <a:cs typeface="Arial"/>
              </a:rPr>
              <a:t>Indi</a:t>
            </a:r>
            <a:r>
              <a:rPr sz="1800" b="1" spc="-45" dirty="0">
                <a:solidFill>
                  <a:srgbClr val="091D5D"/>
                </a:solidFill>
                <a:latin typeface="Arial"/>
                <a:cs typeface="Arial"/>
              </a:rPr>
              <a:t>v</a:t>
            </a:r>
            <a:r>
              <a:rPr sz="1800" b="1" dirty="0">
                <a:solidFill>
                  <a:srgbClr val="091D5D"/>
                </a:solidFill>
                <a:latin typeface="Arial"/>
                <a:cs typeface="Arial"/>
              </a:rPr>
              <a:t>idu</a:t>
            </a:r>
            <a:r>
              <a:rPr sz="1800" b="1" spc="-5" dirty="0">
                <a:solidFill>
                  <a:srgbClr val="091D5D"/>
                </a:solidFill>
                <a:latin typeface="Arial"/>
                <a:cs typeface="Arial"/>
              </a:rPr>
              <a:t>a</a:t>
            </a:r>
            <a:r>
              <a:rPr sz="1800" b="1" dirty="0">
                <a:solidFill>
                  <a:srgbClr val="091D5D"/>
                </a:solidFill>
                <a:latin typeface="Arial"/>
                <a:cs typeface="Arial"/>
              </a:rPr>
              <a:t>l</a:t>
            </a:r>
            <a:r>
              <a:rPr sz="1800" b="1" spc="15" dirty="0">
                <a:solidFill>
                  <a:srgbClr val="091D5D"/>
                </a:solidFill>
                <a:latin typeface="Arial"/>
                <a:cs typeface="Arial"/>
              </a:rPr>
              <a:t> </a:t>
            </a:r>
            <a:r>
              <a:rPr sz="1800" b="1" spc="-5" dirty="0">
                <a:solidFill>
                  <a:srgbClr val="091D5D"/>
                </a:solidFill>
                <a:latin typeface="Arial"/>
                <a:cs typeface="Arial"/>
              </a:rPr>
              <a:t>S</a:t>
            </a:r>
            <a:r>
              <a:rPr sz="1800" b="1" dirty="0">
                <a:solidFill>
                  <a:srgbClr val="091D5D"/>
                </a:solidFill>
                <a:latin typeface="Arial"/>
                <a:cs typeface="Arial"/>
              </a:rPr>
              <a:t>uppo</a:t>
            </a:r>
            <a:r>
              <a:rPr sz="1800" b="1" spc="-5" dirty="0">
                <a:solidFill>
                  <a:srgbClr val="091D5D"/>
                </a:solidFill>
                <a:latin typeface="Arial"/>
                <a:cs typeface="Arial"/>
              </a:rPr>
              <a:t>r</a:t>
            </a:r>
            <a:r>
              <a:rPr sz="1800" b="1" dirty="0">
                <a:solidFill>
                  <a:srgbClr val="091D5D"/>
                </a:solidFill>
                <a:latin typeface="Arial"/>
                <a:cs typeface="Arial"/>
              </a:rPr>
              <a:t>t</a:t>
            </a:r>
            <a:r>
              <a:rPr sz="1800" b="1" spc="-20" dirty="0">
                <a:solidFill>
                  <a:srgbClr val="091D5D"/>
                </a:solidFill>
                <a:latin typeface="Arial"/>
                <a:cs typeface="Arial"/>
              </a:rPr>
              <a:t> </a:t>
            </a:r>
            <a:r>
              <a:rPr sz="1800" b="1" spc="-5" dirty="0">
                <a:solidFill>
                  <a:srgbClr val="091D5D"/>
                </a:solidFill>
                <a:latin typeface="Arial"/>
                <a:cs typeface="Arial"/>
              </a:rPr>
              <a:t>P</a:t>
            </a:r>
            <a:r>
              <a:rPr sz="1800" b="1" dirty="0">
                <a:solidFill>
                  <a:srgbClr val="091D5D"/>
                </a:solidFill>
                <a:latin typeface="Arial"/>
                <a:cs typeface="Arial"/>
              </a:rPr>
              <a:t>l</a:t>
            </a:r>
            <a:r>
              <a:rPr sz="1800" b="1" spc="-5" dirty="0">
                <a:solidFill>
                  <a:srgbClr val="091D5D"/>
                </a:solidFill>
                <a:latin typeface="Arial"/>
                <a:cs typeface="Arial"/>
              </a:rPr>
              <a:t>a</a:t>
            </a:r>
            <a:r>
              <a:rPr sz="1800" b="1" dirty="0">
                <a:solidFill>
                  <a:srgbClr val="091D5D"/>
                </a:solidFill>
                <a:latin typeface="Arial"/>
                <a:cs typeface="Arial"/>
              </a:rPr>
              <a:t>n</a:t>
            </a:r>
            <a:r>
              <a:rPr sz="1800" b="1" spc="5" dirty="0">
                <a:solidFill>
                  <a:srgbClr val="091D5D"/>
                </a:solidFill>
                <a:latin typeface="Arial"/>
                <a:cs typeface="Arial"/>
              </a:rPr>
              <a:t> </a:t>
            </a:r>
            <a:r>
              <a:rPr sz="1800" b="1" dirty="0">
                <a:solidFill>
                  <a:srgbClr val="091D5D"/>
                </a:solidFill>
                <a:latin typeface="Arial"/>
                <a:cs typeface="Arial"/>
              </a:rPr>
              <a:t>(I</a:t>
            </a:r>
            <a:r>
              <a:rPr sz="1800" b="1" spc="-5" dirty="0">
                <a:solidFill>
                  <a:srgbClr val="091D5D"/>
                </a:solidFill>
                <a:latin typeface="Arial"/>
                <a:cs typeface="Arial"/>
              </a:rPr>
              <a:t>SP</a:t>
            </a:r>
            <a:r>
              <a:rPr sz="1800" b="1" dirty="0">
                <a:solidFill>
                  <a:srgbClr val="091D5D"/>
                </a:solidFill>
                <a:latin typeface="Arial"/>
                <a:cs typeface="Arial"/>
              </a:rPr>
              <a:t>)</a:t>
            </a:r>
            <a:r>
              <a:rPr sz="1800" b="1" spc="-10" dirty="0">
                <a:solidFill>
                  <a:srgbClr val="091D5D"/>
                </a:solidFill>
                <a:latin typeface="Arial"/>
                <a:cs typeface="Arial"/>
              </a:rPr>
              <a:t> </a:t>
            </a:r>
            <a:r>
              <a:rPr sz="1800" b="1" dirty="0">
                <a:solidFill>
                  <a:srgbClr val="091D5D"/>
                </a:solidFill>
                <a:latin typeface="Arial"/>
                <a:cs typeface="Arial"/>
              </a:rPr>
              <a:t>Module</a:t>
            </a:r>
            <a:r>
              <a:rPr sz="1800" b="1" spc="-15" dirty="0">
                <a:solidFill>
                  <a:srgbClr val="091D5D"/>
                </a:solidFill>
                <a:latin typeface="Arial"/>
                <a:cs typeface="Arial"/>
              </a:rPr>
              <a:t> </a:t>
            </a:r>
            <a:r>
              <a:rPr sz="1800" b="1" spc="-95" dirty="0">
                <a:solidFill>
                  <a:srgbClr val="091D5D"/>
                </a:solidFill>
                <a:latin typeface="Arial"/>
                <a:cs typeface="Arial"/>
              </a:rPr>
              <a:t>T</a:t>
            </a:r>
            <a:r>
              <a:rPr sz="1800" b="1" spc="-5" dirty="0">
                <a:solidFill>
                  <a:srgbClr val="091D5D"/>
                </a:solidFill>
                <a:latin typeface="Arial"/>
                <a:cs typeface="Arial"/>
              </a:rPr>
              <a:t>ra</a:t>
            </a:r>
            <a:r>
              <a:rPr sz="1800" b="1" dirty="0">
                <a:solidFill>
                  <a:srgbClr val="091D5D"/>
                </a:solidFill>
                <a:latin typeface="Arial"/>
                <a:cs typeface="Arial"/>
              </a:rPr>
              <a:t>ining</a:t>
            </a:r>
            <a:endParaRPr sz="1800" dirty="0">
              <a:latin typeface="Arial"/>
              <a:cs typeface="Arial"/>
            </a:endParaRPr>
          </a:p>
          <a:p>
            <a:pPr marL="12700" marR="3731260">
              <a:lnSpc>
                <a:spcPct val="100000"/>
              </a:lnSpc>
              <a:spcBef>
                <a:spcPts val="1285"/>
              </a:spcBef>
            </a:pPr>
            <a:r>
              <a:rPr lang="en-US" sz="1600" spc="-15" dirty="0" smtClean="0">
                <a:solidFill>
                  <a:srgbClr val="091D5D"/>
                </a:solidFill>
                <a:latin typeface="Arial"/>
                <a:cs typeface="Arial"/>
              </a:rPr>
              <a:t>Release 7.7 – DDS </a:t>
            </a:r>
            <a:r>
              <a:rPr sz="1600" spc="-10" dirty="0" smtClean="0">
                <a:solidFill>
                  <a:srgbClr val="091D5D"/>
                </a:solidFill>
                <a:latin typeface="Arial"/>
                <a:cs typeface="Arial"/>
              </a:rPr>
              <a:t>Sta</a:t>
            </a:r>
            <a:r>
              <a:rPr sz="1600" spc="-30" dirty="0" smtClean="0">
                <a:solidFill>
                  <a:srgbClr val="091D5D"/>
                </a:solidFill>
                <a:latin typeface="Arial"/>
                <a:cs typeface="Arial"/>
              </a:rPr>
              <a:t>f</a:t>
            </a:r>
            <a:r>
              <a:rPr sz="1600" spc="-5" dirty="0" smtClean="0">
                <a:solidFill>
                  <a:srgbClr val="091D5D"/>
                </a:solidFill>
                <a:latin typeface="Arial"/>
                <a:cs typeface="Arial"/>
              </a:rPr>
              <a:t>f</a:t>
            </a:r>
            <a:endParaRPr sz="1600" dirty="0">
              <a:latin typeface="Arial"/>
              <a:cs typeface="Arial"/>
            </a:endParaRPr>
          </a:p>
        </p:txBody>
      </p:sp>
      <p:sp>
        <p:nvSpPr>
          <p:cNvPr id="6" name="object 6"/>
          <p:cNvSpPr txBox="1"/>
          <p:nvPr/>
        </p:nvSpPr>
        <p:spPr>
          <a:xfrm>
            <a:off x="203200" y="1659906"/>
            <a:ext cx="4995149" cy="615553"/>
          </a:xfrm>
          <a:prstGeom prst="rect">
            <a:avLst/>
          </a:prstGeom>
        </p:spPr>
        <p:txBody>
          <a:bodyPr vert="horz" wrap="square" lIns="0" tIns="0" rIns="0" bIns="0" rtlCol="0">
            <a:spAutoFit/>
          </a:bodyPr>
          <a:lstStyle/>
          <a:p>
            <a:pPr marL="12700">
              <a:lnSpc>
                <a:spcPct val="100000"/>
              </a:lnSpc>
            </a:pPr>
            <a:r>
              <a:rPr sz="2000" b="1" spc="5" dirty="0">
                <a:solidFill>
                  <a:srgbClr val="FFFFFF"/>
                </a:solidFill>
                <a:latin typeface="Arial"/>
                <a:cs typeface="Arial"/>
              </a:rPr>
              <a:t>D</a:t>
            </a:r>
            <a:r>
              <a:rPr sz="2000" b="1" dirty="0">
                <a:solidFill>
                  <a:srgbClr val="FFFFFF"/>
                </a:solidFill>
                <a:latin typeface="Arial"/>
                <a:cs typeface="Arial"/>
              </a:rPr>
              <a:t>e</a:t>
            </a:r>
            <a:r>
              <a:rPr sz="2000" b="1" spc="-5" dirty="0">
                <a:solidFill>
                  <a:srgbClr val="FFFFFF"/>
                </a:solidFill>
                <a:latin typeface="Arial"/>
                <a:cs typeface="Arial"/>
              </a:rPr>
              <a:t>p</a:t>
            </a:r>
            <a:r>
              <a:rPr sz="2000" b="1" dirty="0">
                <a:solidFill>
                  <a:srgbClr val="FFFFFF"/>
                </a:solidFill>
                <a:latin typeface="Arial"/>
                <a:cs typeface="Arial"/>
              </a:rPr>
              <a:t>art</a:t>
            </a:r>
            <a:r>
              <a:rPr sz="2000" b="1" spc="-10" dirty="0">
                <a:solidFill>
                  <a:srgbClr val="FFFFFF"/>
                </a:solidFill>
                <a:latin typeface="Arial"/>
                <a:cs typeface="Arial"/>
              </a:rPr>
              <a:t>m</a:t>
            </a:r>
            <a:r>
              <a:rPr sz="2000" b="1" dirty="0">
                <a:solidFill>
                  <a:srgbClr val="FFFFFF"/>
                </a:solidFill>
                <a:latin typeface="Arial"/>
                <a:cs typeface="Arial"/>
              </a:rPr>
              <a:t>e</a:t>
            </a:r>
            <a:r>
              <a:rPr sz="2000" b="1" spc="-5" dirty="0">
                <a:solidFill>
                  <a:srgbClr val="FFFFFF"/>
                </a:solidFill>
                <a:latin typeface="Arial"/>
                <a:cs typeface="Arial"/>
              </a:rPr>
              <a:t>n</a:t>
            </a:r>
            <a:r>
              <a:rPr sz="2000" b="1" dirty="0">
                <a:solidFill>
                  <a:srgbClr val="FFFFFF"/>
                </a:solidFill>
                <a:latin typeface="Arial"/>
                <a:cs typeface="Arial"/>
              </a:rPr>
              <a:t>t</a:t>
            </a:r>
            <a:r>
              <a:rPr sz="2000" b="1" spc="-40" dirty="0">
                <a:solidFill>
                  <a:srgbClr val="FFFFFF"/>
                </a:solidFill>
                <a:latin typeface="Arial"/>
                <a:cs typeface="Arial"/>
              </a:rPr>
              <a:t> </a:t>
            </a:r>
            <a:r>
              <a:rPr sz="2000" b="1" spc="-5" dirty="0">
                <a:solidFill>
                  <a:srgbClr val="FFFFFF"/>
                </a:solidFill>
                <a:latin typeface="Arial"/>
                <a:cs typeface="Arial"/>
              </a:rPr>
              <a:t>o</a:t>
            </a:r>
            <a:r>
              <a:rPr sz="2000" b="1" dirty="0">
                <a:solidFill>
                  <a:srgbClr val="FFFFFF"/>
                </a:solidFill>
                <a:latin typeface="Arial"/>
                <a:cs typeface="Arial"/>
              </a:rPr>
              <a:t>f</a:t>
            </a:r>
            <a:r>
              <a:rPr sz="2000" b="1" spc="-15" dirty="0">
                <a:solidFill>
                  <a:srgbClr val="FFFFFF"/>
                </a:solidFill>
                <a:latin typeface="Arial"/>
                <a:cs typeface="Arial"/>
              </a:rPr>
              <a:t> </a:t>
            </a:r>
            <a:r>
              <a:rPr sz="2000" b="1" spc="5" dirty="0">
                <a:solidFill>
                  <a:srgbClr val="FFFFFF"/>
                </a:solidFill>
                <a:latin typeface="Arial"/>
                <a:cs typeface="Arial"/>
              </a:rPr>
              <a:t>D</a:t>
            </a:r>
            <a:r>
              <a:rPr sz="2000" b="1" dirty="0">
                <a:solidFill>
                  <a:srgbClr val="FFFFFF"/>
                </a:solidFill>
                <a:latin typeface="Arial"/>
                <a:cs typeface="Arial"/>
              </a:rPr>
              <a:t>e</a:t>
            </a:r>
            <a:r>
              <a:rPr sz="2000" b="1" spc="-25" dirty="0">
                <a:solidFill>
                  <a:srgbClr val="FFFFFF"/>
                </a:solidFill>
                <a:latin typeface="Arial"/>
                <a:cs typeface="Arial"/>
              </a:rPr>
              <a:t>v</a:t>
            </a:r>
            <a:r>
              <a:rPr sz="2000" b="1" dirty="0">
                <a:solidFill>
                  <a:srgbClr val="FFFFFF"/>
                </a:solidFill>
                <a:latin typeface="Arial"/>
                <a:cs typeface="Arial"/>
              </a:rPr>
              <a:t>e</a:t>
            </a:r>
            <a:r>
              <a:rPr sz="2000" b="1" spc="-5" dirty="0">
                <a:solidFill>
                  <a:srgbClr val="FFFFFF"/>
                </a:solidFill>
                <a:latin typeface="Arial"/>
                <a:cs typeface="Arial"/>
              </a:rPr>
              <a:t>lop</a:t>
            </a:r>
            <a:r>
              <a:rPr sz="2000" b="1" spc="-10" dirty="0">
                <a:solidFill>
                  <a:srgbClr val="FFFFFF"/>
                </a:solidFill>
                <a:latin typeface="Arial"/>
                <a:cs typeface="Arial"/>
              </a:rPr>
              <a:t>m</a:t>
            </a:r>
            <a:r>
              <a:rPr sz="2000" b="1" dirty="0">
                <a:solidFill>
                  <a:srgbClr val="FFFFFF"/>
                </a:solidFill>
                <a:latin typeface="Arial"/>
                <a:cs typeface="Arial"/>
              </a:rPr>
              <a:t>e</a:t>
            </a:r>
            <a:r>
              <a:rPr sz="2000" b="1" spc="-5" dirty="0">
                <a:solidFill>
                  <a:srgbClr val="FFFFFF"/>
                </a:solidFill>
                <a:latin typeface="Arial"/>
                <a:cs typeface="Arial"/>
              </a:rPr>
              <a:t>n</a:t>
            </a:r>
            <a:r>
              <a:rPr sz="2000" b="1" dirty="0">
                <a:solidFill>
                  <a:srgbClr val="FFFFFF"/>
                </a:solidFill>
                <a:latin typeface="Arial"/>
                <a:cs typeface="Arial"/>
              </a:rPr>
              <a:t>tal</a:t>
            </a:r>
            <a:r>
              <a:rPr sz="2000" b="1" spc="-25" dirty="0">
                <a:solidFill>
                  <a:srgbClr val="FFFFFF"/>
                </a:solidFill>
                <a:latin typeface="Arial"/>
                <a:cs typeface="Arial"/>
              </a:rPr>
              <a:t> </a:t>
            </a:r>
            <a:r>
              <a:rPr sz="2000" b="1" spc="-5" dirty="0" smtClean="0">
                <a:solidFill>
                  <a:srgbClr val="FFFFFF"/>
                </a:solidFill>
                <a:latin typeface="Arial"/>
                <a:cs typeface="Arial"/>
              </a:rPr>
              <a:t>S</a:t>
            </a:r>
            <a:r>
              <a:rPr sz="2000" b="1" dirty="0" smtClean="0">
                <a:solidFill>
                  <a:srgbClr val="FFFFFF"/>
                </a:solidFill>
                <a:latin typeface="Arial"/>
                <a:cs typeface="Arial"/>
              </a:rPr>
              <a:t>er</a:t>
            </a:r>
            <a:r>
              <a:rPr sz="2000" b="1" spc="-25" dirty="0" smtClean="0">
                <a:solidFill>
                  <a:srgbClr val="FFFFFF"/>
                </a:solidFill>
                <a:latin typeface="Arial"/>
                <a:cs typeface="Arial"/>
              </a:rPr>
              <a:t>v</a:t>
            </a:r>
            <a:r>
              <a:rPr sz="2000" b="1" spc="-10" dirty="0" smtClean="0">
                <a:solidFill>
                  <a:srgbClr val="FFFFFF"/>
                </a:solidFill>
                <a:latin typeface="Arial"/>
                <a:cs typeface="Arial"/>
              </a:rPr>
              <a:t>i</a:t>
            </a:r>
            <a:r>
              <a:rPr sz="2000" b="1" dirty="0" smtClean="0">
                <a:solidFill>
                  <a:srgbClr val="FFFFFF"/>
                </a:solidFill>
                <a:latin typeface="Arial"/>
                <a:cs typeface="Arial"/>
              </a:rPr>
              <a:t>ces</a:t>
            </a:r>
            <a:endParaRPr lang="en-US" sz="2000" b="1" dirty="0" smtClean="0">
              <a:solidFill>
                <a:srgbClr val="FFFFFF"/>
              </a:solidFill>
              <a:latin typeface="Arial"/>
              <a:cs typeface="Arial"/>
            </a:endParaRPr>
          </a:p>
          <a:p>
            <a:pPr marL="12700">
              <a:lnSpc>
                <a:spcPct val="100000"/>
              </a:lnSpc>
            </a:pPr>
            <a:r>
              <a:rPr lang="en-US" sz="2000" dirty="0" smtClean="0">
                <a:solidFill>
                  <a:srgbClr val="FFFFFF"/>
                </a:solidFill>
                <a:latin typeface="Arial"/>
                <a:cs typeface="Arial"/>
              </a:rPr>
              <a:t>Massachusetts Rehabilitation Commission</a:t>
            </a:r>
            <a:endParaRPr sz="2000" dirty="0">
              <a:latin typeface="Arial"/>
              <a:cs typeface="Arial"/>
            </a:endParaRPr>
          </a:p>
        </p:txBody>
      </p:sp>
      <p:sp>
        <p:nvSpPr>
          <p:cNvPr id="7" name="object 7"/>
          <p:cNvSpPr/>
          <p:nvPr/>
        </p:nvSpPr>
        <p:spPr>
          <a:xfrm>
            <a:off x="5498591" y="128015"/>
            <a:ext cx="3345167" cy="3299459"/>
          </a:xfrm>
          <a:prstGeom prst="rect">
            <a:avLst/>
          </a:prstGeom>
          <a:blipFill>
            <a:blip r:embed="rId4" cstate="print"/>
            <a:stretch>
              <a:fillRect/>
            </a:stretch>
          </a:blipFill>
        </p:spPr>
        <p:txBody>
          <a:bodyPr wrap="square" lIns="0" tIns="0" rIns="0" bIns="0" rtlCol="0"/>
          <a:lstStyle/>
          <a:p>
            <a:endParaRPr dirty="0"/>
          </a:p>
        </p:txBody>
      </p:sp>
      <p:sp>
        <p:nvSpPr>
          <p:cNvPr id="9" name="Slide Number Placeholder 8"/>
          <p:cNvSpPr>
            <a:spLocks noGrp="1"/>
          </p:cNvSpPr>
          <p:nvPr>
            <p:ph type="sldNum" sz="quarter" idx="4"/>
          </p:nvPr>
        </p:nvSpPr>
        <p:spPr/>
        <p:txBody>
          <a:bodyPr/>
          <a:lstStyle/>
          <a:p>
            <a:pPr algn="r"/>
            <a:fld id="{93CA38EC-34E5-412A-90B1-E05B44BCB646}" type="slidenum">
              <a:rPr lang="en-US" smtClean="0"/>
              <a:pPr algn="r"/>
              <a:t>1</a:t>
            </a:fld>
            <a:endParaRPr lang="en-US" dirty="0"/>
          </a:p>
        </p:txBody>
      </p:sp>
    </p:spTree>
    <p:extLst>
      <p:ext uri="{BB962C8B-B14F-4D97-AF65-F5344CB8AC3E}">
        <p14:creationId xmlns:p14="http://schemas.microsoft.com/office/powerpoint/2010/main" val="2016423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1052" y="3818602"/>
            <a:ext cx="7372984" cy="369332"/>
          </a:xfrm>
          <a:prstGeom prst="rect">
            <a:avLst/>
          </a:prstGeom>
        </p:spPr>
        <p:txBody>
          <a:bodyPr vert="horz" wrap="square" lIns="0" tIns="0" rIns="0" bIns="0" rtlCol="0">
            <a:spAutoFit/>
          </a:bodyPr>
          <a:lstStyle/>
          <a:p>
            <a:pPr marL="12700" marR="5080">
              <a:lnSpc>
                <a:spcPct val="100000"/>
              </a:lnSpc>
            </a:pPr>
            <a:r>
              <a:rPr lang="en-US" sz="2400" b="1" spc="-5" dirty="0" smtClean="0">
                <a:solidFill>
                  <a:srgbClr val="FFFFFF"/>
                </a:solidFill>
                <a:latin typeface="Arial"/>
                <a:cs typeface="Arial"/>
              </a:rPr>
              <a:t>Chapter</a:t>
            </a:r>
            <a:r>
              <a:rPr sz="2400" b="1" dirty="0" smtClean="0">
                <a:solidFill>
                  <a:srgbClr val="FFFFFF"/>
                </a:solidFill>
                <a:latin typeface="Arial"/>
                <a:cs typeface="Arial"/>
              </a:rPr>
              <a:t> </a:t>
            </a:r>
            <a:r>
              <a:rPr lang="en-US" sz="2400" b="1" dirty="0" smtClean="0">
                <a:solidFill>
                  <a:srgbClr val="FFFFFF"/>
                </a:solidFill>
                <a:latin typeface="Arial"/>
                <a:cs typeface="Arial"/>
              </a:rPr>
              <a:t>6</a:t>
            </a:r>
            <a:r>
              <a:rPr sz="2400" b="1" dirty="0" smtClean="0">
                <a:solidFill>
                  <a:srgbClr val="FFFFFF"/>
                </a:solidFill>
                <a:latin typeface="Arial"/>
                <a:cs typeface="Arial"/>
              </a:rPr>
              <a:t>:</a:t>
            </a:r>
            <a:r>
              <a:rPr sz="2400" b="1" spc="5" dirty="0" smtClean="0">
                <a:solidFill>
                  <a:srgbClr val="FFFFFF"/>
                </a:solidFill>
                <a:latin typeface="Arial"/>
                <a:cs typeface="Arial"/>
              </a:rPr>
              <a:t> </a:t>
            </a:r>
            <a:r>
              <a:rPr lang="en-US" sz="2400" b="1" spc="-5" dirty="0" smtClean="0">
                <a:solidFill>
                  <a:srgbClr val="FFFFFF"/>
                </a:solidFill>
                <a:latin typeface="Arial"/>
                <a:cs typeface="Arial"/>
              </a:rPr>
              <a:t>Modifications</a:t>
            </a:r>
            <a:endParaRPr sz="2400" dirty="0">
              <a:latin typeface="Arial"/>
              <a:cs typeface="Arial"/>
            </a:endParaRPr>
          </a:p>
        </p:txBody>
      </p:sp>
      <p:grpSp>
        <p:nvGrpSpPr>
          <p:cNvPr id="25" name="Group 24"/>
          <p:cNvGrpSpPr/>
          <p:nvPr/>
        </p:nvGrpSpPr>
        <p:grpSpPr>
          <a:xfrm>
            <a:off x="984885" y="6345935"/>
            <a:ext cx="7174230" cy="408658"/>
            <a:chOff x="1998345" y="6345935"/>
            <a:chExt cx="7174230" cy="408658"/>
          </a:xfrm>
        </p:grpSpPr>
        <p:grpSp>
          <p:nvGrpSpPr>
            <p:cNvPr id="26" name="Group 25"/>
            <p:cNvGrpSpPr/>
            <p:nvPr/>
          </p:nvGrpSpPr>
          <p:grpSpPr>
            <a:xfrm>
              <a:off x="1998345" y="6345935"/>
              <a:ext cx="7174230" cy="408658"/>
              <a:chOff x="1998345" y="6345935"/>
              <a:chExt cx="7174230" cy="408658"/>
            </a:xfrm>
          </p:grpSpPr>
          <p:grpSp>
            <p:nvGrpSpPr>
              <p:cNvPr id="29" name="Group 28"/>
              <p:cNvGrpSpPr/>
              <p:nvPr/>
            </p:nvGrpSpPr>
            <p:grpSpPr>
              <a:xfrm>
                <a:off x="1998345" y="6345935"/>
                <a:ext cx="5147310" cy="408658"/>
                <a:chOff x="2503170" y="6483096"/>
                <a:chExt cx="5147310" cy="408658"/>
              </a:xfrm>
            </p:grpSpPr>
            <p:sp>
              <p:nvSpPr>
                <p:cNvPr id="32" name="object 3"/>
                <p:cNvSpPr/>
                <p:nvPr/>
              </p:nvSpPr>
              <p:spPr>
                <a:xfrm>
                  <a:off x="2503170" y="6483096"/>
                  <a:ext cx="1097280" cy="274320"/>
                </a:xfrm>
                <a:custGeom>
                  <a:avLst/>
                  <a:gdLst/>
                  <a:ahLst/>
                  <a:cxnLst/>
                  <a:rect l="l" t="t" r="r" b="b"/>
                  <a:pathLst>
                    <a:path w="1097280" h="274320">
                      <a:moveTo>
                        <a:pt x="960119" y="0"/>
                      </a:moveTo>
                      <a:lnTo>
                        <a:pt x="0" y="0"/>
                      </a:lnTo>
                      <a:lnTo>
                        <a:pt x="0" y="274319"/>
                      </a:lnTo>
                      <a:lnTo>
                        <a:pt x="960119" y="274319"/>
                      </a:lnTo>
                      <a:lnTo>
                        <a:pt x="1097280" y="137159"/>
                      </a:lnTo>
                      <a:lnTo>
                        <a:pt x="960119" y="0"/>
                      </a:lnTo>
                      <a:close/>
                    </a:path>
                  </a:pathLst>
                </a:custGeom>
                <a:solidFill>
                  <a:schemeClr val="bg2"/>
                </a:solidFill>
              </p:spPr>
              <p:txBody>
                <a:bodyPr wrap="square" lIns="0" tIns="0" rIns="0" bIns="0" rtlCol="0"/>
                <a:lstStyle/>
                <a:p>
                  <a:endParaRPr dirty="0"/>
                </a:p>
              </p:txBody>
            </p:sp>
            <p:sp>
              <p:nvSpPr>
                <p:cNvPr id="33" name="object 4"/>
                <p:cNvSpPr txBox="1"/>
                <p:nvPr/>
              </p:nvSpPr>
              <p:spPr>
                <a:xfrm>
                  <a:off x="2721699" y="6546172"/>
                  <a:ext cx="592455" cy="338554"/>
                </a:xfrm>
                <a:prstGeom prst="rect">
                  <a:avLst/>
                </a:prstGeom>
              </p:spPr>
              <p:txBody>
                <a:bodyPr vert="horz" wrap="square" lIns="0" tIns="0" rIns="0" bIns="0" rtlCol="0">
                  <a:spAutoFit/>
                </a:bodyPr>
                <a:lstStyle/>
                <a:p>
                  <a:pPr marL="12700">
                    <a:lnSpc>
                      <a:spcPct val="100000"/>
                    </a:lnSpc>
                  </a:pPr>
                  <a:r>
                    <a:rPr lang="en-US" sz="1100" spc="-5" dirty="0" smtClean="0">
                      <a:solidFill>
                        <a:srgbClr val="002060"/>
                      </a:solidFill>
                      <a:latin typeface="Arial"/>
                      <a:cs typeface="Arial"/>
                    </a:rPr>
                    <a:t>Chapter</a:t>
                  </a:r>
                  <a:r>
                    <a:rPr sz="1100" spc="-10" dirty="0" smtClean="0">
                      <a:solidFill>
                        <a:srgbClr val="002060"/>
                      </a:solidFill>
                      <a:latin typeface="Arial"/>
                      <a:cs typeface="Arial"/>
                    </a:rPr>
                    <a:t> </a:t>
                  </a:r>
                  <a:r>
                    <a:rPr sz="1100" dirty="0">
                      <a:solidFill>
                        <a:srgbClr val="002060"/>
                      </a:solidFill>
                      <a:latin typeface="Arial"/>
                      <a:cs typeface="Arial"/>
                    </a:rPr>
                    <a:t>1</a:t>
                  </a:r>
                </a:p>
              </p:txBody>
            </p:sp>
            <p:sp>
              <p:nvSpPr>
                <p:cNvPr id="34" name="object 5"/>
                <p:cNvSpPr/>
                <p:nvPr/>
              </p:nvSpPr>
              <p:spPr>
                <a:xfrm>
                  <a:off x="3516631" y="6483096"/>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p>
              </p:txBody>
            </p:sp>
            <p:sp>
              <p:nvSpPr>
                <p:cNvPr id="35" name="object 6"/>
                <p:cNvSpPr txBox="1"/>
                <p:nvPr/>
              </p:nvSpPr>
              <p:spPr>
                <a:xfrm>
                  <a:off x="3768805" y="6546172"/>
                  <a:ext cx="592455" cy="338554"/>
                </a:xfrm>
                <a:prstGeom prst="rect">
                  <a:avLst/>
                </a:prstGeom>
              </p:spPr>
              <p:txBody>
                <a:bodyPr vert="horz" wrap="square" lIns="0" tIns="0" rIns="0" bIns="0" rtlCol="0">
                  <a:spAutoFit/>
                </a:bodyPr>
                <a:lstStyle/>
                <a:p>
                  <a:pPr marL="12700">
                    <a:lnSpc>
                      <a:spcPct val="100000"/>
                    </a:lnSpc>
                  </a:pPr>
                  <a:r>
                    <a:rPr lang="en-US" sz="1100" spc="-5" dirty="0" smtClean="0">
                      <a:solidFill>
                        <a:srgbClr val="1F497D"/>
                      </a:solidFill>
                      <a:latin typeface="Arial"/>
                      <a:cs typeface="Arial"/>
                    </a:rPr>
                    <a:t>Chapter</a:t>
                  </a:r>
                  <a:r>
                    <a:rPr sz="1100" spc="-10" dirty="0" smtClean="0">
                      <a:solidFill>
                        <a:srgbClr val="1F497D"/>
                      </a:solidFill>
                      <a:latin typeface="Arial"/>
                      <a:cs typeface="Arial"/>
                    </a:rPr>
                    <a:t> </a:t>
                  </a:r>
                  <a:r>
                    <a:rPr sz="1100" dirty="0">
                      <a:solidFill>
                        <a:srgbClr val="1F497D"/>
                      </a:solidFill>
                      <a:latin typeface="Arial"/>
                      <a:cs typeface="Arial"/>
                    </a:rPr>
                    <a:t>2</a:t>
                  </a:r>
                  <a:endParaRPr sz="1100" dirty="0">
                    <a:latin typeface="Arial"/>
                    <a:cs typeface="Arial"/>
                  </a:endParaRPr>
                </a:p>
              </p:txBody>
            </p:sp>
            <p:sp>
              <p:nvSpPr>
                <p:cNvPr id="36" name="object 7"/>
                <p:cNvSpPr/>
                <p:nvPr/>
              </p:nvSpPr>
              <p:spPr>
                <a:xfrm>
                  <a:off x="4530090" y="6483096"/>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chemeClr val="bg2"/>
                </a:solidFill>
              </p:spPr>
              <p:txBody>
                <a:bodyPr wrap="square" lIns="0" tIns="0" rIns="0" bIns="0" rtlCol="0"/>
                <a:lstStyle/>
                <a:p>
                  <a:endParaRPr dirty="0"/>
                </a:p>
              </p:txBody>
            </p:sp>
            <p:sp>
              <p:nvSpPr>
                <p:cNvPr id="37" name="object 8"/>
                <p:cNvSpPr txBox="1"/>
                <p:nvPr/>
              </p:nvSpPr>
              <p:spPr>
                <a:xfrm>
                  <a:off x="4782027" y="6546172"/>
                  <a:ext cx="592455" cy="338554"/>
                </a:xfrm>
                <a:prstGeom prst="rect">
                  <a:avLst/>
                </a:prstGeom>
              </p:spPr>
              <p:txBody>
                <a:bodyPr vert="horz" wrap="square" lIns="0" tIns="0" rIns="0" bIns="0" rtlCol="0">
                  <a:spAutoFit/>
                </a:bodyPr>
                <a:lstStyle/>
                <a:p>
                  <a:pPr marL="12700">
                    <a:lnSpc>
                      <a:spcPct val="100000"/>
                    </a:lnSpc>
                  </a:pPr>
                  <a:r>
                    <a:rPr lang="en-US" sz="1100" spc="-5" dirty="0" smtClean="0">
                      <a:solidFill>
                        <a:srgbClr val="002060"/>
                      </a:solidFill>
                      <a:latin typeface="Arial"/>
                      <a:cs typeface="Arial"/>
                    </a:rPr>
                    <a:t>Chapter</a:t>
                  </a:r>
                  <a:r>
                    <a:rPr sz="1100" spc="-10" dirty="0" smtClean="0">
                      <a:solidFill>
                        <a:srgbClr val="002060"/>
                      </a:solidFill>
                      <a:latin typeface="Arial"/>
                      <a:cs typeface="Arial"/>
                    </a:rPr>
                    <a:t> </a:t>
                  </a:r>
                  <a:r>
                    <a:rPr sz="1100" dirty="0">
                      <a:solidFill>
                        <a:srgbClr val="002060"/>
                      </a:solidFill>
                      <a:latin typeface="Arial"/>
                      <a:cs typeface="Arial"/>
                    </a:rPr>
                    <a:t>3</a:t>
                  </a:r>
                </a:p>
              </p:txBody>
            </p:sp>
            <p:sp>
              <p:nvSpPr>
                <p:cNvPr id="38" name="object 9"/>
                <p:cNvSpPr/>
                <p:nvPr/>
              </p:nvSpPr>
              <p:spPr>
                <a:xfrm>
                  <a:off x="5543551" y="6483096"/>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p>
              </p:txBody>
            </p:sp>
            <p:sp>
              <p:nvSpPr>
                <p:cNvPr id="39" name="object 10"/>
                <p:cNvSpPr txBox="1"/>
                <p:nvPr/>
              </p:nvSpPr>
              <p:spPr>
                <a:xfrm>
                  <a:off x="5795248" y="6546172"/>
                  <a:ext cx="592455" cy="338554"/>
                </a:xfrm>
                <a:prstGeom prst="rect">
                  <a:avLst/>
                </a:prstGeom>
              </p:spPr>
              <p:txBody>
                <a:bodyPr vert="horz" wrap="square" lIns="0" tIns="0" rIns="0" bIns="0" rtlCol="0">
                  <a:spAutoFit/>
                </a:bodyPr>
                <a:lstStyle/>
                <a:p>
                  <a:pPr marL="12700">
                    <a:lnSpc>
                      <a:spcPct val="100000"/>
                    </a:lnSpc>
                  </a:pPr>
                  <a:r>
                    <a:rPr lang="en-US" sz="1100" spc="-5" dirty="0" smtClean="0">
                      <a:solidFill>
                        <a:srgbClr val="1F497D"/>
                      </a:solidFill>
                      <a:latin typeface="Arial"/>
                      <a:cs typeface="Arial"/>
                    </a:rPr>
                    <a:t>Chapter</a:t>
                  </a:r>
                  <a:r>
                    <a:rPr sz="1100" spc="-10" dirty="0" smtClean="0">
                      <a:solidFill>
                        <a:srgbClr val="1F497D"/>
                      </a:solidFill>
                      <a:latin typeface="Arial"/>
                      <a:cs typeface="Arial"/>
                    </a:rPr>
                    <a:t> </a:t>
                  </a:r>
                  <a:r>
                    <a:rPr sz="1100" dirty="0">
                      <a:solidFill>
                        <a:srgbClr val="1F497D"/>
                      </a:solidFill>
                      <a:latin typeface="Arial"/>
                      <a:cs typeface="Arial"/>
                    </a:rPr>
                    <a:t>4</a:t>
                  </a:r>
                  <a:endParaRPr sz="1100" dirty="0">
                    <a:latin typeface="Arial"/>
                    <a:cs typeface="Arial"/>
                  </a:endParaRPr>
                </a:p>
              </p:txBody>
            </p:sp>
            <p:sp>
              <p:nvSpPr>
                <p:cNvPr id="40" name="object 9"/>
                <p:cNvSpPr/>
                <p:nvPr/>
              </p:nvSpPr>
              <p:spPr>
                <a:xfrm>
                  <a:off x="6553200" y="6490124"/>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p>
              </p:txBody>
            </p:sp>
            <p:sp>
              <p:nvSpPr>
                <p:cNvPr id="41" name="object 10"/>
                <p:cNvSpPr txBox="1"/>
                <p:nvPr/>
              </p:nvSpPr>
              <p:spPr>
                <a:xfrm>
                  <a:off x="6804897" y="6553200"/>
                  <a:ext cx="592455" cy="338554"/>
                </a:xfrm>
                <a:prstGeom prst="rect">
                  <a:avLst/>
                </a:prstGeom>
              </p:spPr>
              <p:txBody>
                <a:bodyPr vert="horz" wrap="square" lIns="0" tIns="0" rIns="0" bIns="0" rtlCol="0">
                  <a:spAutoFit/>
                </a:bodyPr>
                <a:lstStyle/>
                <a:p>
                  <a:pPr marL="12700">
                    <a:lnSpc>
                      <a:spcPct val="100000"/>
                    </a:lnSpc>
                  </a:pPr>
                  <a:r>
                    <a:rPr lang="en-US" sz="1100" spc="-5" dirty="0" smtClean="0">
                      <a:solidFill>
                        <a:srgbClr val="1F497D"/>
                      </a:solidFill>
                      <a:latin typeface="Arial"/>
                      <a:cs typeface="Arial"/>
                    </a:rPr>
                    <a:t>Chapter</a:t>
                  </a:r>
                  <a:r>
                    <a:rPr sz="1100" spc="-10" dirty="0" smtClean="0">
                      <a:solidFill>
                        <a:srgbClr val="1F497D"/>
                      </a:solidFill>
                      <a:latin typeface="Arial"/>
                      <a:cs typeface="Arial"/>
                    </a:rPr>
                    <a:t> </a:t>
                  </a:r>
                  <a:r>
                    <a:rPr lang="en-US" sz="1100" dirty="0">
                      <a:solidFill>
                        <a:srgbClr val="1F497D"/>
                      </a:solidFill>
                      <a:latin typeface="Arial"/>
                      <a:cs typeface="Arial"/>
                    </a:rPr>
                    <a:t>5</a:t>
                  </a:r>
                  <a:endParaRPr sz="1100" dirty="0">
                    <a:latin typeface="Arial"/>
                    <a:cs typeface="Arial"/>
                  </a:endParaRPr>
                </a:p>
              </p:txBody>
            </p:sp>
          </p:grpSp>
          <p:sp>
            <p:nvSpPr>
              <p:cNvPr id="30" name="object 9"/>
              <p:cNvSpPr/>
              <p:nvPr/>
            </p:nvSpPr>
            <p:spPr>
              <a:xfrm>
                <a:off x="7056593" y="6352963"/>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92D050"/>
              </a:solidFill>
            </p:spPr>
            <p:txBody>
              <a:bodyPr wrap="square" lIns="0" tIns="0" rIns="0" bIns="0" rtlCol="0"/>
              <a:lstStyle/>
              <a:p>
                <a:endParaRPr dirty="0"/>
              </a:p>
            </p:txBody>
          </p:sp>
          <p:sp>
            <p:nvSpPr>
              <p:cNvPr id="31" name="object 9"/>
              <p:cNvSpPr/>
              <p:nvPr/>
            </p:nvSpPr>
            <p:spPr>
              <a:xfrm>
                <a:off x="8075295" y="6352963"/>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p>
            </p:txBody>
          </p:sp>
        </p:grpSp>
        <p:sp>
          <p:nvSpPr>
            <p:cNvPr id="27" name="TextBox 26"/>
            <p:cNvSpPr txBox="1"/>
            <p:nvPr/>
          </p:nvSpPr>
          <p:spPr>
            <a:xfrm>
              <a:off x="7228028" y="6369872"/>
              <a:ext cx="838200" cy="261610"/>
            </a:xfrm>
            <a:prstGeom prst="rect">
              <a:avLst/>
            </a:prstGeom>
            <a:noFill/>
          </p:spPr>
          <p:txBody>
            <a:bodyPr wrap="square" rtlCol="0">
              <a:spAutoFit/>
            </a:bodyPr>
            <a:lstStyle/>
            <a:p>
              <a:r>
                <a:rPr lang="en-US" sz="1100" dirty="0" smtClean="0">
                  <a:solidFill>
                    <a:schemeClr val="bg1"/>
                  </a:solidFill>
                  <a:latin typeface="Arial" panose="020B0604020202020204" pitchFamily="34" charset="0"/>
                  <a:cs typeface="Arial" panose="020B0604020202020204" pitchFamily="34" charset="0"/>
                </a:rPr>
                <a:t>Chapter 6</a:t>
              </a:r>
              <a:endParaRPr lang="en-US" sz="1100" dirty="0">
                <a:solidFill>
                  <a:schemeClr val="bg1"/>
                </a:solidFill>
                <a:latin typeface="Arial" panose="020B0604020202020204" pitchFamily="34" charset="0"/>
                <a:cs typeface="Arial" panose="020B0604020202020204" pitchFamily="34" charset="0"/>
              </a:endParaRPr>
            </a:p>
          </p:txBody>
        </p:sp>
        <p:sp>
          <p:nvSpPr>
            <p:cNvPr id="28" name="TextBox 27"/>
            <p:cNvSpPr txBox="1"/>
            <p:nvPr/>
          </p:nvSpPr>
          <p:spPr>
            <a:xfrm>
              <a:off x="8244124" y="6369872"/>
              <a:ext cx="838200" cy="261610"/>
            </a:xfrm>
            <a:prstGeom prst="rect">
              <a:avLst/>
            </a:prstGeom>
            <a:noFill/>
          </p:spPr>
          <p:txBody>
            <a:bodyPr wrap="square" rtlCol="0">
              <a:spAutoFit/>
            </a:bodyPr>
            <a:lstStyle/>
            <a:p>
              <a:r>
                <a:rPr lang="en-US" sz="1100" dirty="0" smtClean="0">
                  <a:solidFill>
                    <a:srgbClr val="002060"/>
                  </a:solidFill>
                  <a:latin typeface="Arial" panose="020B0604020202020204" pitchFamily="34" charset="0"/>
                  <a:cs typeface="Arial" panose="020B0604020202020204" pitchFamily="34" charset="0"/>
                </a:rPr>
                <a:t>Chapter 7</a:t>
              </a:r>
              <a:endParaRPr lang="en-US" sz="1100" dirty="0">
                <a:solidFill>
                  <a:srgbClr val="002060"/>
                </a:solidFill>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Chapter</a:t>
            </a:r>
            <a:r>
              <a:rPr spc="10" dirty="0" smtClean="0"/>
              <a:t> </a:t>
            </a:r>
            <a:r>
              <a:rPr lang="en-US" dirty="0"/>
              <a:t>6</a:t>
            </a:r>
            <a:r>
              <a:rPr dirty="0" smtClean="0"/>
              <a:t> </a:t>
            </a:r>
            <a:r>
              <a:rPr spc="5" dirty="0"/>
              <a:t>O</a:t>
            </a:r>
            <a:r>
              <a:rPr dirty="0"/>
              <a:t>v</a:t>
            </a:r>
            <a:r>
              <a:rPr spc="-5" dirty="0"/>
              <a:t>e</a:t>
            </a:r>
            <a:r>
              <a:rPr dirty="0"/>
              <a:t>rv</a:t>
            </a:r>
            <a:r>
              <a:rPr spc="-5" dirty="0"/>
              <a:t>iew</a:t>
            </a:r>
          </a:p>
        </p:txBody>
      </p:sp>
      <p:sp>
        <p:nvSpPr>
          <p:cNvPr id="4" name="object 4"/>
          <p:cNvSpPr txBox="1"/>
          <p:nvPr/>
        </p:nvSpPr>
        <p:spPr>
          <a:xfrm>
            <a:off x="535940" y="1118455"/>
            <a:ext cx="7713345" cy="1215717"/>
          </a:xfrm>
          <a:prstGeom prst="rect">
            <a:avLst/>
          </a:prstGeom>
        </p:spPr>
        <p:txBody>
          <a:bodyPr vert="horz" wrap="square" lIns="0" tIns="0" rIns="0" bIns="0" rtlCol="0">
            <a:spAutoFit/>
          </a:bodyPr>
          <a:lstStyle/>
          <a:p>
            <a:pPr marL="12700">
              <a:lnSpc>
                <a:spcPct val="100000"/>
              </a:lnSpc>
            </a:pPr>
            <a:r>
              <a:rPr sz="1600" b="1" spc="-15" dirty="0">
                <a:solidFill>
                  <a:srgbClr val="091D5D"/>
                </a:solidFill>
                <a:latin typeface="Arial"/>
                <a:cs typeface="Arial"/>
              </a:rPr>
              <a:t>Th</a:t>
            </a:r>
            <a:r>
              <a:rPr sz="1600" b="1" spc="-10" dirty="0">
                <a:solidFill>
                  <a:srgbClr val="091D5D"/>
                </a:solidFill>
                <a:latin typeface="Arial"/>
                <a:cs typeface="Arial"/>
              </a:rPr>
              <a:t>is</a:t>
            </a:r>
            <a:r>
              <a:rPr sz="1600" b="1" spc="10" dirty="0">
                <a:solidFill>
                  <a:srgbClr val="091D5D"/>
                </a:solidFill>
                <a:latin typeface="Arial"/>
                <a:cs typeface="Arial"/>
              </a:rPr>
              <a:t> </a:t>
            </a:r>
            <a:r>
              <a:rPr lang="en-US" sz="1600" b="1" spc="-10" dirty="0" smtClean="0">
                <a:solidFill>
                  <a:srgbClr val="091D5D"/>
                </a:solidFill>
                <a:latin typeface="Arial"/>
                <a:cs typeface="Arial"/>
              </a:rPr>
              <a:t>Chapter</a:t>
            </a:r>
            <a:r>
              <a:rPr sz="1600" b="1" spc="20" dirty="0" smtClean="0">
                <a:solidFill>
                  <a:srgbClr val="091D5D"/>
                </a:solidFill>
                <a:latin typeface="Arial"/>
                <a:cs typeface="Arial"/>
              </a:rPr>
              <a:t> </a:t>
            </a:r>
            <a:r>
              <a:rPr sz="1600" b="1" spc="25" dirty="0">
                <a:solidFill>
                  <a:srgbClr val="091D5D"/>
                </a:solidFill>
                <a:latin typeface="Arial"/>
                <a:cs typeface="Arial"/>
              </a:rPr>
              <a:t>w</a:t>
            </a:r>
            <a:r>
              <a:rPr sz="1600" b="1" spc="-5" dirty="0">
                <a:solidFill>
                  <a:srgbClr val="091D5D"/>
                </a:solidFill>
                <a:latin typeface="Arial"/>
                <a:cs typeface="Arial"/>
              </a:rPr>
              <a:t>ill</a:t>
            </a:r>
            <a:r>
              <a:rPr sz="1600" b="1" spc="-15" dirty="0">
                <a:solidFill>
                  <a:srgbClr val="091D5D"/>
                </a:solidFill>
                <a:latin typeface="Arial"/>
                <a:cs typeface="Arial"/>
              </a:rPr>
              <a:t> </a:t>
            </a:r>
            <a:r>
              <a:rPr sz="1600" b="1" spc="-10" dirty="0">
                <a:solidFill>
                  <a:srgbClr val="091D5D"/>
                </a:solidFill>
                <a:latin typeface="Arial"/>
                <a:cs typeface="Arial"/>
              </a:rPr>
              <a:t>c</a:t>
            </a:r>
            <a:r>
              <a:rPr sz="1600" b="1" spc="-15" dirty="0">
                <a:solidFill>
                  <a:srgbClr val="091D5D"/>
                </a:solidFill>
                <a:latin typeface="Arial"/>
                <a:cs typeface="Arial"/>
              </a:rPr>
              <a:t>o</a:t>
            </a:r>
            <a:r>
              <a:rPr sz="1600" b="1" spc="-50" dirty="0">
                <a:solidFill>
                  <a:srgbClr val="091D5D"/>
                </a:solidFill>
                <a:latin typeface="Arial"/>
                <a:cs typeface="Arial"/>
              </a:rPr>
              <a:t>v</a:t>
            </a:r>
            <a:r>
              <a:rPr sz="1600" b="1" spc="-10" dirty="0">
                <a:solidFill>
                  <a:srgbClr val="091D5D"/>
                </a:solidFill>
                <a:latin typeface="Arial"/>
                <a:cs typeface="Arial"/>
              </a:rPr>
              <a:t>er:</a:t>
            </a:r>
            <a:endParaRPr sz="1600" dirty="0">
              <a:latin typeface="Arial"/>
              <a:cs typeface="Arial"/>
            </a:endParaRPr>
          </a:p>
          <a:p>
            <a:pPr marL="299085" indent="-286385">
              <a:lnSpc>
                <a:spcPct val="100000"/>
              </a:lnSpc>
              <a:spcBef>
                <a:spcPts val="600"/>
              </a:spcBef>
              <a:buClr>
                <a:srgbClr val="091D5D"/>
              </a:buClr>
              <a:buFont typeface="Arial"/>
              <a:buChar char="•"/>
              <a:tabLst>
                <a:tab pos="299720" algn="l"/>
              </a:tabLst>
            </a:pPr>
            <a:r>
              <a:rPr lang="en-US" sz="1600" spc="-15" dirty="0" smtClean="0">
                <a:solidFill>
                  <a:srgbClr val="091D5D"/>
                </a:solidFill>
                <a:latin typeface="Arial"/>
                <a:cs typeface="Arial"/>
              </a:rPr>
              <a:t>Overview </a:t>
            </a:r>
            <a:r>
              <a:rPr lang="en-US" sz="1600" spc="-15" dirty="0">
                <a:solidFill>
                  <a:srgbClr val="091D5D"/>
                </a:solidFill>
                <a:latin typeface="Arial"/>
                <a:cs typeface="Arial"/>
              </a:rPr>
              <a:t>of </a:t>
            </a:r>
            <a:r>
              <a:rPr lang="en-US" sz="1600" spc="-15" dirty="0" smtClean="0">
                <a:solidFill>
                  <a:srgbClr val="091D5D"/>
                </a:solidFill>
                <a:latin typeface="Arial"/>
                <a:cs typeface="Arial"/>
              </a:rPr>
              <a:t>Modifications</a:t>
            </a:r>
          </a:p>
          <a:p>
            <a:pPr marL="299085" indent="-286385">
              <a:lnSpc>
                <a:spcPct val="100000"/>
              </a:lnSpc>
              <a:spcBef>
                <a:spcPts val="600"/>
              </a:spcBef>
              <a:buClr>
                <a:srgbClr val="091D5D"/>
              </a:buClr>
              <a:buFont typeface="Arial"/>
              <a:buChar char="•"/>
              <a:tabLst>
                <a:tab pos="299720" algn="l"/>
              </a:tabLst>
            </a:pPr>
            <a:r>
              <a:rPr lang="en-US" sz="1600" spc="-15" dirty="0" smtClean="0">
                <a:solidFill>
                  <a:srgbClr val="091D5D"/>
                </a:solidFill>
                <a:latin typeface="Arial"/>
                <a:cs typeface="Arial"/>
              </a:rPr>
              <a:t>	Scenario: Initiating a Modification</a:t>
            </a:r>
          </a:p>
          <a:p>
            <a:pPr marL="299085" indent="-286385">
              <a:lnSpc>
                <a:spcPct val="100000"/>
              </a:lnSpc>
              <a:spcBef>
                <a:spcPts val="600"/>
              </a:spcBef>
              <a:buClr>
                <a:srgbClr val="091D5D"/>
              </a:buClr>
              <a:buFont typeface="Arial"/>
              <a:buChar char="•"/>
              <a:tabLst>
                <a:tab pos="299720" algn="l"/>
              </a:tabLst>
            </a:pPr>
            <a:r>
              <a:rPr lang="en-US" sz="1600" spc="-15" dirty="0" smtClean="0">
                <a:solidFill>
                  <a:srgbClr val="091D5D"/>
                </a:solidFill>
                <a:latin typeface="Arial"/>
                <a:cs typeface="Arial"/>
              </a:rPr>
              <a:t>Scenario: Reviewing a Modification</a:t>
            </a:r>
            <a:endParaRPr lang="en-US" sz="1600" spc="-15" dirty="0">
              <a:solidFill>
                <a:srgbClr val="091D5D"/>
              </a:solidFill>
              <a:latin typeface="Arial"/>
              <a:cs typeface="Arial"/>
            </a:endParaRPr>
          </a:p>
        </p:txBody>
      </p:sp>
      <p:sp>
        <p:nvSpPr>
          <p:cNvPr id="8" name="Slide Number Placeholder 7"/>
          <p:cNvSpPr>
            <a:spLocks noGrp="1"/>
          </p:cNvSpPr>
          <p:nvPr>
            <p:ph type="sldNum" sz="quarter" idx="4"/>
          </p:nvPr>
        </p:nvSpPr>
        <p:spPr/>
        <p:txBody>
          <a:bodyPr/>
          <a:lstStyle/>
          <a:p>
            <a:pPr algn="r"/>
            <a:fld id="{93CA38EC-34E5-412A-90B1-E05B44BCB646}" type="slidenum">
              <a:rPr lang="en-US" smtClean="0"/>
              <a:pPr algn="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1052" y="3452843"/>
            <a:ext cx="7372984" cy="369332"/>
          </a:xfrm>
          <a:prstGeom prst="rect">
            <a:avLst/>
          </a:prstGeom>
        </p:spPr>
        <p:txBody>
          <a:bodyPr vert="horz" wrap="square" lIns="0" tIns="0" rIns="0" bIns="0" rtlCol="0">
            <a:spAutoFit/>
          </a:bodyPr>
          <a:lstStyle/>
          <a:p>
            <a:pPr marL="12700" marR="5080">
              <a:lnSpc>
                <a:spcPct val="100000"/>
              </a:lnSpc>
            </a:pPr>
            <a:r>
              <a:rPr lang="en-US" sz="2400" b="1" spc="-5" dirty="0" smtClean="0">
                <a:solidFill>
                  <a:srgbClr val="FFFFFF"/>
                </a:solidFill>
                <a:latin typeface="Arial"/>
                <a:cs typeface="Arial"/>
              </a:rPr>
              <a:t>Overview of Modifications</a:t>
            </a:r>
            <a:endParaRPr sz="2400" dirty="0">
              <a:latin typeface="Arial"/>
              <a:cs typeface="Arial"/>
            </a:endParaRPr>
          </a:p>
        </p:txBody>
      </p:sp>
    </p:spTree>
    <p:extLst>
      <p:ext uri="{BB962C8B-B14F-4D97-AF65-F5344CB8AC3E}">
        <p14:creationId xmlns:p14="http://schemas.microsoft.com/office/powerpoint/2010/main" val="3090268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Modifications Process</a:t>
            </a:r>
            <a:endParaRPr spc="-5" dirty="0"/>
          </a:p>
        </p:txBody>
      </p:sp>
      <p:sp>
        <p:nvSpPr>
          <p:cNvPr id="6" name="Slide Number Placeholder 5"/>
          <p:cNvSpPr>
            <a:spLocks noGrp="1"/>
          </p:cNvSpPr>
          <p:nvPr>
            <p:ph type="sldNum" sz="quarter" idx="4294967295"/>
          </p:nvPr>
        </p:nvSpPr>
        <p:spPr>
          <a:xfrm>
            <a:off x="6457950" y="6356350"/>
            <a:ext cx="2057400" cy="365125"/>
          </a:xfrm>
          <a:prstGeom prst="rect">
            <a:avLst/>
          </a:prstGeom>
        </p:spPr>
        <p:txBody>
          <a:bodyPr/>
          <a:lstStyle/>
          <a:p>
            <a:pPr algn="r"/>
            <a:fld id="{81D60167-4931-47E6-BA6A-407CBD079E47}" type="slidenum">
              <a:rPr lang="en-US" smtClean="0"/>
              <a:pPr algn="r"/>
              <a:t>13</a:t>
            </a:fld>
            <a:endParaRPr lang="en-US" dirty="0"/>
          </a:p>
        </p:txBody>
      </p:sp>
      <p:sp>
        <p:nvSpPr>
          <p:cNvPr id="7" name="object 4"/>
          <p:cNvSpPr txBox="1"/>
          <p:nvPr/>
        </p:nvSpPr>
        <p:spPr>
          <a:xfrm>
            <a:off x="535761" y="1188506"/>
            <a:ext cx="8151039" cy="4170372"/>
          </a:xfrm>
          <a:prstGeom prst="rect">
            <a:avLst/>
          </a:prstGeom>
        </p:spPr>
        <p:txBody>
          <a:bodyPr vert="horz" wrap="square" lIns="0" tIns="0" rIns="0" bIns="0" rtlCol="0">
            <a:spAutoFit/>
          </a:bodyPr>
          <a:lstStyle/>
          <a:p>
            <a:pPr marL="12700">
              <a:lnSpc>
                <a:spcPct val="100000"/>
              </a:lnSpc>
              <a:spcBef>
                <a:spcPts val="600"/>
              </a:spcBef>
              <a:buClr>
                <a:srgbClr val="091D5D"/>
              </a:buClr>
              <a:tabLst>
                <a:tab pos="299720" algn="l"/>
              </a:tabLst>
            </a:pPr>
            <a:r>
              <a:rPr lang="en-US" sz="1600" b="1" spc="-15" dirty="0" smtClean="0">
                <a:solidFill>
                  <a:srgbClr val="091D5D"/>
                </a:solidFill>
                <a:latin typeface="Arial"/>
                <a:cs typeface="Arial"/>
              </a:rPr>
              <a:t>Modifications are used to make changes to a locked ISP document</a:t>
            </a:r>
          </a:p>
          <a:p>
            <a:pPr marL="298450" indent="-285750">
              <a:lnSpc>
                <a:spcPct val="100000"/>
              </a:lnSpc>
              <a:spcBef>
                <a:spcPts val="600"/>
              </a:spcBef>
              <a:buClr>
                <a:srgbClr val="091D5D"/>
              </a:buClr>
              <a:buFont typeface="Arial" panose="020B0604020202020204" pitchFamily="34" charset="0"/>
              <a:buChar char="•"/>
              <a:tabLst>
                <a:tab pos="299720" algn="l"/>
              </a:tabLst>
            </a:pPr>
            <a:r>
              <a:rPr lang="en-US" sz="1400" spc="-15" dirty="0" smtClean="0">
                <a:solidFill>
                  <a:srgbClr val="091D5D"/>
                </a:solidFill>
                <a:latin typeface="Arial"/>
                <a:cs typeface="Arial"/>
              </a:rPr>
              <a:t>Per </a:t>
            </a:r>
            <a:r>
              <a:rPr lang="en-US" sz="1400" spc="-15" dirty="0">
                <a:solidFill>
                  <a:srgbClr val="091D5D"/>
                </a:solidFill>
                <a:latin typeface="Arial"/>
                <a:cs typeface="Arial"/>
              </a:rPr>
              <a:t>DDS Regulation 115 CMR 6.25</a:t>
            </a:r>
            <a:r>
              <a:rPr lang="en-US" sz="1400" spc="-15" dirty="0" smtClean="0">
                <a:solidFill>
                  <a:srgbClr val="091D5D"/>
                </a:solidFill>
                <a:latin typeface="Arial"/>
                <a:cs typeface="Arial"/>
              </a:rPr>
              <a:t>, a Modification to an ISP may include one or any combination of the following elements all under the same Reason for Modification. </a:t>
            </a:r>
          </a:p>
          <a:p>
            <a:pPr marL="755650" lvl="1" indent="-285750">
              <a:spcBef>
                <a:spcPts val="600"/>
              </a:spcBef>
              <a:buClr>
                <a:srgbClr val="091D5D"/>
              </a:buClr>
              <a:buFont typeface="Courier New" panose="02070309020205020404" pitchFamily="49" charset="0"/>
              <a:buChar char="o"/>
              <a:tabLst>
                <a:tab pos="299720" algn="l"/>
              </a:tabLst>
            </a:pPr>
            <a:r>
              <a:rPr lang="en-US" sz="1400" spc="-15" dirty="0" smtClean="0">
                <a:solidFill>
                  <a:srgbClr val="091D5D"/>
                </a:solidFill>
                <a:latin typeface="Arial"/>
                <a:cs typeface="Arial"/>
              </a:rPr>
              <a:t>Any change in the Goals for an individual</a:t>
            </a:r>
          </a:p>
          <a:p>
            <a:pPr marL="742950" lvl="1" indent="-285750">
              <a:spcBef>
                <a:spcPts val="600"/>
              </a:spcBef>
              <a:buFont typeface="Courier New" panose="02070309020205020404" pitchFamily="49" charset="0"/>
              <a:buChar char="o"/>
            </a:pPr>
            <a:r>
              <a:rPr lang="en-US" sz="1400" spc="-15" dirty="0" smtClean="0">
                <a:solidFill>
                  <a:srgbClr val="091D5D"/>
                </a:solidFill>
                <a:latin typeface="Arial"/>
                <a:cs typeface="Arial"/>
              </a:rPr>
              <a:t>Any </a:t>
            </a:r>
            <a:r>
              <a:rPr lang="en-US" sz="1400" spc="-15" dirty="0">
                <a:solidFill>
                  <a:srgbClr val="091D5D"/>
                </a:solidFill>
                <a:latin typeface="Arial"/>
                <a:cs typeface="Arial"/>
              </a:rPr>
              <a:t>change in the types of supports or services that will be used to help the individual to attain his or her outcomes </a:t>
            </a:r>
            <a:r>
              <a:rPr lang="en-US" sz="1400" spc="-15" dirty="0" smtClean="0">
                <a:solidFill>
                  <a:srgbClr val="091D5D"/>
                </a:solidFill>
                <a:latin typeface="Arial"/>
                <a:cs typeface="Arial"/>
              </a:rPr>
              <a:t>or changes </a:t>
            </a:r>
            <a:r>
              <a:rPr lang="en-US" sz="1400" spc="-15" dirty="0">
                <a:solidFill>
                  <a:srgbClr val="091D5D"/>
                </a:solidFill>
                <a:latin typeface="Arial"/>
                <a:cs typeface="Arial"/>
              </a:rPr>
              <a:t>in the duration and frequency of such </a:t>
            </a:r>
            <a:r>
              <a:rPr lang="en-US" sz="1400" spc="-15" dirty="0" smtClean="0">
                <a:solidFill>
                  <a:srgbClr val="091D5D"/>
                </a:solidFill>
                <a:latin typeface="Arial"/>
                <a:cs typeface="Arial"/>
              </a:rPr>
              <a:t>supports</a:t>
            </a:r>
            <a:endParaRPr lang="en-US" sz="1400" spc="-15" dirty="0">
              <a:solidFill>
                <a:srgbClr val="091D5D"/>
              </a:solidFill>
              <a:latin typeface="Arial"/>
              <a:cs typeface="Arial"/>
            </a:endParaRPr>
          </a:p>
          <a:p>
            <a:pPr marL="742950" lvl="1" indent="-285750">
              <a:spcBef>
                <a:spcPts val="600"/>
              </a:spcBef>
              <a:buFont typeface="Courier New" panose="02070309020205020404" pitchFamily="49" charset="0"/>
              <a:buChar char="o"/>
            </a:pPr>
            <a:r>
              <a:rPr lang="en-US" sz="1400" spc="-15" dirty="0" smtClean="0">
                <a:solidFill>
                  <a:srgbClr val="091D5D"/>
                </a:solidFill>
                <a:latin typeface="Arial"/>
                <a:cs typeface="Arial"/>
              </a:rPr>
              <a:t>A </a:t>
            </a:r>
            <a:r>
              <a:rPr lang="en-US" sz="1400" spc="-15" dirty="0">
                <a:solidFill>
                  <a:srgbClr val="091D5D"/>
                </a:solidFill>
                <a:latin typeface="Arial"/>
                <a:cs typeface="Arial"/>
              </a:rPr>
              <a:t>change in the strategies that will be used to meet unmet support </a:t>
            </a:r>
            <a:r>
              <a:rPr lang="en-US" sz="1400" spc="-15" dirty="0" smtClean="0">
                <a:solidFill>
                  <a:srgbClr val="091D5D"/>
                </a:solidFill>
                <a:latin typeface="Arial"/>
                <a:cs typeface="Arial"/>
              </a:rPr>
              <a:t>needs</a:t>
            </a:r>
            <a:endParaRPr lang="en-US" sz="1400" spc="-15" dirty="0">
              <a:solidFill>
                <a:srgbClr val="091D5D"/>
              </a:solidFill>
              <a:latin typeface="Arial"/>
              <a:cs typeface="Arial"/>
            </a:endParaRPr>
          </a:p>
          <a:p>
            <a:pPr marL="742950" lvl="1" indent="-285750">
              <a:spcBef>
                <a:spcPts val="600"/>
              </a:spcBef>
              <a:buFont typeface="Courier New" panose="02070309020205020404" pitchFamily="49" charset="0"/>
              <a:buChar char="o"/>
            </a:pPr>
            <a:r>
              <a:rPr lang="en-US" sz="1400" spc="-15" dirty="0" smtClean="0">
                <a:solidFill>
                  <a:srgbClr val="091D5D"/>
                </a:solidFill>
                <a:latin typeface="Arial"/>
                <a:cs typeface="Arial"/>
              </a:rPr>
              <a:t>A </a:t>
            </a:r>
            <a:r>
              <a:rPr lang="en-US" sz="1400" spc="-15" dirty="0">
                <a:solidFill>
                  <a:srgbClr val="091D5D"/>
                </a:solidFill>
                <a:latin typeface="Arial"/>
                <a:cs typeface="Arial"/>
              </a:rPr>
              <a:t>change in the priority for services or supports assigned to the individual’s needs where such a change will affect the services or supports </a:t>
            </a:r>
            <a:r>
              <a:rPr lang="en-US" sz="1400" spc="-15" dirty="0" smtClean="0">
                <a:solidFill>
                  <a:srgbClr val="091D5D"/>
                </a:solidFill>
                <a:latin typeface="Arial"/>
                <a:cs typeface="Arial"/>
              </a:rPr>
              <a:t>that are provided </a:t>
            </a:r>
            <a:r>
              <a:rPr lang="en-US" sz="1400" spc="-15" dirty="0">
                <a:solidFill>
                  <a:srgbClr val="091D5D"/>
                </a:solidFill>
                <a:latin typeface="Arial"/>
                <a:cs typeface="Arial"/>
              </a:rPr>
              <a:t>and available to the </a:t>
            </a:r>
            <a:r>
              <a:rPr lang="en-US" sz="1400" spc="-15" dirty="0" smtClean="0">
                <a:solidFill>
                  <a:srgbClr val="091D5D"/>
                </a:solidFill>
                <a:latin typeface="Arial"/>
                <a:cs typeface="Arial"/>
              </a:rPr>
              <a:t>individual</a:t>
            </a:r>
          </a:p>
          <a:p>
            <a:pPr marL="742950" lvl="1" indent="-285750">
              <a:spcBef>
                <a:spcPts val="600"/>
              </a:spcBef>
              <a:buFont typeface="Courier New" panose="02070309020205020404" pitchFamily="49" charset="0"/>
              <a:buChar char="o"/>
            </a:pPr>
            <a:r>
              <a:rPr lang="en-US" sz="1400" spc="-15" dirty="0" smtClean="0">
                <a:solidFill>
                  <a:srgbClr val="091D5D"/>
                </a:solidFill>
                <a:latin typeface="Arial"/>
                <a:cs typeface="Arial"/>
              </a:rPr>
              <a:t>Initiation </a:t>
            </a:r>
            <a:r>
              <a:rPr lang="en-US" sz="1400" spc="-15" dirty="0">
                <a:solidFill>
                  <a:srgbClr val="091D5D"/>
                </a:solidFill>
                <a:latin typeface="Arial"/>
                <a:cs typeface="Arial"/>
              </a:rPr>
              <a:t>of a behavior </a:t>
            </a:r>
            <a:r>
              <a:rPr lang="en-US" sz="1400" spc="-15" dirty="0" smtClean="0">
                <a:solidFill>
                  <a:srgbClr val="091D5D"/>
                </a:solidFill>
                <a:latin typeface="Arial"/>
                <a:cs typeface="Arial"/>
              </a:rPr>
              <a:t>Modification </a:t>
            </a:r>
            <a:r>
              <a:rPr lang="en-US" sz="1400" spc="-15" dirty="0">
                <a:solidFill>
                  <a:srgbClr val="091D5D"/>
                </a:solidFill>
                <a:latin typeface="Arial"/>
                <a:cs typeface="Arial"/>
              </a:rPr>
              <a:t>plan or </a:t>
            </a:r>
            <a:r>
              <a:rPr lang="en-US" sz="1400" spc="-15" dirty="0" smtClean="0">
                <a:solidFill>
                  <a:srgbClr val="091D5D"/>
                </a:solidFill>
                <a:latin typeface="Arial"/>
                <a:cs typeface="Arial"/>
              </a:rPr>
              <a:t>Modification </a:t>
            </a:r>
            <a:r>
              <a:rPr lang="en-US" sz="1400" spc="-15" dirty="0">
                <a:solidFill>
                  <a:srgbClr val="091D5D"/>
                </a:solidFill>
                <a:latin typeface="Arial"/>
                <a:cs typeface="Arial"/>
              </a:rPr>
              <a:t>of any part of a behavior </a:t>
            </a:r>
            <a:r>
              <a:rPr lang="en-US" sz="1400" spc="-15" dirty="0" smtClean="0">
                <a:solidFill>
                  <a:srgbClr val="091D5D"/>
                </a:solidFill>
                <a:latin typeface="Arial"/>
                <a:cs typeface="Arial"/>
              </a:rPr>
              <a:t>Modification </a:t>
            </a:r>
            <a:r>
              <a:rPr lang="en-US" sz="1400" spc="-15" dirty="0">
                <a:solidFill>
                  <a:srgbClr val="091D5D"/>
                </a:solidFill>
                <a:latin typeface="Arial"/>
                <a:cs typeface="Arial"/>
              </a:rPr>
              <a:t>plan involving the use of an aversive or intrusive </a:t>
            </a:r>
            <a:r>
              <a:rPr lang="en-US" sz="1400" spc="-15" dirty="0" smtClean="0">
                <a:solidFill>
                  <a:srgbClr val="091D5D"/>
                </a:solidFill>
                <a:latin typeface="Arial"/>
                <a:cs typeface="Arial"/>
              </a:rPr>
              <a:t>technique </a:t>
            </a:r>
          </a:p>
          <a:p>
            <a:pPr marL="742950" lvl="1" indent="-285750">
              <a:spcBef>
                <a:spcPts val="600"/>
              </a:spcBef>
              <a:buFont typeface="Courier New" panose="02070309020205020404" pitchFamily="49" charset="0"/>
              <a:buChar char="o"/>
            </a:pPr>
            <a:r>
              <a:rPr lang="en-US" sz="1400" spc="-15" dirty="0" smtClean="0">
                <a:solidFill>
                  <a:srgbClr val="091D5D"/>
                </a:solidFill>
                <a:latin typeface="Arial"/>
                <a:cs typeface="Arial"/>
              </a:rPr>
              <a:t>A </a:t>
            </a:r>
            <a:r>
              <a:rPr lang="en-US" sz="1400" spc="-15" dirty="0">
                <a:solidFill>
                  <a:srgbClr val="091D5D"/>
                </a:solidFill>
                <a:latin typeface="Arial"/>
                <a:cs typeface="Arial"/>
              </a:rPr>
              <a:t>change in the location of an individual’s home, from a home operated by the Department or a provider certified by the Department to another such </a:t>
            </a:r>
            <a:r>
              <a:rPr lang="en-US" sz="1400" spc="-15" dirty="0" smtClean="0">
                <a:solidFill>
                  <a:srgbClr val="091D5D"/>
                </a:solidFill>
                <a:latin typeface="Arial"/>
                <a:cs typeface="Arial"/>
              </a:rPr>
              <a:t>home </a:t>
            </a:r>
            <a:endParaRPr lang="en-US" sz="1400" spc="-15" dirty="0">
              <a:solidFill>
                <a:srgbClr val="091D5D"/>
              </a:solidFill>
              <a:latin typeface="Arial"/>
              <a:cs typeface="Arial"/>
            </a:endParaRPr>
          </a:p>
          <a:p>
            <a:pPr marL="298450" indent="-285750">
              <a:lnSpc>
                <a:spcPct val="100000"/>
              </a:lnSpc>
              <a:spcBef>
                <a:spcPts val="600"/>
              </a:spcBef>
              <a:buClr>
                <a:srgbClr val="091D5D"/>
              </a:buClr>
              <a:buFont typeface="Courier New" panose="02070309020205020404" pitchFamily="49" charset="0"/>
              <a:buChar char="o"/>
              <a:tabLst>
                <a:tab pos="299720" algn="l"/>
              </a:tabLst>
            </a:pPr>
            <a:endParaRPr lang="en-US" sz="1400" spc="-15" dirty="0" smtClean="0">
              <a:solidFill>
                <a:srgbClr val="091D5D"/>
              </a:solidFill>
              <a:latin typeface="Arial"/>
              <a:cs typeface="Arial"/>
            </a:endParaRPr>
          </a:p>
          <a:p>
            <a:pPr marL="298450" indent="-285750">
              <a:lnSpc>
                <a:spcPct val="100000"/>
              </a:lnSpc>
              <a:spcBef>
                <a:spcPts val="600"/>
              </a:spcBef>
              <a:buClr>
                <a:srgbClr val="091D5D"/>
              </a:buClr>
              <a:buFont typeface="Arial" panose="020B0604020202020204" pitchFamily="34" charset="0"/>
              <a:buChar char="•"/>
              <a:tabLst>
                <a:tab pos="299720" algn="l"/>
              </a:tabLst>
            </a:pPr>
            <a:r>
              <a:rPr lang="en-US" sz="1400" spc="-15" dirty="0" smtClean="0">
                <a:solidFill>
                  <a:srgbClr val="091D5D"/>
                </a:solidFill>
                <a:latin typeface="Arial"/>
                <a:cs typeface="Arial"/>
              </a:rPr>
              <a:t>NOTE: Changes </a:t>
            </a:r>
            <a:r>
              <a:rPr lang="en-US" sz="1400" spc="-15" dirty="0">
                <a:solidFill>
                  <a:srgbClr val="091D5D"/>
                </a:solidFill>
                <a:latin typeface="Arial"/>
                <a:cs typeface="Arial"/>
              </a:rPr>
              <a:t>in an individual’s life that would substantially change the ISP </a:t>
            </a:r>
            <a:r>
              <a:rPr lang="en-US" sz="1400" spc="-15" dirty="0" smtClean="0">
                <a:solidFill>
                  <a:srgbClr val="091D5D"/>
                </a:solidFill>
                <a:latin typeface="Arial"/>
                <a:cs typeface="Arial"/>
              </a:rPr>
              <a:t>content should </a:t>
            </a:r>
            <a:r>
              <a:rPr lang="en-US" sz="1400" spc="-15" dirty="0">
                <a:solidFill>
                  <a:srgbClr val="091D5D"/>
                </a:solidFill>
                <a:latin typeface="Arial"/>
                <a:cs typeface="Arial"/>
              </a:rPr>
              <a:t>be considered for a full ISP meeting.</a:t>
            </a:r>
          </a:p>
        </p:txBody>
      </p:sp>
    </p:spTree>
    <p:extLst>
      <p:ext uri="{BB962C8B-B14F-4D97-AF65-F5344CB8AC3E}">
        <p14:creationId xmlns:p14="http://schemas.microsoft.com/office/powerpoint/2010/main" val="973255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Modifications Process</a:t>
            </a:r>
            <a:endParaRPr spc="-5" dirty="0"/>
          </a:p>
        </p:txBody>
      </p:sp>
      <p:sp>
        <p:nvSpPr>
          <p:cNvPr id="6" name="Slide Number Placeholder 5"/>
          <p:cNvSpPr>
            <a:spLocks noGrp="1"/>
          </p:cNvSpPr>
          <p:nvPr>
            <p:ph type="sldNum" sz="quarter" idx="4294967295"/>
          </p:nvPr>
        </p:nvSpPr>
        <p:spPr>
          <a:xfrm>
            <a:off x="6457950" y="6356350"/>
            <a:ext cx="2057400" cy="365125"/>
          </a:xfrm>
          <a:prstGeom prst="rect">
            <a:avLst/>
          </a:prstGeom>
        </p:spPr>
        <p:txBody>
          <a:bodyPr/>
          <a:lstStyle/>
          <a:p>
            <a:pPr algn="r"/>
            <a:fld id="{81D60167-4931-47E6-BA6A-407CBD079E47}" type="slidenum">
              <a:rPr lang="en-US" smtClean="0"/>
              <a:pPr algn="r"/>
              <a:t>14</a:t>
            </a:fld>
            <a:endParaRPr lang="en-US" dirty="0"/>
          </a:p>
        </p:txBody>
      </p:sp>
      <p:sp>
        <p:nvSpPr>
          <p:cNvPr id="7" name="object 4"/>
          <p:cNvSpPr txBox="1"/>
          <p:nvPr/>
        </p:nvSpPr>
        <p:spPr>
          <a:xfrm>
            <a:off x="535761" y="1188506"/>
            <a:ext cx="8151039" cy="2354491"/>
          </a:xfrm>
          <a:prstGeom prst="rect">
            <a:avLst/>
          </a:prstGeom>
        </p:spPr>
        <p:txBody>
          <a:bodyPr vert="horz" wrap="square" lIns="0" tIns="0" rIns="0" bIns="0" rtlCol="0">
            <a:spAutoFit/>
          </a:bodyPr>
          <a:lstStyle/>
          <a:p>
            <a:pPr marL="12700">
              <a:spcBef>
                <a:spcPts val="600"/>
              </a:spcBef>
              <a:buClr>
                <a:srgbClr val="091D5D"/>
              </a:buClr>
              <a:tabLst>
                <a:tab pos="299720" algn="l"/>
              </a:tabLst>
            </a:pPr>
            <a:r>
              <a:rPr lang="en-US" sz="1600" b="1" spc="-15" dirty="0" smtClean="0">
                <a:solidFill>
                  <a:srgbClr val="091D5D"/>
                </a:solidFill>
                <a:latin typeface="Arial"/>
                <a:cs typeface="Arial"/>
              </a:rPr>
              <a:t>Modifications </a:t>
            </a:r>
            <a:r>
              <a:rPr lang="en-US" sz="1600" b="1" spc="-15" dirty="0">
                <a:solidFill>
                  <a:srgbClr val="091D5D"/>
                </a:solidFill>
                <a:latin typeface="Arial"/>
                <a:cs typeface="Arial"/>
              </a:rPr>
              <a:t>are used to make changes to a locked ISP </a:t>
            </a:r>
            <a:r>
              <a:rPr lang="en-US" sz="1600" b="1" spc="-15" dirty="0" smtClean="0">
                <a:solidFill>
                  <a:srgbClr val="091D5D"/>
                </a:solidFill>
                <a:latin typeface="Arial"/>
                <a:cs typeface="Arial"/>
              </a:rPr>
              <a:t>document.</a:t>
            </a:r>
            <a:endParaRPr lang="en-US" sz="1600" b="1" spc="-15" dirty="0">
              <a:solidFill>
                <a:srgbClr val="091D5D"/>
              </a:solidFill>
              <a:latin typeface="Arial"/>
              <a:cs typeface="Arial"/>
            </a:endParaRPr>
          </a:p>
          <a:p>
            <a:pPr marL="298450" indent="-285750">
              <a:spcBef>
                <a:spcPts val="600"/>
              </a:spcBef>
              <a:buClr>
                <a:srgbClr val="091D5D"/>
              </a:buClr>
              <a:buFont typeface="Arial" panose="020B0604020202020204" pitchFamily="34" charset="0"/>
              <a:buChar char="•"/>
              <a:tabLst>
                <a:tab pos="299720" algn="l"/>
              </a:tabLst>
            </a:pPr>
            <a:r>
              <a:rPr lang="en-US" sz="1400" spc="-15" dirty="0" smtClean="0">
                <a:solidFill>
                  <a:srgbClr val="091D5D"/>
                </a:solidFill>
                <a:latin typeface="Arial"/>
                <a:cs typeface="Arial"/>
              </a:rPr>
              <a:t>With this release</a:t>
            </a:r>
            <a:r>
              <a:rPr lang="en-US" sz="1400" spc="-15" dirty="0">
                <a:solidFill>
                  <a:srgbClr val="091D5D"/>
                </a:solidFill>
                <a:latin typeface="Arial"/>
                <a:cs typeface="Arial"/>
              </a:rPr>
              <a:t>, HCSIS includes functionality for Service Coordinators and Providers to initiate and submit </a:t>
            </a:r>
            <a:r>
              <a:rPr lang="en-US" sz="1400" spc="-15" dirty="0" smtClean="0">
                <a:solidFill>
                  <a:srgbClr val="091D5D"/>
                </a:solidFill>
                <a:latin typeface="Arial"/>
                <a:cs typeface="Arial"/>
              </a:rPr>
              <a:t>Modifications </a:t>
            </a:r>
            <a:r>
              <a:rPr lang="en-US" sz="1400" spc="-15" dirty="0">
                <a:solidFill>
                  <a:srgbClr val="091D5D"/>
                </a:solidFill>
                <a:latin typeface="Arial"/>
                <a:cs typeface="Arial"/>
              </a:rPr>
              <a:t>to the current ISP document in the </a:t>
            </a:r>
            <a:r>
              <a:rPr lang="en-US" sz="1400" spc="-15" dirty="0" smtClean="0">
                <a:solidFill>
                  <a:srgbClr val="091D5D"/>
                </a:solidFill>
                <a:latin typeface="Arial"/>
                <a:cs typeface="Arial"/>
              </a:rPr>
              <a:t>system.</a:t>
            </a:r>
            <a:endParaRPr lang="en-US" sz="1400" spc="-15" dirty="0">
              <a:solidFill>
                <a:srgbClr val="091D5D"/>
              </a:solidFill>
              <a:latin typeface="Arial"/>
              <a:cs typeface="Arial"/>
            </a:endParaRPr>
          </a:p>
          <a:p>
            <a:pPr marL="298450" indent="-285750">
              <a:lnSpc>
                <a:spcPct val="100000"/>
              </a:lnSpc>
              <a:spcBef>
                <a:spcPts val="600"/>
              </a:spcBef>
              <a:buClr>
                <a:srgbClr val="091D5D"/>
              </a:buClr>
              <a:buFont typeface="Arial" panose="020B0604020202020204" pitchFamily="34" charset="0"/>
              <a:buChar char="•"/>
              <a:tabLst>
                <a:tab pos="299720" algn="l"/>
              </a:tabLst>
            </a:pPr>
            <a:r>
              <a:rPr lang="en-US" sz="1400" spc="-15" dirty="0" smtClean="0">
                <a:solidFill>
                  <a:srgbClr val="091D5D"/>
                </a:solidFill>
                <a:latin typeface="Arial"/>
                <a:cs typeface="Arial"/>
              </a:rPr>
              <a:t>Modifications </a:t>
            </a:r>
            <a:r>
              <a:rPr lang="en-US" sz="1400" spc="-15" dirty="0">
                <a:solidFill>
                  <a:srgbClr val="091D5D"/>
                </a:solidFill>
                <a:latin typeface="Arial"/>
                <a:cs typeface="Arial"/>
              </a:rPr>
              <a:t>can be submitted once the current ISP has been </a:t>
            </a:r>
            <a:r>
              <a:rPr lang="en-US" sz="1400" spc="-15" dirty="0" smtClean="0">
                <a:solidFill>
                  <a:srgbClr val="091D5D"/>
                </a:solidFill>
                <a:latin typeface="Arial"/>
                <a:cs typeface="Arial"/>
              </a:rPr>
              <a:t>locked.</a:t>
            </a:r>
            <a:endParaRPr lang="en-US" sz="1400" spc="-15" dirty="0">
              <a:solidFill>
                <a:srgbClr val="091D5D"/>
              </a:solidFill>
              <a:latin typeface="Arial"/>
              <a:cs typeface="Arial"/>
            </a:endParaRPr>
          </a:p>
          <a:p>
            <a:pPr marL="755650" lvl="1" indent="-285750">
              <a:spcBef>
                <a:spcPts val="600"/>
              </a:spcBef>
              <a:buClr>
                <a:srgbClr val="091D5D"/>
              </a:buClr>
              <a:buFont typeface="Courier New" panose="02070309020205020404" pitchFamily="49" charset="0"/>
              <a:buChar char="o"/>
              <a:tabLst>
                <a:tab pos="299720" algn="l"/>
              </a:tabLst>
            </a:pPr>
            <a:r>
              <a:rPr lang="en-US" sz="1400" spc="-15" dirty="0">
                <a:solidFill>
                  <a:srgbClr val="091D5D"/>
                </a:solidFill>
                <a:latin typeface="Arial"/>
                <a:cs typeface="Arial"/>
              </a:rPr>
              <a:t>As explained in the previous </a:t>
            </a:r>
            <a:r>
              <a:rPr lang="en-US" sz="1400" spc="-15" dirty="0" smtClean="0">
                <a:solidFill>
                  <a:srgbClr val="091D5D"/>
                </a:solidFill>
                <a:latin typeface="Arial"/>
                <a:cs typeface="Arial"/>
              </a:rPr>
              <a:t>Chapter, </a:t>
            </a:r>
            <a:r>
              <a:rPr lang="en-US" sz="1400" spc="-15" dirty="0">
                <a:solidFill>
                  <a:srgbClr val="091D5D"/>
                </a:solidFill>
                <a:latin typeface="Arial"/>
                <a:cs typeface="Arial"/>
              </a:rPr>
              <a:t>the plan will be locked based on the Area Director’s  approval of the ISP in </a:t>
            </a:r>
            <a:r>
              <a:rPr lang="en-US" sz="1400" spc="-15" dirty="0" smtClean="0">
                <a:solidFill>
                  <a:srgbClr val="091D5D"/>
                </a:solidFill>
                <a:latin typeface="Arial"/>
                <a:cs typeface="Arial"/>
              </a:rPr>
              <a:t>MEDITECH.</a:t>
            </a:r>
            <a:endParaRPr lang="en-US" sz="1400" spc="-15" dirty="0">
              <a:solidFill>
                <a:srgbClr val="091D5D"/>
              </a:solidFill>
              <a:latin typeface="Arial"/>
              <a:cs typeface="Arial"/>
            </a:endParaRPr>
          </a:p>
          <a:p>
            <a:pPr marL="755650" lvl="1" indent="-285750">
              <a:spcBef>
                <a:spcPts val="600"/>
              </a:spcBef>
              <a:buClr>
                <a:srgbClr val="091D5D"/>
              </a:buClr>
              <a:buFont typeface="Courier New" panose="02070309020205020404" pitchFamily="49" charset="0"/>
              <a:buChar char="o"/>
              <a:tabLst>
                <a:tab pos="299720" algn="l"/>
              </a:tabLst>
            </a:pPr>
            <a:r>
              <a:rPr lang="en-US" sz="1400" spc="-15" dirty="0">
                <a:solidFill>
                  <a:srgbClr val="091D5D"/>
                </a:solidFill>
                <a:latin typeface="Arial"/>
                <a:cs typeface="Arial"/>
              </a:rPr>
              <a:t>If the Area Director does not approve the ISP within 150 days, the plan will be locked per current process in HCSIS.</a:t>
            </a:r>
          </a:p>
          <a:p>
            <a:pPr marL="298450" lvl="1" indent="-285750">
              <a:lnSpc>
                <a:spcPct val="100000"/>
              </a:lnSpc>
              <a:spcBef>
                <a:spcPts val="600"/>
              </a:spcBef>
              <a:buClr>
                <a:srgbClr val="091D5D"/>
              </a:buClr>
              <a:buFont typeface="Courier New" panose="02070309020205020404" pitchFamily="49" charset="0"/>
              <a:buChar char="o"/>
              <a:tabLst>
                <a:tab pos="299720" algn="l"/>
              </a:tabLst>
            </a:pPr>
            <a:endParaRPr lang="en-US" sz="1400" spc="-15" dirty="0">
              <a:solidFill>
                <a:srgbClr val="091D5D"/>
              </a:solidFill>
              <a:latin typeface="Arial"/>
              <a:cs typeface="Arial"/>
            </a:endParaRPr>
          </a:p>
        </p:txBody>
      </p:sp>
    </p:spTree>
    <p:extLst>
      <p:ext uri="{BB962C8B-B14F-4D97-AF65-F5344CB8AC3E}">
        <p14:creationId xmlns:p14="http://schemas.microsoft.com/office/powerpoint/2010/main" val="1851739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dirty="0" smtClean="0"/>
              <a:t>Modifications Workflow </a:t>
            </a:r>
            <a:endParaRPr spc="-5" dirty="0"/>
          </a:p>
        </p:txBody>
      </p:sp>
      <p:sp>
        <p:nvSpPr>
          <p:cNvPr id="7" name="object 4"/>
          <p:cNvSpPr txBox="1"/>
          <p:nvPr/>
        </p:nvSpPr>
        <p:spPr>
          <a:xfrm>
            <a:off x="457962" y="5148085"/>
            <a:ext cx="8458200" cy="1252715"/>
          </a:xfrm>
          <a:prstGeom prst="rect">
            <a:avLst/>
          </a:prstGeom>
          <a:ln w="19812">
            <a:solidFill>
              <a:srgbClr val="002776"/>
            </a:solidFill>
          </a:ln>
        </p:spPr>
        <p:txBody>
          <a:bodyPr vert="horz" wrap="square" lIns="0" tIns="0" rIns="0" bIns="0" rtlCol="0">
            <a:spAutoFit/>
          </a:bodyPr>
          <a:lstStyle/>
          <a:p>
            <a:pPr marL="231775" marR="330200" algn="ctr">
              <a:lnSpc>
                <a:spcPct val="150000"/>
              </a:lnSpc>
            </a:pPr>
            <a:r>
              <a:rPr lang="en-US" sz="1400" b="1" spc="-15" dirty="0">
                <a:solidFill>
                  <a:srgbClr val="091D5D"/>
                </a:solidFill>
                <a:latin typeface="Arial"/>
                <a:cs typeface="Arial"/>
              </a:rPr>
              <a:t>Per DDS Regulation </a:t>
            </a:r>
            <a:r>
              <a:rPr lang="en-US" sz="1400" b="1" spc="-15" dirty="0" smtClean="0">
                <a:solidFill>
                  <a:srgbClr val="091D5D"/>
                </a:solidFill>
                <a:latin typeface="Arial"/>
                <a:cs typeface="Arial"/>
              </a:rPr>
              <a:t>115 </a:t>
            </a:r>
            <a:r>
              <a:rPr lang="en-US" sz="1400" b="1" spc="-15" dirty="0">
                <a:solidFill>
                  <a:srgbClr val="091D5D"/>
                </a:solidFill>
                <a:latin typeface="Arial"/>
                <a:cs typeface="Arial"/>
              </a:rPr>
              <a:t>CMR </a:t>
            </a:r>
            <a:r>
              <a:rPr lang="en-US" sz="1400" b="1" spc="-15" dirty="0" smtClean="0">
                <a:solidFill>
                  <a:srgbClr val="091D5D"/>
                </a:solidFill>
                <a:latin typeface="Arial"/>
                <a:cs typeface="Arial"/>
              </a:rPr>
              <a:t>6.25, Modifications </a:t>
            </a:r>
            <a:r>
              <a:rPr lang="en-US" sz="1400" b="1" spc="-15" dirty="0">
                <a:solidFill>
                  <a:srgbClr val="091D5D"/>
                </a:solidFill>
                <a:latin typeface="Arial"/>
                <a:cs typeface="Arial"/>
              </a:rPr>
              <a:t>are used to make changes to a locked ISP </a:t>
            </a:r>
            <a:r>
              <a:rPr lang="en-US" sz="1400" b="1" spc="-15" dirty="0" smtClean="0">
                <a:solidFill>
                  <a:srgbClr val="091D5D"/>
                </a:solidFill>
                <a:latin typeface="Arial"/>
                <a:cs typeface="Arial"/>
              </a:rPr>
              <a:t>document. </a:t>
            </a:r>
            <a:r>
              <a:rPr sz="1400" b="1" spc="-15" dirty="0" smtClean="0">
                <a:solidFill>
                  <a:srgbClr val="002060"/>
                </a:solidFill>
                <a:latin typeface="Arial"/>
                <a:cs typeface="Arial"/>
              </a:rPr>
              <a:t>Th</a:t>
            </a:r>
            <a:r>
              <a:rPr sz="1400" b="1" spc="-10" dirty="0" smtClean="0">
                <a:solidFill>
                  <a:srgbClr val="002060"/>
                </a:solidFill>
                <a:latin typeface="Arial"/>
                <a:cs typeface="Arial"/>
              </a:rPr>
              <a:t>e</a:t>
            </a:r>
            <a:r>
              <a:rPr sz="1400" b="1" spc="10" dirty="0" smtClean="0">
                <a:solidFill>
                  <a:srgbClr val="002060"/>
                </a:solidFill>
                <a:latin typeface="Arial"/>
                <a:cs typeface="Arial"/>
              </a:rPr>
              <a:t> </a:t>
            </a:r>
            <a:r>
              <a:rPr sz="1400" b="1" spc="-10" dirty="0">
                <a:solidFill>
                  <a:srgbClr val="002060"/>
                </a:solidFill>
                <a:latin typeface="Arial"/>
                <a:cs typeface="Arial"/>
              </a:rPr>
              <a:t>ISP</a:t>
            </a:r>
            <a:r>
              <a:rPr sz="1400" b="1" spc="-60" dirty="0">
                <a:solidFill>
                  <a:srgbClr val="002060"/>
                </a:solidFill>
                <a:latin typeface="Arial"/>
                <a:cs typeface="Arial"/>
              </a:rPr>
              <a:t> </a:t>
            </a:r>
            <a:r>
              <a:rPr sz="1400" b="1" spc="-20" dirty="0">
                <a:solidFill>
                  <a:srgbClr val="002060"/>
                </a:solidFill>
                <a:latin typeface="Arial"/>
                <a:cs typeface="Arial"/>
              </a:rPr>
              <a:t>modu</a:t>
            </a:r>
            <a:r>
              <a:rPr sz="1400" b="1" spc="-10" dirty="0">
                <a:solidFill>
                  <a:srgbClr val="002060"/>
                </a:solidFill>
                <a:latin typeface="Arial"/>
                <a:cs typeface="Arial"/>
              </a:rPr>
              <a:t>le</a:t>
            </a:r>
            <a:r>
              <a:rPr sz="1400" b="1" spc="35" dirty="0">
                <a:solidFill>
                  <a:srgbClr val="002060"/>
                </a:solidFill>
                <a:latin typeface="Arial"/>
                <a:cs typeface="Arial"/>
              </a:rPr>
              <a:t> </a:t>
            </a:r>
            <a:r>
              <a:rPr sz="1400" b="1" spc="-15" dirty="0">
                <a:solidFill>
                  <a:srgbClr val="002060"/>
                </a:solidFill>
                <a:latin typeface="Arial"/>
                <a:cs typeface="Arial"/>
              </a:rPr>
              <a:t>p</a:t>
            </a:r>
            <a:r>
              <a:rPr sz="1400" b="1" spc="-10" dirty="0">
                <a:solidFill>
                  <a:srgbClr val="002060"/>
                </a:solidFill>
                <a:latin typeface="Arial"/>
                <a:cs typeface="Arial"/>
              </a:rPr>
              <a:t>r</a:t>
            </a:r>
            <a:r>
              <a:rPr sz="1400" b="1" spc="-15" dirty="0">
                <a:solidFill>
                  <a:srgbClr val="002060"/>
                </a:solidFill>
                <a:latin typeface="Arial"/>
                <a:cs typeface="Arial"/>
              </a:rPr>
              <a:t>o</a:t>
            </a:r>
            <a:r>
              <a:rPr sz="1400" b="1" spc="-10" dirty="0">
                <a:solidFill>
                  <a:srgbClr val="002060"/>
                </a:solidFill>
                <a:latin typeface="Arial"/>
                <a:cs typeface="Arial"/>
              </a:rPr>
              <a:t>vi</a:t>
            </a:r>
            <a:r>
              <a:rPr sz="1400" b="1" spc="-15" dirty="0">
                <a:solidFill>
                  <a:srgbClr val="002060"/>
                </a:solidFill>
                <a:latin typeface="Arial"/>
                <a:cs typeface="Arial"/>
              </a:rPr>
              <a:t>d</a:t>
            </a:r>
            <a:r>
              <a:rPr sz="1400" b="1" spc="-10" dirty="0">
                <a:solidFill>
                  <a:srgbClr val="002060"/>
                </a:solidFill>
                <a:latin typeface="Arial"/>
                <a:cs typeface="Arial"/>
              </a:rPr>
              <a:t>es</a:t>
            </a:r>
            <a:r>
              <a:rPr sz="1400" b="1" spc="10" dirty="0">
                <a:solidFill>
                  <a:srgbClr val="002060"/>
                </a:solidFill>
                <a:latin typeface="Arial"/>
                <a:cs typeface="Arial"/>
              </a:rPr>
              <a:t> </a:t>
            </a:r>
            <a:r>
              <a:rPr sz="1400" b="1" spc="-10" dirty="0">
                <a:solidFill>
                  <a:srgbClr val="002060"/>
                </a:solidFill>
                <a:latin typeface="Arial"/>
                <a:cs typeface="Arial"/>
              </a:rPr>
              <a:t>an</a:t>
            </a:r>
            <a:r>
              <a:rPr sz="1400" b="1" spc="5" dirty="0">
                <a:solidFill>
                  <a:srgbClr val="002060"/>
                </a:solidFill>
                <a:latin typeface="Arial"/>
                <a:cs typeface="Arial"/>
              </a:rPr>
              <a:t> </a:t>
            </a:r>
            <a:r>
              <a:rPr sz="1400" b="1" spc="-10" dirty="0">
                <a:solidFill>
                  <a:srgbClr val="002060"/>
                </a:solidFill>
                <a:latin typeface="Arial"/>
                <a:cs typeface="Arial"/>
              </a:rPr>
              <a:t>e</a:t>
            </a:r>
            <a:r>
              <a:rPr sz="1400" b="1" spc="-40" dirty="0">
                <a:solidFill>
                  <a:srgbClr val="002060"/>
                </a:solidFill>
                <a:latin typeface="Arial"/>
                <a:cs typeface="Arial"/>
              </a:rPr>
              <a:t>f</a:t>
            </a:r>
            <a:r>
              <a:rPr sz="1400" b="1" spc="-15" dirty="0">
                <a:solidFill>
                  <a:srgbClr val="002060"/>
                </a:solidFill>
                <a:latin typeface="Arial"/>
                <a:cs typeface="Arial"/>
              </a:rPr>
              <a:t>f</a:t>
            </a:r>
            <a:r>
              <a:rPr sz="1400" b="1" spc="-10" dirty="0">
                <a:solidFill>
                  <a:srgbClr val="002060"/>
                </a:solidFill>
                <a:latin typeface="Arial"/>
                <a:cs typeface="Arial"/>
              </a:rPr>
              <a:t>icie</a:t>
            </a:r>
            <a:r>
              <a:rPr sz="1400" b="1" spc="-15" dirty="0">
                <a:solidFill>
                  <a:srgbClr val="002060"/>
                </a:solidFill>
                <a:latin typeface="Arial"/>
                <a:cs typeface="Arial"/>
              </a:rPr>
              <a:t>n</a:t>
            </a:r>
            <a:r>
              <a:rPr sz="1400" b="1" spc="-10" dirty="0">
                <a:solidFill>
                  <a:srgbClr val="002060"/>
                </a:solidFill>
                <a:latin typeface="Arial"/>
                <a:cs typeface="Arial"/>
              </a:rPr>
              <a:t>t</a:t>
            </a:r>
            <a:r>
              <a:rPr sz="1400" b="1" spc="40" dirty="0">
                <a:solidFill>
                  <a:srgbClr val="002060"/>
                </a:solidFill>
                <a:latin typeface="Arial"/>
                <a:cs typeface="Arial"/>
              </a:rPr>
              <a:t> </a:t>
            </a:r>
            <a:r>
              <a:rPr sz="1400" b="1" spc="-20" dirty="0">
                <a:solidFill>
                  <a:srgbClr val="002060"/>
                </a:solidFill>
                <a:latin typeface="Arial"/>
                <a:cs typeface="Arial"/>
              </a:rPr>
              <a:t>m</a:t>
            </a:r>
            <a:r>
              <a:rPr sz="1400" b="1" spc="-10" dirty="0">
                <a:solidFill>
                  <a:srgbClr val="002060"/>
                </a:solidFill>
                <a:latin typeface="Arial"/>
                <a:cs typeface="Arial"/>
              </a:rPr>
              <a:t>ec</a:t>
            </a:r>
            <a:r>
              <a:rPr sz="1400" b="1" spc="-15" dirty="0">
                <a:solidFill>
                  <a:srgbClr val="002060"/>
                </a:solidFill>
                <a:latin typeface="Arial"/>
                <a:cs typeface="Arial"/>
              </a:rPr>
              <a:t>h</a:t>
            </a:r>
            <a:r>
              <a:rPr sz="1400" b="1" spc="-10" dirty="0">
                <a:solidFill>
                  <a:srgbClr val="002060"/>
                </a:solidFill>
                <a:latin typeface="Arial"/>
                <a:cs typeface="Arial"/>
              </a:rPr>
              <a:t>a</a:t>
            </a:r>
            <a:r>
              <a:rPr sz="1400" b="1" spc="-15" dirty="0">
                <a:solidFill>
                  <a:srgbClr val="002060"/>
                </a:solidFill>
                <a:latin typeface="Arial"/>
                <a:cs typeface="Arial"/>
              </a:rPr>
              <a:t>n</a:t>
            </a:r>
            <a:r>
              <a:rPr sz="1400" b="1" spc="-10" dirty="0">
                <a:solidFill>
                  <a:srgbClr val="002060"/>
                </a:solidFill>
                <a:latin typeface="Arial"/>
                <a:cs typeface="Arial"/>
              </a:rPr>
              <a:t>ism</a:t>
            </a:r>
            <a:r>
              <a:rPr sz="1400" b="1" spc="20" dirty="0">
                <a:solidFill>
                  <a:srgbClr val="002060"/>
                </a:solidFill>
                <a:latin typeface="Arial"/>
                <a:cs typeface="Arial"/>
              </a:rPr>
              <a:t> </a:t>
            </a:r>
            <a:r>
              <a:rPr sz="1400" b="1" spc="-15" dirty="0">
                <a:solidFill>
                  <a:srgbClr val="002060"/>
                </a:solidFill>
                <a:latin typeface="Arial"/>
                <a:cs typeface="Arial"/>
              </a:rPr>
              <a:t>fo</a:t>
            </a:r>
            <a:r>
              <a:rPr sz="1400" b="1" spc="-10" dirty="0">
                <a:solidFill>
                  <a:srgbClr val="002060"/>
                </a:solidFill>
                <a:latin typeface="Arial"/>
                <a:cs typeface="Arial"/>
              </a:rPr>
              <a:t>r</a:t>
            </a:r>
            <a:r>
              <a:rPr sz="1400" b="1" spc="25" dirty="0">
                <a:solidFill>
                  <a:srgbClr val="002060"/>
                </a:solidFill>
                <a:latin typeface="Arial"/>
                <a:cs typeface="Arial"/>
              </a:rPr>
              <a:t> </a:t>
            </a:r>
            <a:r>
              <a:rPr sz="1400" b="1" spc="-10" dirty="0">
                <a:solidFill>
                  <a:srgbClr val="002060"/>
                </a:solidFill>
                <a:latin typeface="Arial"/>
                <a:cs typeface="Arial"/>
              </a:rPr>
              <a:t>s</a:t>
            </a:r>
            <a:r>
              <a:rPr sz="1400" b="1" spc="-15" dirty="0">
                <a:solidFill>
                  <a:srgbClr val="002060"/>
                </a:solidFill>
                <a:latin typeface="Arial"/>
                <a:cs typeface="Arial"/>
              </a:rPr>
              <a:t>t</a:t>
            </a:r>
            <a:r>
              <a:rPr sz="1400" b="1" spc="-10" dirty="0">
                <a:solidFill>
                  <a:srgbClr val="002060"/>
                </a:solidFill>
                <a:latin typeface="Arial"/>
                <a:cs typeface="Arial"/>
              </a:rPr>
              <a:t>rea</a:t>
            </a:r>
            <a:r>
              <a:rPr sz="1400" b="1" spc="-20" dirty="0">
                <a:solidFill>
                  <a:srgbClr val="002060"/>
                </a:solidFill>
                <a:latin typeface="Arial"/>
                <a:cs typeface="Arial"/>
              </a:rPr>
              <a:t>m</a:t>
            </a:r>
            <a:r>
              <a:rPr sz="1400" b="1" spc="-5" dirty="0">
                <a:solidFill>
                  <a:srgbClr val="002060"/>
                </a:solidFill>
                <a:latin typeface="Arial"/>
                <a:cs typeface="Arial"/>
              </a:rPr>
              <a:t>li</a:t>
            </a:r>
            <a:r>
              <a:rPr sz="1400" b="1" spc="-15" dirty="0">
                <a:solidFill>
                  <a:srgbClr val="002060"/>
                </a:solidFill>
                <a:latin typeface="Arial"/>
                <a:cs typeface="Arial"/>
              </a:rPr>
              <a:t>n</a:t>
            </a:r>
            <a:r>
              <a:rPr sz="1400" b="1" spc="-5" dirty="0">
                <a:solidFill>
                  <a:srgbClr val="002060"/>
                </a:solidFill>
                <a:latin typeface="Arial"/>
                <a:cs typeface="Arial"/>
              </a:rPr>
              <a:t>i</a:t>
            </a:r>
            <a:r>
              <a:rPr sz="1400" b="1" spc="-15" dirty="0">
                <a:solidFill>
                  <a:srgbClr val="002060"/>
                </a:solidFill>
                <a:latin typeface="Arial"/>
                <a:cs typeface="Arial"/>
              </a:rPr>
              <a:t>n</a:t>
            </a:r>
            <a:r>
              <a:rPr sz="1400" b="1" spc="-10" dirty="0">
                <a:solidFill>
                  <a:srgbClr val="002060"/>
                </a:solidFill>
                <a:latin typeface="Arial"/>
                <a:cs typeface="Arial"/>
              </a:rPr>
              <a:t>g</a:t>
            </a:r>
            <a:r>
              <a:rPr sz="1400" b="1" spc="40" dirty="0">
                <a:solidFill>
                  <a:srgbClr val="002060"/>
                </a:solidFill>
                <a:latin typeface="Arial"/>
                <a:cs typeface="Arial"/>
              </a:rPr>
              <a:t> </a:t>
            </a:r>
            <a:r>
              <a:rPr lang="en-US" sz="1400" b="1" spc="-15" dirty="0" smtClean="0">
                <a:solidFill>
                  <a:srgbClr val="002060"/>
                </a:solidFill>
                <a:latin typeface="Arial"/>
                <a:cs typeface="Arial"/>
              </a:rPr>
              <a:t>the Modification submission process</a:t>
            </a:r>
            <a:r>
              <a:rPr lang="en-US" sz="1400" b="1" spc="-10" dirty="0" smtClean="0">
                <a:solidFill>
                  <a:srgbClr val="002060"/>
                </a:solidFill>
                <a:latin typeface="Arial"/>
                <a:cs typeface="Arial"/>
              </a:rPr>
              <a:t>.  It allows Provider and DDS staff to coordinate the review, revision, acceptance and approval of an Modification per DDS regulations.</a:t>
            </a:r>
          </a:p>
        </p:txBody>
      </p:sp>
      <p:sp>
        <p:nvSpPr>
          <p:cNvPr id="8" name="object 5"/>
          <p:cNvSpPr/>
          <p:nvPr/>
        </p:nvSpPr>
        <p:spPr>
          <a:xfrm>
            <a:off x="1143761" y="1296161"/>
            <a:ext cx="7010400" cy="3395979"/>
          </a:xfrm>
          <a:custGeom>
            <a:avLst/>
            <a:gdLst/>
            <a:ahLst/>
            <a:cxnLst/>
            <a:rect l="l" t="t" r="r" b="b"/>
            <a:pathLst>
              <a:path w="7010400" h="3395979">
                <a:moveTo>
                  <a:pt x="0" y="1697736"/>
                </a:moveTo>
                <a:lnTo>
                  <a:pt x="11619" y="1558495"/>
                </a:lnTo>
                <a:lnTo>
                  <a:pt x="45877" y="1422355"/>
                </a:lnTo>
                <a:lnTo>
                  <a:pt x="101870" y="1289752"/>
                </a:lnTo>
                <a:lnTo>
                  <a:pt x="178696" y="1161122"/>
                </a:lnTo>
                <a:lnTo>
                  <a:pt x="275455" y="1036902"/>
                </a:lnTo>
                <a:lnTo>
                  <a:pt x="391243" y="917530"/>
                </a:lnTo>
                <a:lnTo>
                  <a:pt x="525158" y="803443"/>
                </a:lnTo>
                <a:lnTo>
                  <a:pt x="676298" y="695077"/>
                </a:lnTo>
                <a:lnTo>
                  <a:pt x="843762" y="592869"/>
                </a:lnTo>
                <a:lnTo>
                  <a:pt x="1026647" y="497257"/>
                </a:lnTo>
                <a:lnTo>
                  <a:pt x="1224051" y="408677"/>
                </a:lnTo>
                <a:lnTo>
                  <a:pt x="1435072" y="327566"/>
                </a:lnTo>
                <a:lnTo>
                  <a:pt x="1658807" y="254361"/>
                </a:lnTo>
                <a:lnTo>
                  <a:pt x="1894356" y="189499"/>
                </a:lnTo>
                <a:lnTo>
                  <a:pt x="2140815" y="133417"/>
                </a:lnTo>
                <a:lnTo>
                  <a:pt x="2397283" y="86552"/>
                </a:lnTo>
                <a:lnTo>
                  <a:pt x="2662858" y="49341"/>
                </a:lnTo>
                <a:lnTo>
                  <a:pt x="2936637" y="22220"/>
                </a:lnTo>
                <a:lnTo>
                  <a:pt x="3217718" y="5627"/>
                </a:lnTo>
                <a:lnTo>
                  <a:pt x="3505200" y="0"/>
                </a:lnTo>
                <a:lnTo>
                  <a:pt x="3792681" y="5627"/>
                </a:lnTo>
                <a:lnTo>
                  <a:pt x="4073762" y="22220"/>
                </a:lnTo>
                <a:lnTo>
                  <a:pt x="4347541" y="49341"/>
                </a:lnTo>
                <a:lnTo>
                  <a:pt x="4613116" y="86552"/>
                </a:lnTo>
                <a:lnTo>
                  <a:pt x="4869584" y="133417"/>
                </a:lnTo>
                <a:lnTo>
                  <a:pt x="5116043" y="189499"/>
                </a:lnTo>
                <a:lnTo>
                  <a:pt x="5351592" y="254361"/>
                </a:lnTo>
                <a:lnTo>
                  <a:pt x="5575327" y="327566"/>
                </a:lnTo>
                <a:lnTo>
                  <a:pt x="5786348" y="408677"/>
                </a:lnTo>
                <a:lnTo>
                  <a:pt x="5983752" y="497257"/>
                </a:lnTo>
                <a:lnTo>
                  <a:pt x="6166637" y="592869"/>
                </a:lnTo>
                <a:lnTo>
                  <a:pt x="6334101" y="695077"/>
                </a:lnTo>
                <a:lnTo>
                  <a:pt x="6485241" y="803443"/>
                </a:lnTo>
                <a:lnTo>
                  <a:pt x="6619156" y="917530"/>
                </a:lnTo>
                <a:lnTo>
                  <a:pt x="6734944" y="1036902"/>
                </a:lnTo>
                <a:lnTo>
                  <a:pt x="6831703" y="1161122"/>
                </a:lnTo>
                <a:lnTo>
                  <a:pt x="6908529" y="1289752"/>
                </a:lnTo>
                <a:lnTo>
                  <a:pt x="6964522" y="1422355"/>
                </a:lnTo>
                <a:lnTo>
                  <a:pt x="6998780" y="1558495"/>
                </a:lnTo>
                <a:lnTo>
                  <a:pt x="7010400" y="1697736"/>
                </a:lnTo>
                <a:lnTo>
                  <a:pt x="6998780" y="1836976"/>
                </a:lnTo>
                <a:lnTo>
                  <a:pt x="6964522" y="1973116"/>
                </a:lnTo>
                <a:lnTo>
                  <a:pt x="6908529" y="2105719"/>
                </a:lnTo>
                <a:lnTo>
                  <a:pt x="6831703" y="2234349"/>
                </a:lnTo>
                <a:lnTo>
                  <a:pt x="6734944" y="2358569"/>
                </a:lnTo>
                <a:lnTo>
                  <a:pt x="6619156" y="2477941"/>
                </a:lnTo>
                <a:lnTo>
                  <a:pt x="6485241" y="2592028"/>
                </a:lnTo>
                <a:lnTo>
                  <a:pt x="6334101" y="2700394"/>
                </a:lnTo>
                <a:lnTo>
                  <a:pt x="6166637" y="2802602"/>
                </a:lnTo>
                <a:lnTo>
                  <a:pt x="5983752" y="2898214"/>
                </a:lnTo>
                <a:lnTo>
                  <a:pt x="5786348" y="2986794"/>
                </a:lnTo>
                <a:lnTo>
                  <a:pt x="5575327" y="3067905"/>
                </a:lnTo>
                <a:lnTo>
                  <a:pt x="5351592" y="3141110"/>
                </a:lnTo>
                <a:lnTo>
                  <a:pt x="5116043" y="3205972"/>
                </a:lnTo>
                <a:lnTo>
                  <a:pt x="4869584" y="3262054"/>
                </a:lnTo>
                <a:lnTo>
                  <a:pt x="4613116" y="3308919"/>
                </a:lnTo>
                <a:lnTo>
                  <a:pt x="4347541" y="3346130"/>
                </a:lnTo>
                <a:lnTo>
                  <a:pt x="4073762" y="3373251"/>
                </a:lnTo>
                <a:lnTo>
                  <a:pt x="3792681" y="3389844"/>
                </a:lnTo>
                <a:lnTo>
                  <a:pt x="3505200" y="3395472"/>
                </a:lnTo>
                <a:lnTo>
                  <a:pt x="3217718" y="3389844"/>
                </a:lnTo>
                <a:lnTo>
                  <a:pt x="2936637" y="3373251"/>
                </a:lnTo>
                <a:lnTo>
                  <a:pt x="2662858" y="3346130"/>
                </a:lnTo>
                <a:lnTo>
                  <a:pt x="2397283" y="3308919"/>
                </a:lnTo>
                <a:lnTo>
                  <a:pt x="2140815" y="3262054"/>
                </a:lnTo>
                <a:lnTo>
                  <a:pt x="1894356" y="3205972"/>
                </a:lnTo>
                <a:lnTo>
                  <a:pt x="1658807" y="3141110"/>
                </a:lnTo>
                <a:lnTo>
                  <a:pt x="1435072" y="3067905"/>
                </a:lnTo>
                <a:lnTo>
                  <a:pt x="1224051" y="2986794"/>
                </a:lnTo>
                <a:lnTo>
                  <a:pt x="1026647" y="2898214"/>
                </a:lnTo>
                <a:lnTo>
                  <a:pt x="843762" y="2802602"/>
                </a:lnTo>
                <a:lnTo>
                  <a:pt x="676298" y="2700394"/>
                </a:lnTo>
                <a:lnTo>
                  <a:pt x="525158" y="2592028"/>
                </a:lnTo>
                <a:lnTo>
                  <a:pt x="391243" y="2477941"/>
                </a:lnTo>
                <a:lnTo>
                  <a:pt x="275455" y="2358569"/>
                </a:lnTo>
                <a:lnTo>
                  <a:pt x="178696" y="2234349"/>
                </a:lnTo>
                <a:lnTo>
                  <a:pt x="101870" y="2105719"/>
                </a:lnTo>
                <a:lnTo>
                  <a:pt x="45877" y="1973116"/>
                </a:lnTo>
                <a:lnTo>
                  <a:pt x="11619" y="1836976"/>
                </a:lnTo>
                <a:lnTo>
                  <a:pt x="0" y="1697736"/>
                </a:lnTo>
                <a:close/>
              </a:path>
            </a:pathLst>
          </a:custGeom>
          <a:ln w="25908">
            <a:solidFill>
              <a:srgbClr val="72C7E7"/>
            </a:solidFill>
          </a:ln>
        </p:spPr>
        <p:txBody>
          <a:bodyPr wrap="square" lIns="0" tIns="0" rIns="0" bIns="0" rtlCol="0"/>
          <a:lstStyle/>
          <a:p>
            <a:endParaRPr dirty="0"/>
          </a:p>
        </p:txBody>
      </p:sp>
      <p:sp>
        <p:nvSpPr>
          <p:cNvPr id="9" name="object 6"/>
          <p:cNvSpPr/>
          <p:nvPr/>
        </p:nvSpPr>
        <p:spPr>
          <a:xfrm>
            <a:off x="5029961" y="4039364"/>
            <a:ext cx="2667000" cy="838200"/>
          </a:xfrm>
          <a:custGeom>
            <a:avLst/>
            <a:gdLst/>
            <a:ahLst/>
            <a:cxnLst/>
            <a:rect l="l" t="t" r="r" b="b"/>
            <a:pathLst>
              <a:path w="2667000" h="838200">
                <a:moveTo>
                  <a:pt x="2527300" y="0"/>
                </a:moveTo>
                <a:lnTo>
                  <a:pt x="131480" y="237"/>
                </a:lnTo>
                <a:lnTo>
                  <a:pt x="89649" y="9233"/>
                </a:lnTo>
                <a:lnTo>
                  <a:pt x="53522" y="29741"/>
                </a:lnTo>
                <a:lnTo>
                  <a:pt x="25163" y="59696"/>
                </a:lnTo>
                <a:lnTo>
                  <a:pt x="6634" y="97037"/>
                </a:lnTo>
                <a:lnTo>
                  <a:pt x="0" y="139700"/>
                </a:lnTo>
                <a:lnTo>
                  <a:pt x="237" y="706719"/>
                </a:lnTo>
                <a:lnTo>
                  <a:pt x="9233" y="748550"/>
                </a:lnTo>
                <a:lnTo>
                  <a:pt x="29741" y="784677"/>
                </a:lnTo>
                <a:lnTo>
                  <a:pt x="59696" y="813036"/>
                </a:lnTo>
                <a:lnTo>
                  <a:pt x="97037" y="831565"/>
                </a:lnTo>
                <a:lnTo>
                  <a:pt x="139700" y="838200"/>
                </a:lnTo>
                <a:lnTo>
                  <a:pt x="2535519" y="837962"/>
                </a:lnTo>
                <a:lnTo>
                  <a:pt x="2577350" y="828966"/>
                </a:lnTo>
                <a:lnTo>
                  <a:pt x="2613477" y="808458"/>
                </a:lnTo>
                <a:lnTo>
                  <a:pt x="2641836" y="778503"/>
                </a:lnTo>
                <a:lnTo>
                  <a:pt x="2660365" y="741162"/>
                </a:lnTo>
                <a:lnTo>
                  <a:pt x="2667000" y="698500"/>
                </a:lnTo>
                <a:lnTo>
                  <a:pt x="2666762" y="131480"/>
                </a:lnTo>
                <a:lnTo>
                  <a:pt x="2657766" y="89649"/>
                </a:lnTo>
                <a:lnTo>
                  <a:pt x="2637258" y="53522"/>
                </a:lnTo>
                <a:lnTo>
                  <a:pt x="2607303" y="25163"/>
                </a:lnTo>
                <a:lnTo>
                  <a:pt x="2569962" y="6634"/>
                </a:lnTo>
                <a:lnTo>
                  <a:pt x="2527300" y="0"/>
                </a:lnTo>
                <a:close/>
              </a:path>
            </a:pathLst>
          </a:custGeom>
          <a:solidFill>
            <a:srgbClr val="002776"/>
          </a:solidFill>
        </p:spPr>
        <p:txBody>
          <a:bodyPr wrap="square" lIns="0" tIns="0" rIns="0" bIns="0" rtlCol="0"/>
          <a:lstStyle/>
          <a:p>
            <a:endParaRPr dirty="0"/>
          </a:p>
        </p:txBody>
      </p:sp>
      <p:sp>
        <p:nvSpPr>
          <p:cNvPr id="10" name="object 7"/>
          <p:cNvSpPr/>
          <p:nvPr/>
        </p:nvSpPr>
        <p:spPr>
          <a:xfrm>
            <a:off x="5029961" y="4039364"/>
            <a:ext cx="2667000" cy="838200"/>
          </a:xfrm>
          <a:custGeom>
            <a:avLst/>
            <a:gdLst/>
            <a:ahLst/>
            <a:cxnLst/>
            <a:rect l="l" t="t" r="r" b="b"/>
            <a:pathLst>
              <a:path w="2667000" h="838200">
                <a:moveTo>
                  <a:pt x="0" y="139700"/>
                </a:moveTo>
                <a:lnTo>
                  <a:pt x="6634" y="97037"/>
                </a:lnTo>
                <a:lnTo>
                  <a:pt x="25163" y="59696"/>
                </a:lnTo>
                <a:lnTo>
                  <a:pt x="53522" y="29741"/>
                </a:lnTo>
                <a:lnTo>
                  <a:pt x="89649" y="9233"/>
                </a:lnTo>
                <a:lnTo>
                  <a:pt x="131480" y="237"/>
                </a:lnTo>
                <a:lnTo>
                  <a:pt x="2527300" y="0"/>
                </a:lnTo>
                <a:lnTo>
                  <a:pt x="2541984" y="762"/>
                </a:lnTo>
                <a:lnTo>
                  <a:pt x="2583102" y="11591"/>
                </a:lnTo>
                <a:lnTo>
                  <a:pt x="2618210" y="33625"/>
                </a:lnTo>
                <a:lnTo>
                  <a:pt x="2645246" y="64803"/>
                </a:lnTo>
                <a:lnTo>
                  <a:pt x="2662145" y="103060"/>
                </a:lnTo>
                <a:lnTo>
                  <a:pt x="2667000" y="698500"/>
                </a:lnTo>
                <a:lnTo>
                  <a:pt x="2666237" y="713184"/>
                </a:lnTo>
                <a:lnTo>
                  <a:pt x="2655408" y="754302"/>
                </a:lnTo>
                <a:lnTo>
                  <a:pt x="2633374" y="789410"/>
                </a:lnTo>
                <a:lnTo>
                  <a:pt x="2602196" y="816446"/>
                </a:lnTo>
                <a:lnTo>
                  <a:pt x="2563939" y="833345"/>
                </a:lnTo>
                <a:lnTo>
                  <a:pt x="139700" y="838200"/>
                </a:lnTo>
                <a:lnTo>
                  <a:pt x="125015" y="837437"/>
                </a:lnTo>
                <a:lnTo>
                  <a:pt x="83897" y="826608"/>
                </a:lnTo>
                <a:lnTo>
                  <a:pt x="48789" y="804574"/>
                </a:lnTo>
                <a:lnTo>
                  <a:pt x="21753" y="773396"/>
                </a:lnTo>
                <a:lnTo>
                  <a:pt x="4854" y="735139"/>
                </a:lnTo>
                <a:lnTo>
                  <a:pt x="0" y="139700"/>
                </a:lnTo>
                <a:close/>
              </a:path>
            </a:pathLst>
          </a:custGeom>
          <a:ln w="25908">
            <a:solidFill>
              <a:srgbClr val="000066"/>
            </a:solidFill>
          </a:ln>
        </p:spPr>
        <p:txBody>
          <a:bodyPr wrap="square" lIns="0" tIns="0" rIns="0" bIns="0" rtlCol="0"/>
          <a:lstStyle/>
          <a:p>
            <a:endParaRPr dirty="0"/>
          </a:p>
        </p:txBody>
      </p:sp>
      <p:sp>
        <p:nvSpPr>
          <p:cNvPr id="11" name="object 8"/>
          <p:cNvSpPr txBox="1"/>
          <p:nvPr/>
        </p:nvSpPr>
        <p:spPr>
          <a:xfrm>
            <a:off x="5146350" y="4114800"/>
            <a:ext cx="2400299" cy="738664"/>
          </a:xfrm>
          <a:prstGeom prst="rect">
            <a:avLst/>
          </a:prstGeom>
        </p:spPr>
        <p:txBody>
          <a:bodyPr vert="horz" wrap="square" lIns="0" tIns="0" rIns="0" bIns="0" rtlCol="0">
            <a:spAutoFit/>
          </a:bodyPr>
          <a:lstStyle/>
          <a:p>
            <a:pPr marL="67310" marR="5080" indent="-55244" algn="ctr">
              <a:lnSpc>
                <a:spcPct val="100000"/>
              </a:lnSpc>
            </a:pPr>
            <a:r>
              <a:rPr lang="en-US" sz="1600" spc="-15" dirty="0" smtClean="0">
                <a:solidFill>
                  <a:srgbClr val="FFFFFF"/>
                </a:solidFill>
                <a:latin typeface="Arial"/>
                <a:cs typeface="Arial"/>
              </a:rPr>
              <a:t>Provider Supervisor Initiates and Submits Modification to DDS</a:t>
            </a:r>
            <a:endParaRPr lang="en-US" sz="1600" dirty="0">
              <a:latin typeface="Arial"/>
              <a:cs typeface="Arial"/>
            </a:endParaRPr>
          </a:p>
        </p:txBody>
      </p:sp>
      <p:sp>
        <p:nvSpPr>
          <p:cNvPr id="12" name="object 9"/>
          <p:cNvSpPr/>
          <p:nvPr/>
        </p:nvSpPr>
        <p:spPr>
          <a:xfrm>
            <a:off x="1448561" y="4039364"/>
            <a:ext cx="2667000" cy="838200"/>
          </a:xfrm>
          <a:custGeom>
            <a:avLst/>
            <a:gdLst/>
            <a:ahLst/>
            <a:cxnLst/>
            <a:rect l="l" t="t" r="r" b="b"/>
            <a:pathLst>
              <a:path w="2667000" h="838200">
                <a:moveTo>
                  <a:pt x="2527300" y="0"/>
                </a:moveTo>
                <a:lnTo>
                  <a:pt x="131480" y="237"/>
                </a:lnTo>
                <a:lnTo>
                  <a:pt x="89649" y="9233"/>
                </a:lnTo>
                <a:lnTo>
                  <a:pt x="53522" y="29741"/>
                </a:lnTo>
                <a:lnTo>
                  <a:pt x="25163" y="59696"/>
                </a:lnTo>
                <a:lnTo>
                  <a:pt x="6634" y="97037"/>
                </a:lnTo>
                <a:lnTo>
                  <a:pt x="0" y="139700"/>
                </a:lnTo>
                <a:lnTo>
                  <a:pt x="237" y="706719"/>
                </a:lnTo>
                <a:lnTo>
                  <a:pt x="9233" y="748550"/>
                </a:lnTo>
                <a:lnTo>
                  <a:pt x="29741" y="784677"/>
                </a:lnTo>
                <a:lnTo>
                  <a:pt x="59696" y="813036"/>
                </a:lnTo>
                <a:lnTo>
                  <a:pt x="97037" y="831565"/>
                </a:lnTo>
                <a:lnTo>
                  <a:pt x="139700" y="838200"/>
                </a:lnTo>
                <a:lnTo>
                  <a:pt x="2535519" y="837962"/>
                </a:lnTo>
                <a:lnTo>
                  <a:pt x="2577350" y="828966"/>
                </a:lnTo>
                <a:lnTo>
                  <a:pt x="2613477" y="808458"/>
                </a:lnTo>
                <a:lnTo>
                  <a:pt x="2641836" y="778503"/>
                </a:lnTo>
                <a:lnTo>
                  <a:pt x="2660365" y="741162"/>
                </a:lnTo>
                <a:lnTo>
                  <a:pt x="2667000" y="698500"/>
                </a:lnTo>
                <a:lnTo>
                  <a:pt x="2666762" y="131480"/>
                </a:lnTo>
                <a:lnTo>
                  <a:pt x="2657766" y="89649"/>
                </a:lnTo>
                <a:lnTo>
                  <a:pt x="2637258" y="53522"/>
                </a:lnTo>
                <a:lnTo>
                  <a:pt x="2607303" y="25163"/>
                </a:lnTo>
                <a:lnTo>
                  <a:pt x="2569962" y="6634"/>
                </a:lnTo>
                <a:lnTo>
                  <a:pt x="2527300" y="0"/>
                </a:lnTo>
                <a:close/>
              </a:path>
            </a:pathLst>
          </a:custGeom>
          <a:solidFill>
            <a:srgbClr val="002776"/>
          </a:solidFill>
        </p:spPr>
        <p:txBody>
          <a:bodyPr wrap="square" lIns="0" tIns="0" rIns="0" bIns="0" rtlCol="0"/>
          <a:lstStyle/>
          <a:p>
            <a:endParaRPr dirty="0"/>
          </a:p>
        </p:txBody>
      </p:sp>
      <p:sp>
        <p:nvSpPr>
          <p:cNvPr id="13" name="object 10"/>
          <p:cNvSpPr/>
          <p:nvPr/>
        </p:nvSpPr>
        <p:spPr>
          <a:xfrm>
            <a:off x="1448561" y="4039364"/>
            <a:ext cx="2667000" cy="838200"/>
          </a:xfrm>
          <a:custGeom>
            <a:avLst/>
            <a:gdLst/>
            <a:ahLst/>
            <a:cxnLst/>
            <a:rect l="l" t="t" r="r" b="b"/>
            <a:pathLst>
              <a:path w="2667000" h="838200">
                <a:moveTo>
                  <a:pt x="0" y="139700"/>
                </a:moveTo>
                <a:lnTo>
                  <a:pt x="6634" y="97037"/>
                </a:lnTo>
                <a:lnTo>
                  <a:pt x="25163" y="59696"/>
                </a:lnTo>
                <a:lnTo>
                  <a:pt x="53522" y="29741"/>
                </a:lnTo>
                <a:lnTo>
                  <a:pt x="89649" y="9233"/>
                </a:lnTo>
                <a:lnTo>
                  <a:pt x="131480" y="237"/>
                </a:lnTo>
                <a:lnTo>
                  <a:pt x="2527300" y="0"/>
                </a:lnTo>
                <a:lnTo>
                  <a:pt x="2541984" y="762"/>
                </a:lnTo>
                <a:lnTo>
                  <a:pt x="2583102" y="11591"/>
                </a:lnTo>
                <a:lnTo>
                  <a:pt x="2618210" y="33625"/>
                </a:lnTo>
                <a:lnTo>
                  <a:pt x="2645246" y="64803"/>
                </a:lnTo>
                <a:lnTo>
                  <a:pt x="2662145" y="103060"/>
                </a:lnTo>
                <a:lnTo>
                  <a:pt x="2667000" y="698500"/>
                </a:lnTo>
                <a:lnTo>
                  <a:pt x="2666237" y="713184"/>
                </a:lnTo>
                <a:lnTo>
                  <a:pt x="2655408" y="754302"/>
                </a:lnTo>
                <a:lnTo>
                  <a:pt x="2633374" y="789410"/>
                </a:lnTo>
                <a:lnTo>
                  <a:pt x="2602196" y="816446"/>
                </a:lnTo>
                <a:lnTo>
                  <a:pt x="2563939" y="833345"/>
                </a:lnTo>
                <a:lnTo>
                  <a:pt x="139700" y="838200"/>
                </a:lnTo>
                <a:lnTo>
                  <a:pt x="125015" y="837437"/>
                </a:lnTo>
                <a:lnTo>
                  <a:pt x="83897" y="826608"/>
                </a:lnTo>
                <a:lnTo>
                  <a:pt x="48789" y="804574"/>
                </a:lnTo>
                <a:lnTo>
                  <a:pt x="21753" y="773396"/>
                </a:lnTo>
                <a:lnTo>
                  <a:pt x="4854" y="735139"/>
                </a:lnTo>
                <a:lnTo>
                  <a:pt x="0" y="139700"/>
                </a:lnTo>
                <a:close/>
              </a:path>
            </a:pathLst>
          </a:custGeom>
          <a:ln w="25908">
            <a:solidFill>
              <a:srgbClr val="000066"/>
            </a:solidFill>
          </a:ln>
        </p:spPr>
        <p:txBody>
          <a:bodyPr wrap="square" lIns="0" tIns="0" rIns="0" bIns="0" rtlCol="0"/>
          <a:lstStyle/>
          <a:p>
            <a:endParaRPr dirty="0"/>
          </a:p>
        </p:txBody>
      </p:sp>
      <p:sp>
        <p:nvSpPr>
          <p:cNvPr id="14" name="object 11"/>
          <p:cNvSpPr txBox="1"/>
          <p:nvPr/>
        </p:nvSpPr>
        <p:spPr>
          <a:xfrm>
            <a:off x="1736851" y="4114800"/>
            <a:ext cx="2088514" cy="738664"/>
          </a:xfrm>
          <a:prstGeom prst="rect">
            <a:avLst/>
          </a:prstGeom>
        </p:spPr>
        <p:txBody>
          <a:bodyPr vert="horz" wrap="square" lIns="0" tIns="0" rIns="0" bIns="0" rtlCol="0">
            <a:spAutoFit/>
          </a:bodyPr>
          <a:lstStyle/>
          <a:p>
            <a:pPr marL="67310" marR="5080" indent="-55244" algn="ctr">
              <a:lnSpc>
                <a:spcPct val="100000"/>
              </a:lnSpc>
            </a:pPr>
            <a:r>
              <a:rPr lang="en-US" sz="1600" spc="-15" dirty="0" smtClean="0">
                <a:solidFill>
                  <a:srgbClr val="FFFFFF"/>
                </a:solidFill>
                <a:latin typeface="Arial"/>
                <a:cs typeface="Arial"/>
              </a:rPr>
              <a:t>SC Reviews and Accepts or Returns for Revision to Provider</a:t>
            </a:r>
            <a:endParaRPr sz="1600" dirty="0">
              <a:latin typeface="Arial"/>
              <a:cs typeface="Arial"/>
            </a:endParaRPr>
          </a:p>
        </p:txBody>
      </p:sp>
      <p:sp>
        <p:nvSpPr>
          <p:cNvPr id="15" name="object 12"/>
          <p:cNvSpPr/>
          <p:nvPr/>
        </p:nvSpPr>
        <p:spPr>
          <a:xfrm>
            <a:off x="3239261" y="1011176"/>
            <a:ext cx="2667000" cy="838200"/>
          </a:xfrm>
          <a:custGeom>
            <a:avLst/>
            <a:gdLst/>
            <a:ahLst/>
            <a:cxnLst/>
            <a:rect l="l" t="t" r="r" b="b"/>
            <a:pathLst>
              <a:path w="2667000" h="838200">
                <a:moveTo>
                  <a:pt x="2527300" y="0"/>
                </a:moveTo>
                <a:lnTo>
                  <a:pt x="131480" y="237"/>
                </a:lnTo>
                <a:lnTo>
                  <a:pt x="89649" y="9233"/>
                </a:lnTo>
                <a:lnTo>
                  <a:pt x="53522" y="29741"/>
                </a:lnTo>
                <a:lnTo>
                  <a:pt x="25163" y="59696"/>
                </a:lnTo>
                <a:lnTo>
                  <a:pt x="6634" y="97037"/>
                </a:lnTo>
                <a:lnTo>
                  <a:pt x="0" y="139700"/>
                </a:lnTo>
                <a:lnTo>
                  <a:pt x="237" y="706719"/>
                </a:lnTo>
                <a:lnTo>
                  <a:pt x="9233" y="748550"/>
                </a:lnTo>
                <a:lnTo>
                  <a:pt x="29741" y="784677"/>
                </a:lnTo>
                <a:lnTo>
                  <a:pt x="59696" y="813036"/>
                </a:lnTo>
                <a:lnTo>
                  <a:pt x="97037" y="831565"/>
                </a:lnTo>
                <a:lnTo>
                  <a:pt x="139700" y="838200"/>
                </a:lnTo>
                <a:lnTo>
                  <a:pt x="2535519" y="837962"/>
                </a:lnTo>
                <a:lnTo>
                  <a:pt x="2577350" y="828966"/>
                </a:lnTo>
                <a:lnTo>
                  <a:pt x="2613477" y="808458"/>
                </a:lnTo>
                <a:lnTo>
                  <a:pt x="2641836" y="778503"/>
                </a:lnTo>
                <a:lnTo>
                  <a:pt x="2660365" y="741162"/>
                </a:lnTo>
                <a:lnTo>
                  <a:pt x="2667000" y="698500"/>
                </a:lnTo>
                <a:lnTo>
                  <a:pt x="2666762" y="131480"/>
                </a:lnTo>
                <a:lnTo>
                  <a:pt x="2657766" y="89649"/>
                </a:lnTo>
                <a:lnTo>
                  <a:pt x="2637258" y="53522"/>
                </a:lnTo>
                <a:lnTo>
                  <a:pt x="2607303" y="25163"/>
                </a:lnTo>
                <a:lnTo>
                  <a:pt x="2569962" y="6634"/>
                </a:lnTo>
                <a:lnTo>
                  <a:pt x="2527300" y="0"/>
                </a:lnTo>
                <a:close/>
              </a:path>
            </a:pathLst>
          </a:custGeom>
          <a:solidFill>
            <a:srgbClr val="002776"/>
          </a:solidFill>
        </p:spPr>
        <p:txBody>
          <a:bodyPr wrap="square" lIns="0" tIns="0" rIns="0" bIns="0" rtlCol="0"/>
          <a:lstStyle/>
          <a:p>
            <a:endParaRPr dirty="0"/>
          </a:p>
        </p:txBody>
      </p:sp>
      <p:sp>
        <p:nvSpPr>
          <p:cNvPr id="16" name="object 13"/>
          <p:cNvSpPr/>
          <p:nvPr/>
        </p:nvSpPr>
        <p:spPr>
          <a:xfrm>
            <a:off x="3239261" y="1011176"/>
            <a:ext cx="2667000" cy="838200"/>
          </a:xfrm>
          <a:custGeom>
            <a:avLst/>
            <a:gdLst/>
            <a:ahLst/>
            <a:cxnLst/>
            <a:rect l="l" t="t" r="r" b="b"/>
            <a:pathLst>
              <a:path w="2667000" h="838200">
                <a:moveTo>
                  <a:pt x="0" y="139700"/>
                </a:moveTo>
                <a:lnTo>
                  <a:pt x="6634" y="97037"/>
                </a:lnTo>
                <a:lnTo>
                  <a:pt x="25163" y="59696"/>
                </a:lnTo>
                <a:lnTo>
                  <a:pt x="53522" y="29741"/>
                </a:lnTo>
                <a:lnTo>
                  <a:pt x="89649" y="9233"/>
                </a:lnTo>
                <a:lnTo>
                  <a:pt x="131480" y="237"/>
                </a:lnTo>
                <a:lnTo>
                  <a:pt x="2527300" y="0"/>
                </a:lnTo>
                <a:lnTo>
                  <a:pt x="2541984" y="762"/>
                </a:lnTo>
                <a:lnTo>
                  <a:pt x="2583102" y="11591"/>
                </a:lnTo>
                <a:lnTo>
                  <a:pt x="2618210" y="33625"/>
                </a:lnTo>
                <a:lnTo>
                  <a:pt x="2645246" y="64803"/>
                </a:lnTo>
                <a:lnTo>
                  <a:pt x="2662145" y="103060"/>
                </a:lnTo>
                <a:lnTo>
                  <a:pt x="2667000" y="698500"/>
                </a:lnTo>
                <a:lnTo>
                  <a:pt x="2666237" y="713184"/>
                </a:lnTo>
                <a:lnTo>
                  <a:pt x="2655408" y="754302"/>
                </a:lnTo>
                <a:lnTo>
                  <a:pt x="2633374" y="789410"/>
                </a:lnTo>
                <a:lnTo>
                  <a:pt x="2602196" y="816446"/>
                </a:lnTo>
                <a:lnTo>
                  <a:pt x="2563939" y="833345"/>
                </a:lnTo>
                <a:lnTo>
                  <a:pt x="139700" y="838200"/>
                </a:lnTo>
                <a:lnTo>
                  <a:pt x="125015" y="837437"/>
                </a:lnTo>
                <a:lnTo>
                  <a:pt x="83897" y="826608"/>
                </a:lnTo>
                <a:lnTo>
                  <a:pt x="48789" y="804574"/>
                </a:lnTo>
                <a:lnTo>
                  <a:pt x="21753" y="773396"/>
                </a:lnTo>
                <a:lnTo>
                  <a:pt x="4854" y="735139"/>
                </a:lnTo>
                <a:lnTo>
                  <a:pt x="0" y="139700"/>
                </a:lnTo>
                <a:close/>
              </a:path>
            </a:pathLst>
          </a:custGeom>
          <a:ln w="25908">
            <a:solidFill>
              <a:srgbClr val="000066"/>
            </a:solidFill>
          </a:ln>
        </p:spPr>
        <p:txBody>
          <a:bodyPr wrap="square" lIns="0" tIns="0" rIns="0" bIns="0" rtlCol="0"/>
          <a:lstStyle/>
          <a:p>
            <a:endParaRPr dirty="0"/>
          </a:p>
        </p:txBody>
      </p:sp>
      <p:sp>
        <p:nvSpPr>
          <p:cNvPr id="17" name="object 14"/>
          <p:cNvSpPr txBox="1"/>
          <p:nvPr/>
        </p:nvSpPr>
        <p:spPr>
          <a:xfrm>
            <a:off x="3583908" y="1295400"/>
            <a:ext cx="1975485" cy="246221"/>
          </a:xfrm>
          <a:prstGeom prst="rect">
            <a:avLst/>
          </a:prstGeom>
        </p:spPr>
        <p:txBody>
          <a:bodyPr vert="horz" wrap="square" lIns="0" tIns="0" rIns="0" bIns="0" rtlCol="0">
            <a:spAutoFit/>
          </a:bodyPr>
          <a:lstStyle/>
          <a:p>
            <a:pPr marL="12700">
              <a:lnSpc>
                <a:spcPct val="100000"/>
              </a:lnSpc>
            </a:pPr>
            <a:r>
              <a:rPr sz="1600" spc="-10" dirty="0" smtClean="0">
                <a:solidFill>
                  <a:srgbClr val="FFFFFF"/>
                </a:solidFill>
                <a:latin typeface="Arial"/>
                <a:cs typeface="Arial"/>
              </a:rPr>
              <a:t>ISP</a:t>
            </a:r>
            <a:r>
              <a:rPr sz="1600" spc="-25" dirty="0" smtClean="0">
                <a:solidFill>
                  <a:srgbClr val="FFFFFF"/>
                </a:solidFill>
                <a:latin typeface="Arial"/>
                <a:cs typeface="Arial"/>
              </a:rPr>
              <a:t> </a:t>
            </a:r>
            <a:r>
              <a:rPr sz="1600" spc="-10" dirty="0">
                <a:solidFill>
                  <a:srgbClr val="FFFFFF"/>
                </a:solidFill>
                <a:latin typeface="Arial"/>
                <a:cs typeface="Arial"/>
              </a:rPr>
              <a:t>Meet</a:t>
            </a:r>
            <a:r>
              <a:rPr sz="1600" dirty="0">
                <a:solidFill>
                  <a:srgbClr val="FFFFFF"/>
                </a:solidFill>
                <a:latin typeface="Arial"/>
                <a:cs typeface="Arial"/>
              </a:rPr>
              <a:t>i</a:t>
            </a:r>
            <a:r>
              <a:rPr sz="1600" spc="-10" dirty="0">
                <a:solidFill>
                  <a:srgbClr val="FFFFFF"/>
                </a:solidFill>
                <a:latin typeface="Arial"/>
                <a:cs typeface="Arial"/>
              </a:rPr>
              <a:t>ng</a:t>
            </a:r>
            <a:r>
              <a:rPr sz="1600" spc="10" dirty="0">
                <a:solidFill>
                  <a:srgbClr val="FFFFFF"/>
                </a:solidFill>
                <a:latin typeface="Arial"/>
                <a:cs typeface="Arial"/>
              </a:rPr>
              <a:t> </a:t>
            </a:r>
            <a:r>
              <a:rPr lang="en-US" sz="1600" spc="-10" dirty="0" smtClean="0">
                <a:solidFill>
                  <a:srgbClr val="FFFFFF"/>
                </a:solidFill>
                <a:latin typeface="Arial"/>
                <a:cs typeface="Arial"/>
              </a:rPr>
              <a:t>is Held</a:t>
            </a:r>
            <a:endParaRPr sz="1600" dirty="0">
              <a:latin typeface="Arial"/>
              <a:cs typeface="Arial"/>
            </a:endParaRPr>
          </a:p>
        </p:txBody>
      </p:sp>
      <p:sp>
        <p:nvSpPr>
          <p:cNvPr id="20" name="object 17"/>
          <p:cNvSpPr txBox="1"/>
          <p:nvPr/>
        </p:nvSpPr>
        <p:spPr>
          <a:xfrm>
            <a:off x="6262878" y="2622710"/>
            <a:ext cx="2583560" cy="492443"/>
          </a:xfrm>
          <a:prstGeom prst="rect">
            <a:avLst/>
          </a:prstGeom>
        </p:spPr>
        <p:txBody>
          <a:bodyPr vert="horz" wrap="square" lIns="0" tIns="0" rIns="0" bIns="0" rtlCol="0">
            <a:spAutoFit/>
          </a:bodyPr>
          <a:lstStyle/>
          <a:p>
            <a:pPr marL="559435" marR="5080" indent="-547370" algn="ctr">
              <a:lnSpc>
                <a:spcPct val="100000"/>
              </a:lnSpc>
            </a:pPr>
            <a:r>
              <a:rPr lang="en-US" sz="1600" spc="-10" dirty="0" smtClean="0">
                <a:solidFill>
                  <a:srgbClr val="FFFFFF"/>
                </a:solidFill>
                <a:latin typeface="Arial"/>
                <a:cs typeface="Arial"/>
              </a:rPr>
              <a:t>ISP is approved and locked in HCSIS</a:t>
            </a:r>
            <a:endParaRPr sz="1600" dirty="0">
              <a:latin typeface="Arial"/>
              <a:cs typeface="Arial"/>
            </a:endParaRPr>
          </a:p>
        </p:txBody>
      </p:sp>
      <p:sp>
        <p:nvSpPr>
          <p:cNvPr id="21" name="object 18"/>
          <p:cNvSpPr/>
          <p:nvPr/>
        </p:nvSpPr>
        <p:spPr>
          <a:xfrm>
            <a:off x="215645" y="2449832"/>
            <a:ext cx="2667000" cy="838200"/>
          </a:xfrm>
          <a:custGeom>
            <a:avLst/>
            <a:gdLst/>
            <a:ahLst/>
            <a:cxnLst/>
            <a:rect l="l" t="t" r="r" b="b"/>
            <a:pathLst>
              <a:path w="2667000" h="838200">
                <a:moveTo>
                  <a:pt x="2527300" y="0"/>
                </a:moveTo>
                <a:lnTo>
                  <a:pt x="131480" y="237"/>
                </a:lnTo>
                <a:lnTo>
                  <a:pt x="89649" y="9233"/>
                </a:lnTo>
                <a:lnTo>
                  <a:pt x="53522" y="29741"/>
                </a:lnTo>
                <a:lnTo>
                  <a:pt x="25163" y="59696"/>
                </a:lnTo>
                <a:lnTo>
                  <a:pt x="6634" y="97037"/>
                </a:lnTo>
                <a:lnTo>
                  <a:pt x="0" y="139700"/>
                </a:lnTo>
                <a:lnTo>
                  <a:pt x="237" y="706719"/>
                </a:lnTo>
                <a:lnTo>
                  <a:pt x="9233" y="748550"/>
                </a:lnTo>
                <a:lnTo>
                  <a:pt x="29741" y="784677"/>
                </a:lnTo>
                <a:lnTo>
                  <a:pt x="59696" y="813036"/>
                </a:lnTo>
                <a:lnTo>
                  <a:pt x="97037" y="831565"/>
                </a:lnTo>
                <a:lnTo>
                  <a:pt x="139700" y="838200"/>
                </a:lnTo>
                <a:lnTo>
                  <a:pt x="2535519" y="837962"/>
                </a:lnTo>
                <a:lnTo>
                  <a:pt x="2577350" y="828966"/>
                </a:lnTo>
                <a:lnTo>
                  <a:pt x="2613477" y="808458"/>
                </a:lnTo>
                <a:lnTo>
                  <a:pt x="2641836" y="778503"/>
                </a:lnTo>
                <a:lnTo>
                  <a:pt x="2660365" y="741162"/>
                </a:lnTo>
                <a:lnTo>
                  <a:pt x="2667000" y="698500"/>
                </a:lnTo>
                <a:lnTo>
                  <a:pt x="2666762" y="131480"/>
                </a:lnTo>
                <a:lnTo>
                  <a:pt x="2657766" y="89649"/>
                </a:lnTo>
                <a:lnTo>
                  <a:pt x="2637258" y="53522"/>
                </a:lnTo>
                <a:lnTo>
                  <a:pt x="2607303" y="25163"/>
                </a:lnTo>
                <a:lnTo>
                  <a:pt x="2569962" y="6634"/>
                </a:lnTo>
                <a:lnTo>
                  <a:pt x="2527300" y="0"/>
                </a:lnTo>
                <a:close/>
              </a:path>
            </a:pathLst>
          </a:custGeom>
          <a:solidFill>
            <a:srgbClr val="002776"/>
          </a:solidFill>
        </p:spPr>
        <p:txBody>
          <a:bodyPr wrap="square" lIns="0" tIns="0" rIns="0" bIns="0" rtlCol="0"/>
          <a:lstStyle/>
          <a:p>
            <a:endParaRPr dirty="0"/>
          </a:p>
        </p:txBody>
      </p:sp>
      <p:sp>
        <p:nvSpPr>
          <p:cNvPr id="22" name="object 19"/>
          <p:cNvSpPr/>
          <p:nvPr/>
        </p:nvSpPr>
        <p:spPr>
          <a:xfrm>
            <a:off x="215645" y="2449832"/>
            <a:ext cx="2667000" cy="838200"/>
          </a:xfrm>
          <a:custGeom>
            <a:avLst/>
            <a:gdLst/>
            <a:ahLst/>
            <a:cxnLst/>
            <a:rect l="l" t="t" r="r" b="b"/>
            <a:pathLst>
              <a:path w="2667000" h="838200">
                <a:moveTo>
                  <a:pt x="0" y="139700"/>
                </a:moveTo>
                <a:lnTo>
                  <a:pt x="6634" y="97037"/>
                </a:lnTo>
                <a:lnTo>
                  <a:pt x="25163" y="59696"/>
                </a:lnTo>
                <a:lnTo>
                  <a:pt x="53522" y="29741"/>
                </a:lnTo>
                <a:lnTo>
                  <a:pt x="89649" y="9233"/>
                </a:lnTo>
                <a:lnTo>
                  <a:pt x="131480" y="237"/>
                </a:lnTo>
                <a:lnTo>
                  <a:pt x="2527300" y="0"/>
                </a:lnTo>
                <a:lnTo>
                  <a:pt x="2541984" y="762"/>
                </a:lnTo>
                <a:lnTo>
                  <a:pt x="2583102" y="11591"/>
                </a:lnTo>
                <a:lnTo>
                  <a:pt x="2618210" y="33625"/>
                </a:lnTo>
                <a:lnTo>
                  <a:pt x="2645246" y="64803"/>
                </a:lnTo>
                <a:lnTo>
                  <a:pt x="2662145" y="103060"/>
                </a:lnTo>
                <a:lnTo>
                  <a:pt x="2667000" y="698500"/>
                </a:lnTo>
                <a:lnTo>
                  <a:pt x="2666237" y="713184"/>
                </a:lnTo>
                <a:lnTo>
                  <a:pt x="2655408" y="754302"/>
                </a:lnTo>
                <a:lnTo>
                  <a:pt x="2633374" y="789410"/>
                </a:lnTo>
                <a:lnTo>
                  <a:pt x="2602196" y="816446"/>
                </a:lnTo>
                <a:lnTo>
                  <a:pt x="2563939" y="833345"/>
                </a:lnTo>
                <a:lnTo>
                  <a:pt x="139700" y="838200"/>
                </a:lnTo>
                <a:lnTo>
                  <a:pt x="125015" y="837437"/>
                </a:lnTo>
                <a:lnTo>
                  <a:pt x="83897" y="826608"/>
                </a:lnTo>
                <a:lnTo>
                  <a:pt x="48789" y="804574"/>
                </a:lnTo>
                <a:lnTo>
                  <a:pt x="21753" y="773396"/>
                </a:lnTo>
                <a:lnTo>
                  <a:pt x="4854" y="735139"/>
                </a:lnTo>
                <a:lnTo>
                  <a:pt x="0" y="139700"/>
                </a:lnTo>
                <a:close/>
              </a:path>
            </a:pathLst>
          </a:custGeom>
          <a:ln w="25908">
            <a:solidFill>
              <a:srgbClr val="C0C0C0"/>
            </a:solidFill>
          </a:ln>
        </p:spPr>
        <p:txBody>
          <a:bodyPr wrap="square" lIns="0" tIns="0" rIns="0" bIns="0" rtlCol="0"/>
          <a:lstStyle/>
          <a:p>
            <a:endParaRPr dirty="0"/>
          </a:p>
        </p:txBody>
      </p:sp>
      <p:sp>
        <p:nvSpPr>
          <p:cNvPr id="23" name="object 20"/>
          <p:cNvSpPr txBox="1"/>
          <p:nvPr/>
        </p:nvSpPr>
        <p:spPr>
          <a:xfrm>
            <a:off x="348615" y="2631757"/>
            <a:ext cx="2394585" cy="492443"/>
          </a:xfrm>
          <a:prstGeom prst="rect">
            <a:avLst/>
          </a:prstGeom>
        </p:spPr>
        <p:txBody>
          <a:bodyPr vert="horz" wrap="square" lIns="0" tIns="0" rIns="0" bIns="0" rtlCol="0">
            <a:spAutoFit/>
          </a:bodyPr>
          <a:lstStyle/>
          <a:p>
            <a:pPr marR="5080" indent="12700" algn="ctr">
              <a:lnSpc>
                <a:spcPct val="100000"/>
              </a:lnSpc>
            </a:pPr>
            <a:r>
              <a:rPr lang="en-US" sz="1600" spc="-15" dirty="0" smtClean="0">
                <a:solidFill>
                  <a:srgbClr val="FFFFFF"/>
                </a:solidFill>
                <a:latin typeface="Arial"/>
                <a:cs typeface="Arial"/>
              </a:rPr>
              <a:t>Area Director Approves or Disapproves Modification</a:t>
            </a:r>
            <a:endParaRPr sz="1600" dirty="0">
              <a:latin typeface="Arial"/>
              <a:cs typeface="Arial"/>
            </a:endParaRPr>
          </a:p>
        </p:txBody>
      </p:sp>
      <p:sp>
        <p:nvSpPr>
          <p:cNvPr id="24" name="object 21"/>
          <p:cNvSpPr/>
          <p:nvPr/>
        </p:nvSpPr>
        <p:spPr>
          <a:xfrm>
            <a:off x="4121693" y="4560642"/>
            <a:ext cx="281305" cy="274320"/>
          </a:xfrm>
          <a:custGeom>
            <a:avLst/>
            <a:gdLst/>
            <a:ahLst/>
            <a:cxnLst/>
            <a:rect l="l" t="t" r="r" b="b"/>
            <a:pathLst>
              <a:path w="281304" h="274320">
                <a:moveTo>
                  <a:pt x="280860" y="0"/>
                </a:moveTo>
                <a:lnTo>
                  <a:pt x="0" y="123215"/>
                </a:lnTo>
                <a:lnTo>
                  <a:pt x="267081" y="273977"/>
                </a:lnTo>
                <a:lnTo>
                  <a:pt x="280860" y="0"/>
                </a:lnTo>
                <a:close/>
              </a:path>
            </a:pathLst>
          </a:custGeom>
          <a:solidFill>
            <a:srgbClr val="002776"/>
          </a:solidFill>
        </p:spPr>
        <p:txBody>
          <a:bodyPr wrap="square" lIns="0" tIns="0" rIns="0" bIns="0" rtlCol="0"/>
          <a:lstStyle/>
          <a:p>
            <a:endParaRPr dirty="0"/>
          </a:p>
        </p:txBody>
      </p:sp>
      <p:sp>
        <p:nvSpPr>
          <p:cNvPr id="25" name="object 22"/>
          <p:cNvSpPr/>
          <p:nvPr/>
        </p:nvSpPr>
        <p:spPr>
          <a:xfrm>
            <a:off x="4121693" y="4560642"/>
            <a:ext cx="281305" cy="274320"/>
          </a:xfrm>
          <a:custGeom>
            <a:avLst/>
            <a:gdLst/>
            <a:ahLst/>
            <a:cxnLst/>
            <a:rect l="l" t="t" r="r" b="b"/>
            <a:pathLst>
              <a:path w="281304" h="274320">
                <a:moveTo>
                  <a:pt x="267081" y="273977"/>
                </a:moveTo>
                <a:lnTo>
                  <a:pt x="0" y="123215"/>
                </a:lnTo>
                <a:lnTo>
                  <a:pt x="280860" y="0"/>
                </a:lnTo>
                <a:lnTo>
                  <a:pt x="267081" y="273977"/>
                </a:lnTo>
                <a:close/>
              </a:path>
            </a:pathLst>
          </a:custGeom>
          <a:ln w="25400">
            <a:solidFill>
              <a:srgbClr val="002776"/>
            </a:solidFill>
          </a:ln>
        </p:spPr>
        <p:txBody>
          <a:bodyPr wrap="square" lIns="0" tIns="0" rIns="0" bIns="0" rtlCol="0"/>
          <a:lstStyle/>
          <a:p>
            <a:endParaRPr dirty="0"/>
          </a:p>
        </p:txBody>
      </p:sp>
      <p:sp>
        <p:nvSpPr>
          <p:cNvPr id="26" name="object 23"/>
          <p:cNvSpPr/>
          <p:nvPr/>
        </p:nvSpPr>
        <p:spPr>
          <a:xfrm>
            <a:off x="7694150" y="2123178"/>
            <a:ext cx="272415" cy="302895"/>
          </a:xfrm>
          <a:custGeom>
            <a:avLst/>
            <a:gdLst/>
            <a:ahLst/>
            <a:cxnLst/>
            <a:rect l="l" t="t" r="r" b="b"/>
            <a:pathLst>
              <a:path w="272415" h="302894">
                <a:moveTo>
                  <a:pt x="222237" y="0"/>
                </a:moveTo>
                <a:lnTo>
                  <a:pt x="0" y="160807"/>
                </a:lnTo>
                <a:lnTo>
                  <a:pt x="271932" y="302641"/>
                </a:lnTo>
                <a:lnTo>
                  <a:pt x="222237" y="0"/>
                </a:lnTo>
                <a:close/>
              </a:path>
            </a:pathLst>
          </a:custGeom>
          <a:solidFill>
            <a:srgbClr val="002776"/>
          </a:solidFill>
        </p:spPr>
        <p:txBody>
          <a:bodyPr wrap="square" lIns="0" tIns="0" rIns="0" bIns="0" rtlCol="0"/>
          <a:lstStyle/>
          <a:p>
            <a:endParaRPr dirty="0"/>
          </a:p>
        </p:txBody>
      </p:sp>
      <p:sp>
        <p:nvSpPr>
          <p:cNvPr id="27" name="object 24"/>
          <p:cNvSpPr/>
          <p:nvPr/>
        </p:nvSpPr>
        <p:spPr>
          <a:xfrm>
            <a:off x="7694148" y="2123178"/>
            <a:ext cx="272415" cy="302895"/>
          </a:xfrm>
          <a:custGeom>
            <a:avLst/>
            <a:gdLst/>
            <a:ahLst/>
            <a:cxnLst/>
            <a:rect l="l" t="t" r="r" b="b"/>
            <a:pathLst>
              <a:path w="272415" h="302894">
                <a:moveTo>
                  <a:pt x="222237" y="0"/>
                </a:moveTo>
                <a:lnTo>
                  <a:pt x="271932" y="302641"/>
                </a:lnTo>
                <a:lnTo>
                  <a:pt x="0" y="160807"/>
                </a:lnTo>
                <a:lnTo>
                  <a:pt x="222237" y="0"/>
                </a:lnTo>
                <a:close/>
              </a:path>
            </a:pathLst>
          </a:custGeom>
          <a:ln w="25400">
            <a:solidFill>
              <a:srgbClr val="002776"/>
            </a:solidFill>
          </a:ln>
        </p:spPr>
        <p:txBody>
          <a:bodyPr wrap="square" lIns="0" tIns="0" rIns="0" bIns="0" rtlCol="0"/>
          <a:lstStyle/>
          <a:p>
            <a:endParaRPr dirty="0"/>
          </a:p>
        </p:txBody>
      </p:sp>
      <p:sp>
        <p:nvSpPr>
          <p:cNvPr id="28" name="object 25"/>
          <p:cNvSpPr/>
          <p:nvPr/>
        </p:nvSpPr>
        <p:spPr>
          <a:xfrm>
            <a:off x="7435619" y="3739198"/>
            <a:ext cx="285750" cy="295910"/>
          </a:xfrm>
          <a:custGeom>
            <a:avLst/>
            <a:gdLst/>
            <a:ahLst/>
            <a:cxnLst/>
            <a:rect l="l" t="t" r="r" b="b"/>
            <a:pathLst>
              <a:path w="285750" h="295910">
                <a:moveTo>
                  <a:pt x="80924" y="0"/>
                </a:moveTo>
                <a:lnTo>
                  <a:pt x="0" y="295833"/>
                </a:lnTo>
                <a:lnTo>
                  <a:pt x="285216" y="183083"/>
                </a:lnTo>
                <a:lnTo>
                  <a:pt x="80924" y="0"/>
                </a:lnTo>
                <a:close/>
              </a:path>
            </a:pathLst>
          </a:custGeom>
          <a:solidFill>
            <a:srgbClr val="002776"/>
          </a:solidFill>
        </p:spPr>
        <p:txBody>
          <a:bodyPr wrap="square" lIns="0" tIns="0" rIns="0" bIns="0" rtlCol="0"/>
          <a:lstStyle/>
          <a:p>
            <a:endParaRPr dirty="0"/>
          </a:p>
        </p:txBody>
      </p:sp>
      <p:sp>
        <p:nvSpPr>
          <p:cNvPr id="29" name="object 26"/>
          <p:cNvSpPr/>
          <p:nvPr/>
        </p:nvSpPr>
        <p:spPr>
          <a:xfrm>
            <a:off x="7435619" y="3739200"/>
            <a:ext cx="285750" cy="295910"/>
          </a:xfrm>
          <a:custGeom>
            <a:avLst/>
            <a:gdLst/>
            <a:ahLst/>
            <a:cxnLst/>
            <a:rect l="l" t="t" r="r" b="b"/>
            <a:pathLst>
              <a:path w="285750" h="295910">
                <a:moveTo>
                  <a:pt x="285216" y="183083"/>
                </a:moveTo>
                <a:lnTo>
                  <a:pt x="0" y="295833"/>
                </a:lnTo>
                <a:lnTo>
                  <a:pt x="80924" y="0"/>
                </a:lnTo>
                <a:lnTo>
                  <a:pt x="285216" y="183083"/>
                </a:lnTo>
                <a:close/>
              </a:path>
            </a:pathLst>
          </a:custGeom>
          <a:ln w="25400">
            <a:solidFill>
              <a:srgbClr val="002776"/>
            </a:solidFill>
          </a:ln>
        </p:spPr>
        <p:txBody>
          <a:bodyPr wrap="square" lIns="0" tIns="0" rIns="0" bIns="0" rtlCol="0"/>
          <a:lstStyle/>
          <a:p>
            <a:endParaRPr dirty="0"/>
          </a:p>
        </p:txBody>
      </p:sp>
      <p:sp>
        <p:nvSpPr>
          <p:cNvPr id="30" name="object 27"/>
          <p:cNvSpPr/>
          <p:nvPr/>
        </p:nvSpPr>
        <p:spPr>
          <a:xfrm>
            <a:off x="1196379" y="3309105"/>
            <a:ext cx="248285" cy="306705"/>
          </a:xfrm>
          <a:custGeom>
            <a:avLst/>
            <a:gdLst/>
            <a:ahLst/>
            <a:cxnLst/>
            <a:rect l="l" t="t" r="r" b="b"/>
            <a:pathLst>
              <a:path w="248284" h="306704">
                <a:moveTo>
                  <a:pt x="0" y="0"/>
                </a:moveTo>
                <a:lnTo>
                  <a:pt x="3975" y="306679"/>
                </a:lnTo>
                <a:lnTo>
                  <a:pt x="247726" y="180835"/>
                </a:lnTo>
                <a:lnTo>
                  <a:pt x="0" y="0"/>
                </a:lnTo>
                <a:close/>
              </a:path>
            </a:pathLst>
          </a:custGeom>
          <a:solidFill>
            <a:srgbClr val="002776"/>
          </a:solidFill>
        </p:spPr>
        <p:txBody>
          <a:bodyPr wrap="square" lIns="0" tIns="0" rIns="0" bIns="0" rtlCol="0"/>
          <a:lstStyle/>
          <a:p>
            <a:endParaRPr dirty="0"/>
          </a:p>
        </p:txBody>
      </p:sp>
      <p:sp>
        <p:nvSpPr>
          <p:cNvPr id="32" name="object 28"/>
          <p:cNvSpPr/>
          <p:nvPr/>
        </p:nvSpPr>
        <p:spPr>
          <a:xfrm>
            <a:off x="1196379" y="3309105"/>
            <a:ext cx="248285" cy="306705"/>
          </a:xfrm>
          <a:custGeom>
            <a:avLst/>
            <a:gdLst/>
            <a:ahLst/>
            <a:cxnLst/>
            <a:rect l="l" t="t" r="r" b="b"/>
            <a:pathLst>
              <a:path w="248284" h="306704">
                <a:moveTo>
                  <a:pt x="3975" y="306679"/>
                </a:moveTo>
                <a:lnTo>
                  <a:pt x="0" y="0"/>
                </a:lnTo>
                <a:lnTo>
                  <a:pt x="247726" y="180835"/>
                </a:lnTo>
                <a:lnTo>
                  <a:pt x="3975" y="306679"/>
                </a:lnTo>
                <a:close/>
              </a:path>
            </a:pathLst>
          </a:custGeom>
          <a:ln w="25400">
            <a:solidFill>
              <a:srgbClr val="002776"/>
            </a:solidFill>
          </a:ln>
        </p:spPr>
        <p:txBody>
          <a:bodyPr wrap="square" lIns="0" tIns="0" rIns="0" bIns="0" rtlCol="0"/>
          <a:lstStyle/>
          <a:p>
            <a:endParaRPr dirty="0"/>
          </a:p>
        </p:txBody>
      </p:sp>
      <p:sp>
        <p:nvSpPr>
          <p:cNvPr id="33" name="object 29"/>
          <p:cNvSpPr/>
          <p:nvPr/>
        </p:nvSpPr>
        <p:spPr>
          <a:xfrm>
            <a:off x="2928772" y="1406551"/>
            <a:ext cx="305435" cy="256540"/>
          </a:xfrm>
          <a:custGeom>
            <a:avLst/>
            <a:gdLst/>
            <a:ahLst/>
            <a:cxnLst/>
            <a:rect l="l" t="t" r="r" b="b"/>
            <a:pathLst>
              <a:path w="305435" h="256539">
                <a:moveTo>
                  <a:pt x="0" y="0"/>
                </a:moveTo>
                <a:lnTo>
                  <a:pt x="97967" y="256235"/>
                </a:lnTo>
                <a:lnTo>
                  <a:pt x="305219" y="30149"/>
                </a:lnTo>
                <a:lnTo>
                  <a:pt x="0" y="0"/>
                </a:lnTo>
                <a:close/>
              </a:path>
            </a:pathLst>
          </a:custGeom>
          <a:solidFill>
            <a:srgbClr val="002776"/>
          </a:solidFill>
        </p:spPr>
        <p:txBody>
          <a:bodyPr wrap="square" lIns="0" tIns="0" rIns="0" bIns="0" rtlCol="0"/>
          <a:lstStyle/>
          <a:p>
            <a:endParaRPr dirty="0"/>
          </a:p>
        </p:txBody>
      </p:sp>
      <p:sp>
        <p:nvSpPr>
          <p:cNvPr id="34" name="object 30"/>
          <p:cNvSpPr/>
          <p:nvPr/>
        </p:nvSpPr>
        <p:spPr>
          <a:xfrm>
            <a:off x="2928773" y="1406551"/>
            <a:ext cx="305435" cy="256540"/>
          </a:xfrm>
          <a:custGeom>
            <a:avLst/>
            <a:gdLst/>
            <a:ahLst/>
            <a:cxnLst/>
            <a:rect l="l" t="t" r="r" b="b"/>
            <a:pathLst>
              <a:path w="305435" h="256539">
                <a:moveTo>
                  <a:pt x="0" y="0"/>
                </a:moveTo>
                <a:lnTo>
                  <a:pt x="305219" y="30149"/>
                </a:lnTo>
                <a:lnTo>
                  <a:pt x="97967" y="256235"/>
                </a:lnTo>
                <a:lnTo>
                  <a:pt x="0" y="0"/>
                </a:lnTo>
                <a:close/>
              </a:path>
            </a:pathLst>
          </a:custGeom>
          <a:ln w="25400">
            <a:solidFill>
              <a:srgbClr val="002776"/>
            </a:solidFill>
          </a:ln>
        </p:spPr>
        <p:txBody>
          <a:bodyPr wrap="square" lIns="0" tIns="0" rIns="0" bIns="0" rtlCol="0"/>
          <a:lstStyle/>
          <a:p>
            <a:endParaRPr dirty="0"/>
          </a:p>
        </p:txBody>
      </p:sp>
      <p:sp>
        <p:nvSpPr>
          <p:cNvPr id="4" name="Slide Number Placeholder 3"/>
          <p:cNvSpPr>
            <a:spLocks noGrp="1"/>
          </p:cNvSpPr>
          <p:nvPr>
            <p:ph type="sldNum" sz="quarter" idx="4294967295"/>
          </p:nvPr>
        </p:nvSpPr>
        <p:spPr>
          <a:xfrm>
            <a:off x="6457950" y="6356350"/>
            <a:ext cx="2057400" cy="365125"/>
          </a:xfrm>
          <a:prstGeom prst="rect">
            <a:avLst/>
          </a:prstGeom>
        </p:spPr>
        <p:txBody>
          <a:bodyPr/>
          <a:lstStyle/>
          <a:p>
            <a:pPr algn="r"/>
            <a:fld id="{81D60167-4931-47E6-BA6A-407CBD079E47}" type="slidenum">
              <a:rPr lang="en-US" smtClean="0"/>
              <a:pPr algn="r"/>
              <a:t>15</a:t>
            </a:fld>
            <a:endParaRPr lang="en-US" dirty="0"/>
          </a:p>
        </p:txBody>
      </p:sp>
      <p:sp>
        <p:nvSpPr>
          <p:cNvPr id="35" name="object 15"/>
          <p:cNvSpPr/>
          <p:nvPr/>
        </p:nvSpPr>
        <p:spPr>
          <a:xfrm>
            <a:off x="6477000" y="2602232"/>
            <a:ext cx="2605278" cy="838200"/>
          </a:xfrm>
          <a:custGeom>
            <a:avLst/>
            <a:gdLst/>
            <a:ahLst/>
            <a:cxnLst/>
            <a:rect l="l" t="t" r="r" b="b"/>
            <a:pathLst>
              <a:path w="2667000" h="838200">
                <a:moveTo>
                  <a:pt x="2527300" y="0"/>
                </a:moveTo>
                <a:lnTo>
                  <a:pt x="131480" y="237"/>
                </a:lnTo>
                <a:lnTo>
                  <a:pt x="89649" y="9233"/>
                </a:lnTo>
                <a:lnTo>
                  <a:pt x="53522" y="29741"/>
                </a:lnTo>
                <a:lnTo>
                  <a:pt x="25163" y="59696"/>
                </a:lnTo>
                <a:lnTo>
                  <a:pt x="6634" y="97037"/>
                </a:lnTo>
                <a:lnTo>
                  <a:pt x="0" y="139700"/>
                </a:lnTo>
                <a:lnTo>
                  <a:pt x="237" y="706719"/>
                </a:lnTo>
                <a:lnTo>
                  <a:pt x="9233" y="748550"/>
                </a:lnTo>
                <a:lnTo>
                  <a:pt x="29741" y="784677"/>
                </a:lnTo>
                <a:lnTo>
                  <a:pt x="59696" y="813036"/>
                </a:lnTo>
                <a:lnTo>
                  <a:pt x="97037" y="831565"/>
                </a:lnTo>
                <a:lnTo>
                  <a:pt x="139700" y="838200"/>
                </a:lnTo>
                <a:lnTo>
                  <a:pt x="2535519" y="837962"/>
                </a:lnTo>
                <a:lnTo>
                  <a:pt x="2577350" y="828966"/>
                </a:lnTo>
                <a:lnTo>
                  <a:pt x="2613477" y="808458"/>
                </a:lnTo>
                <a:lnTo>
                  <a:pt x="2641836" y="778503"/>
                </a:lnTo>
                <a:lnTo>
                  <a:pt x="2660365" y="741162"/>
                </a:lnTo>
                <a:lnTo>
                  <a:pt x="2667000" y="698500"/>
                </a:lnTo>
                <a:lnTo>
                  <a:pt x="2666762" y="131480"/>
                </a:lnTo>
                <a:lnTo>
                  <a:pt x="2657766" y="89649"/>
                </a:lnTo>
                <a:lnTo>
                  <a:pt x="2637258" y="53522"/>
                </a:lnTo>
                <a:lnTo>
                  <a:pt x="2607303" y="25163"/>
                </a:lnTo>
                <a:lnTo>
                  <a:pt x="2569962" y="6634"/>
                </a:lnTo>
                <a:lnTo>
                  <a:pt x="2527300" y="0"/>
                </a:lnTo>
                <a:close/>
              </a:path>
            </a:pathLst>
          </a:custGeom>
          <a:solidFill>
            <a:srgbClr val="002776"/>
          </a:solidFill>
        </p:spPr>
        <p:txBody>
          <a:bodyPr wrap="square" lIns="0" tIns="0" rIns="0" bIns="0" rtlCol="0" anchor="ctr"/>
          <a:lstStyle/>
          <a:p>
            <a:pPr algn="ctr"/>
            <a:endParaRPr sz="1600" dirty="0"/>
          </a:p>
        </p:txBody>
      </p:sp>
      <p:sp>
        <p:nvSpPr>
          <p:cNvPr id="3" name="TextBox 2"/>
          <p:cNvSpPr txBox="1"/>
          <p:nvPr/>
        </p:nvSpPr>
        <p:spPr>
          <a:xfrm>
            <a:off x="6629400" y="2691825"/>
            <a:ext cx="2217038" cy="584775"/>
          </a:xfrm>
          <a:prstGeom prst="rect">
            <a:avLst/>
          </a:prstGeom>
          <a:noFill/>
          <a:ln>
            <a:noFill/>
          </a:ln>
        </p:spPr>
        <p:txBody>
          <a:bodyPr wrap="square" rtlCol="0">
            <a:spAutoFit/>
          </a:bodyPr>
          <a:lstStyle/>
          <a:p>
            <a:pPr algn="ctr"/>
            <a:r>
              <a:rPr lang="en-US" sz="1600" spc="-10" dirty="0">
                <a:solidFill>
                  <a:srgbClr val="FFFFFF"/>
                </a:solidFill>
                <a:latin typeface="Arial"/>
                <a:cs typeface="Arial"/>
              </a:rPr>
              <a:t>ISP is approved and locked in </a:t>
            </a:r>
            <a:r>
              <a:rPr lang="en-US" sz="1600" spc="-10" dirty="0" smtClean="0">
                <a:solidFill>
                  <a:srgbClr val="FFFFFF"/>
                </a:solidFill>
                <a:latin typeface="Arial"/>
                <a:cs typeface="Arial"/>
              </a:rPr>
              <a:t>HCSIS</a:t>
            </a:r>
            <a:endParaRPr lang="en-US" sz="1600" dirty="0">
              <a:latin typeface="Arial"/>
              <a:cs typeface="Arial"/>
            </a:endParaRPr>
          </a:p>
        </p:txBody>
      </p:sp>
    </p:spTree>
    <p:extLst>
      <p:ext uri="{BB962C8B-B14F-4D97-AF65-F5344CB8AC3E}">
        <p14:creationId xmlns:p14="http://schemas.microsoft.com/office/powerpoint/2010/main" val="1829290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829"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Modifications Roles and Responsibilities</a:t>
            </a:r>
            <a:endParaRPr spc="-5" dirty="0"/>
          </a:p>
        </p:txBody>
      </p:sp>
      <p:sp>
        <p:nvSpPr>
          <p:cNvPr id="4" name="Slide Number Placeholder 3"/>
          <p:cNvSpPr>
            <a:spLocks noGrp="1"/>
          </p:cNvSpPr>
          <p:nvPr>
            <p:ph type="sldNum" sz="quarter" idx="4294967295"/>
          </p:nvPr>
        </p:nvSpPr>
        <p:spPr>
          <a:xfrm>
            <a:off x="6457950" y="6356350"/>
            <a:ext cx="2057400" cy="365125"/>
          </a:xfrm>
          <a:prstGeom prst="rect">
            <a:avLst/>
          </a:prstGeom>
        </p:spPr>
        <p:txBody>
          <a:bodyPr/>
          <a:lstStyle/>
          <a:p>
            <a:pPr algn="r"/>
            <a:fld id="{81D60167-4931-47E6-BA6A-407CBD079E47}" type="slidenum">
              <a:rPr lang="en-US" smtClean="0"/>
              <a:pPr algn="r"/>
              <a:t>16</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425851242"/>
              </p:ext>
            </p:extLst>
          </p:nvPr>
        </p:nvGraphicFramePr>
        <p:xfrm>
          <a:off x="990600" y="4682435"/>
          <a:ext cx="7162800" cy="2049477"/>
        </p:xfrm>
        <a:graphic>
          <a:graphicData uri="http://schemas.openxmlformats.org/drawingml/2006/table">
            <a:tbl>
              <a:tblPr firstRow="1" bandRow="1">
                <a:tableStyleId>{5C22544A-7EE6-4342-B048-85BDC9FD1C3A}</a:tableStyleId>
              </a:tblPr>
              <a:tblGrid>
                <a:gridCol w="3581400"/>
                <a:gridCol w="3581400"/>
              </a:tblGrid>
              <a:tr h="288820">
                <a:tc>
                  <a:txBody>
                    <a:bodyPr/>
                    <a:lstStyle/>
                    <a:p>
                      <a:r>
                        <a:rPr lang="en-US" sz="1400" dirty="0" smtClean="0">
                          <a:latin typeface="Arial" panose="020B0604020202020204" pitchFamily="34" charset="0"/>
                          <a:cs typeface="Arial" panose="020B0604020202020204" pitchFamily="34" charset="0"/>
                        </a:rPr>
                        <a:t>Modification Type</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Responsible</a:t>
                      </a:r>
                      <a:r>
                        <a:rPr lang="en-US" sz="1400" baseline="0" dirty="0" smtClean="0">
                          <a:latin typeface="Arial" panose="020B0604020202020204" pitchFamily="34" charset="0"/>
                          <a:cs typeface="Arial" panose="020B0604020202020204" pitchFamily="34" charset="0"/>
                        </a:rPr>
                        <a:t> Party</a:t>
                      </a:r>
                      <a:endParaRPr lang="en-US" sz="1400" dirty="0">
                        <a:latin typeface="Arial" panose="020B0604020202020204" pitchFamily="34" charset="0"/>
                        <a:cs typeface="Arial" panose="020B0604020202020204" pitchFamily="34" charset="0"/>
                      </a:endParaRPr>
                    </a:p>
                  </a:txBody>
                  <a:tcPr/>
                </a:tc>
              </a:tr>
              <a:tr h="403557">
                <a:tc>
                  <a:txBody>
                    <a:bodyPr/>
                    <a:lstStyle/>
                    <a:p>
                      <a:pPr marL="0" indent="0">
                        <a:buFontTx/>
                        <a:buNone/>
                      </a:pPr>
                      <a:r>
                        <a:rPr lang="en-US" sz="1400" b="1" dirty="0" smtClean="0">
                          <a:latin typeface="Arial" panose="020B0604020202020204" pitchFamily="34" charset="0"/>
                          <a:cs typeface="Arial" panose="020B0604020202020204" pitchFamily="34" charset="0"/>
                        </a:rPr>
                        <a:t>Goal</a:t>
                      </a:r>
                      <a:endParaRPr lang="en-US" sz="1400" b="1"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Service Coordinator</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Provider Supervisor</a:t>
                      </a:r>
                      <a:endParaRPr lang="en-US" sz="1400" dirty="0">
                        <a:latin typeface="Arial" panose="020B0604020202020204" pitchFamily="34" charset="0"/>
                        <a:cs typeface="Arial" panose="020B0604020202020204" pitchFamily="34" charset="0"/>
                      </a:endParaRPr>
                    </a:p>
                  </a:txBody>
                  <a:tcPr/>
                </a:tc>
              </a:tr>
              <a:tr h="288820">
                <a:tc>
                  <a:txBody>
                    <a:bodyPr/>
                    <a:lstStyle/>
                    <a:p>
                      <a:pPr marL="0" indent="0">
                        <a:buFontTx/>
                        <a:buNone/>
                      </a:pPr>
                      <a:r>
                        <a:rPr lang="en-US" sz="1400" b="1" dirty="0" smtClean="0">
                          <a:latin typeface="Arial" panose="020B0604020202020204" pitchFamily="34" charset="0"/>
                          <a:cs typeface="Arial" panose="020B0604020202020204" pitchFamily="34" charset="0"/>
                        </a:rPr>
                        <a:t>Objectives</a:t>
                      </a:r>
                      <a:r>
                        <a:rPr lang="en-US" sz="1400" b="1" baseline="0" dirty="0" smtClean="0">
                          <a:latin typeface="Arial" panose="020B0604020202020204" pitchFamily="34" charset="0"/>
                          <a:cs typeface="Arial" panose="020B0604020202020204" pitchFamily="34" charset="0"/>
                        </a:rPr>
                        <a:t> and Support Strategy</a:t>
                      </a:r>
                      <a:endParaRPr lang="en-US" sz="1400" b="1"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400" i="1" dirty="0" smtClean="0">
                          <a:latin typeface="Arial" panose="020B0604020202020204" pitchFamily="34" charset="0"/>
                          <a:cs typeface="Arial" panose="020B0604020202020204" pitchFamily="34" charset="0"/>
                        </a:rPr>
                        <a:t>Provider Supervisor</a:t>
                      </a:r>
                      <a:endParaRPr lang="en-US" sz="1400" i="1" dirty="0">
                        <a:latin typeface="Arial" panose="020B0604020202020204" pitchFamily="34" charset="0"/>
                        <a:cs typeface="Arial" panose="020B0604020202020204" pitchFamily="34" charset="0"/>
                      </a:endParaRPr>
                    </a:p>
                  </a:txBody>
                  <a:tcPr/>
                </a:tc>
              </a:tr>
              <a:tr h="403557">
                <a:tc>
                  <a:txBody>
                    <a:bodyPr/>
                    <a:lstStyle/>
                    <a:p>
                      <a:pPr marL="0" indent="0">
                        <a:buFontTx/>
                        <a:buNone/>
                      </a:pPr>
                      <a:r>
                        <a:rPr lang="en-US" sz="1400" b="1" dirty="0" smtClean="0">
                          <a:latin typeface="Arial" panose="020B0604020202020204" pitchFamily="34" charset="0"/>
                          <a:cs typeface="Arial" panose="020B0604020202020204" pitchFamily="34" charset="0"/>
                        </a:rPr>
                        <a:t>Residential Support / </a:t>
                      </a:r>
                      <a:r>
                        <a:rPr lang="en-US" sz="1400" b="1" baseline="0" dirty="0" smtClean="0">
                          <a:latin typeface="Arial" panose="020B0604020202020204" pitchFamily="34" charset="0"/>
                          <a:cs typeface="Arial" panose="020B0604020202020204" pitchFamily="34" charset="0"/>
                        </a:rPr>
                        <a:t>Other</a:t>
                      </a:r>
                      <a:endParaRPr lang="en-US" sz="1400" b="1"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Service</a:t>
                      </a:r>
                      <a:r>
                        <a:rPr lang="en-US" sz="1400" baseline="0" dirty="0" smtClean="0">
                          <a:latin typeface="Arial" panose="020B0604020202020204" pitchFamily="34" charset="0"/>
                          <a:cs typeface="Arial" panose="020B0604020202020204" pitchFamily="34" charset="0"/>
                        </a:rPr>
                        <a:t> Coordinator</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Provider Supervisor</a:t>
                      </a:r>
                      <a:endParaRPr lang="en-US" sz="1400" dirty="0">
                        <a:latin typeface="Arial" panose="020B0604020202020204" pitchFamily="34" charset="0"/>
                        <a:cs typeface="Arial" panose="020B0604020202020204" pitchFamily="34" charset="0"/>
                      </a:endParaRPr>
                    </a:p>
                  </a:txBody>
                  <a:tcPr/>
                </a:tc>
              </a:tr>
              <a:tr h="403557">
                <a:tc>
                  <a:txBody>
                    <a:bodyPr/>
                    <a:lstStyle/>
                    <a:p>
                      <a:pPr marL="0" indent="0">
                        <a:buFontTx/>
                        <a:buNone/>
                      </a:pPr>
                      <a:r>
                        <a:rPr lang="en-US" sz="1400" b="1" dirty="0" smtClean="0">
                          <a:latin typeface="Arial" panose="020B0604020202020204" pitchFamily="34" charset="0"/>
                          <a:cs typeface="Arial" panose="020B0604020202020204" pitchFamily="34" charset="0"/>
                        </a:rPr>
                        <a:t>Behavior</a:t>
                      </a:r>
                      <a:r>
                        <a:rPr lang="en-US" sz="1400" b="1" baseline="0" dirty="0" smtClean="0">
                          <a:latin typeface="Arial" panose="020B0604020202020204" pitchFamily="34" charset="0"/>
                          <a:cs typeface="Arial" panose="020B0604020202020204" pitchFamily="34" charset="0"/>
                        </a:rPr>
                        <a:t> Plan</a:t>
                      </a:r>
                      <a:endParaRPr lang="en-US" sz="1400" b="1" dirty="0">
                        <a:latin typeface="Arial" panose="020B0604020202020204" pitchFamily="34" charset="0"/>
                        <a:cs typeface="Arial" panose="020B0604020202020204" pitchFamily="34" charset="0"/>
                      </a:endParaRPr>
                    </a:p>
                  </a:txBody>
                  <a:tcPr/>
                </a:tc>
                <a:tc>
                  <a:txBody>
                    <a:bodyPr/>
                    <a:lstStyle/>
                    <a:p>
                      <a:pPr marL="285750" marR="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smtClean="0">
                          <a:latin typeface="Arial" panose="020B0604020202020204" pitchFamily="34" charset="0"/>
                          <a:cs typeface="Arial" panose="020B0604020202020204" pitchFamily="34" charset="0"/>
                        </a:rPr>
                        <a:t>Provider Supervisor</a:t>
                      </a:r>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87947730"/>
              </p:ext>
            </p:extLst>
          </p:nvPr>
        </p:nvGraphicFramePr>
        <p:xfrm>
          <a:off x="990600" y="1256050"/>
          <a:ext cx="7162800" cy="3150488"/>
        </p:xfrm>
        <a:graphic>
          <a:graphicData uri="http://schemas.openxmlformats.org/drawingml/2006/table">
            <a:tbl>
              <a:tblPr firstRow="1" bandRow="1">
                <a:tableStyleId>{5C22544A-7EE6-4342-B048-85BDC9FD1C3A}</a:tableStyleId>
              </a:tblPr>
              <a:tblGrid>
                <a:gridCol w="3581400"/>
                <a:gridCol w="3581400"/>
              </a:tblGrid>
              <a:tr h="315848">
                <a:tc>
                  <a:txBody>
                    <a:bodyPr/>
                    <a:lstStyle/>
                    <a:p>
                      <a:r>
                        <a:rPr lang="en-US" sz="1400" dirty="0" smtClean="0">
                          <a:latin typeface="Arial" panose="020B0604020202020204" pitchFamily="34" charset="0"/>
                          <a:cs typeface="Arial" panose="020B0604020202020204" pitchFamily="34" charset="0"/>
                        </a:rPr>
                        <a:t>Responsible</a:t>
                      </a:r>
                      <a:r>
                        <a:rPr lang="en-US" sz="1400" baseline="0" dirty="0" smtClean="0">
                          <a:latin typeface="Arial" panose="020B0604020202020204" pitchFamily="34" charset="0"/>
                          <a:cs typeface="Arial" panose="020B0604020202020204" pitchFamily="34" charset="0"/>
                        </a:rPr>
                        <a:t> Party</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Modification Process</a:t>
                      </a:r>
                      <a:endParaRPr lang="en-US" sz="1400" dirty="0">
                        <a:latin typeface="Arial" panose="020B0604020202020204" pitchFamily="34" charset="0"/>
                        <a:cs typeface="Arial" panose="020B0604020202020204" pitchFamily="34" charset="0"/>
                      </a:endParaRPr>
                    </a:p>
                  </a:txBody>
                  <a:tcPr/>
                </a:tc>
              </a:tr>
              <a:tr h="986484">
                <a:tc>
                  <a:txBody>
                    <a:bodyPr/>
                    <a:lstStyle/>
                    <a:p>
                      <a:pPr marL="0" indent="0">
                        <a:buFont typeface="Arial" panose="020B0604020202020204" pitchFamily="34" charset="0"/>
                        <a:buNone/>
                      </a:pPr>
                      <a:r>
                        <a:rPr lang="en-US" sz="1400" b="1" dirty="0" smtClean="0">
                          <a:latin typeface="Arial" panose="020B0604020202020204" pitchFamily="34" charset="0"/>
                          <a:cs typeface="Arial" panose="020B0604020202020204" pitchFamily="34" charset="0"/>
                        </a:rPr>
                        <a:t>Service</a:t>
                      </a:r>
                      <a:r>
                        <a:rPr lang="en-US" sz="1400" b="1" baseline="0" dirty="0" smtClean="0">
                          <a:latin typeface="Arial" panose="020B0604020202020204" pitchFamily="34" charset="0"/>
                          <a:cs typeface="Arial" panose="020B0604020202020204" pitchFamily="34" charset="0"/>
                        </a:rPr>
                        <a:t> Coordinator</a:t>
                      </a:r>
                      <a:endParaRPr lang="en-US" sz="1400" b="1"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Initiate a Modification</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Review and Accept a Modification Submitted by a Provider</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Review and Request Revision of a Modification Submitted by a Provider</a:t>
                      </a:r>
                    </a:p>
                  </a:txBody>
                  <a:tcPr/>
                </a:tc>
              </a:tr>
              <a:tr h="986484">
                <a:tc>
                  <a:txBody>
                    <a:bodyPr/>
                    <a:lstStyle/>
                    <a:p>
                      <a:pPr marL="0" indent="0">
                        <a:buFont typeface="Arial" panose="020B0604020202020204" pitchFamily="34" charset="0"/>
                        <a:buNone/>
                      </a:pPr>
                      <a:r>
                        <a:rPr lang="en-US" sz="1400" b="1" dirty="0" smtClean="0">
                          <a:latin typeface="Arial" panose="020B0604020202020204" pitchFamily="34" charset="0"/>
                          <a:cs typeface="Arial" panose="020B0604020202020204" pitchFamily="34" charset="0"/>
                        </a:rPr>
                        <a:t>Service Coordinator Supervisor</a:t>
                      </a:r>
                      <a:endParaRPr lang="en-US" sz="1400" b="1"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Initiate a Modification</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Review and Accept a Modification Submitted by a Provider</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Review and Request Revision of a Modification Submitted by a Provider</a:t>
                      </a:r>
                    </a:p>
                  </a:txBody>
                  <a:tcPr/>
                </a:tc>
              </a:tr>
              <a:tr h="441322">
                <a:tc>
                  <a:txBody>
                    <a:bodyPr/>
                    <a:lstStyle/>
                    <a:p>
                      <a:pPr marL="0" indent="0">
                        <a:buFont typeface="Arial" panose="020B0604020202020204" pitchFamily="34" charset="0"/>
                        <a:buNone/>
                      </a:pPr>
                      <a:r>
                        <a:rPr lang="en-US" sz="1400" b="1" dirty="0" smtClean="0">
                          <a:latin typeface="Arial" panose="020B0604020202020204" pitchFamily="34" charset="0"/>
                          <a:cs typeface="Arial" panose="020B0604020202020204" pitchFamily="34" charset="0"/>
                        </a:rPr>
                        <a:t>Area Office</a:t>
                      </a:r>
                      <a:r>
                        <a:rPr lang="en-US" sz="1400" b="1" baseline="0" dirty="0" smtClean="0">
                          <a:latin typeface="Arial" panose="020B0604020202020204" pitchFamily="34" charset="0"/>
                          <a:cs typeface="Arial" panose="020B0604020202020204" pitchFamily="34" charset="0"/>
                        </a:rPr>
                        <a:t> Director</a:t>
                      </a:r>
                      <a:endParaRPr lang="en-US" sz="1400" b="1"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Review and Approve a Modification</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Review and Disapprove a Modification</a:t>
                      </a:r>
                    </a:p>
                  </a:txBody>
                  <a:tcPr/>
                </a:tc>
              </a:tr>
            </a:tbl>
          </a:graphicData>
        </a:graphic>
      </p:graphicFrame>
    </p:spTree>
    <p:extLst>
      <p:ext uri="{BB962C8B-B14F-4D97-AF65-F5344CB8AC3E}">
        <p14:creationId xmlns:p14="http://schemas.microsoft.com/office/powerpoint/2010/main" val="7738329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2173817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8686"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6" name="Picture 5"/>
          <p:cNvPicPr>
            <a:picLocks noChangeAspect="1"/>
          </p:cNvPicPr>
          <p:nvPr/>
        </p:nvPicPr>
        <p:blipFill>
          <a:blip r:embed="rId7"/>
          <a:stretch>
            <a:fillRect/>
          </a:stretch>
        </p:blipFill>
        <p:spPr>
          <a:xfrm>
            <a:off x="648671" y="2694736"/>
            <a:ext cx="7814182" cy="3782264"/>
          </a:xfrm>
          <a:prstGeom prst="rect">
            <a:avLst/>
          </a:prstGeom>
          <a:ln>
            <a:solidFill>
              <a:schemeClr val="tx1"/>
            </a:solidFill>
          </a:ln>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Navigating to the Modifications </a:t>
            </a:r>
            <a:r>
              <a:rPr lang="en-US" spc="-5" dirty="0"/>
              <a:t>Review Switchboard</a:t>
            </a:r>
            <a:endParaRPr spc="-5" dirty="0"/>
          </a:p>
        </p:txBody>
      </p:sp>
      <p:sp>
        <p:nvSpPr>
          <p:cNvPr id="8" name="Slide Number Placeholder 7"/>
          <p:cNvSpPr>
            <a:spLocks noGrp="1"/>
          </p:cNvSpPr>
          <p:nvPr>
            <p:ph type="sldNum" sz="quarter" idx="4"/>
          </p:nvPr>
        </p:nvSpPr>
        <p:spPr/>
        <p:txBody>
          <a:bodyPr/>
          <a:lstStyle/>
          <a:p>
            <a:pPr algn="r"/>
            <a:fld id="{93CA38EC-34E5-412A-90B1-E05B44BCB646}" type="slidenum">
              <a:rPr lang="en-US" smtClean="0"/>
              <a:pPr algn="r"/>
              <a:t>17</a:t>
            </a:fld>
            <a:endParaRPr lang="en-US" dirty="0"/>
          </a:p>
        </p:txBody>
      </p:sp>
      <p:sp>
        <p:nvSpPr>
          <p:cNvPr id="9" name="object 4"/>
          <p:cNvSpPr txBox="1"/>
          <p:nvPr/>
        </p:nvSpPr>
        <p:spPr>
          <a:xfrm>
            <a:off x="535761" y="1188506"/>
            <a:ext cx="7820025" cy="861774"/>
          </a:xfrm>
          <a:prstGeom prst="rect">
            <a:avLst/>
          </a:prstGeom>
        </p:spPr>
        <p:txBody>
          <a:bodyPr vert="horz" wrap="square" lIns="0" tIns="0" rIns="0" bIns="0" rtlCol="0">
            <a:spAutoFit/>
          </a:bodyPr>
          <a:lstStyle/>
          <a:p>
            <a:pPr marL="12700" marR="5080">
              <a:lnSpc>
                <a:spcPct val="100000"/>
              </a:lnSpc>
            </a:pPr>
            <a:r>
              <a:rPr lang="en-US" sz="1400" b="1" spc="-10" dirty="0">
                <a:solidFill>
                  <a:srgbClr val="091D5D"/>
                </a:solidFill>
                <a:latin typeface="Arial"/>
                <a:cs typeface="Arial"/>
              </a:rPr>
              <a:t>Click </a:t>
            </a:r>
            <a:r>
              <a:rPr lang="en-US" sz="1400" b="1" spc="-10" dirty="0" smtClean="0">
                <a:solidFill>
                  <a:srgbClr val="091D5D"/>
                </a:solidFill>
                <a:latin typeface="Arial"/>
                <a:cs typeface="Arial"/>
              </a:rPr>
              <a:t>Modifications </a:t>
            </a:r>
            <a:r>
              <a:rPr lang="en-US" sz="1400" b="1" spc="-10" dirty="0">
                <a:solidFill>
                  <a:srgbClr val="091D5D"/>
                </a:solidFill>
                <a:latin typeface="Arial"/>
                <a:cs typeface="Arial"/>
              </a:rPr>
              <a:t>Tab above </a:t>
            </a:r>
            <a:r>
              <a:rPr lang="en-US" sz="1400" b="1" spc="-10" dirty="0" smtClean="0">
                <a:solidFill>
                  <a:srgbClr val="091D5D"/>
                </a:solidFill>
                <a:latin typeface="Arial"/>
                <a:cs typeface="Arial"/>
              </a:rPr>
              <a:t>Individual </a:t>
            </a:r>
            <a:r>
              <a:rPr lang="en-US" sz="1400" b="1" spc="-10" dirty="0">
                <a:solidFill>
                  <a:srgbClr val="091D5D"/>
                </a:solidFill>
                <a:latin typeface="Arial"/>
                <a:cs typeface="Arial"/>
              </a:rPr>
              <a:t>Dashboard</a:t>
            </a:r>
          </a:p>
          <a:p>
            <a:pPr marL="12700" marR="5080">
              <a:lnSpc>
                <a:spcPct val="100000"/>
              </a:lnSpc>
            </a:pPr>
            <a:endParaRPr lang="en-US" sz="1400" spc="-10" dirty="0">
              <a:solidFill>
                <a:srgbClr val="091D5D"/>
              </a:solidFill>
              <a:latin typeface="Arial"/>
              <a:cs typeface="Arial"/>
            </a:endParaRPr>
          </a:p>
          <a:p>
            <a:pPr marL="12700" marR="5080"/>
            <a:r>
              <a:rPr lang="en-US" sz="1400" dirty="0" smtClean="0">
                <a:solidFill>
                  <a:srgbClr val="091D5D"/>
                </a:solidFill>
                <a:latin typeface="Arial"/>
                <a:cs typeface="Arial"/>
              </a:rPr>
              <a:t>Navigate </a:t>
            </a:r>
            <a:r>
              <a:rPr lang="en-US" sz="1400" dirty="0">
                <a:solidFill>
                  <a:srgbClr val="091D5D"/>
                </a:solidFill>
                <a:latin typeface="Arial"/>
                <a:cs typeface="Arial"/>
              </a:rPr>
              <a:t>to the </a:t>
            </a:r>
            <a:r>
              <a:rPr lang="en-US" sz="1400" dirty="0" smtClean="0">
                <a:solidFill>
                  <a:srgbClr val="091D5D"/>
                </a:solidFill>
                <a:latin typeface="Arial"/>
                <a:cs typeface="Arial"/>
              </a:rPr>
              <a:t>Modifications </a:t>
            </a:r>
            <a:r>
              <a:rPr lang="en-US" sz="1400" dirty="0">
                <a:solidFill>
                  <a:srgbClr val="091D5D"/>
                </a:solidFill>
                <a:latin typeface="Arial"/>
                <a:cs typeface="Arial"/>
              </a:rPr>
              <a:t>Review Switchboard from the Individual </a:t>
            </a:r>
            <a:r>
              <a:rPr lang="en-US" sz="1400" dirty="0" smtClean="0">
                <a:solidFill>
                  <a:srgbClr val="091D5D"/>
                </a:solidFill>
                <a:latin typeface="Arial"/>
                <a:cs typeface="Arial"/>
              </a:rPr>
              <a:t>Dashboard by clicking </a:t>
            </a:r>
            <a:r>
              <a:rPr lang="en-US" sz="1400" dirty="0">
                <a:solidFill>
                  <a:srgbClr val="091D5D"/>
                </a:solidFill>
                <a:latin typeface="Arial"/>
                <a:cs typeface="Arial"/>
              </a:rPr>
              <a:t>the </a:t>
            </a:r>
            <a:r>
              <a:rPr lang="en-US" sz="1400" dirty="0" smtClean="0">
                <a:solidFill>
                  <a:srgbClr val="091D5D"/>
                </a:solidFill>
                <a:latin typeface="Arial"/>
                <a:cs typeface="Arial"/>
              </a:rPr>
              <a:t>”Modifications</a:t>
            </a:r>
            <a:r>
              <a:rPr lang="en-US" sz="1400" dirty="0">
                <a:solidFill>
                  <a:srgbClr val="091D5D"/>
                </a:solidFill>
                <a:latin typeface="Arial"/>
                <a:cs typeface="Arial"/>
              </a:rPr>
              <a:t>” </a:t>
            </a:r>
            <a:r>
              <a:rPr lang="en-US" sz="1400" dirty="0" smtClean="0">
                <a:solidFill>
                  <a:srgbClr val="091D5D"/>
                </a:solidFill>
                <a:latin typeface="Arial"/>
                <a:cs typeface="Arial"/>
              </a:rPr>
              <a:t>tab.</a:t>
            </a:r>
            <a:endParaRPr lang="en-US" sz="1400" spc="-10" dirty="0">
              <a:solidFill>
                <a:srgbClr val="091D5D"/>
              </a:solidFill>
              <a:latin typeface="Arial"/>
              <a:cs typeface="Arial"/>
            </a:endParaRPr>
          </a:p>
        </p:txBody>
      </p:sp>
      <p:sp>
        <p:nvSpPr>
          <p:cNvPr id="10" name="object 6"/>
          <p:cNvSpPr/>
          <p:nvPr/>
        </p:nvSpPr>
        <p:spPr>
          <a:xfrm>
            <a:off x="6781800" y="2743201"/>
            <a:ext cx="533400" cy="152399"/>
          </a:xfrm>
          <a:custGeom>
            <a:avLst/>
            <a:gdLst/>
            <a:ahLst/>
            <a:cxnLst/>
            <a:rect l="l" t="t" r="r" b="b"/>
            <a:pathLst>
              <a:path w="3418840" h="2364104">
                <a:moveTo>
                  <a:pt x="3418332" y="2363724"/>
                </a:moveTo>
                <a:lnTo>
                  <a:pt x="0" y="2363724"/>
                </a:lnTo>
                <a:lnTo>
                  <a:pt x="0" y="0"/>
                </a:lnTo>
                <a:lnTo>
                  <a:pt x="3418332" y="0"/>
                </a:lnTo>
                <a:lnTo>
                  <a:pt x="3418332" y="2363724"/>
                </a:lnTo>
                <a:close/>
              </a:path>
            </a:pathLst>
          </a:custGeom>
          <a:ln w="38100">
            <a:solidFill>
              <a:srgbClr val="00B0F0"/>
            </a:solidFill>
          </a:ln>
        </p:spPr>
        <p:txBody>
          <a:bodyPr wrap="square" lIns="0" tIns="0" rIns="0" bIns="0" rtlCol="0"/>
          <a:lstStyle/>
          <a:p>
            <a:endParaRPr dirty="0"/>
          </a:p>
        </p:txBody>
      </p:sp>
      <p:pic>
        <p:nvPicPr>
          <p:cNvPr id="11" name="Picture 65" descr="C:\Users\ZZIMME~1\AppData\Local\Temp\SNAGHTML228031d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0903" y="3922992"/>
            <a:ext cx="626582" cy="770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5" descr="C:\Users\ZZIMME~1\AppData\Local\Temp\SNAGHTML228031d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2340" y="4005720"/>
            <a:ext cx="626582" cy="770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9"/>
          <a:stretch>
            <a:fillRect/>
          </a:stretch>
        </p:blipFill>
        <p:spPr>
          <a:xfrm>
            <a:off x="6400800" y="1952676"/>
            <a:ext cx="1380952" cy="409524"/>
          </a:xfrm>
          <a:prstGeom prst="rect">
            <a:avLst/>
          </a:prstGeom>
        </p:spPr>
      </p:pic>
      <p:sp>
        <p:nvSpPr>
          <p:cNvPr id="13" name="object 6"/>
          <p:cNvSpPr/>
          <p:nvPr/>
        </p:nvSpPr>
        <p:spPr>
          <a:xfrm>
            <a:off x="6324600" y="1905000"/>
            <a:ext cx="1524000" cy="533400"/>
          </a:xfrm>
          <a:custGeom>
            <a:avLst/>
            <a:gdLst/>
            <a:ahLst/>
            <a:cxnLst/>
            <a:rect l="l" t="t" r="r" b="b"/>
            <a:pathLst>
              <a:path w="3418840" h="2364104">
                <a:moveTo>
                  <a:pt x="3418332" y="2363724"/>
                </a:moveTo>
                <a:lnTo>
                  <a:pt x="0" y="2363724"/>
                </a:lnTo>
                <a:lnTo>
                  <a:pt x="0" y="0"/>
                </a:lnTo>
                <a:lnTo>
                  <a:pt x="3418332" y="0"/>
                </a:lnTo>
                <a:lnTo>
                  <a:pt x="3418332" y="2363724"/>
                </a:lnTo>
                <a:close/>
              </a:path>
            </a:pathLst>
          </a:custGeom>
          <a:ln w="38100">
            <a:solidFill>
              <a:srgbClr val="00B0F0"/>
            </a:solidFill>
          </a:ln>
        </p:spPr>
        <p:txBody>
          <a:bodyPr wrap="square" lIns="0" tIns="0" rIns="0" bIns="0" rtlCol="0"/>
          <a:lstStyle/>
          <a:p>
            <a:endParaRPr dirty="0"/>
          </a:p>
        </p:txBody>
      </p:sp>
      <p:cxnSp>
        <p:nvCxnSpPr>
          <p:cNvPr id="14" name="Straight Arrow Connector 13"/>
          <p:cNvCxnSpPr/>
          <p:nvPr/>
        </p:nvCxnSpPr>
        <p:spPr>
          <a:xfrm flipV="1">
            <a:off x="7086600" y="2407508"/>
            <a:ext cx="0" cy="335692"/>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10"/>
          <a:stretch>
            <a:fillRect/>
          </a:stretch>
        </p:blipFill>
        <p:spPr>
          <a:xfrm>
            <a:off x="1686968" y="3900130"/>
            <a:ext cx="523810" cy="182662"/>
          </a:xfrm>
          <a:prstGeom prst="rect">
            <a:avLst/>
          </a:prstGeom>
        </p:spPr>
      </p:pic>
      <p:pic>
        <p:nvPicPr>
          <p:cNvPr id="15" name="Picture 14"/>
          <p:cNvPicPr>
            <a:picLocks noChangeAspect="1"/>
          </p:cNvPicPr>
          <p:nvPr/>
        </p:nvPicPr>
        <p:blipFill>
          <a:blip r:embed="rId10"/>
          <a:stretch>
            <a:fillRect/>
          </a:stretch>
        </p:blipFill>
        <p:spPr>
          <a:xfrm>
            <a:off x="3921962" y="4052369"/>
            <a:ext cx="1564437" cy="62431"/>
          </a:xfrm>
          <a:prstGeom prst="rect">
            <a:avLst/>
          </a:prstGeom>
        </p:spPr>
      </p:pic>
    </p:spTree>
    <p:extLst>
      <p:ext uri="{BB962C8B-B14F-4D97-AF65-F5344CB8AC3E}">
        <p14:creationId xmlns:p14="http://schemas.microsoft.com/office/powerpoint/2010/main" val="2959429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1052" y="3818602"/>
            <a:ext cx="5913755" cy="369332"/>
          </a:xfrm>
          <a:prstGeom prst="rect">
            <a:avLst/>
          </a:prstGeom>
        </p:spPr>
        <p:txBody>
          <a:bodyPr vert="horz" wrap="square" lIns="0" tIns="0" rIns="0" bIns="0" rtlCol="0">
            <a:spAutoFit/>
          </a:bodyPr>
          <a:lstStyle/>
          <a:p>
            <a:pPr marL="12700">
              <a:lnSpc>
                <a:spcPct val="100000"/>
              </a:lnSpc>
            </a:pPr>
            <a:r>
              <a:rPr sz="2400" b="1" spc="-5" dirty="0">
                <a:solidFill>
                  <a:srgbClr val="FFFFFF"/>
                </a:solidFill>
                <a:latin typeface="Arial"/>
                <a:cs typeface="Arial"/>
              </a:rPr>
              <a:t>Scena</a:t>
            </a:r>
            <a:r>
              <a:rPr sz="2400" b="1" dirty="0">
                <a:solidFill>
                  <a:srgbClr val="FFFFFF"/>
                </a:solidFill>
                <a:latin typeface="Arial"/>
                <a:cs typeface="Arial"/>
              </a:rPr>
              <a:t>ri</a:t>
            </a:r>
            <a:r>
              <a:rPr sz="2400" b="1" spc="-5" dirty="0">
                <a:solidFill>
                  <a:srgbClr val="FFFFFF"/>
                </a:solidFill>
                <a:latin typeface="Arial"/>
                <a:cs typeface="Arial"/>
              </a:rPr>
              <a:t>o</a:t>
            </a:r>
            <a:r>
              <a:rPr sz="2400" b="1" dirty="0">
                <a:solidFill>
                  <a:srgbClr val="FFFFFF"/>
                </a:solidFill>
                <a:latin typeface="Arial"/>
                <a:cs typeface="Arial"/>
              </a:rPr>
              <a:t>:</a:t>
            </a:r>
            <a:r>
              <a:rPr sz="2400" b="1" spc="5" dirty="0">
                <a:solidFill>
                  <a:srgbClr val="FFFFFF"/>
                </a:solidFill>
                <a:latin typeface="Arial"/>
                <a:cs typeface="Arial"/>
              </a:rPr>
              <a:t> </a:t>
            </a:r>
            <a:r>
              <a:rPr lang="en-US" sz="2400" b="1" spc="5" dirty="0" smtClean="0">
                <a:solidFill>
                  <a:srgbClr val="FFFFFF"/>
                </a:solidFill>
                <a:latin typeface="Arial"/>
                <a:cs typeface="Arial"/>
              </a:rPr>
              <a:t>SC </a:t>
            </a:r>
            <a:r>
              <a:rPr lang="en-US" sz="2400" b="1" spc="-5" dirty="0" smtClean="0">
                <a:solidFill>
                  <a:srgbClr val="FFFFFF"/>
                </a:solidFill>
                <a:latin typeface="Arial"/>
                <a:cs typeface="Arial"/>
              </a:rPr>
              <a:t>Initiates a Modification</a:t>
            </a:r>
            <a:endParaRPr sz="2400" dirty="0">
              <a:latin typeface="Arial"/>
              <a:cs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14760454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9238"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spc="-5" dirty="0"/>
              <a:t>S</a:t>
            </a:r>
            <a:r>
              <a:rPr dirty="0"/>
              <a:t>c</a:t>
            </a:r>
            <a:r>
              <a:rPr spc="-5" dirty="0"/>
              <a:t>ena</a:t>
            </a:r>
            <a:r>
              <a:rPr dirty="0"/>
              <a:t>r</a:t>
            </a:r>
            <a:r>
              <a:rPr spc="-5" dirty="0"/>
              <a:t>io</a:t>
            </a:r>
            <a:r>
              <a:rPr dirty="0"/>
              <a:t>:</a:t>
            </a:r>
            <a:r>
              <a:rPr spc="20" dirty="0"/>
              <a:t> </a:t>
            </a:r>
            <a:r>
              <a:rPr lang="en-US" spc="20" dirty="0" smtClean="0"/>
              <a:t>SC </a:t>
            </a:r>
            <a:r>
              <a:rPr lang="en-US" spc="-5" dirty="0" smtClean="0"/>
              <a:t>Initiates a Modification</a:t>
            </a:r>
            <a:endParaRPr spc="-5" dirty="0"/>
          </a:p>
        </p:txBody>
      </p:sp>
      <p:sp>
        <p:nvSpPr>
          <p:cNvPr id="4" name="object 4"/>
          <p:cNvSpPr txBox="1"/>
          <p:nvPr/>
        </p:nvSpPr>
        <p:spPr>
          <a:xfrm>
            <a:off x="535761" y="1188506"/>
            <a:ext cx="7820025" cy="2123658"/>
          </a:xfrm>
          <a:prstGeom prst="rect">
            <a:avLst/>
          </a:prstGeom>
        </p:spPr>
        <p:txBody>
          <a:bodyPr vert="horz" wrap="square" lIns="0" tIns="0" rIns="0" bIns="0" rtlCol="0">
            <a:spAutoFit/>
          </a:bodyPr>
          <a:lstStyle/>
          <a:p>
            <a:pPr marL="12700" marR="5080">
              <a:lnSpc>
                <a:spcPct val="100000"/>
              </a:lnSpc>
            </a:pPr>
            <a:r>
              <a:rPr lang="en-US" sz="1400" b="1" spc="-10" dirty="0">
                <a:solidFill>
                  <a:srgbClr val="091D5D"/>
                </a:solidFill>
                <a:latin typeface="Arial"/>
                <a:cs typeface="Arial"/>
              </a:rPr>
              <a:t>D</a:t>
            </a:r>
            <a:r>
              <a:rPr lang="en-US" sz="1400" b="1" spc="-5" dirty="0">
                <a:solidFill>
                  <a:srgbClr val="091D5D"/>
                </a:solidFill>
                <a:latin typeface="Arial"/>
                <a:cs typeface="Arial"/>
              </a:rPr>
              <a:t>esc</a:t>
            </a:r>
            <a:r>
              <a:rPr lang="en-US" sz="1400" b="1" spc="5" dirty="0">
                <a:solidFill>
                  <a:srgbClr val="091D5D"/>
                </a:solidFill>
                <a:latin typeface="Arial"/>
                <a:cs typeface="Arial"/>
              </a:rPr>
              <a:t>ri</a:t>
            </a:r>
            <a:r>
              <a:rPr lang="en-US" sz="1400" b="1" spc="-10" dirty="0">
                <a:solidFill>
                  <a:srgbClr val="091D5D"/>
                </a:solidFill>
                <a:latin typeface="Arial"/>
                <a:cs typeface="Arial"/>
              </a:rPr>
              <a:t>p</a:t>
            </a:r>
            <a:r>
              <a:rPr lang="en-US" sz="1400" b="1" dirty="0">
                <a:solidFill>
                  <a:srgbClr val="091D5D"/>
                </a:solidFill>
                <a:latin typeface="Arial"/>
                <a:cs typeface="Arial"/>
              </a:rPr>
              <a:t>t</a:t>
            </a:r>
            <a:r>
              <a:rPr lang="en-US" sz="1400" b="1" spc="5" dirty="0">
                <a:solidFill>
                  <a:srgbClr val="091D5D"/>
                </a:solidFill>
                <a:latin typeface="Arial"/>
                <a:cs typeface="Arial"/>
              </a:rPr>
              <a:t>i</a:t>
            </a:r>
            <a:r>
              <a:rPr lang="en-US" sz="1400" b="1" spc="-10" dirty="0">
                <a:solidFill>
                  <a:srgbClr val="091D5D"/>
                </a:solidFill>
                <a:latin typeface="Arial"/>
                <a:cs typeface="Arial"/>
              </a:rPr>
              <a:t>on</a:t>
            </a:r>
            <a:r>
              <a:rPr lang="en-US" sz="1400" b="1" dirty="0">
                <a:solidFill>
                  <a:srgbClr val="091D5D"/>
                </a:solidFill>
                <a:latin typeface="Arial"/>
                <a:cs typeface="Arial"/>
              </a:rPr>
              <a:t>:</a:t>
            </a:r>
            <a:r>
              <a:rPr lang="en-US" sz="1400" b="1" spc="-55" dirty="0">
                <a:solidFill>
                  <a:srgbClr val="091D5D"/>
                </a:solidFill>
                <a:latin typeface="Arial"/>
                <a:cs typeface="Arial"/>
              </a:rPr>
              <a:t> </a:t>
            </a:r>
            <a:r>
              <a:rPr lang="en-US" sz="1400" spc="-10" dirty="0">
                <a:solidFill>
                  <a:srgbClr val="091D5D"/>
                </a:solidFill>
                <a:latin typeface="Arial"/>
                <a:cs typeface="Arial"/>
              </a:rPr>
              <a:t>Service Coordinators can create </a:t>
            </a:r>
            <a:r>
              <a:rPr lang="en-US" sz="1400" spc="-10" dirty="0" smtClean="0">
                <a:solidFill>
                  <a:srgbClr val="091D5D"/>
                </a:solidFill>
                <a:latin typeface="Arial"/>
                <a:cs typeface="Arial"/>
              </a:rPr>
              <a:t>a Modification </a:t>
            </a:r>
            <a:r>
              <a:rPr lang="en-US" sz="1400" spc="-10" dirty="0">
                <a:solidFill>
                  <a:srgbClr val="091D5D"/>
                </a:solidFill>
                <a:latin typeface="Arial"/>
                <a:cs typeface="Arial"/>
              </a:rPr>
              <a:t>once a Full or Update Year ISP has been completed and the approval has been entered in </a:t>
            </a:r>
            <a:r>
              <a:rPr lang="en-US" sz="1400" spc="-10" dirty="0" smtClean="0">
                <a:solidFill>
                  <a:srgbClr val="091D5D"/>
                </a:solidFill>
                <a:latin typeface="Arial"/>
                <a:cs typeface="Arial"/>
              </a:rPr>
              <a:t>MEDITECH </a:t>
            </a:r>
            <a:r>
              <a:rPr lang="en-US" sz="1400" spc="-10" dirty="0">
                <a:solidFill>
                  <a:srgbClr val="091D5D"/>
                </a:solidFill>
                <a:latin typeface="Arial"/>
                <a:cs typeface="Arial"/>
              </a:rPr>
              <a:t>by an </a:t>
            </a:r>
            <a:r>
              <a:rPr lang="en-US" sz="1400" spc="-10" dirty="0" smtClean="0">
                <a:solidFill>
                  <a:srgbClr val="091D5D"/>
                </a:solidFill>
                <a:latin typeface="Arial"/>
                <a:cs typeface="Arial"/>
              </a:rPr>
              <a:t>Area Director, </a:t>
            </a:r>
            <a:r>
              <a:rPr lang="en-US" sz="1400" spc="-10" dirty="0">
                <a:solidFill>
                  <a:srgbClr val="091D5D"/>
                </a:solidFill>
                <a:latin typeface="Arial"/>
                <a:cs typeface="Arial"/>
              </a:rPr>
              <a:t>locking the plan in HCSIS. At this point, DDS Staff can initiate a </a:t>
            </a:r>
            <a:r>
              <a:rPr lang="en-US" sz="1400" spc="-10" dirty="0" smtClean="0">
                <a:solidFill>
                  <a:srgbClr val="091D5D"/>
                </a:solidFill>
                <a:latin typeface="Arial"/>
                <a:cs typeface="Arial"/>
              </a:rPr>
              <a:t>Modification. </a:t>
            </a:r>
            <a:r>
              <a:rPr lang="en-US" sz="1400" spc="-10" dirty="0">
                <a:solidFill>
                  <a:srgbClr val="091D5D"/>
                </a:solidFill>
                <a:latin typeface="Arial"/>
                <a:cs typeface="Arial"/>
              </a:rPr>
              <a:t>A single </a:t>
            </a:r>
            <a:r>
              <a:rPr lang="en-US" sz="1400" spc="-10" dirty="0" smtClean="0">
                <a:solidFill>
                  <a:srgbClr val="091D5D"/>
                </a:solidFill>
                <a:latin typeface="Arial"/>
                <a:cs typeface="Arial"/>
              </a:rPr>
              <a:t>Modification </a:t>
            </a:r>
            <a:r>
              <a:rPr lang="en-US" sz="1400" spc="-10" dirty="0">
                <a:solidFill>
                  <a:srgbClr val="091D5D"/>
                </a:solidFill>
                <a:latin typeface="Arial"/>
                <a:cs typeface="Arial"/>
              </a:rPr>
              <a:t>can include any combination of the following elements: Goals, Residential Support / </a:t>
            </a:r>
            <a:r>
              <a:rPr lang="en-US" sz="1400" spc="-10" dirty="0" smtClean="0">
                <a:solidFill>
                  <a:srgbClr val="091D5D"/>
                </a:solidFill>
                <a:latin typeface="Arial"/>
                <a:cs typeface="Arial"/>
              </a:rPr>
              <a:t>Other.</a:t>
            </a:r>
            <a:endParaRPr lang="en-US" sz="1400" dirty="0">
              <a:latin typeface="Arial"/>
              <a:cs typeface="Arial"/>
            </a:endParaRPr>
          </a:p>
          <a:p>
            <a:pPr>
              <a:lnSpc>
                <a:spcPct val="100000"/>
              </a:lnSpc>
              <a:spcBef>
                <a:spcPts val="5"/>
              </a:spcBef>
            </a:pPr>
            <a:endParaRPr sz="1100" dirty="0">
              <a:latin typeface="Times New Roman"/>
              <a:cs typeface="Times New Roman"/>
            </a:endParaRPr>
          </a:p>
          <a:p>
            <a:pPr marL="12700">
              <a:lnSpc>
                <a:spcPct val="100000"/>
              </a:lnSpc>
            </a:pPr>
            <a:r>
              <a:rPr sz="1400" b="1" spc="-10" dirty="0">
                <a:solidFill>
                  <a:srgbClr val="091D5D"/>
                </a:solidFill>
                <a:latin typeface="Arial"/>
                <a:cs typeface="Arial"/>
              </a:rPr>
              <a:t>Ro</a:t>
            </a:r>
            <a:r>
              <a:rPr sz="1400" b="1" spc="5" dirty="0">
                <a:solidFill>
                  <a:srgbClr val="091D5D"/>
                </a:solidFill>
                <a:latin typeface="Arial"/>
                <a:cs typeface="Arial"/>
              </a:rPr>
              <a:t>l</a:t>
            </a:r>
            <a:r>
              <a:rPr sz="1400" b="1" spc="-5" dirty="0">
                <a:solidFill>
                  <a:srgbClr val="091D5D"/>
                </a:solidFill>
                <a:latin typeface="Arial"/>
                <a:cs typeface="Arial"/>
              </a:rPr>
              <a:t>e</a:t>
            </a:r>
            <a:r>
              <a:rPr sz="1400" b="1" dirty="0">
                <a:solidFill>
                  <a:srgbClr val="091D5D"/>
                </a:solidFill>
                <a:latin typeface="Arial"/>
                <a:cs typeface="Arial"/>
              </a:rPr>
              <a:t>s</a:t>
            </a:r>
            <a:r>
              <a:rPr sz="1400" b="1" spc="-20" dirty="0">
                <a:solidFill>
                  <a:srgbClr val="091D5D"/>
                </a:solidFill>
                <a:latin typeface="Arial"/>
                <a:cs typeface="Arial"/>
              </a:rPr>
              <a:t> </a:t>
            </a:r>
            <a:r>
              <a:rPr sz="1400" b="1" spc="-5" dirty="0">
                <a:solidFill>
                  <a:srgbClr val="091D5D"/>
                </a:solidFill>
                <a:latin typeface="Arial"/>
                <a:cs typeface="Arial"/>
              </a:rPr>
              <a:t>a</a:t>
            </a:r>
            <a:r>
              <a:rPr sz="1400" b="1" spc="-10" dirty="0">
                <a:solidFill>
                  <a:srgbClr val="091D5D"/>
                </a:solidFill>
                <a:latin typeface="Arial"/>
                <a:cs typeface="Arial"/>
              </a:rPr>
              <a:t>n</a:t>
            </a:r>
            <a:r>
              <a:rPr sz="1400" b="1" dirty="0">
                <a:solidFill>
                  <a:srgbClr val="091D5D"/>
                </a:solidFill>
                <a:latin typeface="Arial"/>
                <a:cs typeface="Arial"/>
              </a:rPr>
              <a:t>d</a:t>
            </a:r>
            <a:r>
              <a:rPr sz="1400" b="1" spc="-25" dirty="0">
                <a:solidFill>
                  <a:srgbClr val="091D5D"/>
                </a:solidFill>
                <a:latin typeface="Arial"/>
                <a:cs typeface="Arial"/>
              </a:rPr>
              <a:t> </a:t>
            </a:r>
            <a:r>
              <a:rPr sz="1400" b="1" spc="-10" dirty="0">
                <a:solidFill>
                  <a:srgbClr val="091D5D"/>
                </a:solidFill>
                <a:latin typeface="Arial"/>
                <a:cs typeface="Arial"/>
              </a:rPr>
              <a:t>R</a:t>
            </a:r>
            <a:r>
              <a:rPr sz="1400" b="1" spc="-5" dirty="0">
                <a:solidFill>
                  <a:srgbClr val="091D5D"/>
                </a:solidFill>
                <a:latin typeface="Arial"/>
                <a:cs typeface="Arial"/>
              </a:rPr>
              <a:t>es</a:t>
            </a:r>
            <a:r>
              <a:rPr sz="1400" b="1" spc="-10" dirty="0">
                <a:solidFill>
                  <a:srgbClr val="091D5D"/>
                </a:solidFill>
                <a:latin typeface="Arial"/>
                <a:cs typeface="Arial"/>
              </a:rPr>
              <a:t>pon</a:t>
            </a:r>
            <a:r>
              <a:rPr sz="1400" b="1" spc="-5" dirty="0">
                <a:solidFill>
                  <a:srgbClr val="091D5D"/>
                </a:solidFill>
                <a:latin typeface="Arial"/>
                <a:cs typeface="Arial"/>
              </a:rPr>
              <a:t>s</a:t>
            </a:r>
            <a:r>
              <a:rPr sz="1400" b="1" spc="5" dirty="0">
                <a:solidFill>
                  <a:srgbClr val="091D5D"/>
                </a:solidFill>
                <a:latin typeface="Arial"/>
                <a:cs typeface="Arial"/>
              </a:rPr>
              <a:t>i</a:t>
            </a:r>
            <a:r>
              <a:rPr sz="1400" b="1" spc="-10" dirty="0">
                <a:solidFill>
                  <a:srgbClr val="091D5D"/>
                </a:solidFill>
                <a:latin typeface="Arial"/>
                <a:cs typeface="Arial"/>
              </a:rPr>
              <a:t>b</a:t>
            </a:r>
            <a:r>
              <a:rPr sz="1400" b="1" spc="5" dirty="0">
                <a:solidFill>
                  <a:srgbClr val="091D5D"/>
                </a:solidFill>
                <a:latin typeface="Arial"/>
                <a:cs typeface="Arial"/>
              </a:rPr>
              <a:t>il</a:t>
            </a:r>
            <a:r>
              <a:rPr sz="1400" b="1" spc="-10" dirty="0">
                <a:solidFill>
                  <a:srgbClr val="091D5D"/>
                </a:solidFill>
                <a:latin typeface="Arial"/>
                <a:cs typeface="Arial"/>
              </a:rPr>
              <a:t>i</a:t>
            </a:r>
            <a:r>
              <a:rPr sz="1400" b="1" dirty="0">
                <a:solidFill>
                  <a:srgbClr val="091D5D"/>
                </a:solidFill>
                <a:latin typeface="Arial"/>
                <a:cs typeface="Arial"/>
              </a:rPr>
              <a:t>t</a:t>
            </a:r>
            <a:r>
              <a:rPr sz="1400" b="1" spc="-10" dirty="0">
                <a:solidFill>
                  <a:srgbClr val="091D5D"/>
                </a:solidFill>
                <a:latin typeface="Arial"/>
                <a:cs typeface="Arial"/>
              </a:rPr>
              <a:t>i</a:t>
            </a:r>
            <a:r>
              <a:rPr sz="1400" b="1" spc="-5" dirty="0">
                <a:solidFill>
                  <a:srgbClr val="091D5D"/>
                </a:solidFill>
                <a:latin typeface="Arial"/>
                <a:cs typeface="Arial"/>
              </a:rPr>
              <a:t>e</a:t>
            </a:r>
            <a:r>
              <a:rPr sz="1400" b="1" spc="-15" dirty="0">
                <a:solidFill>
                  <a:srgbClr val="091D5D"/>
                </a:solidFill>
                <a:latin typeface="Arial"/>
                <a:cs typeface="Arial"/>
              </a:rPr>
              <a:t>s</a:t>
            </a:r>
            <a:r>
              <a:rPr sz="1400" b="1" dirty="0">
                <a:solidFill>
                  <a:srgbClr val="091D5D"/>
                </a:solidFill>
                <a:latin typeface="Arial"/>
                <a:cs typeface="Arial"/>
              </a:rPr>
              <a:t>:</a:t>
            </a:r>
            <a:endParaRPr sz="1400" dirty="0">
              <a:latin typeface="Arial"/>
              <a:cs typeface="Arial"/>
            </a:endParaRPr>
          </a:p>
          <a:p>
            <a:pPr marL="299085" indent="-286385">
              <a:lnSpc>
                <a:spcPct val="100000"/>
              </a:lnSpc>
              <a:spcBef>
                <a:spcPts val="595"/>
              </a:spcBef>
              <a:buClr>
                <a:srgbClr val="091D5D"/>
              </a:buClr>
              <a:buFont typeface="Arial"/>
              <a:buChar char="•"/>
              <a:tabLst>
                <a:tab pos="299720" algn="l"/>
              </a:tabLst>
            </a:pPr>
            <a:r>
              <a:rPr sz="1400" b="1" spc="-5" dirty="0">
                <a:solidFill>
                  <a:srgbClr val="091D5D"/>
                </a:solidFill>
                <a:latin typeface="Arial"/>
                <a:cs typeface="Arial"/>
              </a:rPr>
              <a:t>Se</a:t>
            </a:r>
            <a:r>
              <a:rPr sz="1400" b="1" spc="5" dirty="0">
                <a:solidFill>
                  <a:srgbClr val="091D5D"/>
                </a:solidFill>
                <a:latin typeface="Arial"/>
                <a:cs typeface="Arial"/>
              </a:rPr>
              <a:t>r</a:t>
            </a:r>
            <a:r>
              <a:rPr sz="1400" b="1" spc="-15" dirty="0">
                <a:solidFill>
                  <a:srgbClr val="091D5D"/>
                </a:solidFill>
                <a:latin typeface="Arial"/>
                <a:cs typeface="Arial"/>
              </a:rPr>
              <a:t>v</a:t>
            </a:r>
            <a:r>
              <a:rPr sz="1400" b="1" spc="5" dirty="0">
                <a:solidFill>
                  <a:srgbClr val="091D5D"/>
                </a:solidFill>
                <a:latin typeface="Arial"/>
                <a:cs typeface="Arial"/>
              </a:rPr>
              <a:t>i</a:t>
            </a:r>
            <a:r>
              <a:rPr sz="1400" b="1" spc="-5" dirty="0">
                <a:solidFill>
                  <a:srgbClr val="091D5D"/>
                </a:solidFill>
                <a:latin typeface="Arial"/>
                <a:cs typeface="Arial"/>
              </a:rPr>
              <a:t>c</a:t>
            </a:r>
            <a:r>
              <a:rPr sz="1400" b="1" dirty="0">
                <a:solidFill>
                  <a:srgbClr val="091D5D"/>
                </a:solidFill>
                <a:latin typeface="Arial"/>
                <a:cs typeface="Arial"/>
              </a:rPr>
              <a:t>e</a:t>
            </a:r>
            <a:r>
              <a:rPr sz="1400" b="1" spc="-20" dirty="0">
                <a:solidFill>
                  <a:srgbClr val="091D5D"/>
                </a:solidFill>
                <a:latin typeface="Arial"/>
                <a:cs typeface="Arial"/>
              </a:rPr>
              <a:t> </a:t>
            </a:r>
            <a:r>
              <a:rPr sz="1400" b="1" spc="-10" dirty="0">
                <a:solidFill>
                  <a:srgbClr val="091D5D"/>
                </a:solidFill>
                <a:latin typeface="Arial"/>
                <a:cs typeface="Arial"/>
              </a:rPr>
              <a:t>Coo</a:t>
            </a:r>
            <a:r>
              <a:rPr sz="1400" b="1" spc="5" dirty="0">
                <a:solidFill>
                  <a:srgbClr val="091D5D"/>
                </a:solidFill>
                <a:latin typeface="Arial"/>
                <a:cs typeface="Arial"/>
              </a:rPr>
              <a:t>r</a:t>
            </a:r>
            <a:r>
              <a:rPr sz="1400" b="1" spc="-10" dirty="0">
                <a:solidFill>
                  <a:srgbClr val="091D5D"/>
                </a:solidFill>
                <a:latin typeface="Arial"/>
                <a:cs typeface="Arial"/>
              </a:rPr>
              <a:t>d</a:t>
            </a:r>
            <a:r>
              <a:rPr sz="1400" b="1" spc="5" dirty="0">
                <a:solidFill>
                  <a:srgbClr val="091D5D"/>
                </a:solidFill>
                <a:latin typeface="Arial"/>
                <a:cs typeface="Arial"/>
              </a:rPr>
              <a:t>i</a:t>
            </a:r>
            <a:r>
              <a:rPr sz="1400" b="1" spc="-10" dirty="0">
                <a:solidFill>
                  <a:srgbClr val="091D5D"/>
                </a:solidFill>
                <a:latin typeface="Arial"/>
                <a:cs typeface="Arial"/>
              </a:rPr>
              <a:t>n</a:t>
            </a:r>
            <a:r>
              <a:rPr sz="1400" b="1" spc="-5" dirty="0">
                <a:solidFill>
                  <a:srgbClr val="091D5D"/>
                </a:solidFill>
                <a:latin typeface="Arial"/>
                <a:cs typeface="Arial"/>
              </a:rPr>
              <a:t>a</a:t>
            </a:r>
            <a:r>
              <a:rPr sz="1400" b="1" dirty="0">
                <a:solidFill>
                  <a:srgbClr val="091D5D"/>
                </a:solidFill>
                <a:latin typeface="Arial"/>
                <a:cs typeface="Arial"/>
              </a:rPr>
              <a:t>t</a:t>
            </a:r>
            <a:r>
              <a:rPr sz="1400" b="1" spc="-10" dirty="0">
                <a:solidFill>
                  <a:srgbClr val="091D5D"/>
                </a:solidFill>
                <a:latin typeface="Arial"/>
                <a:cs typeface="Arial"/>
              </a:rPr>
              <a:t>o</a:t>
            </a:r>
            <a:r>
              <a:rPr sz="1400" b="1" spc="5" dirty="0">
                <a:solidFill>
                  <a:srgbClr val="091D5D"/>
                </a:solidFill>
                <a:latin typeface="Arial"/>
                <a:cs typeface="Arial"/>
              </a:rPr>
              <a:t>r</a:t>
            </a:r>
            <a:r>
              <a:rPr sz="1400" b="1" spc="-5" dirty="0">
                <a:solidFill>
                  <a:srgbClr val="091D5D"/>
                </a:solidFill>
                <a:latin typeface="Arial"/>
                <a:cs typeface="Arial"/>
              </a:rPr>
              <a:t>s</a:t>
            </a:r>
            <a:r>
              <a:rPr sz="1400" b="1" dirty="0">
                <a:solidFill>
                  <a:srgbClr val="091D5D"/>
                </a:solidFill>
                <a:latin typeface="Arial"/>
                <a:cs typeface="Arial"/>
              </a:rPr>
              <a:t>:</a:t>
            </a:r>
            <a:r>
              <a:rPr sz="1400" b="1" spc="-45" dirty="0">
                <a:solidFill>
                  <a:srgbClr val="091D5D"/>
                </a:solidFill>
                <a:latin typeface="Arial"/>
                <a:cs typeface="Arial"/>
              </a:rPr>
              <a:t> </a:t>
            </a:r>
            <a:r>
              <a:rPr lang="en-US" sz="1400" spc="-5" dirty="0" smtClean="0">
                <a:solidFill>
                  <a:srgbClr val="091D5D"/>
                </a:solidFill>
                <a:latin typeface="Arial"/>
                <a:cs typeface="Arial"/>
              </a:rPr>
              <a:t>Initiate a Modification</a:t>
            </a:r>
            <a:endParaRPr sz="1400" dirty="0">
              <a:latin typeface="Arial"/>
              <a:cs typeface="Arial"/>
            </a:endParaRPr>
          </a:p>
          <a:p>
            <a:pPr marL="299085" indent="-286385">
              <a:lnSpc>
                <a:spcPct val="100000"/>
              </a:lnSpc>
              <a:spcBef>
                <a:spcPts val="595"/>
              </a:spcBef>
              <a:buClr>
                <a:srgbClr val="091D5D"/>
              </a:buClr>
              <a:buFont typeface="Arial"/>
              <a:buChar char="•"/>
              <a:tabLst>
                <a:tab pos="299720" algn="l"/>
              </a:tabLst>
            </a:pPr>
            <a:r>
              <a:rPr sz="1400" b="1" spc="-5" dirty="0">
                <a:solidFill>
                  <a:srgbClr val="091D5D"/>
                </a:solidFill>
                <a:latin typeface="Arial"/>
                <a:cs typeface="Arial"/>
              </a:rPr>
              <a:t>Se</a:t>
            </a:r>
            <a:r>
              <a:rPr sz="1400" b="1" spc="5" dirty="0">
                <a:solidFill>
                  <a:srgbClr val="091D5D"/>
                </a:solidFill>
                <a:latin typeface="Arial"/>
                <a:cs typeface="Arial"/>
              </a:rPr>
              <a:t>r</a:t>
            </a:r>
            <a:r>
              <a:rPr sz="1400" b="1" spc="-15" dirty="0">
                <a:solidFill>
                  <a:srgbClr val="091D5D"/>
                </a:solidFill>
                <a:latin typeface="Arial"/>
                <a:cs typeface="Arial"/>
              </a:rPr>
              <a:t>v</a:t>
            </a:r>
            <a:r>
              <a:rPr sz="1400" b="1" spc="5" dirty="0">
                <a:solidFill>
                  <a:srgbClr val="091D5D"/>
                </a:solidFill>
                <a:latin typeface="Arial"/>
                <a:cs typeface="Arial"/>
              </a:rPr>
              <a:t>i</a:t>
            </a:r>
            <a:r>
              <a:rPr sz="1400" b="1" spc="-5" dirty="0">
                <a:solidFill>
                  <a:srgbClr val="091D5D"/>
                </a:solidFill>
                <a:latin typeface="Arial"/>
                <a:cs typeface="Arial"/>
              </a:rPr>
              <a:t>c</a:t>
            </a:r>
            <a:r>
              <a:rPr sz="1400" b="1" dirty="0">
                <a:solidFill>
                  <a:srgbClr val="091D5D"/>
                </a:solidFill>
                <a:latin typeface="Arial"/>
                <a:cs typeface="Arial"/>
              </a:rPr>
              <a:t>e</a:t>
            </a:r>
            <a:r>
              <a:rPr sz="1400" b="1" spc="-20" dirty="0">
                <a:solidFill>
                  <a:srgbClr val="091D5D"/>
                </a:solidFill>
                <a:latin typeface="Arial"/>
                <a:cs typeface="Arial"/>
              </a:rPr>
              <a:t> </a:t>
            </a:r>
            <a:r>
              <a:rPr sz="1400" b="1" spc="-10" dirty="0">
                <a:solidFill>
                  <a:srgbClr val="091D5D"/>
                </a:solidFill>
                <a:latin typeface="Arial"/>
                <a:cs typeface="Arial"/>
              </a:rPr>
              <a:t>Coo</a:t>
            </a:r>
            <a:r>
              <a:rPr sz="1400" b="1" spc="5" dirty="0">
                <a:solidFill>
                  <a:srgbClr val="091D5D"/>
                </a:solidFill>
                <a:latin typeface="Arial"/>
                <a:cs typeface="Arial"/>
              </a:rPr>
              <a:t>r</a:t>
            </a:r>
            <a:r>
              <a:rPr sz="1400" b="1" spc="-10" dirty="0">
                <a:solidFill>
                  <a:srgbClr val="091D5D"/>
                </a:solidFill>
                <a:latin typeface="Arial"/>
                <a:cs typeface="Arial"/>
              </a:rPr>
              <a:t>d</a:t>
            </a:r>
            <a:r>
              <a:rPr sz="1400" b="1" spc="5" dirty="0">
                <a:solidFill>
                  <a:srgbClr val="091D5D"/>
                </a:solidFill>
                <a:latin typeface="Arial"/>
                <a:cs typeface="Arial"/>
              </a:rPr>
              <a:t>i</a:t>
            </a:r>
            <a:r>
              <a:rPr sz="1400" b="1" spc="-10" dirty="0">
                <a:solidFill>
                  <a:srgbClr val="091D5D"/>
                </a:solidFill>
                <a:latin typeface="Arial"/>
                <a:cs typeface="Arial"/>
              </a:rPr>
              <a:t>n</a:t>
            </a:r>
            <a:r>
              <a:rPr sz="1400" b="1" spc="-5" dirty="0">
                <a:solidFill>
                  <a:srgbClr val="091D5D"/>
                </a:solidFill>
                <a:latin typeface="Arial"/>
                <a:cs typeface="Arial"/>
              </a:rPr>
              <a:t>a</a:t>
            </a:r>
            <a:r>
              <a:rPr sz="1400" b="1" dirty="0">
                <a:solidFill>
                  <a:srgbClr val="091D5D"/>
                </a:solidFill>
                <a:latin typeface="Arial"/>
                <a:cs typeface="Arial"/>
              </a:rPr>
              <a:t>t</a:t>
            </a:r>
            <a:r>
              <a:rPr sz="1400" b="1" spc="-10" dirty="0">
                <a:solidFill>
                  <a:srgbClr val="091D5D"/>
                </a:solidFill>
                <a:latin typeface="Arial"/>
                <a:cs typeface="Arial"/>
              </a:rPr>
              <a:t>o</a:t>
            </a:r>
            <a:r>
              <a:rPr sz="1400" b="1" dirty="0">
                <a:solidFill>
                  <a:srgbClr val="091D5D"/>
                </a:solidFill>
                <a:latin typeface="Arial"/>
                <a:cs typeface="Arial"/>
              </a:rPr>
              <a:t>r</a:t>
            </a:r>
            <a:r>
              <a:rPr sz="1400" b="1" spc="-25" dirty="0">
                <a:solidFill>
                  <a:srgbClr val="091D5D"/>
                </a:solidFill>
                <a:latin typeface="Arial"/>
                <a:cs typeface="Arial"/>
              </a:rPr>
              <a:t> </a:t>
            </a:r>
            <a:r>
              <a:rPr sz="1400" b="1" spc="-5" dirty="0">
                <a:solidFill>
                  <a:srgbClr val="091D5D"/>
                </a:solidFill>
                <a:latin typeface="Arial"/>
                <a:cs typeface="Arial"/>
              </a:rPr>
              <a:t>S</a:t>
            </a:r>
            <a:r>
              <a:rPr sz="1400" b="1" spc="-10" dirty="0">
                <a:solidFill>
                  <a:srgbClr val="091D5D"/>
                </a:solidFill>
                <a:latin typeface="Arial"/>
                <a:cs typeface="Arial"/>
              </a:rPr>
              <a:t>up</a:t>
            </a:r>
            <a:r>
              <a:rPr sz="1400" b="1" spc="-5" dirty="0">
                <a:solidFill>
                  <a:srgbClr val="091D5D"/>
                </a:solidFill>
                <a:latin typeface="Arial"/>
                <a:cs typeface="Arial"/>
              </a:rPr>
              <a:t>e</a:t>
            </a:r>
            <a:r>
              <a:rPr sz="1400" b="1" spc="5" dirty="0">
                <a:solidFill>
                  <a:srgbClr val="091D5D"/>
                </a:solidFill>
                <a:latin typeface="Arial"/>
                <a:cs typeface="Arial"/>
              </a:rPr>
              <a:t>r</a:t>
            </a:r>
            <a:r>
              <a:rPr sz="1400" b="1" spc="-15" dirty="0">
                <a:solidFill>
                  <a:srgbClr val="091D5D"/>
                </a:solidFill>
                <a:latin typeface="Arial"/>
                <a:cs typeface="Arial"/>
              </a:rPr>
              <a:t>v</a:t>
            </a:r>
            <a:r>
              <a:rPr sz="1400" b="1" spc="5" dirty="0">
                <a:solidFill>
                  <a:srgbClr val="091D5D"/>
                </a:solidFill>
                <a:latin typeface="Arial"/>
                <a:cs typeface="Arial"/>
              </a:rPr>
              <a:t>i</a:t>
            </a:r>
            <a:r>
              <a:rPr sz="1400" b="1" spc="-5" dirty="0">
                <a:solidFill>
                  <a:srgbClr val="091D5D"/>
                </a:solidFill>
                <a:latin typeface="Arial"/>
                <a:cs typeface="Arial"/>
              </a:rPr>
              <a:t>s</a:t>
            </a:r>
            <a:r>
              <a:rPr sz="1400" b="1" spc="-10" dirty="0">
                <a:solidFill>
                  <a:srgbClr val="091D5D"/>
                </a:solidFill>
                <a:latin typeface="Arial"/>
                <a:cs typeface="Arial"/>
              </a:rPr>
              <a:t>o</a:t>
            </a:r>
            <a:r>
              <a:rPr sz="1400" b="1" spc="5" dirty="0">
                <a:solidFill>
                  <a:srgbClr val="091D5D"/>
                </a:solidFill>
                <a:latin typeface="Arial"/>
                <a:cs typeface="Arial"/>
              </a:rPr>
              <a:t>r</a:t>
            </a:r>
            <a:r>
              <a:rPr sz="1400" b="1" spc="-5" dirty="0">
                <a:solidFill>
                  <a:srgbClr val="091D5D"/>
                </a:solidFill>
                <a:latin typeface="Arial"/>
                <a:cs typeface="Arial"/>
              </a:rPr>
              <a:t>s</a:t>
            </a:r>
            <a:r>
              <a:rPr sz="1400" b="1" dirty="0">
                <a:solidFill>
                  <a:srgbClr val="091D5D"/>
                </a:solidFill>
                <a:latin typeface="Arial"/>
                <a:cs typeface="Arial"/>
              </a:rPr>
              <a:t>:</a:t>
            </a:r>
            <a:r>
              <a:rPr sz="1400" b="1" spc="-30" dirty="0">
                <a:solidFill>
                  <a:srgbClr val="091D5D"/>
                </a:solidFill>
                <a:latin typeface="Arial"/>
                <a:cs typeface="Arial"/>
              </a:rPr>
              <a:t> </a:t>
            </a:r>
            <a:r>
              <a:rPr lang="en-US" sz="1400" spc="-5" dirty="0">
                <a:solidFill>
                  <a:srgbClr val="091D5D"/>
                </a:solidFill>
                <a:latin typeface="Arial"/>
                <a:cs typeface="Arial"/>
              </a:rPr>
              <a:t>Initiate a </a:t>
            </a:r>
            <a:r>
              <a:rPr lang="en-US" sz="1400" spc="-5" dirty="0" smtClean="0">
                <a:solidFill>
                  <a:srgbClr val="091D5D"/>
                </a:solidFill>
                <a:latin typeface="Arial"/>
                <a:cs typeface="Arial"/>
              </a:rPr>
              <a:t>Modification</a:t>
            </a:r>
          </a:p>
          <a:p>
            <a:pPr marL="299085" indent="-286385">
              <a:lnSpc>
                <a:spcPct val="100000"/>
              </a:lnSpc>
              <a:spcBef>
                <a:spcPts val="595"/>
              </a:spcBef>
              <a:buClr>
                <a:srgbClr val="091D5D"/>
              </a:buClr>
              <a:buFont typeface="Arial"/>
              <a:buChar char="•"/>
              <a:tabLst>
                <a:tab pos="299720" algn="l"/>
              </a:tabLst>
            </a:pPr>
            <a:r>
              <a:rPr lang="en-US" sz="1400" b="1" spc="-5" dirty="0" smtClean="0">
                <a:solidFill>
                  <a:srgbClr val="091D5D"/>
                </a:solidFill>
                <a:latin typeface="Arial"/>
                <a:cs typeface="Arial"/>
              </a:rPr>
              <a:t>Area Office Director: </a:t>
            </a:r>
            <a:r>
              <a:rPr lang="en-US" sz="1400" spc="-5" dirty="0" smtClean="0">
                <a:solidFill>
                  <a:srgbClr val="091D5D"/>
                </a:solidFill>
                <a:latin typeface="Arial"/>
                <a:cs typeface="Arial"/>
              </a:rPr>
              <a:t>Review a Modification, Approve a Modification, Disapprove a Modification</a:t>
            </a:r>
            <a:endParaRPr lang="en-US" sz="1400" b="1" dirty="0">
              <a:latin typeface="Arial"/>
              <a:cs typeface="Arial"/>
            </a:endParaRPr>
          </a:p>
        </p:txBody>
      </p:sp>
      <p:sp>
        <p:nvSpPr>
          <p:cNvPr id="8" name="Slide Number Placeholder 7"/>
          <p:cNvSpPr>
            <a:spLocks noGrp="1"/>
          </p:cNvSpPr>
          <p:nvPr>
            <p:ph type="sldNum" sz="quarter" idx="4"/>
          </p:nvPr>
        </p:nvSpPr>
        <p:spPr/>
        <p:txBody>
          <a:bodyPr/>
          <a:lstStyle/>
          <a:p>
            <a:pPr algn="r"/>
            <a:fld id="{93CA38EC-34E5-412A-90B1-E05B44BCB646}" type="slidenum">
              <a:rPr lang="en-US" smtClean="0"/>
              <a:pPr algn="r"/>
              <a:t>19</a:t>
            </a:fld>
            <a:endParaRPr lang="en-US" dirty="0"/>
          </a:p>
        </p:txBody>
      </p:sp>
      <p:pic>
        <p:nvPicPr>
          <p:cNvPr id="9" name="Picture 8"/>
          <p:cNvPicPr>
            <a:picLocks noChangeAspect="1"/>
          </p:cNvPicPr>
          <p:nvPr/>
        </p:nvPicPr>
        <p:blipFill>
          <a:blip r:embed="rId7"/>
          <a:stretch>
            <a:fillRect/>
          </a:stretch>
        </p:blipFill>
        <p:spPr>
          <a:xfrm>
            <a:off x="426361" y="3403294"/>
            <a:ext cx="8291279" cy="284510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1052" y="3818602"/>
            <a:ext cx="8229600" cy="369332"/>
          </a:xfrm>
          <a:prstGeom prst="rect">
            <a:avLst/>
          </a:prstGeom>
        </p:spPr>
        <p:txBody>
          <a:bodyPr vert="horz" wrap="square" lIns="0" tIns="0" rIns="0" bIns="0" rtlCol="0">
            <a:spAutoFit/>
          </a:bodyPr>
          <a:lstStyle/>
          <a:p>
            <a:pPr marL="12700"/>
            <a:r>
              <a:rPr lang="en-US" sz="2400" b="1" spc="-5" dirty="0" smtClean="0">
                <a:solidFill>
                  <a:schemeClr val="bg1"/>
                </a:solidFill>
                <a:latin typeface="Arial"/>
                <a:cs typeface="Arial"/>
              </a:rPr>
              <a:t>Chapter 5: </a:t>
            </a:r>
            <a:r>
              <a:rPr lang="en-US" sz="2400" b="1" spc="-5" dirty="0">
                <a:solidFill>
                  <a:srgbClr val="FFFFFF"/>
                </a:solidFill>
                <a:latin typeface="Arial"/>
                <a:cs typeface="Arial"/>
              </a:rPr>
              <a:t>Area Office Director Approval of the ISP</a:t>
            </a:r>
            <a:endParaRPr lang="en-US" sz="2400" dirty="0">
              <a:solidFill>
                <a:prstClr val="black"/>
              </a:solidFill>
              <a:latin typeface="Arial"/>
              <a:cs typeface="Arial"/>
            </a:endParaRPr>
          </a:p>
        </p:txBody>
      </p:sp>
      <p:grpSp>
        <p:nvGrpSpPr>
          <p:cNvPr id="23" name="Group 22"/>
          <p:cNvGrpSpPr/>
          <p:nvPr/>
        </p:nvGrpSpPr>
        <p:grpSpPr>
          <a:xfrm>
            <a:off x="984885" y="6345935"/>
            <a:ext cx="7174230" cy="408658"/>
            <a:chOff x="1998345" y="6345935"/>
            <a:chExt cx="7174230" cy="408658"/>
          </a:xfrm>
        </p:grpSpPr>
        <p:grpSp>
          <p:nvGrpSpPr>
            <p:cNvPr id="24" name="Group 23"/>
            <p:cNvGrpSpPr/>
            <p:nvPr/>
          </p:nvGrpSpPr>
          <p:grpSpPr>
            <a:xfrm>
              <a:off x="1998345" y="6345935"/>
              <a:ext cx="7174230" cy="408658"/>
              <a:chOff x="1998345" y="6345935"/>
              <a:chExt cx="7174230" cy="408658"/>
            </a:xfrm>
          </p:grpSpPr>
          <p:grpSp>
            <p:nvGrpSpPr>
              <p:cNvPr id="27" name="Group 26"/>
              <p:cNvGrpSpPr/>
              <p:nvPr/>
            </p:nvGrpSpPr>
            <p:grpSpPr>
              <a:xfrm>
                <a:off x="1998345" y="6345935"/>
                <a:ext cx="5147310" cy="408658"/>
                <a:chOff x="2503170" y="6483096"/>
                <a:chExt cx="5147310" cy="408658"/>
              </a:xfrm>
            </p:grpSpPr>
            <p:sp>
              <p:nvSpPr>
                <p:cNvPr id="30" name="object 3"/>
                <p:cNvSpPr/>
                <p:nvPr/>
              </p:nvSpPr>
              <p:spPr>
                <a:xfrm>
                  <a:off x="2503170" y="6483096"/>
                  <a:ext cx="1097280" cy="274320"/>
                </a:xfrm>
                <a:custGeom>
                  <a:avLst/>
                  <a:gdLst/>
                  <a:ahLst/>
                  <a:cxnLst/>
                  <a:rect l="l" t="t" r="r" b="b"/>
                  <a:pathLst>
                    <a:path w="1097280" h="274320">
                      <a:moveTo>
                        <a:pt x="960119" y="0"/>
                      </a:moveTo>
                      <a:lnTo>
                        <a:pt x="0" y="0"/>
                      </a:lnTo>
                      <a:lnTo>
                        <a:pt x="0" y="274319"/>
                      </a:lnTo>
                      <a:lnTo>
                        <a:pt x="960119" y="274319"/>
                      </a:lnTo>
                      <a:lnTo>
                        <a:pt x="1097280" y="137159"/>
                      </a:lnTo>
                      <a:lnTo>
                        <a:pt x="960119" y="0"/>
                      </a:lnTo>
                      <a:close/>
                    </a:path>
                  </a:pathLst>
                </a:custGeom>
                <a:solidFill>
                  <a:schemeClr val="bg2"/>
                </a:solidFill>
              </p:spPr>
              <p:txBody>
                <a:bodyPr wrap="square" lIns="0" tIns="0" rIns="0" bIns="0" rtlCol="0"/>
                <a:lstStyle/>
                <a:p>
                  <a:endParaRPr dirty="0"/>
                </a:p>
              </p:txBody>
            </p:sp>
            <p:sp>
              <p:nvSpPr>
                <p:cNvPr id="31" name="object 4"/>
                <p:cNvSpPr txBox="1"/>
                <p:nvPr/>
              </p:nvSpPr>
              <p:spPr>
                <a:xfrm>
                  <a:off x="2721699" y="6546172"/>
                  <a:ext cx="592455" cy="338554"/>
                </a:xfrm>
                <a:prstGeom prst="rect">
                  <a:avLst/>
                </a:prstGeom>
              </p:spPr>
              <p:txBody>
                <a:bodyPr vert="horz" wrap="square" lIns="0" tIns="0" rIns="0" bIns="0" rtlCol="0">
                  <a:spAutoFit/>
                </a:bodyPr>
                <a:lstStyle/>
                <a:p>
                  <a:pPr marL="12700">
                    <a:lnSpc>
                      <a:spcPct val="100000"/>
                    </a:lnSpc>
                  </a:pPr>
                  <a:r>
                    <a:rPr lang="en-US" sz="1100" spc="-5" dirty="0" smtClean="0">
                      <a:solidFill>
                        <a:srgbClr val="002060"/>
                      </a:solidFill>
                      <a:latin typeface="Arial"/>
                      <a:cs typeface="Arial"/>
                    </a:rPr>
                    <a:t>Chapter</a:t>
                  </a:r>
                  <a:r>
                    <a:rPr sz="1100" spc="-10" dirty="0" smtClean="0">
                      <a:solidFill>
                        <a:srgbClr val="002060"/>
                      </a:solidFill>
                      <a:latin typeface="Arial"/>
                      <a:cs typeface="Arial"/>
                    </a:rPr>
                    <a:t> </a:t>
                  </a:r>
                  <a:r>
                    <a:rPr sz="1100" dirty="0">
                      <a:solidFill>
                        <a:srgbClr val="002060"/>
                      </a:solidFill>
                      <a:latin typeface="Arial"/>
                      <a:cs typeface="Arial"/>
                    </a:rPr>
                    <a:t>1</a:t>
                  </a:r>
                </a:p>
              </p:txBody>
            </p:sp>
            <p:sp>
              <p:nvSpPr>
                <p:cNvPr id="32" name="object 5"/>
                <p:cNvSpPr/>
                <p:nvPr/>
              </p:nvSpPr>
              <p:spPr>
                <a:xfrm>
                  <a:off x="3516631" y="6483096"/>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p>
              </p:txBody>
            </p:sp>
            <p:sp>
              <p:nvSpPr>
                <p:cNvPr id="33" name="object 6"/>
                <p:cNvSpPr txBox="1"/>
                <p:nvPr/>
              </p:nvSpPr>
              <p:spPr>
                <a:xfrm>
                  <a:off x="3768805" y="6546172"/>
                  <a:ext cx="592455" cy="338554"/>
                </a:xfrm>
                <a:prstGeom prst="rect">
                  <a:avLst/>
                </a:prstGeom>
              </p:spPr>
              <p:txBody>
                <a:bodyPr vert="horz" wrap="square" lIns="0" tIns="0" rIns="0" bIns="0" rtlCol="0">
                  <a:spAutoFit/>
                </a:bodyPr>
                <a:lstStyle/>
                <a:p>
                  <a:pPr marL="12700">
                    <a:lnSpc>
                      <a:spcPct val="100000"/>
                    </a:lnSpc>
                  </a:pPr>
                  <a:r>
                    <a:rPr lang="en-US" sz="1100" spc="-5" dirty="0" smtClean="0">
                      <a:solidFill>
                        <a:srgbClr val="1F497D"/>
                      </a:solidFill>
                      <a:latin typeface="Arial"/>
                      <a:cs typeface="Arial"/>
                    </a:rPr>
                    <a:t>Chapter</a:t>
                  </a:r>
                  <a:r>
                    <a:rPr sz="1100" spc="-10" dirty="0" smtClean="0">
                      <a:solidFill>
                        <a:srgbClr val="1F497D"/>
                      </a:solidFill>
                      <a:latin typeface="Arial"/>
                      <a:cs typeface="Arial"/>
                    </a:rPr>
                    <a:t> </a:t>
                  </a:r>
                  <a:r>
                    <a:rPr sz="1100" dirty="0">
                      <a:solidFill>
                        <a:srgbClr val="1F497D"/>
                      </a:solidFill>
                      <a:latin typeface="Arial"/>
                      <a:cs typeface="Arial"/>
                    </a:rPr>
                    <a:t>2</a:t>
                  </a:r>
                  <a:endParaRPr sz="1100" dirty="0">
                    <a:latin typeface="Arial"/>
                    <a:cs typeface="Arial"/>
                  </a:endParaRPr>
                </a:p>
              </p:txBody>
            </p:sp>
            <p:sp>
              <p:nvSpPr>
                <p:cNvPr id="34" name="object 7"/>
                <p:cNvSpPr/>
                <p:nvPr/>
              </p:nvSpPr>
              <p:spPr>
                <a:xfrm>
                  <a:off x="4530090" y="6483096"/>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chemeClr val="bg2"/>
                </a:solidFill>
              </p:spPr>
              <p:txBody>
                <a:bodyPr wrap="square" lIns="0" tIns="0" rIns="0" bIns="0" rtlCol="0"/>
                <a:lstStyle/>
                <a:p>
                  <a:endParaRPr dirty="0"/>
                </a:p>
              </p:txBody>
            </p:sp>
            <p:sp>
              <p:nvSpPr>
                <p:cNvPr id="35" name="object 8"/>
                <p:cNvSpPr txBox="1"/>
                <p:nvPr/>
              </p:nvSpPr>
              <p:spPr>
                <a:xfrm>
                  <a:off x="4782027" y="6546172"/>
                  <a:ext cx="592455" cy="338554"/>
                </a:xfrm>
                <a:prstGeom prst="rect">
                  <a:avLst/>
                </a:prstGeom>
              </p:spPr>
              <p:txBody>
                <a:bodyPr vert="horz" wrap="square" lIns="0" tIns="0" rIns="0" bIns="0" rtlCol="0">
                  <a:spAutoFit/>
                </a:bodyPr>
                <a:lstStyle/>
                <a:p>
                  <a:pPr marL="12700">
                    <a:lnSpc>
                      <a:spcPct val="100000"/>
                    </a:lnSpc>
                  </a:pPr>
                  <a:r>
                    <a:rPr lang="en-US" sz="1100" spc="-5" dirty="0" smtClean="0">
                      <a:solidFill>
                        <a:srgbClr val="002060"/>
                      </a:solidFill>
                      <a:latin typeface="Arial"/>
                      <a:cs typeface="Arial"/>
                    </a:rPr>
                    <a:t>Chapter</a:t>
                  </a:r>
                  <a:r>
                    <a:rPr sz="1100" spc="-10" dirty="0" smtClean="0">
                      <a:solidFill>
                        <a:srgbClr val="002060"/>
                      </a:solidFill>
                      <a:latin typeface="Arial"/>
                      <a:cs typeface="Arial"/>
                    </a:rPr>
                    <a:t> </a:t>
                  </a:r>
                  <a:r>
                    <a:rPr sz="1100" dirty="0">
                      <a:solidFill>
                        <a:srgbClr val="002060"/>
                      </a:solidFill>
                      <a:latin typeface="Arial"/>
                      <a:cs typeface="Arial"/>
                    </a:rPr>
                    <a:t>3</a:t>
                  </a:r>
                </a:p>
              </p:txBody>
            </p:sp>
            <p:sp>
              <p:nvSpPr>
                <p:cNvPr id="36" name="object 9"/>
                <p:cNvSpPr/>
                <p:nvPr/>
              </p:nvSpPr>
              <p:spPr>
                <a:xfrm>
                  <a:off x="5543551" y="6483096"/>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p>
              </p:txBody>
            </p:sp>
            <p:sp>
              <p:nvSpPr>
                <p:cNvPr id="37" name="object 10"/>
                <p:cNvSpPr txBox="1"/>
                <p:nvPr/>
              </p:nvSpPr>
              <p:spPr>
                <a:xfrm>
                  <a:off x="5795248" y="6546172"/>
                  <a:ext cx="592455" cy="338554"/>
                </a:xfrm>
                <a:prstGeom prst="rect">
                  <a:avLst/>
                </a:prstGeom>
              </p:spPr>
              <p:txBody>
                <a:bodyPr vert="horz" wrap="square" lIns="0" tIns="0" rIns="0" bIns="0" rtlCol="0">
                  <a:spAutoFit/>
                </a:bodyPr>
                <a:lstStyle/>
                <a:p>
                  <a:pPr marL="12700">
                    <a:lnSpc>
                      <a:spcPct val="100000"/>
                    </a:lnSpc>
                  </a:pPr>
                  <a:r>
                    <a:rPr lang="en-US" sz="1100" spc="-5" dirty="0" smtClean="0">
                      <a:solidFill>
                        <a:srgbClr val="1F497D"/>
                      </a:solidFill>
                      <a:latin typeface="Arial"/>
                      <a:cs typeface="Arial"/>
                    </a:rPr>
                    <a:t>Chapter</a:t>
                  </a:r>
                  <a:r>
                    <a:rPr sz="1100" spc="-10" dirty="0" smtClean="0">
                      <a:solidFill>
                        <a:srgbClr val="1F497D"/>
                      </a:solidFill>
                      <a:latin typeface="Arial"/>
                      <a:cs typeface="Arial"/>
                    </a:rPr>
                    <a:t> </a:t>
                  </a:r>
                  <a:r>
                    <a:rPr sz="1100" dirty="0">
                      <a:solidFill>
                        <a:srgbClr val="1F497D"/>
                      </a:solidFill>
                      <a:latin typeface="Arial"/>
                      <a:cs typeface="Arial"/>
                    </a:rPr>
                    <a:t>4</a:t>
                  </a:r>
                  <a:endParaRPr sz="1100" dirty="0">
                    <a:latin typeface="Arial"/>
                    <a:cs typeface="Arial"/>
                  </a:endParaRPr>
                </a:p>
              </p:txBody>
            </p:sp>
            <p:sp>
              <p:nvSpPr>
                <p:cNvPr id="38" name="object 9"/>
                <p:cNvSpPr/>
                <p:nvPr/>
              </p:nvSpPr>
              <p:spPr>
                <a:xfrm>
                  <a:off x="6553200" y="6490124"/>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92D050"/>
                </a:solidFill>
              </p:spPr>
              <p:txBody>
                <a:bodyPr wrap="square" lIns="0" tIns="0" rIns="0" bIns="0" rtlCol="0"/>
                <a:lstStyle/>
                <a:p>
                  <a:endParaRPr dirty="0"/>
                </a:p>
              </p:txBody>
            </p:sp>
            <p:sp>
              <p:nvSpPr>
                <p:cNvPr id="39" name="object 10"/>
                <p:cNvSpPr txBox="1"/>
                <p:nvPr/>
              </p:nvSpPr>
              <p:spPr>
                <a:xfrm>
                  <a:off x="6804897" y="6553200"/>
                  <a:ext cx="592455" cy="338554"/>
                </a:xfrm>
                <a:prstGeom prst="rect">
                  <a:avLst/>
                </a:prstGeom>
              </p:spPr>
              <p:txBody>
                <a:bodyPr vert="horz" wrap="square" lIns="0" tIns="0" rIns="0" bIns="0" rtlCol="0">
                  <a:spAutoFit/>
                </a:bodyPr>
                <a:lstStyle/>
                <a:p>
                  <a:pPr marL="12700">
                    <a:lnSpc>
                      <a:spcPct val="100000"/>
                    </a:lnSpc>
                  </a:pPr>
                  <a:r>
                    <a:rPr lang="en-US" sz="1100" spc="-5" dirty="0" smtClean="0">
                      <a:solidFill>
                        <a:schemeClr val="bg1"/>
                      </a:solidFill>
                      <a:latin typeface="Arial"/>
                      <a:cs typeface="Arial"/>
                    </a:rPr>
                    <a:t>Chapter</a:t>
                  </a:r>
                  <a:r>
                    <a:rPr sz="1100" spc="-10" dirty="0" smtClean="0">
                      <a:solidFill>
                        <a:schemeClr val="bg1"/>
                      </a:solidFill>
                      <a:latin typeface="Arial"/>
                      <a:cs typeface="Arial"/>
                    </a:rPr>
                    <a:t> </a:t>
                  </a:r>
                  <a:r>
                    <a:rPr lang="en-US" sz="1100" dirty="0">
                      <a:solidFill>
                        <a:schemeClr val="bg1"/>
                      </a:solidFill>
                      <a:latin typeface="Arial"/>
                      <a:cs typeface="Arial"/>
                    </a:rPr>
                    <a:t>5</a:t>
                  </a:r>
                  <a:endParaRPr sz="1100" dirty="0">
                    <a:solidFill>
                      <a:schemeClr val="bg1"/>
                    </a:solidFill>
                    <a:latin typeface="Arial"/>
                    <a:cs typeface="Arial"/>
                  </a:endParaRPr>
                </a:p>
              </p:txBody>
            </p:sp>
          </p:grpSp>
          <p:sp>
            <p:nvSpPr>
              <p:cNvPr id="28" name="object 9"/>
              <p:cNvSpPr/>
              <p:nvPr/>
            </p:nvSpPr>
            <p:spPr>
              <a:xfrm>
                <a:off x="7056593" y="6352963"/>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p>
            </p:txBody>
          </p:sp>
          <p:sp>
            <p:nvSpPr>
              <p:cNvPr id="29" name="object 9"/>
              <p:cNvSpPr/>
              <p:nvPr/>
            </p:nvSpPr>
            <p:spPr>
              <a:xfrm>
                <a:off x="8075295" y="6352963"/>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p>
            </p:txBody>
          </p:sp>
        </p:grpSp>
        <p:sp>
          <p:nvSpPr>
            <p:cNvPr id="25" name="TextBox 24"/>
            <p:cNvSpPr txBox="1"/>
            <p:nvPr/>
          </p:nvSpPr>
          <p:spPr>
            <a:xfrm>
              <a:off x="7228028" y="6369872"/>
              <a:ext cx="838200" cy="261610"/>
            </a:xfrm>
            <a:prstGeom prst="rect">
              <a:avLst/>
            </a:prstGeom>
            <a:noFill/>
          </p:spPr>
          <p:txBody>
            <a:bodyPr wrap="square" rtlCol="0">
              <a:spAutoFit/>
            </a:bodyPr>
            <a:lstStyle/>
            <a:p>
              <a:r>
                <a:rPr lang="en-US" sz="1100" dirty="0" smtClean="0">
                  <a:solidFill>
                    <a:srgbClr val="002060"/>
                  </a:solidFill>
                  <a:latin typeface="Arial" panose="020B0604020202020204" pitchFamily="34" charset="0"/>
                  <a:cs typeface="Arial" panose="020B0604020202020204" pitchFamily="34" charset="0"/>
                </a:rPr>
                <a:t>Chapter 6</a:t>
              </a:r>
              <a:endParaRPr lang="en-US" sz="1100" dirty="0">
                <a:solidFill>
                  <a:srgbClr val="002060"/>
                </a:solidFill>
                <a:latin typeface="Arial" panose="020B0604020202020204" pitchFamily="34" charset="0"/>
                <a:cs typeface="Arial" panose="020B0604020202020204" pitchFamily="34" charset="0"/>
              </a:endParaRPr>
            </a:p>
          </p:txBody>
        </p:sp>
        <p:sp>
          <p:nvSpPr>
            <p:cNvPr id="26" name="TextBox 25"/>
            <p:cNvSpPr txBox="1"/>
            <p:nvPr/>
          </p:nvSpPr>
          <p:spPr>
            <a:xfrm>
              <a:off x="8244124" y="6369872"/>
              <a:ext cx="838200" cy="261610"/>
            </a:xfrm>
            <a:prstGeom prst="rect">
              <a:avLst/>
            </a:prstGeom>
            <a:noFill/>
          </p:spPr>
          <p:txBody>
            <a:bodyPr wrap="square" rtlCol="0">
              <a:spAutoFit/>
            </a:bodyPr>
            <a:lstStyle/>
            <a:p>
              <a:r>
                <a:rPr lang="en-US" sz="1100" dirty="0" smtClean="0">
                  <a:solidFill>
                    <a:srgbClr val="002060"/>
                  </a:solidFill>
                  <a:latin typeface="Arial" panose="020B0604020202020204" pitchFamily="34" charset="0"/>
                  <a:cs typeface="Arial" panose="020B0604020202020204" pitchFamily="34" charset="0"/>
                </a:rPr>
                <a:t>Chapter 7</a:t>
              </a:r>
              <a:endParaRPr lang="en-US" sz="1100" dirty="0">
                <a:solidFill>
                  <a:srgbClr val="00206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57138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7213078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7303"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07161" name="Picture 665" descr="C:\Users\ZZIMME~1\AppData\Local\Temp\SNAGHTMLf93b778.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08982" y="3503575"/>
            <a:ext cx="6726037" cy="32020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1"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20" dirty="0" smtClean="0"/>
              <a:t>SC </a:t>
            </a:r>
            <a:r>
              <a:rPr lang="en-US" spc="-5" dirty="0" smtClean="0"/>
              <a:t>Initiates </a:t>
            </a:r>
            <a:r>
              <a:rPr lang="en-US" spc="-5" dirty="0"/>
              <a:t>a </a:t>
            </a:r>
            <a:r>
              <a:rPr lang="en-US" spc="-5" dirty="0" smtClean="0"/>
              <a:t>Modification</a:t>
            </a:r>
            <a:endParaRPr spc="-5" dirty="0"/>
          </a:p>
        </p:txBody>
      </p:sp>
      <p:sp>
        <p:nvSpPr>
          <p:cNvPr id="26" name="object 6"/>
          <p:cNvSpPr txBox="1"/>
          <p:nvPr/>
        </p:nvSpPr>
        <p:spPr>
          <a:xfrm>
            <a:off x="535940" y="2057400"/>
            <a:ext cx="7242175" cy="615553"/>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smtClean="0">
                <a:solidFill>
                  <a:srgbClr val="091D5D"/>
                </a:solidFill>
                <a:latin typeface="Arial"/>
                <a:cs typeface="Arial"/>
              </a:rPr>
              <a:t>1</a:t>
            </a:r>
            <a:r>
              <a:rPr sz="1400" b="1" dirty="0" smtClean="0">
                <a:solidFill>
                  <a:srgbClr val="091D5D"/>
                </a:solidFill>
                <a:latin typeface="Arial"/>
                <a:cs typeface="Arial"/>
              </a:rPr>
              <a:t>:</a:t>
            </a:r>
            <a:r>
              <a:rPr sz="1400" b="1" spc="-5" dirty="0" smtClean="0">
                <a:solidFill>
                  <a:srgbClr val="091D5D"/>
                </a:solidFill>
                <a:latin typeface="Arial"/>
                <a:cs typeface="Arial"/>
              </a:rPr>
              <a:t> </a:t>
            </a:r>
            <a:r>
              <a:rPr lang="en-US" sz="1400" b="1" spc="-5" dirty="0">
                <a:solidFill>
                  <a:srgbClr val="091D5D"/>
                </a:solidFill>
                <a:latin typeface="Arial"/>
                <a:cs typeface="Arial"/>
              </a:rPr>
              <a:t>Navigate </a:t>
            </a:r>
            <a:r>
              <a:rPr lang="en-US" sz="1400" b="1" spc="-5" dirty="0" smtClean="0">
                <a:solidFill>
                  <a:srgbClr val="091D5D"/>
                </a:solidFill>
                <a:latin typeface="Arial"/>
                <a:cs typeface="Arial"/>
              </a:rPr>
              <a:t>to Individual Dashboard and </a:t>
            </a:r>
            <a:r>
              <a:rPr lang="en-US" sz="1400" b="1" spc="-5" dirty="0">
                <a:solidFill>
                  <a:srgbClr val="091D5D"/>
                </a:solidFill>
                <a:latin typeface="Arial"/>
                <a:cs typeface="Arial"/>
              </a:rPr>
              <a:t>Select </a:t>
            </a:r>
            <a:r>
              <a:rPr lang="en-US" sz="1400" b="1" spc="-5" dirty="0" smtClean="0">
                <a:solidFill>
                  <a:srgbClr val="091D5D"/>
                </a:solidFill>
                <a:latin typeface="Arial"/>
                <a:cs typeface="Arial"/>
              </a:rPr>
              <a:t>“Modifications”</a:t>
            </a:r>
            <a:endParaRPr lang="en-US" sz="1400" b="1" spc="-5" dirty="0">
              <a:solidFill>
                <a:srgbClr val="091D5D"/>
              </a:solidFill>
              <a:latin typeface="Arial"/>
              <a:cs typeface="Arial"/>
            </a:endParaRPr>
          </a:p>
          <a:p>
            <a:pPr marL="12700">
              <a:lnSpc>
                <a:spcPct val="100000"/>
              </a:lnSpc>
            </a:pPr>
            <a:endParaRPr sz="1200" b="1" spc="-10" dirty="0" smtClean="0">
              <a:solidFill>
                <a:srgbClr val="091D5D"/>
              </a:solidFill>
              <a:latin typeface="Arial"/>
              <a:cs typeface="Arial"/>
            </a:endParaRPr>
          </a:p>
          <a:p>
            <a:pPr marL="12700"/>
            <a:r>
              <a:rPr lang="en-US" sz="1400" dirty="0">
                <a:solidFill>
                  <a:srgbClr val="091D5D"/>
                </a:solidFill>
                <a:latin typeface="Arial"/>
                <a:cs typeface="Arial"/>
              </a:rPr>
              <a:t>Navigate to the Individual </a:t>
            </a:r>
            <a:r>
              <a:rPr lang="en-US" sz="1400" dirty="0" smtClean="0">
                <a:solidFill>
                  <a:srgbClr val="091D5D"/>
                </a:solidFill>
                <a:latin typeface="Arial"/>
                <a:cs typeface="Arial"/>
              </a:rPr>
              <a:t>Dashboard. Select the “Modifications” tab.</a:t>
            </a:r>
            <a:endParaRPr lang="en-US" sz="1400" dirty="0">
              <a:solidFill>
                <a:srgbClr val="091D5D"/>
              </a:solidFill>
              <a:latin typeface="Arial"/>
              <a:cs typeface="Arial"/>
            </a:endParaRPr>
          </a:p>
        </p:txBody>
      </p:sp>
      <p:sp>
        <p:nvSpPr>
          <p:cNvPr id="4" name="Slide Number Placeholder 3"/>
          <p:cNvSpPr>
            <a:spLocks noGrp="1"/>
          </p:cNvSpPr>
          <p:nvPr>
            <p:ph type="sldNum" sz="quarter" idx="4"/>
          </p:nvPr>
        </p:nvSpPr>
        <p:spPr/>
        <p:txBody>
          <a:bodyPr/>
          <a:lstStyle/>
          <a:p>
            <a:pPr algn="r"/>
            <a:fld id="{93CA38EC-34E5-412A-90B1-E05B44BCB646}" type="slidenum">
              <a:rPr lang="en-US" smtClean="0"/>
              <a:pPr algn="r"/>
              <a:t>20</a:t>
            </a:fld>
            <a:endParaRPr lang="en-US" dirty="0"/>
          </a:p>
        </p:txBody>
      </p:sp>
      <p:sp>
        <p:nvSpPr>
          <p:cNvPr id="39" name="object 25"/>
          <p:cNvSpPr/>
          <p:nvPr/>
        </p:nvSpPr>
        <p:spPr>
          <a:xfrm flipV="1">
            <a:off x="6477000" y="3505200"/>
            <a:ext cx="557253" cy="17367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grpSp>
        <p:nvGrpSpPr>
          <p:cNvPr id="40" name="Group 39"/>
          <p:cNvGrpSpPr/>
          <p:nvPr/>
        </p:nvGrpSpPr>
        <p:grpSpPr>
          <a:xfrm>
            <a:off x="613410" y="1066800"/>
            <a:ext cx="7917180" cy="923330"/>
            <a:chOff x="613410" y="1143000"/>
            <a:chExt cx="7917180" cy="923330"/>
          </a:xfrm>
          <a:noFill/>
        </p:grpSpPr>
        <p:grpSp>
          <p:nvGrpSpPr>
            <p:cNvPr id="42" name="Group 41"/>
            <p:cNvGrpSpPr/>
            <p:nvPr/>
          </p:nvGrpSpPr>
          <p:grpSpPr>
            <a:xfrm>
              <a:off x="613410" y="1144524"/>
              <a:ext cx="982980" cy="879475"/>
              <a:chOff x="1789176" y="1144524"/>
              <a:chExt cx="982980" cy="879475"/>
            </a:xfrm>
            <a:grpFill/>
          </p:grpSpPr>
          <p:sp>
            <p:nvSpPr>
              <p:cNvPr id="92"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93"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43" name="Group 42"/>
            <p:cNvGrpSpPr/>
            <p:nvPr/>
          </p:nvGrpSpPr>
          <p:grpSpPr>
            <a:xfrm>
              <a:off x="1766316" y="1143000"/>
              <a:ext cx="990600" cy="923330"/>
              <a:chOff x="2971800" y="1143000"/>
              <a:chExt cx="990600" cy="923330"/>
            </a:xfrm>
            <a:grpFill/>
          </p:grpSpPr>
          <p:sp>
            <p:nvSpPr>
              <p:cNvPr id="65"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1"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a:t>
                </a:r>
                <a:r>
                  <a:rPr lang="en-US" sz="1000" spc="-15" dirty="0" smtClean="0">
                    <a:solidFill>
                      <a:srgbClr val="1F497D"/>
                    </a:solidFill>
                    <a:latin typeface="Arial"/>
                    <a:cs typeface="Arial"/>
                  </a:rPr>
                  <a:t>Modification” </a:t>
                </a:r>
                <a:r>
                  <a:rPr lang="en-US" sz="1000" spc="-15" dirty="0">
                    <a:solidFill>
                      <a:srgbClr val="1F497D"/>
                    </a:solidFill>
                    <a:latin typeface="Arial"/>
                    <a:cs typeface="Arial"/>
                  </a:rPr>
                  <a:t>&amp;</a:t>
                </a:r>
              </a:p>
              <a:p>
                <a:pPr algn="ctr"/>
                <a:r>
                  <a:rPr lang="en-US" sz="1000" spc="-10" dirty="0">
                    <a:solidFill>
                      <a:srgbClr val="1F497D"/>
                    </a:solidFill>
                    <a:latin typeface="Arial"/>
                    <a:cs typeface="Arial"/>
                  </a:rPr>
                  <a:t>Enter </a:t>
                </a:r>
                <a:r>
                  <a:rPr lang="en-US" sz="1000" spc="-10" dirty="0" smtClean="0">
                    <a:solidFill>
                      <a:srgbClr val="1F497D"/>
                    </a:solidFill>
                    <a:latin typeface="Arial"/>
                    <a:cs typeface="Arial"/>
                  </a:rPr>
                  <a:t>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44" name="Group 43"/>
            <p:cNvGrpSpPr/>
            <p:nvPr/>
          </p:nvGrpSpPr>
          <p:grpSpPr>
            <a:xfrm>
              <a:off x="2926842" y="1143000"/>
              <a:ext cx="982980" cy="879475"/>
              <a:chOff x="4075176" y="1143000"/>
              <a:chExt cx="982980" cy="879475"/>
            </a:xfrm>
            <a:grpFill/>
          </p:grpSpPr>
          <p:sp>
            <p:nvSpPr>
              <p:cNvPr id="63"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4"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45" name="Group 44"/>
            <p:cNvGrpSpPr/>
            <p:nvPr/>
          </p:nvGrpSpPr>
          <p:grpSpPr>
            <a:xfrm>
              <a:off x="4079748" y="1143000"/>
              <a:ext cx="982980" cy="879475"/>
              <a:chOff x="5218176" y="1143000"/>
              <a:chExt cx="982980" cy="879475"/>
            </a:xfrm>
            <a:grpFill/>
          </p:grpSpPr>
          <p:sp>
            <p:nvSpPr>
              <p:cNvPr id="61"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2"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a:t>
                </a:r>
                <a:r>
                  <a:rPr lang="en-US" sz="1000" spc="-10" dirty="0" smtClean="0">
                    <a:solidFill>
                      <a:srgbClr val="1F497D"/>
                    </a:solidFill>
                    <a:latin typeface="Arial"/>
                    <a:cs typeface="Arial"/>
                  </a:rPr>
                  <a:t>Modification </a:t>
                </a:r>
                <a:r>
                  <a:rPr lang="en-US" sz="1000" spc="-10" dirty="0">
                    <a:solidFill>
                      <a:srgbClr val="1F497D"/>
                    </a:solidFill>
                    <a:latin typeface="Arial"/>
                    <a:cs typeface="Arial"/>
                  </a:rPr>
                  <a:t>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46" name="Group 45"/>
            <p:cNvGrpSpPr/>
            <p:nvPr/>
          </p:nvGrpSpPr>
          <p:grpSpPr>
            <a:xfrm>
              <a:off x="5232654" y="1143000"/>
              <a:ext cx="982980" cy="879475"/>
              <a:chOff x="6408420" y="1143000"/>
              <a:chExt cx="982980" cy="879475"/>
            </a:xfrm>
            <a:grpFill/>
          </p:grpSpPr>
          <p:sp>
            <p:nvSpPr>
              <p:cNvPr id="59"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0"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47" name="Straight Arrow Connector 46"/>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368034" y="1143000"/>
              <a:ext cx="982980" cy="879475"/>
              <a:chOff x="6408420" y="1143000"/>
              <a:chExt cx="982980" cy="879475"/>
            </a:xfrm>
            <a:grpFill/>
          </p:grpSpPr>
          <p:sp>
            <p:nvSpPr>
              <p:cNvPr id="57"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8"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52" name="Straight Arrow Connector 51"/>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7547610" y="1143000"/>
              <a:ext cx="982980" cy="879475"/>
              <a:chOff x="6408420" y="1143000"/>
              <a:chExt cx="982980" cy="879475"/>
            </a:xfrm>
            <a:grpFill/>
          </p:grpSpPr>
          <p:sp>
            <p:nvSpPr>
              <p:cNvPr id="55"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6"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AOD Review and Approve</a:t>
                </a:r>
                <a:endParaRPr sz="1000" dirty="0">
                  <a:latin typeface="Arial"/>
                  <a:cs typeface="Arial"/>
                </a:endParaRPr>
              </a:p>
            </p:txBody>
          </p:sp>
        </p:grpSp>
        <p:cxnSp>
          <p:nvCxnSpPr>
            <p:cNvPr id="54" name="Straight Arrow Connector 53"/>
            <p:cNvCxnSpPr/>
            <p:nvPr/>
          </p:nvCxnSpPr>
          <p:spPr>
            <a:xfrm>
              <a:off x="737616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p:nvPicPr>
        <p:blipFill>
          <a:blip r:embed="rId8"/>
          <a:stretch>
            <a:fillRect/>
          </a:stretch>
        </p:blipFill>
        <p:spPr>
          <a:xfrm>
            <a:off x="4191000" y="2971800"/>
            <a:ext cx="1380952" cy="409524"/>
          </a:xfrm>
          <a:prstGeom prst="rect">
            <a:avLst/>
          </a:prstGeom>
        </p:spPr>
      </p:pic>
      <p:sp>
        <p:nvSpPr>
          <p:cNvPr id="68" name="object 25"/>
          <p:cNvSpPr/>
          <p:nvPr/>
        </p:nvSpPr>
        <p:spPr>
          <a:xfrm flipV="1">
            <a:off x="4114800" y="2971800"/>
            <a:ext cx="1524000" cy="4572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69" name="Straight Arrow Connector 68"/>
          <p:cNvCxnSpPr/>
          <p:nvPr/>
        </p:nvCxnSpPr>
        <p:spPr>
          <a:xfrm flipH="1" flipV="1">
            <a:off x="5638800" y="3200400"/>
            <a:ext cx="838200" cy="3048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9621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4876477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2669"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p:nvPicPr>
        <p:blipFill>
          <a:blip r:embed="rId7"/>
          <a:stretch>
            <a:fillRect/>
          </a:stretch>
        </p:blipFill>
        <p:spPr>
          <a:xfrm>
            <a:off x="6117411" y="3124200"/>
            <a:ext cx="1502589" cy="300519"/>
          </a:xfrm>
          <a:prstGeom prst="rect">
            <a:avLst/>
          </a:prstGeom>
        </p:spPr>
      </p:pic>
      <p:pic>
        <p:nvPicPr>
          <p:cNvPr id="67" name="Picture 66"/>
          <p:cNvPicPr/>
          <p:nvPr/>
        </p:nvPicPr>
        <p:blipFill>
          <a:blip r:embed="rId8"/>
          <a:stretch>
            <a:fillRect/>
          </a:stretch>
        </p:blipFill>
        <p:spPr>
          <a:xfrm>
            <a:off x="215268" y="3643623"/>
            <a:ext cx="8711939" cy="1627773"/>
          </a:xfrm>
          <a:prstGeom prst="rect">
            <a:avLst/>
          </a:prstGeom>
          <a:ln>
            <a:solidFill>
              <a:schemeClr val="tx1"/>
            </a:solidFill>
          </a:ln>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50" name="object 6"/>
          <p:cNvSpPr txBox="1"/>
          <p:nvPr/>
        </p:nvSpPr>
        <p:spPr>
          <a:xfrm>
            <a:off x="535940" y="2057400"/>
            <a:ext cx="7947659" cy="830997"/>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smtClean="0">
                <a:solidFill>
                  <a:srgbClr val="091D5D"/>
                </a:solidFill>
                <a:latin typeface="Arial"/>
                <a:cs typeface="Arial"/>
              </a:rPr>
              <a:t>2</a:t>
            </a:r>
            <a:r>
              <a:rPr sz="1400" b="1" dirty="0" smtClean="0">
                <a:solidFill>
                  <a:srgbClr val="091D5D"/>
                </a:solidFill>
                <a:latin typeface="Arial"/>
                <a:cs typeface="Arial"/>
              </a:rPr>
              <a:t>:</a:t>
            </a:r>
            <a:r>
              <a:rPr lang="en-US" sz="1400" b="1" dirty="0">
                <a:solidFill>
                  <a:srgbClr val="091D5D"/>
                </a:solidFill>
                <a:latin typeface="Arial"/>
                <a:cs typeface="Arial"/>
              </a:rPr>
              <a:t> Click on “Add </a:t>
            </a:r>
            <a:r>
              <a:rPr lang="en-US" sz="1400" b="1" dirty="0" smtClean="0">
                <a:solidFill>
                  <a:srgbClr val="091D5D"/>
                </a:solidFill>
                <a:latin typeface="Arial"/>
                <a:cs typeface="Arial"/>
              </a:rPr>
              <a:t>New Modification” and Enter </a:t>
            </a:r>
            <a:r>
              <a:rPr lang="en-US" sz="1400" b="1" dirty="0">
                <a:solidFill>
                  <a:srgbClr val="091D5D"/>
                </a:solidFill>
                <a:latin typeface="Arial"/>
                <a:cs typeface="Arial"/>
              </a:rPr>
              <a:t>Reason for </a:t>
            </a:r>
            <a:r>
              <a:rPr lang="en-US" sz="1400" b="1" dirty="0" smtClean="0">
                <a:solidFill>
                  <a:srgbClr val="091D5D"/>
                </a:solidFill>
                <a:latin typeface="Arial"/>
                <a:cs typeface="Arial"/>
              </a:rPr>
              <a:t>Modification</a:t>
            </a:r>
            <a:endParaRPr lang="en-US" sz="1400" b="1" dirty="0">
              <a:solidFill>
                <a:srgbClr val="091D5D"/>
              </a:solidFill>
              <a:latin typeface="Arial"/>
              <a:cs typeface="Arial"/>
            </a:endParaRPr>
          </a:p>
          <a:p>
            <a:pPr marL="12700">
              <a:lnSpc>
                <a:spcPct val="100000"/>
              </a:lnSpc>
            </a:pPr>
            <a:endParaRPr lang="en-US" sz="12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The system will display the Modifications Review Switchboard. Select “Add New Modification”</a:t>
            </a:r>
            <a:endParaRPr lang="en-US" sz="1400" dirty="0">
              <a:solidFill>
                <a:srgbClr val="091D5D"/>
              </a:solidFill>
              <a:latin typeface="Arial"/>
              <a:cs typeface="Arial"/>
            </a:endParaRPr>
          </a:p>
          <a:p>
            <a:pPr>
              <a:lnSpc>
                <a:spcPct val="100000"/>
              </a:lnSpc>
            </a:pPr>
            <a:endParaRPr lang="en-US" sz="1400" dirty="0" smtClean="0">
              <a:solidFill>
                <a:srgbClr val="091D5D"/>
              </a:solidFill>
              <a:latin typeface="Arial"/>
              <a:cs typeface="Arial"/>
            </a:endParaRPr>
          </a:p>
        </p:txBody>
      </p:sp>
      <p:sp>
        <p:nvSpPr>
          <p:cNvPr id="4" name="Slide Number Placeholder 3"/>
          <p:cNvSpPr>
            <a:spLocks noGrp="1"/>
          </p:cNvSpPr>
          <p:nvPr>
            <p:ph type="sldNum" sz="quarter" idx="4"/>
          </p:nvPr>
        </p:nvSpPr>
        <p:spPr/>
        <p:txBody>
          <a:bodyPr/>
          <a:lstStyle/>
          <a:p>
            <a:pPr algn="r"/>
            <a:fld id="{93CA38EC-34E5-412A-90B1-E05B44BCB646}" type="slidenum">
              <a:rPr lang="en-US" smtClean="0"/>
              <a:pPr algn="r"/>
              <a:t>21</a:t>
            </a:fld>
            <a:endParaRPr lang="en-US" dirty="0"/>
          </a:p>
        </p:txBody>
      </p:sp>
      <p:grpSp>
        <p:nvGrpSpPr>
          <p:cNvPr id="34" name="Group 33"/>
          <p:cNvGrpSpPr/>
          <p:nvPr/>
        </p:nvGrpSpPr>
        <p:grpSpPr>
          <a:xfrm>
            <a:off x="613410" y="1066800"/>
            <a:ext cx="7917180" cy="880999"/>
            <a:chOff x="613410" y="1143000"/>
            <a:chExt cx="7917180" cy="880999"/>
          </a:xfrm>
          <a:noFill/>
        </p:grpSpPr>
        <p:grpSp>
          <p:nvGrpSpPr>
            <p:cNvPr id="36" name="Group 35"/>
            <p:cNvGrpSpPr/>
            <p:nvPr/>
          </p:nvGrpSpPr>
          <p:grpSpPr>
            <a:xfrm>
              <a:off x="613410" y="1144524"/>
              <a:ext cx="982980" cy="879475"/>
              <a:chOff x="1789176" y="1144524"/>
              <a:chExt cx="982980" cy="879475"/>
            </a:xfrm>
            <a:grpFill/>
          </p:grpSpPr>
          <p:sp>
            <p:nvSpPr>
              <p:cNvPr id="62"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3"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37" name="Group 36"/>
            <p:cNvGrpSpPr/>
            <p:nvPr/>
          </p:nvGrpSpPr>
          <p:grpSpPr>
            <a:xfrm>
              <a:off x="1766316" y="1143000"/>
              <a:ext cx="990600" cy="879475"/>
              <a:chOff x="2971800" y="1143000"/>
              <a:chExt cx="990600" cy="879475"/>
            </a:xfrm>
            <a:grpFill/>
          </p:grpSpPr>
          <p:sp>
            <p:nvSpPr>
              <p:cNvPr id="60"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61"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smtClean="0">
                    <a:solidFill>
                      <a:srgbClr val="1F497D"/>
                    </a:solidFill>
                    <a:latin typeface="Arial"/>
                    <a:cs typeface="Arial"/>
                  </a:rPr>
                  <a:t>Click “Add New Modification” </a:t>
                </a:r>
                <a:r>
                  <a:rPr lang="en-US" sz="1000" spc="-15" dirty="0">
                    <a:solidFill>
                      <a:srgbClr val="1F497D"/>
                    </a:solidFill>
                    <a:latin typeface="Arial"/>
                    <a:cs typeface="Arial"/>
                  </a:rPr>
                  <a:t>&amp;</a:t>
                </a:r>
                <a:endParaRPr lang="en-US" sz="1000" spc="-15" dirty="0" smtClean="0">
                  <a:solidFill>
                    <a:srgbClr val="1F497D"/>
                  </a:solidFill>
                  <a:latin typeface="Arial"/>
                  <a:cs typeface="Arial"/>
                </a:endParaRPr>
              </a:p>
              <a:p>
                <a:pPr algn="ctr"/>
                <a:r>
                  <a:rPr lang="en-US" sz="1000" spc="-10" dirty="0" smtClean="0">
                    <a:solidFill>
                      <a:srgbClr val="1F497D"/>
                    </a:solidFill>
                    <a:latin typeface="Arial"/>
                    <a:cs typeface="Arial"/>
                  </a:rPr>
                  <a:t>Enter 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smtClean="0">
                  <a:solidFill>
                    <a:srgbClr val="1F497D"/>
                  </a:solidFill>
                  <a:latin typeface="Arial"/>
                  <a:cs typeface="Arial"/>
                </a:endParaRPr>
              </a:p>
            </p:txBody>
          </p:sp>
        </p:grpSp>
        <p:grpSp>
          <p:nvGrpSpPr>
            <p:cNvPr id="38" name="Group 37"/>
            <p:cNvGrpSpPr/>
            <p:nvPr/>
          </p:nvGrpSpPr>
          <p:grpSpPr>
            <a:xfrm>
              <a:off x="2926842" y="1143000"/>
              <a:ext cx="982980" cy="879475"/>
              <a:chOff x="4075176" y="1143000"/>
              <a:chExt cx="982980" cy="879475"/>
            </a:xfrm>
            <a:grpFill/>
          </p:grpSpPr>
          <p:sp>
            <p:nvSpPr>
              <p:cNvPr id="58"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9"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39" name="Group 38"/>
            <p:cNvGrpSpPr/>
            <p:nvPr/>
          </p:nvGrpSpPr>
          <p:grpSpPr>
            <a:xfrm>
              <a:off x="4079748" y="1143000"/>
              <a:ext cx="982980" cy="879475"/>
              <a:chOff x="5218176" y="1143000"/>
              <a:chExt cx="982980" cy="879475"/>
            </a:xfrm>
            <a:grpFill/>
          </p:grpSpPr>
          <p:sp>
            <p:nvSpPr>
              <p:cNvPr id="56"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7"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a:t>
                </a:r>
                <a:r>
                  <a:rPr lang="en-US" sz="1000" spc="-10" dirty="0" smtClean="0">
                    <a:solidFill>
                      <a:srgbClr val="1F497D"/>
                    </a:solidFill>
                    <a:latin typeface="Arial"/>
                    <a:cs typeface="Arial"/>
                  </a:rPr>
                  <a:t>Modification </a:t>
                </a:r>
                <a:r>
                  <a:rPr lang="en-US" sz="1000" spc="-10" dirty="0">
                    <a:solidFill>
                      <a:srgbClr val="1F497D"/>
                    </a:solidFill>
                    <a:latin typeface="Arial"/>
                    <a:cs typeface="Arial"/>
                  </a:rPr>
                  <a:t>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40" name="Group 39"/>
            <p:cNvGrpSpPr/>
            <p:nvPr/>
          </p:nvGrpSpPr>
          <p:grpSpPr>
            <a:xfrm>
              <a:off x="5232654" y="1143000"/>
              <a:ext cx="982980" cy="879475"/>
              <a:chOff x="6408420" y="1143000"/>
              <a:chExt cx="982980" cy="879475"/>
            </a:xfrm>
            <a:grpFill/>
          </p:grpSpPr>
          <p:sp>
            <p:nvSpPr>
              <p:cNvPr id="54"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5"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41" name="Straight Arrow Connector 40"/>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6368034" y="1143000"/>
              <a:ext cx="982980" cy="879475"/>
              <a:chOff x="6408420" y="1143000"/>
              <a:chExt cx="982980" cy="879475"/>
            </a:xfrm>
            <a:grpFill/>
          </p:grpSpPr>
          <p:sp>
            <p:nvSpPr>
              <p:cNvPr id="52"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3"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46" name="Straight Arrow Connector 45"/>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7547610" y="1143000"/>
              <a:ext cx="982980" cy="879475"/>
              <a:chOff x="6408420" y="1143000"/>
              <a:chExt cx="982980" cy="879475"/>
            </a:xfrm>
            <a:grpFill/>
          </p:grpSpPr>
          <p:sp>
            <p:nvSpPr>
              <p:cNvPr id="49"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1"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AOD Review and Approve</a:t>
                </a:r>
                <a:endParaRPr sz="1000" dirty="0">
                  <a:latin typeface="Arial"/>
                  <a:cs typeface="Arial"/>
                </a:endParaRPr>
              </a:p>
            </p:txBody>
          </p:sp>
        </p:grpSp>
        <p:cxnSp>
          <p:nvCxnSpPr>
            <p:cNvPr id="48" name="Straight Arrow Connector 47"/>
            <p:cNvCxnSpPr/>
            <p:nvPr/>
          </p:nvCxnSpPr>
          <p:spPr>
            <a:xfrm>
              <a:off x="737616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5" name="object 6"/>
          <p:cNvSpPr/>
          <p:nvPr/>
        </p:nvSpPr>
        <p:spPr>
          <a:xfrm>
            <a:off x="7924800" y="4953000"/>
            <a:ext cx="948473" cy="228600"/>
          </a:xfrm>
          <a:custGeom>
            <a:avLst/>
            <a:gdLst/>
            <a:ahLst/>
            <a:cxnLst/>
            <a:rect l="l" t="t" r="r" b="b"/>
            <a:pathLst>
              <a:path w="3418840" h="2364104">
                <a:moveTo>
                  <a:pt x="3418332" y="2363724"/>
                </a:moveTo>
                <a:lnTo>
                  <a:pt x="0" y="2363724"/>
                </a:lnTo>
                <a:lnTo>
                  <a:pt x="0" y="0"/>
                </a:lnTo>
                <a:lnTo>
                  <a:pt x="3418332" y="0"/>
                </a:lnTo>
                <a:lnTo>
                  <a:pt x="3418332" y="2363724"/>
                </a:lnTo>
                <a:close/>
              </a:path>
            </a:pathLst>
          </a:custGeom>
          <a:ln w="38100">
            <a:solidFill>
              <a:srgbClr val="00B0F0"/>
            </a:solidFill>
          </a:ln>
        </p:spPr>
        <p:txBody>
          <a:bodyPr wrap="square" lIns="0" tIns="0" rIns="0" bIns="0" rtlCol="0"/>
          <a:lstStyle/>
          <a:p>
            <a:endParaRPr dirty="0"/>
          </a:p>
        </p:txBody>
      </p:sp>
      <p:sp>
        <p:nvSpPr>
          <p:cNvPr id="68" name="object 6"/>
          <p:cNvSpPr/>
          <p:nvPr/>
        </p:nvSpPr>
        <p:spPr>
          <a:xfrm>
            <a:off x="6096000" y="3124200"/>
            <a:ext cx="1524000" cy="304800"/>
          </a:xfrm>
          <a:custGeom>
            <a:avLst/>
            <a:gdLst/>
            <a:ahLst/>
            <a:cxnLst/>
            <a:rect l="l" t="t" r="r" b="b"/>
            <a:pathLst>
              <a:path w="3418840" h="2364104">
                <a:moveTo>
                  <a:pt x="3418332" y="2363724"/>
                </a:moveTo>
                <a:lnTo>
                  <a:pt x="0" y="2363724"/>
                </a:lnTo>
                <a:lnTo>
                  <a:pt x="0" y="0"/>
                </a:lnTo>
                <a:lnTo>
                  <a:pt x="3418332" y="0"/>
                </a:lnTo>
                <a:lnTo>
                  <a:pt x="3418332" y="2363724"/>
                </a:lnTo>
                <a:close/>
              </a:path>
            </a:pathLst>
          </a:custGeom>
          <a:ln w="38100">
            <a:solidFill>
              <a:srgbClr val="00B0F0"/>
            </a:solidFill>
          </a:ln>
        </p:spPr>
        <p:txBody>
          <a:bodyPr wrap="square" lIns="0" tIns="0" rIns="0" bIns="0" rtlCol="0"/>
          <a:lstStyle/>
          <a:p>
            <a:endParaRPr dirty="0"/>
          </a:p>
        </p:txBody>
      </p:sp>
      <p:cxnSp>
        <p:nvCxnSpPr>
          <p:cNvPr id="69" name="Straight Arrow Connector 68"/>
          <p:cNvCxnSpPr/>
          <p:nvPr/>
        </p:nvCxnSpPr>
        <p:spPr>
          <a:xfrm flipH="1" flipV="1">
            <a:off x="6934200" y="3429000"/>
            <a:ext cx="990600" cy="15240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64"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20" dirty="0" smtClean="0"/>
              <a:t>SC </a:t>
            </a:r>
            <a:r>
              <a:rPr lang="en-US" spc="-5" dirty="0" smtClean="0"/>
              <a:t>Initiates </a:t>
            </a:r>
            <a:r>
              <a:rPr lang="en-US" spc="-5" dirty="0"/>
              <a:t>a </a:t>
            </a:r>
            <a:r>
              <a:rPr lang="en-US" spc="-5" dirty="0" smtClean="0"/>
              <a:t>Modification</a:t>
            </a:r>
            <a:endParaRPr spc="-5" dirty="0"/>
          </a:p>
        </p:txBody>
      </p:sp>
    </p:spTree>
    <p:extLst>
      <p:ext uri="{BB962C8B-B14F-4D97-AF65-F5344CB8AC3E}">
        <p14:creationId xmlns:p14="http://schemas.microsoft.com/office/powerpoint/2010/main" val="27669505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7502326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5618"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5"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20" dirty="0" smtClean="0"/>
              <a:t>SC </a:t>
            </a:r>
            <a:r>
              <a:rPr lang="en-US" spc="-5" dirty="0" smtClean="0"/>
              <a:t>Initiates </a:t>
            </a:r>
            <a:r>
              <a:rPr lang="en-US" spc="-5" dirty="0"/>
              <a:t>a </a:t>
            </a:r>
            <a:r>
              <a:rPr lang="en-US" spc="-5" dirty="0" smtClean="0"/>
              <a:t>Modification</a:t>
            </a:r>
            <a:endParaRPr spc="-5" dirty="0"/>
          </a:p>
        </p:txBody>
      </p:sp>
      <p:sp>
        <p:nvSpPr>
          <p:cNvPr id="50" name="object 6"/>
          <p:cNvSpPr txBox="1"/>
          <p:nvPr/>
        </p:nvSpPr>
        <p:spPr>
          <a:xfrm>
            <a:off x="535940" y="2057400"/>
            <a:ext cx="7947659" cy="615553"/>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2</a:t>
            </a:r>
            <a:r>
              <a:rPr lang="en-US" sz="1400" b="1" dirty="0">
                <a:solidFill>
                  <a:srgbClr val="091D5D"/>
                </a:solidFill>
                <a:latin typeface="Arial"/>
                <a:cs typeface="Arial"/>
              </a:rPr>
              <a:t>: Click on “Add </a:t>
            </a:r>
            <a:r>
              <a:rPr lang="en-US" sz="1400" b="1" dirty="0" smtClean="0">
                <a:solidFill>
                  <a:srgbClr val="091D5D"/>
                </a:solidFill>
                <a:latin typeface="Arial"/>
                <a:cs typeface="Arial"/>
              </a:rPr>
              <a:t>New Modification” </a:t>
            </a:r>
            <a:r>
              <a:rPr lang="en-US" sz="1400" b="1" dirty="0">
                <a:solidFill>
                  <a:srgbClr val="091D5D"/>
                </a:solidFill>
                <a:latin typeface="Arial"/>
                <a:cs typeface="Arial"/>
              </a:rPr>
              <a:t>and Enter Reason for </a:t>
            </a:r>
            <a:r>
              <a:rPr lang="en-US" sz="1400" b="1" dirty="0" smtClean="0">
                <a:solidFill>
                  <a:srgbClr val="091D5D"/>
                </a:solidFill>
                <a:latin typeface="Arial"/>
                <a:cs typeface="Arial"/>
              </a:rPr>
              <a:t>Modification</a:t>
            </a:r>
            <a:endParaRPr lang="en-US" sz="1400" b="1" dirty="0">
              <a:solidFill>
                <a:srgbClr val="091D5D"/>
              </a:solidFill>
              <a:latin typeface="Arial"/>
              <a:cs typeface="Arial"/>
            </a:endParaRPr>
          </a:p>
          <a:p>
            <a:pPr>
              <a:lnSpc>
                <a:spcPct val="100000"/>
              </a:lnSpc>
            </a:pPr>
            <a:endParaRPr lang="en-US" sz="12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The </a:t>
            </a:r>
            <a:r>
              <a:rPr lang="en-US" sz="1400" dirty="0">
                <a:solidFill>
                  <a:srgbClr val="091D5D"/>
                </a:solidFill>
                <a:latin typeface="Arial"/>
                <a:cs typeface="Arial"/>
              </a:rPr>
              <a:t>system will display the </a:t>
            </a:r>
            <a:r>
              <a:rPr lang="en-US" sz="1400" dirty="0" smtClean="0">
                <a:solidFill>
                  <a:srgbClr val="091D5D"/>
                </a:solidFill>
                <a:latin typeface="Arial"/>
                <a:cs typeface="Arial"/>
              </a:rPr>
              <a:t>Modification Details page. </a:t>
            </a:r>
          </a:p>
        </p:txBody>
      </p:sp>
      <p:sp>
        <p:nvSpPr>
          <p:cNvPr id="5" name="Slide Number Placeholder 4"/>
          <p:cNvSpPr>
            <a:spLocks noGrp="1"/>
          </p:cNvSpPr>
          <p:nvPr>
            <p:ph type="sldNum" sz="quarter" idx="4"/>
          </p:nvPr>
        </p:nvSpPr>
        <p:spPr>
          <a:xfrm>
            <a:off x="6457950" y="6443426"/>
            <a:ext cx="2057400" cy="365125"/>
          </a:xfrm>
        </p:spPr>
        <p:txBody>
          <a:bodyPr/>
          <a:lstStyle/>
          <a:p>
            <a:pPr algn="r"/>
            <a:fld id="{93CA38EC-34E5-412A-90B1-E05B44BCB646}" type="slidenum">
              <a:rPr lang="en-US" smtClean="0"/>
              <a:pPr algn="r"/>
              <a:t>22</a:t>
            </a:fld>
            <a:endParaRPr lang="en-US" dirty="0"/>
          </a:p>
        </p:txBody>
      </p:sp>
      <p:grpSp>
        <p:nvGrpSpPr>
          <p:cNvPr id="36" name="Group 35"/>
          <p:cNvGrpSpPr/>
          <p:nvPr/>
        </p:nvGrpSpPr>
        <p:grpSpPr>
          <a:xfrm>
            <a:off x="613410" y="1066800"/>
            <a:ext cx="7917180" cy="923330"/>
            <a:chOff x="613410" y="1143000"/>
            <a:chExt cx="7917180" cy="923330"/>
          </a:xfrm>
          <a:noFill/>
        </p:grpSpPr>
        <p:grpSp>
          <p:nvGrpSpPr>
            <p:cNvPr id="37" name="Group 36"/>
            <p:cNvGrpSpPr/>
            <p:nvPr/>
          </p:nvGrpSpPr>
          <p:grpSpPr>
            <a:xfrm>
              <a:off x="613410" y="1144524"/>
              <a:ext cx="982980" cy="879475"/>
              <a:chOff x="1789176" y="1144524"/>
              <a:chExt cx="982980" cy="879475"/>
            </a:xfrm>
            <a:grpFill/>
          </p:grpSpPr>
          <p:sp>
            <p:nvSpPr>
              <p:cNvPr id="64"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3"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38" name="Group 37"/>
            <p:cNvGrpSpPr/>
            <p:nvPr/>
          </p:nvGrpSpPr>
          <p:grpSpPr>
            <a:xfrm>
              <a:off x="1766316" y="1143000"/>
              <a:ext cx="990600" cy="923330"/>
              <a:chOff x="2971800" y="1143000"/>
              <a:chExt cx="990600" cy="923330"/>
            </a:xfrm>
            <a:grpFill/>
          </p:grpSpPr>
          <p:sp>
            <p:nvSpPr>
              <p:cNvPr id="62"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63"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a:t>
                </a:r>
                <a:r>
                  <a:rPr lang="en-US" sz="1000" spc="-15" dirty="0" smtClean="0">
                    <a:solidFill>
                      <a:srgbClr val="1F497D"/>
                    </a:solidFill>
                    <a:latin typeface="Arial"/>
                    <a:cs typeface="Arial"/>
                  </a:rPr>
                  <a:t>Modification” </a:t>
                </a:r>
                <a:r>
                  <a:rPr lang="en-US" sz="1000" spc="-15" dirty="0">
                    <a:solidFill>
                      <a:srgbClr val="1F497D"/>
                    </a:solidFill>
                    <a:latin typeface="Arial"/>
                    <a:cs typeface="Arial"/>
                  </a:rPr>
                  <a:t>&amp;</a:t>
                </a:r>
              </a:p>
              <a:p>
                <a:pPr algn="ctr"/>
                <a:r>
                  <a:rPr lang="en-US" sz="1000" spc="-10" dirty="0">
                    <a:solidFill>
                      <a:srgbClr val="1F497D"/>
                    </a:solidFill>
                    <a:latin typeface="Arial"/>
                    <a:cs typeface="Arial"/>
                  </a:rPr>
                  <a:t>Enter </a:t>
                </a:r>
                <a:r>
                  <a:rPr lang="en-US" sz="1000" spc="-10" dirty="0" smtClean="0">
                    <a:solidFill>
                      <a:srgbClr val="1F497D"/>
                    </a:solidFill>
                    <a:latin typeface="Arial"/>
                    <a:cs typeface="Arial"/>
                  </a:rPr>
                  <a:t>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39" name="Group 38"/>
            <p:cNvGrpSpPr/>
            <p:nvPr/>
          </p:nvGrpSpPr>
          <p:grpSpPr>
            <a:xfrm>
              <a:off x="2926842" y="1143000"/>
              <a:ext cx="982980" cy="879475"/>
              <a:chOff x="4075176" y="1143000"/>
              <a:chExt cx="982980" cy="879475"/>
            </a:xfrm>
            <a:grpFill/>
          </p:grpSpPr>
          <p:sp>
            <p:nvSpPr>
              <p:cNvPr id="60"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1"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40" name="Group 39"/>
            <p:cNvGrpSpPr/>
            <p:nvPr/>
          </p:nvGrpSpPr>
          <p:grpSpPr>
            <a:xfrm>
              <a:off x="4079748" y="1143000"/>
              <a:ext cx="982980" cy="879475"/>
              <a:chOff x="5218176" y="1143000"/>
              <a:chExt cx="982980" cy="879475"/>
            </a:xfrm>
            <a:grpFill/>
          </p:grpSpPr>
          <p:sp>
            <p:nvSpPr>
              <p:cNvPr id="58"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9"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a:t>
                </a:r>
                <a:r>
                  <a:rPr lang="en-US" sz="1000" spc="-10" dirty="0" smtClean="0">
                    <a:solidFill>
                      <a:srgbClr val="1F497D"/>
                    </a:solidFill>
                    <a:latin typeface="Arial"/>
                    <a:cs typeface="Arial"/>
                  </a:rPr>
                  <a:t>Modification </a:t>
                </a:r>
                <a:r>
                  <a:rPr lang="en-US" sz="1000" spc="-10" dirty="0">
                    <a:solidFill>
                      <a:srgbClr val="1F497D"/>
                    </a:solidFill>
                    <a:latin typeface="Arial"/>
                    <a:cs typeface="Arial"/>
                  </a:rPr>
                  <a:t>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41" name="Group 40"/>
            <p:cNvGrpSpPr/>
            <p:nvPr/>
          </p:nvGrpSpPr>
          <p:grpSpPr>
            <a:xfrm>
              <a:off x="5232654" y="1143000"/>
              <a:ext cx="982980" cy="879475"/>
              <a:chOff x="6408420" y="1143000"/>
              <a:chExt cx="982980" cy="879475"/>
            </a:xfrm>
            <a:grpFill/>
          </p:grpSpPr>
          <p:sp>
            <p:nvSpPr>
              <p:cNvPr id="56"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7"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42" name="Straight Arrow Connector 41"/>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6368034" y="1143000"/>
              <a:ext cx="982980" cy="879475"/>
              <a:chOff x="6408420" y="1143000"/>
              <a:chExt cx="982980" cy="879475"/>
            </a:xfrm>
            <a:grpFill/>
          </p:grpSpPr>
          <p:sp>
            <p:nvSpPr>
              <p:cNvPr id="54"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5"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47" name="Straight Arrow Connector 46"/>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7547610" y="1143000"/>
              <a:ext cx="982980" cy="879475"/>
              <a:chOff x="6408420" y="1143000"/>
              <a:chExt cx="982980" cy="879475"/>
            </a:xfrm>
            <a:grpFill/>
          </p:grpSpPr>
          <p:sp>
            <p:nvSpPr>
              <p:cNvPr id="52"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3"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AOD Review and Approve</a:t>
                </a:r>
                <a:endParaRPr sz="1000" dirty="0">
                  <a:latin typeface="Arial"/>
                  <a:cs typeface="Arial"/>
                </a:endParaRPr>
              </a:p>
            </p:txBody>
          </p:sp>
        </p:grpSp>
        <p:cxnSp>
          <p:nvCxnSpPr>
            <p:cNvPr id="51" name="Straight Arrow Connector 50"/>
            <p:cNvCxnSpPr/>
            <p:nvPr/>
          </p:nvCxnSpPr>
          <p:spPr>
            <a:xfrm>
              <a:off x="737616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p:nvPicPr>
        <p:blipFill>
          <a:blip r:embed="rId7"/>
          <a:stretch>
            <a:fillRect/>
          </a:stretch>
        </p:blipFill>
        <p:spPr>
          <a:xfrm>
            <a:off x="639976" y="3124200"/>
            <a:ext cx="7864048" cy="3670164"/>
          </a:xfrm>
          <a:prstGeom prst="rect">
            <a:avLst/>
          </a:prstGeom>
          <a:ln>
            <a:solidFill>
              <a:schemeClr val="tx1"/>
            </a:solidFill>
          </a:ln>
        </p:spPr>
      </p:pic>
      <p:pic>
        <p:nvPicPr>
          <p:cNvPr id="6" name="Picture 5"/>
          <p:cNvPicPr>
            <a:picLocks noChangeAspect="1"/>
          </p:cNvPicPr>
          <p:nvPr/>
        </p:nvPicPr>
        <p:blipFill rotWithShape="1">
          <a:blip r:embed="rId8"/>
          <a:srcRect b="30760"/>
          <a:stretch/>
        </p:blipFill>
        <p:spPr>
          <a:xfrm>
            <a:off x="4582200" y="3429001"/>
            <a:ext cx="1666667" cy="514350"/>
          </a:xfrm>
          <a:prstGeom prst="rect">
            <a:avLst/>
          </a:prstGeom>
          <a:ln w="38100">
            <a:solidFill>
              <a:srgbClr val="00A1DE"/>
            </a:solidFill>
          </a:ln>
        </p:spPr>
      </p:pic>
      <p:sp>
        <p:nvSpPr>
          <p:cNvPr id="48" name="object 25"/>
          <p:cNvSpPr/>
          <p:nvPr/>
        </p:nvSpPr>
        <p:spPr>
          <a:xfrm>
            <a:off x="685800" y="3505200"/>
            <a:ext cx="1066800" cy="3048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66" name="Straight Arrow Connector 65"/>
          <p:cNvCxnSpPr/>
          <p:nvPr/>
        </p:nvCxnSpPr>
        <p:spPr>
          <a:xfrm flipV="1">
            <a:off x="1752600" y="3657600"/>
            <a:ext cx="2743200" cy="824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4223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7502326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9542"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5"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20" dirty="0" smtClean="0"/>
              <a:t>SC </a:t>
            </a:r>
            <a:r>
              <a:rPr lang="en-US" spc="-5" dirty="0" smtClean="0"/>
              <a:t>Initiates </a:t>
            </a:r>
            <a:r>
              <a:rPr lang="en-US" spc="-5" dirty="0"/>
              <a:t>a </a:t>
            </a:r>
            <a:r>
              <a:rPr lang="en-US" spc="-5" dirty="0" smtClean="0"/>
              <a:t>Modification</a:t>
            </a:r>
            <a:endParaRPr spc="-5" dirty="0"/>
          </a:p>
        </p:txBody>
      </p:sp>
      <p:sp>
        <p:nvSpPr>
          <p:cNvPr id="50" name="object 6"/>
          <p:cNvSpPr txBox="1"/>
          <p:nvPr/>
        </p:nvSpPr>
        <p:spPr>
          <a:xfrm>
            <a:off x="535940" y="2057400"/>
            <a:ext cx="7947659" cy="830997"/>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2</a:t>
            </a:r>
            <a:r>
              <a:rPr lang="en-US" sz="1400" b="1" dirty="0">
                <a:solidFill>
                  <a:srgbClr val="091D5D"/>
                </a:solidFill>
                <a:latin typeface="Arial"/>
                <a:cs typeface="Arial"/>
              </a:rPr>
              <a:t>: Click on “Add </a:t>
            </a:r>
            <a:r>
              <a:rPr lang="en-US" sz="1400" b="1" dirty="0" smtClean="0">
                <a:solidFill>
                  <a:srgbClr val="091D5D"/>
                </a:solidFill>
                <a:latin typeface="Arial"/>
                <a:cs typeface="Arial"/>
              </a:rPr>
              <a:t>New Modification” </a:t>
            </a:r>
            <a:r>
              <a:rPr lang="en-US" sz="1400" b="1" dirty="0">
                <a:solidFill>
                  <a:srgbClr val="091D5D"/>
                </a:solidFill>
                <a:latin typeface="Arial"/>
                <a:cs typeface="Arial"/>
              </a:rPr>
              <a:t>and Enter Reason for </a:t>
            </a:r>
            <a:r>
              <a:rPr lang="en-US" sz="1400" b="1" dirty="0" smtClean="0">
                <a:solidFill>
                  <a:srgbClr val="091D5D"/>
                </a:solidFill>
                <a:latin typeface="Arial"/>
                <a:cs typeface="Arial"/>
              </a:rPr>
              <a:t>Modification</a:t>
            </a:r>
            <a:endParaRPr lang="en-US" sz="1400" b="1" dirty="0">
              <a:solidFill>
                <a:srgbClr val="091D5D"/>
              </a:solidFill>
              <a:latin typeface="Arial"/>
              <a:cs typeface="Arial"/>
            </a:endParaRPr>
          </a:p>
          <a:p>
            <a:pPr>
              <a:lnSpc>
                <a:spcPct val="100000"/>
              </a:lnSpc>
            </a:pPr>
            <a:endParaRPr lang="en-US" sz="12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Insert comments into the Modification Reason text box.</a:t>
            </a:r>
            <a:endParaRPr lang="en-US" sz="1400" dirty="0">
              <a:solidFill>
                <a:srgbClr val="091D5D"/>
              </a:solidFill>
              <a:latin typeface="Arial"/>
              <a:cs typeface="Arial"/>
            </a:endParaRPr>
          </a:p>
          <a:p>
            <a:pPr>
              <a:lnSpc>
                <a:spcPct val="100000"/>
              </a:lnSpc>
            </a:pPr>
            <a:endParaRPr lang="en-US" sz="1400" dirty="0" smtClean="0">
              <a:solidFill>
                <a:srgbClr val="091D5D"/>
              </a:solidFill>
              <a:latin typeface="Arial"/>
              <a:cs typeface="Arial"/>
            </a:endParaRPr>
          </a:p>
        </p:txBody>
      </p:sp>
      <p:sp>
        <p:nvSpPr>
          <p:cNvPr id="5" name="Slide Number Placeholder 4"/>
          <p:cNvSpPr>
            <a:spLocks noGrp="1"/>
          </p:cNvSpPr>
          <p:nvPr>
            <p:ph type="sldNum" sz="quarter" idx="4"/>
          </p:nvPr>
        </p:nvSpPr>
        <p:spPr>
          <a:xfrm>
            <a:off x="6457950" y="6443426"/>
            <a:ext cx="2057400" cy="365125"/>
          </a:xfrm>
        </p:spPr>
        <p:txBody>
          <a:bodyPr/>
          <a:lstStyle/>
          <a:p>
            <a:pPr algn="r"/>
            <a:fld id="{93CA38EC-34E5-412A-90B1-E05B44BCB646}" type="slidenum">
              <a:rPr lang="en-US" smtClean="0"/>
              <a:pPr algn="r"/>
              <a:t>23</a:t>
            </a:fld>
            <a:endParaRPr lang="en-US" dirty="0"/>
          </a:p>
        </p:txBody>
      </p:sp>
      <p:grpSp>
        <p:nvGrpSpPr>
          <p:cNvPr id="36" name="Group 35"/>
          <p:cNvGrpSpPr/>
          <p:nvPr/>
        </p:nvGrpSpPr>
        <p:grpSpPr>
          <a:xfrm>
            <a:off x="613410" y="1066800"/>
            <a:ext cx="7917180" cy="923330"/>
            <a:chOff x="613410" y="1143000"/>
            <a:chExt cx="7917180" cy="923330"/>
          </a:xfrm>
          <a:noFill/>
        </p:grpSpPr>
        <p:grpSp>
          <p:nvGrpSpPr>
            <p:cNvPr id="37" name="Group 36"/>
            <p:cNvGrpSpPr/>
            <p:nvPr/>
          </p:nvGrpSpPr>
          <p:grpSpPr>
            <a:xfrm>
              <a:off x="613410" y="1144524"/>
              <a:ext cx="982980" cy="879475"/>
              <a:chOff x="1789176" y="1144524"/>
              <a:chExt cx="982980" cy="879475"/>
            </a:xfrm>
            <a:grpFill/>
          </p:grpSpPr>
          <p:sp>
            <p:nvSpPr>
              <p:cNvPr id="64"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3"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38" name="Group 37"/>
            <p:cNvGrpSpPr/>
            <p:nvPr/>
          </p:nvGrpSpPr>
          <p:grpSpPr>
            <a:xfrm>
              <a:off x="1766316" y="1143000"/>
              <a:ext cx="990600" cy="923330"/>
              <a:chOff x="2971800" y="1143000"/>
              <a:chExt cx="990600" cy="923330"/>
            </a:xfrm>
            <a:grpFill/>
          </p:grpSpPr>
          <p:sp>
            <p:nvSpPr>
              <p:cNvPr id="62"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63"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a:t>
                </a:r>
                <a:r>
                  <a:rPr lang="en-US" sz="1000" spc="-15" dirty="0" smtClean="0">
                    <a:solidFill>
                      <a:srgbClr val="1F497D"/>
                    </a:solidFill>
                    <a:latin typeface="Arial"/>
                    <a:cs typeface="Arial"/>
                  </a:rPr>
                  <a:t>Modification” </a:t>
                </a:r>
                <a:r>
                  <a:rPr lang="en-US" sz="1000" spc="-15" dirty="0">
                    <a:solidFill>
                      <a:srgbClr val="1F497D"/>
                    </a:solidFill>
                    <a:latin typeface="Arial"/>
                    <a:cs typeface="Arial"/>
                  </a:rPr>
                  <a:t>&amp;</a:t>
                </a:r>
              </a:p>
              <a:p>
                <a:pPr algn="ctr"/>
                <a:r>
                  <a:rPr lang="en-US" sz="1000" spc="-10" dirty="0">
                    <a:solidFill>
                      <a:srgbClr val="1F497D"/>
                    </a:solidFill>
                    <a:latin typeface="Arial"/>
                    <a:cs typeface="Arial"/>
                  </a:rPr>
                  <a:t>Enter </a:t>
                </a:r>
                <a:r>
                  <a:rPr lang="en-US" sz="1000" spc="-10" dirty="0" smtClean="0">
                    <a:solidFill>
                      <a:srgbClr val="1F497D"/>
                    </a:solidFill>
                    <a:latin typeface="Arial"/>
                    <a:cs typeface="Arial"/>
                  </a:rPr>
                  <a:t>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39" name="Group 38"/>
            <p:cNvGrpSpPr/>
            <p:nvPr/>
          </p:nvGrpSpPr>
          <p:grpSpPr>
            <a:xfrm>
              <a:off x="2926842" y="1143000"/>
              <a:ext cx="982980" cy="879475"/>
              <a:chOff x="4075176" y="1143000"/>
              <a:chExt cx="982980" cy="879475"/>
            </a:xfrm>
            <a:grpFill/>
          </p:grpSpPr>
          <p:sp>
            <p:nvSpPr>
              <p:cNvPr id="60"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1"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40" name="Group 39"/>
            <p:cNvGrpSpPr/>
            <p:nvPr/>
          </p:nvGrpSpPr>
          <p:grpSpPr>
            <a:xfrm>
              <a:off x="4079748" y="1143000"/>
              <a:ext cx="982980" cy="879475"/>
              <a:chOff x="5218176" y="1143000"/>
              <a:chExt cx="982980" cy="879475"/>
            </a:xfrm>
            <a:grpFill/>
          </p:grpSpPr>
          <p:sp>
            <p:nvSpPr>
              <p:cNvPr id="58"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9"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a:t>
                </a:r>
                <a:r>
                  <a:rPr lang="en-US" sz="1000" spc="-10" dirty="0" smtClean="0">
                    <a:solidFill>
                      <a:srgbClr val="1F497D"/>
                    </a:solidFill>
                    <a:latin typeface="Arial"/>
                    <a:cs typeface="Arial"/>
                  </a:rPr>
                  <a:t>Modification </a:t>
                </a:r>
                <a:r>
                  <a:rPr lang="en-US" sz="1000" spc="-10" dirty="0">
                    <a:solidFill>
                      <a:srgbClr val="1F497D"/>
                    </a:solidFill>
                    <a:latin typeface="Arial"/>
                    <a:cs typeface="Arial"/>
                  </a:rPr>
                  <a:t>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41" name="Group 40"/>
            <p:cNvGrpSpPr/>
            <p:nvPr/>
          </p:nvGrpSpPr>
          <p:grpSpPr>
            <a:xfrm>
              <a:off x="5232654" y="1143000"/>
              <a:ext cx="982980" cy="879475"/>
              <a:chOff x="6408420" y="1143000"/>
              <a:chExt cx="982980" cy="879475"/>
            </a:xfrm>
            <a:grpFill/>
          </p:grpSpPr>
          <p:sp>
            <p:nvSpPr>
              <p:cNvPr id="56"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7"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42" name="Straight Arrow Connector 41"/>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6368034" y="1143000"/>
              <a:ext cx="982980" cy="879475"/>
              <a:chOff x="6408420" y="1143000"/>
              <a:chExt cx="982980" cy="879475"/>
            </a:xfrm>
            <a:grpFill/>
          </p:grpSpPr>
          <p:sp>
            <p:nvSpPr>
              <p:cNvPr id="54"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5"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47" name="Straight Arrow Connector 46"/>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7547610" y="1143000"/>
              <a:ext cx="982980" cy="879475"/>
              <a:chOff x="6408420" y="1143000"/>
              <a:chExt cx="982980" cy="879475"/>
            </a:xfrm>
            <a:grpFill/>
          </p:grpSpPr>
          <p:sp>
            <p:nvSpPr>
              <p:cNvPr id="52"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3"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AOD Review and Approve</a:t>
                </a:r>
                <a:endParaRPr sz="1000" dirty="0">
                  <a:latin typeface="Arial"/>
                  <a:cs typeface="Arial"/>
                </a:endParaRPr>
              </a:p>
            </p:txBody>
          </p:sp>
        </p:grpSp>
        <p:cxnSp>
          <p:nvCxnSpPr>
            <p:cNvPr id="51" name="Straight Arrow Connector 50"/>
            <p:cNvCxnSpPr/>
            <p:nvPr/>
          </p:nvCxnSpPr>
          <p:spPr>
            <a:xfrm>
              <a:off x="737616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p:nvPicPr>
        <p:blipFill>
          <a:blip r:embed="rId7"/>
          <a:stretch>
            <a:fillRect/>
          </a:stretch>
        </p:blipFill>
        <p:spPr>
          <a:xfrm>
            <a:off x="639976" y="3124200"/>
            <a:ext cx="7864048" cy="3670164"/>
          </a:xfrm>
          <a:prstGeom prst="rect">
            <a:avLst/>
          </a:prstGeom>
          <a:ln>
            <a:solidFill>
              <a:schemeClr val="tx1"/>
            </a:solidFill>
          </a:ln>
        </p:spPr>
      </p:pic>
      <p:sp>
        <p:nvSpPr>
          <p:cNvPr id="65" name="object 25"/>
          <p:cNvSpPr/>
          <p:nvPr/>
        </p:nvSpPr>
        <p:spPr>
          <a:xfrm flipV="1">
            <a:off x="685800" y="3810000"/>
            <a:ext cx="1066800" cy="163276"/>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pic>
        <p:nvPicPr>
          <p:cNvPr id="8" name="Picture 7"/>
          <p:cNvPicPr>
            <a:picLocks noChangeAspect="1"/>
          </p:cNvPicPr>
          <p:nvPr/>
        </p:nvPicPr>
        <p:blipFill rotWithShape="1">
          <a:blip r:embed="rId8"/>
          <a:srcRect r="15071" b="4731"/>
          <a:stretch/>
        </p:blipFill>
        <p:spPr>
          <a:xfrm>
            <a:off x="2343150" y="3733800"/>
            <a:ext cx="1563561" cy="220497"/>
          </a:xfrm>
          <a:prstGeom prst="rect">
            <a:avLst/>
          </a:prstGeom>
          <a:ln w="38100">
            <a:solidFill>
              <a:srgbClr val="00A1DE"/>
            </a:solidFill>
          </a:ln>
        </p:spPr>
      </p:pic>
      <p:cxnSp>
        <p:nvCxnSpPr>
          <p:cNvPr id="67" name="Straight Arrow Connector 66"/>
          <p:cNvCxnSpPr/>
          <p:nvPr/>
        </p:nvCxnSpPr>
        <p:spPr>
          <a:xfrm>
            <a:off x="1752600" y="3886200"/>
            <a:ext cx="533400" cy="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6029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0638308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1115"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20" dirty="0" smtClean="0"/>
              <a:t>SC </a:t>
            </a:r>
            <a:r>
              <a:rPr lang="en-US" spc="-5" dirty="0" smtClean="0"/>
              <a:t>Initiates a Modification</a:t>
            </a:r>
            <a:endParaRPr spc="-5" dirty="0"/>
          </a:p>
        </p:txBody>
      </p:sp>
      <p:sp>
        <p:nvSpPr>
          <p:cNvPr id="44" name="object 6"/>
          <p:cNvSpPr txBox="1"/>
          <p:nvPr/>
        </p:nvSpPr>
        <p:spPr>
          <a:xfrm>
            <a:off x="535940" y="2057400"/>
            <a:ext cx="7947659" cy="1046440"/>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25" dirty="0" smtClean="0">
                <a:solidFill>
                  <a:srgbClr val="091D5D"/>
                </a:solidFill>
                <a:latin typeface="Arial"/>
                <a:cs typeface="Arial"/>
              </a:rPr>
              <a:t>3</a:t>
            </a:r>
            <a:r>
              <a:rPr sz="1400" b="1" dirty="0" smtClean="0">
                <a:solidFill>
                  <a:srgbClr val="091D5D"/>
                </a:solidFill>
                <a:latin typeface="Arial"/>
                <a:cs typeface="Arial"/>
              </a:rPr>
              <a:t>:</a:t>
            </a:r>
            <a:r>
              <a:rPr lang="en-US" sz="1400" b="1" spc="-5" dirty="0" smtClean="0">
                <a:solidFill>
                  <a:srgbClr val="091D5D"/>
                </a:solidFill>
                <a:latin typeface="Arial"/>
                <a:cs typeface="Arial"/>
              </a:rPr>
              <a:t> </a:t>
            </a:r>
            <a:r>
              <a:rPr lang="en-US" sz="1400" b="1" spc="-5" dirty="0">
                <a:solidFill>
                  <a:srgbClr val="091D5D"/>
                </a:solidFill>
                <a:latin typeface="Arial"/>
                <a:cs typeface="Arial"/>
              </a:rPr>
              <a:t>Select Elements to Modify</a:t>
            </a:r>
          </a:p>
          <a:p>
            <a:pPr>
              <a:lnSpc>
                <a:spcPct val="100000"/>
              </a:lnSpc>
            </a:pPr>
            <a:endParaRPr lang="en-US" sz="1200" dirty="0" smtClean="0">
              <a:solidFill>
                <a:srgbClr val="091D5D"/>
              </a:solidFill>
              <a:latin typeface="Arial"/>
              <a:cs typeface="Arial"/>
            </a:endParaRPr>
          </a:p>
          <a:p>
            <a:r>
              <a:rPr lang="en-US" sz="1400" dirty="0" smtClean="0">
                <a:solidFill>
                  <a:srgbClr val="091D5D"/>
                </a:solidFill>
                <a:latin typeface="Arial"/>
                <a:cs typeface="Arial"/>
              </a:rPr>
              <a:t>Decide which </a:t>
            </a:r>
            <a:r>
              <a:rPr lang="en-US" sz="1400" dirty="0">
                <a:solidFill>
                  <a:srgbClr val="091D5D"/>
                </a:solidFill>
                <a:latin typeface="Arial"/>
                <a:cs typeface="Arial"/>
              </a:rPr>
              <a:t>element you’d like to modify: </a:t>
            </a:r>
            <a:r>
              <a:rPr lang="en-US" sz="1400" dirty="0" smtClean="0">
                <a:solidFill>
                  <a:srgbClr val="091D5D"/>
                </a:solidFill>
                <a:latin typeface="Arial"/>
                <a:cs typeface="Arial"/>
              </a:rPr>
              <a:t>A.) “Goal” and/or B.) “Residential </a:t>
            </a:r>
            <a:r>
              <a:rPr lang="en-US" sz="1400" dirty="0">
                <a:solidFill>
                  <a:srgbClr val="091D5D"/>
                </a:solidFill>
                <a:latin typeface="Arial"/>
                <a:cs typeface="Arial"/>
              </a:rPr>
              <a:t>Support </a:t>
            </a:r>
            <a:r>
              <a:rPr lang="en-US" sz="1400" dirty="0" smtClean="0">
                <a:solidFill>
                  <a:srgbClr val="091D5D"/>
                </a:solidFill>
                <a:latin typeface="Arial"/>
                <a:cs typeface="Arial"/>
              </a:rPr>
              <a:t>/ Other</a:t>
            </a:r>
            <a:r>
              <a:rPr lang="en-US" sz="1400" dirty="0">
                <a:solidFill>
                  <a:srgbClr val="091D5D"/>
                </a:solidFill>
                <a:latin typeface="Arial"/>
                <a:cs typeface="Arial"/>
              </a:rPr>
              <a:t>”. </a:t>
            </a:r>
            <a:r>
              <a:rPr lang="en-US" sz="1400" dirty="0" smtClean="0">
                <a:solidFill>
                  <a:srgbClr val="091D5D"/>
                </a:solidFill>
                <a:latin typeface="Arial"/>
                <a:cs typeface="Arial"/>
              </a:rPr>
              <a:t>In this scenario, we will demonstrate how to complete a goal Modification.</a:t>
            </a:r>
            <a:endParaRPr lang="en-US" sz="1400" dirty="0">
              <a:solidFill>
                <a:srgbClr val="091D5D"/>
              </a:solidFill>
              <a:latin typeface="Arial"/>
              <a:cs typeface="Arial"/>
            </a:endParaRPr>
          </a:p>
          <a:p>
            <a:pPr>
              <a:lnSpc>
                <a:spcPct val="100000"/>
              </a:lnSpc>
            </a:pPr>
            <a:r>
              <a:rPr lang="en-US" sz="1400" dirty="0" smtClean="0">
                <a:solidFill>
                  <a:srgbClr val="091D5D"/>
                </a:solidFill>
                <a:latin typeface="Arial"/>
                <a:cs typeface="Arial"/>
              </a:rPr>
              <a:t> </a:t>
            </a:r>
            <a:endParaRPr lang="en-US" sz="1400" dirty="0">
              <a:solidFill>
                <a:srgbClr val="091D5D"/>
              </a:solidFill>
              <a:latin typeface="Arial"/>
              <a:cs typeface="Arial"/>
            </a:endParaRPr>
          </a:p>
        </p:txBody>
      </p:sp>
      <p:sp>
        <p:nvSpPr>
          <p:cNvPr id="5" name="Slide Number Placeholder 4"/>
          <p:cNvSpPr>
            <a:spLocks noGrp="1"/>
          </p:cNvSpPr>
          <p:nvPr>
            <p:ph type="sldNum" sz="quarter" idx="4"/>
          </p:nvPr>
        </p:nvSpPr>
        <p:spPr>
          <a:xfrm>
            <a:off x="6457950" y="6443426"/>
            <a:ext cx="2057400" cy="365125"/>
          </a:xfrm>
        </p:spPr>
        <p:txBody>
          <a:bodyPr/>
          <a:lstStyle/>
          <a:p>
            <a:pPr algn="r"/>
            <a:fld id="{93CA38EC-34E5-412A-90B1-E05B44BCB646}" type="slidenum">
              <a:rPr lang="en-US" smtClean="0"/>
              <a:pPr algn="r"/>
              <a:t>24</a:t>
            </a:fld>
            <a:endParaRPr lang="en-US" dirty="0"/>
          </a:p>
        </p:txBody>
      </p:sp>
      <p:grpSp>
        <p:nvGrpSpPr>
          <p:cNvPr id="38" name="Group 37"/>
          <p:cNvGrpSpPr/>
          <p:nvPr/>
        </p:nvGrpSpPr>
        <p:grpSpPr>
          <a:xfrm>
            <a:off x="613410" y="1066800"/>
            <a:ext cx="7917180" cy="923330"/>
            <a:chOff x="613410" y="1143000"/>
            <a:chExt cx="7917180" cy="923330"/>
          </a:xfrm>
          <a:noFill/>
        </p:grpSpPr>
        <p:grpSp>
          <p:nvGrpSpPr>
            <p:cNvPr id="39" name="Group 38"/>
            <p:cNvGrpSpPr/>
            <p:nvPr/>
          </p:nvGrpSpPr>
          <p:grpSpPr>
            <a:xfrm>
              <a:off x="613410" y="1144524"/>
              <a:ext cx="982980" cy="879475"/>
              <a:chOff x="1789176" y="1144524"/>
              <a:chExt cx="982980" cy="879475"/>
            </a:xfrm>
            <a:grpFill/>
          </p:grpSpPr>
          <p:sp>
            <p:nvSpPr>
              <p:cNvPr id="65"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6"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40" name="Group 39"/>
            <p:cNvGrpSpPr/>
            <p:nvPr/>
          </p:nvGrpSpPr>
          <p:grpSpPr>
            <a:xfrm>
              <a:off x="1766316" y="1143000"/>
              <a:ext cx="990600" cy="923330"/>
              <a:chOff x="2971800" y="1143000"/>
              <a:chExt cx="990600" cy="923330"/>
            </a:xfrm>
            <a:grpFill/>
          </p:grpSpPr>
          <p:sp>
            <p:nvSpPr>
              <p:cNvPr id="63"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4"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a:t>
                </a:r>
                <a:r>
                  <a:rPr lang="en-US" sz="1000" spc="-15" dirty="0" smtClean="0">
                    <a:solidFill>
                      <a:srgbClr val="1F497D"/>
                    </a:solidFill>
                    <a:latin typeface="Arial"/>
                    <a:cs typeface="Arial"/>
                  </a:rPr>
                  <a:t>Modification” </a:t>
                </a:r>
                <a:r>
                  <a:rPr lang="en-US" sz="1000" spc="-15" dirty="0">
                    <a:solidFill>
                      <a:srgbClr val="1F497D"/>
                    </a:solidFill>
                    <a:latin typeface="Arial"/>
                    <a:cs typeface="Arial"/>
                  </a:rPr>
                  <a:t>&amp;</a:t>
                </a:r>
              </a:p>
              <a:p>
                <a:pPr algn="ctr"/>
                <a:r>
                  <a:rPr lang="en-US" sz="1000" spc="-10" dirty="0">
                    <a:solidFill>
                      <a:srgbClr val="1F497D"/>
                    </a:solidFill>
                    <a:latin typeface="Arial"/>
                    <a:cs typeface="Arial"/>
                  </a:rPr>
                  <a:t>Enter </a:t>
                </a:r>
                <a:r>
                  <a:rPr lang="en-US" sz="1000" spc="-10" dirty="0" smtClean="0">
                    <a:solidFill>
                      <a:srgbClr val="1F497D"/>
                    </a:solidFill>
                    <a:latin typeface="Arial"/>
                    <a:cs typeface="Arial"/>
                  </a:rPr>
                  <a:t>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41" name="Group 40"/>
            <p:cNvGrpSpPr/>
            <p:nvPr/>
          </p:nvGrpSpPr>
          <p:grpSpPr>
            <a:xfrm>
              <a:off x="2926842" y="1143000"/>
              <a:ext cx="982980" cy="879475"/>
              <a:chOff x="4075176" y="1143000"/>
              <a:chExt cx="982980" cy="879475"/>
            </a:xfrm>
            <a:grpFill/>
          </p:grpSpPr>
          <p:sp>
            <p:nvSpPr>
              <p:cNvPr id="61"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62"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42" name="Group 41"/>
            <p:cNvGrpSpPr/>
            <p:nvPr/>
          </p:nvGrpSpPr>
          <p:grpSpPr>
            <a:xfrm>
              <a:off x="4079748" y="1143000"/>
              <a:ext cx="982980" cy="879475"/>
              <a:chOff x="5218176" y="1143000"/>
              <a:chExt cx="982980" cy="879475"/>
            </a:xfrm>
            <a:grpFill/>
          </p:grpSpPr>
          <p:sp>
            <p:nvSpPr>
              <p:cNvPr id="59"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0"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a:t>
                </a:r>
                <a:r>
                  <a:rPr lang="en-US" sz="1000" spc="-10" dirty="0" smtClean="0">
                    <a:solidFill>
                      <a:srgbClr val="1F497D"/>
                    </a:solidFill>
                    <a:latin typeface="Arial"/>
                    <a:cs typeface="Arial"/>
                  </a:rPr>
                  <a:t>Modification </a:t>
                </a:r>
                <a:r>
                  <a:rPr lang="en-US" sz="1000" spc="-10" dirty="0">
                    <a:solidFill>
                      <a:srgbClr val="1F497D"/>
                    </a:solidFill>
                    <a:latin typeface="Arial"/>
                    <a:cs typeface="Arial"/>
                  </a:rPr>
                  <a:t>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43" name="Group 42"/>
            <p:cNvGrpSpPr/>
            <p:nvPr/>
          </p:nvGrpSpPr>
          <p:grpSpPr>
            <a:xfrm>
              <a:off x="5232654" y="1143000"/>
              <a:ext cx="982980" cy="879475"/>
              <a:chOff x="6408420" y="1143000"/>
              <a:chExt cx="982980" cy="879475"/>
            </a:xfrm>
            <a:grpFill/>
          </p:grpSpPr>
          <p:sp>
            <p:nvSpPr>
              <p:cNvPr id="57"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8"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45" name="Straight Arrow Connector 44"/>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6368034" y="1143000"/>
              <a:ext cx="982980" cy="879475"/>
              <a:chOff x="6408420" y="1143000"/>
              <a:chExt cx="982980" cy="879475"/>
            </a:xfrm>
            <a:grpFill/>
          </p:grpSpPr>
          <p:sp>
            <p:nvSpPr>
              <p:cNvPr id="55"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6"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50" name="Straight Arrow Connector 49"/>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7547610" y="1143000"/>
              <a:ext cx="982980" cy="879475"/>
              <a:chOff x="6408420" y="1143000"/>
              <a:chExt cx="982980" cy="879475"/>
            </a:xfrm>
            <a:grpFill/>
          </p:grpSpPr>
          <p:sp>
            <p:nvSpPr>
              <p:cNvPr id="5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4"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AOD Review and Approve</a:t>
                </a:r>
                <a:endParaRPr sz="1000" dirty="0">
                  <a:latin typeface="Arial"/>
                  <a:cs typeface="Arial"/>
                </a:endParaRPr>
              </a:p>
            </p:txBody>
          </p:sp>
        </p:grpSp>
        <p:cxnSp>
          <p:nvCxnSpPr>
            <p:cNvPr id="52" name="Straight Arrow Connector 51"/>
            <p:cNvCxnSpPr/>
            <p:nvPr/>
          </p:nvCxnSpPr>
          <p:spPr>
            <a:xfrm>
              <a:off x="737616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68" name="Picture 67"/>
          <p:cNvPicPr>
            <a:picLocks noChangeAspect="1"/>
          </p:cNvPicPr>
          <p:nvPr/>
        </p:nvPicPr>
        <p:blipFill>
          <a:blip r:embed="rId7"/>
          <a:stretch>
            <a:fillRect/>
          </a:stretch>
        </p:blipFill>
        <p:spPr>
          <a:xfrm>
            <a:off x="639976" y="3124200"/>
            <a:ext cx="7864048" cy="3670164"/>
          </a:xfrm>
          <a:prstGeom prst="rect">
            <a:avLst/>
          </a:prstGeom>
          <a:ln>
            <a:solidFill>
              <a:schemeClr val="tx1"/>
            </a:solidFill>
          </a:ln>
        </p:spPr>
      </p:pic>
      <p:pic>
        <p:nvPicPr>
          <p:cNvPr id="3" name="Picture 2"/>
          <p:cNvPicPr>
            <a:picLocks noChangeAspect="1"/>
          </p:cNvPicPr>
          <p:nvPr/>
        </p:nvPicPr>
        <p:blipFill>
          <a:blip r:embed="rId8"/>
          <a:stretch>
            <a:fillRect/>
          </a:stretch>
        </p:blipFill>
        <p:spPr>
          <a:xfrm>
            <a:off x="2438400" y="5497276"/>
            <a:ext cx="3095238" cy="361905"/>
          </a:xfrm>
          <a:prstGeom prst="rect">
            <a:avLst/>
          </a:prstGeom>
        </p:spPr>
      </p:pic>
      <p:pic>
        <p:nvPicPr>
          <p:cNvPr id="6" name="Picture 5"/>
          <p:cNvPicPr>
            <a:picLocks noChangeAspect="1"/>
          </p:cNvPicPr>
          <p:nvPr/>
        </p:nvPicPr>
        <p:blipFill>
          <a:blip r:embed="rId9"/>
          <a:stretch>
            <a:fillRect/>
          </a:stretch>
        </p:blipFill>
        <p:spPr>
          <a:xfrm>
            <a:off x="2438400" y="4354276"/>
            <a:ext cx="904762" cy="285714"/>
          </a:xfrm>
          <a:prstGeom prst="rect">
            <a:avLst/>
          </a:prstGeom>
        </p:spPr>
      </p:pic>
      <p:sp>
        <p:nvSpPr>
          <p:cNvPr id="36" name="object 25"/>
          <p:cNvSpPr/>
          <p:nvPr/>
        </p:nvSpPr>
        <p:spPr>
          <a:xfrm>
            <a:off x="2514600" y="5497276"/>
            <a:ext cx="2971800" cy="3048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69" name="object 25"/>
          <p:cNvSpPr/>
          <p:nvPr/>
        </p:nvSpPr>
        <p:spPr>
          <a:xfrm>
            <a:off x="2438400" y="4354276"/>
            <a:ext cx="914400" cy="3048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70" name="object 25"/>
          <p:cNvSpPr/>
          <p:nvPr/>
        </p:nvSpPr>
        <p:spPr>
          <a:xfrm>
            <a:off x="762000" y="4887676"/>
            <a:ext cx="533400" cy="152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71" name="object 25"/>
          <p:cNvSpPr/>
          <p:nvPr/>
        </p:nvSpPr>
        <p:spPr>
          <a:xfrm>
            <a:off x="762000" y="5878276"/>
            <a:ext cx="1371600" cy="152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72" name="Straight Arrow Connector 71"/>
          <p:cNvCxnSpPr/>
          <p:nvPr/>
        </p:nvCxnSpPr>
        <p:spPr>
          <a:xfrm flipV="1">
            <a:off x="2133600" y="5802076"/>
            <a:ext cx="381000" cy="84439"/>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1295400" y="4659076"/>
            <a:ext cx="1143000" cy="23684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8400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8490891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9070"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3" name="Picture 72"/>
          <p:cNvPicPr>
            <a:picLocks noChangeAspect="1"/>
          </p:cNvPicPr>
          <p:nvPr/>
        </p:nvPicPr>
        <p:blipFill>
          <a:blip r:embed="rId7"/>
          <a:stretch>
            <a:fillRect/>
          </a:stretch>
        </p:blipFill>
        <p:spPr>
          <a:xfrm>
            <a:off x="1673567" y="3532991"/>
            <a:ext cx="5834378" cy="2722914"/>
          </a:xfrm>
          <a:prstGeom prst="rect">
            <a:avLst/>
          </a:prstGeom>
          <a:ln>
            <a:solidFill>
              <a:schemeClr val="tx1"/>
            </a:solidFill>
          </a:ln>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20" dirty="0" smtClean="0"/>
              <a:t>SC </a:t>
            </a:r>
            <a:r>
              <a:rPr lang="en-US" spc="-5" dirty="0" smtClean="0"/>
              <a:t>Initiates </a:t>
            </a:r>
            <a:r>
              <a:rPr lang="en-US" spc="-5" dirty="0"/>
              <a:t>a </a:t>
            </a:r>
            <a:r>
              <a:rPr lang="en-US" spc="-5" dirty="0" smtClean="0"/>
              <a:t>Modification</a:t>
            </a:r>
            <a:endParaRPr spc="-5" dirty="0"/>
          </a:p>
        </p:txBody>
      </p:sp>
      <p:sp>
        <p:nvSpPr>
          <p:cNvPr id="44" name="object 6"/>
          <p:cNvSpPr txBox="1"/>
          <p:nvPr/>
        </p:nvSpPr>
        <p:spPr>
          <a:xfrm>
            <a:off x="535940" y="2057400"/>
            <a:ext cx="7947659" cy="1138773"/>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a:solidFill>
                  <a:srgbClr val="091D5D"/>
                </a:solidFill>
                <a:latin typeface="Arial"/>
                <a:cs typeface="Arial"/>
              </a:rPr>
              <a:t>4</a:t>
            </a:r>
            <a:r>
              <a:rPr sz="1400" b="1" dirty="0" smtClean="0">
                <a:solidFill>
                  <a:srgbClr val="091D5D"/>
                </a:solidFill>
                <a:latin typeface="Arial"/>
                <a:cs typeface="Arial"/>
              </a:rPr>
              <a:t>:</a:t>
            </a:r>
            <a:r>
              <a:rPr lang="en-US" sz="1400" b="1" spc="-5" dirty="0" smtClean="0">
                <a:solidFill>
                  <a:srgbClr val="091D5D"/>
                </a:solidFill>
                <a:latin typeface="Arial"/>
                <a:cs typeface="Arial"/>
              </a:rPr>
              <a:t> Complete Modification of Element</a:t>
            </a:r>
            <a:endParaRPr lang="en-US" sz="1400" b="1" spc="-5" dirty="0">
              <a:solidFill>
                <a:srgbClr val="091D5D"/>
              </a:solidFill>
              <a:latin typeface="Arial"/>
              <a:cs typeface="Arial"/>
            </a:endParaRPr>
          </a:p>
          <a:p>
            <a:pPr>
              <a:lnSpc>
                <a:spcPct val="100000"/>
              </a:lnSpc>
            </a:pPr>
            <a:endParaRPr lang="en-US" sz="1200" dirty="0" smtClean="0">
              <a:solidFill>
                <a:srgbClr val="091D5D"/>
              </a:solidFill>
              <a:latin typeface="Arial"/>
              <a:cs typeface="Arial"/>
            </a:endParaRPr>
          </a:p>
          <a:p>
            <a:pPr>
              <a:lnSpc>
                <a:spcPct val="100000"/>
              </a:lnSpc>
            </a:pPr>
            <a:r>
              <a:rPr lang="en-US" sz="1400" i="1" dirty="0" smtClean="0">
                <a:solidFill>
                  <a:srgbClr val="091D5D"/>
                </a:solidFill>
                <a:latin typeface="Arial"/>
                <a:cs typeface="Arial"/>
              </a:rPr>
              <a:t>A.) Goals</a:t>
            </a:r>
          </a:p>
          <a:p>
            <a:pPr>
              <a:lnSpc>
                <a:spcPct val="100000"/>
              </a:lnSpc>
            </a:pPr>
            <a:endParaRPr lang="en-US" sz="800" i="1"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To </a:t>
            </a:r>
            <a:r>
              <a:rPr lang="en-US" sz="1400" dirty="0">
                <a:solidFill>
                  <a:srgbClr val="091D5D"/>
                </a:solidFill>
                <a:latin typeface="Arial"/>
                <a:cs typeface="Arial"/>
              </a:rPr>
              <a:t>initiate a </a:t>
            </a:r>
            <a:r>
              <a:rPr lang="en-US" sz="1400" dirty="0" smtClean="0">
                <a:solidFill>
                  <a:srgbClr val="091D5D"/>
                </a:solidFill>
                <a:latin typeface="Arial"/>
                <a:cs typeface="Arial"/>
              </a:rPr>
              <a:t>Modification </a:t>
            </a:r>
            <a:r>
              <a:rPr lang="en-US" sz="1400" dirty="0">
                <a:solidFill>
                  <a:srgbClr val="091D5D"/>
                </a:solidFill>
                <a:latin typeface="Arial"/>
                <a:cs typeface="Arial"/>
              </a:rPr>
              <a:t>to </a:t>
            </a:r>
            <a:r>
              <a:rPr lang="en-US" sz="1400" dirty="0" smtClean="0">
                <a:solidFill>
                  <a:srgbClr val="091D5D"/>
                </a:solidFill>
                <a:latin typeface="Arial"/>
                <a:cs typeface="Arial"/>
              </a:rPr>
              <a:t>goals, click “Add Goal Modification” on the Modifications Details screen.</a:t>
            </a:r>
            <a:endParaRPr lang="en-US" sz="1400" dirty="0">
              <a:solidFill>
                <a:srgbClr val="091D5D"/>
              </a:solidFill>
              <a:latin typeface="Arial"/>
              <a:cs typeface="Arial"/>
            </a:endParaRPr>
          </a:p>
          <a:p>
            <a:pPr>
              <a:lnSpc>
                <a:spcPct val="100000"/>
              </a:lnSpc>
            </a:pPr>
            <a:endParaRPr sz="1200" dirty="0">
              <a:latin typeface="Arial"/>
              <a:cs typeface="Arial"/>
            </a:endParaRPr>
          </a:p>
        </p:txBody>
      </p:sp>
      <p:sp>
        <p:nvSpPr>
          <p:cNvPr id="5" name="Slide Number Placeholder 4"/>
          <p:cNvSpPr>
            <a:spLocks noGrp="1"/>
          </p:cNvSpPr>
          <p:nvPr>
            <p:ph type="sldNum" sz="quarter" idx="4"/>
          </p:nvPr>
        </p:nvSpPr>
        <p:spPr/>
        <p:txBody>
          <a:bodyPr/>
          <a:lstStyle/>
          <a:p>
            <a:pPr algn="r"/>
            <a:fld id="{93CA38EC-34E5-412A-90B1-E05B44BCB646}" type="slidenum">
              <a:rPr lang="en-US" smtClean="0"/>
              <a:pPr algn="r"/>
              <a:t>25</a:t>
            </a:fld>
            <a:endParaRPr lang="en-US" dirty="0"/>
          </a:p>
        </p:txBody>
      </p:sp>
      <p:sp>
        <p:nvSpPr>
          <p:cNvPr id="25" name="object 25"/>
          <p:cNvSpPr/>
          <p:nvPr/>
        </p:nvSpPr>
        <p:spPr>
          <a:xfrm>
            <a:off x="5568286" y="5304430"/>
            <a:ext cx="680114" cy="25817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grpSp>
        <p:nvGrpSpPr>
          <p:cNvPr id="37" name="Group 36"/>
          <p:cNvGrpSpPr/>
          <p:nvPr/>
        </p:nvGrpSpPr>
        <p:grpSpPr>
          <a:xfrm>
            <a:off x="613410" y="1066800"/>
            <a:ext cx="7917180" cy="923330"/>
            <a:chOff x="613410" y="1143000"/>
            <a:chExt cx="7917180" cy="923330"/>
          </a:xfrm>
          <a:noFill/>
        </p:grpSpPr>
        <p:grpSp>
          <p:nvGrpSpPr>
            <p:cNvPr id="38" name="Group 37"/>
            <p:cNvGrpSpPr/>
            <p:nvPr/>
          </p:nvGrpSpPr>
          <p:grpSpPr>
            <a:xfrm>
              <a:off x="613410" y="1144524"/>
              <a:ext cx="982980" cy="879475"/>
              <a:chOff x="1789176" y="1144524"/>
              <a:chExt cx="982980" cy="879475"/>
            </a:xfrm>
            <a:grpFill/>
          </p:grpSpPr>
          <p:sp>
            <p:nvSpPr>
              <p:cNvPr id="64"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5"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39" name="Group 38"/>
            <p:cNvGrpSpPr/>
            <p:nvPr/>
          </p:nvGrpSpPr>
          <p:grpSpPr>
            <a:xfrm>
              <a:off x="1766316" y="1143000"/>
              <a:ext cx="990600" cy="923330"/>
              <a:chOff x="2971800" y="1143000"/>
              <a:chExt cx="990600" cy="923330"/>
            </a:xfrm>
            <a:grpFill/>
          </p:grpSpPr>
          <p:sp>
            <p:nvSpPr>
              <p:cNvPr id="62"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3"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a:t>
                </a:r>
                <a:r>
                  <a:rPr lang="en-US" sz="1000" spc="-15" dirty="0" smtClean="0">
                    <a:solidFill>
                      <a:srgbClr val="1F497D"/>
                    </a:solidFill>
                    <a:latin typeface="Arial"/>
                    <a:cs typeface="Arial"/>
                  </a:rPr>
                  <a:t>Modification” </a:t>
                </a:r>
                <a:r>
                  <a:rPr lang="en-US" sz="1000" spc="-15" dirty="0">
                    <a:solidFill>
                      <a:srgbClr val="1F497D"/>
                    </a:solidFill>
                    <a:latin typeface="Arial"/>
                    <a:cs typeface="Arial"/>
                  </a:rPr>
                  <a:t>&amp;</a:t>
                </a:r>
              </a:p>
              <a:p>
                <a:pPr algn="ctr"/>
                <a:r>
                  <a:rPr lang="en-US" sz="1000" spc="-10" dirty="0">
                    <a:solidFill>
                      <a:srgbClr val="1F497D"/>
                    </a:solidFill>
                    <a:latin typeface="Arial"/>
                    <a:cs typeface="Arial"/>
                  </a:rPr>
                  <a:t>Enter </a:t>
                </a:r>
                <a:r>
                  <a:rPr lang="en-US" sz="1000" spc="-10" dirty="0" smtClean="0">
                    <a:solidFill>
                      <a:srgbClr val="1F497D"/>
                    </a:solidFill>
                    <a:latin typeface="Arial"/>
                    <a:cs typeface="Arial"/>
                  </a:rPr>
                  <a:t>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40" name="Group 39"/>
            <p:cNvGrpSpPr/>
            <p:nvPr/>
          </p:nvGrpSpPr>
          <p:grpSpPr>
            <a:xfrm>
              <a:off x="2926842" y="1143000"/>
              <a:ext cx="982980" cy="879475"/>
              <a:chOff x="4075176" y="1143000"/>
              <a:chExt cx="982980" cy="879475"/>
            </a:xfrm>
            <a:grpFill/>
          </p:grpSpPr>
          <p:sp>
            <p:nvSpPr>
              <p:cNvPr id="60"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1"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41" name="Group 40"/>
            <p:cNvGrpSpPr/>
            <p:nvPr/>
          </p:nvGrpSpPr>
          <p:grpSpPr>
            <a:xfrm>
              <a:off x="4079748" y="1143000"/>
              <a:ext cx="982980" cy="879475"/>
              <a:chOff x="5218176" y="1143000"/>
              <a:chExt cx="982980" cy="879475"/>
            </a:xfrm>
            <a:grpFill/>
          </p:grpSpPr>
          <p:sp>
            <p:nvSpPr>
              <p:cNvPr id="58"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9"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a:t>
                </a:r>
                <a:r>
                  <a:rPr lang="en-US" sz="1000" spc="-10" dirty="0" smtClean="0">
                    <a:solidFill>
                      <a:srgbClr val="1F497D"/>
                    </a:solidFill>
                    <a:latin typeface="Arial"/>
                    <a:cs typeface="Arial"/>
                  </a:rPr>
                  <a:t>Modification </a:t>
                </a:r>
                <a:r>
                  <a:rPr lang="en-US" sz="1000" spc="-10" dirty="0">
                    <a:solidFill>
                      <a:srgbClr val="1F497D"/>
                    </a:solidFill>
                    <a:latin typeface="Arial"/>
                    <a:cs typeface="Arial"/>
                  </a:rPr>
                  <a:t>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42" name="Group 41"/>
            <p:cNvGrpSpPr/>
            <p:nvPr/>
          </p:nvGrpSpPr>
          <p:grpSpPr>
            <a:xfrm>
              <a:off x="5232654" y="1143000"/>
              <a:ext cx="982980" cy="879475"/>
              <a:chOff x="6408420" y="1143000"/>
              <a:chExt cx="982980" cy="879475"/>
            </a:xfrm>
            <a:grpFill/>
          </p:grpSpPr>
          <p:sp>
            <p:nvSpPr>
              <p:cNvPr id="56"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7"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43" name="Straight Arrow Connector 42"/>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6368034" y="1143000"/>
              <a:ext cx="982980" cy="879475"/>
              <a:chOff x="6408420" y="1143000"/>
              <a:chExt cx="982980" cy="879475"/>
            </a:xfrm>
            <a:grpFill/>
          </p:grpSpPr>
          <p:sp>
            <p:nvSpPr>
              <p:cNvPr id="54"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5"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49" name="Straight Arrow Connector 48"/>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7547610" y="1143000"/>
              <a:ext cx="982980" cy="879475"/>
              <a:chOff x="6408420" y="1143000"/>
              <a:chExt cx="982980" cy="879475"/>
            </a:xfrm>
            <a:grpFill/>
          </p:grpSpPr>
          <p:sp>
            <p:nvSpPr>
              <p:cNvPr id="52"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3"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AOD Review and Approve</a:t>
                </a:r>
                <a:endParaRPr sz="1000" dirty="0">
                  <a:latin typeface="Arial"/>
                  <a:cs typeface="Arial"/>
                </a:endParaRPr>
              </a:p>
            </p:txBody>
          </p:sp>
        </p:grpSp>
        <p:cxnSp>
          <p:nvCxnSpPr>
            <p:cNvPr id="51" name="Straight Arrow Connector 50"/>
            <p:cNvCxnSpPr/>
            <p:nvPr/>
          </p:nvCxnSpPr>
          <p:spPr>
            <a:xfrm>
              <a:off x="737616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8" name="Picture 7"/>
          <p:cNvPicPr>
            <a:picLocks noChangeAspect="1"/>
          </p:cNvPicPr>
          <p:nvPr/>
        </p:nvPicPr>
        <p:blipFill rotWithShape="1">
          <a:blip r:embed="rId8"/>
          <a:srcRect l="2466"/>
          <a:stretch/>
        </p:blipFill>
        <p:spPr>
          <a:xfrm>
            <a:off x="5072418" y="4191000"/>
            <a:ext cx="1709163" cy="457143"/>
          </a:xfrm>
          <a:prstGeom prst="rect">
            <a:avLst/>
          </a:prstGeom>
        </p:spPr>
      </p:pic>
      <p:sp>
        <p:nvSpPr>
          <p:cNvPr id="67" name="object 6"/>
          <p:cNvSpPr/>
          <p:nvPr/>
        </p:nvSpPr>
        <p:spPr>
          <a:xfrm>
            <a:off x="5029200" y="4191000"/>
            <a:ext cx="1752600" cy="457200"/>
          </a:xfrm>
          <a:custGeom>
            <a:avLst/>
            <a:gdLst/>
            <a:ahLst/>
            <a:cxnLst/>
            <a:rect l="l" t="t" r="r" b="b"/>
            <a:pathLst>
              <a:path w="3418840" h="2364104">
                <a:moveTo>
                  <a:pt x="3418332" y="2363724"/>
                </a:moveTo>
                <a:lnTo>
                  <a:pt x="0" y="2363724"/>
                </a:lnTo>
                <a:lnTo>
                  <a:pt x="0" y="0"/>
                </a:lnTo>
                <a:lnTo>
                  <a:pt x="3418332" y="0"/>
                </a:lnTo>
                <a:lnTo>
                  <a:pt x="3418332" y="2363724"/>
                </a:lnTo>
                <a:close/>
              </a:path>
            </a:pathLst>
          </a:custGeom>
          <a:ln w="38100">
            <a:solidFill>
              <a:srgbClr val="00B0F0"/>
            </a:solidFill>
          </a:ln>
        </p:spPr>
        <p:txBody>
          <a:bodyPr wrap="square" lIns="0" tIns="0" rIns="0" bIns="0" rtlCol="0"/>
          <a:lstStyle/>
          <a:p>
            <a:endParaRPr dirty="0"/>
          </a:p>
        </p:txBody>
      </p:sp>
      <p:cxnSp>
        <p:nvCxnSpPr>
          <p:cNvPr id="74" name="Straight Arrow Connector 73"/>
          <p:cNvCxnSpPr/>
          <p:nvPr/>
        </p:nvCxnSpPr>
        <p:spPr>
          <a:xfrm flipV="1">
            <a:off x="5943600" y="4648200"/>
            <a:ext cx="0" cy="6096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11106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56661018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4987"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58157" name="Picture 813" descr="C:\Users\ZZIMME~1\AppData\Local\Temp\SNAGHTMLfa72aa7.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643"/>
          <a:stretch/>
        </p:blipFill>
        <p:spPr bwMode="auto">
          <a:xfrm>
            <a:off x="2395222" y="3716210"/>
            <a:ext cx="5796867" cy="30537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20" dirty="0" smtClean="0"/>
              <a:t>SC </a:t>
            </a:r>
            <a:r>
              <a:rPr lang="en-US" spc="-5" dirty="0" smtClean="0"/>
              <a:t>Initiates </a:t>
            </a:r>
            <a:r>
              <a:rPr lang="en-US" spc="-5" dirty="0"/>
              <a:t>a </a:t>
            </a:r>
            <a:r>
              <a:rPr lang="en-US" spc="-5" dirty="0" smtClean="0"/>
              <a:t>Modification</a:t>
            </a:r>
            <a:endParaRPr spc="-5" dirty="0"/>
          </a:p>
        </p:txBody>
      </p:sp>
      <p:sp>
        <p:nvSpPr>
          <p:cNvPr id="44" name="object 6"/>
          <p:cNvSpPr txBox="1"/>
          <p:nvPr/>
        </p:nvSpPr>
        <p:spPr>
          <a:xfrm>
            <a:off x="535940" y="2057400"/>
            <a:ext cx="7947659" cy="1169551"/>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4</a:t>
            </a:r>
            <a:r>
              <a:rPr lang="en-US" sz="1400" b="1" dirty="0" smtClean="0">
                <a:solidFill>
                  <a:srgbClr val="091D5D"/>
                </a:solidFill>
                <a:latin typeface="Arial"/>
                <a:cs typeface="Arial"/>
              </a:rPr>
              <a:t>:</a:t>
            </a:r>
            <a:r>
              <a:rPr lang="en-US" sz="1400" b="1" spc="-5" dirty="0" smtClean="0">
                <a:solidFill>
                  <a:srgbClr val="091D5D"/>
                </a:solidFill>
                <a:latin typeface="Arial"/>
                <a:cs typeface="Arial"/>
              </a:rPr>
              <a:t> </a:t>
            </a:r>
            <a:r>
              <a:rPr lang="en-US" sz="1400" b="1" spc="-5" dirty="0">
                <a:solidFill>
                  <a:srgbClr val="091D5D"/>
                </a:solidFill>
                <a:latin typeface="Arial"/>
                <a:cs typeface="Arial"/>
              </a:rPr>
              <a:t>Complete </a:t>
            </a:r>
            <a:r>
              <a:rPr lang="en-US" sz="1400" b="1" spc="-5" dirty="0" smtClean="0">
                <a:solidFill>
                  <a:srgbClr val="091D5D"/>
                </a:solidFill>
                <a:latin typeface="Arial"/>
                <a:cs typeface="Arial"/>
              </a:rPr>
              <a:t>Modification </a:t>
            </a:r>
            <a:r>
              <a:rPr lang="en-US" sz="1400" b="1" spc="-5" dirty="0">
                <a:solidFill>
                  <a:srgbClr val="091D5D"/>
                </a:solidFill>
                <a:latin typeface="Arial"/>
                <a:cs typeface="Arial"/>
              </a:rPr>
              <a:t>of Element</a:t>
            </a:r>
          </a:p>
          <a:p>
            <a:pPr>
              <a:lnSpc>
                <a:spcPct val="100000"/>
              </a:lnSpc>
            </a:pPr>
            <a:endParaRPr lang="en-US" sz="1200" dirty="0" smtClean="0">
              <a:solidFill>
                <a:srgbClr val="091D5D"/>
              </a:solidFill>
              <a:latin typeface="Arial"/>
              <a:cs typeface="Arial"/>
            </a:endParaRPr>
          </a:p>
          <a:p>
            <a:pPr>
              <a:lnSpc>
                <a:spcPct val="100000"/>
              </a:lnSpc>
            </a:pPr>
            <a:r>
              <a:rPr lang="en-US" sz="1400" i="1" dirty="0" smtClean="0">
                <a:solidFill>
                  <a:srgbClr val="091D5D"/>
                </a:solidFill>
                <a:latin typeface="Arial"/>
                <a:cs typeface="Arial"/>
              </a:rPr>
              <a:t>A.) Goals</a:t>
            </a:r>
          </a:p>
          <a:p>
            <a:pPr>
              <a:lnSpc>
                <a:spcPct val="100000"/>
              </a:lnSpc>
            </a:pPr>
            <a:endParaRPr lang="en-US" sz="800" i="1" dirty="0" smtClean="0">
              <a:solidFill>
                <a:srgbClr val="091D5D"/>
              </a:solidFill>
              <a:latin typeface="Arial"/>
              <a:cs typeface="Arial"/>
            </a:endParaRPr>
          </a:p>
          <a:p>
            <a:r>
              <a:rPr lang="en-US" sz="1400" dirty="0" smtClean="0">
                <a:solidFill>
                  <a:srgbClr val="091D5D"/>
                </a:solidFill>
                <a:latin typeface="Arial"/>
                <a:cs typeface="Arial"/>
              </a:rPr>
              <a:t>The system will display the Goals pop-up screen. The screen displays all of the goals that had been included </a:t>
            </a:r>
            <a:r>
              <a:rPr lang="en-US" sz="1400" dirty="0">
                <a:solidFill>
                  <a:srgbClr val="091D5D"/>
                </a:solidFill>
                <a:latin typeface="Arial"/>
                <a:cs typeface="Arial"/>
              </a:rPr>
              <a:t>in the ISP </a:t>
            </a:r>
            <a:r>
              <a:rPr lang="en-US" sz="1400" dirty="0" smtClean="0">
                <a:solidFill>
                  <a:srgbClr val="091D5D"/>
                </a:solidFill>
                <a:latin typeface="Arial"/>
                <a:cs typeface="Arial"/>
              </a:rPr>
              <a:t>document. </a:t>
            </a:r>
            <a:endParaRPr lang="en-US" sz="1400" dirty="0">
              <a:solidFill>
                <a:srgbClr val="091D5D"/>
              </a:solidFill>
              <a:latin typeface="Arial"/>
              <a:cs typeface="Arial"/>
            </a:endParaRPr>
          </a:p>
        </p:txBody>
      </p:sp>
      <p:sp>
        <p:nvSpPr>
          <p:cNvPr id="5" name="Slide Number Placeholder 4"/>
          <p:cNvSpPr>
            <a:spLocks noGrp="1"/>
          </p:cNvSpPr>
          <p:nvPr>
            <p:ph type="sldNum" sz="quarter" idx="4"/>
          </p:nvPr>
        </p:nvSpPr>
        <p:spPr/>
        <p:txBody>
          <a:bodyPr/>
          <a:lstStyle/>
          <a:p>
            <a:pPr algn="r"/>
            <a:fld id="{93CA38EC-34E5-412A-90B1-E05B44BCB646}" type="slidenum">
              <a:rPr lang="en-US" smtClean="0"/>
              <a:pPr algn="r"/>
              <a:t>26</a:t>
            </a:fld>
            <a:endParaRPr lang="en-US" dirty="0"/>
          </a:p>
        </p:txBody>
      </p:sp>
      <p:grpSp>
        <p:nvGrpSpPr>
          <p:cNvPr id="66" name="Group 65"/>
          <p:cNvGrpSpPr/>
          <p:nvPr/>
        </p:nvGrpSpPr>
        <p:grpSpPr>
          <a:xfrm>
            <a:off x="613410" y="1066800"/>
            <a:ext cx="7917180" cy="923330"/>
            <a:chOff x="613410" y="1143000"/>
            <a:chExt cx="7917180" cy="923330"/>
          </a:xfrm>
          <a:noFill/>
        </p:grpSpPr>
        <p:grpSp>
          <p:nvGrpSpPr>
            <p:cNvPr id="67" name="Group 66"/>
            <p:cNvGrpSpPr/>
            <p:nvPr/>
          </p:nvGrpSpPr>
          <p:grpSpPr>
            <a:xfrm>
              <a:off x="613410" y="1144524"/>
              <a:ext cx="982980" cy="879475"/>
              <a:chOff x="1789176" y="1144524"/>
              <a:chExt cx="982980" cy="879475"/>
            </a:xfrm>
            <a:grpFill/>
          </p:grpSpPr>
          <p:sp>
            <p:nvSpPr>
              <p:cNvPr id="92"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3"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68" name="Group 67"/>
            <p:cNvGrpSpPr/>
            <p:nvPr/>
          </p:nvGrpSpPr>
          <p:grpSpPr>
            <a:xfrm>
              <a:off x="1766316" y="1143000"/>
              <a:ext cx="990600" cy="923330"/>
              <a:chOff x="2971800" y="1143000"/>
              <a:chExt cx="990600" cy="923330"/>
            </a:xfrm>
            <a:grpFill/>
          </p:grpSpPr>
          <p:sp>
            <p:nvSpPr>
              <p:cNvPr id="90"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1"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a:t>
                </a:r>
                <a:r>
                  <a:rPr lang="en-US" sz="1000" spc="-15" dirty="0" smtClean="0">
                    <a:solidFill>
                      <a:srgbClr val="1F497D"/>
                    </a:solidFill>
                    <a:latin typeface="Arial"/>
                    <a:cs typeface="Arial"/>
                  </a:rPr>
                  <a:t>Modification” </a:t>
                </a:r>
                <a:r>
                  <a:rPr lang="en-US" sz="1000" spc="-15" dirty="0">
                    <a:solidFill>
                      <a:srgbClr val="1F497D"/>
                    </a:solidFill>
                    <a:latin typeface="Arial"/>
                    <a:cs typeface="Arial"/>
                  </a:rPr>
                  <a:t>&amp;</a:t>
                </a:r>
              </a:p>
              <a:p>
                <a:pPr algn="ctr"/>
                <a:r>
                  <a:rPr lang="en-US" sz="1000" spc="-10" dirty="0">
                    <a:solidFill>
                      <a:srgbClr val="1F497D"/>
                    </a:solidFill>
                    <a:latin typeface="Arial"/>
                    <a:cs typeface="Arial"/>
                  </a:rPr>
                  <a:t>Enter </a:t>
                </a:r>
                <a:r>
                  <a:rPr lang="en-US" sz="1000" spc="-10" dirty="0" smtClean="0">
                    <a:solidFill>
                      <a:srgbClr val="1F497D"/>
                    </a:solidFill>
                    <a:latin typeface="Arial"/>
                    <a:cs typeface="Arial"/>
                  </a:rPr>
                  <a:t>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69" name="Group 68"/>
            <p:cNvGrpSpPr/>
            <p:nvPr/>
          </p:nvGrpSpPr>
          <p:grpSpPr>
            <a:xfrm>
              <a:off x="2926842" y="1143000"/>
              <a:ext cx="982980" cy="879475"/>
              <a:chOff x="4075176" y="1143000"/>
              <a:chExt cx="982980" cy="879475"/>
            </a:xfrm>
            <a:grpFill/>
          </p:grpSpPr>
          <p:sp>
            <p:nvSpPr>
              <p:cNvPr id="88"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9"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70" name="Group 69"/>
            <p:cNvGrpSpPr/>
            <p:nvPr/>
          </p:nvGrpSpPr>
          <p:grpSpPr>
            <a:xfrm>
              <a:off x="4079748" y="1143000"/>
              <a:ext cx="982980" cy="879475"/>
              <a:chOff x="5218176" y="1143000"/>
              <a:chExt cx="982980" cy="879475"/>
            </a:xfrm>
            <a:grpFill/>
          </p:grpSpPr>
          <p:sp>
            <p:nvSpPr>
              <p:cNvPr id="86"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87"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a:t>
                </a:r>
                <a:r>
                  <a:rPr lang="en-US" sz="1000" spc="-10" dirty="0" smtClean="0">
                    <a:solidFill>
                      <a:srgbClr val="1F497D"/>
                    </a:solidFill>
                    <a:latin typeface="Arial"/>
                    <a:cs typeface="Arial"/>
                  </a:rPr>
                  <a:t>Modification </a:t>
                </a:r>
                <a:r>
                  <a:rPr lang="en-US" sz="1000" spc="-10" dirty="0">
                    <a:solidFill>
                      <a:srgbClr val="1F497D"/>
                    </a:solidFill>
                    <a:latin typeface="Arial"/>
                    <a:cs typeface="Arial"/>
                  </a:rPr>
                  <a:t>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71" name="Group 70"/>
            <p:cNvGrpSpPr/>
            <p:nvPr/>
          </p:nvGrpSpPr>
          <p:grpSpPr>
            <a:xfrm>
              <a:off x="5232654" y="1143000"/>
              <a:ext cx="982980" cy="879475"/>
              <a:chOff x="6408420" y="1143000"/>
              <a:chExt cx="982980" cy="879475"/>
            </a:xfrm>
            <a:grpFill/>
          </p:grpSpPr>
          <p:sp>
            <p:nvSpPr>
              <p:cNvPr id="84"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5"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72" name="Straight Arrow Connector 71"/>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6368034" y="1143000"/>
              <a:ext cx="982980" cy="879475"/>
              <a:chOff x="6408420" y="1143000"/>
              <a:chExt cx="982980" cy="879475"/>
            </a:xfrm>
            <a:grpFill/>
          </p:grpSpPr>
          <p:sp>
            <p:nvSpPr>
              <p:cNvPr id="82"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3"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77" name="Straight Arrow Connector 76"/>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7547610" y="1143000"/>
              <a:ext cx="982980" cy="879475"/>
              <a:chOff x="6408420" y="1143000"/>
              <a:chExt cx="982980" cy="879475"/>
            </a:xfrm>
            <a:grpFill/>
          </p:grpSpPr>
          <p:sp>
            <p:nvSpPr>
              <p:cNvPr id="80"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1"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AOD Review and Approve</a:t>
                </a:r>
                <a:endParaRPr sz="1000" dirty="0">
                  <a:latin typeface="Arial"/>
                  <a:cs typeface="Arial"/>
                </a:endParaRPr>
              </a:p>
            </p:txBody>
          </p:sp>
        </p:grpSp>
        <p:cxnSp>
          <p:nvCxnSpPr>
            <p:cNvPr id="79" name="Straight Arrow Connector 78"/>
            <p:cNvCxnSpPr/>
            <p:nvPr/>
          </p:nvCxnSpPr>
          <p:spPr>
            <a:xfrm>
              <a:off x="737616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p:nvPicPr>
        <p:blipFill>
          <a:blip r:embed="rId8"/>
          <a:stretch>
            <a:fillRect/>
          </a:stretch>
        </p:blipFill>
        <p:spPr>
          <a:xfrm>
            <a:off x="152400" y="4001407"/>
            <a:ext cx="2040312" cy="1094468"/>
          </a:xfrm>
          <a:prstGeom prst="rect">
            <a:avLst/>
          </a:prstGeom>
          <a:ln w="38100">
            <a:solidFill>
              <a:srgbClr val="00B0F0"/>
            </a:solidFill>
          </a:ln>
        </p:spPr>
      </p:pic>
      <p:sp>
        <p:nvSpPr>
          <p:cNvPr id="38" name="object 25"/>
          <p:cNvSpPr/>
          <p:nvPr/>
        </p:nvSpPr>
        <p:spPr>
          <a:xfrm>
            <a:off x="2514600" y="4343400"/>
            <a:ext cx="914400" cy="6096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39" name="Straight Arrow Connector 38"/>
          <p:cNvCxnSpPr/>
          <p:nvPr/>
        </p:nvCxnSpPr>
        <p:spPr>
          <a:xfrm>
            <a:off x="2239557" y="4572000"/>
            <a:ext cx="275043" cy="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5566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4641072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1169"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43" name="Picture 813" descr="C:\Users\ZZIMME~1\AppData\Local\Temp\SNAGHTMLfa72aa7.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643"/>
          <a:stretch/>
        </p:blipFill>
        <p:spPr bwMode="auto">
          <a:xfrm>
            <a:off x="1673567" y="3532991"/>
            <a:ext cx="5796867" cy="30537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20" dirty="0" smtClean="0"/>
              <a:t>SC </a:t>
            </a:r>
            <a:r>
              <a:rPr lang="en-US" spc="-5" dirty="0" smtClean="0"/>
              <a:t>Initiates </a:t>
            </a:r>
            <a:r>
              <a:rPr lang="en-US" spc="-5" dirty="0"/>
              <a:t>a </a:t>
            </a:r>
            <a:r>
              <a:rPr lang="en-US" spc="-5" dirty="0" smtClean="0"/>
              <a:t>Modification</a:t>
            </a:r>
            <a:endParaRPr spc="-5" dirty="0"/>
          </a:p>
        </p:txBody>
      </p:sp>
      <p:sp>
        <p:nvSpPr>
          <p:cNvPr id="44" name="object 6"/>
          <p:cNvSpPr txBox="1"/>
          <p:nvPr/>
        </p:nvSpPr>
        <p:spPr>
          <a:xfrm>
            <a:off x="535940" y="2057400"/>
            <a:ext cx="7947659" cy="1169551"/>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4</a:t>
            </a:r>
            <a:r>
              <a:rPr lang="en-US" sz="1400" b="1" dirty="0" smtClean="0">
                <a:solidFill>
                  <a:srgbClr val="091D5D"/>
                </a:solidFill>
                <a:latin typeface="Arial"/>
                <a:cs typeface="Arial"/>
              </a:rPr>
              <a:t>:</a:t>
            </a:r>
            <a:r>
              <a:rPr lang="en-US" sz="1400" b="1" spc="-5" dirty="0" smtClean="0">
                <a:solidFill>
                  <a:srgbClr val="091D5D"/>
                </a:solidFill>
                <a:latin typeface="Arial"/>
                <a:cs typeface="Arial"/>
              </a:rPr>
              <a:t> </a:t>
            </a:r>
            <a:r>
              <a:rPr lang="en-US" sz="1400" b="1" spc="-5" dirty="0">
                <a:solidFill>
                  <a:srgbClr val="091D5D"/>
                </a:solidFill>
                <a:latin typeface="Arial"/>
                <a:cs typeface="Arial"/>
              </a:rPr>
              <a:t>Complete </a:t>
            </a:r>
            <a:r>
              <a:rPr lang="en-US" sz="1400" b="1" spc="-5" dirty="0" smtClean="0">
                <a:solidFill>
                  <a:srgbClr val="091D5D"/>
                </a:solidFill>
                <a:latin typeface="Arial"/>
                <a:cs typeface="Arial"/>
              </a:rPr>
              <a:t>Modification </a:t>
            </a:r>
            <a:r>
              <a:rPr lang="en-US" sz="1400" b="1" spc="-5" dirty="0">
                <a:solidFill>
                  <a:srgbClr val="091D5D"/>
                </a:solidFill>
                <a:latin typeface="Arial"/>
                <a:cs typeface="Arial"/>
              </a:rPr>
              <a:t>of Element</a:t>
            </a:r>
          </a:p>
          <a:p>
            <a:pPr>
              <a:lnSpc>
                <a:spcPct val="100000"/>
              </a:lnSpc>
            </a:pPr>
            <a:endParaRPr lang="en-US" sz="1200" dirty="0" smtClean="0">
              <a:solidFill>
                <a:srgbClr val="091D5D"/>
              </a:solidFill>
              <a:latin typeface="Arial"/>
              <a:cs typeface="Arial"/>
            </a:endParaRPr>
          </a:p>
          <a:p>
            <a:pPr>
              <a:lnSpc>
                <a:spcPct val="100000"/>
              </a:lnSpc>
            </a:pPr>
            <a:r>
              <a:rPr lang="en-US" sz="1400" i="1" dirty="0" smtClean="0">
                <a:solidFill>
                  <a:srgbClr val="091D5D"/>
                </a:solidFill>
                <a:latin typeface="Arial"/>
                <a:cs typeface="Arial"/>
              </a:rPr>
              <a:t>A.) Goals</a:t>
            </a:r>
          </a:p>
          <a:p>
            <a:pPr>
              <a:lnSpc>
                <a:spcPct val="100000"/>
              </a:lnSpc>
            </a:pPr>
            <a:endParaRPr lang="en-US" sz="800" i="1" dirty="0" smtClean="0">
              <a:solidFill>
                <a:srgbClr val="091D5D"/>
              </a:solidFill>
              <a:latin typeface="Arial"/>
              <a:cs typeface="Arial"/>
            </a:endParaRPr>
          </a:p>
          <a:p>
            <a:pPr>
              <a:lnSpc>
                <a:spcPct val="100000"/>
              </a:lnSpc>
            </a:pPr>
            <a:r>
              <a:rPr lang="en-US" sz="1400" dirty="0">
                <a:solidFill>
                  <a:srgbClr val="091D5D"/>
                </a:solidFill>
                <a:latin typeface="Arial"/>
                <a:cs typeface="Arial"/>
              </a:rPr>
              <a:t>At this point, the </a:t>
            </a:r>
            <a:r>
              <a:rPr lang="en-US" sz="1400" dirty="0" smtClean="0">
                <a:solidFill>
                  <a:srgbClr val="091D5D"/>
                </a:solidFill>
                <a:latin typeface="Arial"/>
                <a:cs typeface="Arial"/>
              </a:rPr>
              <a:t>SC has </a:t>
            </a:r>
            <a:r>
              <a:rPr lang="en-US" sz="1400" dirty="0">
                <a:solidFill>
                  <a:srgbClr val="091D5D"/>
                </a:solidFill>
                <a:latin typeface="Arial"/>
                <a:cs typeface="Arial"/>
              </a:rPr>
              <a:t>two options – adding a new goal or </a:t>
            </a:r>
            <a:r>
              <a:rPr lang="en-US" sz="1400" dirty="0" smtClean="0">
                <a:solidFill>
                  <a:srgbClr val="091D5D"/>
                </a:solidFill>
                <a:latin typeface="Arial"/>
                <a:cs typeface="Arial"/>
              </a:rPr>
              <a:t>modifying </a:t>
            </a:r>
            <a:r>
              <a:rPr lang="en-US" sz="1400" dirty="0">
                <a:solidFill>
                  <a:srgbClr val="091D5D"/>
                </a:solidFill>
                <a:latin typeface="Arial"/>
                <a:cs typeface="Arial"/>
              </a:rPr>
              <a:t>an existing </a:t>
            </a:r>
            <a:r>
              <a:rPr lang="en-US" sz="1400" dirty="0" smtClean="0">
                <a:solidFill>
                  <a:srgbClr val="091D5D"/>
                </a:solidFill>
                <a:latin typeface="Arial"/>
                <a:cs typeface="Arial"/>
              </a:rPr>
              <a:t>goal. We will display the process for both options. </a:t>
            </a:r>
            <a:endParaRPr lang="en-US" sz="1400" dirty="0">
              <a:solidFill>
                <a:srgbClr val="091D5D"/>
              </a:solidFill>
              <a:latin typeface="Arial"/>
              <a:cs typeface="Arial"/>
            </a:endParaRPr>
          </a:p>
        </p:txBody>
      </p:sp>
      <p:sp>
        <p:nvSpPr>
          <p:cNvPr id="5" name="Slide Number Placeholder 4"/>
          <p:cNvSpPr>
            <a:spLocks noGrp="1"/>
          </p:cNvSpPr>
          <p:nvPr>
            <p:ph type="sldNum" sz="quarter" idx="4"/>
          </p:nvPr>
        </p:nvSpPr>
        <p:spPr/>
        <p:txBody>
          <a:bodyPr/>
          <a:lstStyle/>
          <a:p>
            <a:pPr algn="r"/>
            <a:fld id="{93CA38EC-34E5-412A-90B1-E05B44BCB646}" type="slidenum">
              <a:rPr lang="en-US" smtClean="0"/>
              <a:pPr algn="r"/>
              <a:t>27</a:t>
            </a:fld>
            <a:endParaRPr lang="en-US" dirty="0"/>
          </a:p>
        </p:txBody>
      </p:sp>
      <p:grpSp>
        <p:nvGrpSpPr>
          <p:cNvPr id="66" name="Group 65"/>
          <p:cNvGrpSpPr/>
          <p:nvPr/>
        </p:nvGrpSpPr>
        <p:grpSpPr>
          <a:xfrm>
            <a:off x="613410" y="1066800"/>
            <a:ext cx="7917180" cy="923330"/>
            <a:chOff x="613410" y="1143000"/>
            <a:chExt cx="7917180" cy="923330"/>
          </a:xfrm>
          <a:noFill/>
        </p:grpSpPr>
        <p:grpSp>
          <p:nvGrpSpPr>
            <p:cNvPr id="67" name="Group 66"/>
            <p:cNvGrpSpPr/>
            <p:nvPr/>
          </p:nvGrpSpPr>
          <p:grpSpPr>
            <a:xfrm>
              <a:off x="613410" y="1144524"/>
              <a:ext cx="982980" cy="879475"/>
              <a:chOff x="1789176" y="1144524"/>
              <a:chExt cx="982980" cy="879475"/>
            </a:xfrm>
            <a:grpFill/>
          </p:grpSpPr>
          <p:sp>
            <p:nvSpPr>
              <p:cNvPr id="92"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3"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68" name="Group 67"/>
            <p:cNvGrpSpPr/>
            <p:nvPr/>
          </p:nvGrpSpPr>
          <p:grpSpPr>
            <a:xfrm>
              <a:off x="1766316" y="1143000"/>
              <a:ext cx="990600" cy="923330"/>
              <a:chOff x="2971800" y="1143000"/>
              <a:chExt cx="990600" cy="923330"/>
            </a:xfrm>
            <a:grpFill/>
          </p:grpSpPr>
          <p:sp>
            <p:nvSpPr>
              <p:cNvPr id="90"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1"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a:t>
                </a:r>
                <a:r>
                  <a:rPr lang="en-US" sz="1000" spc="-15" dirty="0" smtClean="0">
                    <a:solidFill>
                      <a:srgbClr val="1F497D"/>
                    </a:solidFill>
                    <a:latin typeface="Arial"/>
                    <a:cs typeface="Arial"/>
                  </a:rPr>
                  <a:t>Modification” </a:t>
                </a:r>
                <a:r>
                  <a:rPr lang="en-US" sz="1000" spc="-15" dirty="0">
                    <a:solidFill>
                      <a:srgbClr val="1F497D"/>
                    </a:solidFill>
                    <a:latin typeface="Arial"/>
                    <a:cs typeface="Arial"/>
                  </a:rPr>
                  <a:t>&amp;</a:t>
                </a:r>
              </a:p>
              <a:p>
                <a:pPr algn="ctr"/>
                <a:r>
                  <a:rPr lang="en-US" sz="1000" spc="-10" dirty="0">
                    <a:solidFill>
                      <a:srgbClr val="1F497D"/>
                    </a:solidFill>
                    <a:latin typeface="Arial"/>
                    <a:cs typeface="Arial"/>
                  </a:rPr>
                  <a:t>Enter </a:t>
                </a:r>
                <a:r>
                  <a:rPr lang="en-US" sz="1000" spc="-10" dirty="0" smtClean="0">
                    <a:solidFill>
                      <a:srgbClr val="1F497D"/>
                    </a:solidFill>
                    <a:latin typeface="Arial"/>
                    <a:cs typeface="Arial"/>
                  </a:rPr>
                  <a:t>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69" name="Group 68"/>
            <p:cNvGrpSpPr/>
            <p:nvPr/>
          </p:nvGrpSpPr>
          <p:grpSpPr>
            <a:xfrm>
              <a:off x="2926842" y="1143000"/>
              <a:ext cx="982980" cy="879475"/>
              <a:chOff x="4075176" y="1143000"/>
              <a:chExt cx="982980" cy="879475"/>
            </a:xfrm>
            <a:grpFill/>
          </p:grpSpPr>
          <p:sp>
            <p:nvSpPr>
              <p:cNvPr id="88"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9"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70" name="Group 69"/>
            <p:cNvGrpSpPr/>
            <p:nvPr/>
          </p:nvGrpSpPr>
          <p:grpSpPr>
            <a:xfrm>
              <a:off x="4079748" y="1143000"/>
              <a:ext cx="982980" cy="879475"/>
              <a:chOff x="5218176" y="1143000"/>
              <a:chExt cx="982980" cy="879475"/>
            </a:xfrm>
            <a:grpFill/>
          </p:grpSpPr>
          <p:sp>
            <p:nvSpPr>
              <p:cNvPr id="86"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87"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a:t>
                </a:r>
                <a:r>
                  <a:rPr lang="en-US" sz="1000" spc="-10" dirty="0" smtClean="0">
                    <a:solidFill>
                      <a:srgbClr val="1F497D"/>
                    </a:solidFill>
                    <a:latin typeface="Arial"/>
                    <a:cs typeface="Arial"/>
                  </a:rPr>
                  <a:t>Modification </a:t>
                </a:r>
                <a:r>
                  <a:rPr lang="en-US" sz="1000" spc="-10" dirty="0">
                    <a:solidFill>
                      <a:srgbClr val="1F497D"/>
                    </a:solidFill>
                    <a:latin typeface="Arial"/>
                    <a:cs typeface="Arial"/>
                  </a:rPr>
                  <a:t>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71" name="Group 70"/>
            <p:cNvGrpSpPr/>
            <p:nvPr/>
          </p:nvGrpSpPr>
          <p:grpSpPr>
            <a:xfrm>
              <a:off x="5232654" y="1143000"/>
              <a:ext cx="982980" cy="879475"/>
              <a:chOff x="6408420" y="1143000"/>
              <a:chExt cx="982980" cy="879475"/>
            </a:xfrm>
            <a:grpFill/>
          </p:grpSpPr>
          <p:sp>
            <p:nvSpPr>
              <p:cNvPr id="84"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5"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72" name="Straight Arrow Connector 71"/>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6368034" y="1143000"/>
              <a:ext cx="982980" cy="879475"/>
              <a:chOff x="6408420" y="1143000"/>
              <a:chExt cx="982980" cy="879475"/>
            </a:xfrm>
            <a:grpFill/>
          </p:grpSpPr>
          <p:sp>
            <p:nvSpPr>
              <p:cNvPr id="82"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3"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77" name="Straight Arrow Connector 76"/>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7547610" y="1143000"/>
              <a:ext cx="982980" cy="879475"/>
              <a:chOff x="6408420" y="1143000"/>
              <a:chExt cx="982980" cy="879475"/>
            </a:xfrm>
            <a:grpFill/>
          </p:grpSpPr>
          <p:sp>
            <p:nvSpPr>
              <p:cNvPr id="80"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1"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AOD Review and Approve</a:t>
                </a:r>
                <a:endParaRPr sz="1000" dirty="0">
                  <a:latin typeface="Arial"/>
                  <a:cs typeface="Arial"/>
                </a:endParaRPr>
              </a:p>
            </p:txBody>
          </p:sp>
        </p:grpSp>
        <p:cxnSp>
          <p:nvCxnSpPr>
            <p:cNvPr id="79" name="Straight Arrow Connector 78"/>
            <p:cNvCxnSpPr/>
            <p:nvPr/>
          </p:nvCxnSpPr>
          <p:spPr>
            <a:xfrm>
              <a:off x="737616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8" name="object 25"/>
          <p:cNvSpPr/>
          <p:nvPr/>
        </p:nvSpPr>
        <p:spPr>
          <a:xfrm>
            <a:off x="3962400" y="4724400"/>
            <a:ext cx="533400" cy="2286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pic>
        <p:nvPicPr>
          <p:cNvPr id="40" name="Picture 39"/>
          <p:cNvPicPr>
            <a:picLocks noChangeAspect="1"/>
          </p:cNvPicPr>
          <p:nvPr/>
        </p:nvPicPr>
        <p:blipFill>
          <a:blip r:embed="rId8"/>
          <a:stretch>
            <a:fillRect/>
          </a:stretch>
        </p:blipFill>
        <p:spPr>
          <a:xfrm>
            <a:off x="2471327" y="4724400"/>
            <a:ext cx="1010356" cy="281233"/>
          </a:xfrm>
          <a:prstGeom prst="rect">
            <a:avLst/>
          </a:prstGeom>
          <a:ln w="38100">
            <a:solidFill>
              <a:srgbClr val="00A1DE"/>
            </a:solidFill>
          </a:ln>
        </p:spPr>
      </p:pic>
      <p:pic>
        <p:nvPicPr>
          <p:cNvPr id="41" name="Picture 40"/>
          <p:cNvPicPr>
            <a:picLocks noChangeAspect="1"/>
          </p:cNvPicPr>
          <p:nvPr/>
        </p:nvPicPr>
        <p:blipFill>
          <a:blip r:embed="rId9"/>
          <a:stretch>
            <a:fillRect/>
          </a:stretch>
        </p:blipFill>
        <p:spPr>
          <a:xfrm>
            <a:off x="5723758" y="4724400"/>
            <a:ext cx="677042" cy="249986"/>
          </a:xfrm>
          <a:prstGeom prst="rect">
            <a:avLst/>
          </a:prstGeom>
          <a:ln w="38100">
            <a:solidFill>
              <a:srgbClr val="00A1DE"/>
            </a:solidFill>
          </a:ln>
        </p:spPr>
      </p:pic>
      <p:cxnSp>
        <p:nvCxnSpPr>
          <p:cNvPr id="45" name="Straight Arrow Connector 44"/>
          <p:cNvCxnSpPr/>
          <p:nvPr/>
        </p:nvCxnSpPr>
        <p:spPr>
          <a:xfrm flipH="1">
            <a:off x="3505200" y="4876800"/>
            <a:ext cx="457200" cy="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257800" y="4876800"/>
            <a:ext cx="381000" cy="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47" name="object 25"/>
          <p:cNvSpPr/>
          <p:nvPr/>
        </p:nvSpPr>
        <p:spPr>
          <a:xfrm>
            <a:off x="4800600" y="4724400"/>
            <a:ext cx="457200" cy="2286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Tree>
    <p:extLst>
      <p:ext uri="{BB962C8B-B14F-4D97-AF65-F5344CB8AC3E}">
        <p14:creationId xmlns:p14="http://schemas.microsoft.com/office/powerpoint/2010/main" val="23977696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9859057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4799"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20" dirty="0" smtClean="0"/>
              <a:t>SC </a:t>
            </a:r>
            <a:r>
              <a:rPr lang="en-US" spc="-5" dirty="0" smtClean="0"/>
              <a:t>Initiates a Modification</a:t>
            </a:r>
            <a:endParaRPr spc="-5" dirty="0"/>
          </a:p>
        </p:txBody>
      </p:sp>
      <p:sp>
        <p:nvSpPr>
          <p:cNvPr id="45" name="object 6"/>
          <p:cNvSpPr txBox="1"/>
          <p:nvPr/>
        </p:nvSpPr>
        <p:spPr>
          <a:xfrm>
            <a:off x="535940" y="2057400"/>
            <a:ext cx="7947659" cy="1169551"/>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4</a:t>
            </a:r>
            <a:r>
              <a:rPr lang="en-US" sz="1400" b="1" dirty="0" smtClean="0">
                <a:solidFill>
                  <a:srgbClr val="091D5D"/>
                </a:solidFill>
                <a:latin typeface="Arial"/>
                <a:cs typeface="Arial"/>
              </a:rPr>
              <a:t>:</a:t>
            </a:r>
            <a:r>
              <a:rPr lang="en-US" sz="1400" b="1" spc="-5" dirty="0" smtClean="0">
                <a:solidFill>
                  <a:srgbClr val="091D5D"/>
                </a:solidFill>
                <a:latin typeface="Arial"/>
                <a:cs typeface="Arial"/>
              </a:rPr>
              <a:t> </a:t>
            </a:r>
            <a:r>
              <a:rPr lang="en-US" sz="1400" b="1" spc="-5" dirty="0">
                <a:solidFill>
                  <a:srgbClr val="091D5D"/>
                </a:solidFill>
                <a:latin typeface="Arial"/>
                <a:cs typeface="Arial"/>
              </a:rPr>
              <a:t>Complete </a:t>
            </a:r>
            <a:r>
              <a:rPr lang="en-US" sz="1400" b="1" spc="-5" dirty="0" smtClean="0">
                <a:solidFill>
                  <a:srgbClr val="091D5D"/>
                </a:solidFill>
                <a:latin typeface="Arial"/>
                <a:cs typeface="Arial"/>
              </a:rPr>
              <a:t>Modification </a:t>
            </a:r>
            <a:r>
              <a:rPr lang="en-US" sz="1400" b="1" spc="-5" dirty="0">
                <a:solidFill>
                  <a:srgbClr val="091D5D"/>
                </a:solidFill>
                <a:latin typeface="Arial"/>
                <a:cs typeface="Arial"/>
              </a:rPr>
              <a:t>of Element</a:t>
            </a:r>
          </a:p>
          <a:p>
            <a:pPr marL="12700">
              <a:lnSpc>
                <a:spcPct val="100000"/>
              </a:lnSpc>
            </a:pPr>
            <a:endParaRPr lang="en-US" sz="1200" i="1" dirty="0" smtClean="0">
              <a:solidFill>
                <a:srgbClr val="091D5D"/>
              </a:solidFill>
              <a:latin typeface="Arial"/>
              <a:cs typeface="Arial"/>
            </a:endParaRPr>
          </a:p>
          <a:p>
            <a:pPr marL="12700">
              <a:lnSpc>
                <a:spcPct val="100000"/>
              </a:lnSpc>
            </a:pPr>
            <a:r>
              <a:rPr lang="en-US" sz="1400" i="1" dirty="0" smtClean="0">
                <a:solidFill>
                  <a:srgbClr val="091D5D"/>
                </a:solidFill>
                <a:latin typeface="Arial"/>
                <a:cs typeface="Arial"/>
              </a:rPr>
              <a:t>A.) Goals</a:t>
            </a:r>
            <a:endParaRPr lang="en-US" sz="1400" i="1" dirty="0">
              <a:solidFill>
                <a:srgbClr val="091D5D"/>
              </a:solidFill>
              <a:latin typeface="Arial"/>
              <a:cs typeface="Arial"/>
            </a:endParaRPr>
          </a:p>
          <a:p>
            <a:pPr marL="12700">
              <a:lnSpc>
                <a:spcPct val="100000"/>
              </a:lnSpc>
            </a:pPr>
            <a:r>
              <a:rPr lang="en-US" sz="1400" dirty="0">
                <a:solidFill>
                  <a:srgbClr val="091D5D"/>
                </a:solidFill>
                <a:latin typeface="Arial"/>
                <a:cs typeface="Arial"/>
              </a:rPr>
              <a:t>Option 1: Adding a New Goal</a:t>
            </a:r>
          </a:p>
          <a:p>
            <a:pPr marL="12700">
              <a:lnSpc>
                <a:spcPct val="100000"/>
              </a:lnSpc>
            </a:pPr>
            <a:endParaRPr lang="en-US" sz="800" dirty="0" smtClean="0">
              <a:latin typeface="Arial"/>
              <a:cs typeface="Arial"/>
            </a:endParaRPr>
          </a:p>
          <a:p>
            <a:pPr marL="12700"/>
            <a:r>
              <a:rPr lang="en-US" sz="1400" dirty="0" smtClean="0">
                <a:solidFill>
                  <a:srgbClr val="091D5D"/>
                </a:solidFill>
                <a:latin typeface="Arial"/>
                <a:cs typeface="Arial"/>
              </a:rPr>
              <a:t>Enter the title of the goal in the Goal Title text box.</a:t>
            </a:r>
            <a:endParaRPr lang="en-US" sz="1400" dirty="0">
              <a:solidFill>
                <a:srgbClr val="091D5D"/>
              </a:solidFill>
              <a:latin typeface="Arial"/>
              <a:cs typeface="Arial"/>
            </a:endParaRPr>
          </a:p>
        </p:txBody>
      </p:sp>
      <p:sp>
        <p:nvSpPr>
          <p:cNvPr id="4" name="Slide Number Placeholder 3"/>
          <p:cNvSpPr>
            <a:spLocks noGrp="1"/>
          </p:cNvSpPr>
          <p:nvPr>
            <p:ph type="sldNum" sz="quarter" idx="4"/>
          </p:nvPr>
        </p:nvSpPr>
        <p:spPr/>
        <p:txBody>
          <a:bodyPr/>
          <a:lstStyle/>
          <a:p>
            <a:pPr algn="r"/>
            <a:fld id="{93CA38EC-34E5-412A-90B1-E05B44BCB646}" type="slidenum">
              <a:rPr lang="en-US" smtClean="0"/>
              <a:pPr algn="r"/>
              <a:t>28</a:t>
            </a:fld>
            <a:endParaRPr lang="en-US" dirty="0"/>
          </a:p>
        </p:txBody>
      </p:sp>
      <p:grpSp>
        <p:nvGrpSpPr>
          <p:cNvPr id="66" name="Group 65"/>
          <p:cNvGrpSpPr/>
          <p:nvPr/>
        </p:nvGrpSpPr>
        <p:grpSpPr>
          <a:xfrm>
            <a:off x="613410" y="1066800"/>
            <a:ext cx="7917180" cy="923330"/>
            <a:chOff x="613410" y="1143000"/>
            <a:chExt cx="7917180" cy="923330"/>
          </a:xfrm>
          <a:noFill/>
        </p:grpSpPr>
        <p:grpSp>
          <p:nvGrpSpPr>
            <p:cNvPr id="67" name="Group 66"/>
            <p:cNvGrpSpPr/>
            <p:nvPr/>
          </p:nvGrpSpPr>
          <p:grpSpPr>
            <a:xfrm>
              <a:off x="613410" y="1144524"/>
              <a:ext cx="982980" cy="879475"/>
              <a:chOff x="1789176" y="1144524"/>
              <a:chExt cx="982980" cy="879475"/>
            </a:xfrm>
            <a:grpFill/>
          </p:grpSpPr>
          <p:sp>
            <p:nvSpPr>
              <p:cNvPr id="92"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3"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68" name="Group 67"/>
            <p:cNvGrpSpPr/>
            <p:nvPr/>
          </p:nvGrpSpPr>
          <p:grpSpPr>
            <a:xfrm>
              <a:off x="1766316" y="1143000"/>
              <a:ext cx="990600" cy="923330"/>
              <a:chOff x="2971800" y="1143000"/>
              <a:chExt cx="990600" cy="923330"/>
            </a:xfrm>
            <a:grpFill/>
          </p:grpSpPr>
          <p:sp>
            <p:nvSpPr>
              <p:cNvPr id="90"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1"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a:t>
                </a:r>
                <a:r>
                  <a:rPr lang="en-US" sz="1000" spc="-15" dirty="0" smtClean="0">
                    <a:solidFill>
                      <a:srgbClr val="1F497D"/>
                    </a:solidFill>
                    <a:latin typeface="Arial"/>
                    <a:cs typeface="Arial"/>
                  </a:rPr>
                  <a:t>Modification” </a:t>
                </a:r>
                <a:r>
                  <a:rPr lang="en-US" sz="1000" spc="-15" dirty="0">
                    <a:solidFill>
                      <a:srgbClr val="1F497D"/>
                    </a:solidFill>
                    <a:latin typeface="Arial"/>
                    <a:cs typeface="Arial"/>
                  </a:rPr>
                  <a:t>&amp;</a:t>
                </a:r>
              </a:p>
              <a:p>
                <a:pPr algn="ctr"/>
                <a:r>
                  <a:rPr lang="en-US" sz="1000" spc="-10" dirty="0">
                    <a:solidFill>
                      <a:srgbClr val="1F497D"/>
                    </a:solidFill>
                    <a:latin typeface="Arial"/>
                    <a:cs typeface="Arial"/>
                  </a:rPr>
                  <a:t>Enter </a:t>
                </a:r>
                <a:r>
                  <a:rPr lang="en-US" sz="1000" spc="-10" dirty="0" smtClean="0">
                    <a:solidFill>
                      <a:srgbClr val="1F497D"/>
                    </a:solidFill>
                    <a:latin typeface="Arial"/>
                    <a:cs typeface="Arial"/>
                  </a:rPr>
                  <a:t>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69" name="Group 68"/>
            <p:cNvGrpSpPr/>
            <p:nvPr/>
          </p:nvGrpSpPr>
          <p:grpSpPr>
            <a:xfrm>
              <a:off x="2926842" y="1143000"/>
              <a:ext cx="982980" cy="879475"/>
              <a:chOff x="4075176" y="1143000"/>
              <a:chExt cx="982980" cy="879475"/>
            </a:xfrm>
            <a:grpFill/>
          </p:grpSpPr>
          <p:sp>
            <p:nvSpPr>
              <p:cNvPr id="88"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9"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70" name="Group 69"/>
            <p:cNvGrpSpPr/>
            <p:nvPr/>
          </p:nvGrpSpPr>
          <p:grpSpPr>
            <a:xfrm>
              <a:off x="4079748" y="1143000"/>
              <a:ext cx="982980" cy="879475"/>
              <a:chOff x="5218176" y="1143000"/>
              <a:chExt cx="982980" cy="879475"/>
            </a:xfrm>
            <a:grpFill/>
          </p:grpSpPr>
          <p:sp>
            <p:nvSpPr>
              <p:cNvPr id="86"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87"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a:t>
                </a:r>
                <a:r>
                  <a:rPr lang="en-US" sz="1000" spc="-10" dirty="0" smtClean="0">
                    <a:solidFill>
                      <a:srgbClr val="1F497D"/>
                    </a:solidFill>
                    <a:latin typeface="Arial"/>
                    <a:cs typeface="Arial"/>
                  </a:rPr>
                  <a:t>Modification </a:t>
                </a:r>
                <a:r>
                  <a:rPr lang="en-US" sz="1000" spc="-10" dirty="0">
                    <a:solidFill>
                      <a:srgbClr val="1F497D"/>
                    </a:solidFill>
                    <a:latin typeface="Arial"/>
                    <a:cs typeface="Arial"/>
                  </a:rPr>
                  <a:t>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71" name="Group 70"/>
            <p:cNvGrpSpPr/>
            <p:nvPr/>
          </p:nvGrpSpPr>
          <p:grpSpPr>
            <a:xfrm>
              <a:off x="5232654" y="1143000"/>
              <a:ext cx="982980" cy="879475"/>
              <a:chOff x="6408420" y="1143000"/>
              <a:chExt cx="982980" cy="879475"/>
            </a:xfrm>
            <a:grpFill/>
          </p:grpSpPr>
          <p:sp>
            <p:nvSpPr>
              <p:cNvPr id="84"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5"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72" name="Straight Arrow Connector 71"/>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6368034" y="1143000"/>
              <a:ext cx="982980" cy="879475"/>
              <a:chOff x="6408420" y="1143000"/>
              <a:chExt cx="982980" cy="879475"/>
            </a:xfrm>
            <a:grpFill/>
          </p:grpSpPr>
          <p:sp>
            <p:nvSpPr>
              <p:cNvPr id="82"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3"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77" name="Straight Arrow Connector 76"/>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7547610" y="1143000"/>
              <a:ext cx="982980" cy="879475"/>
              <a:chOff x="6408420" y="1143000"/>
              <a:chExt cx="982980" cy="879475"/>
            </a:xfrm>
            <a:grpFill/>
          </p:grpSpPr>
          <p:sp>
            <p:nvSpPr>
              <p:cNvPr id="80"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1"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AOD Review and Approve</a:t>
                </a:r>
                <a:endParaRPr sz="1000" dirty="0">
                  <a:latin typeface="Arial"/>
                  <a:cs typeface="Arial"/>
                </a:endParaRPr>
              </a:p>
            </p:txBody>
          </p:sp>
        </p:grpSp>
        <p:cxnSp>
          <p:nvCxnSpPr>
            <p:cNvPr id="79" name="Straight Arrow Connector 78"/>
            <p:cNvCxnSpPr/>
            <p:nvPr/>
          </p:nvCxnSpPr>
          <p:spPr>
            <a:xfrm>
              <a:off x="737616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80563" name="Picture 691" descr="C:\Users\ZZIMME~1\AppData\Local\Temp\SNAGHTMLff15569.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3567" y="3532991"/>
            <a:ext cx="5834378" cy="30599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9" name="object 25"/>
          <p:cNvSpPr/>
          <p:nvPr/>
        </p:nvSpPr>
        <p:spPr>
          <a:xfrm>
            <a:off x="1752600" y="4876801"/>
            <a:ext cx="2895600" cy="152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pic>
        <p:nvPicPr>
          <p:cNvPr id="37" name="Picture 36"/>
          <p:cNvPicPr>
            <a:picLocks noChangeAspect="1"/>
          </p:cNvPicPr>
          <p:nvPr/>
        </p:nvPicPr>
        <p:blipFill>
          <a:blip r:embed="rId8"/>
          <a:stretch>
            <a:fillRect/>
          </a:stretch>
        </p:blipFill>
        <p:spPr>
          <a:xfrm>
            <a:off x="3505200" y="4400581"/>
            <a:ext cx="5352381" cy="247619"/>
          </a:xfrm>
          <a:prstGeom prst="rect">
            <a:avLst/>
          </a:prstGeom>
          <a:ln w="38100">
            <a:solidFill>
              <a:srgbClr val="00A1DE"/>
            </a:solidFill>
          </a:ln>
        </p:spPr>
      </p:pic>
      <p:cxnSp>
        <p:nvCxnSpPr>
          <p:cNvPr id="38" name="Straight Arrow Connector 37"/>
          <p:cNvCxnSpPr/>
          <p:nvPr/>
        </p:nvCxnSpPr>
        <p:spPr>
          <a:xfrm flipV="1">
            <a:off x="4648200" y="4724400"/>
            <a:ext cx="838200" cy="1524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6283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6541546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8890"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20" dirty="0" smtClean="0"/>
              <a:t>SC </a:t>
            </a:r>
            <a:r>
              <a:rPr lang="en-US" spc="-5" dirty="0" smtClean="0"/>
              <a:t>Initiates </a:t>
            </a:r>
            <a:r>
              <a:rPr lang="en-US" spc="-5" dirty="0"/>
              <a:t>a </a:t>
            </a:r>
            <a:r>
              <a:rPr lang="en-US" spc="-5" dirty="0" smtClean="0"/>
              <a:t>Modification</a:t>
            </a:r>
            <a:endParaRPr spc="-5" dirty="0"/>
          </a:p>
        </p:txBody>
      </p:sp>
      <p:sp>
        <p:nvSpPr>
          <p:cNvPr id="45" name="object 6"/>
          <p:cNvSpPr txBox="1"/>
          <p:nvPr/>
        </p:nvSpPr>
        <p:spPr>
          <a:xfrm>
            <a:off x="535940" y="2057400"/>
            <a:ext cx="7947659" cy="1169551"/>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4</a:t>
            </a:r>
            <a:r>
              <a:rPr lang="en-US" sz="1400" b="1" dirty="0" smtClean="0">
                <a:solidFill>
                  <a:srgbClr val="091D5D"/>
                </a:solidFill>
                <a:latin typeface="Arial"/>
                <a:cs typeface="Arial"/>
              </a:rPr>
              <a:t>:</a:t>
            </a:r>
            <a:r>
              <a:rPr lang="en-US" sz="1400" b="1" spc="-5" dirty="0" smtClean="0">
                <a:solidFill>
                  <a:srgbClr val="091D5D"/>
                </a:solidFill>
                <a:latin typeface="Arial"/>
                <a:cs typeface="Arial"/>
              </a:rPr>
              <a:t> </a:t>
            </a:r>
            <a:r>
              <a:rPr lang="en-US" sz="1400" b="1" spc="-5" dirty="0">
                <a:solidFill>
                  <a:srgbClr val="091D5D"/>
                </a:solidFill>
                <a:latin typeface="Arial"/>
                <a:cs typeface="Arial"/>
              </a:rPr>
              <a:t>Complete </a:t>
            </a:r>
            <a:r>
              <a:rPr lang="en-US" sz="1400" b="1" spc="-5" dirty="0" smtClean="0">
                <a:solidFill>
                  <a:srgbClr val="091D5D"/>
                </a:solidFill>
                <a:latin typeface="Arial"/>
                <a:cs typeface="Arial"/>
              </a:rPr>
              <a:t>Modification </a:t>
            </a:r>
            <a:r>
              <a:rPr lang="en-US" sz="1400" b="1" spc="-5" dirty="0">
                <a:solidFill>
                  <a:srgbClr val="091D5D"/>
                </a:solidFill>
                <a:latin typeface="Arial"/>
                <a:cs typeface="Arial"/>
              </a:rPr>
              <a:t>of Element</a:t>
            </a:r>
          </a:p>
          <a:p>
            <a:pPr marL="12700">
              <a:lnSpc>
                <a:spcPct val="100000"/>
              </a:lnSpc>
            </a:pPr>
            <a:endParaRPr lang="en-US" sz="1200" i="1" dirty="0" smtClean="0">
              <a:solidFill>
                <a:srgbClr val="091D5D"/>
              </a:solidFill>
              <a:latin typeface="Arial"/>
              <a:cs typeface="Arial"/>
            </a:endParaRPr>
          </a:p>
          <a:p>
            <a:pPr marL="12700">
              <a:lnSpc>
                <a:spcPct val="100000"/>
              </a:lnSpc>
            </a:pPr>
            <a:r>
              <a:rPr lang="en-US" sz="1400" i="1" dirty="0" smtClean="0">
                <a:solidFill>
                  <a:srgbClr val="091D5D"/>
                </a:solidFill>
                <a:latin typeface="Arial"/>
                <a:cs typeface="Arial"/>
              </a:rPr>
              <a:t>A.) Goals</a:t>
            </a:r>
            <a:endParaRPr lang="en-US" sz="1400" i="1" dirty="0">
              <a:solidFill>
                <a:srgbClr val="091D5D"/>
              </a:solidFill>
              <a:latin typeface="Arial"/>
              <a:cs typeface="Arial"/>
            </a:endParaRPr>
          </a:p>
          <a:p>
            <a:pPr marL="12700">
              <a:lnSpc>
                <a:spcPct val="100000"/>
              </a:lnSpc>
            </a:pPr>
            <a:r>
              <a:rPr lang="en-US" sz="1400" dirty="0">
                <a:solidFill>
                  <a:srgbClr val="091D5D"/>
                </a:solidFill>
                <a:latin typeface="Arial"/>
                <a:cs typeface="Arial"/>
              </a:rPr>
              <a:t>Option 1: Adding a New Goal</a:t>
            </a:r>
          </a:p>
          <a:p>
            <a:pPr marL="12700">
              <a:lnSpc>
                <a:spcPct val="100000"/>
              </a:lnSpc>
            </a:pPr>
            <a:endParaRPr lang="en-US" sz="800" dirty="0" smtClean="0">
              <a:latin typeface="Arial"/>
              <a:cs typeface="Arial"/>
            </a:endParaRPr>
          </a:p>
          <a:p>
            <a:pPr marL="12700"/>
            <a:r>
              <a:rPr lang="en-US" sz="1400" dirty="0" smtClean="0">
                <a:solidFill>
                  <a:srgbClr val="091D5D"/>
                </a:solidFill>
                <a:latin typeface="Arial"/>
                <a:cs typeface="Arial"/>
              </a:rPr>
              <a:t>Enter the goal description in the Goal text box.</a:t>
            </a:r>
            <a:endParaRPr lang="en-US" sz="1400" dirty="0">
              <a:solidFill>
                <a:srgbClr val="091D5D"/>
              </a:solidFill>
              <a:latin typeface="Arial"/>
              <a:cs typeface="Arial"/>
            </a:endParaRPr>
          </a:p>
        </p:txBody>
      </p:sp>
      <p:sp>
        <p:nvSpPr>
          <p:cNvPr id="4" name="Slide Number Placeholder 3"/>
          <p:cNvSpPr>
            <a:spLocks noGrp="1"/>
          </p:cNvSpPr>
          <p:nvPr>
            <p:ph type="sldNum" sz="quarter" idx="4"/>
          </p:nvPr>
        </p:nvSpPr>
        <p:spPr/>
        <p:txBody>
          <a:bodyPr/>
          <a:lstStyle/>
          <a:p>
            <a:pPr algn="r"/>
            <a:fld id="{93CA38EC-34E5-412A-90B1-E05B44BCB646}" type="slidenum">
              <a:rPr lang="en-US" smtClean="0"/>
              <a:pPr algn="r"/>
              <a:t>29</a:t>
            </a:fld>
            <a:endParaRPr lang="en-US" dirty="0"/>
          </a:p>
        </p:txBody>
      </p:sp>
      <p:grpSp>
        <p:nvGrpSpPr>
          <p:cNvPr id="66" name="Group 65"/>
          <p:cNvGrpSpPr/>
          <p:nvPr/>
        </p:nvGrpSpPr>
        <p:grpSpPr>
          <a:xfrm>
            <a:off x="613410" y="1066800"/>
            <a:ext cx="7917180" cy="923330"/>
            <a:chOff x="613410" y="1143000"/>
            <a:chExt cx="7917180" cy="923330"/>
          </a:xfrm>
          <a:noFill/>
        </p:grpSpPr>
        <p:grpSp>
          <p:nvGrpSpPr>
            <p:cNvPr id="67" name="Group 66"/>
            <p:cNvGrpSpPr/>
            <p:nvPr/>
          </p:nvGrpSpPr>
          <p:grpSpPr>
            <a:xfrm>
              <a:off x="613410" y="1144524"/>
              <a:ext cx="982980" cy="879475"/>
              <a:chOff x="1789176" y="1144524"/>
              <a:chExt cx="982980" cy="879475"/>
            </a:xfrm>
            <a:grpFill/>
          </p:grpSpPr>
          <p:sp>
            <p:nvSpPr>
              <p:cNvPr id="92"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3"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68" name="Group 67"/>
            <p:cNvGrpSpPr/>
            <p:nvPr/>
          </p:nvGrpSpPr>
          <p:grpSpPr>
            <a:xfrm>
              <a:off x="1766316" y="1143000"/>
              <a:ext cx="990600" cy="923330"/>
              <a:chOff x="2971800" y="1143000"/>
              <a:chExt cx="990600" cy="923330"/>
            </a:xfrm>
            <a:grpFill/>
          </p:grpSpPr>
          <p:sp>
            <p:nvSpPr>
              <p:cNvPr id="90"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1"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a:t>
                </a:r>
                <a:r>
                  <a:rPr lang="en-US" sz="1000" spc="-15" dirty="0" smtClean="0">
                    <a:solidFill>
                      <a:srgbClr val="1F497D"/>
                    </a:solidFill>
                    <a:latin typeface="Arial"/>
                    <a:cs typeface="Arial"/>
                  </a:rPr>
                  <a:t>Modification” </a:t>
                </a:r>
                <a:r>
                  <a:rPr lang="en-US" sz="1000" spc="-15" dirty="0">
                    <a:solidFill>
                      <a:srgbClr val="1F497D"/>
                    </a:solidFill>
                    <a:latin typeface="Arial"/>
                    <a:cs typeface="Arial"/>
                  </a:rPr>
                  <a:t>&amp;</a:t>
                </a:r>
              </a:p>
              <a:p>
                <a:pPr algn="ctr"/>
                <a:r>
                  <a:rPr lang="en-US" sz="1000" spc="-10" dirty="0">
                    <a:solidFill>
                      <a:srgbClr val="1F497D"/>
                    </a:solidFill>
                    <a:latin typeface="Arial"/>
                    <a:cs typeface="Arial"/>
                  </a:rPr>
                  <a:t>Enter </a:t>
                </a:r>
                <a:r>
                  <a:rPr lang="en-US" sz="1000" spc="-10" dirty="0" smtClean="0">
                    <a:solidFill>
                      <a:srgbClr val="1F497D"/>
                    </a:solidFill>
                    <a:latin typeface="Arial"/>
                    <a:cs typeface="Arial"/>
                  </a:rPr>
                  <a:t>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69" name="Group 68"/>
            <p:cNvGrpSpPr/>
            <p:nvPr/>
          </p:nvGrpSpPr>
          <p:grpSpPr>
            <a:xfrm>
              <a:off x="2926842" y="1143000"/>
              <a:ext cx="982980" cy="879475"/>
              <a:chOff x="4075176" y="1143000"/>
              <a:chExt cx="982980" cy="879475"/>
            </a:xfrm>
            <a:grpFill/>
          </p:grpSpPr>
          <p:sp>
            <p:nvSpPr>
              <p:cNvPr id="88"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9"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70" name="Group 69"/>
            <p:cNvGrpSpPr/>
            <p:nvPr/>
          </p:nvGrpSpPr>
          <p:grpSpPr>
            <a:xfrm>
              <a:off x="4079748" y="1143000"/>
              <a:ext cx="982980" cy="879475"/>
              <a:chOff x="5218176" y="1143000"/>
              <a:chExt cx="982980" cy="879475"/>
            </a:xfrm>
            <a:grpFill/>
          </p:grpSpPr>
          <p:sp>
            <p:nvSpPr>
              <p:cNvPr id="86"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87"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a:t>
                </a:r>
                <a:r>
                  <a:rPr lang="en-US" sz="1000" spc="-10" dirty="0" smtClean="0">
                    <a:solidFill>
                      <a:srgbClr val="1F497D"/>
                    </a:solidFill>
                    <a:latin typeface="Arial"/>
                    <a:cs typeface="Arial"/>
                  </a:rPr>
                  <a:t>Modification </a:t>
                </a:r>
                <a:r>
                  <a:rPr lang="en-US" sz="1000" spc="-10" dirty="0">
                    <a:solidFill>
                      <a:srgbClr val="1F497D"/>
                    </a:solidFill>
                    <a:latin typeface="Arial"/>
                    <a:cs typeface="Arial"/>
                  </a:rPr>
                  <a:t>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71" name="Group 70"/>
            <p:cNvGrpSpPr/>
            <p:nvPr/>
          </p:nvGrpSpPr>
          <p:grpSpPr>
            <a:xfrm>
              <a:off x="5232654" y="1143000"/>
              <a:ext cx="982980" cy="879475"/>
              <a:chOff x="6408420" y="1143000"/>
              <a:chExt cx="982980" cy="879475"/>
            </a:xfrm>
            <a:grpFill/>
          </p:grpSpPr>
          <p:sp>
            <p:nvSpPr>
              <p:cNvPr id="84"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5"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72" name="Straight Arrow Connector 71"/>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6368034" y="1143000"/>
              <a:ext cx="982980" cy="879475"/>
              <a:chOff x="6408420" y="1143000"/>
              <a:chExt cx="982980" cy="879475"/>
            </a:xfrm>
            <a:grpFill/>
          </p:grpSpPr>
          <p:sp>
            <p:nvSpPr>
              <p:cNvPr id="82"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3"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77" name="Straight Arrow Connector 76"/>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7547610" y="1143000"/>
              <a:ext cx="982980" cy="879475"/>
              <a:chOff x="6408420" y="1143000"/>
              <a:chExt cx="982980" cy="879475"/>
            </a:xfrm>
            <a:grpFill/>
          </p:grpSpPr>
          <p:sp>
            <p:nvSpPr>
              <p:cNvPr id="80"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1"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AOD Review and Approve</a:t>
                </a:r>
                <a:endParaRPr sz="1000" dirty="0">
                  <a:latin typeface="Arial"/>
                  <a:cs typeface="Arial"/>
                </a:endParaRPr>
              </a:p>
            </p:txBody>
          </p:sp>
        </p:grpSp>
        <p:cxnSp>
          <p:nvCxnSpPr>
            <p:cNvPr id="79" name="Straight Arrow Connector 78"/>
            <p:cNvCxnSpPr/>
            <p:nvPr/>
          </p:nvCxnSpPr>
          <p:spPr>
            <a:xfrm>
              <a:off x="737616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81584" name="Picture 688" descr="C:\Users\ZZIMME~1\AppData\Local\Temp\SNAGHTMLff448b8.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3567" y="3532991"/>
            <a:ext cx="5834378" cy="30745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7" name="object 25"/>
          <p:cNvSpPr/>
          <p:nvPr/>
        </p:nvSpPr>
        <p:spPr>
          <a:xfrm>
            <a:off x="1752600" y="5029200"/>
            <a:ext cx="2895600" cy="7620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pic>
        <p:nvPicPr>
          <p:cNvPr id="37" name="Picture 36"/>
          <p:cNvPicPr>
            <a:picLocks noChangeAspect="1"/>
          </p:cNvPicPr>
          <p:nvPr/>
        </p:nvPicPr>
        <p:blipFill>
          <a:blip r:embed="rId8"/>
          <a:stretch>
            <a:fillRect/>
          </a:stretch>
        </p:blipFill>
        <p:spPr>
          <a:xfrm>
            <a:off x="3810000" y="3524410"/>
            <a:ext cx="5180952" cy="1276190"/>
          </a:xfrm>
          <a:prstGeom prst="rect">
            <a:avLst/>
          </a:prstGeom>
          <a:ln w="38100">
            <a:solidFill>
              <a:srgbClr val="00A1DE"/>
            </a:solidFill>
          </a:ln>
        </p:spPr>
      </p:pic>
      <p:cxnSp>
        <p:nvCxnSpPr>
          <p:cNvPr id="38" name="Straight Arrow Connector 37"/>
          <p:cNvCxnSpPr/>
          <p:nvPr/>
        </p:nvCxnSpPr>
        <p:spPr>
          <a:xfrm flipV="1">
            <a:off x="4648200" y="4876800"/>
            <a:ext cx="533400" cy="1524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0137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47800" y="697991"/>
            <a:ext cx="7239000" cy="0"/>
          </a:xfrm>
          <a:custGeom>
            <a:avLst/>
            <a:gdLst/>
            <a:ahLst/>
            <a:cxnLst/>
            <a:rect l="l" t="t" r="r" b="b"/>
            <a:pathLst>
              <a:path w="7239000">
                <a:moveTo>
                  <a:pt x="0" y="0"/>
                </a:moveTo>
                <a:lnTo>
                  <a:pt x="72390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22655">
              <a:lnSpc>
                <a:spcPct val="100000"/>
              </a:lnSpc>
            </a:pPr>
            <a:r>
              <a:rPr lang="en-US" spc="-5" dirty="0" smtClean="0"/>
              <a:t>Chapter</a:t>
            </a:r>
            <a:r>
              <a:rPr spc="10" dirty="0" smtClean="0"/>
              <a:t> </a:t>
            </a:r>
            <a:r>
              <a:rPr lang="en-US" dirty="0"/>
              <a:t>5</a:t>
            </a:r>
            <a:r>
              <a:rPr dirty="0" smtClean="0"/>
              <a:t> </a:t>
            </a:r>
            <a:r>
              <a:rPr lang="en-US" dirty="0" smtClean="0"/>
              <a:t>Overview</a:t>
            </a:r>
            <a:endParaRPr dirty="0"/>
          </a:p>
        </p:txBody>
      </p:sp>
      <p:sp>
        <p:nvSpPr>
          <p:cNvPr id="4" name="object 4"/>
          <p:cNvSpPr txBox="1"/>
          <p:nvPr/>
        </p:nvSpPr>
        <p:spPr>
          <a:xfrm>
            <a:off x="535940" y="1118455"/>
            <a:ext cx="6398260" cy="892552"/>
          </a:xfrm>
          <a:prstGeom prst="rect">
            <a:avLst/>
          </a:prstGeom>
        </p:spPr>
        <p:txBody>
          <a:bodyPr vert="horz" wrap="square" lIns="0" tIns="0" rIns="0" bIns="0" rtlCol="0">
            <a:spAutoFit/>
          </a:bodyPr>
          <a:lstStyle/>
          <a:p>
            <a:pPr marL="12700">
              <a:lnSpc>
                <a:spcPct val="100000"/>
              </a:lnSpc>
            </a:pPr>
            <a:r>
              <a:rPr sz="1600" b="1" spc="-15" dirty="0">
                <a:solidFill>
                  <a:srgbClr val="091D5D"/>
                </a:solidFill>
                <a:latin typeface="Arial"/>
                <a:cs typeface="Arial"/>
              </a:rPr>
              <a:t>Th</a:t>
            </a:r>
            <a:r>
              <a:rPr sz="1600" b="1" spc="-10" dirty="0">
                <a:solidFill>
                  <a:srgbClr val="091D5D"/>
                </a:solidFill>
                <a:latin typeface="Arial"/>
                <a:cs typeface="Arial"/>
              </a:rPr>
              <a:t>is</a:t>
            </a:r>
            <a:r>
              <a:rPr sz="1600" b="1" spc="10" dirty="0">
                <a:solidFill>
                  <a:srgbClr val="091D5D"/>
                </a:solidFill>
                <a:latin typeface="Arial"/>
                <a:cs typeface="Arial"/>
              </a:rPr>
              <a:t> </a:t>
            </a:r>
            <a:r>
              <a:rPr lang="en-US" sz="1600" b="1" spc="-10" dirty="0" smtClean="0">
                <a:solidFill>
                  <a:srgbClr val="091D5D"/>
                </a:solidFill>
                <a:latin typeface="Arial"/>
                <a:cs typeface="Arial"/>
              </a:rPr>
              <a:t>Chapter</a:t>
            </a:r>
            <a:r>
              <a:rPr sz="1600" b="1" spc="20" dirty="0" smtClean="0">
                <a:solidFill>
                  <a:srgbClr val="091D5D"/>
                </a:solidFill>
                <a:latin typeface="Arial"/>
                <a:cs typeface="Arial"/>
              </a:rPr>
              <a:t> </a:t>
            </a:r>
            <a:r>
              <a:rPr lang="en-US" sz="1600" b="1" spc="20" dirty="0" smtClean="0">
                <a:solidFill>
                  <a:srgbClr val="091D5D"/>
                </a:solidFill>
                <a:latin typeface="Arial"/>
                <a:cs typeface="Arial"/>
              </a:rPr>
              <a:t>will </a:t>
            </a:r>
            <a:r>
              <a:rPr sz="1600" b="1" spc="-10" dirty="0" smtClean="0">
                <a:solidFill>
                  <a:srgbClr val="091D5D"/>
                </a:solidFill>
                <a:latin typeface="Arial"/>
                <a:cs typeface="Arial"/>
              </a:rPr>
              <a:t>c</a:t>
            </a:r>
            <a:r>
              <a:rPr sz="1600" b="1" spc="-15" dirty="0" smtClean="0">
                <a:solidFill>
                  <a:srgbClr val="091D5D"/>
                </a:solidFill>
                <a:latin typeface="Arial"/>
                <a:cs typeface="Arial"/>
              </a:rPr>
              <a:t>o</a:t>
            </a:r>
            <a:r>
              <a:rPr sz="1600" b="1" spc="-50" dirty="0" smtClean="0">
                <a:solidFill>
                  <a:srgbClr val="091D5D"/>
                </a:solidFill>
                <a:latin typeface="Arial"/>
                <a:cs typeface="Arial"/>
              </a:rPr>
              <a:t>v</a:t>
            </a:r>
            <a:r>
              <a:rPr sz="1600" b="1" spc="-10" dirty="0" smtClean="0">
                <a:solidFill>
                  <a:srgbClr val="091D5D"/>
                </a:solidFill>
                <a:latin typeface="Arial"/>
                <a:cs typeface="Arial"/>
              </a:rPr>
              <a:t>er:</a:t>
            </a:r>
            <a:endParaRPr sz="1600" dirty="0">
              <a:latin typeface="Arial"/>
              <a:cs typeface="Arial"/>
            </a:endParaRPr>
          </a:p>
          <a:p>
            <a:pPr marL="299085" indent="-286385">
              <a:spcBef>
                <a:spcPts val="600"/>
              </a:spcBef>
              <a:buClr>
                <a:srgbClr val="091D5D"/>
              </a:buClr>
              <a:buFont typeface="Arial"/>
              <a:buChar char="•"/>
              <a:tabLst>
                <a:tab pos="299720" algn="l"/>
              </a:tabLst>
            </a:pPr>
            <a:r>
              <a:rPr lang="en-US" sz="1600" spc="-10" dirty="0" smtClean="0">
                <a:solidFill>
                  <a:srgbClr val="091D5D"/>
                </a:solidFill>
                <a:latin typeface="Arial"/>
                <a:cs typeface="Arial"/>
              </a:rPr>
              <a:t>New Trigger for Locking the ISP In HCSIS </a:t>
            </a:r>
            <a:endParaRPr lang="en-US" sz="1600" spc="-10" dirty="0">
              <a:solidFill>
                <a:srgbClr val="091D5D"/>
              </a:solidFill>
              <a:latin typeface="Arial"/>
              <a:cs typeface="Arial"/>
            </a:endParaRPr>
          </a:p>
          <a:p>
            <a:pPr marL="299085" indent="-286385">
              <a:spcBef>
                <a:spcPts val="600"/>
              </a:spcBef>
              <a:buClr>
                <a:srgbClr val="091D5D"/>
              </a:buClr>
              <a:buFont typeface="Arial"/>
              <a:buChar char="•"/>
              <a:tabLst>
                <a:tab pos="299720" algn="l"/>
              </a:tabLst>
            </a:pPr>
            <a:r>
              <a:rPr lang="en-US" sz="1600" spc="-10" dirty="0">
                <a:solidFill>
                  <a:srgbClr val="091D5D"/>
                </a:solidFill>
                <a:latin typeface="Arial"/>
                <a:cs typeface="Arial"/>
              </a:rPr>
              <a:t>Lock Icon on Individual Dashboard</a:t>
            </a:r>
          </a:p>
        </p:txBody>
      </p:sp>
      <p:sp>
        <p:nvSpPr>
          <p:cNvPr id="7" name="Slide Number Placeholder 6"/>
          <p:cNvSpPr>
            <a:spLocks noGrp="1"/>
          </p:cNvSpPr>
          <p:nvPr>
            <p:ph type="sldNum" sz="quarter" idx="4"/>
          </p:nvPr>
        </p:nvSpPr>
        <p:spPr/>
        <p:txBody>
          <a:bodyPr/>
          <a:lstStyle/>
          <a:p>
            <a:pPr algn="r"/>
            <a:fld id="{93CA38EC-34E5-412A-90B1-E05B44BCB646}" type="slidenum">
              <a:rPr lang="en-US" smtClean="0"/>
              <a:pPr algn="r"/>
              <a:t>3</a:t>
            </a:fld>
            <a:endParaRPr lang="en-US" dirty="0"/>
          </a:p>
        </p:txBody>
      </p:sp>
    </p:spTree>
    <p:extLst>
      <p:ext uri="{BB962C8B-B14F-4D97-AF65-F5344CB8AC3E}">
        <p14:creationId xmlns:p14="http://schemas.microsoft.com/office/powerpoint/2010/main" val="20942085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3247270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0934"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20" dirty="0" smtClean="0"/>
              <a:t>SC </a:t>
            </a:r>
            <a:r>
              <a:rPr lang="en-US" spc="-5" dirty="0" smtClean="0"/>
              <a:t>Initiates </a:t>
            </a:r>
            <a:r>
              <a:rPr lang="en-US" spc="-5" dirty="0"/>
              <a:t>a </a:t>
            </a:r>
            <a:r>
              <a:rPr lang="en-US" spc="-5" dirty="0" smtClean="0"/>
              <a:t>Modification</a:t>
            </a:r>
            <a:endParaRPr spc="-5" dirty="0"/>
          </a:p>
        </p:txBody>
      </p:sp>
      <p:sp>
        <p:nvSpPr>
          <p:cNvPr id="45" name="object 6"/>
          <p:cNvSpPr txBox="1"/>
          <p:nvPr/>
        </p:nvSpPr>
        <p:spPr>
          <a:xfrm>
            <a:off x="535940" y="2057400"/>
            <a:ext cx="7947659" cy="1169551"/>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4</a:t>
            </a:r>
            <a:r>
              <a:rPr lang="en-US" sz="1400" b="1" dirty="0" smtClean="0">
                <a:solidFill>
                  <a:srgbClr val="091D5D"/>
                </a:solidFill>
                <a:latin typeface="Arial"/>
                <a:cs typeface="Arial"/>
              </a:rPr>
              <a:t>:</a:t>
            </a:r>
            <a:r>
              <a:rPr lang="en-US" sz="1400" b="1" spc="-5" dirty="0" smtClean="0">
                <a:solidFill>
                  <a:srgbClr val="091D5D"/>
                </a:solidFill>
                <a:latin typeface="Arial"/>
                <a:cs typeface="Arial"/>
              </a:rPr>
              <a:t> </a:t>
            </a:r>
            <a:r>
              <a:rPr lang="en-US" sz="1400" b="1" spc="-5" dirty="0">
                <a:solidFill>
                  <a:srgbClr val="091D5D"/>
                </a:solidFill>
                <a:latin typeface="Arial"/>
                <a:cs typeface="Arial"/>
              </a:rPr>
              <a:t>Complete </a:t>
            </a:r>
            <a:r>
              <a:rPr lang="en-US" sz="1400" b="1" spc="-5" dirty="0" smtClean="0">
                <a:solidFill>
                  <a:srgbClr val="091D5D"/>
                </a:solidFill>
                <a:latin typeface="Arial"/>
                <a:cs typeface="Arial"/>
              </a:rPr>
              <a:t>Modification </a:t>
            </a:r>
            <a:r>
              <a:rPr lang="en-US" sz="1400" b="1" spc="-5" dirty="0">
                <a:solidFill>
                  <a:srgbClr val="091D5D"/>
                </a:solidFill>
                <a:latin typeface="Arial"/>
                <a:cs typeface="Arial"/>
              </a:rPr>
              <a:t>of Element</a:t>
            </a:r>
          </a:p>
          <a:p>
            <a:pPr marL="12700">
              <a:lnSpc>
                <a:spcPct val="100000"/>
              </a:lnSpc>
            </a:pPr>
            <a:endParaRPr lang="en-US" sz="1200" i="1" dirty="0" smtClean="0">
              <a:solidFill>
                <a:srgbClr val="091D5D"/>
              </a:solidFill>
              <a:latin typeface="Arial"/>
              <a:cs typeface="Arial"/>
            </a:endParaRPr>
          </a:p>
          <a:p>
            <a:pPr marL="12700">
              <a:lnSpc>
                <a:spcPct val="100000"/>
              </a:lnSpc>
            </a:pPr>
            <a:r>
              <a:rPr lang="en-US" sz="1400" i="1" dirty="0" smtClean="0">
                <a:solidFill>
                  <a:srgbClr val="091D5D"/>
                </a:solidFill>
                <a:latin typeface="Arial"/>
                <a:cs typeface="Arial"/>
              </a:rPr>
              <a:t>A.) Goals</a:t>
            </a:r>
            <a:endParaRPr lang="en-US" sz="1400" i="1" dirty="0">
              <a:solidFill>
                <a:srgbClr val="091D5D"/>
              </a:solidFill>
              <a:latin typeface="Arial"/>
              <a:cs typeface="Arial"/>
            </a:endParaRPr>
          </a:p>
          <a:p>
            <a:pPr marL="12700">
              <a:lnSpc>
                <a:spcPct val="100000"/>
              </a:lnSpc>
            </a:pPr>
            <a:r>
              <a:rPr lang="en-US" sz="1400" dirty="0">
                <a:solidFill>
                  <a:srgbClr val="091D5D"/>
                </a:solidFill>
                <a:latin typeface="Arial"/>
                <a:cs typeface="Arial"/>
              </a:rPr>
              <a:t>Option 1: Adding a New Goal</a:t>
            </a:r>
          </a:p>
          <a:p>
            <a:pPr marL="12700">
              <a:lnSpc>
                <a:spcPct val="100000"/>
              </a:lnSpc>
            </a:pPr>
            <a:endParaRPr lang="en-US" sz="800" dirty="0" smtClean="0">
              <a:latin typeface="Arial"/>
              <a:cs typeface="Arial"/>
            </a:endParaRPr>
          </a:p>
          <a:p>
            <a:pPr marL="12700"/>
            <a:r>
              <a:rPr lang="en-US" sz="1400" dirty="0" smtClean="0">
                <a:solidFill>
                  <a:srgbClr val="091D5D"/>
                </a:solidFill>
                <a:latin typeface="Arial"/>
                <a:cs typeface="Arial"/>
              </a:rPr>
              <a:t>Select a date in the Date Goal Identified calendar drop down.</a:t>
            </a:r>
            <a:endParaRPr lang="en-US" sz="1400" dirty="0">
              <a:solidFill>
                <a:srgbClr val="091D5D"/>
              </a:solidFill>
              <a:latin typeface="Arial"/>
              <a:cs typeface="Arial"/>
            </a:endParaRPr>
          </a:p>
        </p:txBody>
      </p:sp>
      <p:sp>
        <p:nvSpPr>
          <p:cNvPr id="4" name="Slide Number Placeholder 3"/>
          <p:cNvSpPr>
            <a:spLocks noGrp="1"/>
          </p:cNvSpPr>
          <p:nvPr>
            <p:ph type="sldNum" sz="quarter" idx="4"/>
          </p:nvPr>
        </p:nvSpPr>
        <p:spPr/>
        <p:txBody>
          <a:bodyPr/>
          <a:lstStyle/>
          <a:p>
            <a:pPr algn="r"/>
            <a:fld id="{93CA38EC-34E5-412A-90B1-E05B44BCB646}" type="slidenum">
              <a:rPr lang="en-US" smtClean="0"/>
              <a:pPr algn="r"/>
              <a:t>30</a:t>
            </a:fld>
            <a:endParaRPr lang="en-US" dirty="0"/>
          </a:p>
        </p:txBody>
      </p:sp>
      <p:grpSp>
        <p:nvGrpSpPr>
          <p:cNvPr id="66" name="Group 65"/>
          <p:cNvGrpSpPr/>
          <p:nvPr/>
        </p:nvGrpSpPr>
        <p:grpSpPr>
          <a:xfrm>
            <a:off x="613410" y="1066800"/>
            <a:ext cx="7917180" cy="923330"/>
            <a:chOff x="613410" y="1143000"/>
            <a:chExt cx="7917180" cy="923330"/>
          </a:xfrm>
          <a:noFill/>
        </p:grpSpPr>
        <p:grpSp>
          <p:nvGrpSpPr>
            <p:cNvPr id="67" name="Group 66"/>
            <p:cNvGrpSpPr/>
            <p:nvPr/>
          </p:nvGrpSpPr>
          <p:grpSpPr>
            <a:xfrm>
              <a:off x="613410" y="1144524"/>
              <a:ext cx="982980" cy="879475"/>
              <a:chOff x="1789176" y="1144524"/>
              <a:chExt cx="982980" cy="879475"/>
            </a:xfrm>
            <a:grpFill/>
          </p:grpSpPr>
          <p:sp>
            <p:nvSpPr>
              <p:cNvPr id="92"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3"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68" name="Group 67"/>
            <p:cNvGrpSpPr/>
            <p:nvPr/>
          </p:nvGrpSpPr>
          <p:grpSpPr>
            <a:xfrm>
              <a:off x="1766316" y="1143000"/>
              <a:ext cx="990600" cy="923330"/>
              <a:chOff x="2971800" y="1143000"/>
              <a:chExt cx="990600" cy="923330"/>
            </a:xfrm>
            <a:grpFill/>
          </p:grpSpPr>
          <p:sp>
            <p:nvSpPr>
              <p:cNvPr id="90"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1"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a:t>
                </a:r>
                <a:r>
                  <a:rPr lang="en-US" sz="1000" spc="-15" dirty="0" smtClean="0">
                    <a:solidFill>
                      <a:srgbClr val="1F497D"/>
                    </a:solidFill>
                    <a:latin typeface="Arial"/>
                    <a:cs typeface="Arial"/>
                  </a:rPr>
                  <a:t>Modification” </a:t>
                </a:r>
                <a:r>
                  <a:rPr lang="en-US" sz="1000" spc="-15" dirty="0">
                    <a:solidFill>
                      <a:srgbClr val="1F497D"/>
                    </a:solidFill>
                    <a:latin typeface="Arial"/>
                    <a:cs typeface="Arial"/>
                  </a:rPr>
                  <a:t>&amp;</a:t>
                </a:r>
              </a:p>
              <a:p>
                <a:pPr algn="ctr"/>
                <a:r>
                  <a:rPr lang="en-US" sz="1000" spc="-10" dirty="0">
                    <a:solidFill>
                      <a:srgbClr val="1F497D"/>
                    </a:solidFill>
                    <a:latin typeface="Arial"/>
                    <a:cs typeface="Arial"/>
                  </a:rPr>
                  <a:t>Enter </a:t>
                </a:r>
                <a:r>
                  <a:rPr lang="en-US" sz="1000" spc="-10" dirty="0" smtClean="0">
                    <a:solidFill>
                      <a:srgbClr val="1F497D"/>
                    </a:solidFill>
                    <a:latin typeface="Arial"/>
                    <a:cs typeface="Arial"/>
                  </a:rPr>
                  <a:t>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69" name="Group 68"/>
            <p:cNvGrpSpPr/>
            <p:nvPr/>
          </p:nvGrpSpPr>
          <p:grpSpPr>
            <a:xfrm>
              <a:off x="2926842" y="1143000"/>
              <a:ext cx="982980" cy="879475"/>
              <a:chOff x="4075176" y="1143000"/>
              <a:chExt cx="982980" cy="879475"/>
            </a:xfrm>
            <a:grpFill/>
          </p:grpSpPr>
          <p:sp>
            <p:nvSpPr>
              <p:cNvPr id="88"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9"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70" name="Group 69"/>
            <p:cNvGrpSpPr/>
            <p:nvPr/>
          </p:nvGrpSpPr>
          <p:grpSpPr>
            <a:xfrm>
              <a:off x="4079748" y="1143000"/>
              <a:ext cx="982980" cy="879475"/>
              <a:chOff x="5218176" y="1143000"/>
              <a:chExt cx="982980" cy="879475"/>
            </a:xfrm>
            <a:grpFill/>
          </p:grpSpPr>
          <p:sp>
            <p:nvSpPr>
              <p:cNvPr id="86"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87"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a:t>
                </a:r>
                <a:r>
                  <a:rPr lang="en-US" sz="1000" spc="-10" dirty="0" smtClean="0">
                    <a:solidFill>
                      <a:srgbClr val="1F497D"/>
                    </a:solidFill>
                    <a:latin typeface="Arial"/>
                    <a:cs typeface="Arial"/>
                  </a:rPr>
                  <a:t>Modification </a:t>
                </a:r>
                <a:r>
                  <a:rPr lang="en-US" sz="1000" spc="-10" dirty="0">
                    <a:solidFill>
                      <a:srgbClr val="1F497D"/>
                    </a:solidFill>
                    <a:latin typeface="Arial"/>
                    <a:cs typeface="Arial"/>
                  </a:rPr>
                  <a:t>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71" name="Group 70"/>
            <p:cNvGrpSpPr/>
            <p:nvPr/>
          </p:nvGrpSpPr>
          <p:grpSpPr>
            <a:xfrm>
              <a:off x="5232654" y="1143000"/>
              <a:ext cx="982980" cy="879475"/>
              <a:chOff x="6408420" y="1143000"/>
              <a:chExt cx="982980" cy="879475"/>
            </a:xfrm>
            <a:grpFill/>
          </p:grpSpPr>
          <p:sp>
            <p:nvSpPr>
              <p:cNvPr id="84"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5"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72" name="Straight Arrow Connector 71"/>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6368034" y="1143000"/>
              <a:ext cx="982980" cy="879475"/>
              <a:chOff x="6408420" y="1143000"/>
              <a:chExt cx="982980" cy="879475"/>
            </a:xfrm>
            <a:grpFill/>
          </p:grpSpPr>
          <p:sp>
            <p:nvSpPr>
              <p:cNvPr id="82"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3"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77" name="Straight Arrow Connector 76"/>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7547610" y="1143000"/>
              <a:ext cx="982980" cy="879475"/>
              <a:chOff x="6408420" y="1143000"/>
              <a:chExt cx="982980" cy="879475"/>
            </a:xfrm>
            <a:grpFill/>
          </p:grpSpPr>
          <p:sp>
            <p:nvSpPr>
              <p:cNvPr id="80"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1"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AOD Review and Approve</a:t>
                </a:r>
                <a:endParaRPr sz="1000" dirty="0">
                  <a:latin typeface="Arial"/>
                  <a:cs typeface="Arial"/>
                </a:endParaRPr>
              </a:p>
            </p:txBody>
          </p:sp>
        </p:grpSp>
        <p:cxnSp>
          <p:nvCxnSpPr>
            <p:cNvPr id="79" name="Straight Arrow Connector 78"/>
            <p:cNvCxnSpPr/>
            <p:nvPr/>
          </p:nvCxnSpPr>
          <p:spPr>
            <a:xfrm>
              <a:off x="737616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82604" name="Picture 684" descr="C:\Users\ZZIMME~1\AppData\Local\Temp\SNAGHTMLff5cb6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3567" y="3532991"/>
            <a:ext cx="5834378" cy="30578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9" name="object 25"/>
          <p:cNvSpPr/>
          <p:nvPr/>
        </p:nvSpPr>
        <p:spPr>
          <a:xfrm>
            <a:off x="1752600" y="5791200"/>
            <a:ext cx="1752600" cy="152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pic>
        <p:nvPicPr>
          <p:cNvPr id="37" name="Picture 36"/>
          <p:cNvPicPr>
            <a:picLocks noChangeAspect="1"/>
          </p:cNvPicPr>
          <p:nvPr/>
        </p:nvPicPr>
        <p:blipFill>
          <a:blip r:embed="rId8"/>
          <a:stretch>
            <a:fillRect/>
          </a:stretch>
        </p:blipFill>
        <p:spPr>
          <a:xfrm>
            <a:off x="4067524" y="5410200"/>
            <a:ext cx="2790476" cy="219048"/>
          </a:xfrm>
          <a:prstGeom prst="rect">
            <a:avLst/>
          </a:prstGeom>
          <a:ln w="38100">
            <a:solidFill>
              <a:srgbClr val="00A1DE"/>
            </a:solidFill>
          </a:ln>
        </p:spPr>
      </p:pic>
      <p:cxnSp>
        <p:nvCxnSpPr>
          <p:cNvPr id="38" name="Straight Arrow Connector 37"/>
          <p:cNvCxnSpPr/>
          <p:nvPr/>
        </p:nvCxnSpPr>
        <p:spPr>
          <a:xfrm flipV="1">
            <a:off x="3534124" y="5638800"/>
            <a:ext cx="533400" cy="1524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7844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3457487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9912"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20" dirty="0" smtClean="0"/>
              <a:t>SC </a:t>
            </a:r>
            <a:r>
              <a:rPr lang="en-US" spc="-5" dirty="0" smtClean="0"/>
              <a:t>Initiates </a:t>
            </a:r>
            <a:r>
              <a:rPr lang="en-US" spc="-5" dirty="0"/>
              <a:t>a </a:t>
            </a:r>
            <a:r>
              <a:rPr lang="en-US" spc="-5" dirty="0" smtClean="0"/>
              <a:t>Modification</a:t>
            </a:r>
            <a:endParaRPr spc="-5" dirty="0"/>
          </a:p>
        </p:txBody>
      </p:sp>
      <p:sp>
        <p:nvSpPr>
          <p:cNvPr id="45" name="object 6"/>
          <p:cNvSpPr txBox="1"/>
          <p:nvPr/>
        </p:nvSpPr>
        <p:spPr>
          <a:xfrm>
            <a:off x="535940" y="2057400"/>
            <a:ext cx="7947659" cy="1169551"/>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4</a:t>
            </a:r>
            <a:r>
              <a:rPr lang="en-US" sz="1400" b="1" dirty="0" smtClean="0">
                <a:solidFill>
                  <a:srgbClr val="091D5D"/>
                </a:solidFill>
                <a:latin typeface="Arial"/>
                <a:cs typeface="Arial"/>
              </a:rPr>
              <a:t>:</a:t>
            </a:r>
            <a:r>
              <a:rPr lang="en-US" sz="1400" b="1" spc="-5" dirty="0" smtClean="0">
                <a:solidFill>
                  <a:srgbClr val="091D5D"/>
                </a:solidFill>
                <a:latin typeface="Arial"/>
                <a:cs typeface="Arial"/>
              </a:rPr>
              <a:t> </a:t>
            </a:r>
            <a:r>
              <a:rPr lang="en-US" sz="1400" b="1" spc="-5" dirty="0">
                <a:solidFill>
                  <a:srgbClr val="091D5D"/>
                </a:solidFill>
                <a:latin typeface="Arial"/>
                <a:cs typeface="Arial"/>
              </a:rPr>
              <a:t>Complete </a:t>
            </a:r>
            <a:r>
              <a:rPr lang="en-US" sz="1400" b="1" spc="-5" dirty="0" smtClean="0">
                <a:solidFill>
                  <a:srgbClr val="091D5D"/>
                </a:solidFill>
                <a:latin typeface="Arial"/>
                <a:cs typeface="Arial"/>
              </a:rPr>
              <a:t>Modification </a:t>
            </a:r>
            <a:r>
              <a:rPr lang="en-US" sz="1400" b="1" spc="-5" dirty="0">
                <a:solidFill>
                  <a:srgbClr val="091D5D"/>
                </a:solidFill>
                <a:latin typeface="Arial"/>
                <a:cs typeface="Arial"/>
              </a:rPr>
              <a:t>of Element</a:t>
            </a:r>
          </a:p>
          <a:p>
            <a:pPr marL="12700">
              <a:lnSpc>
                <a:spcPct val="100000"/>
              </a:lnSpc>
            </a:pPr>
            <a:endParaRPr lang="en-US" sz="1200" i="1" dirty="0" smtClean="0">
              <a:solidFill>
                <a:srgbClr val="091D5D"/>
              </a:solidFill>
              <a:latin typeface="Arial"/>
              <a:cs typeface="Arial"/>
            </a:endParaRPr>
          </a:p>
          <a:p>
            <a:pPr marL="12700">
              <a:lnSpc>
                <a:spcPct val="100000"/>
              </a:lnSpc>
            </a:pPr>
            <a:r>
              <a:rPr lang="en-US" sz="1400" i="1" dirty="0" smtClean="0">
                <a:solidFill>
                  <a:srgbClr val="091D5D"/>
                </a:solidFill>
                <a:latin typeface="Arial"/>
                <a:cs typeface="Arial"/>
              </a:rPr>
              <a:t>A.) Goals</a:t>
            </a:r>
            <a:endParaRPr lang="en-US" sz="1400" i="1" dirty="0">
              <a:solidFill>
                <a:srgbClr val="091D5D"/>
              </a:solidFill>
              <a:latin typeface="Arial"/>
              <a:cs typeface="Arial"/>
            </a:endParaRPr>
          </a:p>
          <a:p>
            <a:pPr marL="12700">
              <a:lnSpc>
                <a:spcPct val="100000"/>
              </a:lnSpc>
            </a:pPr>
            <a:r>
              <a:rPr lang="en-US" sz="1400" dirty="0">
                <a:solidFill>
                  <a:srgbClr val="091D5D"/>
                </a:solidFill>
                <a:latin typeface="Arial"/>
                <a:cs typeface="Arial"/>
              </a:rPr>
              <a:t>Option 1: Adding a New Goal</a:t>
            </a:r>
          </a:p>
          <a:p>
            <a:pPr marL="12700">
              <a:lnSpc>
                <a:spcPct val="100000"/>
              </a:lnSpc>
            </a:pPr>
            <a:endParaRPr lang="en-US" sz="800" dirty="0" smtClean="0">
              <a:latin typeface="Arial"/>
              <a:cs typeface="Arial"/>
            </a:endParaRPr>
          </a:p>
          <a:p>
            <a:pPr marL="12700"/>
            <a:r>
              <a:rPr lang="en-US" sz="1400" dirty="0" smtClean="0">
                <a:solidFill>
                  <a:srgbClr val="091D5D"/>
                </a:solidFill>
                <a:latin typeface="Arial"/>
                <a:cs typeface="Arial"/>
              </a:rPr>
              <a:t>Select an option from the Goal Identified by drop down.</a:t>
            </a:r>
            <a:endParaRPr lang="en-US" sz="1400" dirty="0">
              <a:solidFill>
                <a:srgbClr val="091D5D"/>
              </a:solidFill>
              <a:latin typeface="Arial"/>
              <a:cs typeface="Arial"/>
            </a:endParaRPr>
          </a:p>
        </p:txBody>
      </p:sp>
      <p:sp>
        <p:nvSpPr>
          <p:cNvPr id="4" name="Slide Number Placeholder 3"/>
          <p:cNvSpPr>
            <a:spLocks noGrp="1"/>
          </p:cNvSpPr>
          <p:nvPr>
            <p:ph type="sldNum" sz="quarter" idx="4"/>
          </p:nvPr>
        </p:nvSpPr>
        <p:spPr/>
        <p:txBody>
          <a:bodyPr/>
          <a:lstStyle/>
          <a:p>
            <a:pPr algn="r"/>
            <a:fld id="{93CA38EC-34E5-412A-90B1-E05B44BCB646}" type="slidenum">
              <a:rPr lang="en-US" smtClean="0"/>
              <a:pPr algn="r"/>
              <a:t>31</a:t>
            </a:fld>
            <a:endParaRPr lang="en-US" dirty="0"/>
          </a:p>
        </p:txBody>
      </p:sp>
      <p:grpSp>
        <p:nvGrpSpPr>
          <p:cNvPr id="94" name="Group 93"/>
          <p:cNvGrpSpPr/>
          <p:nvPr/>
        </p:nvGrpSpPr>
        <p:grpSpPr>
          <a:xfrm>
            <a:off x="613410" y="1066800"/>
            <a:ext cx="7917180" cy="923330"/>
            <a:chOff x="613410" y="1143000"/>
            <a:chExt cx="7917180" cy="923330"/>
          </a:xfrm>
          <a:noFill/>
        </p:grpSpPr>
        <p:grpSp>
          <p:nvGrpSpPr>
            <p:cNvPr id="95" name="Group 94"/>
            <p:cNvGrpSpPr/>
            <p:nvPr/>
          </p:nvGrpSpPr>
          <p:grpSpPr>
            <a:xfrm>
              <a:off x="613410" y="1144524"/>
              <a:ext cx="982980" cy="879475"/>
              <a:chOff x="1789176" y="1144524"/>
              <a:chExt cx="982980" cy="879475"/>
            </a:xfrm>
            <a:grpFill/>
          </p:grpSpPr>
          <p:sp>
            <p:nvSpPr>
              <p:cNvPr id="120"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49"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96" name="Group 95"/>
            <p:cNvGrpSpPr/>
            <p:nvPr/>
          </p:nvGrpSpPr>
          <p:grpSpPr>
            <a:xfrm>
              <a:off x="1766316" y="1143000"/>
              <a:ext cx="990600" cy="923330"/>
              <a:chOff x="2971800" y="1143000"/>
              <a:chExt cx="990600" cy="923330"/>
            </a:xfrm>
            <a:grpFill/>
          </p:grpSpPr>
          <p:sp>
            <p:nvSpPr>
              <p:cNvPr id="118"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19"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a:t>
                </a:r>
                <a:r>
                  <a:rPr lang="en-US" sz="1000" spc="-15" dirty="0" smtClean="0">
                    <a:solidFill>
                      <a:srgbClr val="1F497D"/>
                    </a:solidFill>
                    <a:latin typeface="Arial"/>
                    <a:cs typeface="Arial"/>
                  </a:rPr>
                  <a:t>Modification” </a:t>
                </a:r>
                <a:r>
                  <a:rPr lang="en-US" sz="1000" spc="-15" dirty="0">
                    <a:solidFill>
                      <a:srgbClr val="1F497D"/>
                    </a:solidFill>
                    <a:latin typeface="Arial"/>
                    <a:cs typeface="Arial"/>
                  </a:rPr>
                  <a:t>&amp;</a:t>
                </a:r>
              </a:p>
              <a:p>
                <a:pPr algn="ctr"/>
                <a:r>
                  <a:rPr lang="en-US" sz="1000" spc="-10" dirty="0">
                    <a:solidFill>
                      <a:srgbClr val="1F497D"/>
                    </a:solidFill>
                    <a:latin typeface="Arial"/>
                    <a:cs typeface="Arial"/>
                  </a:rPr>
                  <a:t>Enter </a:t>
                </a:r>
                <a:r>
                  <a:rPr lang="en-US" sz="1000" spc="-10" dirty="0" smtClean="0">
                    <a:solidFill>
                      <a:srgbClr val="1F497D"/>
                    </a:solidFill>
                    <a:latin typeface="Arial"/>
                    <a:cs typeface="Arial"/>
                  </a:rPr>
                  <a:t>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97" name="Group 96"/>
            <p:cNvGrpSpPr/>
            <p:nvPr/>
          </p:nvGrpSpPr>
          <p:grpSpPr>
            <a:xfrm>
              <a:off x="2926842" y="1143000"/>
              <a:ext cx="982980" cy="879475"/>
              <a:chOff x="4075176" y="1143000"/>
              <a:chExt cx="982980" cy="879475"/>
            </a:xfrm>
            <a:grpFill/>
          </p:grpSpPr>
          <p:sp>
            <p:nvSpPr>
              <p:cNvPr id="116"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17"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98" name="Group 97"/>
            <p:cNvGrpSpPr/>
            <p:nvPr/>
          </p:nvGrpSpPr>
          <p:grpSpPr>
            <a:xfrm>
              <a:off x="4079748" y="1143000"/>
              <a:ext cx="982980" cy="879475"/>
              <a:chOff x="5218176" y="1143000"/>
              <a:chExt cx="982980" cy="879475"/>
            </a:xfrm>
            <a:grpFill/>
          </p:grpSpPr>
          <p:sp>
            <p:nvSpPr>
              <p:cNvPr id="114"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115"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a:t>
                </a:r>
                <a:r>
                  <a:rPr lang="en-US" sz="1000" spc="-10" dirty="0" smtClean="0">
                    <a:solidFill>
                      <a:srgbClr val="1F497D"/>
                    </a:solidFill>
                    <a:latin typeface="Arial"/>
                    <a:cs typeface="Arial"/>
                  </a:rPr>
                  <a:t>Modification </a:t>
                </a:r>
                <a:r>
                  <a:rPr lang="en-US" sz="1000" spc="-10" dirty="0">
                    <a:solidFill>
                      <a:srgbClr val="1F497D"/>
                    </a:solidFill>
                    <a:latin typeface="Arial"/>
                    <a:cs typeface="Arial"/>
                  </a:rPr>
                  <a:t>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99" name="Group 98"/>
            <p:cNvGrpSpPr/>
            <p:nvPr/>
          </p:nvGrpSpPr>
          <p:grpSpPr>
            <a:xfrm>
              <a:off x="5232654" y="1143000"/>
              <a:ext cx="982980" cy="879475"/>
              <a:chOff x="6408420" y="1143000"/>
              <a:chExt cx="982980" cy="879475"/>
            </a:xfrm>
            <a:grpFill/>
          </p:grpSpPr>
          <p:sp>
            <p:nvSpPr>
              <p:cNvPr id="112"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13"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100" name="Straight Arrow Connector 99"/>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4" name="Group 103"/>
            <p:cNvGrpSpPr/>
            <p:nvPr/>
          </p:nvGrpSpPr>
          <p:grpSpPr>
            <a:xfrm>
              <a:off x="6368034" y="1143000"/>
              <a:ext cx="982980" cy="879475"/>
              <a:chOff x="6408420" y="1143000"/>
              <a:chExt cx="982980" cy="879475"/>
            </a:xfrm>
            <a:grpFill/>
          </p:grpSpPr>
          <p:sp>
            <p:nvSpPr>
              <p:cNvPr id="110"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11"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105" name="Straight Arrow Connector 104"/>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6" name="Group 105"/>
            <p:cNvGrpSpPr/>
            <p:nvPr/>
          </p:nvGrpSpPr>
          <p:grpSpPr>
            <a:xfrm>
              <a:off x="7547610" y="1143000"/>
              <a:ext cx="982980" cy="879475"/>
              <a:chOff x="6408420" y="1143000"/>
              <a:chExt cx="982980" cy="879475"/>
            </a:xfrm>
            <a:grpFill/>
          </p:grpSpPr>
          <p:sp>
            <p:nvSpPr>
              <p:cNvPr id="108"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09"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AOD Review and Approve</a:t>
                </a:r>
                <a:endParaRPr sz="1000" dirty="0">
                  <a:latin typeface="Arial"/>
                  <a:cs typeface="Arial"/>
                </a:endParaRPr>
              </a:p>
            </p:txBody>
          </p:sp>
        </p:grpSp>
        <p:cxnSp>
          <p:nvCxnSpPr>
            <p:cNvPr id="107" name="Straight Arrow Connector 106"/>
            <p:cNvCxnSpPr/>
            <p:nvPr/>
          </p:nvCxnSpPr>
          <p:spPr>
            <a:xfrm>
              <a:off x="737616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p:nvPicPr>
        <p:blipFill>
          <a:blip r:embed="rId7"/>
          <a:stretch>
            <a:fillRect/>
          </a:stretch>
        </p:blipFill>
        <p:spPr>
          <a:xfrm>
            <a:off x="2768590" y="4482835"/>
            <a:ext cx="981888" cy="165365"/>
          </a:xfrm>
          <a:prstGeom prst="rect">
            <a:avLst/>
          </a:prstGeom>
        </p:spPr>
      </p:pic>
      <p:pic>
        <p:nvPicPr>
          <p:cNvPr id="7" name="Picture 6"/>
          <p:cNvPicPr>
            <a:picLocks noChangeAspect="1"/>
          </p:cNvPicPr>
          <p:nvPr/>
        </p:nvPicPr>
        <p:blipFill>
          <a:blip r:embed="rId7"/>
          <a:stretch>
            <a:fillRect/>
          </a:stretch>
        </p:blipFill>
        <p:spPr>
          <a:xfrm>
            <a:off x="2966466" y="6096001"/>
            <a:ext cx="357143" cy="76200"/>
          </a:xfrm>
          <a:prstGeom prst="rect">
            <a:avLst/>
          </a:prstGeom>
        </p:spPr>
      </p:pic>
      <p:pic>
        <p:nvPicPr>
          <p:cNvPr id="83631" name="Picture 687" descr="C:\Users\ZZIMME~1\AppData\Local\Temp\SNAGHTMLff77fd7.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73567" y="3532991"/>
            <a:ext cx="5834378" cy="304561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9"/>
          <a:stretch>
            <a:fillRect/>
          </a:stretch>
        </p:blipFill>
        <p:spPr>
          <a:xfrm>
            <a:off x="2209800" y="4191000"/>
            <a:ext cx="1695238" cy="1142857"/>
          </a:xfrm>
          <a:prstGeom prst="rect">
            <a:avLst/>
          </a:prstGeom>
          <a:ln w="38100">
            <a:solidFill>
              <a:srgbClr val="00B0F0"/>
            </a:solidFill>
          </a:ln>
        </p:spPr>
      </p:pic>
      <p:sp>
        <p:nvSpPr>
          <p:cNvPr id="42" name="object 25"/>
          <p:cNvSpPr/>
          <p:nvPr/>
        </p:nvSpPr>
        <p:spPr>
          <a:xfrm>
            <a:off x="2638319" y="5943600"/>
            <a:ext cx="838200" cy="533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44" name="Straight Arrow Connector 43"/>
          <p:cNvCxnSpPr/>
          <p:nvPr/>
        </p:nvCxnSpPr>
        <p:spPr>
          <a:xfrm flipV="1">
            <a:off x="2971800" y="5486400"/>
            <a:ext cx="0" cy="457201"/>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67761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40059679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3778"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85685" name="Picture 693" descr="C:\Users\ZZIMME~1\AppData\Local\Temp\SNAGHTMLffb7b4f.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3567" y="3532991"/>
            <a:ext cx="5834378" cy="306600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20" dirty="0" smtClean="0"/>
              <a:t>SC </a:t>
            </a:r>
            <a:r>
              <a:rPr lang="en-US" spc="-5" dirty="0" smtClean="0"/>
              <a:t>Initiates </a:t>
            </a:r>
            <a:r>
              <a:rPr lang="en-US" spc="-5" dirty="0"/>
              <a:t>a </a:t>
            </a:r>
            <a:r>
              <a:rPr lang="en-US" spc="-5" dirty="0" smtClean="0"/>
              <a:t>Modification</a:t>
            </a:r>
            <a:endParaRPr spc="-5" dirty="0"/>
          </a:p>
        </p:txBody>
      </p:sp>
      <p:sp>
        <p:nvSpPr>
          <p:cNvPr id="45" name="object 6"/>
          <p:cNvSpPr txBox="1"/>
          <p:nvPr/>
        </p:nvSpPr>
        <p:spPr>
          <a:xfrm>
            <a:off x="535940" y="2057400"/>
            <a:ext cx="7947659" cy="1384995"/>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4</a:t>
            </a:r>
            <a:r>
              <a:rPr lang="en-US" sz="1400" b="1" dirty="0" smtClean="0">
                <a:solidFill>
                  <a:srgbClr val="091D5D"/>
                </a:solidFill>
                <a:latin typeface="Arial"/>
                <a:cs typeface="Arial"/>
              </a:rPr>
              <a:t>:</a:t>
            </a:r>
            <a:r>
              <a:rPr lang="en-US" sz="1400" b="1" spc="-5" dirty="0" smtClean="0">
                <a:solidFill>
                  <a:srgbClr val="091D5D"/>
                </a:solidFill>
                <a:latin typeface="Arial"/>
                <a:cs typeface="Arial"/>
              </a:rPr>
              <a:t> </a:t>
            </a:r>
            <a:r>
              <a:rPr lang="en-US" sz="1400" b="1" spc="-5" dirty="0">
                <a:solidFill>
                  <a:srgbClr val="091D5D"/>
                </a:solidFill>
                <a:latin typeface="Arial"/>
                <a:cs typeface="Arial"/>
              </a:rPr>
              <a:t>Complete </a:t>
            </a:r>
            <a:r>
              <a:rPr lang="en-US" sz="1400" b="1" spc="-5" dirty="0" smtClean="0">
                <a:solidFill>
                  <a:srgbClr val="091D5D"/>
                </a:solidFill>
                <a:latin typeface="Arial"/>
                <a:cs typeface="Arial"/>
              </a:rPr>
              <a:t>Modification </a:t>
            </a:r>
            <a:r>
              <a:rPr lang="en-US" sz="1400" b="1" spc="-5" dirty="0">
                <a:solidFill>
                  <a:srgbClr val="091D5D"/>
                </a:solidFill>
                <a:latin typeface="Arial"/>
                <a:cs typeface="Arial"/>
              </a:rPr>
              <a:t>of Element</a:t>
            </a:r>
          </a:p>
          <a:p>
            <a:pPr marL="12700">
              <a:lnSpc>
                <a:spcPct val="100000"/>
              </a:lnSpc>
            </a:pPr>
            <a:endParaRPr lang="en-US" sz="1200" i="1" dirty="0" smtClean="0">
              <a:solidFill>
                <a:srgbClr val="091D5D"/>
              </a:solidFill>
              <a:latin typeface="Arial"/>
              <a:cs typeface="Arial"/>
            </a:endParaRPr>
          </a:p>
          <a:p>
            <a:pPr marL="12700">
              <a:lnSpc>
                <a:spcPct val="100000"/>
              </a:lnSpc>
            </a:pPr>
            <a:r>
              <a:rPr lang="en-US" sz="1400" i="1" dirty="0" smtClean="0">
                <a:solidFill>
                  <a:srgbClr val="091D5D"/>
                </a:solidFill>
                <a:latin typeface="Arial"/>
                <a:cs typeface="Arial"/>
              </a:rPr>
              <a:t>A.) Goals</a:t>
            </a:r>
          </a:p>
          <a:p>
            <a:pPr marL="12700"/>
            <a:r>
              <a:rPr lang="en-US" sz="1400" dirty="0">
                <a:solidFill>
                  <a:srgbClr val="091D5D"/>
                </a:solidFill>
                <a:latin typeface="Arial"/>
                <a:cs typeface="Arial"/>
              </a:rPr>
              <a:t>Option 1: Adding a New Goal</a:t>
            </a:r>
          </a:p>
          <a:p>
            <a:pPr marL="12700">
              <a:lnSpc>
                <a:spcPct val="100000"/>
              </a:lnSpc>
            </a:pPr>
            <a:endParaRPr lang="en-US" sz="800" dirty="0" smtClean="0">
              <a:latin typeface="Arial"/>
              <a:cs typeface="Arial"/>
            </a:endParaRPr>
          </a:p>
          <a:p>
            <a:pPr marL="12700"/>
            <a:r>
              <a:rPr lang="en-US" sz="1400" dirty="0" smtClean="0">
                <a:solidFill>
                  <a:srgbClr val="091D5D"/>
                </a:solidFill>
                <a:latin typeface="Arial"/>
                <a:cs typeface="Arial"/>
              </a:rPr>
              <a:t>Click “Save and Close.”</a:t>
            </a:r>
            <a:r>
              <a:rPr lang="en-US" sz="1400" dirty="0">
                <a:solidFill>
                  <a:srgbClr val="091D5D"/>
                </a:solidFill>
                <a:latin typeface="Arial"/>
                <a:cs typeface="Arial"/>
              </a:rPr>
              <a:t> </a:t>
            </a:r>
            <a:r>
              <a:rPr lang="en-US" sz="1400" dirty="0" smtClean="0">
                <a:solidFill>
                  <a:srgbClr val="091D5D"/>
                </a:solidFill>
                <a:latin typeface="Arial"/>
                <a:cs typeface="Arial"/>
              </a:rPr>
              <a:t> Alternatively, to </a:t>
            </a:r>
            <a:r>
              <a:rPr lang="en-US" sz="1400" dirty="0">
                <a:solidFill>
                  <a:srgbClr val="091D5D"/>
                </a:solidFill>
                <a:latin typeface="Arial"/>
                <a:cs typeface="Arial"/>
              </a:rPr>
              <a:t>add additional goals, follow this process again on the same </a:t>
            </a:r>
            <a:r>
              <a:rPr lang="en-US" sz="1400" dirty="0" smtClean="0">
                <a:solidFill>
                  <a:srgbClr val="091D5D"/>
                </a:solidFill>
                <a:latin typeface="Arial"/>
                <a:cs typeface="Arial"/>
              </a:rPr>
              <a:t>screen.</a:t>
            </a:r>
            <a:endParaRPr lang="en-US" sz="1400" dirty="0">
              <a:solidFill>
                <a:srgbClr val="091D5D"/>
              </a:solidFill>
              <a:latin typeface="Arial"/>
              <a:cs typeface="Arial"/>
            </a:endParaRPr>
          </a:p>
        </p:txBody>
      </p:sp>
      <p:sp>
        <p:nvSpPr>
          <p:cNvPr id="4" name="Slide Number Placeholder 3"/>
          <p:cNvSpPr>
            <a:spLocks noGrp="1"/>
          </p:cNvSpPr>
          <p:nvPr>
            <p:ph type="sldNum" sz="quarter" idx="4"/>
          </p:nvPr>
        </p:nvSpPr>
        <p:spPr/>
        <p:txBody>
          <a:bodyPr/>
          <a:lstStyle/>
          <a:p>
            <a:pPr algn="r"/>
            <a:fld id="{93CA38EC-34E5-412A-90B1-E05B44BCB646}" type="slidenum">
              <a:rPr lang="en-US" smtClean="0"/>
              <a:pPr algn="r"/>
              <a:t>32</a:t>
            </a:fld>
            <a:endParaRPr lang="en-US" dirty="0"/>
          </a:p>
        </p:txBody>
      </p:sp>
      <p:grpSp>
        <p:nvGrpSpPr>
          <p:cNvPr id="66" name="Group 65"/>
          <p:cNvGrpSpPr/>
          <p:nvPr/>
        </p:nvGrpSpPr>
        <p:grpSpPr>
          <a:xfrm>
            <a:off x="613410" y="1066800"/>
            <a:ext cx="7917180" cy="923330"/>
            <a:chOff x="613410" y="1143000"/>
            <a:chExt cx="7917180" cy="923330"/>
          </a:xfrm>
          <a:noFill/>
        </p:grpSpPr>
        <p:grpSp>
          <p:nvGrpSpPr>
            <p:cNvPr id="67" name="Group 66"/>
            <p:cNvGrpSpPr/>
            <p:nvPr/>
          </p:nvGrpSpPr>
          <p:grpSpPr>
            <a:xfrm>
              <a:off x="613410" y="1144524"/>
              <a:ext cx="982980" cy="879475"/>
              <a:chOff x="1789176" y="1144524"/>
              <a:chExt cx="982980" cy="879475"/>
            </a:xfrm>
            <a:grpFill/>
          </p:grpSpPr>
          <p:sp>
            <p:nvSpPr>
              <p:cNvPr id="92"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3"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68" name="Group 67"/>
            <p:cNvGrpSpPr/>
            <p:nvPr/>
          </p:nvGrpSpPr>
          <p:grpSpPr>
            <a:xfrm>
              <a:off x="1766316" y="1143000"/>
              <a:ext cx="990600" cy="923330"/>
              <a:chOff x="2971800" y="1143000"/>
              <a:chExt cx="990600" cy="923330"/>
            </a:xfrm>
            <a:grpFill/>
          </p:grpSpPr>
          <p:sp>
            <p:nvSpPr>
              <p:cNvPr id="90"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1"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a:t>
                </a:r>
                <a:r>
                  <a:rPr lang="en-US" sz="1000" spc="-15" dirty="0" smtClean="0">
                    <a:solidFill>
                      <a:srgbClr val="1F497D"/>
                    </a:solidFill>
                    <a:latin typeface="Arial"/>
                    <a:cs typeface="Arial"/>
                  </a:rPr>
                  <a:t>Modification” </a:t>
                </a:r>
                <a:r>
                  <a:rPr lang="en-US" sz="1000" spc="-15" dirty="0">
                    <a:solidFill>
                      <a:srgbClr val="1F497D"/>
                    </a:solidFill>
                    <a:latin typeface="Arial"/>
                    <a:cs typeface="Arial"/>
                  </a:rPr>
                  <a:t>&amp;</a:t>
                </a:r>
              </a:p>
              <a:p>
                <a:pPr algn="ctr"/>
                <a:r>
                  <a:rPr lang="en-US" sz="1000" spc="-10" dirty="0">
                    <a:solidFill>
                      <a:srgbClr val="1F497D"/>
                    </a:solidFill>
                    <a:latin typeface="Arial"/>
                    <a:cs typeface="Arial"/>
                  </a:rPr>
                  <a:t>Enter </a:t>
                </a:r>
                <a:r>
                  <a:rPr lang="en-US" sz="1000" spc="-10" dirty="0" smtClean="0">
                    <a:solidFill>
                      <a:srgbClr val="1F497D"/>
                    </a:solidFill>
                    <a:latin typeface="Arial"/>
                    <a:cs typeface="Arial"/>
                  </a:rPr>
                  <a:t>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69" name="Group 68"/>
            <p:cNvGrpSpPr/>
            <p:nvPr/>
          </p:nvGrpSpPr>
          <p:grpSpPr>
            <a:xfrm>
              <a:off x="2926842" y="1143000"/>
              <a:ext cx="982980" cy="879475"/>
              <a:chOff x="4075176" y="1143000"/>
              <a:chExt cx="982980" cy="879475"/>
            </a:xfrm>
            <a:grpFill/>
          </p:grpSpPr>
          <p:sp>
            <p:nvSpPr>
              <p:cNvPr id="88"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9"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70" name="Group 69"/>
            <p:cNvGrpSpPr/>
            <p:nvPr/>
          </p:nvGrpSpPr>
          <p:grpSpPr>
            <a:xfrm>
              <a:off x="4079748" y="1143000"/>
              <a:ext cx="982980" cy="879475"/>
              <a:chOff x="5218176" y="1143000"/>
              <a:chExt cx="982980" cy="879475"/>
            </a:xfrm>
            <a:grpFill/>
          </p:grpSpPr>
          <p:sp>
            <p:nvSpPr>
              <p:cNvPr id="86"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87"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a:t>
                </a:r>
                <a:r>
                  <a:rPr lang="en-US" sz="1000" spc="-10" dirty="0" smtClean="0">
                    <a:solidFill>
                      <a:srgbClr val="1F497D"/>
                    </a:solidFill>
                    <a:latin typeface="Arial"/>
                    <a:cs typeface="Arial"/>
                  </a:rPr>
                  <a:t>Modification </a:t>
                </a:r>
                <a:r>
                  <a:rPr lang="en-US" sz="1000" spc="-10" dirty="0">
                    <a:solidFill>
                      <a:srgbClr val="1F497D"/>
                    </a:solidFill>
                    <a:latin typeface="Arial"/>
                    <a:cs typeface="Arial"/>
                  </a:rPr>
                  <a:t>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71" name="Group 70"/>
            <p:cNvGrpSpPr/>
            <p:nvPr/>
          </p:nvGrpSpPr>
          <p:grpSpPr>
            <a:xfrm>
              <a:off x="5232654" y="1143000"/>
              <a:ext cx="982980" cy="879475"/>
              <a:chOff x="6408420" y="1143000"/>
              <a:chExt cx="982980" cy="879475"/>
            </a:xfrm>
            <a:grpFill/>
          </p:grpSpPr>
          <p:sp>
            <p:nvSpPr>
              <p:cNvPr id="84"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5"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72" name="Straight Arrow Connector 71"/>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6368034" y="1143000"/>
              <a:ext cx="982980" cy="879475"/>
              <a:chOff x="6408420" y="1143000"/>
              <a:chExt cx="982980" cy="879475"/>
            </a:xfrm>
            <a:grpFill/>
          </p:grpSpPr>
          <p:sp>
            <p:nvSpPr>
              <p:cNvPr id="82"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3"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77" name="Straight Arrow Connector 76"/>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7547610" y="1143000"/>
              <a:ext cx="982980" cy="879475"/>
              <a:chOff x="6408420" y="1143000"/>
              <a:chExt cx="982980" cy="879475"/>
            </a:xfrm>
            <a:grpFill/>
          </p:grpSpPr>
          <p:sp>
            <p:nvSpPr>
              <p:cNvPr id="80"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1"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AOD Review and Approve</a:t>
                </a:r>
                <a:endParaRPr sz="1000" dirty="0">
                  <a:latin typeface="Arial"/>
                  <a:cs typeface="Arial"/>
                </a:endParaRPr>
              </a:p>
            </p:txBody>
          </p:sp>
        </p:grpSp>
        <p:cxnSp>
          <p:nvCxnSpPr>
            <p:cNvPr id="79" name="Straight Arrow Connector 78"/>
            <p:cNvCxnSpPr/>
            <p:nvPr/>
          </p:nvCxnSpPr>
          <p:spPr>
            <a:xfrm>
              <a:off x="737616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9" name="Straight Arrow Connector 38"/>
          <p:cNvCxnSpPr>
            <a:endCxn id="6" idx="2"/>
          </p:cNvCxnSpPr>
          <p:nvPr/>
        </p:nvCxnSpPr>
        <p:spPr>
          <a:xfrm flipV="1">
            <a:off x="7086600" y="5667333"/>
            <a:ext cx="1161953" cy="590639"/>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8"/>
          <a:stretch>
            <a:fillRect/>
          </a:stretch>
        </p:blipFill>
        <p:spPr>
          <a:xfrm>
            <a:off x="7467600" y="5334000"/>
            <a:ext cx="1561905" cy="333333"/>
          </a:xfrm>
          <a:prstGeom prst="rect">
            <a:avLst/>
          </a:prstGeom>
        </p:spPr>
      </p:pic>
      <p:sp>
        <p:nvSpPr>
          <p:cNvPr id="41" name="object 25"/>
          <p:cNvSpPr/>
          <p:nvPr/>
        </p:nvSpPr>
        <p:spPr>
          <a:xfrm>
            <a:off x="7467600" y="5334000"/>
            <a:ext cx="1524000" cy="3048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44" name="object 25"/>
          <p:cNvSpPr/>
          <p:nvPr/>
        </p:nvSpPr>
        <p:spPr>
          <a:xfrm>
            <a:off x="6858000" y="6248400"/>
            <a:ext cx="533400" cy="152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Tree>
    <p:extLst>
      <p:ext uri="{BB962C8B-B14F-4D97-AF65-F5344CB8AC3E}">
        <p14:creationId xmlns:p14="http://schemas.microsoft.com/office/powerpoint/2010/main" val="25432418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75314558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2983"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20" dirty="0" smtClean="0"/>
              <a:t>SC </a:t>
            </a:r>
            <a:r>
              <a:rPr lang="en-US" spc="-5" dirty="0" smtClean="0"/>
              <a:t>Initiates </a:t>
            </a:r>
            <a:r>
              <a:rPr lang="en-US" spc="-5" dirty="0"/>
              <a:t>a </a:t>
            </a:r>
            <a:r>
              <a:rPr lang="en-US" spc="-5" dirty="0" smtClean="0"/>
              <a:t>Modification</a:t>
            </a:r>
            <a:endParaRPr spc="-5" dirty="0"/>
          </a:p>
        </p:txBody>
      </p:sp>
      <p:sp>
        <p:nvSpPr>
          <p:cNvPr id="45" name="object 6"/>
          <p:cNvSpPr txBox="1"/>
          <p:nvPr/>
        </p:nvSpPr>
        <p:spPr>
          <a:xfrm>
            <a:off x="535940" y="2057400"/>
            <a:ext cx="7947659" cy="1877437"/>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4</a:t>
            </a:r>
            <a:r>
              <a:rPr lang="en-US" sz="1400" b="1" dirty="0" smtClean="0">
                <a:solidFill>
                  <a:srgbClr val="091D5D"/>
                </a:solidFill>
                <a:latin typeface="Arial"/>
                <a:cs typeface="Arial"/>
              </a:rPr>
              <a:t>:</a:t>
            </a:r>
            <a:r>
              <a:rPr lang="en-US" sz="1400" b="1" spc="-5" dirty="0" smtClean="0">
                <a:solidFill>
                  <a:srgbClr val="091D5D"/>
                </a:solidFill>
                <a:latin typeface="Arial"/>
                <a:cs typeface="Arial"/>
              </a:rPr>
              <a:t> </a:t>
            </a:r>
            <a:r>
              <a:rPr lang="en-US" sz="1400" b="1" spc="-5" dirty="0">
                <a:solidFill>
                  <a:srgbClr val="091D5D"/>
                </a:solidFill>
                <a:latin typeface="Arial"/>
                <a:cs typeface="Arial"/>
              </a:rPr>
              <a:t>Complete </a:t>
            </a:r>
            <a:r>
              <a:rPr lang="en-US" sz="1400" b="1" spc="-5" dirty="0" smtClean="0">
                <a:solidFill>
                  <a:srgbClr val="091D5D"/>
                </a:solidFill>
                <a:latin typeface="Arial"/>
                <a:cs typeface="Arial"/>
              </a:rPr>
              <a:t>Modification </a:t>
            </a:r>
            <a:r>
              <a:rPr lang="en-US" sz="1400" b="1" spc="-5" dirty="0">
                <a:solidFill>
                  <a:srgbClr val="091D5D"/>
                </a:solidFill>
                <a:latin typeface="Arial"/>
                <a:cs typeface="Arial"/>
              </a:rPr>
              <a:t>of Element</a:t>
            </a:r>
          </a:p>
          <a:p>
            <a:pPr marL="12700">
              <a:lnSpc>
                <a:spcPct val="100000"/>
              </a:lnSpc>
            </a:pPr>
            <a:endParaRPr lang="en-US" sz="1200" i="1" dirty="0" smtClean="0">
              <a:solidFill>
                <a:srgbClr val="091D5D"/>
              </a:solidFill>
              <a:latin typeface="Arial"/>
              <a:cs typeface="Arial"/>
            </a:endParaRPr>
          </a:p>
          <a:p>
            <a:pPr marL="12700">
              <a:lnSpc>
                <a:spcPct val="100000"/>
              </a:lnSpc>
            </a:pPr>
            <a:r>
              <a:rPr lang="en-US" sz="1400" i="1" dirty="0" smtClean="0">
                <a:solidFill>
                  <a:srgbClr val="091D5D"/>
                </a:solidFill>
                <a:latin typeface="Arial"/>
                <a:cs typeface="Arial"/>
              </a:rPr>
              <a:t>A.) Goals</a:t>
            </a:r>
          </a:p>
          <a:p>
            <a:pPr marL="12700"/>
            <a:r>
              <a:rPr lang="en-US" sz="1400" dirty="0">
                <a:solidFill>
                  <a:srgbClr val="091D5D"/>
                </a:solidFill>
                <a:latin typeface="Arial"/>
                <a:cs typeface="Arial"/>
              </a:rPr>
              <a:t>Option 1: Adding a New Goal</a:t>
            </a:r>
          </a:p>
          <a:p>
            <a:pPr marL="12700">
              <a:lnSpc>
                <a:spcPct val="100000"/>
              </a:lnSpc>
            </a:pPr>
            <a:endParaRPr lang="en-US" sz="800" dirty="0" smtClean="0">
              <a:latin typeface="Arial"/>
              <a:cs typeface="Arial"/>
            </a:endParaRPr>
          </a:p>
          <a:p>
            <a:pPr marL="12700"/>
            <a:r>
              <a:rPr lang="en-US" sz="1400" dirty="0">
                <a:solidFill>
                  <a:srgbClr val="091D5D"/>
                </a:solidFill>
                <a:latin typeface="Arial"/>
                <a:cs typeface="Arial"/>
              </a:rPr>
              <a:t>The system will return to the </a:t>
            </a:r>
            <a:r>
              <a:rPr lang="en-US" sz="1400" dirty="0" smtClean="0">
                <a:solidFill>
                  <a:srgbClr val="091D5D"/>
                </a:solidFill>
                <a:latin typeface="Arial"/>
                <a:cs typeface="Arial"/>
              </a:rPr>
              <a:t>Modifications Details screen. </a:t>
            </a:r>
            <a:r>
              <a:rPr lang="en-US" sz="1400" dirty="0">
                <a:solidFill>
                  <a:srgbClr val="091D5D"/>
                </a:solidFill>
                <a:latin typeface="Arial"/>
                <a:cs typeface="Arial"/>
              </a:rPr>
              <a:t>The details of the goal </a:t>
            </a:r>
            <a:r>
              <a:rPr lang="en-US" sz="1400" dirty="0" smtClean="0">
                <a:solidFill>
                  <a:srgbClr val="091D5D"/>
                </a:solidFill>
                <a:latin typeface="Arial"/>
                <a:cs typeface="Arial"/>
              </a:rPr>
              <a:t>Modification </a:t>
            </a:r>
            <a:r>
              <a:rPr lang="en-US" sz="1400" dirty="0">
                <a:solidFill>
                  <a:srgbClr val="091D5D"/>
                </a:solidFill>
                <a:latin typeface="Arial"/>
                <a:cs typeface="Arial"/>
              </a:rPr>
              <a:t>will </a:t>
            </a:r>
            <a:r>
              <a:rPr lang="en-US" sz="1400" dirty="0" smtClean="0">
                <a:solidFill>
                  <a:srgbClr val="091D5D"/>
                </a:solidFill>
                <a:latin typeface="Arial"/>
                <a:cs typeface="Arial"/>
              </a:rPr>
              <a:t>display. The </a:t>
            </a:r>
            <a:r>
              <a:rPr lang="en-US" sz="1400" dirty="0">
                <a:solidFill>
                  <a:srgbClr val="091D5D"/>
                </a:solidFill>
                <a:latin typeface="Arial"/>
                <a:cs typeface="Arial"/>
              </a:rPr>
              <a:t>original entry column displays the original goal objective if one exists. In this scenario, the original entry displays N/A because it is a new goal. The new entry column displays the </a:t>
            </a:r>
            <a:r>
              <a:rPr lang="en-US" sz="1400" dirty="0" smtClean="0">
                <a:solidFill>
                  <a:srgbClr val="091D5D"/>
                </a:solidFill>
                <a:latin typeface="Arial"/>
                <a:cs typeface="Arial"/>
              </a:rPr>
              <a:t>title and description of the newly added goal.</a:t>
            </a:r>
            <a:endParaRPr lang="en-US" sz="1400" dirty="0">
              <a:solidFill>
                <a:srgbClr val="091D5D"/>
              </a:solidFill>
              <a:latin typeface="Arial"/>
              <a:cs typeface="Arial"/>
            </a:endParaRPr>
          </a:p>
        </p:txBody>
      </p:sp>
      <p:sp>
        <p:nvSpPr>
          <p:cNvPr id="4" name="Slide Number Placeholder 3"/>
          <p:cNvSpPr>
            <a:spLocks noGrp="1"/>
          </p:cNvSpPr>
          <p:nvPr>
            <p:ph type="sldNum" sz="quarter" idx="4"/>
          </p:nvPr>
        </p:nvSpPr>
        <p:spPr/>
        <p:txBody>
          <a:bodyPr/>
          <a:lstStyle/>
          <a:p>
            <a:pPr algn="r"/>
            <a:fld id="{93CA38EC-34E5-412A-90B1-E05B44BCB646}" type="slidenum">
              <a:rPr lang="en-US" smtClean="0"/>
              <a:pPr algn="r"/>
              <a:t>33</a:t>
            </a:fld>
            <a:endParaRPr lang="en-US" dirty="0"/>
          </a:p>
        </p:txBody>
      </p:sp>
      <p:grpSp>
        <p:nvGrpSpPr>
          <p:cNvPr id="67" name="Group 66"/>
          <p:cNvGrpSpPr/>
          <p:nvPr/>
        </p:nvGrpSpPr>
        <p:grpSpPr>
          <a:xfrm>
            <a:off x="613410" y="1066800"/>
            <a:ext cx="7917180" cy="923330"/>
            <a:chOff x="613410" y="1143000"/>
            <a:chExt cx="7917180" cy="923330"/>
          </a:xfrm>
          <a:noFill/>
        </p:grpSpPr>
        <p:grpSp>
          <p:nvGrpSpPr>
            <p:cNvPr id="68" name="Group 67"/>
            <p:cNvGrpSpPr/>
            <p:nvPr/>
          </p:nvGrpSpPr>
          <p:grpSpPr>
            <a:xfrm>
              <a:off x="613410" y="1144524"/>
              <a:ext cx="982980" cy="879475"/>
              <a:chOff x="1789176" y="1144524"/>
              <a:chExt cx="982980" cy="879475"/>
            </a:xfrm>
            <a:grpFill/>
          </p:grpSpPr>
          <p:sp>
            <p:nvSpPr>
              <p:cNvPr id="93"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4"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69" name="Group 68"/>
            <p:cNvGrpSpPr/>
            <p:nvPr/>
          </p:nvGrpSpPr>
          <p:grpSpPr>
            <a:xfrm>
              <a:off x="1766316" y="1143000"/>
              <a:ext cx="990600" cy="923330"/>
              <a:chOff x="2971800" y="1143000"/>
              <a:chExt cx="990600" cy="923330"/>
            </a:xfrm>
            <a:grpFill/>
          </p:grpSpPr>
          <p:sp>
            <p:nvSpPr>
              <p:cNvPr id="91"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2"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a:t>
                </a:r>
                <a:r>
                  <a:rPr lang="en-US" sz="1000" spc="-15" dirty="0" smtClean="0">
                    <a:solidFill>
                      <a:srgbClr val="1F497D"/>
                    </a:solidFill>
                    <a:latin typeface="Arial"/>
                    <a:cs typeface="Arial"/>
                  </a:rPr>
                  <a:t>Modification” </a:t>
                </a:r>
                <a:r>
                  <a:rPr lang="en-US" sz="1000" spc="-15" dirty="0">
                    <a:solidFill>
                      <a:srgbClr val="1F497D"/>
                    </a:solidFill>
                    <a:latin typeface="Arial"/>
                    <a:cs typeface="Arial"/>
                  </a:rPr>
                  <a:t>&amp;</a:t>
                </a:r>
              </a:p>
              <a:p>
                <a:pPr algn="ctr"/>
                <a:r>
                  <a:rPr lang="en-US" sz="1000" spc="-10" dirty="0">
                    <a:solidFill>
                      <a:srgbClr val="1F497D"/>
                    </a:solidFill>
                    <a:latin typeface="Arial"/>
                    <a:cs typeface="Arial"/>
                  </a:rPr>
                  <a:t>Enter </a:t>
                </a:r>
                <a:r>
                  <a:rPr lang="en-US" sz="1000" spc="-10" dirty="0" smtClean="0">
                    <a:solidFill>
                      <a:srgbClr val="1F497D"/>
                    </a:solidFill>
                    <a:latin typeface="Arial"/>
                    <a:cs typeface="Arial"/>
                  </a:rPr>
                  <a:t>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70" name="Group 69"/>
            <p:cNvGrpSpPr/>
            <p:nvPr/>
          </p:nvGrpSpPr>
          <p:grpSpPr>
            <a:xfrm>
              <a:off x="2926842" y="1143000"/>
              <a:ext cx="982980" cy="879475"/>
              <a:chOff x="4075176" y="1143000"/>
              <a:chExt cx="982980" cy="879475"/>
            </a:xfrm>
            <a:grpFill/>
          </p:grpSpPr>
          <p:sp>
            <p:nvSpPr>
              <p:cNvPr id="89"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0"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71" name="Group 70"/>
            <p:cNvGrpSpPr/>
            <p:nvPr/>
          </p:nvGrpSpPr>
          <p:grpSpPr>
            <a:xfrm>
              <a:off x="4079748" y="1143000"/>
              <a:ext cx="982980" cy="879475"/>
              <a:chOff x="5218176" y="1143000"/>
              <a:chExt cx="982980" cy="879475"/>
            </a:xfrm>
            <a:grpFill/>
          </p:grpSpPr>
          <p:sp>
            <p:nvSpPr>
              <p:cNvPr id="87"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88"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a:t>
                </a:r>
                <a:r>
                  <a:rPr lang="en-US" sz="1000" spc="-10" dirty="0" smtClean="0">
                    <a:solidFill>
                      <a:srgbClr val="1F497D"/>
                    </a:solidFill>
                    <a:latin typeface="Arial"/>
                    <a:cs typeface="Arial"/>
                  </a:rPr>
                  <a:t>Modification </a:t>
                </a:r>
                <a:r>
                  <a:rPr lang="en-US" sz="1000" spc="-10" dirty="0">
                    <a:solidFill>
                      <a:srgbClr val="1F497D"/>
                    </a:solidFill>
                    <a:latin typeface="Arial"/>
                    <a:cs typeface="Arial"/>
                  </a:rPr>
                  <a:t>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72" name="Group 71"/>
            <p:cNvGrpSpPr/>
            <p:nvPr/>
          </p:nvGrpSpPr>
          <p:grpSpPr>
            <a:xfrm>
              <a:off x="5232654" y="1143000"/>
              <a:ext cx="982980" cy="879475"/>
              <a:chOff x="6408420" y="1143000"/>
              <a:chExt cx="982980" cy="879475"/>
            </a:xfrm>
            <a:grpFill/>
          </p:grpSpPr>
          <p:sp>
            <p:nvSpPr>
              <p:cNvPr id="85"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6"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73" name="Straight Arrow Connector 72"/>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6368034" y="1143000"/>
              <a:ext cx="982980" cy="879475"/>
              <a:chOff x="6408420" y="1143000"/>
              <a:chExt cx="982980" cy="879475"/>
            </a:xfrm>
            <a:grpFill/>
          </p:grpSpPr>
          <p:sp>
            <p:nvSpPr>
              <p:cNvPr id="8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4"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78" name="Straight Arrow Connector 77"/>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7547610" y="1143000"/>
              <a:ext cx="982980" cy="879475"/>
              <a:chOff x="6408420" y="1143000"/>
              <a:chExt cx="982980" cy="879475"/>
            </a:xfrm>
            <a:grpFill/>
          </p:grpSpPr>
          <p:sp>
            <p:nvSpPr>
              <p:cNvPr id="8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2"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AOD Review and Approve</a:t>
                </a:r>
                <a:endParaRPr sz="1000" dirty="0">
                  <a:latin typeface="Arial"/>
                  <a:cs typeface="Arial"/>
                </a:endParaRPr>
              </a:p>
            </p:txBody>
          </p:sp>
        </p:grpSp>
        <p:cxnSp>
          <p:nvCxnSpPr>
            <p:cNvPr id="80" name="Straight Arrow Connector 79"/>
            <p:cNvCxnSpPr/>
            <p:nvPr/>
          </p:nvCxnSpPr>
          <p:spPr>
            <a:xfrm>
              <a:off x="737616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6" name="Picture 5"/>
          <p:cNvPicPr>
            <a:picLocks noChangeAspect="1"/>
          </p:cNvPicPr>
          <p:nvPr/>
        </p:nvPicPr>
        <p:blipFill>
          <a:blip r:embed="rId7"/>
          <a:stretch>
            <a:fillRect/>
          </a:stretch>
        </p:blipFill>
        <p:spPr>
          <a:xfrm>
            <a:off x="1673567" y="3962400"/>
            <a:ext cx="5834378" cy="2500008"/>
          </a:xfrm>
          <a:prstGeom prst="rect">
            <a:avLst/>
          </a:prstGeom>
          <a:ln>
            <a:solidFill>
              <a:schemeClr val="tx1"/>
            </a:solidFill>
          </a:ln>
        </p:spPr>
      </p:pic>
      <p:sp>
        <p:nvSpPr>
          <p:cNvPr id="38" name="object 25"/>
          <p:cNvSpPr/>
          <p:nvPr/>
        </p:nvSpPr>
        <p:spPr>
          <a:xfrm flipV="1">
            <a:off x="4343400" y="5251446"/>
            <a:ext cx="685800" cy="2286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pic>
        <p:nvPicPr>
          <p:cNvPr id="44" name="Picture 43"/>
          <p:cNvPicPr>
            <a:picLocks noChangeAspect="1"/>
          </p:cNvPicPr>
          <p:nvPr/>
        </p:nvPicPr>
        <p:blipFill>
          <a:blip r:embed="rId8"/>
          <a:stretch>
            <a:fillRect/>
          </a:stretch>
        </p:blipFill>
        <p:spPr>
          <a:xfrm>
            <a:off x="2209800" y="4489446"/>
            <a:ext cx="1399933" cy="296538"/>
          </a:xfrm>
          <a:prstGeom prst="rect">
            <a:avLst/>
          </a:prstGeom>
        </p:spPr>
      </p:pic>
      <p:pic>
        <p:nvPicPr>
          <p:cNvPr id="46" name="Picture 45"/>
          <p:cNvPicPr>
            <a:picLocks noChangeAspect="1"/>
          </p:cNvPicPr>
          <p:nvPr/>
        </p:nvPicPr>
        <p:blipFill rotWithShape="1">
          <a:blip r:embed="rId9"/>
          <a:srcRect/>
          <a:stretch/>
        </p:blipFill>
        <p:spPr>
          <a:xfrm>
            <a:off x="3962400" y="4489446"/>
            <a:ext cx="1399933" cy="304333"/>
          </a:xfrm>
          <a:prstGeom prst="rect">
            <a:avLst/>
          </a:prstGeom>
        </p:spPr>
      </p:pic>
      <p:sp>
        <p:nvSpPr>
          <p:cNvPr id="48" name="object 25"/>
          <p:cNvSpPr/>
          <p:nvPr/>
        </p:nvSpPr>
        <p:spPr>
          <a:xfrm flipV="1">
            <a:off x="3886200" y="4413246"/>
            <a:ext cx="1524000" cy="448962"/>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49" name="Straight Arrow Connector 48"/>
          <p:cNvCxnSpPr/>
          <p:nvPr/>
        </p:nvCxnSpPr>
        <p:spPr>
          <a:xfrm flipV="1">
            <a:off x="4724400" y="4862208"/>
            <a:ext cx="0" cy="389238"/>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2819400" y="4862208"/>
            <a:ext cx="0" cy="389238"/>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51" name="object 25"/>
          <p:cNvSpPr/>
          <p:nvPr/>
        </p:nvSpPr>
        <p:spPr>
          <a:xfrm flipV="1">
            <a:off x="2514600" y="5251446"/>
            <a:ext cx="685800" cy="2286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53" name="object 25"/>
          <p:cNvSpPr/>
          <p:nvPr/>
        </p:nvSpPr>
        <p:spPr>
          <a:xfrm flipV="1">
            <a:off x="2133600" y="4413246"/>
            <a:ext cx="1524000" cy="448962"/>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Tree>
    <p:extLst>
      <p:ext uri="{BB962C8B-B14F-4D97-AF65-F5344CB8AC3E}">
        <p14:creationId xmlns:p14="http://schemas.microsoft.com/office/powerpoint/2010/main" val="20834214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4414925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2190"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20" dirty="0" smtClean="0"/>
              <a:t>SC </a:t>
            </a:r>
            <a:r>
              <a:rPr lang="en-US" spc="-5" dirty="0" smtClean="0"/>
              <a:t>Initiates </a:t>
            </a:r>
            <a:r>
              <a:rPr lang="en-US" spc="-5" dirty="0"/>
              <a:t>a </a:t>
            </a:r>
            <a:r>
              <a:rPr lang="en-US" spc="-5" dirty="0" smtClean="0"/>
              <a:t>Modification</a:t>
            </a:r>
            <a:endParaRPr spc="-5" dirty="0"/>
          </a:p>
        </p:txBody>
      </p:sp>
      <p:sp>
        <p:nvSpPr>
          <p:cNvPr id="45" name="object 6"/>
          <p:cNvSpPr txBox="1"/>
          <p:nvPr/>
        </p:nvSpPr>
        <p:spPr>
          <a:xfrm>
            <a:off x="535940" y="2057400"/>
            <a:ext cx="7947659" cy="1354217"/>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4</a:t>
            </a:r>
            <a:r>
              <a:rPr lang="en-US" sz="1400" b="1" dirty="0">
                <a:solidFill>
                  <a:srgbClr val="091D5D"/>
                </a:solidFill>
                <a:latin typeface="Arial"/>
                <a:cs typeface="Arial"/>
              </a:rPr>
              <a:t>:</a:t>
            </a:r>
            <a:r>
              <a:rPr lang="en-US" sz="1400" b="1" spc="-5" dirty="0">
                <a:solidFill>
                  <a:srgbClr val="091D5D"/>
                </a:solidFill>
                <a:latin typeface="Arial"/>
                <a:cs typeface="Arial"/>
              </a:rPr>
              <a:t> Complete </a:t>
            </a:r>
            <a:r>
              <a:rPr lang="en-US" sz="1400" b="1" spc="-5" dirty="0" smtClean="0">
                <a:solidFill>
                  <a:srgbClr val="091D5D"/>
                </a:solidFill>
                <a:latin typeface="Arial"/>
                <a:cs typeface="Arial"/>
              </a:rPr>
              <a:t>Modification </a:t>
            </a:r>
            <a:r>
              <a:rPr lang="en-US" sz="1400" b="1" spc="-5" dirty="0">
                <a:solidFill>
                  <a:srgbClr val="091D5D"/>
                </a:solidFill>
                <a:latin typeface="Arial"/>
                <a:cs typeface="Arial"/>
              </a:rPr>
              <a:t>of Element</a:t>
            </a:r>
          </a:p>
          <a:p>
            <a:pPr marL="12700">
              <a:lnSpc>
                <a:spcPct val="100000"/>
              </a:lnSpc>
            </a:pPr>
            <a:endParaRPr lang="en-US" sz="1200" b="1" spc="-5" dirty="0" smtClean="0">
              <a:solidFill>
                <a:srgbClr val="091D5D"/>
              </a:solidFill>
              <a:latin typeface="Arial"/>
              <a:cs typeface="Arial"/>
            </a:endParaRPr>
          </a:p>
          <a:p>
            <a:pPr marL="12700">
              <a:lnSpc>
                <a:spcPct val="100000"/>
              </a:lnSpc>
            </a:pPr>
            <a:r>
              <a:rPr lang="en-US" sz="1400" i="1" dirty="0" smtClean="0">
                <a:solidFill>
                  <a:srgbClr val="091D5D"/>
                </a:solidFill>
                <a:latin typeface="Arial"/>
                <a:cs typeface="Arial"/>
              </a:rPr>
              <a:t>A.) Goals</a:t>
            </a:r>
            <a:endParaRPr lang="en-US" sz="1400" i="1" dirty="0">
              <a:solidFill>
                <a:srgbClr val="091D5D"/>
              </a:solidFill>
              <a:latin typeface="Arial"/>
              <a:cs typeface="Arial"/>
            </a:endParaRPr>
          </a:p>
          <a:p>
            <a:pPr marL="12700">
              <a:lnSpc>
                <a:spcPct val="100000"/>
              </a:lnSpc>
            </a:pPr>
            <a:r>
              <a:rPr lang="en-US" sz="1400" dirty="0">
                <a:solidFill>
                  <a:srgbClr val="091D5D"/>
                </a:solidFill>
                <a:latin typeface="Arial"/>
                <a:cs typeface="Arial"/>
              </a:rPr>
              <a:t>Option 2: Modify an Existing Goal</a:t>
            </a:r>
          </a:p>
          <a:p>
            <a:pPr marL="12700">
              <a:lnSpc>
                <a:spcPct val="100000"/>
              </a:lnSpc>
            </a:pPr>
            <a:endParaRPr lang="en-US" sz="800" dirty="0">
              <a:solidFill>
                <a:srgbClr val="091D5D"/>
              </a:solidFill>
              <a:latin typeface="Arial"/>
              <a:cs typeface="Arial"/>
            </a:endParaRPr>
          </a:p>
          <a:p>
            <a:pPr marL="12700"/>
            <a:r>
              <a:rPr lang="en-US" sz="1400" dirty="0">
                <a:solidFill>
                  <a:srgbClr val="091D5D"/>
                </a:solidFill>
                <a:latin typeface="Arial"/>
                <a:cs typeface="Arial"/>
              </a:rPr>
              <a:t>To initiate a </a:t>
            </a:r>
            <a:r>
              <a:rPr lang="en-US" sz="1400" dirty="0" smtClean="0">
                <a:solidFill>
                  <a:srgbClr val="091D5D"/>
                </a:solidFill>
                <a:latin typeface="Arial"/>
                <a:cs typeface="Arial"/>
              </a:rPr>
              <a:t>Modification </a:t>
            </a:r>
            <a:r>
              <a:rPr lang="en-US" sz="1400" dirty="0">
                <a:solidFill>
                  <a:srgbClr val="091D5D"/>
                </a:solidFill>
                <a:latin typeface="Arial"/>
                <a:cs typeface="Arial"/>
              </a:rPr>
              <a:t>to goals, click “Add Goal </a:t>
            </a:r>
            <a:r>
              <a:rPr lang="en-US" sz="1400" dirty="0" smtClean="0">
                <a:solidFill>
                  <a:srgbClr val="091D5D"/>
                </a:solidFill>
                <a:latin typeface="Arial"/>
                <a:cs typeface="Arial"/>
              </a:rPr>
              <a:t>Modification” </a:t>
            </a:r>
            <a:r>
              <a:rPr lang="en-US" sz="1400" dirty="0">
                <a:solidFill>
                  <a:srgbClr val="091D5D"/>
                </a:solidFill>
                <a:latin typeface="Arial"/>
                <a:cs typeface="Arial"/>
              </a:rPr>
              <a:t>on the </a:t>
            </a:r>
            <a:r>
              <a:rPr lang="en-US" sz="1400" dirty="0" smtClean="0">
                <a:solidFill>
                  <a:srgbClr val="091D5D"/>
                </a:solidFill>
                <a:latin typeface="Arial"/>
                <a:cs typeface="Arial"/>
              </a:rPr>
              <a:t>Modifications </a:t>
            </a:r>
            <a:r>
              <a:rPr lang="en-US" sz="1400" dirty="0">
                <a:solidFill>
                  <a:srgbClr val="091D5D"/>
                </a:solidFill>
                <a:latin typeface="Arial"/>
                <a:cs typeface="Arial"/>
              </a:rPr>
              <a:t>Details </a:t>
            </a:r>
            <a:r>
              <a:rPr lang="en-US" sz="1400" dirty="0" smtClean="0">
                <a:solidFill>
                  <a:srgbClr val="091D5D"/>
                </a:solidFill>
                <a:latin typeface="Arial"/>
                <a:cs typeface="Arial"/>
              </a:rPr>
              <a:t>screen.</a:t>
            </a:r>
            <a:endParaRPr lang="en-US" sz="1400" dirty="0">
              <a:solidFill>
                <a:srgbClr val="091D5D"/>
              </a:solidFill>
              <a:latin typeface="Arial"/>
              <a:cs typeface="Arial"/>
            </a:endParaRPr>
          </a:p>
          <a:p>
            <a:pPr marL="12700">
              <a:lnSpc>
                <a:spcPct val="100000"/>
              </a:lnSpc>
            </a:pPr>
            <a:endParaRPr lang="en-US" sz="1200" dirty="0" smtClean="0">
              <a:latin typeface="Arial"/>
              <a:cs typeface="Arial"/>
            </a:endParaRPr>
          </a:p>
        </p:txBody>
      </p:sp>
      <p:sp>
        <p:nvSpPr>
          <p:cNvPr id="5" name="Slide Number Placeholder 4"/>
          <p:cNvSpPr>
            <a:spLocks noGrp="1"/>
          </p:cNvSpPr>
          <p:nvPr>
            <p:ph type="sldNum" sz="quarter" idx="4"/>
          </p:nvPr>
        </p:nvSpPr>
        <p:spPr/>
        <p:txBody>
          <a:bodyPr/>
          <a:lstStyle/>
          <a:p>
            <a:pPr algn="r"/>
            <a:fld id="{93CA38EC-34E5-412A-90B1-E05B44BCB646}" type="slidenum">
              <a:rPr lang="en-US" smtClean="0"/>
              <a:pPr algn="r"/>
              <a:t>34</a:t>
            </a:fld>
            <a:endParaRPr lang="en-US" dirty="0"/>
          </a:p>
        </p:txBody>
      </p:sp>
      <p:grpSp>
        <p:nvGrpSpPr>
          <p:cNvPr id="152" name="Group 151"/>
          <p:cNvGrpSpPr/>
          <p:nvPr/>
        </p:nvGrpSpPr>
        <p:grpSpPr>
          <a:xfrm>
            <a:off x="613410" y="1066800"/>
            <a:ext cx="7917180" cy="923330"/>
            <a:chOff x="613410" y="1143000"/>
            <a:chExt cx="7917180" cy="923330"/>
          </a:xfrm>
          <a:noFill/>
        </p:grpSpPr>
        <p:grpSp>
          <p:nvGrpSpPr>
            <p:cNvPr id="153" name="Group 152"/>
            <p:cNvGrpSpPr/>
            <p:nvPr/>
          </p:nvGrpSpPr>
          <p:grpSpPr>
            <a:xfrm>
              <a:off x="613410" y="1144524"/>
              <a:ext cx="982980" cy="879475"/>
              <a:chOff x="1789176" y="1144524"/>
              <a:chExt cx="982980" cy="879475"/>
            </a:xfrm>
            <a:grpFill/>
          </p:grpSpPr>
          <p:sp>
            <p:nvSpPr>
              <p:cNvPr id="178"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79"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154" name="Group 153"/>
            <p:cNvGrpSpPr/>
            <p:nvPr/>
          </p:nvGrpSpPr>
          <p:grpSpPr>
            <a:xfrm>
              <a:off x="1766316" y="1143000"/>
              <a:ext cx="990600" cy="923330"/>
              <a:chOff x="2971800" y="1143000"/>
              <a:chExt cx="990600" cy="923330"/>
            </a:xfrm>
            <a:grpFill/>
          </p:grpSpPr>
          <p:sp>
            <p:nvSpPr>
              <p:cNvPr id="176"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77"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a:t>
                </a:r>
                <a:r>
                  <a:rPr lang="en-US" sz="1000" spc="-15" dirty="0" smtClean="0">
                    <a:solidFill>
                      <a:srgbClr val="1F497D"/>
                    </a:solidFill>
                    <a:latin typeface="Arial"/>
                    <a:cs typeface="Arial"/>
                  </a:rPr>
                  <a:t>Modification” </a:t>
                </a:r>
                <a:r>
                  <a:rPr lang="en-US" sz="1000" spc="-15" dirty="0">
                    <a:solidFill>
                      <a:srgbClr val="1F497D"/>
                    </a:solidFill>
                    <a:latin typeface="Arial"/>
                    <a:cs typeface="Arial"/>
                  </a:rPr>
                  <a:t>&amp;</a:t>
                </a:r>
              </a:p>
              <a:p>
                <a:pPr algn="ctr"/>
                <a:r>
                  <a:rPr lang="en-US" sz="1000" spc="-10" dirty="0">
                    <a:solidFill>
                      <a:srgbClr val="1F497D"/>
                    </a:solidFill>
                    <a:latin typeface="Arial"/>
                    <a:cs typeface="Arial"/>
                  </a:rPr>
                  <a:t>Enter </a:t>
                </a:r>
                <a:r>
                  <a:rPr lang="en-US" sz="1000" spc="-10" dirty="0" smtClean="0">
                    <a:solidFill>
                      <a:srgbClr val="1F497D"/>
                    </a:solidFill>
                    <a:latin typeface="Arial"/>
                    <a:cs typeface="Arial"/>
                  </a:rPr>
                  <a:t>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155" name="Group 154"/>
            <p:cNvGrpSpPr/>
            <p:nvPr/>
          </p:nvGrpSpPr>
          <p:grpSpPr>
            <a:xfrm>
              <a:off x="2926842" y="1143000"/>
              <a:ext cx="982980" cy="879475"/>
              <a:chOff x="4075176" y="1143000"/>
              <a:chExt cx="982980" cy="879475"/>
            </a:xfrm>
            <a:grpFill/>
          </p:grpSpPr>
          <p:sp>
            <p:nvSpPr>
              <p:cNvPr id="174"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75"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156" name="Group 155"/>
            <p:cNvGrpSpPr/>
            <p:nvPr/>
          </p:nvGrpSpPr>
          <p:grpSpPr>
            <a:xfrm>
              <a:off x="4079748" y="1143000"/>
              <a:ext cx="982980" cy="879475"/>
              <a:chOff x="5218176" y="1143000"/>
              <a:chExt cx="982980" cy="879475"/>
            </a:xfrm>
            <a:grpFill/>
          </p:grpSpPr>
          <p:sp>
            <p:nvSpPr>
              <p:cNvPr id="172"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173"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a:t>
                </a:r>
                <a:r>
                  <a:rPr lang="en-US" sz="1000" spc="-10" dirty="0" smtClean="0">
                    <a:solidFill>
                      <a:srgbClr val="1F497D"/>
                    </a:solidFill>
                    <a:latin typeface="Arial"/>
                    <a:cs typeface="Arial"/>
                  </a:rPr>
                  <a:t>Modification </a:t>
                </a:r>
                <a:r>
                  <a:rPr lang="en-US" sz="1000" spc="-10" dirty="0">
                    <a:solidFill>
                      <a:srgbClr val="1F497D"/>
                    </a:solidFill>
                    <a:latin typeface="Arial"/>
                    <a:cs typeface="Arial"/>
                  </a:rPr>
                  <a:t>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157" name="Group 156"/>
            <p:cNvGrpSpPr/>
            <p:nvPr/>
          </p:nvGrpSpPr>
          <p:grpSpPr>
            <a:xfrm>
              <a:off x="5232654" y="1143000"/>
              <a:ext cx="982980" cy="879475"/>
              <a:chOff x="6408420" y="1143000"/>
              <a:chExt cx="982980" cy="879475"/>
            </a:xfrm>
            <a:grpFill/>
          </p:grpSpPr>
          <p:sp>
            <p:nvSpPr>
              <p:cNvPr id="170"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71"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158" name="Straight Arrow Connector 157"/>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62" name="Group 161"/>
            <p:cNvGrpSpPr/>
            <p:nvPr/>
          </p:nvGrpSpPr>
          <p:grpSpPr>
            <a:xfrm>
              <a:off x="6368034" y="1143000"/>
              <a:ext cx="982980" cy="879475"/>
              <a:chOff x="6408420" y="1143000"/>
              <a:chExt cx="982980" cy="879475"/>
            </a:xfrm>
            <a:grpFill/>
          </p:grpSpPr>
          <p:sp>
            <p:nvSpPr>
              <p:cNvPr id="168"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69"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163" name="Straight Arrow Connector 162"/>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64" name="Group 163"/>
            <p:cNvGrpSpPr/>
            <p:nvPr/>
          </p:nvGrpSpPr>
          <p:grpSpPr>
            <a:xfrm>
              <a:off x="7547610" y="1143000"/>
              <a:ext cx="982980" cy="879475"/>
              <a:chOff x="6408420" y="1143000"/>
              <a:chExt cx="982980" cy="879475"/>
            </a:xfrm>
            <a:grpFill/>
          </p:grpSpPr>
          <p:sp>
            <p:nvSpPr>
              <p:cNvPr id="166"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67"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AOD Review and Approve</a:t>
                </a:r>
                <a:endParaRPr sz="1000" dirty="0">
                  <a:latin typeface="Arial"/>
                  <a:cs typeface="Arial"/>
                </a:endParaRPr>
              </a:p>
            </p:txBody>
          </p:sp>
        </p:grpSp>
        <p:cxnSp>
          <p:nvCxnSpPr>
            <p:cNvPr id="165" name="Straight Arrow Connector 164"/>
            <p:cNvCxnSpPr/>
            <p:nvPr/>
          </p:nvCxnSpPr>
          <p:spPr>
            <a:xfrm>
              <a:off x="737616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41" name="Picture 40"/>
          <p:cNvPicPr>
            <a:picLocks noChangeAspect="1"/>
          </p:cNvPicPr>
          <p:nvPr/>
        </p:nvPicPr>
        <p:blipFill>
          <a:blip r:embed="rId7"/>
          <a:stretch>
            <a:fillRect/>
          </a:stretch>
        </p:blipFill>
        <p:spPr>
          <a:xfrm>
            <a:off x="1673567" y="3677886"/>
            <a:ext cx="5834378" cy="2722914"/>
          </a:xfrm>
          <a:prstGeom prst="rect">
            <a:avLst/>
          </a:prstGeom>
          <a:ln>
            <a:solidFill>
              <a:schemeClr val="tx1"/>
            </a:solidFill>
          </a:ln>
        </p:spPr>
      </p:pic>
      <p:sp>
        <p:nvSpPr>
          <p:cNvPr id="42" name="object 25"/>
          <p:cNvSpPr/>
          <p:nvPr/>
        </p:nvSpPr>
        <p:spPr>
          <a:xfrm>
            <a:off x="5568286" y="5449325"/>
            <a:ext cx="680114" cy="25817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pic>
        <p:nvPicPr>
          <p:cNvPr id="43" name="Picture 42"/>
          <p:cNvPicPr>
            <a:picLocks noChangeAspect="1"/>
          </p:cNvPicPr>
          <p:nvPr/>
        </p:nvPicPr>
        <p:blipFill rotWithShape="1">
          <a:blip r:embed="rId8"/>
          <a:srcRect l="2466"/>
          <a:stretch/>
        </p:blipFill>
        <p:spPr>
          <a:xfrm>
            <a:off x="7206018" y="5326495"/>
            <a:ext cx="1709163" cy="457143"/>
          </a:xfrm>
          <a:prstGeom prst="rect">
            <a:avLst/>
          </a:prstGeom>
        </p:spPr>
      </p:pic>
      <p:sp>
        <p:nvSpPr>
          <p:cNvPr id="44" name="object 6"/>
          <p:cNvSpPr/>
          <p:nvPr/>
        </p:nvSpPr>
        <p:spPr>
          <a:xfrm>
            <a:off x="7162800" y="5326495"/>
            <a:ext cx="1752600" cy="457200"/>
          </a:xfrm>
          <a:custGeom>
            <a:avLst/>
            <a:gdLst/>
            <a:ahLst/>
            <a:cxnLst/>
            <a:rect l="l" t="t" r="r" b="b"/>
            <a:pathLst>
              <a:path w="3418840" h="2364104">
                <a:moveTo>
                  <a:pt x="3418332" y="2363724"/>
                </a:moveTo>
                <a:lnTo>
                  <a:pt x="0" y="2363724"/>
                </a:lnTo>
                <a:lnTo>
                  <a:pt x="0" y="0"/>
                </a:lnTo>
                <a:lnTo>
                  <a:pt x="3418332" y="0"/>
                </a:lnTo>
                <a:lnTo>
                  <a:pt x="3418332" y="2363724"/>
                </a:lnTo>
                <a:close/>
              </a:path>
            </a:pathLst>
          </a:custGeom>
          <a:ln w="38100">
            <a:solidFill>
              <a:srgbClr val="00B0F0"/>
            </a:solidFill>
          </a:ln>
        </p:spPr>
        <p:txBody>
          <a:bodyPr wrap="square" lIns="0" tIns="0" rIns="0" bIns="0" rtlCol="0"/>
          <a:lstStyle/>
          <a:p>
            <a:endParaRPr dirty="0"/>
          </a:p>
        </p:txBody>
      </p:sp>
      <p:cxnSp>
        <p:nvCxnSpPr>
          <p:cNvPr id="46" name="Straight Arrow Connector 45"/>
          <p:cNvCxnSpPr/>
          <p:nvPr/>
        </p:nvCxnSpPr>
        <p:spPr>
          <a:xfrm>
            <a:off x="6324600" y="5555095"/>
            <a:ext cx="838200" cy="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21100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85706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6640"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28549" name="Picture 549" descr="C:\Users\ZZIMME~1\AppData\Local\Temp\SNAGHTML1028ccdf.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95222" y="3716210"/>
            <a:ext cx="5834378" cy="30576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20" dirty="0" smtClean="0"/>
              <a:t>SC </a:t>
            </a:r>
            <a:r>
              <a:rPr lang="en-US" spc="-5" dirty="0" smtClean="0"/>
              <a:t>Initiates </a:t>
            </a:r>
            <a:r>
              <a:rPr lang="en-US" spc="-5" dirty="0"/>
              <a:t>a </a:t>
            </a:r>
            <a:r>
              <a:rPr lang="en-US" spc="-5" dirty="0" smtClean="0"/>
              <a:t>Modification</a:t>
            </a:r>
            <a:endParaRPr spc="-5" dirty="0"/>
          </a:p>
        </p:txBody>
      </p:sp>
      <p:sp>
        <p:nvSpPr>
          <p:cNvPr id="45" name="object 6"/>
          <p:cNvSpPr txBox="1"/>
          <p:nvPr/>
        </p:nvSpPr>
        <p:spPr>
          <a:xfrm>
            <a:off x="535940" y="2057400"/>
            <a:ext cx="7947659" cy="1169551"/>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4</a:t>
            </a:r>
            <a:r>
              <a:rPr lang="en-US" sz="1400" b="1" dirty="0">
                <a:solidFill>
                  <a:srgbClr val="091D5D"/>
                </a:solidFill>
                <a:latin typeface="Arial"/>
                <a:cs typeface="Arial"/>
              </a:rPr>
              <a:t>:</a:t>
            </a:r>
            <a:r>
              <a:rPr lang="en-US" sz="1400" b="1" spc="-5" dirty="0">
                <a:solidFill>
                  <a:srgbClr val="091D5D"/>
                </a:solidFill>
                <a:latin typeface="Arial"/>
                <a:cs typeface="Arial"/>
              </a:rPr>
              <a:t> Complete </a:t>
            </a:r>
            <a:r>
              <a:rPr lang="en-US" sz="1400" b="1" spc="-5" dirty="0" smtClean="0">
                <a:solidFill>
                  <a:srgbClr val="091D5D"/>
                </a:solidFill>
                <a:latin typeface="Arial"/>
                <a:cs typeface="Arial"/>
              </a:rPr>
              <a:t>Modification </a:t>
            </a:r>
            <a:r>
              <a:rPr lang="en-US" sz="1400" b="1" spc="-5" dirty="0">
                <a:solidFill>
                  <a:srgbClr val="091D5D"/>
                </a:solidFill>
                <a:latin typeface="Arial"/>
                <a:cs typeface="Arial"/>
              </a:rPr>
              <a:t>of Element</a:t>
            </a:r>
          </a:p>
          <a:p>
            <a:pPr marL="12700">
              <a:lnSpc>
                <a:spcPct val="100000"/>
              </a:lnSpc>
            </a:pPr>
            <a:endParaRPr lang="en-US" sz="1200" b="1" spc="-5" dirty="0" smtClean="0">
              <a:solidFill>
                <a:srgbClr val="091D5D"/>
              </a:solidFill>
              <a:latin typeface="Arial"/>
              <a:cs typeface="Arial"/>
            </a:endParaRPr>
          </a:p>
          <a:p>
            <a:pPr marL="12700">
              <a:lnSpc>
                <a:spcPct val="100000"/>
              </a:lnSpc>
            </a:pPr>
            <a:r>
              <a:rPr lang="en-US" sz="1400" i="1" dirty="0" smtClean="0">
                <a:solidFill>
                  <a:srgbClr val="091D5D"/>
                </a:solidFill>
                <a:latin typeface="Arial"/>
                <a:cs typeface="Arial"/>
              </a:rPr>
              <a:t>A.) Goals</a:t>
            </a:r>
            <a:endParaRPr lang="en-US" sz="1400" i="1" dirty="0">
              <a:solidFill>
                <a:srgbClr val="091D5D"/>
              </a:solidFill>
              <a:latin typeface="Arial"/>
              <a:cs typeface="Arial"/>
            </a:endParaRPr>
          </a:p>
          <a:p>
            <a:pPr marL="12700">
              <a:lnSpc>
                <a:spcPct val="100000"/>
              </a:lnSpc>
            </a:pPr>
            <a:r>
              <a:rPr lang="en-US" sz="1400" dirty="0">
                <a:solidFill>
                  <a:srgbClr val="091D5D"/>
                </a:solidFill>
                <a:latin typeface="Arial"/>
                <a:cs typeface="Arial"/>
              </a:rPr>
              <a:t>Option 2</a:t>
            </a:r>
            <a:r>
              <a:rPr lang="en-US" sz="1400" dirty="0" smtClean="0">
                <a:solidFill>
                  <a:srgbClr val="091D5D"/>
                </a:solidFill>
                <a:latin typeface="Arial"/>
                <a:cs typeface="Arial"/>
              </a:rPr>
              <a:t>: Modify an Existing Goal</a:t>
            </a:r>
          </a:p>
          <a:p>
            <a:pPr marL="12700">
              <a:lnSpc>
                <a:spcPct val="100000"/>
              </a:lnSpc>
            </a:pPr>
            <a:endParaRPr lang="en-US" sz="800" dirty="0">
              <a:solidFill>
                <a:srgbClr val="091D5D"/>
              </a:solidFill>
              <a:latin typeface="Arial"/>
              <a:cs typeface="Arial"/>
            </a:endParaRPr>
          </a:p>
          <a:p>
            <a:pPr marL="12700"/>
            <a:r>
              <a:rPr lang="en-US" sz="1400" dirty="0" smtClean="0">
                <a:solidFill>
                  <a:srgbClr val="091D5D"/>
                </a:solidFill>
                <a:latin typeface="Arial"/>
                <a:cs typeface="Arial"/>
              </a:rPr>
              <a:t>Select the radio button next to the desired goal.</a:t>
            </a:r>
            <a:endParaRPr lang="en-US" sz="1400" dirty="0">
              <a:solidFill>
                <a:srgbClr val="091D5D"/>
              </a:solidFill>
              <a:latin typeface="Arial"/>
              <a:cs typeface="Arial"/>
            </a:endParaRPr>
          </a:p>
        </p:txBody>
      </p:sp>
      <p:sp>
        <p:nvSpPr>
          <p:cNvPr id="5" name="Slide Number Placeholder 4"/>
          <p:cNvSpPr>
            <a:spLocks noGrp="1"/>
          </p:cNvSpPr>
          <p:nvPr>
            <p:ph type="sldNum" sz="quarter" idx="4"/>
          </p:nvPr>
        </p:nvSpPr>
        <p:spPr/>
        <p:txBody>
          <a:bodyPr/>
          <a:lstStyle/>
          <a:p>
            <a:pPr algn="r"/>
            <a:fld id="{93CA38EC-34E5-412A-90B1-E05B44BCB646}" type="slidenum">
              <a:rPr lang="en-US" smtClean="0"/>
              <a:pPr algn="r"/>
              <a:t>35</a:t>
            </a:fld>
            <a:endParaRPr lang="en-US" dirty="0"/>
          </a:p>
        </p:txBody>
      </p:sp>
      <p:grpSp>
        <p:nvGrpSpPr>
          <p:cNvPr id="152" name="Group 151"/>
          <p:cNvGrpSpPr/>
          <p:nvPr/>
        </p:nvGrpSpPr>
        <p:grpSpPr>
          <a:xfrm>
            <a:off x="613410" y="1066800"/>
            <a:ext cx="7917180" cy="923330"/>
            <a:chOff x="613410" y="1143000"/>
            <a:chExt cx="7917180" cy="923330"/>
          </a:xfrm>
          <a:noFill/>
        </p:grpSpPr>
        <p:grpSp>
          <p:nvGrpSpPr>
            <p:cNvPr id="153" name="Group 152"/>
            <p:cNvGrpSpPr/>
            <p:nvPr/>
          </p:nvGrpSpPr>
          <p:grpSpPr>
            <a:xfrm>
              <a:off x="613410" y="1144524"/>
              <a:ext cx="982980" cy="879475"/>
              <a:chOff x="1789176" y="1144524"/>
              <a:chExt cx="982980" cy="879475"/>
            </a:xfrm>
            <a:grpFill/>
          </p:grpSpPr>
          <p:sp>
            <p:nvSpPr>
              <p:cNvPr id="178"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79"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154" name="Group 153"/>
            <p:cNvGrpSpPr/>
            <p:nvPr/>
          </p:nvGrpSpPr>
          <p:grpSpPr>
            <a:xfrm>
              <a:off x="1766316" y="1143000"/>
              <a:ext cx="990600" cy="923330"/>
              <a:chOff x="2971800" y="1143000"/>
              <a:chExt cx="990600" cy="923330"/>
            </a:xfrm>
            <a:grpFill/>
          </p:grpSpPr>
          <p:sp>
            <p:nvSpPr>
              <p:cNvPr id="176"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77"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a:t>
                </a:r>
                <a:r>
                  <a:rPr lang="en-US" sz="1000" spc="-15" dirty="0" smtClean="0">
                    <a:solidFill>
                      <a:srgbClr val="1F497D"/>
                    </a:solidFill>
                    <a:latin typeface="Arial"/>
                    <a:cs typeface="Arial"/>
                  </a:rPr>
                  <a:t>Modification” </a:t>
                </a:r>
                <a:r>
                  <a:rPr lang="en-US" sz="1000" spc="-15" dirty="0">
                    <a:solidFill>
                      <a:srgbClr val="1F497D"/>
                    </a:solidFill>
                    <a:latin typeface="Arial"/>
                    <a:cs typeface="Arial"/>
                  </a:rPr>
                  <a:t>&amp;</a:t>
                </a:r>
              </a:p>
              <a:p>
                <a:pPr algn="ctr"/>
                <a:r>
                  <a:rPr lang="en-US" sz="1000" spc="-10" dirty="0">
                    <a:solidFill>
                      <a:srgbClr val="1F497D"/>
                    </a:solidFill>
                    <a:latin typeface="Arial"/>
                    <a:cs typeface="Arial"/>
                  </a:rPr>
                  <a:t>Enter </a:t>
                </a:r>
                <a:r>
                  <a:rPr lang="en-US" sz="1000" spc="-10" dirty="0" smtClean="0">
                    <a:solidFill>
                      <a:srgbClr val="1F497D"/>
                    </a:solidFill>
                    <a:latin typeface="Arial"/>
                    <a:cs typeface="Arial"/>
                  </a:rPr>
                  <a:t>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155" name="Group 154"/>
            <p:cNvGrpSpPr/>
            <p:nvPr/>
          </p:nvGrpSpPr>
          <p:grpSpPr>
            <a:xfrm>
              <a:off x="2926842" y="1143000"/>
              <a:ext cx="982980" cy="879475"/>
              <a:chOff x="4075176" y="1143000"/>
              <a:chExt cx="982980" cy="879475"/>
            </a:xfrm>
            <a:grpFill/>
          </p:grpSpPr>
          <p:sp>
            <p:nvSpPr>
              <p:cNvPr id="174"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75"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156" name="Group 155"/>
            <p:cNvGrpSpPr/>
            <p:nvPr/>
          </p:nvGrpSpPr>
          <p:grpSpPr>
            <a:xfrm>
              <a:off x="4079748" y="1143000"/>
              <a:ext cx="982980" cy="879475"/>
              <a:chOff x="5218176" y="1143000"/>
              <a:chExt cx="982980" cy="879475"/>
            </a:xfrm>
            <a:grpFill/>
          </p:grpSpPr>
          <p:sp>
            <p:nvSpPr>
              <p:cNvPr id="172"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173"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a:t>
                </a:r>
                <a:r>
                  <a:rPr lang="en-US" sz="1000" spc="-10" dirty="0" smtClean="0">
                    <a:solidFill>
                      <a:srgbClr val="1F497D"/>
                    </a:solidFill>
                    <a:latin typeface="Arial"/>
                    <a:cs typeface="Arial"/>
                  </a:rPr>
                  <a:t>Modification </a:t>
                </a:r>
                <a:r>
                  <a:rPr lang="en-US" sz="1000" spc="-10" dirty="0">
                    <a:solidFill>
                      <a:srgbClr val="1F497D"/>
                    </a:solidFill>
                    <a:latin typeface="Arial"/>
                    <a:cs typeface="Arial"/>
                  </a:rPr>
                  <a:t>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157" name="Group 156"/>
            <p:cNvGrpSpPr/>
            <p:nvPr/>
          </p:nvGrpSpPr>
          <p:grpSpPr>
            <a:xfrm>
              <a:off x="5232654" y="1143000"/>
              <a:ext cx="982980" cy="879475"/>
              <a:chOff x="6408420" y="1143000"/>
              <a:chExt cx="982980" cy="879475"/>
            </a:xfrm>
            <a:grpFill/>
          </p:grpSpPr>
          <p:sp>
            <p:nvSpPr>
              <p:cNvPr id="170"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71"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158" name="Straight Arrow Connector 157"/>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62" name="Group 161"/>
            <p:cNvGrpSpPr/>
            <p:nvPr/>
          </p:nvGrpSpPr>
          <p:grpSpPr>
            <a:xfrm>
              <a:off x="6368034" y="1143000"/>
              <a:ext cx="982980" cy="879475"/>
              <a:chOff x="6408420" y="1143000"/>
              <a:chExt cx="982980" cy="879475"/>
            </a:xfrm>
            <a:grpFill/>
          </p:grpSpPr>
          <p:sp>
            <p:nvSpPr>
              <p:cNvPr id="168"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69"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163" name="Straight Arrow Connector 162"/>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64" name="Group 163"/>
            <p:cNvGrpSpPr/>
            <p:nvPr/>
          </p:nvGrpSpPr>
          <p:grpSpPr>
            <a:xfrm>
              <a:off x="7547610" y="1143000"/>
              <a:ext cx="982980" cy="879475"/>
              <a:chOff x="6408420" y="1143000"/>
              <a:chExt cx="982980" cy="879475"/>
            </a:xfrm>
            <a:grpFill/>
          </p:grpSpPr>
          <p:sp>
            <p:nvSpPr>
              <p:cNvPr id="166"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67"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AOD Review and Approve</a:t>
                </a:r>
                <a:endParaRPr sz="1000" dirty="0">
                  <a:latin typeface="Arial"/>
                  <a:cs typeface="Arial"/>
                </a:endParaRPr>
              </a:p>
            </p:txBody>
          </p:sp>
        </p:grpSp>
        <p:cxnSp>
          <p:nvCxnSpPr>
            <p:cNvPr id="165" name="Straight Arrow Connector 164"/>
            <p:cNvCxnSpPr/>
            <p:nvPr/>
          </p:nvCxnSpPr>
          <p:spPr>
            <a:xfrm>
              <a:off x="737616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8" name="object 25"/>
          <p:cNvSpPr/>
          <p:nvPr/>
        </p:nvSpPr>
        <p:spPr>
          <a:xfrm>
            <a:off x="2514600" y="4363940"/>
            <a:ext cx="914400" cy="436659"/>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pic>
        <p:nvPicPr>
          <p:cNvPr id="6" name="Picture 5"/>
          <p:cNvPicPr>
            <a:picLocks noChangeAspect="1"/>
          </p:cNvPicPr>
          <p:nvPr/>
        </p:nvPicPr>
        <p:blipFill>
          <a:blip r:embed="rId8"/>
          <a:stretch>
            <a:fillRect/>
          </a:stretch>
        </p:blipFill>
        <p:spPr>
          <a:xfrm>
            <a:off x="114438" y="4114800"/>
            <a:ext cx="2209524" cy="948293"/>
          </a:xfrm>
          <a:prstGeom prst="rect">
            <a:avLst/>
          </a:prstGeom>
        </p:spPr>
      </p:pic>
      <p:sp>
        <p:nvSpPr>
          <p:cNvPr id="51" name="object 25"/>
          <p:cNvSpPr/>
          <p:nvPr/>
        </p:nvSpPr>
        <p:spPr>
          <a:xfrm flipV="1">
            <a:off x="76200" y="4064786"/>
            <a:ext cx="2209800" cy="1040614"/>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49" name="Straight Arrow Connector 48"/>
          <p:cNvCxnSpPr/>
          <p:nvPr/>
        </p:nvCxnSpPr>
        <p:spPr>
          <a:xfrm>
            <a:off x="2239557" y="4572000"/>
            <a:ext cx="275043" cy="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24686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4262307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3692"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20" dirty="0" smtClean="0"/>
              <a:t>SC </a:t>
            </a:r>
            <a:r>
              <a:rPr lang="en-US" spc="-5" dirty="0" smtClean="0"/>
              <a:t>Initiates </a:t>
            </a:r>
            <a:r>
              <a:rPr lang="en-US" spc="-5" dirty="0"/>
              <a:t>a </a:t>
            </a:r>
            <a:r>
              <a:rPr lang="en-US" spc="-5" dirty="0" smtClean="0"/>
              <a:t>Modification</a:t>
            </a:r>
            <a:endParaRPr spc="-5" dirty="0"/>
          </a:p>
        </p:txBody>
      </p:sp>
      <p:sp>
        <p:nvSpPr>
          <p:cNvPr id="45" name="object 6"/>
          <p:cNvSpPr txBox="1"/>
          <p:nvPr/>
        </p:nvSpPr>
        <p:spPr>
          <a:xfrm>
            <a:off x="535940" y="2057400"/>
            <a:ext cx="7947659" cy="1169551"/>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4</a:t>
            </a:r>
            <a:r>
              <a:rPr lang="en-US" sz="1400" b="1" dirty="0">
                <a:solidFill>
                  <a:srgbClr val="091D5D"/>
                </a:solidFill>
                <a:latin typeface="Arial"/>
                <a:cs typeface="Arial"/>
              </a:rPr>
              <a:t>:</a:t>
            </a:r>
            <a:r>
              <a:rPr lang="en-US" sz="1400" b="1" spc="-5" dirty="0">
                <a:solidFill>
                  <a:srgbClr val="091D5D"/>
                </a:solidFill>
                <a:latin typeface="Arial"/>
                <a:cs typeface="Arial"/>
              </a:rPr>
              <a:t> Complete </a:t>
            </a:r>
            <a:r>
              <a:rPr lang="en-US" sz="1400" b="1" spc="-5" dirty="0" smtClean="0">
                <a:solidFill>
                  <a:srgbClr val="091D5D"/>
                </a:solidFill>
                <a:latin typeface="Arial"/>
                <a:cs typeface="Arial"/>
              </a:rPr>
              <a:t>Modification </a:t>
            </a:r>
            <a:r>
              <a:rPr lang="en-US" sz="1400" b="1" spc="-5" dirty="0">
                <a:solidFill>
                  <a:srgbClr val="091D5D"/>
                </a:solidFill>
                <a:latin typeface="Arial"/>
                <a:cs typeface="Arial"/>
              </a:rPr>
              <a:t>of Element</a:t>
            </a:r>
          </a:p>
          <a:p>
            <a:pPr marL="12700">
              <a:lnSpc>
                <a:spcPct val="100000"/>
              </a:lnSpc>
            </a:pPr>
            <a:endParaRPr lang="en-US" sz="1200" b="1" spc="-5" dirty="0" smtClean="0">
              <a:solidFill>
                <a:srgbClr val="091D5D"/>
              </a:solidFill>
              <a:latin typeface="Arial"/>
              <a:cs typeface="Arial"/>
            </a:endParaRPr>
          </a:p>
          <a:p>
            <a:pPr marL="12700">
              <a:lnSpc>
                <a:spcPct val="100000"/>
              </a:lnSpc>
            </a:pPr>
            <a:r>
              <a:rPr lang="en-US" sz="1400" i="1" dirty="0" smtClean="0">
                <a:solidFill>
                  <a:srgbClr val="091D5D"/>
                </a:solidFill>
                <a:latin typeface="Arial"/>
                <a:cs typeface="Arial"/>
              </a:rPr>
              <a:t>A.) Goals</a:t>
            </a:r>
            <a:endParaRPr lang="en-US" sz="1400" i="1" dirty="0">
              <a:solidFill>
                <a:srgbClr val="091D5D"/>
              </a:solidFill>
              <a:latin typeface="Arial"/>
              <a:cs typeface="Arial"/>
            </a:endParaRPr>
          </a:p>
          <a:p>
            <a:pPr marL="12700">
              <a:lnSpc>
                <a:spcPct val="100000"/>
              </a:lnSpc>
            </a:pPr>
            <a:r>
              <a:rPr lang="en-US" sz="1400" dirty="0">
                <a:solidFill>
                  <a:srgbClr val="091D5D"/>
                </a:solidFill>
                <a:latin typeface="Arial"/>
                <a:cs typeface="Arial"/>
              </a:rPr>
              <a:t>Option 2</a:t>
            </a:r>
            <a:r>
              <a:rPr lang="en-US" sz="1400" dirty="0" smtClean="0">
                <a:solidFill>
                  <a:srgbClr val="091D5D"/>
                </a:solidFill>
                <a:latin typeface="Arial"/>
                <a:cs typeface="Arial"/>
              </a:rPr>
              <a:t>: Modify an Existing Goal</a:t>
            </a:r>
          </a:p>
          <a:p>
            <a:pPr marL="12700"/>
            <a:endParaRPr lang="en-US" sz="800" dirty="0" smtClean="0">
              <a:solidFill>
                <a:srgbClr val="091D5D"/>
              </a:solidFill>
              <a:latin typeface="Arial"/>
              <a:cs typeface="Arial"/>
            </a:endParaRPr>
          </a:p>
          <a:p>
            <a:pPr marL="12700"/>
            <a:r>
              <a:rPr lang="en-US" sz="1400" dirty="0">
                <a:solidFill>
                  <a:srgbClr val="091D5D"/>
                </a:solidFill>
                <a:latin typeface="Arial"/>
                <a:cs typeface="Arial"/>
              </a:rPr>
              <a:t>C</a:t>
            </a:r>
            <a:r>
              <a:rPr lang="en-US" sz="1400" dirty="0" smtClean="0">
                <a:solidFill>
                  <a:srgbClr val="091D5D"/>
                </a:solidFill>
                <a:latin typeface="Arial"/>
                <a:cs typeface="Arial"/>
              </a:rPr>
              <a:t>lick </a:t>
            </a:r>
            <a:r>
              <a:rPr lang="en-US" sz="1400" dirty="0">
                <a:solidFill>
                  <a:srgbClr val="091D5D"/>
                </a:solidFill>
                <a:latin typeface="Arial"/>
                <a:cs typeface="Arial"/>
              </a:rPr>
              <a:t>“View/Edit </a:t>
            </a:r>
            <a:r>
              <a:rPr lang="en-US" sz="1400" dirty="0" smtClean="0">
                <a:solidFill>
                  <a:srgbClr val="091D5D"/>
                </a:solidFill>
                <a:latin typeface="Arial"/>
                <a:cs typeface="Arial"/>
              </a:rPr>
              <a:t>Goal.”</a:t>
            </a:r>
            <a:endParaRPr lang="en-US" sz="1400" dirty="0">
              <a:solidFill>
                <a:srgbClr val="091D5D"/>
              </a:solidFill>
              <a:latin typeface="Arial"/>
              <a:cs typeface="Arial"/>
            </a:endParaRPr>
          </a:p>
        </p:txBody>
      </p:sp>
      <p:sp>
        <p:nvSpPr>
          <p:cNvPr id="5" name="Slide Number Placeholder 4"/>
          <p:cNvSpPr>
            <a:spLocks noGrp="1"/>
          </p:cNvSpPr>
          <p:nvPr>
            <p:ph type="sldNum" sz="quarter" idx="4"/>
          </p:nvPr>
        </p:nvSpPr>
        <p:spPr/>
        <p:txBody>
          <a:bodyPr/>
          <a:lstStyle/>
          <a:p>
            <a:pPr algn="r"/>
            <a:fld id="{93CA38EC-34E5-412A-90B1-E05B44BCB646}" type="slidenum">
              <a:rPr lang="en-US" smtClean="0"/>
              <a:pPr algn="r"/>
              <a:t>36</a:t>
            </a:fld>
            <a:endParaRPr lang="en-US" dirty="0"/>
          </a:p>
        </p:txBody>
      </p:sp>
      <p:grpSp>
        <p:nvGrpSpPr>
          <p:cNvPr id="152" name="Group 151"/>
          <p:cNvGrpSpPr/>
          <p:nvPr/>
        </p:nvGrpSpPr>
        <p:grpSpPr>
          <a:xfrm>
            <a:off x="613410" y="1066800"/>
            <a:ext cx="7917180" cy="923330"/>
            <a:chOff x="613410" y="1143000"/>
            <a:chExt cx="7917180" cy="923330"/>
          </a:xfrm>
          <a:noFill/>
        </p:grpSpPr>
        <p:grpSp>
          <p:nvGrpSpPr>
            <p:cNvPr id="153" name="Group 152"/>
            <p:cNvGrpSpPr/>
            <p:nvPr/>
          </p:nvGrpSpPr>
          <p:grpSpPr>
            <a:xfrm>
              <a:off x="613410" y="1144524"/>
              <a:ext cx="982980" cy="879475"/>
              <a:chOff x="1789176" y="1144524"/>
              <a:chExt cx="982980" cy="879475"/>
            </a:xfrm>
            <a:grpFill/>
          </p:grpSpPr>
          <p:sp>
            <p:nvSpPr>
              <p:cNvPr id="178"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79"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154" name="Group 153"/>
            <p:cNvGrpSpPr/>
            <p:nvPr/>
          </p:nvGrpSpPr>
          <p:grpSpPr>
            <a:xfrm>
              <a:off x="1766316" y="1143000"/>
              <a:ext cx="990600" cy="923330"/>
              <a:chOff x="2971800" y="1143000"/>
              <a:chExt cx="990600" cy="923330"/>
            </a:xfrm>
            <a:grpFill/>
          </p:grpSpPr>
          <p:sp>
            <p:nvSpPr>
              <p:cNvPr id="176"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77"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a:t>
                </a:r>
                <a:r>
                  <a:rPr lang="en-US" sz="1000" spc="-15" dirty="0" smtClean="0">
                    <a:solidFill>
                      <a:srgbClr val="1F497D"/>
                    </a:solidFill>
                    <a:latin typeface="Arial"/>
                    <a:cs typeface="Arial"/>
                  </a:rPr>
                  <a:t>Modification” </a:t>
                </a:r>
                <a:r>
                  <a:rPr lang="en-US" sz="1000" spc="-15" dirty="0">
                    <a:solidFill>
                      <a:srgbClr val="1F497D"/>
                    </a:solidFill>
                    <a:latin typeface="Arial"/>
                    <a:cs typeface="Arial"/>
                  </a:rPr>
                  <a:t>&amp;</a:t>
                </a:r>
              </a:p>
              <a:p>
                <a:pPr algn="ctr"/>
                <a:r>
                  <a:rPr lang="en-US" sz="1000" spc="-10" dirty="0">
                    <a:solidFill>
                      <a:srgbClr val="1F497D"/>
                    </a:solidFill>
                    <a:latin typeface="Arial"/>
                    <a:cs typeface="Arial"/>
                  </a:rPr>
                  <a:t>Enter </a:t>
                </a:r>
                <a:r>
                  <a:rPr lang="en-US" sz="1000" spc="-10" dirty="0" smtClean="0">
                    <a:solidFill>
                      <a:srgbClr val="1F497D"/>
                    </a:solidFill>
                    <a:latin typeface="Arial"/>
                    <a:cs typeface="Arial"/>
                  </a:rPr>
                  <a:t>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155" name="Group 154"/>
            <p:cNvGrpSpPr/>
            <p:nvPr/>
          </p:nvGrpSpPr>
          <p:grpSpPr>
            <a:xfrm>
              <a:off x="2926842" y="1143000"/>
              <a:ext cx="982980" cy="879475"/>
              <a:chOff x="4075176" y="1143000"/>
              <a:chExt cx="982980" cy="879475"/>
            </a:xfrm>
            <a:grpFill/>
          </p:grpSpPr>
          <p:sp>
            <p:nvSpPr>
              <p:cNvPr id="174"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75"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156" name="Group 155"/>
            <p:cNvGrpSpPr/>
            <p:nvPr/>
          </p:nvGrpSpPr>
          <p:grpSpPr>
            <a:xfrm>
              <a:off x="4079748" y="1143000"/>
              <a:ext cx="982980" cy="879475"/>
              <a:chOff x="5218176" y="1143000"/>
              <a:chExt cx="982980" cy="879475"/>
            </a:xfrm>
            <a:grpFill/>
          </p:grpSpPr>
          <p:sp>
            <p:nvSpPr>
              <p:cNvPr id="172"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173"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a:t>
                </a:r>
                <a:r>
                  <a:rPr lang="en-US" sz="1000" spc="-10" dirty="0" smtClean="0">
                    <a:solidFill>
                      <a:srgbClr val="1F497D"/>
                    </a:solidFill>
                    <a:latin typeface="Arial"/>
                    <a:cs typeface="Arial"/>
                  </a:rPr>
                  <a:t>Modification </a:t>
                </a:r>
                <a:r>
                  <a:rPr lang="en-US" sz="1000" spc="-10" dirty="0">
                    <a:solidFill>
                      <a:srgbClr val="1F497D"/>
                    </a:solidFill>
                    <a:latin typeface="Arial"/>
                    <a:cs typeface="Arial"/>
                  </a:rPr>
                  <a:t>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157" name="Group 156"/>
            <p:cNvGrpSpPr/>
            <p:nvPr/>
          </p:nvGrpSpPr>
          <p:grpSpPr>
            <a:xfrm>
              <a:off x="5232654" y="1143000"/>
              <a:ext cx="982980" cy="879475"/>
              <a:chOff x="6408420" y="1143000"/>
              <a:chExt cx="982980" cy="879475"/>
            </a:xfrm>
            <a:grpFill/>
          </p:grpSpPr>
          <p:sp>
            <p:nvSpPr>
              <p:cNvPr id="170"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71"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158" name="Straight Arrow Connector 157"/>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62" name="Group 161"/>
            <p:cNvGrpSpPr/>
            <p:nvPr/>
          </p:nvGrpSpPr>
          <p:grpSpPr>
            <a:xfrm>
              <a:off x="6368034" y="1143000"/>
              <a:ext cx="982980" cy="879475"/>
              <a:chOff x="6408420" y="1143000"/>
              <a:chExt cx="982980" cy="879475"/>
            </a:xfrm>
            <a:grpFill/>
          </p:grpSpPr>
          <p:sp>
            <p:nvSpPr>
              <p:cNvPr id="168"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69"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163" name="Straight Arrow Connector 162"/>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64" name="Group 163"/>
            <p:cNvGrpSpPr/>
            <p:nvPr/>
          </p:nvGrpSpPr>
          <p:grpSpPr>
            <a:xfrm>
              <a:off x="7547610" y="1143000"/>
              <a:ext cx="982980" cy="879475"/>
              <a:chOff x="6408420" y="1143000"/>
              <a:chExt cx="982980" cy="879475"/>
            </a:xfrm>
            <a:grpFill/>
          </p:grpSpPr>
          <p:sp>
            <p:nvSpPr>
              <p:cNvPr id="166"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67"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AOD Review and Approve</a:t>
                </a:r>
                <a:endParaRPr sz="1000" dirty="0">
                  <a:latin typeface="Arial"/>
                  <a:cs typeface="Arial"/>
                </a:endParaRPr>
              </a:p>
            </p:txBody>
          </p:sp>
        </p:grpSp>
        <p:cxnSp>
          <p:nvCxnSpPr>
            <p:cNvPr id="165" name="Straight Arrow Connector 164"/>
            <p:cNvCxnSpPr/>
            <p:nvPr/>
          </p:nvCxnSpPr>
          <p:spPr>
            <a:xfrm>
              <a:off x="737616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p:nvPicPr>
        <p:blipFill>
          <a:blip r:embed="rId7"/>
          <a:stretch>
            <a:fillRect/>
          </a:stretch>
        </p:blipFill>
        <p:spPr>
          <a:xfrm>
            <a:off x="681572" y="4751679"/>
            <a:ext cx="1071028" cy="250241"/>
          </a:xfrm>
          <a:prstGeom prst="rect">
            <a:avLst/>
          </a:prstGeom>
        </p:spPr>
      </p:pic>
      <p:sp>
        <p:nvSpPr>
          <p:cNvPr id="48" name="object 25"/>
          <p:cNvSpPr/>
          <p:nvPr/>
        </p:nvSpPr>
        <p:spPr>
          <a:xfrm>
            <a:off x="681572" y="4724400"/>
            <a:ext cx="1066800" cy="3048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pic>
        <p:nvPicPr>
          <p:cNvPr id="43" name="Picture 549" descr="C:\Users\ZZIMME~1\AppData\Local\Temp\SNAGHTML1028ccdf.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95222" y="3716210"/>
            <a:ext cx="5834378" cy="30576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8" name="object 25"/>
          <p:cNvSpPr/>
          <p:nvPr/>
        </p:nvSpPr>
        <p:spPr>
          <a:xfrm>
            <a:off x="4724400" y="4800600"/>
            <a:ext cx="457200" cy="152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49" name="Straight Arrow Connector 48"/>
          <p:cNvCxnSpPr/>
          <p:nvPr/>
        </p:nvCxnSpPr>
        <p:spPr>
          <a:xfrm flipH="1">
            <a:off x="1752600" y="4876800"/>
            <a:ext cx="2971800" cy="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5247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2621785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5027"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20" dirty="0" smtClean="0"/>
              <a:t>SC </a:t>
            </a:r>
            <a:r>
              <a:rPr lang="en-US" spc="-5" dirty="0" smtClean="0"/>
              <a:t>Initiates </a:t>
            </a:r>
            <a:r>
              <a:rPr lang="en-US" spc="-5" dirty="0"/>
              <a:t>a </a:t>
            </a:r>
            <a:r>
              <a:rPr lang="en-US" spc="-5" dirty="0" smtClean="0"/>
              <a:t>Modification</a:t>
            </a:r>
            <a:endParaRPr spc="-5" dirty="0"/>
          </a:p>
        </p:txBody>
      </p:sp>
      <p:sp>
        <p:nvSpPr>
          <p:cNvPr id="45" name="object 6"/>
          <p:cNvSpPr txBox="1"/>
          <p:nvPr/>
        </p:nvSpPr>
        <p:spPr>
          <a:xfrm>
            <a:off x="535940" y="2057400"/>
            <a:ext cx="7947659" cy="1538883"/>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4</a:t>
            </a:r>
            <a:r>
              <a:rPr lang="en-US" sz="1400" b="1" dirty="0">
                <a:solidFill>
                  <a:srgbClr val="091D5D"/>
                </a:solidFill>
                <a:latin typeface="Arial"/>
                <a:cs typeface="Arial"/>
              </a:rPr>
              <a:t>:</a:t>
            </a:r>
            <a:r>
              <a:rPr lang="en-US" sz="1400" b="1" spc="-5" dirty="0">
                <a:solidFill>
                  <a:srgbClr val="091D5D"/>
                </a:solidFill>
                <a:latin typeface="Arial"/>
                <a:cs typeface="Arial"/>
              </a:rPr>
              <a:t> Complete </a:t>
            </a:r>
            <a:r>
              <a:rPr lang="en-US" sz="1400" b="1" spc="-5" dirty="0" smtClean="0">
                <a:solidFill>
                  <a:srgbClr val="091D5D"/>
                </a:solidFill>
                <a:latin typeface="Arial"/>
                <a:cs typeface="Arial"/>
              </a:rPr>
              <a:t>Modification </a:t>
            </a:r>
            <a:r>
              <a:rPr lang="en-US" sz="1400" b="1" spc="-5" dirty="0">
                <a:solidFill>
                  <a:srgbClr val="091D5D"/>
                </a:solidFill>
                <a:latin typeface="Arial"/>
                <a:cs typeface="Arial"/>
              </a:rPr>
              <a:t>of Element</a:t>
            </a:r>
          </a:p>
          <a:p>
            <a:pPr marL="12700">
              <a:lnSpc>
                <a:spcPct val="100000"/>
              </a:lnSpc>
            </a:pPr>
            <a:endParaRPr lang="en-US" sz="1200" b="1" spc="-5" dirty="0" smtClean="0">
              <a:solidFill>
                <a:srgbClr val="091D5D"/>
              </a:solidFill>
              <a:latin typeface="Arial"/>
              <a:cs typeface="Arial"/>
            </a:endParaRPr>
          </a:p>
          <a:p>
            <a:pPr marL="12700">
              <a:lnSpc>
                <a:spcPct val="100000"/>
              </a:lnSpc>
            </a:pPr>
            <a:r>
              <a:rPr lang="en-US" sz="1400" i="1" dirty="0" smtClean="0">
                <a:solidFill>
                  <a:srgbClr val="091D5D"/>
                </a:solidFill>
                <a:latin typeface="Arial"/>
                <a:cs typeface="Arial"/>
              </a:rPr>
              <a:t>A.) Goals</a:t>
            </a:r>
            <a:endParaRPr lang="en-US" sz="1400" i="1" dirty="0">
              <a:solidFill>
                <a:srgbClr val="091D5D"/>
              </a:solidFill>
              <a:latin typeface="Arial"/>
              <a:cs typeface="Arial"/>
            </a:endParaRPr>
          </a:p>
          <a:p>
            <a:pPr marL="12700">
              <a:lnSpc>
                <a:spcPct val="100000"/>
              </a:lnSpc>
            </a:pPr>
            <a:r>
              <a:rPr lang="en-US" sz="1400" dirty="0">
                <a:solidFill>
                  <a:srgbClr val="091D5D"/>
                </a:solidFill>
                <a:latin typeface="Arial"/>
                <a:cs typeface="Arial"/>
              </a:rPr>
              <a:t>Option 2: Modify an Existing Goal</a:t>
            </a:r>
          </a:p>
          <a:p>
            <a:pPr marL="12700">
              <a:lnSpc>
                <a:spcPct val="100000"/>
              </a:lnSpc>
            </a:pPr>
            <a:endParaRPr lang="en-US" sz="800" dirty="0">
              <a:solidFill>
                <a:srgbClr val="091D5D"/>
              </a:solidFill>
              <a:latin typeface="Arial"/>
              <a:cs typeface="Arial"/>
            </a:endParaRPr>
          </a:p>
          <a:p>
            <a:pPr marL="12700"/>
            <a:r>
              <a:rPr lang="en-US" sz="1400" dirty="0" smtClean="0">
                <a:solidFill>
                  <a:srgbClr val="091D5D"/>
                </a:solidFill>
                <a:latin typeface="Arial"/>
                <a:cs typeface="Arial"/>
              </a:rPr>
              <a:t>The system will display the existing goal details.</a:t>
            </a:r>
            <a:endParaRPr lang="en-US" sz="1400" dirty="0">
              <a:solidFill>
                <a:srgbClr val="091D5D"/>
              </a:solidFill>
              <a:latin typeface="Arial"/>
              <a:cs typeface="Arial"/>
            </a:endParaRPr>
          </a:p>
          <a:p>
            <a:pPr marL="12700">
              <a:lnSpc>
                <a:spcPct val="100000"/>
              </a:lnSpc>
            </a:pPr>
            <a:endParaRPr lang="en-US" sz="1200" dirty="0" smtClean="0">
              <a:solidFill>
                <a:srgbClr val="091D5D"/>
              </a:solidFill>
              <a:latin typeface="Arial"/>
              <a:cs typeface="Arial"/>
            </a:endParaRPr>
          </a:p>
          <a:p>
            <a:pPr marL="12700">
              <a:lnSpc>
                <a:spcPct val="100000"/>
              </a:lnSpc>
            </a:pPr>
            <a:endParaRPr lang="en-US" sz="1200" dirty="0" smtClean="0">
              <a:latin typeface="Arial"/>
              <a:cs typeface="Arial"/>
            </a:endParaRPr>
          </a:p>
        </p:txBody>
      </p:sp>
      <p:sp>
        <p:nvSpPr>
          <p:cNvPr id="5" name="Slide Number Placeholder 4"/>
          <p:cNvSpPr>
            <a:spLocks noGrp="1"/>
          </p:cNvSpPr>
          <p:nvPr>
            <p:ph type="sldNum" sz="quarter" idx="4"/>
          </p:nvPr>
        </p:nvSpPr>
        <p:spPr/>
        <p:txBody>
          <a:bodyPr/>
          <a:lstStyle/>
          <a:p>
            <a:pPr algn="r"/>
            <a:fld id="{93CA38EC-34E5-412A-90B1-E05B44BCB646}" type="slidenum">
              <a:rPr lang="en-US" smtClean="0"/>
              <a:pPr algn="r"/>
              <a:t>37</a:t>
            </a:fld>
            <a:endParaRPr lang="en-US" dirty="0"/>
          </a:p>
        </p:txBody>
      </p:sp>
      <p:grpSp>
        <p:nvGrpSpPr>
          <p:cNvPr id="67" name="Group 66"/>
          <p:cNvGrpSpPr/>
          <p:nvPr/>
        </p:nvGrpSpPr>
        <p:grpSpPr>
          <a:xfrm>
            <a:off x="613410" y="1066800"/>
            <a:ext cx="7917180" cy="923330"/>
            <a:chOff x="613410" y="1143000"/>
            <a:chExt cx="7917180" cy="923330"/>
          </a:xfrm>
          <a:noFill/>
        </p:grpSpPr>
        <p:grpSp>
          <p:nvGrpSpPr>
            <p:cNvPr id="68" name="Group 67"/>
            <p:cNvGrpSpPr/>
            <p:nvPr/>
          </p:nvGrpSpPr>
          <p:grpSpPr>
            <a:xfrm>
              <a:off x="613410" y="1144524"/>
              <a:ext cx="982980" cy="879475"/>
              <a:chOff x="1789176" y="1144524"/>
              <a:chExt cx="982980" cy="879475"/>
            </a:xfrm>
            <a:grpFill/>
          </p:grpSpPr>
          <p:sp>
            <p:nvSpPr>
              <p:cNvPr id="93"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4"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69" name="Group 68"/>
            <p:cNvGrpSpPr/>
            <p:nvPr/>
          </p:nvGrpSpPr>
          <p:grpSpPr>
            <a:xfrm>
              <a:off x="1766316" y="1143000"/>
              <a:ext cx="990600" cy="923330"/>
              <a:chOff x="2971800" y="1143000"/>
              <a:chExt cx="990600" cy="923330"/>
            </a:xfrm>
            <a:grpFill/>
          </p:grpSpPr>
          <p:sp>
            <p:nvSpPr>
              <p:cNvPr id="91"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2"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a:t>
                </a:r>
                <a:r>
                  <a:rPr lang="en-US" sz="1000" spc="-15" dirty="0" smtClean="0">
                    <a:solidFill>
                      <a:srgbClr val="1F497D"/>
                    </a:solidFill>
                    <a:latin typeface="Arial"/>
                    <a:cs typeface="Arial"/>
                  </a:rPr>
                  <a:t>Modification” </a:t>
                </a:r>
                <a:r>
                  <a:rPr lang="en-US" sz="1000" spc="-15" dirty="0">
                    <a:solidFill>
                      <a:srgbClr val="1F497D"/>
                    </a:solidFill>
                    <a:latin typeface="Arial"/>
                    <a:cs typeface="Arial"/>
                  </a:rPr>
                  <a:t>&amp;</a:t>
                </a:r>
              </a:p>
              <a:p>
                <a:pPr algn="ctr"/>
                <a:r>
                  <a:rPr lang="en-US" sz="1000" spc="-10" dirty="0">
                    <a:solidFill>
                      <a:srgbClr val="1F497D"/>
                    </a:solidFill>
                    <a:latin typeface="Arial"/>
                    <a:cs typeface="Arial"/>
                  </a:rPr>
                  <a:t>Enter </a:t>
                </a:r>
                <a:r>
                  <a:rPr lang="en-US" sz="1000" spc="-10" dirty="0" smtClean="0">
                    <a:solidFill>
                      <a:srgbClr val="1F497D"/>
                    </a:solidFill>
                    <a:latin typeface="Arial"/>
                    <a:cs typeface="Arial"/>
                  </a:rPr>
                  <a:t>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70" name="Group 69"/>
            <p:cNvGrpSpPr/>
            <p:nvPr/>
          </p:nvGrpSpPr>
          <p:grpSpPr>
            <a:xfrm>
              <a:off x="2926842" y="1143000"/>
              <a:ext cx="982980" cy="879475"/>
              <a:chOff x="4075176" y="1143000"/>
              <a:chExt cx="982980" cy="879475"/>
            </a:xfrm>
            <a:grpFill/>
          </p:grpSpPr>
          <p:sp>
            <p:nvSpPr>
              <p:cNvPr id="89"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0"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71" name="Group 70"/>
            <p:cNvGrpSpPr/>
            <p:nvPr/>
          </p:nvGrpSpPr>
          <p:grpSpPr>
            <a:xfrm>
              <a:off x="4079748" y="1143000"/>
              <a:ext cx="982980" cy="879475"/>
              <a:chOff x="5218176" y="1143000"/>
              <a:chExt cx="982980" cy="879475"/>
            </a:xfrm>
            <a:grpFill/>
          </p:grpSpPr>
          <p:sp>
            <p:nvSpPr>
              <p:cNvPr id="87"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88"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a:t>
                </a:r>
                <a:r>
                  <a:rPr lang="en-US" sz="1000" spc="-10" dirty="0" smtClean="0">
                    <a:solidFill>
                      <a:srgbClr val="1F497D"/>
                    </a:solidFill>
                    <a:latin typeface="Arial"/>
                    <a:cs typeface="Arial"/>
                  </a:rPr>
                  <a:t>Modification </a:t>
                </a:r>
                <a:r>
                  <a:rPr lang="en-US" sz="1000" spc="-10" dirty="0">
                    <a:solidFill>
                      <a:srgbClr val="1F497D"/>
                    </a:solidFill>
                    <a:latin typeface="Arial"/>
                    <a:cs typeface="Arial"/>
                  </a:rPr>
                  <a:t>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72" name="Group 71"/>
            <p:cNvGrpSpPr/>
            <p:nvPr/>
          </p:nvGrpSpPr>
          <p:grpSpPr>
            <a:xfrm>
              <a:off x="5232654" y="1143000"/>
              <a:ext cx="982980" cy="879475"/>
              <a:chOff x="6408420" y="1143000"/>
              <a:chExt cx="982980" cy="879475"/>
            </a:xfrm>
            <a:grpFill/>
          </p:grpSpPr>
          <p:sp>
            <p:nvSpPr>
              <p:cNvPr id="85"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6"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73" name="Straight Arrow Connector 72"/>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6368034" y="1143000"/>
              <a:ext cx="982980" cy="879475"/>
              <a:chOff x="6408420" y="1143000"/>
              <a:chExt cx="982980" cy="879475"/>
            </a:xfrm>
            <a:grpFill/>
          </p:grpSpPr>
          <p:sp>
            <p:nvSpPr>
              <p:cNvPr id="8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4"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78" name="Straight Arrow Connector 77"/>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7547610" y="1143000"/>
              <a:ext cx="982980" cy="879475"/>
              <a:chOff x="6408420" y="1143000"/>
              <a:chExt cx="982980" cy="879475"/>
            </a:xfrm>
            <a:grpFill/>
          </p:grpSpPr>
          <p:sp>
            <p:nvSpPr>
              <p:cNvPr id="8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2"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AOD Review and Approve</a:t>
                </a:r>
                <a:endParaRPr sz="1000" dirty="0">
                  <a:latin typeface="Arial"/>
                  <a:cs typeface="Arial"/>
                </a:endParaRPr>
              </a:p>
            </p:txBody>
          </p:sp>
        </p:grpSp>
        <p:cxnSp>
          <p:nvCxnSpPr>
            <p:cNvPr id="80" name="Straight Arrow Connector 79"/>
            <p:cNvCxnSpPr/>
            <p:nvPr/>
          </p:nvCxnSpPr>
          <p:spPr>
            <a:xfrm>
              <a:off x="737616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92840" name="Picture 680" descr="C:\Users\ZZIMME~1\AppData\Local\Temp\SNAGHTML102e55f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54811" y="3716210"/>
            <a:ext cx="5834378" cy="30555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0" name="object 25"/>
          <p:cNvSpPr/>
          <p:nvPr/>
        </p:nvSpPr>
        <p:spPr>
          <a:xfrm>
            <a:off x="1752600" y="4800600"/>
            <a:ext cx="1600200" cy="152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pic>
        <p:nvPicPr>
          <p:cNvPr id="4" name="Picture 3"/>
          <p:cNvPicPr>
            <a:picLocks noChangeAspect="1"/>
          </p:cNvPicPr>
          <p:nvPr/>
        </p:nvPicPr>
        <p:blipFill>
          <a:blip r:embed="rId8"/>
          <a:stretch>
            <a:fillRect/>
          </a:stretch>
        </p:blipFill>
        <p:spPr>
          <a:xfrm>
            <a:off x="1371600" y="4267200"/>
            <a:ext cx="3104762" cy="209524"/>
          </a:xfrm>
          <a:prstGeom prst="rect">
            <a:avLst/>
          </a:prstGeom>
          <a:ln w="38100">
            <a:solidFill>
              <a:srgbClr val="00A1DE"/>
            </a:solidFill>
          </a:ln>
        </p:spPr>
      </p:pic>
      <p:cxnSp>
        <p:nvCxnSpPr>
          <p:cNvPr id="38" name="Straight Arrow Connector 37"/>
          <p:cNvCxnSpPr/>
          <p:nvPr/>
        </p:nvCxnSpPr>
        <p:spPr>
          <a:xfrm flipV="1">
            <a:off x="2590800" y="4495800"/>
            <a:ext cx="0" cy="304802"/>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421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2621785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9121"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20" dirty="0" smtClean="0"/>
              <a:t>SC </a:t>
            </a:r>
            <a:r>
              <a:rPr lang="en-US" spc="-5" dirty="0" smtClean="0"/>
              <a:t>Initiates </a:t>
            </a:r>
            <a:r>
              <a:rPr lang="en-US" spc="-5" dirty="0"/>
              <a:t>a </a:t>
            </a:r>
            <a:r>
              <a:rPr lang="en-US" spc="-5" dirty="0" smtClean="0"/>
              <a:t>Modification</a:t>
            </a:r>
            <a:endParaRPr spc="-5" dirty="0"/>
          </a:p>
        </p:txBody>
      </p:sp>
      <p:sp>
        <p:nvSpPr>
          <p:cNvPr id="45" name="object 6"/>
          <p:cNvSpPr txBox="1"/>
          <p:nvPr/>
        </p:nvSpPr>
        <p:spPr>
          <a:xfrm>
            <a:off x="535940" y="2057400"/>
            <a:ext cx="7947659" cy="1538883"/>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4</a:t>
            </a:r>
            <a:r>
              <a:rPr lang="en-US" sz="1400" b="1" dirty="0">
                <a:solidFill>
                  <a:srgbClr val="091D5D"/>
                </a:solidFill>
                <a:latin typeface="Arial"/>
                <a:cs typeface="Arial"/>
              </a:rPr>
              <a:t>:</a:t>
            </a:r>
            <a:r>
              <a:rPr lang="en-US" sz="1400" b="1" spc="-5" dirty="0">
                <a:solidFill>
                  <a:srgbClr val="091D5D"/>
                </a:solidFill>
                <a:latin typeface="Arial"/>
                <a:cs typeface="Arial"/>
              </a:rPr>
              <a:t> Complete </a:t>
            </a:r>
            <a:r>
              <a:rPr lang="en-US" sz="1400" b="1" spc="-5" dirty="0" smtClean="0">
                <a:solidFill>
                  <a:srgbClr val="091D5D"/>
                </a:solidFill>
                <a:latin typeface="Arial"/>
                <a:cs typeface="Arial"/>
              </a:rPr>
              <a:t>Modification </a:t>
            </a:r>
            <a:r>
              <a:rPr lang="en-US" sz="1400" b="1" spc="-5" dirty="0">
                <a:solidFill>
                  <a:srgbClr val="091D5D"/>
                </a:solidFill>
                <a:latin typeface="Arial"/>
                <a:cs typeface="Arial"/>
              </a:rPr>
              <a:t>of Element</a:t>
            </a:r>
          </a:p>
          <a:p>
            <a:pPr marL="12700">
              <a:lnSpc>
                <a:spcPct val="100000"/>
              </a:lnSpc>
            </a:pPr>
            <a:endParaRPr lang="en-US" sz="1200" b="1" spc="-5" dirty="0" smtClean="0">
              <a:solidFill>
                <a:srgbClr val="091D5D"/>
              </a:solidFill>
              <a:latin typeface="Arial"/>
              <a:cs typeface="Arial"/>
            </a:endParaRPr>
          </a:p>
          <a:p>
            <a:pPr marL="12700">
              <a:lnSpc>
                <a:spcPct val="100000"/>
              </a:lnSpc>
            </a:pPr>
            <a:r>
              <a:rPr lang="en-US" sz="1400" i="1" dirty="0" smtClean="0">
                <a:solidFill>
                  <a:srgbClr val="091D5D"/>
                </a:solidFill>
                <a:latin typeface="Arial"/>
                <a:cs typeface="Arial"/>
              </a:rPr>
              <a:t>A.) Goals</a:t>
            </a:r>
            <a:endParaRPr lang="en-US" sz="1400" i="1" dirty="0">
              <a:solidFill>
                <a:srgbClr val="091D5D"/>
              </a:solidFill>
              <a:latin typeface="Arial"/>
              <a:cs typeface="Arial"/>
            </a:endParaRPr>
          </a:p>
          <a:p>
            <a:pPr marL="12700">
              <a:lnSpc>
                <a:spcPct val="100000"/>
              </a:lnSpc>
            </a:pPr>
            <a:r>
              <a:rPr lang="en-US" sz="1400" dirty="0">
                <a:solidFill>
                  <a:srgbClr val="091D5D"/>
                </a:solidFill>
                <a:latin typeface="Arial"/>
                <a:cs typeface="Arial"/>
              </a:rPr>
              <a:t>Option 2: Modify an Existing Goal</a:t>
            </a:r>
          </a:p>
          <a:p>
            <a:pPr marL="12700">
              <a:lnSpc>
                <a:spcPct val="100000"/>
              </a:lnSpc>
            </a:pPr>
            <a:endParaRPr lang="en-US" sz="800" dirty="0">
              <a:solidFill>
                <a:srgbClr val="091D5D"/>
              </a:solidFill>
              <a:latin typeface="Arial"/>
              <a:cs typeface="Arial"/>
            </a:endParaRPr>
          </a:p>
          <a:p>
            <a:pPr marL="12700"/>
            <a:r>
              <a:rPr lang="en-US" sz="1400" dirty="0" smtClean="0">
                <a:solidFill>
                  <a:srgbClr val="091D5D"/>
                </a:solidFill>
                <a:latin typeface="Arial"/>
                <a:cs typeface="Arial"/>
              </a:rPr>
              <a:t>Enter the desired Modification detail in the Modification Information textbox.</a:t>
            </a:r>
            <a:endParaRPr lang="en-US" sz="1400" dirty="0">
              <a:solidFill>
                <a:srgbClr val="091D5D"/>
              </a:solidFill>
              <a:latin typeface="Arial"/>
              <a:cs typeface="Arial"/>
            </a:endParaRPr>
          </a:p>
          <a:p>
            <a:pPr marL="12700">
              <a:lnSpc>
                <a:spcPct val="100000"/>
              </a:lnSpc>
            </a:pPr>
            <a:endParaRPr lang="en-US" sz="1200" dirty="0" smtClean="0">
              <a:solidFill>
                <a:srgbClr val="091D5D"/>
              </a:solidFill>
              <a:latin typeface="Arial"/>
              <a:cs typeface="Arial"/>
            </a:endParaRPr>
          </a:p>
          <a:p>
            <a:pPr marL="12700">
              <a:lnSpc>
                <a:spcPct val="100000"/>
              </a:lnSpc>
            </a:pPr>
            <a:endParaRPr lang="en-US" sz="1200" dirty="0" smtClean="0">
              <a:latin typeface="Arial"/>
              <a:cs typeface="Arial"/>
            </a:endParaRPr>
          </a:p>
        </p:txBody>
      </p:sp>
      <p:sp>
        <p:nvSpPr>
          <p:cNvPr id="5" name="Slide Number Placeholder 4"/>
          <p:cNvSpPr>
            <a:spLocks noGrp="1"/>
          </p:cNvSpPr>
          <p:nvPr>
            <p:ph type="sldNum" sz="quarter" idx="4"/>
          </p:nvPr>
        </p:nvSpPr>
        <p:spPr/>
        <p:txBody>
          <a:bodyPr/>
          <a:lstStyle/>
          <a:p>
            <a:pPr algn="r"/>
            <a:fld id="{93CA38EC-34E5-412A-90B1-E05B44BCB646}" type="slidenum">
              <a:rPr lang="en-US" smtClean="0"/>
              <a:pPr algn="r"/>
              <a:t>38</a:t>
            </a:fld>
            <a:endParaRPr lang="en-US" dirty="0"/>
          </a:p>
        </p:txBody>
      </p:sp>
      <p:grpSp>
        <p:nvGrpSpPr>
          <p:cNvPr id="67" name="Group 66"/>
          <p:cNvGrpSpPr/>
          <p:nvPr/>
        </p:nvGrpSpPr>
        <p:grpSpPr>
          <a:xfrm>
            <a:off x="613410" y="1066800"/>
            <a:ext cx="7917180" cy="923330"/>
            <a:chOff x="613410" y="1143000"/>
            <a:chExt cx="7917180" cy="923330"/>
          </a:xfrm>
          <a:noFill/>
        </p:grpSpPr>
        <p:grpSp>
          <p:nvGrpSpPr>
            <p:cNvPr id="68" name="Group 67"/>
            <p:cNvGrpSpPr/>
            <p:nvPr/>
          </p:nvGrpSpPr>
          <p:grpSpPr>
            <a:xfrm>
              <a:off x="613410" y="1144524"/>
              <a:ext cx="982980" cy="879475"/>
              <a:chOff x="1789176" y="1144524"/>
              <a:chExt cx="982980" cy="879475"/>
            </a:xfrm>
            <a:grpFill/>
          </p:grpSpPr>
          <p:sp>
            <p:nvSpPr>
              <p:cNvPr id="93"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4"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69" name="Group 68"/>
            <p:cNvGrpSpPr/>
            <p:nvPr/>
          </p:nvGrpSpPr>
          <p:grpSpPr>
            <a:xfrm>
              <a:off x="1766316" y="1143000"/>
              <a:ext cx="990600" cy="923330"/>
              <a:chOff x="2971800" y="1143000"/>
              <a:chExt cx="990600" cy="923330"/>
            </a:xfrm>
            <a:grpFill/>
          </p:grpSpPr>
          <p:sp>
            <p:nvSpPr>
              <p:cNvPr id="91"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2"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a:t>
                </a:r>
                <a:r>
                  <a:rPr lang="en-US" sz="1000" spc="-15" dirty="0" smtClean="0">
                    <a:solidFill>
                      <a:srgbClr val="1F497D"/>
                    </a:solidFill>
                    <a:latin typeface="Arial"/>
                    <a:cs typeface="Arial"/>
                  </a:rPr>
                  <a:t>Modification” </a:t>
                </a:r>
                <a:r>
                  <a:rPr lang="en-US" sz="1000" spc="-15" dirty="0">
                    <a:solidFill>
                      <a:srgbClr val="1F497D"/>
                    </a:solidFill>
                    <a:latin typeface="Arial"/>
                    <a:cs typeface="Arial"/>
                  </a:rPr>
                  <a:t>&amp;</a:t>
                </a:r>
              </a:p>
              <a:p>
                <a:pPr algn="ctr"/>
                <a:r>
                  <a:rPr lang="en-US" sz="1000" spc="-10" dirty="0">
                    <a:solidFill>
                      <a:srgbClr val="1F497D"/>
                    </a:solidFill>
                    <a:latin typeface="Arial"/>
                    <a:cs typeface="Arial"/>
                  </a:rPr>
                  <a:t>Enter </a:t>
                </a:r>
                <a:r>
                  <a:rPr lang="en-US" sz="1000" spc="-10" dirty="0" smtClean="0">
                    <a:solidFill>
                      <a:srgbClr val="1F497D"/>
                    </a:solidFill>
                    <a:latin typeface="Arial"/>
                    <a:cs typeface="Arial"/>
                  </a:rPr>
                  <a:t>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70" name="Group 69"/>
            <p:cNvGrpSpPr/>
            <p:nvPr/>
          </p:nvGrpSpPr>
          <p:grpSpPr>
            <a:xfrm>
              <a:off x="2926842" y="1143000"/>
              <a:ext cx="982980" cy="879475"/>
              <a:chOff x="4075176" y="1143000"/>
              <a:chExt cx="982980" cy="879475"/>
            </a:xfrm>
            <a:grpFill/>
          </p:grpSpPr>
          <p:sp>
            <p:nvSpPr>
              <p:cNvPr id="89"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0"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71" name="Group 70"/>
            <p:cNvGrpSpPr/>
            <p:nvPr/>
          </p:nvGrpSpPr>
          <p:grpSpPr>
            <a:xfrm>
              <a:off x="4079748" y="1143000"/>
              <a:ext cx="982980" cy="879475"/>
              <a:chOff x="5218176" y="1143000"/>
              <a:chExt cx="982980" cy="879475"/>
            </a:xfrm>
            <a:grpFill/>
          </p:grpSpPr>
          <p:sp>
            <p:nvSpPr>
              <p:cNvPr id="87"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88"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a:t>
                </a:r>
                <a:r>
                  <a:rPr lang="en-US" sz="1000" spc="-10" dirty="0" smtClean="0">
                    <a:solidFill>
                      <a:srgbClr val="1F497D"/>
                    </a:solidFill>
                    <a:latin typeface="Arial"/>
                    <a:cs typeface="Arial"/>
                  </a:rPr>
                  <a:t>Modification </a:t>
                </a:r>
                <a:r>
                  <a:rPr lang="en-US" sz="1000" spc="-10" dirty="0">
                    <a:solidFill>
                      <a:srgbClr val="1F497D"/>
                    </a:solidFill>
                    <a:latin typeface="Arial"/>
                    <a:cs typeface="Arial"/>
                  </a:rPr>
                  <a:t>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72" name="Group 71"/>
            <p:cNvGrpSpPr/>
            <p:nvPr/>
          </p:nvGrpSpPr>
          <p:grpSpPr>
            <a:xfrm>
              <a:off x="5232654" y="1143000"/>
              <a:ext cx="982980" cy="879475"/>
              <a:chOff x="6408420" y="1143000"/>
              <a:chExt cx="982980" cy="879475"/>
            </a:xfrm>
            <a:grpFill/>
          </p:grpSpPr>
          <p:sp>
            <p:nvSpPr>
              <p:cNvPr id="85"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6"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73" name="Straight Arrow Connector 72"/>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6368034" y="1143000"/>
              <a:ext cx="982980" cy="879475"/>
              <a:chOff x="6408420" y="1143000"/>
              <a:chExt cx="982980" cy="879475"/>
            </a:xfrm>
            <a:grpFill/>
          </p:grpSpPr>
          <p:sp>
            <p:nvSpPr>
              <p:cNvPr id="8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4"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78" name="Straight Arrow Connector 77"/>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7547610" y="1143000"/>
              <a:ext cx="982980" cy="879475"/>
              <a:chOff x="6408420" y="1143000"/>
              <a:chExt cx="982980" cy="879475"/>
            </a:xfrm>
            <a:grpFill/>
          </p:grpSpPr>
          <p:sp>
            <p:nvSpPr>
              <p:cNvPr id="8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2"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AOD Review and Approve</a:t>
                </a:r>
                <a:endParaRPr sz="1000" dirty="0">
                  <a:latin typeface="Arial"/>
                  <a:cs typeface="Arial"/>
                </a:endParaRPr>
              </a:p>
            </p:txBody>
          </p:sp>
        </p:grpSp>
        <p:cxnSp>
          <p:nvCxnSpPr>
            <p:cNvPr id="80" name="Straight Arrow Connector 79"/>
            <p:cNvCxnSpPr/>
            <p:nvPr/>
          </p:nvCxnSpPr>
          <p:spPr>
            <a:xfrm>
              <a:off x="737616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95909" name="Picture 677" descr="C:\Users\ZZIMME~1\AppData\Local\Temp\SNAGHTML1030c20b.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54811" y="3716210"/>
            <a:ext cx="5834378" cy="30452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8"/>
          <a:stretch>
            <a:fillRect/>
          </a:stretch>
        </p:blipFill>
        <p:spPr>
          <a:xfrm>
            <a:off x="948191" y="4105438"/>
            <a:ext cx="7247619" cy="1304762"/>
          </a:xfrm>
          <a:prstGeom prst="rect">
            <a:avLst/>
          </a:prstGeom>
          <a:ln w="57150">
            <a:solidFill>
              <a:srgbClr val="00A1DE"/>
            </a:solidFill>
          </a:ln>
        </p:spPr>
      </p:pic>
      <p:cxnSp>
        <p:nvCxnSpPr>
          <p:cNvPr id="38" name="Straight Arrow Connector 37"/>
          <p:cNvCxnSpPr/>
          <p:nvPr/>
        </p:nvCxnSpPr>
        <p:spPr>
          <a:xfrm flipV="1">
            <a:off x="3886200" y="5486400"/>
            <a:ext cx="0" cy="304801"/>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object 25"/>
          <p:cNvSpPr/>
          <p:nvPr/>
        </p:nvSpPr>
        <p:spPr>
          <a:xfrm>
            <a:off x="2667000" y="5791200"/>
            <a:ext cx="2362200" cy="6096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Tree>
    <p:extLst>
      <p:ext uri="{BB962C8B-B14F-4D97-AF65-F5344CB8AC3E}">
        <p14:creationId xmlns:p14="http://schemas.microsoft.com/office/powerpoint/2010/main" val="24249291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606561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6053"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8" name="Picture 7"/>
          <p:cNvPicPr>
            <a:picLocks noChangeAspect="1"/>
          </p:cNvPicPr>
          <p:nvPr/>
        </p:nvPicPr>
        <p:blipFill>
          <a:blip r:embed="rId7"/>
          <a:stretch>
            <a:fillRect/>
          </a:stretch>
        </p:blipFill>
        <p:spPr>
          <a:xfrm>
            <a:off x="7620000" y="5613235"/>
            <a:ext cx="1287283" cy="330365"/>
          </a:xfrm>
          <a:prstGeom prst="rect">
            <a:avLst/>
          </a:prstGeom>
        </p:spPr>
      </p:pic>
      <p:pic>
        <p:nvPicPr>
          <p:cNvPr id="40" name="Picture 677" descr="C:\Users\ZZIMME~1\AppData\Local\Temp\SNAGHTML1030c20b.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54811" y="3716210"/>
            <a:ext cx="5834378" cy="30452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20" dirty="0" smtClean="0"/>
              <a:t>SC </a:t>
            </a:r>
            <a:r>
              <a:rPr lang="en-US" spc="-5" dirty="0" smtClean="0"/>
              <a:t>Initiates </a:t>
            </a:r>
            <a:r>
              <a:rPr lang="en-US" spc="-5" dirty="0"/>
              <a:t>a </a:t>
            </a:r>
            <a:r>
              <a:rPr lang="en-US" spc="-5" dirty="0" smtClean="0"/>
              <a:t>Modification</a:t>
            </a:r>
            <a:endParaRPr spc="-5" dirty="0"/>
          </a:p>
        </p:txBody>
      </p:sp>
      <p:sp>
        <p:nvSpPr>
          <p:cNvPr id="45" name="object 6"/>
          <p:cNvSpPr txBox="1"/>
          <p:nvPr/>
        </p:nvSpPr>
        <p:spPr>
          <a:xfrm>
            <a:off x="535940" y="2057400"/>
            <a:ext cx="7947659" cy="1538883"/>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4</a:t>
            </a:r>
            <a:r>
              <a:rPr lang="en-US" sz="1400" b="1" dirty="0">
                <a:solidFill>
                  <a:srgbClr val="091D5D"/>
                </a:solidFill>
                <a:latin typeface="Arial"/>
                <a:cs typeface="Arial"/>
              </a:rPr>
              <a:t>:</a:t>
            </a:r>
            <a:r>
              <a:rPr lang="en-US" sz="1400" b="1" spc="-5" dirty="0">
                <a:solidFill>
                  <a:srgbClr val="091D5D"/>
                </a:solidFill>
                <a:latin typeface="Arial"/>
                <a:cs typeface="Arial"/>
              </a:rPr>
              <a:t> Complete </a:t>
            </a:r>
            <a:r>
              <a:rPr lang="en-US" sz="1400" b="1" spc="-5" dirty="0" smtClean="0">
                <a:solidFill>
                  <a:srgbClr val="091D5D"/>
                </a:solidFill>
                <a:latin typeface="Arial"/>
                <a:cs typeface="Arial"/>
              </a:rPr>
              <a:t>Modification </a:t>
            </a:r>
            <a:r>
              <a:rPr lang="en-US" sz="1400" b="1" spc="-5" dirty="0">
                <a:solidFill>
                  <a:srgbClr val="091D5D"/>
                </a:solidFill>
                <a:latin typeface="Arial"/>
                <a:cs typeface="Arial"/>
              </a:rPr>
              <a:t>of Element</a:t>
            </a:r>
          </a:p>
          <a:p>
            <a:pPr marL="12700">
              <a:lnSpc>
                <a:spcPct val="100000"/>
              </a:lnSpc>
            </a:pPr>
            <a:endParaRPr lang="en-US" sz="1200" b="1" spc="-5" dirty="0" smtClean="0">
              <a:solidFill>
                <a:srgbClr val="091D5D"/>
              </a:solidFill>
              <a:latin typeface="Arial"/>
              <a:cs typeface="Arial"/>
            </a:endParaRPr>
          </a:p>
          <a:p>
            <a:pPr marL="12700">
              <a:lnSpc>
                <a:spcPct val="100000"/>
              </a:lnSpc>
            </a:pPr>
            <a:r>
              <a:rPr lang="en-US" sz="1400" i="1" dirty="0" smtClean="0">
                <a:solidFill>
                  <a:srgbClr val="091D5D"/>
                </a:solidFill>
                <a:latin typeface="Arial"/>
                <a:cs typeface="Arial"/>
              </a:rPr>
              <a:t>A.) Goals</a:t>
            </a:r>
            <a:endParaRPr lang="en-US" sz="1400" i="1" dirty="0">
              <a:solidFill>
                <a:srgbClr val="091D5D"/>
              </a:solidFill>
              <a:latin typeface="Arial"/>
              <a:cs typeface="Arial"/>
            </a:endParaRPr>
          </a:p>
          <a:p>
            <a:pPr marL="12700">
              <a:lnSpc>
                <a:spcPct val="100000"/>
              </a:lnSpc>
            </a:pPr>
            <a:r>
              <a:rPr lang="en-US" sz="1400" dirty="0">
                <a:solidFill>
                  <a:srgbClr val="091D5D"/>
                </a:solidFill>
                <a:latin typeface="Arial"/>
                <a:cs typeface="Arial"/>
              </a:rPr>
              <a:t>Option 2: Modify an Existing Goal</a:t>
            </a:r>
          </a:p>
          <a:p>
            <a:pPr marL="12700">
              <a:lnSpc>
                <a:spcPct val="100000"/>
              </a:lnSpc>
            </a:pPr>
            <a:endParaRPr lang="en-US" sz="800" dirty="0">
              <a:solidFill>
                <a:srgbClr val="091D5D"/>
              </a:solidFill>
              <a:latin typeface="Arial"/>
              <a:cs typeface="Arial"/>
            </a:endParaRPr>
          </a:p>
          <a:p>
            <a:pPr marL="12700"/>
            <a:r>
              <a:rPr lang="en-US" sz="1400" dirty="0" smtClean="0">
                <a:solidFill>
                  <a:srgbClr val="091D5D"/>
                </a:solidFill>
                <a:latin typeface="Arial"/>
                <a:cs typeface="Arial"/>
              </a:rPr>
              <a:t>Select “Save and Close.”</a:t>
            </a:r>
            <a:endParaRPr lang="en-US" sz="1400" dirty="0">
              <a:solidFill>
                <a:srgbClr val="091D5D"/>
              </a:solidFill>
              <a:latin typeface="Arial"/>
              <a:cs typeface="Arial"/>
            </a:endParaRPr>
          </a:p>
          <a:p>
            <a:pPr marL="12700">
              <a:lnSpc>
                <a:spcPct val="100000"/>
              </a:lnSpc>
            </a:pPr>
            <a:endParaRPr lang="en-US" sz="1200" dirty="0" smtClean="0">
              <a:solidFill>
                <a:srgbClr val="091D5D"/>
              </a:solidFill>
              <a:latin typeface="Arial"/>
              <a:cs typeface="Arial"/>
            </a:endParaRPr>
          </a:p>
          <a:p>
            <a:pPr marL="12700">
              <a:lnSpc>
                <a:spcPct val="100000"/>
              </a:lnSpc>
            </a:pPr>
            <a:endParaRPr lang="en-US" sz="1200" dirty="0" smtClean="0">
              <a:latin typeface="Arial"/>
              <a:cs typeface="Arial"/>
            </a:endParaRPr>
          </a:p>
        </p:txBody>
      </p:sp>
      <p:grpSp>
        <p:nvGrpSpPr>
          <p:cNvPr id="67" name="Group 66"/>
          <p:cNvGrpSpPr/>
          <p:nvPr/>
        </p:nvGrpSpPr>
        <p:grpSpPr>
          <a:xfrm>
            <a:off x="613410" y="1066800"/>
            <a:ext cx="7917180" cy="923330"/>
            <a:chOff x="613410" y="1143000"/>
            <a:chExt cx="7917180" cy="923330"/>
          </a:xfrm>
          <a:noFill/>
        </p:grpSpPr>
        <p:grpSp>
          <p:nvGrpSpPr>
            <p:cNvPr id="68" name="Group 67"/>
            <p:cNvGrpSpPr/>
            <p:nvPr/>
          </p:nvGrpSpPr>
          <p:grpSpPr>
            <a:xfrm>
              <a:off x="613410" y="1144524"/>
              <a:ext cx="982980" cy="879475"/>
              <a:chOff x="1789176" y="1144524"/>
              <a:chExt cx="982980" cy="879475"/>
            </a:xfrm>
            <a:grpFill/>
          </p:grpSpPr>
          <p:sp>
            <p:nvSpPr>
              <p:cNvPr id="93"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4"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69" name="Group 68"/>
            <p:cNvGrpSpPr/>
            <p:nvPr/>
          </p:nvGrpSpPr>
          <p:grpSpPr>
            <a:xfrm>
              <a:off x="1766316" y="1143000"/>
              <a:ext cx="990600" cy="923330"/>
              <a:chOff x="2971800" y="1143000"/>
              <a:chExt cx="990600" cy="923330"/>
            </a:xfrm>
            <a:grpFill/>
          </p:grpSpPr>
          <p:sp>
            <p:nvSpPr>
              <p:cNvPr id="91"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2"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a:t>
                </a:r>
                <a:r>
                  <a:rPr lang="en-US" sz="1000" spc="-15" dirty="0" smtClean="0">
                    <a:solidFill>
                      <a:srgbClr val="1F497D"/>
                    </a:solidFill>
                    <a:latin typeface="Arial"/>
                    <a:cs typeface="Arial"/>
                  </a:rPr>
                  <a:t>Modification” </a:t>
                </a:r>
                <a:r>
                  <a:rPr lang="en-US" sz="1000" spc="-15" dirty="0">
                    <a:solidFill>
                      <a:srgbClr val="1F497D"/>
                    </a:solidFill>
                    <a:latin typeface="Arial"/>
                    <a:cs typeface="Arial"/>
                  </a:rPr>
                  <a:t>&amp;</a:t>
                </a:r>
              </a:p>
              <a:p>
                <a:pPr algn="ctr"/>
                <a:r>
                  <a:rPr lang="en-US" sz="1000" spc="-10" dirty="0">
                    <a:solidFill>
                      <a:srgbClr val="1F497D"/>
                    </a:solidFill>
                    <a:latin typeface="Arial"/>
                    <a:cs typeface="Arial"/>
                  </a:rPr>
                  <a:t>Enter </a:t>
                </a:r>
                <a:r>
                  <a:rPr lang="en-US" sz="1000" spc="-10" dirty="0" smtClean="0">
                    <a:solidFill>
                      <a:srgbClr val="1F497D"/>
                    </a:solidFill>
                    <a:latin typeface="Arial"/>
                    <a:cs typeface="Arial"/>
                  </a:rPr>
                  <a:t>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70" name="Group 69"/>
            <p:cNvGrpSpPr/>
            <p:nvPr/>
          </p:nvGrpSpPr>
          <p:grpSpPr>
            <a:xfrm>
              <a:off x="2926842" y="1143000"/>
              <a:ext cx="982980" cy="879475"/>
              <a:chOff x="4075176" y="1143000"/>
              <a:chExt cx="982980" cy="879475"/>
            </a:xfrm>
            <a:grpFill/>
          </p:grpSpPr>
          <p:sp>
            <p:nvSpPr>
              <p:cNvPr id="89"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0"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71" name="Group 70"/>
            <p:cNvGrpSpPr/>
            <p:nvPr/>
          </p:nvGrpSpPr>
          <p:grpSpPr>
            <a:xfrm>
              <a:off x="4079748" y="1143000"/>
              <a:ext cx="982980" cy="879475"/>
              <a:chOff x="5218176" y="1143000"/>
              <a:chExt cx="982980" cy="879475"/>
            </a:xfrm>
            <a:grpFill/>
          </p:grpSpPr>
          <p:sp>
            <p:nvSpPr>
              <p:cNvPr id="87"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88"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a:t>
                </a:r>
                <a:r>
                  <a:rPr lang="en-US" sz="1000" spc="-10" dirty="0" smtClean="0">
                    <a:solidFill>
                      <a:srgbClr val="1F497D"/>
                    </a:solidFill>
                    <a:latin typeface="Arial"/>
                    <a:cs typeface="Arial"/>
                  </a:rPr>
                  <a:t>Modification </a:t>
                </a:r>
                <a:r>
                  <a:rPr lang="en-US" sz="1000" spc="-10" dirty="0">
                    <a:solidFill>
                      <a:srgbClr val="1F497D"/>
                    </a:solidFill>
                    <a:latin typeface="Arial"/>
                    <a:cs typeface="Arial"/>
                  </a:rPr>
                  <a:t>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72" name="Group 71"/>
            <p:cNvGrpSpPr/>
            <p:nvPr/>
          </p:nvGrpSpPr>
          <p:grpSpPr>
            <a:xfrm>
              <a:off x="5232654" y="1143000"/>
              <a:ext cx="982980" cy="879475"/>
              <a:chOff x="6408420" y="1143000"/>
              <a:chExt cx="982980" cy="879475"/>
            </a:xfrm>
            <a:grpFill/>
          </p:grpSpPr>
          <p:sp>
            <p:nvSpPr>
              <p:cNvPr id="85"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6"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73" name="Straight Arrow Connector 72"/>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6368034" y="1143000"/>
              <a:ext cx="982980" cy="879475"/>
              <a:chOff x="6408420" y="1143000"/>
              <a:chExt cx="982980" cy="879475"/>
            </a:xfrm>
            <a:grpFill/>
          </p:grpSpPr>
          <p:sp>
            <p:nvSpPr>
              <p:cNvPr id="8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4" name="object 19"/>
              <p:cNvSpPr txBox="1"/>
              <p:nvPr/>
            </p:nvSpPr>
            <p:spPr>
              <a:xfrm>
                <a:off x="6442710" y="1143000"/>
                <a:ext cx="914400" cy="769441"/>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a:p>
                <a:pPr algn="ctr">
                  <a:lnSpc>
                    <a:spcPct val="100000"/>
                  </a:lnSpc>
                  <a:spcAft>
                    <a:spcPts val="20"/>
                  </a:spcAft>
                </a:pPr>
                <a:endParaRPr lang="en-US" sz="1000" dirty="0">
                  <a:latin typeface="Arial"/>
                  <a:cs typeface="Arial"/>
                </a:endParaRPr>
              </a:p>
            </p:txBody>
          </p:sp>
        </p:grpSp>
        <p:cxnSp>
          <p:nvCxnSpPr>
            <p:cNvPr id="78" name="Straight Arrow Connector 77"/>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7547610" y="1143000"/>
              <a:ext cx="982980" cy="879475"/>
              <a:chOff x="6408420" y="1143000"/>
              <a:chExt cx="982980" cy="879475"/>
            </a:xfrm>
            <a:grpFill/>
          </p:grpSpPr>
          <p:sp>
            <p:nvSpPr>
              <p:cNvPr id="8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2"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AOD Review and Approve</a:t>
                </a:r>
                <a:endParaRPr sz="1000" dirty="0">
                  <a:latin typeface="Arial"/>
                  <a:cs typeface="Arial"/>
                </a:endParaRPr>
              </a:p>
            </p:txBody>
          </p:sp>
        </p:grpSp>
        <p:cxnSp>
          <p:nvCxnSpPr>
            <p:cNvPr id="80" name="Straight Arrow Connector 79"/>
            <p:cNvCxnSpPr/>
            <p:nvPr/>
          </p:nvCxnSpPr>
          <p:spPr>
            <a:xfrm>
              <a:off x="737616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8" name="object 25"/>
          <p:cNvSpPr/>
          <p:nvPr/>
        </p:nvSpPr>
        <p:spPr>
          <a:xfrm>
            <a:off x="7620000" y="5562600"/>
            <a:ext cx="1295400" cy="3810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41" name="Straight Arrow Connector 40"/>
          <p:cNvCxnSpPr/>
          <p:nvPr/>
        </p:nvCxnSpPr>
        <p:spPr>
          <a:xfrm flipV="1">
            <a:off x="7162800" y="5943600"/>
            <a:ext cx="457200" cy="47501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object 25"/>
          <p:cNvSpPr/>
          <p:nvPr/>
        </p:nvSpPr>
        <p:spPr>
          <a:xfrm>
            <a:off x="6934200" y="6400800"/>
            <a:ext cx="457200" cy="2286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Tree>
    <p:extLst>
      <p:ext uri="{BB962C8B-B14F-4D97-AF65-F5344CB8AC3E}">
        <p14:creationId xmlns:p14="http://schemas.microsoft.com/office/powerpoint/2010/main" val="2369283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1052" y="3818602"/>
            <a:ext cx="8229600" cy="369332"/>
          </a:xfrm>
          <a:prstGeom prst="rect">
            <a:avLst/>
          </a:prstGeom>
        </p:spPr>
        <p:txBody>
          <a:bodyPr vert="horz" wrap="square" lIns="0" tIns="0" rIns="0" bIns="0" rtlCol="0">
            <a:spAutoFit/>
          </a:bodyPr>
          <a:lstStyle/>
          <a:p>
            <a:pPr marL="12700">
              <a:lnSpc>
                <a:spcPct val="100000"/>
              </a:lnSpc>
            </a:pPr>
            <a:r>
              <a:rPr lang="en-US" sz="2400" b="1" spc="-5" dirty="0" smtClean="0">
                <a:solidFill>
                  <a:srgbClr val="FFFFFF"/>
                </a:solidFill>
                <a:latin typeface="Arial"/>
                <a:cs typeface="Arial"/>
              </a:rPr>
              <a:t>New Trigger for Locking the ISP In HCSIS</a:t>
            </a:r>
            <a:endParaRPr lang="en-US" sz="2400" b="1" spc="-5" dirty="0">
              <a:solidFill>
                <a:srgbClr val="FFFFFF"/>
              </a:solidFill>
              <a:latin typeface="Arial"/>
              <a:cs typeface="Arial"/>
            </a:endParaRPr>
          </a:p>
        </p:txBody>
      </p:sp>
    </p:spTree>
    <p:extLst>
      <p:ext uri="{BB962C8B-B14F-4D97-AF65-F5344CB8AC3E}">
        <p14:creationId xmlns:p14="http://schemas.microsoft.com/office/powerpoint/2010/main" val="22997702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5296764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0146"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20" dirty="0" smtClean="0"/>
              <a:t>SC </a:t>
            </a:r>
            <a:r>
              <a:rPr lang="en-US" spc="-5" dirty="0" smtClean="0"/>
              <a:t>Initiates </a:t>
            </a:r>
            <a:r>
              <a:rPr lang="en-US" spc="-5" dirty="0"/>
              <a:t>a </a:t>
            </a:r>
            <a:r>
              <a:rPr lang="en-US" spc="-5" dirty="0" smtClean="0"/>
              <a:t>Modification</a:t>
            </a:r>
            <a:endParaRPr spc="-5" dirty="0"/>
          </a:p>
        </p:txBody>
      </p:sp>
      <p:sp>
        <p:nvSpPr>
          <p:cNvPr id="45" name="object 6"/>
          <p:cNvSpPr txBox="1"/>
          <p:nvPr/>
        </p:nvSpPr>
        <p:spPr>
          <a:xfrm>
            <a:off x="535940" y="2057400"/>
            <a:ext cx="7947659" cy="1754326"/>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4</a:t>
            </a:r>
            <a:r>
              <a:rPr lang="en-US" sz="1400" b="1" dirty="0">
                <a:solidFill>
                  <a:srgbClr val="091D5D"/>
                </a:solidFill>
                <a:latin typeface="Arial"/>
                <a:cs typeface="Arial"/>
              </a:rPr>
              <a:t>:</a:t>
            </a:r>
            <a:r>
              <a:rPr lang="en-US" sz="1400" b="1" spc="-5" dirty="0">
                <a:solidFill>
                  <a:srgbClr val="091D5D"/>
                </a:solidFill>
                <a:latin typeface="Arial"/>
                <a:cs typeface="Arial"/>
              </a:rPr>
              <a:t> Complete </a:t>
            </a:r>
            <a:r>
              <a:rPr lang="en-US" sz="1400" b="1" spc="-5" dirty="0" smtClean="0">
                <a:solidFill>
                  <a:srgbClr val="091D5D"/>
                </a:solidFill>
                <a:latin typeface="Arial"/>
                <a:cs typeface="Arial"/>
              </a:rPr>
              <a:t>Modification </a:t>
            </a:r>
            <a:r>
              <a:rPr lang="en-US" sz="1400" b="1" spc="-5" dirty="0">
                <a:solidFill>
                  <a:srgbClr val="091D5D"/>
                </a:solidFill>
                <a:latin typeface="Arial"/>
                <a:cs typeface="Arial"/>
              </a:rPr>
              <a:t>of Element</a:t>
            </a:r>
          </a:p>
          <a:p>
            <a:pPr marL="12700">
              <a:lnSpc>
                <a:spcPct val="100000"/>
              </a:lnSpc>
            </a:pPr>
            <a:endParaRPr lang="en-US" sz="1200" b="1" spc="-5" dirty="0" smtClean="0">
              <a:solidFill>
                <a:srgbClr val="091D5D"/>
              </a:solidFill>
              <a:latin typeface="Arial"/>
              <a:cs typeface="Arial"/>
            </a:endParaRPr>
          </a:p>
          <a:p>
            <a:pPr marL="12700">
              <a:lnSpc>
                <a:spcPct val="100000"/>
              </a:lnSpc>
            </a:pPr>
            <a:r>
              <a:rPr lang="en-US" sz="1400" i="1" dirty="0" smtClean="0">
                <a:solidFill>
                  <a:srgbClr val="091D5D"/>
                </a:solidFill>
                <a:latin typeface="Arial"/>
                <a:cs typeface="Arial"/>
              </a:rPr>
              <a:t>A.) Goals</a:t>
            </a:r>
            <a:endParaRPr lang="en-US" sz="1400" i="1" dirty="0">
              <a:solidFill>
                <a:srgbClr val="091D5D"/>
              </a:solidFill>
              <a:latin typeface="Arial"/>
              <a:cs typeface="Arial"/>
            </a:endParaRPr>
          </a:p>
          <a:p>
            <a:pPr marL="12700">
              <a:lnSpc>
                <a:spcPct val="100000"/>
              </a:lnSpc>
            </a:pPr>
            <a:r>
              <a:rPr lang="en-US" sz="1400" dirty="0">
                <a:solidFill>
                  <a:srgbClr val="091D5D"/>
                </a:solidFill>
                <a:latin typeface="Arial"/>
                <a:cs typeface="Arial"/>
              </a:rPr>
              <a:t>Option 2: Modify an Existing Goal</a:t>
            </a:r>
          </a:p>
          <a:p>
            <a:pPr marL="12700">
              <a:lnSpc>
                <a:spcPct val="100000"/>
              </a:lnSpc>
            </a:pPr>
            <a:endParaRPr lang="en-US" sz="800" dirty="0">
              <a:solidFill>
                <a:srgbClr val="091D5D"/>
              </a:solidFill>
              <a:latin typeface="Arial"/>
              <a:cs typeface="Arial"/>
            </a:endParaRPr>
          </a:p>
          <a:p>
            <a:pPr marL="12700"/>
            <a:r>
              <a:rPr lang="en-US" sz="1400" dirty="0">
                <a:solidFill>
                  <a:srgbClr val="091D5D"/>
                </a:solidFill>
                <a:latin typeface="Arial"/>
                <a:cs typeface="Arial"/>
              </a:rPr>
              <a:t>The system will return to the </a:t>
            </a:r>
            <a:r>
              <a:rPr lang="en-US" sz="1400" dirty="0" smtClean="0">
                <a:solidFill>
                  <a:srgbClr val="091D5D"/>
                </a:solidFill>
                <a:latin typeface="Arial"/>
                <a:cs typeface="Arial"/>
              </a:rPr>
              <a:t>Modifications Details screen. </a:t>
            </a:r>
            <a:r>
              <a:rPr lang="en-US" sz="1400" dirty="0">
                <a:solidFill>
                  <a:srgbClr val="091D5D"/>
                </a:solidFill>
                <a:latin typeface="Arial"/>
                <a:cs typeface="Arial"/>
              </a:rPr>
              <a:t>The details of the goal </a:t>
            </a:r>
            <a:r>
              <a:rPr lang="en-US" sz="1400" dirty="0" smtClean="0">
                <a:solidFill>
                  <a:srgbClr val="091D5D"/>
                </a:solidFill>
                <a:latin typeface="Arial"/>
                <a:cs typeface="Arial"/>
              </a:rPr>
              <a:t>Modification </a:t>
            </a:r>
            <a:r>
              <a:rPr lang="en-US" sz="1400" dirty="0">
                <a:solidFill>
                  <a:srgbClr val="091D5D"/>
                </a:solidFill>
                <a:latin typeface="Arial"/>
                <a:cs typeface="Arial"/>
              </a:rPr>
              <a:t>will </a:t>
            </a:r>
            <a:r>
              <a:rPr lang="en-US" sz="1400" dirty="0" smtClean="0">
                <a:solidFill>
                  <a:srgbClr val="091D5D"/>
                </a:solidFill>
                <a:latin typeface="Arial"/>
                <a:cs typeface="Arial"/>
              </a:rPr>
              <a:t>display.</a:t>
            </a:r>
          </a:p>
          <a:p>
            <a:pPr marL="12700"/>
            <a:endParaRPr lang="en-US" sz="800" dirty="0">
              <a:solidFill>
                <a:srgbClr val="091D5D"/>
              </a:solidFill>
              <a:latin typeface="Arial"/>
              <a:cs typeface="Arial"/>
            </a:endParaRPr>
          </a:p>
          <a:p>
            <a:pPr marL="12700"/>
            <a:r>
              <a:rPr lang="en-US" sz="1400" dirty="0">
                <a:solidFill>
                  <a:srgbClr val="091D5D"/>
                </a:solidFill>
                <a:latin typeface="Arial"/>
                <a:cs typeface="Arial"/>
              </a:rPr>
              <a:t>In this scenario, the Original Entry column displays the original goal description. </a:t>
            </a:r>
          </a:p>
        </p:txBody>
      </p:sp>
      <p:sp>
        <p:nvSpPr>
          <p:cNvPr id="5" name="Slide Number Placeholder 4"/>
          <p:cNvSpPr>
            <a:spLocks noGrp="1"/>
          </p:cNvSpPr>
          <p:nvPr>
            <p:ph type="sldNum" sz="quarter" idx="4"/>
          </p:nvPr>
        </p:nvSpPr>
        <p:spPr/>
        <p:txBody>
          <a:bodyPr/>
          <a:lstStyle/>
          <a:p>
            <a:pPr algn="r"/>
            <a:fld id="{93CA38EC-34E5-412A-90B1-E05B44BCB646}" type="slidenum">
              <a:rPr lang="en-US" smtClean="0"/>
              <a:pPr algn="r"/>
              <a:t>40</a:t>
            </a:fld>
            <a:endParaRPr lang="en-US" dirty="0"/>
          </a:p>
        </p:txBody>
      </p:sp>
      <p:grpSp>
        <p:nvGrpSpPr>
          <p:cNvPr id="67" name="Group 66"/>
          <p:cNvGrpSpPr/>
          <p:nvPr/>
        </p:nvGrpSpPr>
        <p:grpSpPr>
          <a:xfrm>
            <a:off x="613410" y="1066800"/>
            <a:ext cx="7917180" cy="923330"/>
            <a:chOff x="613410" y="1143000"/>
            <a:chExt cx="7917180" cy="923330"/>
          </a:xfrm>
          <a:noFill/>
        </p:grpSpPr>
        <p:grpSp>
          <p:nvGrpSpPr>
            <p:cNvPr id="68" name="Group 67"/>
            <p:cNvGrpSpPr/>
            <p:nvPr/>
          </p:nvGrpSpPr>
          <p:grpSpPr>
            <a:xfrm>
              <a:off x="613410" y="1144524"/>
              <a:ext cx="982980" cy="879475"/>
              <a:chOff x="1789176" y="1144524"/>
              <a:chExt cx="982980" cy="879475"/>
            </a:xfrm>
            <a:grpFill/>
          </p:grpSpPr>
          <p:sp>
            <p:nvSpPr>
              <p:cNvPr id="93"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4"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69" name="Group 68"/>
            <p:cNvGrpSpPr/>
            <p:nvPr/>
          </p:nvGrpSpPr>
          <p:grpSpPr>
            <a:xfrm>
              <a:off x="1766316" y="1143000"/>
              <a:ext cx="990600" cy="923330"/>
              <a:chOff x="2971800" y="1143000"/>
              <a:chExt cx="990600" cy="923330"/>
            </a:xfrm>
            <a:grpFill/>
          </p:grpSpPr>
          <p:sp>
            <p:nvSpPr>
              <p:cNvPr id="91"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2"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a:t>
                </a:r>
                <a:r>
                  <a:rPr lang="en-US" sz="1000" spc="-15" dirty="0" smtClean="0">
                    <a:solidFill>
                      <a:srgbClr val="1F497D"/>
                    </a:solidFill>
                    <a:latin typeface="Arial"/>
                    <a:cs typeface="Arial"/>
                  </a:rPr>
                  <a:t>Modification” </a:t>
                </a:r>
                <a:r>
                  <a:rPr lang="en-US" sz="1000" spc="-15" dirty="0">
                    <a:solidFill>
                      <a:srgbClr val="1F497D"/>
                    </a:solidFill>
                    <a:latin typeface="Arial"/>
                    <a:cs typeface="Arial"/>
                  </a:rPr>
                  <a:t>&amp;</a:t>
                </a:r>
              </a:p>
              <a:p>
                <a:pPr algn="ctr"/>
                <a:r>
                  <a:rPr lang="en-US" sz="1000" spc="-10" dirty="0">
                    <a:solidFill>
                      <a:srgbClr val="1F497D"/>
                    </a:solidFill>
                    <a:latin typeface="Arial"/>
                    <a:cs typeface="Arial"/>
                  </a:rPr>
                  <a:t>Enter </a:t>
                </a:r>
                <a:r>
                  <a:rPr lang="en-US" sz="1000" spc="-10" dirty="0" smtClean="0">
                    <a:solidFill>
                      <a:srgbClr val="1F497D"/>
                    </a:solidFill>
                    <a:latin typeface="Arial"/>
                    <a:cs typeface="Arial"/>
                  </a:rPr>
                  <a:t>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70" name="Group 69"/>
            <p:cNvGrpSpPr/>
            <p:nvPr/>
          </p:nvGrpSpPr>
          <p:grpSpPr>
            <a:xfrm>
              <a:off x="2926842" y="1143000"/>
              <a:ext cx="982980" cy="879475"/>
              <a:chOff x="4075176" y="1143000"/>
              <a:chExt cx="982980" cy="879475"/>
            </a:xfrm>
            <a:grpFill/>
          </p:grpSpPr>
          <p:sp>
            <p:nvSpPr>
              <p:cNvPr id="89"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0"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71" name="Group 70"/>
            <p:cNvGrpSpPr/>
            <p:nvPr/>
          </p:nvGrpSpPr>
          <p:grpSpPr>
            <a:xfrm>
              <a:off x="4079748" y="1143000"/>
              <a:ext cx="982980" cy="879475"/>
              <a:chOff x="5218176" y="1143000"/>
              <a:chExt cx="982980" cy="879475"/>
            </a:xfrm>
            <a:grpFill/>
          </p:grpSpPr>
          <p:sp>
            <p:nvSpPr>
              <p:cNvPr id="87"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88"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a:t>
                </a:r>
                <a:r>
                  <a:rPr lang="en-US" sz="1000" spc="-10" dirty="0" smtClean="0">
                    <a:solidFill>
                      <a:srgbClr val="1F497D"/>
                    </a:solidFill>
                    <a:latin typeface="Arial"/>
                    <a:cs typeface="Arial"/>
                  </a:rPr>
                  <a:t>Modification </a:t>
                </a:r>
                <a:r>
                  <a:rPr lang="en-US" sz="1000" spc="-10" dirty="0">
                    <a:solidFill>
                      <a:srgbClr val="1F497D"/>
                    </a:solidFill>
                    <a:latin typeface="Arial"/>
                    <a:cs typeface="Arial"/>
                  </a:rPr>
                  <a:t>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72" name="Group 71"/>
            <p:cNvGrpSpPr/>
            <p:nvPr/>
          </p:nvGrpSpPr>
          <p:grpSpPr>
            <a:xfrm>
              <a:off x="5232654" y="1143000"/>
              <a:ext cx="982980" cy="879475"/>
              <a:chOff x="6408420" y="1143000"/>
              <a:chExt cx="982980" cy="879475"/>
            </a:xfrm>
            <a:grpFill/>
          </p:grpSpPr>
          <p:sp>
            <p:nvSpPr>
              <p:cNvPr id="85"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6"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73" name="Straight Arrow Connector 72"/>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6368034" y="1143000"/>
              <a:ext cx="982980" cy="879475"/>
              <a:chOff x="6408420" y="1143000"/>
              <a:chExt cx="982980" cy="879475"/>
            </a:xfrm>
            <a:grpFill/>
          </p:grpSpPr>
          <p:sp>
            <p:nvSpPr>
              <p:cNvPr id="8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4"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78" name="Straight Arrow Connector 77"/>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7547610" y="1143000"/>
              <a:ext cx="982980" cy="879475"/>
              <a:chOff x="6408420" y="1143000"/>
              <a:chExt cx="982980" cy="879475"/>
            </a:xfrm>
            <a:grpFill/>
          </p:grpSpPr>
          <p:sp>
            <p:nvSpPr>
              <p:cNvPr id="8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2"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AOD Review and Approve</a:t>
                </a:r>
                <a:endParaRPr sz="1000" dirty="0">
                  <a:latin typeface="Arial"/>
                  <a:cs typeface="Arial"/>
                </a:endParaRPr>
              </a:p>
            </p:txBody>
          </p:sp>
        </p:grpSp>
        <p:cxnSp>
          <p:nvCxnSpPr>
            <p:cNvPr id="80" name="Straight Arrow Connector 79"/>
            <p:cNvCxnSpPr/>
            <p:nvPr/>
          </p:nvCxnSpPr>
          <p:spPr>
            <a:xfrm>
              <a:off x="737616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6" name="Picture 5"/>
          <p:cNvPicPr>
            <a:picLocks noChangeAspect="1"/>
          </p:cNvPicPr>
          <p:nvPr/>
        </p:nvPicPr>
        <p:blipFill>
          <a:blip r:embed="rId7"/>
          <a:stretch>
            <a:fillRect/>
          </a:stretch>
        </p:blipFill>
        <p:spPr>
          <a:xfrm>
            <a:off x="1673567" y="3962400"/>
            <a:ext cx="5834378" cy="2275930"/>
          </a:xfrm>
          <a:prstGeom prst="rect">
            <a:avLst/>
          </a:prstGeom>
          <a:ln>
            <a:solidFill>
              <a:schemeClr val="tx1"/>
            </a:solidFill>
          </a:ln>
        </p:spPr>
      </p:pic>
      <p:sp>
        <p:nvSpPr>
          <p:cNvPr id="38" name="object 25"/>
          <p:cNvSpPr/>
          <p:nvPr/>
        </p:nvSpPr>
        <p:spPr>
          <a:xfrm flipV="1">
            <a:off x="4343400" y="5105400"/>
            <a:ext cx="685800" cy="2286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pic>
        <p:nvPicPr>
          <p:cNvPr id="39" name="Picture 38"/>
          <p:cNvPicPr>
            <a:picLocks noChangeAspect="1"/>
          </p:cNvPicPr>
          <p:nvPr/>
        </p:nvPicPr>
        <p:blipFill>
          <a:blip r:embed="rId8"/>
          <a:stretch>
            <a:fillRect/>
          </a:stretch>
        </p:blipFill>
        <p:spPr>
          <a:xfrm>
            <a:off x="2209800" y="4343400"/>
            <a:ext cx="1399933" cy="296538"/>
          </a:xfrm>
          <a:prstGeom prst="rect">
            <a:avLst/>
          </a:prstGeom>
        </p:spPr>
      </p:pic>
      <p:pic>
        <p:nvPicPr>
          <p:cNvPr id="40" name="Picture 39"/>
          <p:cNvPicPr>
            <a:picLocks noChangeAspect="1"/>
          </p:cNvPicPr>
          <p:nvPr/>
        </p:nvPicPr>
        <p:blipFill rotWithShape="1">
          <a:blip r:embed="rId9"/>
          <a:srcRect/>
          <a:stretch/>
        </p:blipFill>
        <p:spPr>
          <a:xfrm>
            <a:off x="3962400" y="4343400"/>
            <a:ext cx="1399933" cy="304333"/>
          </a:xfrm>
          <a:prstGeom prst="rect">
            <a:avLst/>
          </a:prstGeom>
        </p:spPr>
      </p:pic>
      <p:sp>
        <p:nvSpPr>
          <p:cNvPr id="41" name="object 25"/>
          <p:cNvSpPr/>
          <p:nvPr/>
        </p:nvSpPr>
        <p:spPr>
          <a:xfrm flipV="1">
            <a:off x="3886200" y="4267200"/>
            <a:ext cx="1524000" cy="448962"/>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42" name="Straight Arrow Connector 41"/>
          <p:cNvCxnSpPr/>
          <p:nvPr/>
        </p:nvCxnSpPr>
        <p:spPr>
          <a:xfrm flipV="1">
            <a:off x="4724400" y="4716162"/>
            <a:ext cx="0" cy="389238"/>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2819400" y="4716162"/>
            <a:ext cx="0" cy="389238"/>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44" name="object 25"/>
          <p:cNvSpPr/>
          <p:nvPr/>
        </p:nvSpPr>
        <p:spPr>
          <a:xfrm flipV="1">
            <a:off x="2514600" y="5105400"/>
            <a:ext cx="685800" cy="2286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46" name="object 25"/>
          <p:cNvSpPr/>
          <p:nvPr/>
        </p:nvSpPr>
        <p:spPr>
          <a:xfrm flipV="1">
            <a:off x="2133600" y="4267200"/>
            <a:ext cx="1524000" cy="448962"/>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Tree>
    <p:extLst>
      <p:ext uri="{BB962C8B-B14F-4D97-AF65-F5344CB8AC3E}">
        <p14:creationId xmlns:p14="http://schemas.microsoft.com/office/powerpoint/2010/main" val="34887867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3097964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100"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20" dirty="0" smtClean="0"/>
              <a:t>SC </a:t>
            </a:r>
            <a:r>
              <a:rPr lang="en-US" spc="-5" dirty="0" smtClean="0"/>
              <a:t>Initiates </a:t>
            </a:r>
            <a:r>
              <a:rPr lang="en-US" spc="-5" dirty="0"/>
              <a:t>a </a:t>
            </a:r>
            <a:r>
              <a:rPr lang="en-US" spc="-5" dirty="0" smtClean="0"/>
              <a:t>Modification</a:t>
            </a:r>
            <a:endParaRPr spc="-5" dirty="0"/>
          </a:p>
        </p:txBody>
      </p:sp>
      <p:sp>
        <p:nvSpPr>
          <p:cNvPr id="45" name="object 6"/>
          <p:cNvSpPr txBox="1"/>
          <p:nvPr/>
        </p:nvSpPr>
        <p:spPr>
          <a:xfrm>
            <a:off x="535940" y="2057400"/>
            <a:ext cx="7947659" cy="4185761"/>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4</a:t>
            </a:r>
            <a:r>
              <a:rPr lang="en-US" sz="1400" b="1" dirty="0">
                <a:solidFill>
                  <a:srgbClr val="091D5D"/>
                </a:solidFill>
                <a:latin typeface="Arial"/>
                <a:cs typeface="Arial"/>
              </a:rPr>
              <a:t>:</a:t>
            </a:r>
            <a:r>
              <a:rPr lang="en-US" sz="1400" b="1" spc="-5" dirty="0">
                <a:solidFill>
                  <a:srgbClr val="091D5D"/>
                </a:solidFill>
                <a:latin typeface="Arial"/>
                <a:cs typeface="Arial"/>
              </a:rPr>
              <a:t> Complete </a:t>
            </a:r>
            <a:r>
              <a:rPr lang="en-US" sz="1400" b="1" spc="-5" dirty="0" smtClean="0">
                <a:solidFill>
                  <a:srgbClr val="091D5D"/>
                </a:solidFill>
                <a:latin typeface="Arial"/>
                <a:cs typeface="Arial"/>
              </a:rPr>
              <a:t>Modification </a:t>
            </a:r>
            <a:r>
              <a:rPr lang="en-US" sz="1400" b="1" spc="-5" dirty="0">
                <a:solidFill>
                  <a:srgbClr val="091D5D"/>
                </a:solidFill>
                <a:latin typeface="Arial"/>
                <a:cs typeface="Arial"/>
              </a:rPr>
              <a:t>of Element</a:t>
            </a:r>
          </a:p>
          <a:p>
            <a:pPr marL="12700">
              <a:lnSpc>
                <a:spcPct val="100000"/>
              </a:lnSpc>
            </a:pPr>
            <a:endParaRPr lang="en-US" sz="1200" b="1" spc="-5" dirty="0" smtClean="0">
              <a:solidFill>
                <a:srgbClr val="091D5D"/>
              </a:solidFill>
              <a:latin typeface="Arial"/>
              <a:cs typeface="Arial"/>
            </a:endParaRPr>
          </a:p>
          <a:p>
            <a:pPr marL="12700">
              <a:lnSpc>
                <a:spcPct val="100000"/>
              </a:lnSpc>
            </a:pPr>
            <a:r>
              <a:rPr lang="en-US" sz="1400" i="1" dirty="0" smtClean="0">
                <a:solidFill>
                  <a:srgbClr val="091D5D"/>
                </a:solidFill>
                <a:latin typeface="Arial"/>
                <a:cs typeface="Arial"/>
              </a:rPr>
              <a:t>A.) Goals</a:t>
            </a:r>
            <a:endParaRPr lang="en-US" sz="1400" i="1" dirty="0">
              <a:solidFill>
                <a:srgbClr val="091D5D"/>
              </a:solidFill>
              <a:latin typeface="Arial"/>
              <a:cs typeface="Arial"/>
            </a:endParaRPr>
          </a:p>
          <a:p>
            <a:pPr marL="12700">
              <a:lnSpc>
                <a:spcPct val="100000"/>
              </a:lnSpc>
            </a:pPr>
            <a:r>
              <a:rPr lang="en-US" sz="1400" dirty="0">
                <a:solidFill>
                  <a:srgbClr val="091D5D"/>
                </a:solidFill>
                <a:latin typeface="Arial"/>
                <a:cs typeface="Arial"/>
              </a:rPr>
              <a:t>Option </a:t>
            </a:r>
            <a:r>
              <a:rPr lang="en-US" sz="1400" dirty="0" smtClean="0">
                <a:solidFill>
                  <a:srgbClr val="091D5D"/>
                </a:solidFill>
                <a:latin typeface="Arial"/>
                <a:cs typeface="Arial"/>
              </a:rPr>
              <a:t>3: Delete Goal</a:t>
            </a:r>
          </a:p>
          <a:p>
            <a:pPr marL="12700"/>
            <a:endParaRPr lang="en-US" sz="800" dirty="0">
              <a:solidFill>
                <a:srgbClr val="091D5D"/>
              </a:solidFill>
              <a:latin typeface="Arial"/>
              <a:cs typeface="Arial"/>
            </a:endParaRPr>
          </a:p>
          <a:p>
            <a:pPr marL="12700"/>
            <a:r>
              <a:rPr lang="en-US" sz="1400" dirty="0">
                <a:solidFill>
                  <a:srgbClr val="091D5D"/>
                </a:solidFill>
                <a:latin typeface="Arial"/>
                <a:cs typeface="Arial"/>
              </a:rPr>
              <a:t>Once a </a:t>
            </a:r>
            <a:r>
              <a:rPr lang="en-US" sz="1400" dirty="0" smtClean="0">
                <a:solidFill>
                  <a:srgbClr val="091D5D"/>
                </a:solidFill>
                <a:latin typeface="Arial"/>
                <a:cs typeface="Arial"/>
              </a:rPr>
              <a:t>Goal has </a:t>
            </a:r>
            <a:r>
              <a:rPr lang="en-US" sz="1400" dirty="0">
                <a:solidFill>
                  <a:srgbClr val="091D5D"/>
                </a:solidFill>
                <a:latin typeface="Arial"/>
                <a:cs typeface="Arial"/>
              </a:rPr>
              <a:t>been </a:t>
            </a:r>
            <a:r>
              <a:rPr lang="en-US" sz="1400" dirty="0" smtClean="0">
                <a:solidFill>
                  <a:srgbClr val="091D5D"/>
                </a:solidFill>
                <a:latin typeface="Arial"/>
                <a:cs typeface="Arial"/>
              </a:rPr>
              <a:t>added to the Modification, </a:t>
            </a:r>
            <a:r>
              <a:rPr lang="en-US" sz="1400" dirty="0">
                <a:solidFill>
                  <a:srgbClr val="091D5D"/>
                </a:solidFill>
                <a:latin typeface="Arial"/>
                <a:cs typeface="Arial"/>
              </a:rPr>
              <a:t>a third option is </a:t>
            </a:r>
            <a:r>
              <a:rPr lang="en-US" sz="1400" dirty="0" smtClean="0">
                <a:solidFill>
                  <a:srgbClr val="091D5D"/>
                </a:solidFill>
                <a:latin typeface="Arial"/>
                <a:cs typeface="Arial"/>
              </a:rPr>
              <a:t>available. It </a:t>
            </a:r>
            <a:r>
              <a:rPr lang="en-US" sz="1400" dirty="0">
                <a:solidFill>
                  <a:srgbClr val="091D5D"/>
                </a:solidFill>
                <a:latin typeface="Arial"/>
                <a:cs typeface="Arial"/>
              </a:rPr>
              <a:t>is possible to use the “Delete Goal” option. The delete function operates differently for newly added goals and existing goals:</a:t>
            </a:r>
          </a:p>
          <a:p>
            <a:pPr marL="12700"/>
            <a:endParaRPr lang="en-US" sz="800" dirty="0">
              <a:solidFill>
                <a:srgbClr val="091D5D"/>
              </a:solidFill>
              <a:latin typeface="Arial"/>
              <a:cs typeface="Arial"/>
            </a:endParaRPr>
          </a:p>
          <a:p>
            <a:pPr marL="184150" indent="-171450">
              <a:buFont typeface="Arial" panose="020B0604020202020204" pitchFamily="34" charset="0"/>
              <a:buChar char="•"/>
            </a:pPr>
            <a:r>
              <a:rPr lang="en-US" sz="1400" dirty="0">
                <a:solidFill>
                  <a:srgbClr val="091D5D"/>
                </a:solidFill>
                <a:latin typeface="Arial"/>
                <a:cs typeface="Arial"/>
              </a:rPr>
              <a:t>Newly Added Goal</a:t>
            </a:r>
          </a:p>
          <a:p>
            <a:pPr marL="641350" lvl="1" indent="-171450">
              <a:buFont typeface="Courier New" panose="02070309020205020404" pitchFamily="49" charset="0"/>
              <a:buChar char="o"/>
            </a:pPr>
            <a:r>
              <a:rPr lang="en-US" sz="1400" dirty="0">
                <a:solidFill>
                  <a:srgbClr val="091D5D"/>
                </a:solidFill>
                <a:latin typeface="Arial"/>
                <a:cs typeface="Arial"/>
              </a:rPr>
              <a:t>Deleting a newly added goal will remove the entire goal from the </a:t>
            </a:r>
            <a:r>
              <a:rPr lang="en-US" sz="1400" dirty="0" smtClean="0">
                <a:solidFill>
                  <a:srgbClr val="091D5D"/>
                </a:solidFill>
                <a:latin typeface="Arial"/>
                <a:cs typeface="Arial"/>
              </a:rPr>
              <a:t>Modification.</a:t>
            </a:r>
            <a:endParaRPr lang="en-US" sz="1400" dirty="0">
              <a:solidFill>
                <a:srgbClr val="091D5D"/>
              </a:solidFill>
              <a:latin typeface="Arial"/>
              <a:cs typeface="Arial"/>
            </a:endParaRPr>
          </a:p>
          <a:p>
            <a:pPr marL="184150" indent="-171450">
              <a:buFont typeface="Arial" panose="020B0604020202020204" pitchFamily="34" charset="0"/>
              <a:buChar char="•"/>
            </a:pPr>
            <a:r>
              <a:rPr lang="en-US" sz="1400" dirty="0">
                <a:solidFill>
                  <a:srgbClr val="091D5D"/>
                </a:solidFill>
                <a:latin typeface="Arial"/>
                <a:cs typeface="Arial"/>
              </a:rPr>
              <a:t>Modified Existing Goal</a:t>
            </a:r>
          </a:p>
          <a:p>
            <a:pPr marL="641350" lvl="1" indent="-171450">
              <a:buFont typeface="Courier New" panose="02070309020205020404" pitchFamily="49" charset="0"/>
              <a:buChar char="o"/>
            </a:pPr>
            <a:r>
              <a:rPr lang="en-US" sz="1400" dirty="0">
                <a:solidFill>
                  <a:srgbClr val="091D5D"/>
                </a:solidFill>
                <a:latin typeface="Arial"/>
                <a:cs typeface="Arial"/>
              </a:rPr>
              <a:t>Deleting an existing goal modified will only remove the modified information. The goal will remain a part of the </a:t>
            </a:r>
            <a:r>
              <a:rPr lang="en-US" sz="1400" dirty="0" smtClean="0">
                <a:solidFill>
                  <a:srgbClr val="091D5D"/>
                </a:solidFill>
                <a:latin typeface="Arial"/>
                <a:cs typeface="Arial"/>
              </a:rPr>
              <a:t>ISP.</a:t>
            </a:r>
            <a:endParaRPr lang="en-US" sz="1400" dirty="0">
              <a:solidFill>
                <a:srgbClr val="091D5D"/>
              </a:solidFill>
              <a:latin typeface="Arial"/>
              <a:cs typeface="Arial"/>
            </a:endParaRPr>
          </a:p>
          <a:p>
            <a:pPr marL="298450" indent="-285750">
              <a:buFont typeface="Arial" panose="020B0604020202020204" pitchFamily="34" charset="0"/>
              <a:buChar char="•"/>
            </a:pPr>
            <a:r>
              <a:rPr lang="en-US" sz="1400" dirty="0">
                <a:solidFill>
                  <a:srgbClr val="091D5D"/>
                </a:solidFill>
                <a:latin typeface="Arial"/>
                <a:cs typeface="Arial"/>
              </a:rPr>
              <a:t>Unmodified Existing Goal</a:t>
            </a:r>
          </a:p>
          <a:p>
            <a:pPr marL="641350" lvl="1" indent="-171450">
              <a:buFont typeface="Courier New" panose="02070309020205020404" pitchFamily="49" charset="0"/>
              <a:buChar char="o"/>
            </a:pPr>
            <a:r>
              <a:rPr lang="en-US" sz="1400" dirty="0">
                <a:solidFill>
                  <a:srgbClr val="091D5D"/>
                </a:solidFill>
                <a:latin typeface="Arial"/>
                <a:cs typeface="Arial"/>
              </a:rPr>
              <a:t>It is not possible to delete an unmodified existing goal. A goal that has been met or </a:t>
            </a:r>
            <a:r>
              <a:rPr lang="en-US" sz="1400" dirty="0" smtClean="0">
                <a:solidFill>
                  <a:srgbClr val="091D5D"/>
                </a:solidFill>
                <a:latin typeface="Arial"/>
                <a:cs typeface="Arial"/>
              </a:rPr>
              <a:t>discontinued </a:t>
            </a:r>
            <a:r>
              <a:rPr lang="en-US" sz="1400" dirty="0">
                <a:solidFill>
                  <a:srgbClr val="091D5D"/>
                </a:solidFill>
                <a:latin typeface="Arial"/>
                <a:cs typeface="Arial"/>
              </a:rPr>
              <a:t>should be marked as such in the upcoming </a:t>
            </a:r>
            <a:r>
              <a:rPr lang="en-US" sz="1400" dirty="0" smtClean="0">
                <a:solidFill>
                  <a:srgbClr val="091D5D"/>
                </a:solidFill>
                <a:latin typeface="Arial"/>
                <a:cs typeface="Arial"/>
              </a:rPr>
              <a:t>Progress Summary.</a:t>
            </a:r>
            <a:endParaRPr lang="en-US" sz="1400" dirty="0">
              <a:solidFill>
                <a:srgbClr val="091D5D"/>
              </a:solidFill>
              <a:latin typeface="Arial"/>
              <a:cs typeface="Arial"/>
            </a:endParaRPr>
          </a:p>
          <a:p>
            <a:pPr marL="641350" lvl="1" indent="-171450">
              <a:buFont typeface="Courier New" panose="02070309020205020404" pitchFamily="49" charset="0"/>
              <a:buChar char="o"/>
            </a:pPr>
            <a:endParaRPr lang="en-US" sz="1200" dirty="0">
              <a:solidFill>
                <a:srgbClr val="091D5D"/>
              </a:solidFill>
              <a:latin typeface="Arial"/>
              <a:cs typeface="Arial"/>
            </a:endParaRPr>
          </a:p>
          <a:p>
            <a:pPr marL="184150" indent="-171450">
              <a:buFont typeface="Courier New" panose="02070309020205020404" pitchFamily="49" charset="0"/>
              <a:buChar char="o"/>
            </a:pPr>
            <a:endParaRPr lang="en-US" sz="1200" dirty="0" smtClean="0">
              <a:solidFill>
                <a:srgbClr val="091D5D"/>
              </a:solidFill>
              <a:latin typeface="Arial"/>
              <a:cs typeface="Arial"/>
            </a:endParaRPr>
          </a:p>
          <a:p>
            <a:pPr marL="12700"/>
            <a:endParaRPr lang="en-US" sz="1200" dirty="0" smtClean="0">
              <a:solidFill>
                <a:srgbClr val="091D5D"/>
              </a:solidFill>
              <a:latin typeface="Arial"/>
              <a:cs typeface="Arial"/>
            </a:endParaRPr>
          </a:p>
          <a:p>
            <a:pPr marL="12700">
              <a:lnSpc>
                <a:spcPct val="100000"/>
              </a:lnSpc>
            </a:pPr>
            <a:endParaRPr lang="en-US" sz="1200" dirty="0" smtClean="0">
              <a:latin typeface="Arial"/>
              <a:cs typeface="Arial"/>
            </a:endParaRPr>
          </a:p>
        </p:txBody>
      </p:sp>
      <p:sp>
        <p:nvSpPr>
          <p:cNvPr id="5" name="Slide Number Placeholder 4"/>
          <p:cNvSpPr>
            <a:spLocks noGrp="1"/>
          </p:cNvSpPr>
          <p:nvPr>
            <p:ph type="sldNum" sz="quarter" idx="4"/>
          </p:nvPr>
        </p:nvSpPr>
        <p:spPr>
          <a:xfrm>
            <a:off x="6457950" y="6356350"/>
            <a:ext cx="2057400" cy="365125"/>
          </a:xfrm>
        </p:spPr>
        <p:txBody>
          <a:bodyPr/>
          <a:lstStyle/>
          <a:p>
            <a:pPr algn="r"/>
            <a:fld id="{93CA38EC-34E5-412A-90B1-E05B44BCB646}" type="slidenum">
              <a:rPr lang="en-US" smtClean="0"/>
              <a:pPr algn="r"/>
              <a:t>41</a:t>
            </a:fld>
            <a:endParaRPr lang="en-US" dirty="0"/>
          </a:p>
        </p:txBody>
      </p:sp>
      <p:grpSp>
        <p:nvGrpSpPr>
          <p:cNvPr id="67" name="Group 66"/>
          <p:cNvGrpSpPr/>
          <p:nvPr/>
        </p:nvGrpSpPr>
        <p:grpSpPr>
          <a:xfrm>
            <a:off x="613410" y="1066800"/>
            <a:ext cx="7917180" cy="923330"/>
            <a:chOff x="613410" y="1143000"/>
            <a:chExt cx="7917180" cy="923330"/>
          </a:xfrm>
          <a:noFill/>
        </p:grpSpPr>
        <p:grpSp>
          <p:nvGrpSpPr>
            <p:cNvPr id="68" name="Group 67"/>
            <p:cNvGrpSpPr/>
            <p:nvPr/>
          </p:nvGrpSpPr>
          <p:grpSpPr>
            <a:xfrm>
              <a:off x="613410" y="1144524"/>
              <a:ext cx="982980" cy="879475"/>
              <a:chOff x="1789176" y="1144524"/>
              <a:chExt cx="982980" cy="879475"/>
            </a:xfrm>
            <a:grpFill/>
          </p:grpSpPr>
          <p:sp>
            <p:nvSpPr>
              <p:cNvPr id="93"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4"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69" name="Group 68"/>
            <p:cNvGrpSpPr/>
            <p:nvPr/>
          </p:nvGrpSpPr>
          <p:grpSpPr>
            <a:xfrm>
              <a:off x="1766316" y="1143000"/>
              <a:ext cx="990600" cy="923330"/>
              <a:chOff x="2971800" y="1143000"/>
              <a:chExt cx="990600" cy="923330"/>
            </a:xfrm>
            <a:grpFill/>
          </p:grpSpPr>
          <p:sp>
            <p:nvSpPr>
              <p:cNvPr id="91"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2"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a:t>
                </a:r>
                <a:r>
                  <a:rPr lang="en-US" sz="1000" spc="-15" dirty="0" smtClean="0">
                    <a:solidFill>
                      <a:srgbClr val="1F497D"/>
                    </a:solidFill>
                    <a:latin typeface="Arial"/>
                    <a:cs typeface="Arial"/>
                  </a:rPr>
                  <a:t>Modification” </a:t>
                </a:r>
                <a:r>
                  <a:rPr lang="en-US" sz="1000" spc="-15" dirty="0">
                    <a:solidFill>
                      <a:srgbClr val="1F497D"/>
                    </a:solidFill>
                    <a:latin typeface="Arial"/>
                    <a:cs typeface="Arial"/>
                  </a:rPr>
                  <a:t>&amp;</a:t>
                </a:r>
              </a:p>
              <a:p>
                <a:pPr algn="ctr"/>
                <a:r>
                  <a:rPr lang="en-US" sz="1000" spc="-10" dirty="0">
                    <a:solidFill>
                      <a:srgbClr val="1F497D"/>
                    </a:solidFill>
                    <a:latin typeface="Arial"/>
                    <a:cs typeface="Arial"/>
                  </a:rPr>
                  <a:t>Enter </a:t>
                </a:r>
                <a:r>
                  <a:rPr lang="en-US" sz="1000" spc="-10" dirty="0" smtClean="0">
                    <a:solidFill>
                      <a:srgbClr val="1F497D"/>
                    </a:solidFill>
                    <a:latin typeface="Arial"/>
                    <a:cs typeface="Arial"/>
                  </a:rPr>
                  <a:t>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70" name="Group 69"/>
            <p:cNvGrpSpPr/>
            <p:nvPr/>
          </p:nvGrpSpPr>
          <p:grpSpPr>
            <a:xfrm>
              <a:off x="2926842" y="1143000"/>
              <a:ext cx="982980" cy="879475"/>
              <a:chOff x="4075176" y="1143000"/>
              <a:chExt cx="982980" cy="879475"/>
            </a:xfrm>
            <a:grpFill/>
          </p:grpSpPr>
          <p:sp>
            <p:nvSpPr>
              <p:cNvPr id="89"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0"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71" name="Group 70"/>
            <p:cNvGrpSpPr/>
            <p:nvPr/>
          </p:nvGrpSpPr>
          <p:grpSpPr>
            <a:xfrm>
              <a:off x="4079748" y="1143000"/>
              <a:ext cx="982980" cy="879475"/>
              <a:chOff x="5218176" y="1143000"/>
              <a:chExt cx="982980" cy="879475"/>
            </a:xfrm>
            <a:grpFill/>
          </p:grpSpPr>
          <p:sp>
            <p:nvSpPr>
              <p:cNvPr id="87"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88"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a:t>
                </a:r>
                <a:r>
                  <a:rPr lang="en-US" sz="1000" spc="-10" dirty="0" smtClean="0">
                    <a:solidFill>
                      <a:srgbClr val="1F497D"/>
                    </a:solidFill>
                    <a:latin typeface="Arial"/>
                    <a:cs typeface="Arial"/>
                  </a:rPr>
                  <a:t>Modification </a:t>
                </a:r>
                <a:r>
                  <a:rPr lang="en-US" sz="1000" spc="-10" dirty="0">
                    <a:solidFill>
                      <a:srgbClr val="1F497D"/>
                    </a:solidFill>
                    <a:latin typeface="Arial"/>
                    <a:cs typeface="Arial"/>
                  </a:rPr>
                  <a:t>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72" name="Group 71"/>
            <p:cNvGrpSpPr/>
            <p:nvPr/>
          </p:nvGrpSpPr>
          <p:grpSpPr>
            <a:xfrm>
              <a:off x="5232654" y="1143000"/>
              <a:ext cx="982980" cy="879475"/>
              <a:chOff x="6408420" y="1143000"/>
              <a:chExt cx="982980" cy="879475"/>
            </a:xfrm>
            <a:grpFill/>
          </p:grpSpPr>
          <p:sp>
            <p:nvSpPr>
              <p:cNvPr id="85"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6"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73" name="Straight Arrow Connector 72"/>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6368034" y="1143000"/>
              <a:ext cx="982980" cy="879475"/>
              <a:chOff x="6408420" y="1143000"/>
              <a:chExt cx="982980" cy="879475"/>
            </a:xfrm>
            <a:grpFill/>
          </p:grpSpPr>
          <p:sp>
            <p:nvSpPr>
              <p:cNvPr id="8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4"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78" name="Straight Arrow Connector 77"/>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7547610" y="1143000"/>
              <a:ext cx="982980" cy="879475"/>
              <a:chOff x="6408420" y="1143000"/>
              <a:chExt cx="982980" cy="879475"/>
            </a:xfrm>
            <a:grpFill/>
          </p:grpSpPr>
          <p:sp>
            <p:nvSpPr>
              <p:cNvPr id="8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2"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AOD Review and Approve</a:t>
                </a:r>
                <a:endParaRPr sz="1000" dirty="0">
                  <a:latin typeface="Arial"/>
                  <a:cs typeface="Arial"/>
                </a:endParaRPr>
              </a:p>
            </p:txBody>
          </p:sp>
        </p:grpSp>
        <p:cxnSp>
          <p:nvCxnSpPr>
            <p:cNvPr id="80" name="Straight Arrow Connector 79"/>
            <p:cNvCxnSpPr/>
            <p:nvPr/>
          </p:nvCxnSpPr>
          <p:spPr>
            <a:xfrm>
              <a:off x="737616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472508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42651225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0540"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p:nvPicPr>
        <p:blipFill rotWithShape="1">
          <a:blip r:embed="rId7"/>
          <a:srcRect t="1946" b="1"/>
          <a:stretch/>
        </p:blipFill>
        <p:spPr>
          <a:xfrm>
            <a:off x="114438" y="4114800"/>
            <a:ext cx="2209524" cy="1251355"/>
          </a:xfrm>
          <a:prstGeom prst="rect">
            <a:avLst/>
          </a:prstGeom>
        </p:spPr>
      </p:pic>
      <p:pic>
        <p:nvPicPr>
          <p:cNvPr id="124496" name="Picture 592" descr="C:\Users\ZZIMME~1\AppData\Local\Temp\SNAGHTML100489cb.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95222" y="3716210"/>
            <a:ext cx="5834378" cy="30655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20" dirty="0" smtClean="0"/>
              <a:t>SC </a:t>
            </a:r>
            <a:r>
              <a:rPr lang="en-US" spc="-5" dirty="0" smtClean="0"/>
              <a:t>Initiates </a:t>
            </a:r>
            <a:r>
              <a:rPr lang="en-US" spc="-5" dirty="0"/>
              <a:t>a </a:t>
            </a:r>
            <a:r>
              <a:rPr lang="en-US" spc="-5" dirty="0" smtClean="0"/>
              <a:t>Modification</a:t>
            </a:r>
            <a:endParaRPr spc="-5" dirty="0"/>
          </a:p>
        </p:txBody>
      </p:sp>
      <p:sp>
        <p:nvSpPr>
          <p:cNvPr id="45" name="object 6"/>
          <p:cNvSpPr txBox="1"/>
          <p:nvPr/>
        </p:nvSpPr>
        <p:spPr>
          <a:xfrm>
            <a:off x="535940" y="2057400"/>
            <a:ext cx="7947659" cy="1384995"/>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4</a:t>
            </a:r>
            <a:r>
              <a:rPr lang="en-US" sz="1400" b="1" dirty="0">
                <a:solidFill>
                  <a:srgbClr val="091D5D"/>
                </a:solidFill>
                <a:latin typeface="Arial"/>
                <a:cs typeface="Arial"/>
              </a:rPr>
              <a:t>:</a:t>
            </a:r>
            <a:r>
              <a:rPr lang="en-US" sz="1400" b="1" spc="-5" dirty="0">
                <a:solidFill>
                  <a:srgbClr val="091D5D"/>
                </a:solidFill>
                <a:latin typeface="Arial"/>
                <a:cs typeface="Arial"/>
              </a:rPr>
              <a:t> Complete </a:t>
            </a:r>
            <a:r>
              <a:rPr lang="en-US" sz="1400" b="1" spc="-5" dirty="0" smtClean="0">
                <a:solidFill>
                  <a:srgbClr val="091D5D"/>
                </a:solidFill>
                <a:latin typeface="Arial"/>
                <a:cs typeface="Arial"/>
              </a:rPr>
              <a:t>Modification </a:t>
            </a:r>
            <a:r>
              <a:rPr lang="en-US" sz="1400" b="1" spc="-5" dirty="0">
                <a:solidFill>
                  <a:srgbClr val="091D5D"/>
                </a:solidFill>
                <a:latin typeface="Arial"/>
                <a:cs typeface="Arial"/>
              </a:rPr>
              <a:t>of Element</a:t>
            </a:r>
          </a:p>
          <a:p>
            <a:pPr marL="12700">
              <a:lnSpc>
                <a:spcPct val="100000"/>
              </a:lnSpc>
            </a:pPr>
            <a:endParaRPr lang="en-US" sz="1200" b="1" spc="-5" dirty="0" smtClean="0">
              <a:solidFill>
                <a:srgbClr val="091D5D"/>
              </a:solidFill>
              <a:latin typeface="Arial"/>
              <a:cs typeface="Arial"/>
            </a:endParaRPr>
          </a:p>
          <a:p>
            <a:pPr marL="12700">
              <a:lnSpc>
                <a:spcPct val="100000"/>
              </a:lnSpc>
            </a:pPr>
            <a:r>
              <a:rPr lang="en-US" sz="1400" i="1" dirty="0" smtClean="0">
                <a:solidFill>
                  <a:srgbClr val="091D5D"/>
                </a:solidFill>
                <a:latin typeface="Arial"/>
                <a:cs typeface="Arial"/>
              </a:rPr>
              <a:t>A.) Goals</a:t>
            </a:r>
            <a:endParaRPr lang="en-US" sz="1400" i="1" dirty="0">
              <a:solidFill>
                <a:srgbClr val="091D5D"/>
              </a:solidFill>
              <a:latin typeface="Arial"/>
              <a:cs typeface="Arial"/>
            </a:endParaRPr>
          </a:p>
          <a:p>
            <a:pPr marL="12700">
              <a:lnSpc>
                <a:spcPct val="100000"/>
              </a:lnSpc>
            </a:pPr>
            <a:r>
              <a:rPr lang="en-US" sz="1400" dirty="0">
                <a:solidFill>
                  <a:srgbClr val="091D5D"/>
                </a:solidFill>
                <a:latin typeface="Arial"/>
                <a:cs typeface="Arial"/>
              </a:rPr>
              <a:t>Option </a:t>
            </a:r>
            <a:r>
              <a:rPr lang="en-US" sz="1400" dirty="0" smtClean="0">
                <a:solidFill>
                  <a:srgbClr val="091D5D"/>
                </a:solidFill>
                <a:latin typeface="Arial"/>
                <a:cs typeface="Arial"/>
              </a:rPr>
              <a:t>3: Delete Goal</a:t>
            </a:r>
          </a:p>
          <a:p>
            <a:pPr marL="12700">
              <a:lnSpc>
                <a:spcPct val="100000"/>
              </a:lnSpc>
            </a:pPr>
            <a:endParaRPr lang="en-US" sz="800" dirty="0">
              <a:solidFill>
                <a:srgbClr val="091D5D"/>
              </a:solidFill>
              <a:latin typeface="Arial"/>
              <a:cs typeface="Arial"/>
            </a:endParaRPr>
          </a:p>
          <a:p>
            <a:pPr marL="12700"/>
            <a:r>
              <a:rPr lang="en-US" sz="1400" dirty="0">
                <a:solidFill>
                  <a:srgbClr val="091D5D"/>
                </a:solidFill>
                <a:latin typeface="Arial"/>
                <a:cs typeface="Arial"/>
              </a:rPr>
              <a:t>From the </a:t>
            </a:r>
            <a:r>
              <a:rPr lang="en-US" sz="1400" dirty="0" smtClean="0">
                <a:solidFill>
                  <a:srgbClr val="091D5D"/>
                </a:solidFill>
                <a:latin typeface="Arial"/>
                <a:cs typeface="Arial"/>
              </a:rPr>
              <a:t>Modify Goals screen, select the radio button for the newly added goal that requires </a:t>
            </a:r>
            <a:r>
              <a:rPr lang="en-US" sz="1400" dirty="0">
                <a:solidFill>
                  <a:srgbClr val="091D5D"/>
                </a:solidFill>
                <a:latin typeface="Arial"/>
                <a:cs typeface="Arial"/>
              </a:rPr>
              <a:t>deletion. The element associated with the </a:t>
            </a:r>
            <a:r>
              <a:rPr lang="en-US" sz="1400" dirty="0" smtClean="0">
                <a:solidFill>
                  <a:srgbClr val="091D5D"/>
                </a:solidFill>
                <a:latin typeface="Arial"/>
                <a:cs typeface="Arial"/>
              </a:rPr>
              <a:t>previous Modification </a:t>
            </a:r>
            <a:r>
              <a:rPr lang="en-US" sz="1400" dirty="0">
                <a:solidFill>
                  <a:srgbClr val="091D5D"/>
                </a:solidFill>
                <a:latin typeface="Arial"/>
                <a:cs typeface="Arial"/>
              </a:rPr>
              <a:t>will display with two asterisks</a:t>
            </a:r>
            <a:r>
              <a:rPr lang="en-US" sz="1400" dirty="0" smtClean="0">
                <a:solidFill>
                  <a:srgbClr val="091D5D"/>
                </a:solidFill>
                <a:latin typeface="Arial"/>
                <a:cs typeface="Arial"/>
              </a:rPr>
              <a:t>.</a:t>
            </a:r>
          </a:p>
        </p:txBody>
      </p:sp>
      <p:sp>
        <p:nvSpPr>
          <p:cNvPr id="5" name="Slide Number Placeholder 4"/>
          <p:cNvSpPr>
            <a:spLocks noGrp="1"/>
          </p:cNvSpPr>
          <p:nvPr>
            <p:ph type="sldNum" sz="quarter" idx="4"/>
          </p:nvPr>
        </p:nvSpPr>
        <p:spPr/>
        <p:txBody>
          <a:bodyPr/>
          <a:lstStyle/>
          <a:p>
            <a:pPr algn="r"/>
            <a:fld id="{93CA38EC-34E5-412A-90B1-E05B44BCB646}" type="slidenum">
              <a:rPr lang="en-US" smtClean="0"/>
              <a:pPr algn="r"/>
              <a:t>42</a:t>
            </a:fld>
            <a:endParaRPr lang="en-US" dirty="0"/>
          </a:p>
        </p:txBody>
      </p:sp>
      <p:sp>
        <p:nvSpPr>
          <p:cNvPr id="38" name="object 25"/>
          <p:cNvSpPr/>
          <p:nvPr/>
        </p:nvSpPr>
        <p:spPr>
          <a:xfrm>
            <a:off x="2569973" y="4390922"/>
            <a:ext cx="914400" cy="588264"/>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grpSp>
        <p:nvGrpSpPr>
          <p:cNvPr id="67" name="Group 66"/>
          <p:cNvGrpSpPr/>
          <p:nvPr/>
        </p:nvGrpSpPr>
        <p:grpSpPr>
          <a:xfrm>
            <a:off x="613410" y="1066800"/>
            <a:ext cx="7917180" cy="923330"/>
            <a:chOff x="613410" y="1143000"/>
            <a:chExt cx="7917180" cy="923330"/>
          </a:xfrm>
          <a:noFill/>
        </p:grpSpPr>
        <p:grpSp>
          <p:nvGrpSpPr>
            <p:cNvPr id="68" name="Group 67"/>
            <p:cNvGrpSpPr/>
            <p:nvPr/>
          </p:nvGrpSpPr>
          <p:grpSpPr>
            <a:xfrm>
              <a:off x="613410" y="1144524"/>
              <a:ext cx="982980" cy="879475"/>
              <a:chOff x="1789176" y="1144524"/>
              <a:chExt cx="982980" cy="879475"/>
            </a:xfrm>
            <a:grpFill/>
          </p:grpSpPr>
          <p:sp>
            <p:nvSpPr>
              <p:cNvPr id="93"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4"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69" name="Group 68"/>
            <p:cNvGrpSpPr/>
            <p:nvPr/>
          </p:nvGrpSpPr>
          <p:grpSpPr>
            <a:xfrm>
              <a:off x="1766316" y="1143000"/>
              <a:ext cx="990600" cy="923330"/>
              <a:chOff x="2971800" y="1143000"/>
              <a:chExt cx="990600" cy="923330"/>
            </a:xfrm>
            <a:grpFill/>
          </p:grpSpPr>
          <p:sp>
            <p:nvSpPr>
              <p:cNvPr id="91"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2"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a:t>
                </a:r>
                <a:r>
                  <a:rPr lang="en-US" sz="1000" spc="-15" dirty="0" smtClean="0">
                    <a:solidFill>
                      <a:srgbClr val="1F497D"/>
                    </a:solidFill>
                    <a:latin typeface="Arial"/>
                    <a:cs typeface="Arial"/>
                  </a:rPr>
                  <a:t>Modification” </a:t>
                </a:r>
                <a:r>
                  <a:rPr lang="en-US" sz="1000" spc="-15" dirty="0">
                    <a:solidFill>
                      <a:srgbClr val="1F497D"/>
                    </a:solidFill>
                    <a:latin typeface="Arial"/>
                    <a:cs typeface="Arial"/>
                  </a:rPr>
                  <a:t>&amp;</a:t>
                </a:r>
              </a:p>
              <a:p>
                <a:pPr algn="ctr"/>
                <a:r>
                  <a:rPr lang="en-US" sz="1000" spc="-10" dirty="0">
                    <a:solidFill>
                      <a:srgbClr val="1F497D"/>
                    </a:solidFill>
                    <a:latin typeface="Arial"/>
                    <a:cs typeface="Arial"/>
                  </a:rPr>
                  <a:t>Enter </a:t>
                </a:r>
                <a:r>
                  <a:rPr lang="en-US" sz="1000" spc="-10" dirty="0" smtClean="0">
                    <a:solidFill>
                      <a:srgbClr val="1F497D"/>
                    </a:solidFill>
                    <a:latin typeface="Arial"/>
                    <a:cs typeface="Arial"/>
                  </a:rPr>
                  <a:t>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70" name="Group 69"/>
            <p:cNvGrpSpPr/>
            <p:nvPr/>
          </p:nvGrpSpPr>
          <p:grpSpPr>
            <a:xfrm>
              <a:off x="2926842" y="1143000"/>
              <a:ext cx="982980" cy="879475"/>
              <a:chOff x="4075176" y="1143000"/>
              <a:chExt cx="982980" cy="879475"/>
            </a:xfrm>
            <a:grpFill/>
          </p:grpSpPr>
          <p:sp>
            <p:nvSpPr>
              <p:cNvPr id="89"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0"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71" name="Group 70"/>
            <p:cNvGrpSpPr/>
            <p:nvPr/>
          </p:nvGrpSpPr>
          <p:grpSpPr>
            <a:xfrm>
              <a:off x="4079748" y="1143000"/>
              <a:ext cx="982980" cy="879475"/>
              <a:chOff x="5218176" y="1143000"/>
              <a:chExt cx="982980" cy="879475"/>
            </a:xfrm>
            <a:grpFill/>
          </p:grpSpPr>
          <p:sp>
            <p:nvSpPr>
              <p:cNvPr id="87"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88"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a:t>
                </a:r>
                <a:r>
                  <a:rPr lang="en-US" sz="1000" spc="-10" dirty="0" smtClean="0">
                    <a:solidFill>
                      <a:srgbClr val="1F497D"/>
                    </a:solidFill>
                    <a:latin typeface="Arial"/>
                    <a:cs typeface="Arial"/>
                  </a:rPr>
                  <a:t>Modification </a:t>
                </a:r>
                <a:r>
                  <a:rPr lang="en-US" sz="1000" spc="-10" dirty="0">
                    <a:solidFill>
                      <a:srgbClr val="1F497D"/>
                    </a:solidFill>
                    <a:latin typeface="Arial"/>
                    <a:cs typeface="Arial"/>
                  </a:rPr>
                  <a:t>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72" name="Group 71"/>
            <p:cNvGrpSpPr/>
            <p:nvPr/>
          </p:nvGrpSpPr>
          <p:grpSpPr>
            <a:xfrm>
              <a:off x="5232654" y="1143000"/>
              <a:ext cx="982980" cy="879475"/>
              <a:chOff x="6408420" y="1143000"/>
              <a:chExt cx="982980" cy="879475"/>
            </a:xfrm>
            <a:grpFill/>
          </p:grpSpPr>
          <p:sp>
            <p:nvSpPr>
              <p:cNvPr id="85"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6"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73" name="Straight Arrow Connector 72"/>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6368034" y="1143000"/>
              <a:ext cx="982980" cy="879475"/>
              <a:chOff x="6408420" y="1143000"/>
              <a:chExt cx="982980" cy="879475"/>
            </a:xfrm>
            <a:grpFill/>
          </p:grpSpPr>
          <p:sp>
            <p:nvSpPr>
              <p:cNvPr id="8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4"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78" name="Straight Arrow Connector 77"/>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7547610" y="1143000"/>
              <a:ext cx="982980" cy="879475"/>
              <a:chOff x="6408420" y="1143000"/>
              <a:chExt cx="982980" cy="879475"/>
            </a:xfrm>
            <a:grpFill/>
          </p:grpSpPr>
          <p:sp>
            <p:nvSpPr>
              <p:cNvPr id="8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2"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AOD Review and Approve</a:t>
                </a:r>
                <a:endParaRPr sz="1000" dirty="0">
                  <a:latin typeface="Arial"/>
                  <a:cs typeface="Arial"/>
                </a:endParaRPr>
              </a:p>
            </p:txBody>
          </p:sp>
        </p:grpSp>
        <p:cxnSp>
          <p:nvCxnSpPr>
            <p:cNvPr id="80" name="Straight Arrow Connector 79"/>
            <p:cNvCxnSpPr/>
            <p:nvPr/>
          </p:nvCxnSpPr>
          <p:spPr>
            <a:xfrm>
              <a:off x="737616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1" name="object 25"/>
          <p:cNvSpPr/>
          <p:nvPr/>
        </p:nvSpPr>
        <p:spPr>
          <a:xfrm flipV="1">
            <a:off x="76200" y="4064786"/>
            <a:ext cx="2209800" cy="1295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42" name="Straight Arrow Connector 41"/>
          <p:cNvCxnSpPr/>
          <p:nvPr/>
        </p:nvCxnSpPr>
        <p:spPr>
          <a:xfrm flipH="1">
            <a:off x="2286000" y="4674386"/>
            <a:ext cx="257592" cy="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75117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9442201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7077"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01033" name="Picture 681" descr="C:\Users\ZZIMME~1\AppData\Local\Temp\SNAGHTML100a6db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54811" y="3613824"/>
            <a:ext cx="5834378" cy="30655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20" dirty="0" smtClean="0"/>
              <a:t>SC </a:t>
            </a:r>
            <a:r>
              <a:rPr lang="en-US" spc="-5" dirty="0" smtClean="0"/>
              <a:t>Initiates </a:t>
            </a:r>
            <a:r>
              <a:rPr lang="en-US" spc="-5" dirty="0"/>
              <a:t>a </a:t>
            </a:r>
            <a:r>
              <a:rPr lang="en-US" spc="-5" dirty="0" smtClean="0"/>
              <a:t>Modification</a:t>
            </a:r>
            <a:endParaRPr spc="-5" dirty="0"/>
          </a:p>
        </p:txBody>
      </p:sp>
      <p:sp>
        <p:nvSpPr>
          <p:cNvPr id="45" name="object 6"/>
          <p:cNvSpPr txBox="1"/>
          <p:nvPr/>
        </p:nvSpPr>
        <p:spPr>
          <a:xfrm>
            <a:off x="535940" y="2057400"/>
            <a:ext cx="7947659" cy="1354217"/>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4</a:t>
            </a:r>
            <a:r>
              <a:rPr lang="en-US" sz="1400" b="1" dirty="0">
                <a:solidFill>
                  <a:srgbClr val="091D5D"/>
                </a:solidFill>
                <a:latin typeface="Arial"/>
                <a:cs typeface="Arial"/>
              </a:rPr>
              <a:t>:</a:t>
            </a:r>
            <a:r>
              <a:rPr lang="en-US" sz="1400" b="1" spc="-5" dirty="0">
                <a:solidFill>
                  <a:srgbClr val="091D5D"/>
                </a:solidFill>
                <a:latin typeface="Arial"/>
                <a:cs typeface="Arial"/>
              </a:rPr>
              <a:t> Complete </a:t>
            </a:r>
            <a:r>
              <a:rPr lang="en-US" sz="1400" b="1" spc="-5" dirty="0" smtClean="0">
                <a:solidFill>
                  <a:srgbClr val="091D5D"/>
                </a:solidFill>
                <a:latin typeface="Arial"/>
                <a:cs typeface="Arial"/>
              </a:rPr>
              <a:t>Modification </a:t>
            </a:r>
            <a:r>
              <a:rPr lang="en-US" sz="1400" b="1" spc="-5" dirty="0">
                <a:solidFill>
                  <a:srgbClr val="091D5D"/>
                </a:solidFill>
                <a:latin typeface="Arial"/>
                <a:cs typeface="Arial"/>
              </a:rPr>
              <a:t>of Element</a:t>
            </a:r>
          </a:p>
          <a:p>
            <a:pPr marL="12700">
              <a:lnSpc>
                <a:spcPct val="100000"/>
              </a:lnSpc>
            </a:pPr>
            <a:endParaRPr lang="en-US" sz="1200" b="1" spc="-5" dirty="0" smtClean="0">
              <a:solidFill>
                <a:srgbClr val="091D5D"/>
              </a:solidFill>
              <a:latin typeface="Arial"/>
              <a:cs typeface="Arial"/>
            </a:endParaRPr>
          </a:p>
          <a:p>
            <a:pPr marL="12700">
              <a:lnSpc>
                <a:spcPct val="100000"/>
              </a:lnSpc>
            </a:pPr>
            <a:r>
              <a:rPr lang="en-US" sz="1400" i="1" dirty="0" smtClean="0">
                <a:solidFill>
                  <a:srgbClr val="091D5D"/>
                </a:solidFill>
                <a:latin typeface="Arial"/>
                <a:cs typeface="Arial"/>
              </a:rPr>
              <a:t>A.) Goals</a:t>
            </a:r>
            <a:endParaRPr lang="en-US" sz="1400" i="1" dirty="0">
              <a:solidFill>
                <a:srgbClr val="091D5D"/>
              </a:solidFill>
              <a:latin typeface="Arial"/>
              <a:cs typeface="Arial"/>
            </a:endParaRPr>
          </a:p>
          <a:p>
            <a:pPr marL="12700">
              <a:lnSpc>
                <a:spcPct val="100000"/>
              </a:lnSpc>
            </a:pPr>
            <a:r>
              <a:rPr lang="en-US" sz="1400" dirty="0">
                <a:solidFill>
                  <a:srgbClr val="091D5D"/>
                </a:solidFill>
                <a:latin typeface="Arial"/>
                <a:cs typeface="Arial"/>
              </a:rPr>
              <a:t>Option </a:t>
            </a:r>
            <a:r>
              <a:rPr lang="en-US" sz="1400" dirty="0" smtClean="0">
                <a:solidFill>
                  <a:srgbClr val="091D5D"/>
                </a:solidFill>
                <a:latin typeface="Arial"/>
                <a:cs typeface="Arial"/>
              </a:rPr>
              <a:t>3: Delete Goal</a:t>
            </a:r>
          </a:p>
          <a:p>
            <a:pPr marL="12700">
              <a:lnSpc>
                <a:spcPct val="100000"/>
              </a:lnSpc>
            </a:pPr>
            <a:endParaRPr lang="en-US" sz="800" dirty="0">
              <a:solidFill>
                <a:srgbClr val="091D5D"/>
              </a:solidFill>
              <a:latin typeface="Arial"/>
              <a:cs typeface="Arial"/>
            </a:endParaRPr>
          </a:p>
          <a:p>
            <a:pPr marL="12700"/>
            <a:r>
              <a:rPr lang="en-US" sz="1400" dirty="0" smtClean="0">
                <a:solidFill>
                  <a:srgbClr val="091D5D"/>
                </a:solidFill>
                <a:latin typeface="Arial"/>
                <a:cs typeface="Arial"/>
              </a:rPr>
              <a:t>Click “Delete Goal.”</a:t>
            </a:r>
          </a:p>
          <a:p>
            <a:pPr marL="12700">
              <a:lnSpc>
                <a:spcPct val="100000"/>
              </a:lnSpc>
            </a:pPr>
            <a:endParaRPr lang="en-US" sz="1200" dirty="0" smtClean="0">
              <a:latin typeface="Arial"/>
              <a:cs typeface="Arial"/>
            </a:endParaRPr>
          </a:p>
        </p:txBody>
      </p:sp>
      <p:sp>
        <p:nvSpPr>
          <p:cNvPr id="5" name="Slide Number Placeholder 4"/>
          <p:cNvSpPr>
            <a:spLocks noGrp="1"/>
          </p:cNvSpPr>
          <p:nvPr>
            <p:ph type="sldNum" sz="quarter" idx="4"/>
          </p:nvPr>
        </p:nvSpPr>
        <p:spPr/>
        <p:txBody>
          <a:bodyPr/>
          <a:lstStyle/>
          <a:p>
            <a:pPr algn="r"/>
            <a:fld id="{93CA38EC-34E5-412A-90B1-E05B44BCB646}" type="slidenum">
              <a:rPr lang="en-US" smtClean="0"/>
              <a:pPr algn="r"/>
              <a:t>43</a:t>
            </a:fld>
            <a:endParaRPr lang="en-US" dirty="0"/>
          </a:p>
        </p:txBody>
      </p:sp>
      <p:grpSp>
        <p:nvGrpSpPr>
          <p:cNvPr id="67" name="Group 66"/>
          <p:cNvGrpSpPr/>
          <p:nvPr/>
        </p:nvGrpSpPr>
        <p:grpSpPr>
          <a:xfrm>
            <a:off x="613410" y="1066800"/>
            <a:ext cx="7917180" cy="880999"/>
            <a:chOff x="613410" y="1143000"/>
            <a:chExt cx="7917180" cy="880999"/>
          </a:xfrm>
          <a:noFill/>
        </p:grpSpPr>
        <p:grpSp>
          <p:nvGrpSpPr>
            <p:cNvPr id="68" name="Group 67"/>
            <p:cNvGrpSpPr/>
            <p:nvPr/>
          </p:nvGrpSpPr>
          <p:grpSpPr>
            <a:xfrm>
              <a:off x="613410" y="1144524"/>
              <a:ext cx="982980" cy="879475"/>
              <a:chOff x="1789176" y="1144524"/>
              <a:chExt cx="982980" cy="879475"/>
            </a:xfrm>
            <a:grpFill/>
          </p:grpSpPr>
          <p:sp>
            <p:nvSpPr>
              <p:cNvPr id="93"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4"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69" name="Group 68"/>
            <p:cNvGrpSpPr/>
            <p:nvPr/>
          </p:nvGrpSpPr>
          <p:grpSpPr>
            <a:xfrm>
              <a:off x="1766316" y="1143000"/>
              <a:ext cx="990600" cy="879475"/>
              <a:chOff x="2971800" y="1143000"/>
              <a:chExt cx="990600" cy="879475"/>
            </a:xfrm>
            <a:grpFill/>
          </p:grpSpPr>
          <p:sp>
            <p:nvSpPr>
              <p:cNvPr id="91"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2"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a:t>
                </a:r>
                <a:r>
                  <a:rPr lang="en-US" sz="1000" spc="-15" dirty="0" smtClean="0">
                    <a:solidFill>
                      <a:srgbClr val="1F497D"/>
                    </a:solidFill>
                    <a:latin typeface="Arial"/>
                    <a:cs typeface="Arial"/>
                  </a:rPr>
                  <a:t>Modification” </a:t>
                </a:r>
                <a:r>
                  <a:rPr lang="en-US" sz="1000" spc="-15" dirty="0">
                    <a:solidFill>
                      <a:srgbClr val="1F497D"/>
                    </a:solidFill>
                    <a:latin typeface="Arial"/>
                    <a:cs typeface="Arial"/>
                  </a:rPr>
                  <a:t>&amp;</a:t>
                </a:r>
              </a:p>
              <a:p>
                <a:pPr algn="ctr"/>
                <a:r>
                  <a:rPr lang="en-US" sz="1000" spc="-10" dirty="0">
                    <a:solidFill>
                      <a:srgbClr val="1F497D"/>
                    </a:solidFill>
                    <a:latin typeface="Arial"/>
                    <a:cs typeface="Arial"/>
                  </a:rPr>
                  <a:t>Enter </a:t>
                </a:r>
                <a:r>
                  <a:rPr lang="en-US" sz="1000" spc="-10" dirty="0" smtClean="0">
                    <a:solidFill>
                      <a:srgbClr val="1F497D"/>
                    </a:solidFill>
                    <a:latin typeface="Arial"/>
                    <a:cs typeface="Arial"/>
                  </a:rPr>
                  <a:t>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p:txBody>
          </p:sp>
        </p:grpSp>
        <p:grpSp>
          <p:nvGrpSpPr>
            <p:cNvPr id="70" name="Group 69"/>
            <p:cNvGrpSpPr/>
            <p:nvPr/>
          </p:nvGrpSpPr>
          <p:grpSpPr>
            <a:xfrm>
              <a:off x="2926842" y="1143000"/>
              <a:ext cx="982980" cy="879475"/>
              <a:chOff x="4075176" y="1143000"/>
              <a:chExt cx="982980" cy="879475"/>
            </a:xfrm>
            <a:grpFill/>
          </p:grpSpPr>
          <p:sp>
            <p:nvSpPr>
              <p:cNvPr id="89"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0"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71" name="Group 70"/>
            <p:cNvGrpSpPr/>
            <p:nvPr/>
          </p:nvGrpSpPr>
          <p:grpSpPr>
            <a:xfrm>
              <a:off x="4079748" y="1143000"/>
              <a:ext cx="982980" cy="879475"/>
              <a:chOff x="5218176" y="1143000"/>
              <a:chExt cx="982980" cy="879475"/>
            </a:xfrm>
            <a:grpFill/>
          </p:grpSpPr>
          <p:sp>
            <p:nvSpPr>
              <p:cNvPr id="87"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88"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a:t>
                </a:r>
                <a:r>
                  <a:rPr lang="en-US" sz="1000" spc="-10" dirty="0" smtClean="0">
                    <a:solidFill>
                      <a:srgbClr val="1F497D"/>
                    </a:solidFill>
                    <a:latin typeface="Arial"/>
                    <a:cs typeface="Arial"/>
                  </a:rPr>
                  <a:t>Modification </a:t>
                </a:r>
                <a:r>
                  <a:rPr lang="en-US" sz="1000" spc="-10" dirty="0">
                    <a:solidFill>
                      <a:srgbClr val="1F497D"/>
                    </a:solidFill>
                    <a:latin typeface="Arial"/>
                    <a:cs typeface="Arial"/>
                  </a:rPr>
                  <a:t>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72" name="Group 71"/>
            <p:cNvGrpSpPr/>
            <p:nvPr/>
          </p:nvGrpSpPr>
          <p:grpSpPr>
            <a:xfrm>
              <a:off x="5232654" y="1143000"/>
              <a:ext cx="982980" cy="879475"/>
              <a:chOff x="6408420" y="1143000"/>
              <a:chExt cx="982980" cy="879475"/>
            </a:xfrm>
            <a:grpFill/>
          </p:grpSpPr>
          <p:sp>
            <p:nvSpPr>
              <p:cNvPr id="85"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6"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73" name="Straight Arrow Connector 72"/>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6368034" y="1143000"/>
              <a:ext cx="982980" cy="879475"/>
              <a:chOff x="6408420" y="1143000"/>
              <a:chExt cx="982980" cy="879475"/>
            </a:xfrm>
            <a:grpFill/>
          </p:grpSpPr>
          <p:sp>
            <p:nvSpPr>
              <p:cNvPr id="8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4"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78" name="Straight Arrow Connector 77"/>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7547610" y="1143000"/>
              <a:ext cx="982980" cy="879475"/>
              <a:chOff x="6408420" y="1143000"/>
              <a:chExt cx="982980" cy="879475"/>
            </a:xfrm>
            <a:grpFill/>
          </p:grpSpPr>
          <p:sp>
            <p:nvSpPr>
              <p:cNvPr id="8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2"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AOD Review and Approve</a:t>
                </a:r>
                <a:endParaRPr sz="1000" dirty="0">
                  <a:latin typeface="Arial"/>
                  <a:cs typeface="Arial"/>
                </a:endParaRPr>
              </a:p>
            </p:txBody>
          </p:sp>
        </p:grpSp>
        <p:cxnSp>
          <p:nvCxnSpPr>
            <p:cNvPr id="80" name="Straight Arrow Connector 79"/>
            <p:cNvCxnSpPr/>
            <p:nvPr/>
          </p:nvCxnSpPr>
          <p:spPr>
            <a:xfrm>
              <a:off x="737616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2" name="object 25"/>
          <p:cNvSpPr/>
          <p:nvPr/>
        </p:nvSpPr>
        <p:spPr>
          <a:xfrm>
            <a:off x="4419600" y="4876800"/>
            <a:ext cx="457200" cy="152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pic>
        <p:nvPicPr>
          <p:cNvPr id="4" name="Picture 3"/>
          <p:cNvPicPr>
            <a:picLocks noChangeAspect="1"/>
          </p:cNvPicPr>
          <p:nvPr/>
        </p:nvPicPr>
        <p:blipFill>
          <a:blip r:embed="rId8"/>
          <a:stretch>
            <a:fillRect/>
          </a:stretch>
        </p:blipFill>
        <p:spPr>
          <a:xfrm>
            <a:off x="7633563" y="4782093"/>
            <a:ext cx="963368" cy="284632"/>
          </a:xfrm>
          <a:prstGeom prst="rect">
            <a:avLst/>
          </a:prstGeom>
        </p:spPr>
      </p:pic>
      <p:sp>
        <p:nvSpPr>
          <p:cNvPr id="43" name="object 25"/>
          <p:cNvSpPr/>
          <p:nvPr/>
        </p:nvSpPr>
        <p:spPr>
          <a:xfrm>
            <a:off x="7543800" y="4724400"/>
            <a:ext cx="1143000" cy="3810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44" name="Straight Arrow Connector 43"/>
          <p:cNvCxnSpPr/>
          <p:nvPr/>
        </p:nvCxnSpPr>
        <p:spPr>
          <a:xfrm>
            <a:off x="4876800" y="4953000"/>
            <a:ext cx="2667000" cy="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9"/>
          <a:stretch>
            <a:fillRect/>
          </a:stretch>
        </p:blipFill>
        <p:spPr>
          <a:xfrm>
            <a:off x="1316348" y="5257800"/>
            <a:ext cx="1960252" cy="1120150"/>
          </a:xfrm>
          <a:prstGeom prst="rect">
            <a:avLst/>
          </a:prstGeom>
          <a:ln w="38100">
            <a:solidFill>
              <a:srgbClr val="00B0F0"/>
            </a:solidFill>
          </a:ln>
        </p:spPr>
      </p:pic>
      <p:sp>
        <p:nvSpPr>
          <p:cNvPr id="41" name="object 25"/>
          <p:cNvSpPr/>
          <p:nvPr/>
        </p:nvSpPr>
        <p:spPr>
          <a:xfrm>
            <a:off x="1828800" y="4277868"/>
            <a:ext cx="914400" cy="588264"/>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46" name="Straight Arrow Connector 45"/>
          <p:cNvCxnSpPr/>
          <p:nvPr/>
        </p:nvCxnSpPr>
        <p:spPr>
          <a:xfrm>
            <a:off x="2209800" y="4876800"/>
            <a:ext cx="0" cy="3810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64903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9915239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4004"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20" dirty="0" smtClean="0"/>
              <a:t>SC </a:t>
            </a:r>
            <a:r>
              <a:rPr lang="en-US" spc="-5" dirty="0" smtClean="0"/>
              <a:t>Initiates </a:t>
            </a:r>
            <a:r>
              <a:rPr lang="en-US" spc="-5" dirty="0"/>
              <a:t>a </a:t>
            </a:r>
            <a:r>
              <a:rPr lang="en-US" spc="-5" dirty="0" smtClean="0"/>
              <a:t>Modification</a:t>
            </a:r>
            <a:endParaRPr spc="-5" dirty="0"/>
          </a:p>
        </p:txBody>
      </p:sp>
      <p:sp>
        <p:nvSpPr>
          <p:cNvPr id="45" name="object 6"/>
          <p:cNvSpPr txBox="1"/>
          <p:nvPr/>
        </p:nvSpPr>
        <p:spPr>
          <a:xfrm>
            <a:off x="535940" y="2057400"/>
            <a:ext cx="7947659" cy="1384995"/>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4</a:t>
            </a:r>
            <a:r>
              <a:rPr lang="en-US" sz="1400" b="1" dirty="0">
                <a:solidFill>
                  <a:srgbClr val="091D5D"/>
                </a:solidFill>
                <a:latin typeface="Arial"/>
                <a:cs typeface="Arial"/>
              </a:rPr>
              <a:t>:</a:t>
            </a:r>
            <a:r>
              <a:rPr lang="en-US" sz="1400" b="1" spc="-5" dirty="0">
                <a:solidFill>
                  <a:srgbClr val="091D5D"/>
                </a:solidFill>
                <a:latin typeface="Arial"/>
                <a:cs typeface="Arial"/>
              </a:rPr>
              <a:t> Complete </a:t>
            </a:r>
            <a:r>
              <a:rPr lang="en-US" sz="1400" b="1" spc="-5" dirty="0" smtClean="0">
                <a:solidFill>
                  <a:srgbClr val="091D5D"/>
                </a:solidFill>
                <a:latin typeface="Arial"/>
                <a:cs typeface="Arial"/>
              </a:rPr>
              <a:t>Modification </a:t>
            </a:r>
            <a:r>
              <a:rPr lang="en-US" sz="1400" b="1" spc="-5" dirty="0">
                <a:solidFill>
                  <a:srgbClr val="091D5D"/>
                </a:solidFill>
                <a:latin typeface="Arial"/>
                <a:cs typeface="Arial"/>
              </a:rPr>
              <a:t>of Element</a:t>
            </a:r>
          </a:p>
          <a:p>
            <a:pPr marL="12700">
              <a:lnSpc>
                <a:spcPct val="100000"/>
              </a:lnSpc>
            </a:pPr>
            <a:endParaRPr lang="en-US" sz="1200" b="1" spc="-5" dirty="0" smtClean="0">
              <a:solidFill>
                <a:srgbClr val="091D5D"/>
              </a:solidFill>
              <a:latin typeface="Arial"/>
              <a:cs typeface="Arial"/>
            </a:endParaRPr>
          </a:p>
          <a:p>
            <a:pPr marL="12700">
              <a:lnSpc>
                <a:spcPct val="100000"/>
              </a:lnSpc>
            </a:pPr>
            <a:r>
              <a:rPr lang="en-US" sz="1400" i="1" dirty="0" smtClean="0">
                <a:solidFill>
                  <a:srgbClr val="091D5D"/>
                </a:solidFill>
                <a:latin typeface="Arial"/>
                <a:cs typeface="Arial"/>
              </a:rPr>
              <a:t>A.) Goals</a:t>
            </a:r>
            <a:endParaRPr lang="en-US" sz="1400" i="1" dirty="0">
              <a:solidFill>
                <a:srgbClr val="091D5D"/>
              </a:solidFill>
              <a:latin typeface="Arial"/>
              <a:cs typeface="Arial"/>
            </a:endParaRPr>
          </a:p>
          <a:p>
            <a:pPr marL="12700">
              <a:lnSpc>
                <a:spcPct val="100000"/>
              </a:lnSpc>
            </a:pPr>
            <a:r>
              <a:rPr lang="en-US" sz="1400" dirty="0">
                <a:solidFill>
                  <a:srgbClr val="091D5D"/>
                </a:solidFill>
                <a:latin typeface="Arial"/>
                <a:cs typeface="Arial"/>
              </a:rPr>
              <a:t>Option </a:t>
            </a:r>
            <a:r>
              <a:rPr lang="en-US" sz="1400" dirty="0" smtClean="0">
                <a:solidFill>
                  <a:srgbClr val="091D5D"/>
                </a:solidFill>
                <a:latin typeface="Arial"/>
                <a:cs typeface="Arial"/>
              </a:rPr>
              <a:t>3: Delete Goal</a:t>
            </a:r>
          </a:p>
          <a:p>
            <a:pPr marL="12700">
              <a:lnSpc>
                <a:spcPct val="100000"/>
              </a:lnSpc>
            </a:pPr>
            <a:endParaRPr lang="en-US" sz="800" dirty="0">
              <a:solidFill>
                <a:srgbClr val="091D5D"/>
              </a:solidFill>
              <a:latin typeface="Arial"/>
              <a:cs typeface="Arial"/>
            </a:endParaRPr>
          </a:p>
          <a:p>
            <a:pPr marL="12700"/>
            <a:r>
              <a:rPr lang="en-US" sz="1400" dirty="0" smtClean="0">
                <a:solidFill>
                  <a:srgbClr val="091D5D"/>
                </a:solidFill>
                <a:latin typeface="Arial"/>
                <a:cs typeface="Arial"/>
              </a:rPr>
              <a:t>The system will display a pop-up Confirmation Message. Click “Yes.”</a:t>
            </a:r>
          </a:p>
          <a:p>
            <a:pPr marL="12700">
              <a:lnSpc>
                <a:spcPct val="100000"/>
              </a:lnSpc>
            </a:pPr>
            <a:endParaRPr lang="en-US" sz="1400" dirty="0" smtClean="0">
              <a:latin typeface="Arial"/>
              <a:cs typeface="Arial"/>
            </a:endParaRPr>
          </a:p>
        </p:txBody>
      </p:sp>
      <p:sp>
        <p:nvSpPr>
          <p:cNvPr id="5" name="Slide Number Placeholder 4"/>
          <p:cNvSpPr>
            <a:spLocks noGrp="1"/>
          </p:cNvSpPr>
          <p:nvPr>
            <p:ph type="sldNum" sz="quarter" idx="4"/>
          </p:nvPr>
        </p:nvSpPr>
        <p:spPr/>
        <p:txBody>
          <a:bodyPr/>
          <a:lstStyle/>
          <a:p>
            <a:pPr algn="r"/>
            <a:fld id="{93CA38EC-34E5-412A-90B1-E05B44BCB646}" type="slidenum">
              <a:rPr lang="en-US" smtClean="0"/>
              <a:pPr algn="r"/>
              <a:t>44</a:t>
            </a:fld>
            <a:endParaRPr lang="en-US" dirty="0"/>
          </a:p>
        </p:txBody>
      </p:sp>
      <p:grpSp>
        <p:nvGrpSpPr>
          <p:cNvPr id="67" name="Group 66"/>
          <p:cNvGrpSpPr/>
          <p:nvPr/>
        </p:nvGrpSpPr>
        <p:grpSpPr>
          <a:xfrm>
            <a:off x="613410" y="1066800"/>
            <a:ext cx="7917180" cy="923330"/>
            <a:chOff x="613410" y="1143000"/>
            <a:chExt cx="7917180" cy="923330"/>
          </a:xfrm>
          <a:noFill/>
        </p:grpSpPr>
        <p:grpSp>
          <p:nvGrpSpPr>
            <p:cNvPr id="68" name="Group 67"/>
            <p:cNvGrpSpPr/>
            <p:nvPr/>
          </p:nvGrpSpPr>
          <p:grpSpPr>
            <a:xfrm>
              <a:off x="613410" y="1144524"/>
              <a:ext cx="982980" cy="879475"/>
              <a:chOff x="1789176" y="1144524"/>
              <a:chExt cx="982980" cy="879475"/>
            </a:xfrm>
            <a:grpFill/>
          </p:grpSpPr>
          <p:sp>
            <p:nvSpPr>
              <p:cNvPr id="93"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4"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69" name="Group 68"/>
            <p:cNvGrpSpPr/>
            <p:nvPr/>
          </p:nvGrpSpPr>
          <p:grpSpPr>
            <a:xfrm>
              <a:off x="1766316" y="1143000"/>
              <a:ext cx="990600" cy="923330"/>
              <a:chOff x="2971800" y="1143000"/>
              <a:chExt cx="990600" cy="923330"/>
            </a:xfrm>
            <a:grpFill/>
          </p:grpSpPr>
          <p:sp>
            <p:nvSpPr>
              <p:cNvPr id="91"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2"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a:t>
                </a:r>
                <a:r>
                  <a:rPr lang="en-US" sz="1000" spc="-15" dirty="0" smtClean="0">
                    <a:solidFill>
                      <a:srgbClr val="1F497D"/>
                    </a:solidFill>
                    <a:latin typeface="Arial"/>
                    <a:cs typeface="Arial"/>
                  </a:rPr>
                  <a:t>Modification” </a:t>
                </a:r>
                <a:r>
                  <a:rPr lang="en-US" sz="1000" spc="-15" dirty="0">
                    <a:solidFill>
                      <a:srgbClr val="1F497D"/>
                    </a:solidFill>
                    <a:latin typeface="Arial"/>
                    <a:cs typeface="Arial"/>
                  </a:rPr>
                  <a:t>&amp;</a:t>
                </a:r>
              </a:p>
              <a:p>
                <a:pPr algn="ctr"/>
                <a:r>
                  <a:rPr lang="en-US" sz="1000" spc="-10" dirty="0">
                    <a:solidFill>
                      <a:srgbClr val="1F497D"/>
                    </a:solidFill>
                    <a:latin typeface="Arial"/>
                    <a:cs typeface="Arial"/>
                  </a:rPr>
                  <a:t>Enter </a:t>
                </a:r>
                <a:r>
                  <a:rPr lang="en-US" sz="1000" spc="-10" dirty="0" smtClean="0">
                    <a:solidFill>
                      <a:srgbClr val="1F497D"/>
                    </a:solidFill>
                    <a:latin typeface="Arial"/>
                    <a:cs typeface="Arial"/>
                  </a:rPr>
                  <a:t>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70" name="Group 69"/>
            <p:cNvGrpSpPr/>
            <p:nvPr/>
          </p:nvGrpSpPr>
          <p:grpSpPr>
            <a:xfrm>
              <a:off x="2926842" y="1143000"/>
              <a:ext cx="982980" cy="879475"/>
              <a:chOff x="4075176" y="1143000"/>
              <a:chExt cx="982980" cy="879475"/>
            </a:xfrm>
            <a:grpFill/>
          </p:grpSpPr>
          <p:sp>
            <p:nvSpPr>
              <p:cNvPr id="89"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0"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71" name="Group 70"/>
            <p:cNvGrpSpPr/>
            <p:nvPr/>
          </p:nvGrpSpPr>
          <p:grpSpPr>
            <a:xfrm>
              <a:off x="4079748" y="1143000"/>
              <a:ext cx="982980" cy="879475"/>
              <a:chOff x="5218176" y="1143000"/>
              <a:chExt cx="982980" cy="879475"/>
            </a:xfrm>
            <a:grpFill/>
          </p:grpSpPr>
          <p:sp>
            <p:nvSpPr>
              <p:cNvPr id="87"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88"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a:t>
                </a:r>
                <a:r>
                  <a:rPr lang="en-US" sz="1000" spc="-10" dirty="0" smtClean="0">
                    <a:solidFill>
                      <a:srgbClr val="1F497D"/>
                    </a:solidFill>
                    <a:latin typeface="Arial"/>
                    <a:cs typeface="Arial"/>
                  </a:rPr>
                  <a:t>Modification </a:t>
                </a:r>
                <a:r>
                  <a:rPr lang="en-US" sz="1000" spc="-10" dirty="0">
                    <a:solidFill>
                      <a:srgbClr val="1F497D"/>
                    </a:solidFill>
                    <a:latin typeface="Arial"/>
                    <a:cs typeface="Arial"/>
                  </a:rPr>
                  <a:t>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72" name="Group 71"/>
            <p:cNvGrpSpPr/>
            <p:nvPr/>
          </p:nvGrpSpPr>
          <p:grpSpPr>
            <a:xfrm>
              <a:off x="5232654" y="1143000"/>
              <a:ext cx="982980" cy="879475"/>
              <a:chOff x="6408420" y="1143000"/>
              <a:chExt cx="982980" cy="879475"/>
            </a:xfrm>
            <a:grpFill/>
          </p:grpSpPr>
          <p:sp>
            <p:nvSpPr>
              <p:cNvPr id="85"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6"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73" name="Straight Arrow Connector 72"/>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6368034" y="1143000"/>
              <a:ext cx="982980" cy="879475"/>
              <a:chOff x="6408420" y="1143000"/>
              <a:chExt cx="982980" cy="879475"/>
            </a:xfrm>
            <a:grpFill/>
          </p:grpSpPr>
          <p:sp>
            <p:nvSpPr>
              <p:cNvPr id="8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4"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78" name="Straight Arrow Connector 77"/>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7547610" y="1143000"/>
              <a:ext cx="982980" cy="879475"/>
              <a:chOff x="6408420" y="1143000"/>
              <a:chExt cx="982980" cy="879475"/>
            </a:xfrm>
            <a:grpFill/>
          </p:grpSpPr>
          <p:sp>
            <p:nvSpPr>
              <p:cNvPr id="8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2"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AOD Review and Approve</a:t>
                </a:r>
                <a:endParaRPr sz="1000" dirty="0">
                  <a:latin typeface="Arial"/>
                  <a:cs typeface="Arial"/>
                </a:endParaRPr>
              </a:p>
            </p:txBody>
          </p:sp>
        </p:grpSp>
        <p:cxnSp>
          <p:nvCxnSpPr>
            <p:cNvPr id="80" name="Straight Arrow Connector 79"/>
            <p:cNvCxnSpPr/>
            <p:nvPr/>
          </p:nvCxnSpPr>
          <p:spPr>
            <a:xfrm>
              <a:off x="737616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00011" name="Picture 683" descr="C:\Users\ZZIMME~1\AppData\Local\Temp\SNAGHTML100caf9b.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54811" y="3651635"/>
            <a:ext cx="5834378" cy="30539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0" name="object 25"/>
          <p:cNvSpPr/>
          <p:nvPr/>
        </p:nvSpPr>
        <p:spPr>
          <a:xfrm>
            <a:off x="2789582" y="4962317"/>
            <a:ext cx="3611218" cy="485693"/>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42" name="Straight Arrow Connector 41"/>
          <p:cNvCxnSpPr>
            <a:endCxn id="9" idx="2"/>
          </p:cNvCxnSpPr>
          <p:nvPr/>
        </p:nvCxnSpPr>
        <p:spPr>
          <a:xfrm flipV="1">
            <a:off x="4572000" y="4551040"/>
            <a:ext cx="0" cy="439771"/>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8"/>
          <a:stretch>
            <a:fillRect/>
          </a:stretch>
        </p:blipFill>
        <p:spPr>
          <a:xfrm>
            <a:off x="1142792" y="3581400"/>
            <a:ext cx="6858416" cy="969640"/>
          </a:xfrm>
          <a:prstGeom prst="rect">
            <a:avLst/>
          </a:prstGeom>
        </p:spPr>
      </p:pic>
      <p:sp>
        <p:nvSpPr>
          <p:cNvPr id="41" name="object 25"/>
          <p:cNvSpPr/>
          <p:nvPr/>
        </p:nvSpPr>
        <p:spPr>
          <a:xfrm>
            <a:off x="1143000" y="3581400"/>
            <a:ext cx="6858000" cy="914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Tree>
    <p:extLst>
      <p:ext uri="{BB962C8B-B14F-4D97-AF65-F5344CB8AC3E}">
        <p14:creationId xmlns:p14="http://schemas.microsoft.com/office/powerpoint/2010/main" val="21425082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1680980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4238"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20" dirty="0" smtClean="0"/>
              <a:t>SC </a:t>
            </a:r>
            <a:r>
              <a:rPr lang="en-US" spc="-5" dirty="0" smtClean="0"/>
              <a:t>Initiates </a:t>
            </a:r>
            <a:r>
              <a:rPr lang="en-US" spc="-5" dirty="0"/>
              <a:t>a </a:t>
            </a:r>
            <a:r>
              <a:rPr lang="en-US" spc="-5" dirty="0" smtClean="0"/>
              <a:t>Modification</a:t>
            </a:r>
            <a:endParaRPr spc="-5" dirty="0"/>
          </a:p>
        </p:txBody>
      </p:sp>
      <p:sp>
        <p:nvSpPr>
          <p:cNvPr id="45" name="object 6"/>
          <p:cNvSpPr txBox="1"/>
          <p:nvPr/>
        </p:nvSpPr>
        <p:spPr>
          <a:xfrm>
            <a:off x="535940" y="2057400"/>
            <a:ext cx="7947659" cy="1354217"/>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4</a:t>
            </a:r>
            <a:r>
              <a:rPr lang="en-US" sz="1400" b="1" dirty="0">
                <a:solidFill>
                  <a:srgbClr val="091D5D"/>
                </a:solidFill>
                <a:latin typeface="Arial"/>
                <a:cs typeface="Arial"/>
              </a:rPr>
              <a:t>:</a:t>
            </a:r>
            <a:r>
              <a:rPr lang="en-US" sz="1400" b="1" spc="-5" dirty="0">
                <a:solidFill>
                  <a:srgbClr val="091D5D"/>
                </a:solidFill>
                <a:latin typeface="Arial"/>
                <a:cs typeface="Arial"/>
              </a:rPr>
              <a:t> Complete </a:t>
            </a:r>
            <a:r>
              <a:rPr lang="en-US" sz="1400" b="1" spc="-5" dirty="0" smtClean="0">
                <a:solidFill>
                  <a:srgbClr val="091D5D"/>
                </a:solidFill>
                <a:latin typeface="Arial"/>
                <a:cs typeface="Arial"/>
              </a:rPr>
              <a:t>Modification </a:t>
            </a:r>
            <a:r>
              <a:rPr lang="en-US" sz="1400" b="1" spc="-5" dirty="0">
                <a:solidFill>
                  <a:srgbClr val="091D5D"/>
                </a:solidFill>
                <a:latin typeface="Arial"/>
                <a:cs typeface="Arial"/>
              </a:rPr>
              <a:t>of Element</a:t>
            </a:r>
          </a:p>
          <a:p>
            <a:pPr marL="12700">
              <a:lnSpc>
                <a:spcPct val="100000"/>
              </a:lnSpc>
            </a:pPr>
            <a:endParaRPr lang="en-US" sz="1200" b="1" spc="-5" dirty="0" smtClean="0">
              <a:solidFill>
                <a:srgbClr val="091D5D"/>
              </a:solidFill>
              <a:latin typeface="Arial"/>
              <a:cs typeface="Arial"/>
            </a:endParaRPr>
          </a:p>
          <a:p>
            <a:pPr marL="12700">
              <a:lnSpc>
                <a:spcPct val="100000"/>
              </a:lnSpc>
            </a:pPr>
            <a:r>
              <a:rPr lang="en-US" sz="1400" i="1" dirty="0" smtClean="0">
                <a:solidFill>
                  <a:srgbClr val="091D5D"/>
                </a:solidFill>
                <a:latin typeface="Arial"/>
                <a:cs typeface="Arial"/>
              </a:rPr>
              <a:t>A.) Goals</a:t>
            </a:r>
            <a:endParaRPr lang="en-US" sz="1400" i="1" dirty="0">
              <a:solidFill>
                <a:srgbClr val="091D5D"/>
              </a:solidFill>
              <a:latin typeface="Arial"/>
              <a:cs typeface="Arial"/>
            </a:endParaRPr>
          </a:p>
          <a:p>
            <a:pPr marL="12700">
              <a:lnSpc>
                <a:spcPct val="100000"/>
              </a:lnSpc>
            </a:pPr>
            <a:r>
              <a:rPr lang="en-US" sz="1400" dirty="0">
                <a:solidFill>
                  <a:srgbClr val="091D5D"/>
                </a:solidFill>
                <a:latin typeface="Arial"/>
                <a:cs typeface="Arial"/>
              </a:rPr>
              <a:t>Option </a:t>
            </a:r>
            <a:r>
              <a:rPr lang="en-US" sz="1400" dirty="0" smtClean="0">
                <a:solidFill>
                  <a:srgbClr val="091D5D"/>
                </a:solidFill>
                <a:latin typeface="Arial"/>
                <a:cs typeface="Arial"/>
              </a:rPr>
              <a:t>3: Delete Goal</a:t>
            </a:r>
          </a:p>
          <a:p>
            <a:pPr marL="12700">
              <a:lnSpc>
                <a:spcPct val="100000"/>
              </a:lnSpc>
            </a:pPr>
            <a:endParaRPr lang="en-US" sz="800" dirty="0">
              <a:solidFill>
                <a:srgbClr val="091D5D"/>
              </a:solidFill>
              <a:latin typeface="Arial"/>
              <a:cs typeface="Arial"/>
            </a:endParaRPr>
          </a:p>
          <a:p>
            <a:pPr marL="12700"/>
            <a:r>
              <a:rPr lang="en-US" sz="1400" dirty="0" smtClean="0">
                <a:solidFill>
                  <a:srgbClr val="091D5D"/>
                </a:solidFill>
                <a:latin typeface="Arial"/>
                <a:cs typeface="Arial"/>
              </a:rPr>
              <a:t>The system will return to the Modify Goals screen. The goal will no longer appear.</a:t>
            </a:r>
          </a:p>
          <a:p>
            <a:pPr marL="12700">
              <a:lnSpc>
                <a:spcPct val="100000"/>
              </a:lnSpc>
            </a:pPr>
            <a:endParaRPr lang="en-US" sz="1200" dirty="0" smtClean="0">
              <a:latin typeface="Arial"/>
              <a:cs typeface="Arial"/>
            </a:endParaRPr>
          </a:p>
        </p:txBody>
      </p:sp>
      <p:sp>
        <p:nvSpPr>
          <p:cNvPr id="5" name="Slide Number Placeholder 4"/>
          <p:cNvSpPr>
            <a:spLocks noGrp="1"/>
          </p:cNvSpPr>
          <p:nvPr>
            <p:ph type="sldNum" sz="quarter" idx="4"/>
          </p:nvPr>
        </p:nvSpPr>
        <p:spPr/>
        <p:txBody>
          <a:bodyPr/>
          <a:lstStyle/>
          <a:p>
            <a:pPr algn="r"/>
            <a:fld id="{93CA38EC-34E5-412A-90B1-E05B44BCB646}" type="slidenum">
              <a:rPr lang="en-US" smtClean="0"/>
              <a:pPr algn="r"/>
              <a:t>45</a:t>
            </a:fld>
            <a:endParaRPr lang="en-US" dirty="0"/>
          </a:p>
        </p:txBody>
      </p:sp>
      <p:grpSp>
        <p:nvGrpSpPr>
          <p:cNvPr id="65" name="Group 64"/>
          <p:cNvGrpSpPr/>
          <p:nvPr/>
        </p:nvGrpSpPr>
        <p:grpSpPr>
          <a:xfrm>
            <a:off x="613410" y="1066800"/>
            <a:ext cx="7917180" cy="923330"/>
            <a:chOff x="613410" y="1143000"/>
            <a:chExt cx="7917180" cy="923330"/>
          </a:xfrm>
          <a:noFill/>
        </p:grpSpPr>
        <p:grpSp>
          <p:nvGrpSpPr>
            <p:cNvPr id="66" name="Group 65"/>
            <p:cNvGrpSpPr/>
            <p:nvPr/>
          </p:nvGrpSpPr>
          <p:grpSpPr>
            <a:xfrm>
              <a:off x="613410" y="1144524"/>
              <a:ext cx="982980" cy="879475"/>
              <a:chOff x="1789176" y="1144524"/>
              <a:chExt cx="982980" cy="879475"/>
            </a:xfrm>
            <a:grpFill/>
          </p:grpSpPr>
          <p:sp>
            <p:nvSpPr>
              <p:cNvPr id="91"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2"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67" name="Group 66"/>
            <p:cNvGrpSpPr/>
            <p:nvPr/>
          </p:nvGrpSpPr>
          <p:grpSpPr>
            <a:xfrm>
              <a:off x="1766316" y="1143000"/>
              <a:ext cx="990600" cy="923330"/>
              <a:chOff x="2971800" y="1143000"/>
              <a:chExt cx="990600" cy="923330"/>
            </a:xfrm>
            <a:grpFill/>
          </p:grpSpPr>
          <p:sp>
            <p:nvSpPr>
              <p:cNvPr id="89"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0"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a:t>
                </a:r>
                <a:r>
                  <a:rPr lang="en-US" sz="1000" spc="-15" dirty="0" smtClean="0">
                    <a:solidFill>
                      <a:srgbClr val="1F497D"/>
                    </a:solidFill>
                    <a:latin typeface="Arial"/>
                    <a:cs typeface="Arial"/>
                  </a:rPr>
                  <a:t>Modification” </a:t>
                </a:r>
                <a:r>
                  <a:rPr lang="en-US" sz="1000" spc="-15" dirty="0">
                    <a:solidFill>
                      <a:srgbClr val="1F497D"/>
                    </a:solidFill>
                    <a:latin typeface="Arial"/>
                    <a:cs typeface="Arial"/>
                  </a:rPr>
                  <a:t>&amp;</a:t>
                </a:r>
              </a:p>
              <a:p>
                <a:pPr algn="ctr"/>
                <a:r>
                  <a:rPr lang="en-US" sz="1000" spc="-10" dirty="0">
                    <a:solidFill>
                      <a:srgbClr val="1F497D"/>
                    </a:solidFill>
                    <a:latin typeface="Arial"/>
                    <a:cs typeface="Arial"/>
                  </a:rPr>
                  <a:t>Enter </a:t>
                </a:r>
                <a:r>
                  <a:rPr lang="en-US" sz="1000" spc="-10" dirty="0" smtClean="0">
                    <a:solidFill>
                      <a:srgbClr val="1F497D"/>
                    </a:solidFill>
                    <a:latin typeface="Arial"/>
                    <a:cs typeface="Arial"/>
                  </a:rPr>
                  <a:t>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68" name="Group 67"/>
            <p:cNvGrpSpPr/>
            <p:nvPr/>
          </p:nvGrpSpPr>
          <p:grpSpPr>
            <a:xfrm>
              <a:off x="2926842" y="1143000"/>
              <a:ext cx="982980" cy="879475"/>
              <a:chOff x="4075176" y="1143000"/>
              <a:chExt cx="982980" cy="879475"/>
            </a:xfrm>
            <a:grpFill/>
          </p:grpSpPr>
          <p:sp>
            <p:nvSpPr>
              <p:cNvPr id="87"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8"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69" name="Group 68"/>
            <p:cNvGrpSpPr/>
            <p:nvPr/>
          </p:nvGrpSpPr>
          <p:grpSpPr>
            <a:xfrm>
              <a:off x="4079748" y="1143000"/>
              <a:ext cx="982980" cy="879475"/>
              <a:chOff x="5218176" y="1143000"/>
              <a:chExt cx="982980" cy="879475"/>
            </a:xfrm>
            <a:grpFill/>
          </p:grpSpPr>
          <p:sp>
            <p:nvSpPr>
              <p:cNvPr id="85"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86"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a:t>
                </a:r>
                <a:r>
                  <a:rPr lang="en-US" sz="1000" spc="-10" dirty="0" smtClean="0">
                    <a:solidFill>
                      <a:srgbClr val="1F497D"/>
                    </a:solidFill>
                    <a:latin typeface="Arial"/>
                    <a:cs typeface="Arial"/>
                  </a:rPr>
                  <a:t>Modification </a:t>
                </a:r>
                <a:r>
                  <a:rPr lang="en-US" sz="1000" spc="-10" dirty="0">
                    <a:solidFill>
                      <a:srgbClr val="1F497D"/>
                    </a:solidFill>
                    <a:latin typeface="Arial"/>
                    <a:cs typeface="Arial"/>
                  </a:rPr>
                  <a:t>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70" name="Group 69"/>
            <p:cNvGrpSpPr/>
            <p:nvPr/>
          </p:nvGrpSpPr>
          <p:grpSpPr>
            <a:xfrm>
              <a:off x="5232654" y="1143000"/>
              <a:ext cx="982980" cy="879475"/>
              <a:chOff x="6408420" y="1143000"/>
              <a:chExt cx="982980" cy="879475"/>
            </a:xfrm>
            <a:grpFill/>
          </p:grpSpPr>
          <p:sp>
            <p:nvSpPr>
              <p:cNvPr id="8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4"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71" name="Straight Arrow Connector 70"/>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5" name="Group 74"/>
            <p:cNvGrpSpPr/>
            <p:nvPr/>
          </p:nvGrpSpPr>
          <p:grpSpPr>
            <a:xfrm>
              <a:off x="6368034" y="1143000"/>
              <a:ext cx="982980" cy="879475"/>
              <a:chOff x="6408420" y="1143000"/>
              <a:chExt cx="982980" cy="879475"/>
            </a:xfrm>
            <a:grpFill/>
          </p:grpSpPr>
          <p:sp>
            <p:nvSpPr>
              <p:cNvPr id="8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2"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76" name="Straight Arrow Connector 75"/>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7547610" y="1143000"/>
              <a:ext cx="982980" cy="879475"/>
              <a:chOff x="6408420" y="1143000"/>
              <a:chExt cx="982980" cy="879475"/>
            </a:xfrm>
            <a:grpFill/>
          </p:grpSpPr>
          <p:sp>
            <p:nvSpPr>
              <p:cNvPr id="79"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0"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AOD Review and Approve</a:t>
                </a:r>
                <a:endParaRPr sz="1000" dirty="0">
                  <a:latin typeface="Arial"/>
                  <a:cs typeface="Arial"/>
                </a:endParaRPr>
              </a:p>
            </p:txBody>
          </p:sp>
        </p:grpSp>
        <p:cxnSp>
          <p:nvCxnSpPr>
            <p:cNvPr id="78" name="Straight Arrow Connector 77"/>
            <p:cNvCxnSpPr/>
            <p:nvPr/>
          </p:nvCxnSpPr>
          <p:spPr>
            <a:xfrm>
              <a:off x="737616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36" name="Picture 309" descr="C:\Users\ZZIMME~1\AppData\Local\Temp\SNAGHTML23c42331.PNG"/>
          <p:cNvPicPr>
            <a:picLocks noChangeAspect="1" noChangeArrowheads="1"/>
          </p:cNvPicPr>
          <p:nvPr/>
        </p:nvPicPr>
        <p:blipFill rotWithShape="1">
          <a:blip r:embed="rId7">
            <a:extLst>
              <a:ext uri="{28A0092B-C50C-407E-A947-70E740481C1C}">
                <a14:useLocalDpi xmlns:a14="http://schemas.microsoft.com/office/drawing/2010/main" val="0"/>
              </a:ext>
            </a:extLst>
          </a:blip>
          <a:srcRect b="80081"/>
          <a:stretch/>
        </p:blipFill>
        <p:spPr bwMode="auto">
          <a:xfrm>
            <a:off x="2514600" y="4648200"/>
            <a:ext cx="253990" cy="152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8"/>
          <a:stretch>
            <a:fillRect/>
          </a:stretch>
        </p:blipFill>
        <p:spPr>
          <a:xfrm>
            <a:off x="2438400" y="4648200"/>
            <a:ext cx="332508" cy="152400"/>
          </a:xfrm>
          <a:prstGeom prst="rect">
            <a:avLst/>
          </a:prstGeom>
        </p:spPr>
      </p:pic>
      <p:pic>
        <p:nvPicPr>
          <p:cNvPr id="38" name="Picture 813" descr="C:\Users\ZZIMME~1\AppData\Local\Temp\SNAGHTMLfa72aa7.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643"/>
          <a:stretch/>
        </p:blipFill>
        <p:spPr bwMode="auto">
          <a:xfrm>
            <a:off x="1673567" y="3532991"/>
            <a:ext cx="5796867" cy="30537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10"/>
          <a:stretch>
            <a:fillRect/>
          </a:stretch>
        </p:blipFill>
        <p:spPr>
          <a:xfrm>
            <a:off x="1316348" y="5257800"/>
            <a:ext cx="1960252" cy="1057506"/>
          </a:xfrm>
          <a:prstGeom prst="rect">
            <a:avLst/>
          </a:prstGeom>
          <a:ln w="38100">
            <a:solidFill>
              <a:srgbClr val="00B0F0"/>
            </a:solidFill>
          </a:ln>
        </p:spPr>
      </p:pic>
      <p:sp>
        <p:nvSpPr>
          <p:cNvPr id="39" name="object 25"/>
          <p:cNvSpPr/>
          <p:nvPr/>
        </p:nvSpPr>
        <p:spPr>
          <a:xfrm>
            <a:off x="1828800" y="4277868"/>
            <a:ext cx="914400" cy="588264"/>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40" name="Straight Arrow Connector 39"/>
          <p:cNvCxnSpPr/>
          <p:nvPr/>
        </p:nvCxnSpPr>
        <p:spPr>
          <a:xfrm>
            <a:off x="2209800" y="4876800"/>
            <a:ext cx="0" cy="3810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71577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8989551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6282"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39" name="Picture 813" descr="C:\Users\ZZIMME~1\AppData\Local\Temp\SNAGHTMLfa72aa7.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643"/>
          <a:stretch/>
        </p:blipFill>
        <p:spPr bwMode="auto">
          <a:xfrm>
            <a:off x="1673567" y="3532991"/>
            <a:ext cx="5796867" cy="30537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20" dirty="0" smtClean="0"/>
              <a:t>SC </a:t>
            </a:r>
            <a:r>
              <a:rPr lang="en-US" spc="-5" dirty="0" smtClean="0"/>
              <a:t>Initiates </a:t>
            </a:r>
            <a:r>
              <a:rPr lang="en-US" spc="-5" dirty="0"/>
              <a:t>a </a:t>
            </a:r>
            <a:r>
              <a:rPr lang="en-US" spc="-5" dirty="0" smtClean="0"/>
              <a:t>Modification</a:t>
            </a:r>
            <a:endParaRPr spc="-5" dirty="0"/>
          </a:p>
        </p:txBody>
      </p:sp>
      <p:sp>
        <p:nvSpPr>
          <p:cNvPr id="45" name="object 6"/>
          <p:cNvSpPr txBox="1"/>
          <p:nvPr/>
        </p:nvSpPr>
        <p:spPr>
          <a:xfrm>
            <a:off x="535940" y="2057400"/>
            <a:ext cx="7947659" cy="1538883"/>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4</a:t>
            </a:r>
            <a:r>
              <a:rPr lang="en-US" sz="1400" b="1" dirty="0">
                <a:solidFill>
                  <a:srgbClr val="091D5D"/>
                </a:solidFill>
                <a:latin typeface="Arial"/>
                <a:cs typeface="Arial"/>
              </a:rPr>
              <a:t>:</a:t>
            </a:r>
            <a:r>
              <a:rPr lang="en-US" sz="1400" b="1" spc="-5" dirty="0">
                <a:solidFill>
                  <a:srgbClr val="091D5D"/>
                </a:solidFill>
                <a:latin typeface="Arial"/>
                <a:cs typeface="Arial"/>
              </a:rPr>
              <a:t> Complete </a:t>
            </a:r>
            <a:r>
              <a:rPr lang="en-US" sz="1400" b="1" spc="-5" dirty="0" smtClean="0">
                <a:solidFill>
                  <a:srgbClr val="091D5D"/>
                </a:solidFill>
                <a:latin typeface="Arial"/>
                <a:cs typeface="Arial"/>
              </a:rPr>
              <a:t>Modification </a:t>
            </a:r>
            <a:r>
              <a:rPr lang="en-US" sz="1400" b="1" spc="-5" dirty="0">
                <a:solidFill>
                  <a:srgbClr val="091D5D"/>
                </a:solidFill>
                <a:latin typeface="Arial"/>
                <a:cs typeface="Arial"/>
              </a:rPr>
              <a:t>of Element</a:t>
            </a:r>
          </a:p>
          <a:p>
            <a:pPr marL="12700">
              <a:lnSpc>
                <a:spcPct val="100000"/>
              </a:lnSpc>
            </a:pPr>
            <a:endParaRPr lang="en-US" sz="1200" b="1" spc="-5" dirty="0" smtClean="0">
              <a:solidFill>
                <a:srgbClr val="091D5D"/>
              </a:solidFill>
              <a:latin typeface="Arial"/>
              <a:cs typeface="Arial"/>
            </a:endParaRPr>
          </a:p>
          <a:p>
            <a:pPr marL="12700">
              <a:lnSpc>
                <a:spcPct val="100000"/>
              </a:lnSpc>
            </a:pPr>
            <a:r>
              <a:rPr lang="en-US" sz="1400" i="1" dirty="0" smtClean="0">
                <a:solidFill>
                  <a:srgbClr val="091D5D"/>
                </a:solidFill>
                <a:latin typeface="Arial"/>
                <a:cs typeface="Arial"/>
              </a:rPr>
              <a:t>A.) Goals</a:t>
            </a:r>
            <a:endParaRPr lang="en-US" sz="1400" i="1" dirty="0">
              <a:solidFill>
                <a:srgbClr val="091D5D"/>
              </a:solidFill>
              <a:latin typeface="Arial"/>
              <a:cs typeface="Arial"/>
            </a:endParaRPr>
          </a:p>
          <a:p>
            <a:pPr marL="12700">
              <a:lnSpc>
                <a:spcPct val="100000"/>
              </a:lnSpc>
            </a:pPr>
            <a:r>
              <a:rPr lang="en-US" sz="1400" dirty="0">
                <a:solidFill>
                  <a:srgbClr val="091D5D"/>
                </a:solidFill>
                <a:latin typeface="Arial"/>
                <a:cs typeface="Arial"/>
              </a:rPr>
              <a:t>Option </a:t>
            </a:r>
            <a:r>
              <a:rPr lang="en-US" sz="1400" dirty="0" smtClean="0">
                <a:solidFill>
                  <a:srgbClr val="091D5D"/>
                </a:solidFill>
                <a:latin typeface="Arial"/>
                <a:cs typeface="Arial"/>
              </a:rPr>
              <a:t>3: Delete Goal</a:t>
            </a:r>
          </a:p>
          <a:p>
            <a:pPr marL="12700">
              <a:lnSpc>
                <a:spcPct val="100000"/>
              </a:lnSpc>
            </a:pPr>
            <a:endParaRPr lang="en-US" sz="800" dirty="0" smtClean="0">
              <a:solidFill>
                <a:srgbClr val="091D5D"/>
              </a:solidFill>
              <a:latin typeface="Arial"/>
              <a:cs typeface="Arial"/>
            </a:endParaRPr>
          </a:p>
          <a:p>
            <a:pPr marL="12700"/>
            <a:r>
              <a:rPr lang="en-US" sz="1400" dirty="0" smtClean="0">
                <a:solidFill>
                  <a:srgbClr val="091D5D"/>
                </a:solidFill>
                <a:latin typeface="Arial"/>
                <a:cs typeface="Arial"/>
              </a:rPr>
              <a:t>Click “Save and Close.”</a:t>
            </a:r>
          </a:p>
          <a:p>
            <a:pPr marL="12700"/>
            <a:endParaRPr lang="en-US" sz="1200" dirty="0" smtClean="0">
              <a:solidFill>
                <a:srgbClr val="091D5D"/>
              </a:solidFill>
              <a:latin typeface="Arial"/>
              <a:cs typeface="Arial"/>
            </a:endParaRPr>
          </a:p>
          <a:p>
            <a:pPr marL="12700">
              <a:lnSpc>
                <a:spcPct val="100000"/>
              </a:lnSpc>
            </a:pPr>
            <a:endParaRPr lang="en-US" sz="1200" dirty="0" smtClean="0">
              <a:latin typeface="Arial"/>
              <a:cs typeface="Arial"/>
            </a:endParaRPr>
          </a:p>
        </p:txBody>
      </p:sp>
      <p:sp>
        <p:nvSpPr>
          <p:cNvPr id="5" name="Slide Number Placeholder 4"/>
          <p:cNvSpPr>
            <a:spLocks noGrp="1"/>
          </p:cNvSpPr>
          <p:nvPr>
            <p:ph type="sldNum" sz="quarter" idx="4"/>
          </p:nvPr>
        </p:nvSpPr>
        <p:spPr/>
        <p:txBody>
          <a:bodyPr/>
          <a:lstStyle/>
          <a:p>
            <a:pPr algn="r"/>
            <a:fld id="{93CA38EC-34E5-412A-90B1-E05B44BCB646}" type="slidenum">
              <a:rPr lang="en-US" smtClean="0"/>
              <a:pPr algn="r"/>
              <a:t>46</a:t>
            </a:fld>
            <a:endParaRPr lang="en-US" dirty="0"/>
          </a:p>
        </p:txBody>
      </p:sp>
      <p:grpSp>
        <p:nvGrpSpPr>
          <p:cNvPr id="67" name="Group 66"/>
          <p:cNvGrpSpPr/>
          <p:nvPr/>
        </p:nvGrpSpPr>
        <p:grpSpPr>
          <a:xfrm>
            <a:off x="613410" y="1066800"/>
            <a:ext cx="7917180" cy="923330"/>
            <a:chOff x="613410" y="1143000"/>
            <a:chExt cx="7917180" cy="923330"/>
          </a:xfrm>
          <a:noFill/>
        </p:grpSpPr>
        <p:grpSp>
          <p:nvGrpSpPr>
            <p:cNvPr id="68" name="Group 67"/>
            <p:cNvGrpSpPr/>
            <p:nvPr/>
          </p:nvGrpSpPr>
          <p:grpSpPr>
            <a:xfrm>
              <a:off x="613410" y="1144524"/>
              <a:ext cx="982980" cy="879475"/>
              <a:chOff x="1789176" y="1144524"/>
              <a:chExt cx="982980" cy="879475"/>
            </a:xfrm>
            <a:grpFill/>
          </p:grpSpPr>
          <p:sp>
            <p:nvSpPr>
              <p:cNvPr id="93"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4"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69" name="Group 68"/>
            <p:cNvGrpSpPr/>
            <p:nvPr/>
          </p:nvGrpSpPr>
          <p:grpSpPr>
            <a:xfrm>
              <a:off x="1766316" y="1143000"/>
              <a:ext cx="990600" cy="923330"/>
              <a:chOff x="2971800" y="1143000"/>
              <a:chExt cx="990600" cy="923330"/>
            </a:xfrm>
            <a:grpFill/>
          </p:grpSpPr>
          <p:sp>
            <p:nvSpPr>
              <p:cNvPr id="91"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2"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a:t>
                </a:r>
                <a:r>
                  <a:rPr lang="en-US" sz="1000" spc="-15" dirty="0" smtClean="0">
                    <a:solidFill>
                      <a:srgbClr val="1F497D"/>
                    </a:solidFill>
                    <a:latin typeface="Arial"/>
                    <a:cs typeface="Arial"/>
                  </a:rPr>
                  <a:t>Modification” </a:t>
                </a:r>
                <a:r>
                  <a:rPr lang="en-US" sz="1000" spc="-15" dirty="0">
                    <a:solidFill>
                      <a:srgbClr val="1F497D"/>
                    </a:solidFill>
                    <a:latin typeface="Arial"/>
                    <a:cs typeface="Arial"/>
                  </a:rPr>
                  <a:t>&amp;</a:t>
                </a:r>
              </a:p>
              <a:p>
                <a:pPr algn="ctr"/>
                <a:r>
                  <a:rPr lang="en-US" sz="1000" spc="-10" dirty="0">
                    <a:solidFill>
                      <a:srgbClr val="1F497D"/>
                    </a:solidFill>
                    <a:latin typeface="Arial"/>
                    <a:cs typeface="Arial"/>
                  </a:rPr>
                  <a:t>Enter </a:t>
                </a:r>
                <a:r>
                  <a:rPr lang="en-US" sz="1000" spc="-10" dirty="0" smtClean="0">
                    <a:solidFill>
                      <a:srgbClr val="1F497D"/>
                    </a:solidFill>
                    <a:latin typeface="Arial"/>
                    <a:cs typeface="Arial"/>
                  </a:rPr>
                  <a:t>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70" name="Group 69"/>
            <p:cNvGrpSpPr/>
            <p:nvPr/>
          </p:nvGrpSpPr>
          <p:grpSpPr>
            <a:xfrm>
              <a:off x="2926842" y="1143000"/>
              <a:ext cx="982980" cy="879475"/>
              <a:chOff x="4075176" y="1143000"/>
              <a:chExt cx="982980" cy="879475"/>
            </a:xfrm>
            <a:grpFill/>
          </p:grpSpPr>
          <p:sp>
            <p:nvSpPr>
              <p:cNvPr id="89"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0"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71" name="Group 70"/>
            <p:cNvGrpSpPr/>
            <p:nvPr/>
          </p:nvGrpSpPr>
          <p:grpSpPr>
            <a:xfrm>
              <a:off x="4079748" y="1143000"/>
              <a:ext cx="982980" cy="879475"/>
              <a:chOff x="5218176" y="1143000"/>
              <a:chExt cx="982980" cy="879475"/>
            </a:xfrm>
            <a:grpFill/>
          </p:grpSpPr>
          <p:sp>
            <p:nvSpPr>
              <p:cNvPr id="87"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88"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a:t>
                </a:r>
                <a:r>
                  <a:rPr lang="en-US" sz="1000" spc="-10" dirty="0" smtClean="0">
                    <a:solidFill>
                      <a:srgbClr val="1F497D"/>
                    </a:solidFill>
                    <a:latin typeface="Arial"/>
                    <a:cs typeface="Arial"/>
                  </a:rPr>
                  <a:t>Modification </a:t>
                </a:r>
                <a:r>
                  <a:rPr lang="en-US" sz="1000" spc="-10" dirty="0">
                    <a:solidFill>
                      <a:srgbClr val="1F497D"/>
                    </a:solidFill>
                    <a:latin typeface="Arial"/>
                    <a:cs typeface="Arial"/>
                  </a:rPr>
                  <a:t>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72" name="Group 71"/>
            <p:cNvGrpSpPr/>
            <p:nvPr/>
          </p:nvGrpSpPr>
          <p:grpSpPr>
            <a:xfrm>
              <a:off x="5232654" y="1143000"/>
              <a:ext cx="982980" cy="879475"/>
              <a:chOff x="6408420" y="1143000"/>
              <a:chExt cx="982980" cy="879475"/>
            </a:xfrm>
            <a:grpFill/>
          </p:grpSpPr>
          <p:sp>
            <p:nvSpPr>
              <p:cNvPr id="85"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6"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73" name="Straight Arrow Connector 72"/>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6368034" y="1143000"/>
              <a:ext cx="982980" cy="879475"/>
              <a:chOff x="6408420" y="1143000"/>
              <a:chExt cx="982980" cy="879475"/>
            </a:xfrm>
            <a:grpFill/>
          </p:grpSpPr>
          <p:sp>
            <p:nvSpPr>
              <p:cNvPr id="8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4"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78" name="Straight Arrow Connector 77"/>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7547610" y="1143000"/>
              <a:ext cx="982980" cy="879475"/>
              <a:chOff x="6408420" y="1143000"/>
              <a:chExt cx="982980" cy="879475"/>
            </a:xfrm>
            <a:grpFill/>
          </p:grpSpPr>
          <p:sp>
            <p:nvSpPr>
              <p:cNvPr id="8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2"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AOD Review and Approve</a:t>
                </a:r>
                <a:endParaRPr sz="1000" dirty="0">
                  <a:latin typeface="Arial"/>
                  <a:cs typeface="Arial"/>
                </a:endParaRPr>
              </a:p>
            </p:txBody>
          </p:sp>
        </p:grpSp>
        <p:cxnSp>
          <p:nvCxnSpPr>
            <p:cNvPr id="80" name="Straight Arrow Connector 79"/>
            <p:cNvCxnSpPr/>
            <p:nvPr/>
          </p:nvCxnSpPr>
          <p:spPr>
            <a:xfrm>
              <a:off x="737616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41" name="Picture 40"/>
          <p:cNvPicPr>
            <a:picLocks noChangeAspect="1"/>
          </p:cNvPicPr>
          <p:nvPr/>
        </p:nvPicPr>
        <p:blipFill>
          <a:blip r:embed="rId8"/>
          <a:stretch>
            <a:fillRect/>
          </a:stretch>
        </p:blipFill>
        <p:spPr>
          <a:xfrm>
            <a:off x="7748203" y="6188479"/>
            <a:ext cx="1167197" cy="288521"/>
          </a:xfrm>
          <a:prstGeom prst="rect">
            <a:avLst/>
          </a:prstGeom>
          <a:ln w="38100">
            <a:solidFill>
              <a:srgbClr val="00B0F0"/>
            </a:solidFill>
          </a:ln>
        </p:spPr>
      </p:pic>
      <p:sp>
        <p:nvSpPr>
          <p:cNvPr id="42" name="object 25"/>
          <p:cNvSpPr/>
          <p:nvPr/>
        </p:nvSpPr>
        <p:spPr>
          <a:xfrm>
            <a:off x="6705600" y="6248400"/>
            <a:ext cx="685800" cy="2286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43" name="Straight Arrow Connector 42"/>
          <p:cNvCxnSpPr/>
          <p:nvPr/>
        </p:nvCxnSpPr>
        <p:spPr>
          <a:xfrm>
            <a:off x="7391400" y="6324600"/>
            <a:ext cx="304800" cy="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524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1680980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5262"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20" dirty="0" smtClean="0"/>
              <a:t>SC </a:t>
            </a:r>
            <a:r>
              <a:rPr lang="en-US" spc="-5" dirty="0" smtClean="0"/>
              <a:t>Initiates </a:t>
            </a:r>
            <a:r>
              <a:rPr lang="en-US" spc="-5" dirty="0"/>
              <a:t>a </a:t>
            </a:r>
            <a:r>
              <a:rPr lang="en-US" spc="-5" dirty="0" smtClean="0"/>
              <a:t>Modification</a:t>
            </a:r>
            <a:endParaRPr spc="-5" dirty="0"/>
          </a:p>
        </p:txBody>
      </p:sp>
      <p:sp>
        <p:nvSpPr>
          <p:cNvPr id="5" name="Slide Number Placeholder 4"/>
          <p:cNvSpPr>
            <a:spLocks noGrp="1"/>
          </p:cNvSpPr>
          <p:nvPr>
            <p:ph type="sldNum" sz="quarter" idx="4"/>
          </p:nvPr>
        </p:nvSpPr>
        <p:spPr/>
        <p:txBody>
          <a:bodyPr/>
          <a:lstStyle/>
          <a:p>
            <a:pPr algn="r"/>
            <a:fld id="{93CA38EC-34E5-412A-90B1-E05B44BCB646}" type="slidenum">
              <a:rPr lang="en-US" smtClean="0"/>
              <a:pPr algn="r"/>
              <a:t>47</a:t>
            </a:fld>
            <a:endParaRPr lang="en-US" dirty="0"/>
          </a:p>
        </p:txBody>
      </p:sp>
      <p:grpSp>
        <p:nvGrpSpPr>
          <p:cNvPr id="65" name="Group 64"/>
          <p:cNvGrpSpPr/>
          <p:nvPr/>
        </p:nvGrpSpPr>
        <p:grpSpPr>
          <a:xfrm>
            <a:off x="613410" y="1066800"/>
            <a:ext cx="7917180" cy="923330"/>
            <a:chOff x="613410" y="1143000"/>
            <a:chExt cx="7917180" cy="923330"/>
          </a:xfrm>
          <a:noFill/>
        </p:grpSpPr>
        <p:grpSp>
          <p:nvGrpSpPr>
            <p:cNvPr id="66" name="Group 65"/>
            <p:cNvGrpSpPr/>
            <p:nvPr/>
          </p:nvGrpSpPr>
          <p:grpSpPr>
            <a:xfrm>
              <a:off x="613410" y="1144524"/>
              <a:ext cx="982980" cy="879475"/>
              <a:chOff x="1789176" y="1144524"/>
              <a:chExt cx="982980" cy="879475"/>
            </a:xfrm>
            <a:grpFill/>
          </p:grpSpPr>
          <p:sp>
            <p:nvSpPr>
              <p:cNvPr id="91"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2"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67" name="Group 66"/>
            <p:cNvGrpSpPr/>
            <p:nvPr/>
          </p:nvGrpSpPr>
          <p:grpSpPr>
            <a:xfrm>
              <a:off x="1766316" y="1143000"/>
              <a:ext cx="990600" cy="923330"/>
              <a:chOff x="2971800" y="1143000"/>
              <a:chExt cx="990600" cy="923330"/>
            </a:xfrm>
            <a:grpFill/>
          </p:grpSpPr>
          <p:sp>
            <p:nvSpPr>
              <p:cNvPr id="89"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0"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a:t>
                </a:r>
                <a:r>
                  <a:rPr lang="en-US" sz="1000" spc="-15" dirty="0" smtClean="0">
                    <a:solidFill>
                      <a:srgbClr val="1F497D"/>
                    </a:solidFill>
                    <a:latin typeface="Arial"/>
                    <a:cs typeface="Arial"/>
                  </a:rPr>
                  <a:t>Modification” </a:t>
                </a:r>
                <a:r>
                  <a:rPr lang="en-US" sz="1000" spc="-15" dirty="0">
                    <a:solidFill>
                      <a:srgbClr val="1F497D"/>
                    </a:solidFill>
                    <a:latin typeface="Arial"/>
                    <a:cs typeface="Arial"/>
                  </a:rPr>
                  <a:t>&amp;</a:t>
                </a:r>
              </a:p>
              <a:p>
                <a:pPr algn="ctr"/>
                <a:r>
                  <a:rPr lang="en-US" sz="1000" spc="-10" dirty="0">
                    <a:solidFill>
                      <a:srgbClr val="1F497D"/>
                    </a:solidFill>
                    <a:latin typeface="Arial"/>
                    <a:cs typeface="Arial"/>
                  </a:rPr>
                  <a:t>Enter </a:t>
                </a:r>
                <a:r>
                  <a:rPr lang="en-US" sz="1000" spc="-10" dirty="0" smtClean="0">
                    <a:solidFill>
                      <a:srgbClr val="1F497D"/>
                    </a:solidFill>
                    <a:latin typeface="Arial"/>
                    <a:cs typeface="Arial"/>
                  </a:rPr>
                  <a:t>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68" name="Group 67"/>
            <p:cNvGrpSpPr/>
            <p:nvPr/>
          </p:nvGrpSpPr>
          <p:grpSpPr>
            <a:xfrm>
              <a:off x="2926842" y="1143000"/>
              <a:ext cx="982980" cy="879475"/>
              <a:chOff x="4075176" y="1143000"/>
              <a:chExt cx="982980" cy="879475"/>
            </a:xfrm>
            <a:grpFill/>
          </p:grpSpPr>
          <p:sp>
            <p:nvSpPr>
              <p:cNvPr id="87"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8"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69" name="Group 68"/>
            <p:cNvGrpSpPr/>
            <p:nvPr/>
          </p:nvGrpSpPr>
          <p:grpSpPr>
            <a:xfrm>
              <a:off x="4079748" y="1143000"/>
              <a:ext cx="982980" cy="879475"/>
              <a:chOff x="5218176" y="1143000"/>
              <a:chExt cx="982980" cy="879475"/>
            </a:xfrm>
            <a:grpFill/>
          </p:grpSpPr>
          <p:sp>
            <p:nvSpPr>
              <p:cNvPr id="85"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86"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a:t>
                </a:r>
                <a:r>
                  <a:rPr lang="en-US" sz="1000" spc="-10" dirty="0" smtClean="0">
                    <a:solidFill>
                      <a:srgbClr val="1F497D"/>
                    </a:solidFill>
                    <a:latin typeface="Arial"/>
                    <a:cs typeface="Arial"/>
                  </a:rPr>
                  <a:t>Modification </a:t>
                </a:r>
                <a:r>
                  <a:rPr lang="en-US" sz="1000" spc="-10" dirty="0">
                    <a:solidFill>
                      <a:srgbClr val="1F497D"/>
                    </a:solidFill>
                    <a:latin typeface="Arial"/>
                    <a:cs typeface="Arial"/>
                  </a:rPr>
                  <a:t>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70" name="Group 69"/>
            <p:cNvGrpSpPr/>
            <p:nvPr/>
          </p:nvGrpSpPr>
          <p:grpSpPr>
            <a:xfrm>
              <a:off x="5232654" y="1143000"/>
              <a:ext cx="982980" cy="879475"/>
              <a:chOff x="6408420" y="1143000"/>
              <a:chExt cx="982980" cy="879475"/>
            </a:xfrm>
            <a:grpFill/>
          </p:grpSpPr>
          <p:sp>
            <p:nvSpPr>
              <p:cNvPr id="8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4"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71" name="Straight Arrow Connector 70"/>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5" name="Group 74"/>
            <p:cNvGrpSpPr/>
            <p:nvPr/>
          </p:nvGrpSpPr>
          <p:grpSpPr>
            <a:xfrm>
              <a:off x="6368034" y="1143000"/>
              <a:ext cx="982980" cy="879475"/>
              <a:chOff x="6408420" y="1143000"/>
              <a:chExt cx="982980" cy="879475"/>
            </a:xfrm>
            <a:grpFill/>
          </p:grpSpPr>
          <p:sp>
            <p:nvSpPr>
              <p:cNvPr id="8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2"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76" name="Straight Arrow Connector 75"/>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7547610" y="1143000"/>
              <a:ext cx="982980" cy="879475"/>
              <a:chOff x="6408420" y="1143000"/>
              <a:chExt cx="982980" cy="879475"/>
            </a:xfrm>
            <a:grpFill/>
          </p:grpSpPr>
          <p:sp>
            <p:nvSpPr>
              <p:cNvPr id="79"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0"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AOD Review and Approve</a:t>
                </a:r>
                <a:endParaRPr sz="1000" dirty="0">
                  <a:latin typeface="Arial"/>
                  <a:cs typeface="Arial"/>
                </a:endParaRPr>
              </a:p>
            </p:txBody>
          </p:sp>
        </p:grpSp>
        <p:cxnSp>
          <p:nvCxnSpPr>
            <p:cNvPr id="78" name="Straight Arrow Connector 77"/>
            <p:cNvCxnSpPr/>
            <p:nvPr/>
          </p:nvCxnSpPr>
          <p:spPr>
            <a:xfrm>
              <a:off x="737616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36" name="Picture 35"/>
          <p:cNvPicPr>
            <a:picLocks noChangeAspect="1"/>
          </p:cNvPicPr>
          <p:nvPr/>
        </p:nvPicPr>
        <p:blipFill>
          <a:blip r:embed="rId7"/>
          <a:stretch>
            <a:fillRect/>
          </a:stretch>
        </p:blipFill>
        <p:spPr>
          <a:xfrm>
            <a:off x="1251887" y="3581400"/>
            <a:ext cx="6640227" cy="3099004"/>
          </a:xfrm>
          <a:prstGeom prst="rect">
            <a:avLst/>
          </a:prstGeom>
          <a:ln>
            <a:solidFill>
              <a:schemeClr val="tx1"/>
            </a:solidFill>
          </a:ln>
        </p:spPr>
      </p:pic>
      <p:pic>
        <p:nvPicPr>
          <p:cNvPr id="37" name="Picture 36"/>
          <p:cNvPicPr>
            <a:picLocks noChangeAspect="1"/>
          </p:cNvPicPr>
          <p:nvPr/>
        </p:nvPicPr>
        <p:blipFill>
          <a:blip r:embed="rId8"/>
          <a:stretch>
            <a:fillRect/>
          </a:stretch>
        </p:blipFill>
        <p:spPr>
          <a:xfrm>
            <a:off x="2667000" y="3804168"/>
            <a:ext cx="1677413" cy="310632"/>
          </a:xfrm>
          <a:prstGeom prst="rect">
            <a:avLst/>
          </a:prstGeom>
          <a:ln w="38100">
            <a:solidFill>
              <a:srgbClr val="00B0F0"/>
            </a:solidFill>
          </a:ln>
        </p:spPr>
      </p:pic>
      <p:sp>
        <p:nvSpPr>
          <p:cNvPr id="38" name="object 25"/>
          <p:cNvSpPr/>
          <p:nvPr/>
        </p:nvSpPr>
        <p:spPr>
          <a:xfrm>
            <a:off x="1295400" y="3880367"/>
            <a:ext cx="914400" cy="158233"/>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39" name="Straight Arrow Connector 38"/>
          <p:cNvCxnSpPr/>
          <p:nvPr/>
        </p:nvCxnSpPr>
        <p:spPr>
          <a:xfrm>
            <a:off x="2209800" y="3956568"/>
            <a:ext cx="457200" cy="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object 6"/>
          <p:cNvSpPr txBox="1"/>
          <p:nvPr/>
        </p:nvSpPr>
        <p:spPr>
          <a:xfrm>
            <a:off x="535940" y="2057400"/>
            <a:ext cx="7947659" cy="1354217"/>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4</a:t>
            </a:r>
            <a:r>
              <a:rPr lang="en-US" sz="1400" b="1" dirty="0">
                <a:solidFill>
                  <a:srgbClr val="091D5D"/>
                </a:solidFill>
                <a:latin typeface="Arial"/>
                <a:cs typeface="Arial"/>
              </a:rPr>
              <a:t>:</a:t>
            </a:r>
            <a:r>
              <a:rPr lang="en-US" sz="1400" b="1" spc="-5" dirty="0">
                <a:solidFill>
                  <a:srgbClr val="091D5D"/>
                </a:solidFill>
                <a:latin typeface="Arial"/>
                <a:cs typeface="Arial"/>
              </a:rPr>
              <a:t> Complete </a:t>
            </a:r>
            <a:r>
              <a:rPr lang="en-US" sz="1400" b="1" spc="-5" dirty="0" smtClean="0">
                <a:solidFill>
                  <a:srgbClr val="091D5D"/>
                </a:solidFill>
                <a:latin typeface="Arial"/>
                <a:cs typeface="Arial"/>
              </a:rPr>
              <a:t>Modification </a:t>
            </a:r>
            <a:r>
              <a:rPr lang="en-US" sz="1400" b="1" spc="-5" dirty="0">
                <a:solidFill>
                  <a:srgbClr val="091D5D"/>
                </a:solidFill>
                <a:latin typeface="Arial"/>
                <a:cs typeface="Arial"/>
              </a:rPr>
              <a:t>of Element</a:t>
            </a:r>
          </a:p>
          <a:p>
            <a:pPr marL="12700">
              <a:lnSpc>
                <a:spcPct val="100000"/>
              </a:lnSpc>
            </a:pPr>
            <a:endParaRPr lang="en-US" sz="1200" b="1" spc="-5" dirty="0" smtClean="0">
              <a:solidFill>
                <a:srgbClr val="091D5D"/>
              </a:solidFill>
              <a:latin typeface="Arial"/>
              <a:cs typeface="Arial"/>
            </a:endParaRPr>
          </a:p>
          <a:p>
            <a:pPr marL="12700">
              <a:lnSpc>
                <a:spcPct val="100000"/>
              </a:lnSpc>
            </a:pPr>
            <a:r>
              <a:rPr lang="en-US" sz="1400" i="1" dirty="0" smtClean="0">
                <a:solidFill>
                  <a:srgbClr val="091D5D"/>
                </a:solidFill>
                <a:latin typeface="Arial"/>
                <a:cs typeface="Arial"/>
              </a:rPr>
              <a:t>A.) Goals</a:t>
            </a:r>
            <a:endParaRPr lang="en-US" sz="1400" i="1" dirty="0">
              <a:solidFill>
                <a:srgbClr val="091D5D"/>
              </a:solidFill>
              <a:latin typeface="Arial"/>
              <a:cs typeface="Arial"/>
            </a:endParaRPr>
          </a:p>
          <a:p>
            <a:pPr marL="12700">
              <a:lnSpc>
                <a:spcPct val="100000"/>
              </a:lnSpc>
            </a:pPr>
            <a:r>
              <a:rPr lang="en-US" sz="1400" dirty="0">
                <a:solidFill>
                  <a:srgbClr val="091D5D"/>
                </a:solidFill>
                <a:latin typeface="Arial"/>
                <a:cs typeface="Arial"/>
              </a:rPr>
              <a:t>Option </a:t>
            </a:r>
            <a:r>
              <a:rPr lang="en-US" sz="1400" dirty="0" smtClean="0">
                <a:solidFill>
                  <a:srgbClr val="091D5D"/>
                </a:solidFill>
                <a:latin typeface="Arial"/>
                <a:cs typeface="Arial"/>
              </a:rPr>
              <a:t>3: Delete Goal</a:t>
            </a:r>
          </a:p>
          <a:p>
            <a:pPr marL="12700">
              <a:lnSpc>
                <a:spcPct val="100000"/>
              </a:lnSpc>
            </a:pPr>
            <a:endParaRPr lang="en-US" sz="800" dirty="0">
              <a:solidFill>
                <a:srgbClr val="091D5D"/>
              </a:solidFill>
              <a:latin typeface="Arial"/>
              <a:cs typeface="Arial"/>
            </a:endParaRPr>
          </a:p>
          <a:p>
            <a:pPr marL="12700"/>
            <a:r>
              <a:rPr lang="en-US" sz="1400" dirty="0">
                <a:solidFill>
                  <a:srgbClr val="091D5D"/>
                </a:solidFill>
                <a:latin typeface="Arial"/>
                <a:cs typeface="Arial"/>
              </a:rPr>
              <a:t>The system will return to the </a:t>
            </a:r>
            <a:r>
              <a:rPr lang="en-US" sz="1400" dirty="0" smtClean="0">
                <a:solidFill>
                  <a:srgbClr val="091D5D"/>
                </a:solidFill>
                <a:latin typeface="Arial"/>
                <a:cs typeface="Arial"/>
              </a:rPr>
              <a:t>Modifications </a:t>
            </a:r>
            <a:r>
              <a:rPr lang="en-US" sz="1400" dirty="0">
                <a:solidFill>
                  <a:srgbClr val="091D5D"/>
                </a:solidFill>
                <a:latin typeface="Arial"/>
                <a:cs typeface="Arial"/>
              </a:rPr>
              <a:t>Details Screen</a:t>
            </a:r>
            <a:r>
              <a:rPr lang="en-US" sz="1400" dirty="0" smtClean="0">
                <a:solidFill>
                  <a:srgbClr val="091D5D"/>
                </a:solidFill>
                <a:latin typeface="Arial"/>
                <a:cs typeface="Arial"/>
              </a:rPr>
              <a:t>.</a:t>
            </a:r>
            <a:endParaRPr lang="en-US" sz="1200" dirty="0" smtClean="0">
              <a:solidFill>
                <a:srgbClr val="091D5D"/>
              </a:solidFill>
              <a:latin typeface="Arial"/>
              <a:cs typeface="Arial"/>
            </a:endParaRPr>
          </a:p>
          <a:p>
            <a:pPr marL="12700">
              <a:lnSpc>
                <a:spcPct val="100000"/>
              </a:lnSpc>
            </a:pPr>
            <a:endParaRPr lang="en-US" sz="1200" dirty="0" smtClean="0">
              <a:latin typeface="Arial"/>
              <a:cs typeface="Arial"/>
            </a:endParaRPr>
          </a:p>
        </p:txBody>
      </p:sp>
    </p:spTree>
    <p:extLst>
      <p:ext uri="{BB962C8B-B14F-4D97-AF65-F5344CB8AC3E}">
        <p14:creationId xmlns:p14="http://schemas.microsoft.com/office/powerpoint/2010/main" val="41644147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330"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20" dirty="0" smtClean="0"/>
              <a:t>SC </a:t>
            </a:r>
            <a:r>
              <a:rPr lang="en-US" spc="-5" dirty="0" smtClean="0"/>
              <a:t>Initiates </a:t>
            </a:r>
            <a:r>
              <a:rPr lang="en-US" spc="-5" dirty="0"/>
              <a:t>a </a:t>
            </a:r>
            <a:r>
              <a:rPr lang="en-US" spc="-5" dirty="0" smtClean="0"/>
              <a:t>Modification</a:t>
            </a:r>
            <a:endParaRPr spc="-5" dirty="0"/>
          </a:p>
        </p:txBody>
      </p:sp>
      <p:grpSp>
        <p:nvGrpSpPr>
          <p:cNvPr id="64" name="Group 63"/>
          <p:cNvGrpSpPr/>
          <p:nvPr/>
        </p:nvGrpSpPr>
        <p:grpSpPr>
          <a:xfrm>
            <a:off x="613410" y="1066800"/>
            <a:ext cx="7917180" cy="923330"/>
            <a:chOff x="613410" y="1143000"/>
            <a:chExt cx="7917180" cy="923330"/>
          </a:xfrm>
          <a:noFill/>
        </p:grpSpPr>
        <p:grpSp>
          <p:nvGrpSpPr>
            <p:cNvPr id="65" name="Group 64"/>
            <p:cNvGrpSpPr/>
            <p:nvPr/>
          </p:nvGrpSpPr>
          <p:grpSpPr>
            <a:xfrm>
              <a:off x="613410" y="1144524"/>
              <a:ext cx="982980" cy="879475"/>
              <a:chOff x="1789176" y="1144524"/>
              <a:chExt cx="982980" cy="879475"/>
            </a:xfrm>
            <a:grpFill/>
          </p:grpSpPr>
          <p:sp>
            <p:nvSpPr>
              <p:cNvPr id="112"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13"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66" name="Group 65"/>
            <p:cNvGrpSpPr/>
            <p:nvPr/>
          </p:nvGrpSpPr>
          <p:grpSpPr>
            <a:xfrm>
              <a:off x="1766316" y="1143000"/>
              <a:ext cx="990600" cy="923330"/>
              <a:chOff x="2971800" y="1143000"/>
              <a:chExt cx="990600" cy="923330"/>
            </a:xfrm>
            <a:grpFill/>
          </p:grpSpPr>
          <p:sp>
            <p:nvSpPr>
              <p:cNvPr id="110"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11"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a:t>
                </a:r>
                <a:r>
                  <a:rPr lang="en-US" sz="1000" spc="-15" dirty="0" smtClean="0">
                    <a:solidFill>
                      <a:srgbClr val="1F497D"/>
                    </a:solidFill>
                    <a:latin typeface="Arial"/>
                    <a:cs typeface="Arial"/>
                  </a:rPr>
                  <a:t>Modification” </a:t>
                </a:r>
                <a:r>
                  <a:rPr lang="en-US" sz="1000" spc="-15" dirty="0">
                    <a:solidFill>
                      <a:srgbClr val="1F497D"/>
                    </a:solidFill>
                    <a:latin typeface="Arial"/>
                    <a:cs typeface="Arial"/>
                  </a:rPr>
                  <a:t>&amp;</a:t>
                </a:r>
              </a:p>
              <a:p>
                <a:pPr algn="ctr"/>
                <a:r>
                  <a:rPr lang="en-US" sz="1000" spc="-10" dirty="0">
                    <a:solidFill>
                      <a:srgbClr val="1F497D"/>
                    </a:solidFill>
                    <a:latin typeface="Arial"/>
                    <a:cs typeface="Arial"/>
                  </a:rPr>
                  <a:t>Enter </a:t>
                </a:r>
                <a:r>
                  <a:rPr lang="en-US" sz="1000" spc="-10" dirty="0" smtClean="0">
                    <a:solidFill>
                      <a:srgbClr val="1F497D"/>
                    </a:solidFill>
                    <a:latin typeface="Arial"/>
                    <a:cs typeface="Arial"/>
                  </a:rPr>
                  <a:t>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67" name="Group 66"/>
            <p:cNvGrpSpPr/>
            <p:nvPr/>
          </p:nvGrpSpPr>
          <p:grpSpPr>
            <a:xfrm>
              <a:off x="2926842" y="1143000"/>
              <a:ext cx="982980" cy="879475"/>
              <a:chOff x="4075176" y="1143000"/>
              <a:chExt cx="982980" cy="879475"/>
            </a:xfrm>
            <a:grpFill/>
          </p:grpSpPr>
          <p:sp>
            <p:nvSpPr>
              <p:cNvPr id="108"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09"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68" name="Group 67"/>
            <p:cNvGrpSpPr/>
            <p:nvPr/>
          </p:nvGrpSpPr>
          <p:grpSpPr>
            <a:xfrm>
              <a:off x="4079748" y="1143000"/>
              <a:ext cx="982980" cy="879475"/>
              <a:chOff x="5218176" y="1143000"/>
              <a:chExt cx="982980" cy="879475"/>
            </a:xfrm>
            <a:grpFill/>
          </p:grpSpPr>
          <p:sp>
            <p:nvSpPr>
              <p:cNvPr id="106"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07"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a:t>
                </a:r>
                <a:r>
                  <a:rPr lang="en-US" sz="1000" spc="-10" dirty="0" smtClean="0">
                    <a:solidFill>
                      <a:srgbClr val="1F497D"/>
                    </a:solidFill>
                    <a:latin typeface="Arial"/>
                    <a:cs typeface="Arial"/>
                  </a:rPr>
                  <a:t>Modification </a:t>
                </a:r>
                <a:r>
                  <a:rPr lang="en-US" sz="1000" spc="-10" dirty="0">
                    <a:solidFill>
                      <a:srgbClr val="1F497D"/>
                    </a:solidFill>
                    <a:latin typeface="Arial"/>
                    <a:cs typeface="Arial"/>
                  </a:rPr>
                  <a:t>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91" name="Group 90"/>
            <p:cNvGrpSpPr/>
            <p:nvPr/>
          </p:nvGrpSpPr>
          <p:grpSpPr>
            <a:xfrm>
              <a:off x="5232654" y="1143000"/>
              <a:ext cx="982980" cy="879475"/>
              <a:chOff x="6408420" y="1143000"/>
              <a:chExt cx="982980" cy="879475"/>
            </a:xfrm>
            <a:grpFill/>
          </p:grpSpPr>
          <p:sp>
            <p:nvSpPr>
              <p:cNvPr id="104"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105"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92" name="Straight Arrow Connector 91"/>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6" name="Group 95"/>
            <p:cNvGrpSpPr/>
            <p:nvPr/>
          </p:nvGrpSpPr>
          <p:grpSpPr>
            <a:xfrm>
              <a:off x="6368034" y="1143000"/>
              <a:ext cx="982980" cy="879475"/>
              <a:chOff x="6408420" y="1143000"/>
              <a:chExt cx="982980" cy="879475"/>
            </a:xfrm>
            <a:grpFill/>
          </p:grpSpPr>
          <p:sp>
            <p:nvSpPr>
              <p:cNvPr id="102"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03"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97" name="Straight Arrow Connector 96"/>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8" name="Group 97"/>
            <p:cNvGrpSpPr/>
            <p:nvPr/>
          </p:nvGrpSpPr>
          <p:grpSpPr>
            <a:xfrm>
              <a:off x="7547610" y="1143000"/>
              <a:ext cx="982980" cy="879475"/>
              <a:chOff x="6408420" y="1143000"/>
              <a:chExt cx="982980" cy="879475"/>
            </a:xfrm>
            <a:grpFill/>
          </p:grpSpPr>
          <p:sp>
            <p:nvSpPr>
              <p:cNvPr id="100"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101"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AOD Review and Approve</a:t>
                </a:r>
                <a:endParaRPr sz="1000" dirty="0">
                  <a:latin typeface="Arial"/>
                  <a:cs typeface="Arial"/>
                </a:endParaRPr>
              </a:p>
            </p:txBody>
          </p:sp>
        </p:grpSp>
        <p:cxnSp>
          <p:nvCxnSpPr>
            <p:cNvPr id="99" name="Straight Arrow Connector 98"/>
            <p:cNvCxnSpPr/>
            <p:nvPr/>
          </p:nvCxnSpPr>
          <p:spPr>
            <a:xfrm>
              <a:off x="737616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1" name="object 6"/>
          <p:cNvSpPr txBox="1"/>
          <p:nvPr/>
        </p:nvSpPr>
        <p:spPr>
          <a:xfrm>
            <a:off x="535940" y="2057400"/>
            <a:ext cx="8150860" cy="1785104"/>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a:solidFill>
                  <a:srgbClr val="091D5D"/>
                </a:solidFill>
                <a:latin typeface="Arial"/>
                <a:cs typeface="Arial"/>
              </a:rPr>
              <a:t>5</a:t>
            </a:r>
            <a:r>
              <a:rPr sz="1400" b="1" dirty="0" smtClean="0">
                <a:solidFill>
                  <a:srgbClr val="091D5D"/>
                </a:solidFill>
                <a:latin typeface="Arial"/>
                <a:cs typeface="Arial"/>
              </a:rPr>
              <a:t>:</a:t>
            </a:r>
            <a:r>
              <a:rPr lang="en-US" sz="1400" b="1" spc="-5" dirty="0" smtClean="0">
                <a:solidFill>
                  <a:srgbClr val="091D5D"/>
                </a:solidFill>
                <a:latin typeface="Arial"/>
                <a:cs typeface="Arial"/>
              </a:rPr>
              <a:t> (Optional) Repeat for Other Element/s</a:t>
            </a:r>
            <a:endParaRPr lang="en-US" sz="1400" b="1" spc="-5" dirty="0">
              <a:solidFill>
                <a:srgbClr val="091D5D"/>
              </a:solidFill>
              <a:latin typeface="Arial"/>
              <a:cs typeface="Arial"/>
            </a:endParaRPr>
          </a:p>
          <a:p>
            <a:pPr>
              <a:lnSpc>
                <a:spcPct val="100000"/>
              </a:lnSpc>
            </a:pPr>
            <a:endParaRPr lang="en-US" sz="12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If </a:t>
            </a:r>
            <a:r>
              <a:rPr lang="en-US" sz="1400" dirty="0">
                <a:solidFill>
                  <a:srgbClr val="091D5D"/>
                </a:solidFill>
                <a:latin typeface="Arial"/>
                <a:cs typeface="Arial"/>
              </a:rPr>
              <a:t>desired it is possible to complete additional </a:t>
            </a:r>
            <a:r>
              <a:rPr lang="en-US" sz="1400" dirty="0" smtClean="0">
                <a:solidFill>
                  <a:srgbClr val="091D5D"/>
                </a:solidFill>
                <a:latin typeface="Arial"/>
                <a:cs typeface="Arial"/>
              </a:rPr>
              <a:t>Modifications </a:t>
            </a:r>
            <a:r>
              <a:rPr lang="en-US" sz="1400" dirty="0">
                <a:solidFill>
                  <a:srgbClr val="091D5D"/>
                </a:solidFill>
                <a:latin typeface="Arial"/>
                <a:cs typeface="Arial"/>
              </a:rPr>
              <a:t>to “Goals”, </a:t>
            </a:r>
            <a:r>
              <a:rPr lang="en-US" sz="1400" dirty="0" smtClean="0">
                <a:solidFill>
                  <a:srgbClr val="091D5D"/>
                </a:solidFill>
                <a:latin typeface="Arial"/>
                <a:cs typeface="Arial"/>
              </a:rPr>
              <a:t>or </a:t>
            </a:r>
            <a:r>
              <a:rPr lang="en-US" sz="1400" dirty="0">
                <a:solidFill>
                  <a:srgbClr val="091D5D"/>
                </a:solidFill>
                <a:latin typeface="Arial"/>
                <a:cs typeface="Arial"/>
              </a:rPr>
              <a:t>“</a:t>
            </a:r>
            <a:r>
              <a:rPr lang="en-US" sz="1400" dirty="0" smtClean="0">
                <a:solidFill>
                  <a:srgbClr val="091D5D"/>
                </a:solidFill>
                <a:latin typeface="Arial"/>
                <a:cs typeface="Arial"/>
              </a:rPr>
              <a:t>Residential Support </a:t>
            </a:r>
            <a:r>
              <a:rPr lang="en-US" sz="1400" dirty="0">
                <a:solidFill>
                  <a:srgbClr val="091D5D"/>
                </a:solidFill>
                <a:latin typeface="Arial"/>
                <a:cs typeface="Arial"/>
              </a:rPr>
              <a:t>/ Other</a:t>
            </a:r>
            <a:r>
              <a:rPr lang="en-US" sz="1400" dirty="0" smtClean="0">
                <a:solidFill>
                  <a:srgbClr val="091D5D"/>
                </a:solidFill>
                <a:latin typeface="Arial"/>
                <a:cs typeface="Arial"/>
              </a:rPr>
              <a:t>.”  </a:t>
            </a:r>
            <a:endParaRPr lang="en-US" sz="1400" dirty="0">
              <a:solidFill>
                <a:srgbClr val="091D5D"/>
              </a:solidFill>
              <a:latin typeface="Arial"/>
              <a:cs typeface="Arial"/>
            </a:endParaRPr>
          </a:p>
          <a:p>
            <a:pPr>
              <a:lnSpc>
                <a:spcPct val="100000"/>
              </a:lnSpc>
            </a:pPr>
            <a:endParaRPr lang="en-US" sz="800" dirty="0">
              <a:solidFill>
                <a:srgbClr val="091D5D"/>
              </a:solidFill>
              <a:latin typeface="Arial"/>
              <a:cs typeface="Arial"/>
            </a:endParaRPr>
          </a:p>
          <a:p>
            <a:r>
              <a:rPr lang="en-US" sz="1400" dirty="0">
                <a:solidFill>
                  <a:srgbClr val="091D5D"/>
                </a:solidFill>
                <a:latin typeface="Arial"/>
                <a:cs typeface="Arial"/>
              </a:rPr>
              <a:t>If there are multiple elements that require a </a:t>
            </a:r>
            <a:r>
              <a:rPr lang="en-US" sz="1400" dirty="0" smtClean="0">
                <a:solidFill>
                  <a:srgbClr val="091D5D"/>
                </a:solidFill>
                <a:latin typeface="Arial"/>
                <a:cs typeface="Arial"/>
              </a:rPr>
              <a:t>Modification </a:t>
            </a:r>
            <a:r>
              <a:rPr lang="en-US" sz="1400" dirty="0">
                <a:solidFill>
                  <a:srgbClr val="091D5D"/>
                </a:solidFill>
                <a:latin typeface="Arial"/>
                <a:cs typeface="Arial"/>
              </a:rPr>
              <a:t>and that are required for the same reason, it is best practice to submit a single </a:t>
            </a:r>
            <a:r>
              <a:rPr lang="en-US" sz="1400" dirty="0" smtClean="0">
                <a:solidFill>
                  <a:srgbClr val="091D5D"/>
                </a:solidFill>
                <a:latin typeface="Arial"/>
                <a:cs typeface="Arial"/>
              </a:rPr>
              <a:t>Modification </a:t>
            </a:r>
            <a:r>
              <a:rPr lang="en-US" sz="1400" dirty="0">
                <a:solidFill>
                  <a:srgbClr val="091D5D"/>
                </a:solidFill>
                <a:latin typeface="Arial"/>
                <a:cs typeface="Arial"/>
              </a:rPr>
              <a:t>that includes multiple elements rather than submit multiple </a:t>
            </a:r>
            <a:r>
              <a:rPr lang="en-US" sz="1400" dirty="0" smtClean="0">
                <a:solidFill>
                  <a:srgbClr val="091D5D"/>
                </a:solidFill>
                <a:latin typeface="Arial"/>
                <a:cs typeface="Arial"/>
              </a:rPr>
              <a:t>Modifications</a:t>
            </a:r>
            <a:r>
              <a:rPr lang="en-US" sz="1400" dirty="0">
                <a:solidFill>
                  <a:srgbClr val="091D5D"/>
                </a:solidFill>
                <a:latin typeface="Arial"/>
                <a:cs typeface="Arial"/>
              </a:rPr>
              <a:t>. For example, a medical issue such as a broken leg would require </a:t>
            </a:r>
            <a:r>
              <a:rPr lang="en-US" sz="1400" dirty="0" smtClean="0">
                <a:solidFill>
                  <a:srgbClr val="091D5D"/>
                </a:solidFill>
                <a:latin typeface="Arial"/>
                <a:cs typeface="Arial"/>
              </a:rPr>
              <a:t>Modification </a:t>
            </a:r>
            <a:r>
              <a:rPr lang="en-US" sz="1400" dirty="0">
                <a:solidFill>
                  <a:srgbClr val="091D5D"/>
                </a:solidFill>
                <a:latin typeface="Arial"/>
                <a:cs typeface="Arial"/>
              </a:rPr>
              <a:t>to several elements.</a:t>
            </a:r>
          </a:p>
          <a:p>
            <a:pPr>
              <a:lnSpc>
                <a:spcPct val="100000"/>
              </a:lnSpc>
            </a:pPr>
            <a:endParaRPr lang="en-US" sz="1200" dirty="0">
              <a:solidFill>
                <a:srgbClr val="091D5D"/>
              </a:solidFill>
              <a:latin typeface="Arial"/>
              <a:cs typeface="Arial"/>
            </a:endParaRPr>
          </a:p>
        </p:txBody>
      </p:sp>
      <p:sp>
        <p:nvSpPr>
          <p:cNvPr id="46" name="Slide Number Placeholder 4"/>
          <p:cNvSpPr>
            <a:spLocks noGrp="1"/>
          </p:cNvSpPr>
          <p:nvPr>
            <p:ph type="sldNum" sz="quarter" idx="4"/>
          </p:nvPr>
        </p:nvSpPr>
        <p:spPr>
          <a:xfrm>
            <a:off x="6457950" y="6443426"/>
            <a:ext cx="2057400" cy="365125"/>
          </a:xfrm>
        </p:spPr>
        <p:txBody>
          <a:bodyPr/>
          <a:lstStyle/>
          <a:p>
            <a:pPr algn="r"/>
            <a:fld id="{93CA38EC-34E5-412A-90B1-E05B44BCB646}" type="slidenum">
              <a:rPr lang="en-US" smtClean="0"/>
              <a:pPr algn="r"/>
              <a:t>48</a:t>
            </a:fld>
            <a:endParaRPr lang="en-US" dirty="0"/>
          </a:p>
        </p:txBody>
      </p:sp>
      <p:pic>
        <p:nvPicPr>
          <p:cNvPr id="47" name="Picture 46"/>
          <p:cNvPicPr>
            <a:picLocks noChangeAspect="1"/>
          </p:cNvPicPr>
          <p:nvPr/>
        </p:nvPicPr>
        <p:blipFill rotWithShape="1">
          <a:blip r:embed="rId7"/>
          <a:srcRect t="46195"/>
          <a:stretch/>
        </p:blipFill>
        <p:spPr>
          <a:xfrm>
            <a:off x="755617" y="4245429"/>
            <a:ext cx="7864048" cy="1974714"/>
          </a:xfrm>
          <a:prstGeom prst="rect">
            <a:avLst/>
          </a:prstGeom>
          <a:ln>
            <a:solidFill>
              <a:schemeClr val="tx1"/>
            </a:solidFill>
          </a:ln>
        </p:spPr>
      </p:pic>
      <p:pic>
        <p:nvPicPr>
          <p:cNvPr id="49" name="Picture 48"/>
          <p:cNvPicPr>
            <a:picLocks noChangeAspect="1"/>
          </p:cNvPicPr>
          <p:nvPr/>
        </p:nvPicPr>
        <p:blipFill>
          <a:blip r:embed="rId8"/>
          <a:stretch>
            <a:fillRect/>
          </a:stretch>
        </p:blipFill>
        <p:spPr>
          <a:xfrm>
            <a:off x="3124200" y="5181600"/>
            <a:ext cx="3095238" cy="361905"/>
          </a:xfrm>
          <a:prstGeom prst="rect">
            <a:avLst/>
          </a:prstGeom>
          <a:ln w="38100">
            <a:solidFill>
              <a:srgbClr val="00B0F0"/>
            </a:solidFill>
          </a:ln>
        </p:spPr>
      </p:pic>
      <p:pic>
        <p:nvPicPr>
          <p:cNvPr id="50" name="Picture 49"/>
          <p:cNvPicPr>
            <a:picLocks noChangeAspect="1"/>
          </p:cNvPicPr>
          <p:nvPr/>
        </p:nvPicPr>
        <p:blipFill>
          <a:blip r:embed="rId9"/>
          <a:stretch>
            <a:fillRect/>
          </a:stretch>
        </p:blipFill>
        <p:spPr>
          <a:xfrm>
            <a:off x="3124200" y="4191000"/>
            <a:ext cx="904762" cy="285714"/>
          </a:xfrm>
          <a:prstGeom prst="rect">
            <a:avLst/>
          </a:prstGeom>
          <a:ln w="38100">
            <a:solidFill>
              <a:srgbClr val="00B0F0"/>
            </a:solidFill>
          </a:ln>
        </p:spPr>
      </p:pic>
      <p:sp>
        <p:nvSpPr>
          <p:cNvPr id="62" name="object 25"/>
          <p:cNvSpPr/>
          <p:nvPr/>
        </p:nvSpPr>
        <p:spPr>
          <a:xfrm>
            <a:off x="838200" y="5306776"/>
            <a:ext cx="1371600" cy="152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70" name="object 25"/>
          <p:cNvSpPr/>
          <p:nvPr/>
        </p:nvSpPr>
        <p:spPr>
          <a:xfrm>
            <a:off x="867162" y="4269892"/>
            <a:ext cx="504438" cy="225908"/>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71" name="Straight Arrow Connector 70"/>
          <p:cNvCxnSpPr/>
          <p:nvPr/>
        </p:nvCxnSpPr>
        <p:spPr>
          <a:xfrm flipV="1">
            <a:off x="1371600" y="4340649"/>
            <a:ext cx="1676400" cy="2722"/>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2209800" y="5334000"/>
            <a:ext cx="885381" cy="2722"/>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12617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5920514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2134"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5" name="Picture 74"/>
          <p:cNvPicPr>
            <a:picLocks noChangeAspect="1"/>
          </p:cNvPicPr>
          <p:nvPr/>
        </p:nvPicPr>
        <p:blipFill>
          <a:blip r:embed="rId7"/>
          <a:stretch>
            <a:fillRect/>
          </a:stretch>
        </p:blipFill>
        <p:spPr>
          <a:xfrm>
            <a:off x="1251887" y="3581400"/>
            <a:ext cx="6640227" cy="3099004"/>
          </a:xfrm>
          <a:prstGeom prst="rect">
            <a:avLst/>
          </a:prstGeom>
          <a:ln>
            <a:solidFill>
              <a:schemeClr val="tx1"/>
            </a:solidFill>
          </a:ln>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20" dirty="0" smtClean="0"/>
              <a:t>SC </a:t>
            </a:r>
            <a:r>
              <a:rPr lang="en-US" spc="-5" dirty="0" smtClean="0"/>
              <a:t>Initiates a Modification</a:t>
            </a:r>
            <a:endParaRPr spc="-5" dirty="0"/>
          </a:p>
        </p:txBody>
      </p:sp>
      <p:sp>
        <p:nvSpPr>
          <p:cNvPr id="44" name="object 6"/>
          <p:cNvSpPr txBox="1"/>
          <p:nvPr/>
        </p:nvSpPr>
        <p:spPr>
          <a:xfrm>
            <a:off x="535940" y="2057400"/>
            <a:ext cx="8074660" cy="1384995"/>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a:solidFill>
                  <a:srgbClr val="091D5D"/>
                </a:solidFill>
                <a:latin typeface="Arial"/>
                <a:cs typeface="Arial"/>
              </a:rPr>
              <a:t>5</a:t>
            </a:r>
            <a:r>
              <a:rPr sz="1400" b="1" dirty="0" smtClean="0">
                <a:solidFill>
                  <a:srgbClr val="091D5D"/>
                </a:solidFill>
                <a:latin typeface="Arial"/>
                <a:cs typeface="Arial"/>
              </a:rPr>
              <a:t>:</a:t>
            </a:r>
            <a:r>
              <a:rPr lang="en-US" sz="1400" b="1" spc="-5" dirty="0" smtClean="0">
                <a:solidFill>
                  <a:srgbClr val="091D5D"/>
                </a:solidFill>
                <a:latin typeface="Arial"/>
                <a:cs typeface="Arial"/>
              </a:rPr>
              <a:t> (Optional) Repeat for Other Element/s</a:t>
            </a:r>
            <a:endParaRPr lang="en-US" sz="1400" b="1" spc="-5" dirty="0">
              <a:solidFill>
                <a:srgbClr val="091D5D"/>
              </a:solidFill>
              <a:latin typeface="Arial"/>
              <a:cs typeface="Arial"/>
            </a:endParaRPr>
          </a:p>
          <a:p>
            <a:pPr>
              <a:lnSpc>
                <a:spcPct val="100000"/>
              </a:lnSpc>
            </a:pPr>
            <a:endParaRPr lang="en-US" sz="1200" dirty="0" smtClean="0">
              <a:solidFill>
                <a:srgbClr val="091D5D"/>
              </a:solidFill>
              <a:latin typeface="Arial"/>
              <a:cs typeface="Arial"/>
            </a:endParaRPr>
          </a:p>
          <a:p>
            <a:r>
              <a:rPr lang="en-US" sz="1400" dirty="0">
                <a:solidFill>
                  <a:srgbClr val="091D5D"/>
                </a:solidFill>
                <a:latin typeface="Arial"/>
                <a:cs typeface="Arial"/>
              </a:rPr>
              <a:t>Additionally, after a </a:t>
            </a:r>
            <a:r>
              <a:rPr lang="en-US" sz="1400" dirty="0" smtClean="0">
                <a:solidFill>
                  <a:srgbClr val="091D5D"/>
                </a:solidFill>
                <a:latin typeface="Arial"/>
                <a:cs typeface="Arial"/>
              </a:rPr>
              <a:t>Modification </a:t>
            </a:r>
            <a:r>
              <a:rPr lang="en-US" sz="1400" dirty="0">
                <a:solidFill>
                  <a:srgbClr val="091D5D"/>
                </a:solidFill>
                <a:latin typeface="Arial"/>
                <a:cs typeface="Arial"/>
              </a:rPr>
              <a:t>has been completed for an element but prior to submission, it is possible to edit or delete completed elements.</a:t>
            </a:r>
          </a:p>
          <a:p>
            <a:pPr>
              <a:lnSpc>
                <a:spcPct val="100000"/>
              </a:lnSpc>
            </a:pPr>
            <a:endParaRPr lang="en-US" sz="800" dirty="0">
              <a:solidFill>
                <a:srgbClr val="091D5D"/>
              </a:solidFill>
              <a:latin typeface="Arial"/>
              <a:cs typeface="Arial"/>
            </a:endParaRPr>
          </a:p>
          <a:p>
            <a:pPr marL="171450" indent="-171450">
              <a:lnSpc>
                <a:spcPct val="100000"/>
              </a:lnSpc>
              <a:buFont typeface="Arial" panose="020B0604020202020204" pitchFamily="34" charset="0"/>
              <a:buChar char="•"/>
            </a:pPr>
            <a:r>
              <a:rPr lang="en-US" sz="1400" dirty="0" smtClean="0">
                <a:solidFill>
                  <a:srgbClr val="091D5D"/>
                </a:solidFill>
                <a:latin typeface="Arial"/>
                <a:cs typeface="Arial"/>
              </a:rPr>
              <a:t>To edit a Goal Modification, click “View /Edit Goal Modification. </a:t>
            </a:r>
          </a:p>
          <a:p>
            <a:pPr marL="171450" indent="-171450">
              <a:lnSpc>
                <a:spcPct val="100000"/>
              </a:lnSpc>
              <a:buFont typeface="Arial" panose="020B0604020202020204" pitchFamily="34" charset="0"/>
              <a:buChar char="•"/>
            </a:pPr>
            <a:r>
              <a:rPr lang="en-US" sz="1400" dirty="0" smtClean="0">
                <a:solidFill>
                  <a:srgbClr val="091D5D"/>
                </a:solidFill>
                <a:latin typeface="Arial"/>
                <a:cs typeface="Arial"/>
              </a:rPr>
              <a:t>To delete a Goal Modification, click “Delete Goal Modification</a:t>
            </a:r>
            <a:endParaRPr lang="en-US" sz="1400" dirty="0">
              <a:solidFill>
                <a:srgbClr val="091D5D"/>
              </a:solidFill>
              <a:latin typeface="Arial"/>
              <a:cs typeface="Arial"/>
            </a:endParaRPr>
          </a:p>
        </p:txBody>
      </p:sp>
      <p:sp>
        <p:nvSpPr>
          <p:cNvPr id="5" name="Slide Number Placeholder 4"/>
          <p:cNvSpPr>
            <a:spLocks noGrp="1"/>
          </p:cNvSpPr>
          <p:nvPr>
            <p:ph type="sldNum" sz="quarter" idx="4"/>
          </p:nvPr>
        </p:nvSpPr>
        <p:spPr/>
        <p:txBody>
          <a:bodyPr/>
          <a:lstStyle/>
          <a:p>
            <a:pPr algn="r"/>
            <a:fld id="{93CA38EC-34E5-412A-90B1-E05B44BCB646}" type="slidenum">
              <a:rPr lang="en-US" smtClean="0"/>
              <a:pPr algn="r"/>
              <a:t>49</a:t>
            </a:fld>
            <a:endParaRPr lang="en-US" dirty="0"/>
          </a:p>
        </p:txBody>
      </p:sp>
      <p:grpSp>
        <p:nvGrpSpPr>
          <p:cNvPr id="38" name="Group 37"/>
          <p:cNvGrpSpPr/>
          <p:nvPr/>
        </p:nvGrpSpPr>
        <p:grpSpPr>
          <a:xfrm>
            <a:off x="613410" y="1066800"/>
            <a:ext cx="7917180" cy="923330"/>
            <a:chOff x="613410" y="1143000"/>
            <a:chExt cx="7917180" cy="923330"/>
          </a:xfrm>
          <a:noFill/>
        </p:grpSpPr>
        <p:grpSp>
          <p:nvGrpSpPr>
            <p:cNvPr id="39" name="Group 38"/>
            <p:cNvGrpSpPr/>
            <p:nvPr/>
          </p:nvGrpSpPr>
          <p:grpSpPr>
            <a:xfrm>
              <a:off x="613410" y="1144524"/>
              <a:ext cx="982980" cy="879475"/>
              <a:chOff x="1789176" y="1144524"/>
              <a:chExt cx="982980" cy="879475"/>
            </a:xfrm>
            <a:grpFill/>
          </p:grpSpPr>
          <p:sp>
            <p:nvSpPr>
              <p:cNvPr id="66"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6"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40" name="Group 39"/>
            <p:cNvGrpSpPr/>
            <p:nvPr/>
          </p:nvGrpSpPr>
          <p:grpSpPr>
            <a:xfrm>
              <a:off x="1766316" y="1143000"/>
              <a:ext cx="990600" cy="923330"/>
              <a:chOff x="2971800" y="1143000"/>
              <a:chExt cx="990600" cy="923330"/>
            </a:xfrm>
            <a:grpFill/>
          </p:grpSpPr>
          <p:sp>
            <p:nvSpPr>
              <p:cNvPr id="63"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4"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a:t>
                </a:r>
                <a:r>
                  <a:rPr lang="en-US" sz="1000" spc="-15" dirty="0" smtClean="0">
                    <a:solidFill>
                      <a:srgbClr val="1F497D"/>
                    </a:solidFill>
                    <a:latin typeface="Arial"/>
                    <a:cs typeface="Arial"/>
                  </a:rPr>
                  <a:t>Modification” </a:t>
                </a:r>
                <a:r>
                  <a:rPr lang="en-US" sz="1000" spc="-15" dirty="0">
                    <a:solidFill>
                      <a:srgbClr val="1F497D"/>
                    </a:solidFill>
                    <a:latin typeface="Arial"/>
                    <a:cs typeface="Arial"/>
                  </a:rPr>
                  <a:t>&amp;</a:t>
                </a:r>
              </a:p>
              <a:p>
                <a:pPr algn="ctr"/>
                <a:r>
                  <a:rPr lang="en-US" sz="1000" spc="-10" dirty="0">
                    <a:solidFill>
                      <a:srgbClr val="1F497D"/>
                    </a:solidFill>
                    <a:latin typeface="Arial"/>
                    <a:cs typeface="Arial"/>
                  </a:rPr>
                  <a:t>Enter </a:t>
                </a:r>
                <a:r>
                  <a:rPr lang="en-US" sz="1000" spc="-10" dirty="0" smtClean="0">
                    <a:solidFill>
                      <a:srgbClr val="1F497D"/>
                    </a:solidFill>
                    <a:latin typeface="Arial"/>
                    <a:cs typeface="Arial"/>
                  </a:rPr>
                  <a:t>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41" name="Group 40"/>
            <p:cNvGrpSpPr/>
            <p:nvPr/>
          </p:nvGrpSpPr>
          <p:grpSpPr>
            <a:xfrm>
              <a:off x="2926842" y="1143000"/>
              <a:ext cx="982980" cy="879475"/>
              <a:chOff x="4075176" y="1143000"/>
              <a:chExt cx="982980" cy="879475"/>
            </a:xfrm>
            <a:grpFill/>
          </p:grpSpPr>
          <p:sp>
            <p:nvSpPr>
              <p:cNvPr id="61"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2"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42" name="Group 41"/>
            <p:cNvGrpSpPr/>
            <p:nvPr/>
          </p:nvGrpSpPr>
          <p:grpSpPr>
            <a:xfrm>
              <a:off x="4079748" y="1143000"/>
              <a:ext cx="982980" cy="879475"/>
              <a:chOff x="5218176" y="1143000"/>
              <a:chExt cx="982980" cy="879475"/>
            </a:xfrm>
            <a:grpFill/>
          </p:grpSpPr>
          <p:sp>
            <p:nvSpPr>
              <p:cNvPr id="59"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0"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a:t>
                </a:r>
                <a:r>
                  <a:rPr lang="en-US" sz="1000" spc="-10" dirty="0" smtClean="0">
                    <a:solidFill>
                      <a:srgbClr val="1F497D"/>
                    </a:solidFill>
                    <a:latin typeface="Arial"/>
                    <a:cs typeface="Arial"/>
                  </a:rPr>
                  <a:t>Modification </a:t>
                </a:r>
                <a:r>
                  <a:rPr lang="en-US" sz="1000" spc="-10" dirty="0">
                    <a:solidFill>
                      <a:srgbClr val="1F497D"/>
                    </a:solidFill>
                    <a:latin typeface="Arial"/>
                    <a:cs typeface="Arial"/>
                  </a:rPr>
                  <a:t>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43" name="Group 42"/>
            <p:cNvGrpSpPr/>
            <p:nvPr/>
          </p:nvGrpSpPr>
          <p:grpSpPr>
            <a:xfrm>
              <a:off x="5232654" y="1143000"/>
              <a:ext cx="982980" cy="879475"/>
              <a:chOff x="6408420" y="1143000"/>
              <a:chExt cx="982980" cy="879475"/>
            </a:xfrm>
            <a:grpFill/>
          </p:grpSpPr>
          <p:sp>
            <p:nvSpPr>
              <p:cNvPr id="57"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8"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45" name="Straight Arrow Connector 44"/>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6368034" y="1143000"/>
              <a:ext cx="982980" cy="879475"/>
              <a:chOff x="6408420" y="1143000"/>
              <a:chExt cx="982980" cy="879475"/>
            </a:xfrm>
            <a:grpFill/>
          </p:grpSpPr>
          <p:sp>
            <p:nvSpPr>
              <p:cNvPr id="55"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6"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50" name="Straight Arrow Connector 49"/>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7547610" y="1143000"/>
              <a:ext cx="982980" cy="879475"/>
              <a:chOff x="6408420" y="1143000"/>
              <a:chExt cx="982980" cy="879475"/>
            </a:xfrm>
            <a:grpFill/>
          </p:grpSpPr>
          <p:sp>
            <p:nvSpPr>
              <p:cNvPr id="5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4"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AOD Review and Approve</a:t>
                </a:r>
                <a:endParaRPr sz="1000" dirty="0">
                  <a:latin typeface="Arial"/>
                  <a:cs typeface="Arial"/>
                </a:endParaRPr>
              </a:p>
            </p:txBody>
          </p:sp>
        </p:grpSp>
        <p:cxnSp>
          <p:nvCxnSpPr>
            <p:cNvPr id="52" name="Straight Arrow Connector 51"/>
            <p:cNvCxnSpPr/>
            <p:nvPr/>
          </p:nvCxnSpPr>
          <p:spPr>
            <a:xfrm>
              <a:off x="737616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9" name="object 25"/>
          <p:cNvSpPr/>
          <p:nvPr/>
        </p:nvSpPr>
        <p:spPr>
          <a:xfrm flipV="1">
            <a:off x="6477001" y="5562600"/>
            <a:ext cx="609600" cy="3048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76" name="object 25"/>
          <p:cNvSpPr/>
          <p:nvPr/>
        </p:nvSpPr>
        <p:spPr>
          <a:xfrm flipV="1">
            <a:off x="7162800" y="5562600"/>
            <a:ext cx="609600" cy="3048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73" name="Straight Arrow Connector 72"/>
          <p:cNvCxnSpPr/>
          <p:nvPr/>
        </p:nvCxnSpPr>
        <p:spPr>
          <a:xfrm flipV="1">
            <a:off x="6781800" y="4953000"/>
            <a:ext cx="0" cy="6096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7467600" y="5867400"/>
            <a:ext cx="0" cy="3810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8"/>
          <a:stretch>
            <a:fillRect/>
          </a:stretch>
        </p:blipFill>
        <p:spPr>
          <a:xfrm>
            <a:off x="6858000" y="6248400"/>
            <a:ext cx="1409524" cy="371429"/>
          </a:xfrm>
          <a:prstGeom prst="rect">
            <a:avLst/>
          </a:prstGeom>
        </p:spPr>
      </p:pic>
      <p:pic>
        <p:nvPicPr>
          <p:cNvPr id="13" name="Picture 12"/>
          <p:cNvPicPr>
            <a:picLocks noChangeAspect="1"/>
          </p:cNvPicPr>
          <p:nvPr/>
        </p:nvPicPr>
        <p:blipFill>
          <a:blip r:embed="rId9"/>
          <a:stretch>
            <a:fillRect/>
          </a:stretch>
        </p:blipFill>
        <p:spPr>
          <a:xfrm>
            <a:off x="6400800" y="4572000"/>
            <a:ext cx="1400000" cy="390476"/>
          </a:xfrm>
          <a:prstGeom prst="rect">
            <a:avLst/>
          </a:prstGeom>
        </p:spPr>
      </p:pic>
      <p:sp>
        <p:nvSpPr>
          <p:cNvPr id="72" name="object 25"/>
          <p:cNvSpPr/>
          <p:nvPr/>
        </p:nvSpPr>
        <p:spPr>
          <a:xfrm>
            <a:off x="6858000" y="6248400"/>
            <a:ext cx="1371600" cy="3810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71" name="object 25"/>
          <p:cNvSpPr/>
          <p:nvPr/>
        </p:nvSpPr>
        <p:spPr>
          <a:xfrm>
            <a:off x="6400800" y="4571293"/>
            <a:ext cx="1371600" cy="377228"/>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Tree>
    <p:extLst>
      <p:ext uri="{BB962C8B-B14F-4D97-AF65-F5344CB8AC3E}">
        <p14:creationId xmlns:p14="http://schemas.microsoft.com/office/powerpoint/2010/main" val="3134094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738664"/>
          </a:xfrm>
          <a:prstGeom prst="rect">
            <a:avLst/>
          </a:prstGeom>
        </p:spPr>
        <p:txBody>
          <a:bodyPr vert="horz" wrap="square" lIns="0" tIns="0" rIns="0" bIns="0" rtlCol="0">
            <a:spAutoFit/>
          </a:bodyPr>
          <a:lstStyle/>
          <a:p>
            <a:pPr marL="998855"/>
            <a:r>
              <a:rPr lang="en-US" spc="-10" dirty="0" smtClean="0"/>
              <a:t>New Trigger for Locking the ISP In HCSIS </a:t>
            </a:r>
            <a:r>
              <a:rPr lang="en-US" spc="-10" dirty="0"/>
              <a:t/>
            </a:r>
            <a:br>
              <a:rPr lang="en-US" spc="-10" dirty="0"/>
            </a:br>
            <a:endParaRPr dirty="0"/>
          </a:p>
        </p:txBody>
      </p:sp>
      <p:sp>
        <p:nvSpPr>
          <p:cNvPr id="6" name="Slide Number Placeholder 5"/>
          <p:cNvSpPr>
            <a:spLocks noGrp="1"/>
          </p:cNvSpPr>
          <p:nvPr>
            <p:ph type="sldNum" sz="quarter" idx="4"/>
          </p:nvPr>
        </p:nvSpPr>
        <p:spPr>
          <a:xfrm>
            <a:off x="6457950" y="6356350"/>
            <a:ext cx="2057400" cy="365125"/>
          </a:xfrm>
        </p:spPr>
        <p:txBody>
          <a:bodyPr/>
          <a:lstStyle/>
          <a:p>
            <a:pPr algn="r"/>
            <a:fld id="{93CA38EC-34E5-412A-90B1-E05B44BCB646}" type="slidenum">
              <a:rPr lang="en-US" smtClean="0"/>
              <a:pPr algn="r"/>
              <a:t>5</a:t>
            </a:fld>
            <a:endParaRPr lang="en-US" dirty="0"/>
          </a:p>
        </p:txBody>
      </p:sp>
      <p:pic>
        <p:nvPicPr>
          <p:cNvPr id="7" name="Picture 6"/>
          <p:cNvPicPr>
            <a:picLocks noChangeAspect="1"/>
          </p:cNvPicPr>
          <p:nvPr/>
        </p:nvPicPr>
        <p:blipFill>
          <a:blip r:embed="rId3"/>
          <a:stretch>
            <a:fillRect/>
          </a:stretch>
        </p:blipFill>
        <p:spPr>
          <a:xfrm>
            <a:off x="738411" y="3978999"/>
            <a:ext cx="3109254" cy="2234705"/>
          </a:xfrm>
          <a:prstGeom prst="rect">
            <a:avLst/>
          </a:prstGeom>
        </p:spPr>
      </p:pic>
      <p:sp>
        <p:nvSpPr>
          <p:cNvPr id="5" name="Right Arrow 4"/>
          <p:cNvSpPr/>
          <p:nvPr/>
        </p:nvSpPr>
        <p:spPr>
          <a:xfrm>
            <a:off x="4229100" y="4807931"/>
            <a:ext cx="533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07238" y="3661054"/>
            <a:ext cx="1371600" cy="338554"/>
          </a:xfrm>
          <a:prstGeom prst="rect">
            <a:avLst/>
          </a:prstGeom>
          <a:noFill/>
        </p:spPr>
        <p:txBody>
          <a:bodyPr wrap="square" rtlCol="0">
            <a:spAutoFit/>
          </a:bodyPr>
          <a:lstStyle/>
          <a:p>
            <a:r>
              <a:rPr lang="en-US" sz="1600" b="1" dirty="0" smtClean="0">
                <a:solidFill>
                  <a:srgbClr val="002060"/>
                </a:solidFill>
                <a:latin typeface="Arial" panose="020B0604020202020204" pitchFamily="34" charset="0"/>
                <a:cs typeface="Arial" panose="020B0604020202020204" pitchFamily="34" charset="0"/>
              </a:rPr>
              <a:t>MEDITECH</a:t>
            </a:r>
            <a:endParaRPr lang="en-US" sz="1600" b="1" dirty="0">
              <a:solidFill>
                <a:srgbClr val="002060"/>
              </a:solidFill>
              <a:latin typeface="Arial" panose="020B0604020202020204" pitchFamily="34" charset="0"/>
              <a:cs typeface="Arial" panose="020B0604020202020204" pitchFamily="34" charset="0"/>
            </a:endParaRPr>
          </a:p>
        </p:txBody>
      </p:sp>
      <p:sp>
        <p:nvSpPr>
          <p:cNvPr id="11" name="TextBox 10"/>
          <p:cNvSpPr txBox="1"/>
          <p:nvPr/>
        </p:nvSpPr>
        <p:spPr>
          <a:xfrm>
            <a:off x="6106557" y="3657600"/>
            <a:ext cx="907362" cy="338554"/>
          </a:xfrm>
          <a:prstGeom prst="rect">
            <a:avLst/>
          </a:prstGeom>
          <a:noFill/>
        </p:spPr>
        <p:txBody>
          <a:bodyPr wrap="square" rtlCol="0">
            <a:spAutoFit/>
          </a:bodyPr>
          <a:lstStyle/>
          <a:p>
            <a:r>
              <a:rPr lang="en-US" sz="1600" b="1" dirty="0" smtClean="0">
                <a:solidFill>
                  <a:srgbClr val="002060"/>
                </a:solidFill>
                <a:latin typeface="Arial" panose="020B0604020202020204" pitchFamily="34" charset="0"/>
                <a:cs typeface="Arial" panose="020B0604020202020204" pitchFamily="34" charset="0"/>
              </a:rPr>
              <a:t>HCSIS</a:t>
            </a:r>
            <a:endParaRPr lang="en-US" sz="1600" b="1" dirty="0">
              <a:solidFill>
                <a:srgbClr val="002060"/>
              </a:solidFill>
              <a:latin typeface="Arial" panose="020B0604020202020204" pitchFamily="34" charset="0"/>
              <a:cs typeface="Arial" panose="020B0604020202020204" pitchFamily="34" charset="0"/>
            </a:endParaRPr>
          </a:p>
        </p:txBody>
      </p:sp>
      <p:sp>
        <p:nvSpPr>
          <p:cNvPr id="14" name="object 4"/>
          <p:cNvSpPr txBox="1"/>
          <p:nvPr/>
        </p:nvSpPr>
        <p:spPr>
          <a:xfrm>
            <a:off x="561975" y="1143000"/>
            <a:ext cx="8124825" cy="430887"/>
          </a:xfrm>
          <a:prstGeom prst="rect">
            <a:avLst/>
          </a:prstGeom>
        </p:spPr>
        <p:txBody>
          <a:bodyPr vert="horz" wrap="square" lIns="0" tIns="0" rIns="0" bIns="0" rtlCol="0">
            <a:spAutoFit/>
          </a:bodyPr>
          <a:lstStyle/>
          <a:p>
            <a:pPr marL="12700" marR="5080" algn="ctr"/>
            <a:r>
              <a:rPr lang="en-US" sz="1400" b="1" spc="-5" dirty="0">
                <a:solidFill>
                  <a:srgbClr val="091D5D"/>
                </a:solidFill>
                <a:latin typeface="Arial"/>
                <a:cs typeface="Arial"/>
              </a:rPr>
              <a:t>The approval process for a ISP </a:t>
            </a:r>
            <a:r>
              <a:rPr lang="en-US" sz="1400" b="1" spc="-5" dirty="0" smtClean="0">
                <a:solidFill>
                  <a:srgbClr val="091D5D"/>
                </a:solidFill>
                <a:latin typeface="Arial"/>
                <a:cs typeface="Arial"/>
              </a:rPr>
              <a:t>remains the same but </a:t>
            </a:r>
            <a:r>
              <a:rPr lang="en-US" sz="1400" b="1" spc="-5" dirty="0">
                <a:solidFill>
                  <a:srgbClr val="091D5D"/>
                </a:solidFill>
                <a:latin typeface="Arial"/>
                <a:cs typeface="Arial"/>
              </a:rPr>
              <a:t>the process by which the system locks the plans in HCSIS has changed. </a:t>
            </a:r>
            <a:r>
              <a:rPr lang="en-US" sz="1400" b="1" spc="-5" dirty="0" smtClean="0">
                <a:solidFill>
                  <a:srgbClr val="091D5D"/>
                </a:solidFill>
                <a:latin typeface="Arial"/>
                <a:cs typeface="Arial"/>
              </a:rPr>
              <a:t>The system now uses an additional trigger to lock the plan.</a:t>
            </a:r>
            <a:endParaRPr lang="en-US" sz="1400" b="1" spc="-5" dirty="0">
              <a:solidFill>
                <a:srgbClr val="091D5D"/>
              </a:solidFill>
              <a:latin typeface="Arial"/>
              <a:cs typeface="Arial"/>
            </a:endParaRPr>
          </a:p>
        </p:txBody>
      </p:sp>
      <p:graphicFrame>
        <p:nvGraphicFramePr>
          <p:cNvPr id="16" name="Table 15"/>
          <p:cNvGraphicFramePr>
            <a:graphicFrameLocks noGrp="1"/>
          </p:cNvGraphicFramePr>
          <p:nvPr>
            <p:extLst>
              <p:ext uri="{D42A27DB-BD31-4B8C-83A1-F6EECF244321}">
                <p14:modId xmlns:p14="http://schemas.microsoft.com/office/powerpoint/2010/main" val="3595158420"/>
              </p:ext>
            </p:extLst>
          </p:nvPr>
        </p:nvGraphicFramePr>
        <p:xfrm>
          <a:off x="241080" y="1752600"/>
          <a:ext cx="8686800" cy="1752600"/>
        </p:xfrm>
        <a:graphic>
          <a:graphicData uri="http://schemas.openxmlformats.org/drawingml/2006/table">
            <a:tbl>
              <a:tblPr firstRow="1" bandRow="1">
                <a:tableStyleId>{5C22544A-7EE6-4342-B048-85BDC9FD1C3A}</a:tableStyleId>
              </a:tblPr>
              <a:tblGrid>
                <a:gridCol w="1392297"/>
                <a:gridCol w="7294503"/>
              </a:tblGrid>
              <a:tr h="744481">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91D5D"/>
                          </a:solidFill>
                          <a:effectLst/>
                          <a:uLnTx/>
                          <a:uFillTx/>
                          <a:latin typeface="Arial"/>
                          <a:ea typeface="+mn-ea"/>
                          <a:cs typeface="Arial"/>
                        </a:rPr>
                        <a:t>Previous Functionality</a:t>
                      </a:r>
                    </a:p>
                  </a:txBody>
                  <a:tcPr>
                    <a:solidFill>
                      <a:schemeClr val="accent1">
                        <a:lumMod val="40000"/>
                        <a:lumOff val="60000"/>
                      </a:schemeClr>
                    </a:solidFill>
                  </a:tcPr>
                </a:tc>
                <a:tc>
                  <a:txBody>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091D5D"/>
                          </a:solidFill>
                          <a:effectLst/>
                          <a:uLnTx/>
                          <a:uFillTx/>
                          <a:latin typeface="Arial"/>
                          <a:ea typeface="+mn-ea"/>
                          <a:cs typeface="Arial"/>
                        </a:rPr>
                        <a:t>Once 150 days have passed since the ISP Meeting Date, HCSIS will automatically lock the plan.</a:t>
                      </a:r>
                    </a:p>
                  </a:txBody>
                  <a:tcPr>
                    <a:solidFill>
                      <a:schemeClr val="accent1">
                        <a:lumMod val="40000"/>
                        <a:lumOff val="60000"/>
                      </a:schemeClr>
                    </a:solidFill>
                  </a:tcPr>
                </a:tc>
              </a:tr>
              <a:tr h="1008119">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91D5D"/>
                          </a:solidFill>
                          <a:effectLst/>
                          <a:uLnTx/>
                          <a:uFillTx/>
                          <a:latin typeface="Arial"/>
                          <a:ea typeface="+mn-ea"/>
                          <a:cs typeface="Arial"/>
                        </a:rPr>
                        <a:t>New Functionality</a:t>
                      </a:r>
                    </a:p>
                  </a:txBody>
                  <a:tcPr/>
                </a:tc>
                <a:tc>
                  <a:txBody>
                    <a:bodyPr/>
                    <a:lstStyle/>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spc="-5" dirty="0" smtClean="0">
                          <a:solidFill>
                            <a:srgbClr val="091D5D"/>
                          </a:solidFill>
                          <a:latin typeface="Arial"/>
                          <a:cs typeface="Arial"/>
                        </a:rPr>
                        <a:t>Once an Area Office Director (AOD) approves an ISP in MEDITECH, HCSIS will lock the plan. Alternatively, if the approval has not been submitted in MEDITECH and 150 days have passed since the ISP Meeting Date, the plan will automatically lock in HCSIS, per current functionality.</a:t>
                      </a:r>
                      <a:endParaRPr kumimoji="0" lang="en-US" sz="1400" b="0" i="0" u="none" strike="noStrike" kern="0" cap="none" spc="0" normalizeH="0" baseline="0" dirty="0" smtClean="0">
                        <a:ln>
                          <a:noFill/>
                        </a:ln>
                        <a:solidFill>
                          <a:srgbClr val="091D5D"/>
                        </a:solidFill>
                        <a:effectLst/>
                        <a:uLnTx/>
                        <a:uFillTx/>
                        <a:latin typeface="Arial"/>
                        <a:ea typeface="+mn-ea"/>
                        <a:cs typeface="Arial"/>
                      </a:endParaRPr>
                    </a:p>
                  </a:txBody>
                  <a:tcPr/>
                </a:tc>
              </a:tr>
            </a:tbl>
          </a:graphicData>
        </a:graphic>
      </p:graphicFrame>
      <p:pic>
        <p:nvPicPr>
          <p:cNvPr id="9" name="Picture 8"/>
          <p:cNvPicPr>
            <a:picLocks noChangeAspect="1"/>
          </p:cNvPicPr>
          <p:nvPr/>
        </p:nvPicPr>
        <p:blipFill>
          <a:blip r:embed="rId4"/>
          <a:stretch>
            <a:fillRect/>
          </a:stretch>
        </p:blipFill>
        <p:spPr>
          <a:xfrm>
            <a:off x="4876800" y="3996154"/>
            <a:ext cx="3366877" cy="2242559"/>
          </a:xfrm>
          <a:prstGeom prst="rect">
            <a:avLst/>
          </a:prstGeom>
          <a:ln>
            <a:solidFill>
              <a:schemeClr val="tx1"/>
            </a:solidFill>
          </a:ln>
        </p:spPr>
      </p:pic>
    </p:spTree>
    <p:extLst>
      <p:ext uri="{BB962C8B-B14F-4D97-AF65-F5344CB8AC3E}">
        <p14:creationId xmlns:p14="http://schemas.microsoft.com/office/powerpoint/2010/main" val="39626622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6939838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928"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20" dirty="0" smtClean="0"/>
              <a:t>SC </a:t>
            </a:r>
            <a:r>
              <a:rPr lang="en-US" spc="-5" dirty="0" smtClean="0"/>
              <a:t>Initiates </a:t>
            </a:r>
            <a:r>
              <a:rPr lang="en-US" spc="-5" dirty="0"/>
              <a:t>a </a:t>
            </a:r>
            <a:r>
              <a:rPr lang="en-US" spc="-5" dirty="0" smtClean="0"/>
              <a:t>Modification</a:t>
            </a:r>
            <a:endParaRPr spc="-5" dirty="0"/>
          </a:p>
        </p:txBody>
      </p:sp>
      <p:sp>
        <p:nvSpPr>
          <p:cNvPr id="45" name="object 6"/>
          <p:cNvSpPr txBox="1"/>
          <p:nvPr/>
        </p:nvSpPr>
        <p:spPr>
          <a:xfrm>
            <a:off x="535940" y="2057400"/>
            <a:ext cx="7947659" cy="830997"/>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6</a:t>
            </a:r>
            <a:r>
              <a:rPr lang="en-US" sz="1400" b="1" dirty="0">
                <a:solidFill>
                  <a:srgbClr val="091D5D"/>
                </a:solidFill>
                <a:latin typeface="Arial"/>
                <a:cs typeface="Arial"/>
              </a:rPr>
              <a:t>:</a:t>
            </a:r>
            <a:r>
              <a:rPr lang="en-US" sz="1400" b="1" spc="-5" dirty="0">
                <a:solidFill>
                  <a:srgbClr val="091D5D"/>
                </a:solidFill>
                <a:latin typeface="Arial"/>
                <a:cs typeface="Arial"/>
              </a:rPr>
              <a:t> Complete the Review Section and Submit to AOD for </a:t>
            </a:r>
            <a:r>
              <a:rPr lang="en-US" sz="1400" b="1" spc="-5" dirty="0" smtClean="0">
                <a:solidFill>
                  <a:srgbClr val="091D5D"/>
                </a:solidFill>
                <a:latin typeface="Arial"/>
                <a:cs typeface="Arial"/>
              </a:rPr>
              <a:t>Review</a:t>
            </a:r>
          </a:p>
          <a:p>
            <a:pPr marL="12700">
              <a:lnSpc>
                <a:spcPct val="100000"/>
              </a:lnSpc>
            </a:pPr>
            <a:endParaRPr lang="en-US" sz="1200" b="1" spc="-5" dirty="0" smtClean="0">
              <a:solidFill>
                <a:srgbClr val="091D5D"/>
              </a:solidFill>
              <a:latin typeface="Arial"/>
              <a:cs typeface="Arial"/>
            </a:endParaRPr>
          </a:p>
          <a:p>
            <a:pPr marL="12700"/>
            <a:r>
              <a:rPr lang="en-US" sz="1400" dirty="0">
                <a:solidFill>
                  <a:srgbClr val="091D5D"/>
                </a:solidFill>
                <a:latin typeface="Arial"/>
                <a:cs typeface="Arial"/>
              </a:rPr>
              <a:t>Prior to submitting, it is mandatory to complete the Review Section at the bottom of the </a:t>
            </a:r>
            <a:r>
              <a:rPr lang="en-US" sz="1400" dirty="0" smtClean="0">
                <a:solidFill>
                  <a:srgbClr val="091D5D"/>
                </a:solidFill>
                <a:latin typeface="Arial"/>
                <a:cs typeface="Arial"/>
              </a:rPr>
              <a:t>Modifications </a:t>
            </a:r>
            <a:r>
              <a:rPr lang="en-US" sz="1400" dirty="0">
                <a:solidFill>
                  <a:srgbClr val="091D5D"/>
                </a:solidFill>
                <a:latin typeface="Arial"/>
                <a:cs typeface="Arial"/>
              </a:rPr>
              <a:t>Details Screen. </a:t>
            </a:r>
            <a:r>
              <a:rPr lang="en-US" sz="1400" dirty="0" smtClean="0">
                <a:solidFill>
                  <a:srgbClr val="091D5D"/>
                </a:solidFill>
                <a:latin typeface="Arial"/>
                <a:cs typeface="Arial"/>
              </a:rPr>
              <a:t>Enter </a:t>
            </a:r>
            <a:r>
              <a:rPr lang="en-US" sz="1400" dirty="0">
                <a:solidFill>
                  <a:srgbClr val="091D5D"/>
                </a:solidFill>
                <a:latin typeface="Arial"/>
                <a:cs typeface="Arial"/>
              </a:rPr>
              <a:t>a Proposed Start Date. Optionally, also </a:t>
            </a:r>
            <a:r>
              <a:rPr lang="en-US" sz="1400" dirty="0" smtClean="0">
                <a:solidFill>
                  <a:srgbClr val="091D5D"/>
                </a:solidFill>
                <a:latin typeface="Arial"/>
                <a:cs typeface="Arial"/>
              </a:rPr>
              <a:t>enter a </a:t>
            </a:r>
            <a:r>
              <a:rPr lang="en-US" sz="1400" dirty="0">
                <a:solidFill>
                  <a:srgbClr val="091D5D"/>
                </a:solidFill>
                <a:latin typeface="Arial"/>
                <a:cs typeface="Arial"/>
              </a:rPr>
              <a:t>Proposed Review </a:t>
            </a:r>
            <a:r>
              <a:rPr lang="en-US" sz="1400" dirty="0" smtClean="0">
                <a:solidFill>
                  <a:srgbClr val="091D5D"/>
                </a:solidFill>
                <a:latin typeface="Arial"/>
                <a:cs typeface="Arial"/>
              </a:rPr>
              <a:t>Date.</a:t>
            </a:r>
            <a:endParaRPr lang="en-US" sz="1400" dirty="0">
              <a:solidFill>
                <a:srgbClr val="091D5D"/>
              </a:solidFill>
              <a:latin typeface="Arial"/>
              <a:cs typeface="Arial"/>
            </a:endParaRPr>
          </a:p>
        </p:txBody>
      </p:sp>
      <p:sp>
        <p:nvSpPr>
          <p:cNvPr id="4" name="Slide Number Placeholder 3"/>
          <p:cNvSpPr>
            <a:spLocks noGrp="1"/>
          </p:cNvSpPr>
          <p:nvPr>
            <p:ph type="sldNum" sz="quarter" idx="4"/>
          </p:nvPr>
        </p:nvSpPr>
        <p:spPr/>
        <p:txBody>
          <a:bodyPr/>
          <a:lstStyle/>
          <a:p>
            <a:pPr algn="r"/>
            <a:fld id="{93CA38EC-34E5-412A-90B1-E05B44BCB646}" type="slidenum">
              <a:rPr lang="en-US" smtClean="0"/>
              <a:pPr algn="r"/>
              <a:t>50</a:t>
            </a:fld>
            <a:endParaRPr lang="en-US" dirty="0"/>
          </a:p>
        </p:txBody>
      </p:sp>
      <p:grpSp>
        <p:nvGrpSpPr>
          <p:cNvPr id="63" name="Group 62"/>
          <p:cNvGrpSpPr/>
          <p:nvPr/>
        </p:nvGrpSpPr>
        <p:grpSpPr>
          <a:xfrm>
            <a:off x="613410" y="1066800"/>
            <a:ext cx="7917180" cy="923330"/>
            <a:chOff x="613410" y="1143000"/>
            <a:chExt cx="7917180" cy="923330"/>
          </a:xfrm>
          <a:noFill/>
        </p:grpSpPr>
        <p:grpSp>
          <p:nvGrpSpPr>
            <p:cNvPr id="64" name="Group 63"/>
            <p:cNvGrpSpPr/>
            <p:nvPr/>
          </p:nvGrpSpPr>
          <p:grpSpPr>
            <a:xfrm>
              <a:off x="613410" y="1144524"/>
              <a:ext cx="982980" cy="879475"/>
              <a:chOff x="1789176" y="1144524"/>
              <a:chExt cx="982980" cy="879475"/>
            </a:xfrm>
            <a:grpFill/>
          </p:grpSpPr>
          <p:sp>
            <p:nvSpPr>
              <p:cNvPr id="89"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0"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65" name="Group 64"/>
            <p:cNvGrpSpPr/>
            <p:nvPr/>
          </p:nvGrpSpPr>
          <p:grpSpPr>
            <a:xfrm>
              <a:off x="1766316" y="1143000"/>
              <a:ext cx="990600" cy="923330"/>
              <a:chOff x="2971800" y="1143000"/>
              <a:chExt cx="990600" cy="923330"/>
            </a:xfrm>
            <a:grpFill/>
          </p:grpSpPr>
          <p:sp>
            <p:nvSpPr>
              <p:cNvPr id="87"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8"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a:t>
                </a:r>
                <a:r>
                  <a:rPr lang="en-US" sz="1000" spc="-15" dirty="0" smtClean="0">
                    <a:solidFill>
                      <a:srgbClr val="1F497D"/>
                    </a:solidFill>
                    <a:latin typeface="Arial"/>
                    <a:cs typeface="Arial"/>
                  </a:rPr>
                  <a:t>Modification” </a:t>
                </a:r>
                <a:r>
                  <a:rPr lang="en-US" sz="1000" spc="-15" dirty="0">
                    <a:solidFill>
                      <a:srgbClr val="1F497D"/>
                    </a:solidFill>
                    <a:latin typeface="Arial"/>
                    <a:cs typeface="Arial"/>
                  </a:rPr>
                  <a:t>&amp;</a:t>
                </a:r>
              </a:p>
              <a:p>
                <a:pPr algn="ctr"/>
                <a:r>
                  <a:rPr lang="en-US" sz="1000" spc="-10" dirty="0">
                    <a:solidFill>
                      <a:srgbClr val="1F497D"/>
                    </a:solidFill>
                    <a:latin typeface="Arial"/>
                    <a:cs typeface="Arial"/>
                  </a:rPr>
                  <a:t>Enter </a:t>
                </a:r>
                <a:r>
                  <a:rPr lang="en-US" sz="1000" spc="-10" dirty="0" smtClean="0">
                    <a:solidFill>
                      <a:srgbClr val="1F497D"/>
                    </a:solidFill>
                    <a:latin typeface="Arial"/>
                    <a:cs typeface="Arial"/>
                  </a:rPr>
                  <a:t>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66" name="Group 65"/>
            <p:cNvGrpSpPr/>
            <p:nvPr/>
          </p:nvGrpSpPr>
          <p:grpSpPr>
            <a:xfrm>
              <a:off x="2926842" y="1143000"/>
              <a:ext cx="982980" cy="879475"/>
              <a:chOff x="4075176" y="1143000"/>
              <a:chExt cx="982980" cy="879475"/>
            </a:xfrm>
            <a:grpFill/>
          </p:grpSpPr>
          <p:sp>
            <p:nvSpPr>
              <p:cNvPr id="85"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6"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67" name="Group 66"/>
            <p:cNvGrpSpPr/>
            <p:nvPr/>
          </p:nvGrpSpPr>
          <p:grpSpPr>
            <a:xfrm>
              <a:off x="4079748" y="1143000"/>
              <a:ext cx="982980" cy="879475"/>
              <a:chOff x="5218176" y="1143000"/>
              <a:chExt cx="982980" cy="879475"/>
            </a:xfrm>
            <a:grpFill/>
          </p:grpSpPr>
          <p:sp>
            <p:nvSpPr>
              <p:cNvPr id="83"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4"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a:t>
                </a:r>
                <a:r>
                  <a:rPr lang="en-US" sz="1000" spc="-10" dirty="0" smtClean="0">
                    <a:solidFill>
                      <a:srgbClr val="1F497D"/>
                    </a:solidFill>
                    <a:latin typeface="Arial"/>
                    <a:cs typeface="Arial"/>
                  </a:rPr>
                  <a:t>Modification </a:t>
                </a:r>
                <a:r>
                  <a:rPr lang="en-US" sz="1000" spc="-10" dirty="0">
                    <a:solidFill>
                      <a:srgbClr val="1F497D"/>
                    </a:solidFill>
                    <a:latin typeface="Arial"/>
                    <a:cs typeface="Arial"/>
                  </a:rPr>
                  <a:t>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68" name="Group 67"/>
            <p:cNvGrpSpPr/>
            <p:nvPr/>
          </p:nvGrpSpPr>
          <p:grpSpPr>
            <a:xfrm>
              <a:off x="5232654" y="1143000"/>
              <a:ext cx="982980" cy="879475"/>
              <a:chOff x="6408420" y="1143000"/>
              <a:chExt cx="982980" cy="879475"/>
            </a:xfrm>
            <a:grpFill/>
          </p:grpSpPr>
          <p:sp>
            <p:nvSpPr>
              <p:cNvPr id="8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2"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69" name="Straight Arrow Connector 68"/>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3" name="Group 72"/>
            <p:cNvGrpSpPr/>
            <p:nvPr/>
          </p:nvGrpSpPr>
          <p:grpSpPr>
            <a:xfrm>
              <a:off x="6368034" y="1143000"/>
              <a:ext cx="982980" cy="879475"/>
              <a:chOff x="6408420" y="1143000"/>
              <a:chExt cx="982980" cy="879475"/>
            </a:xfrm>
            <a:grpFill/>
          </p:grpSpPr>
          <p:sp>
            <p:nvSpPr>
              <p:cNvPr id="79"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80"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74" name="Straight Arrow Connector 73"/>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5" name="Group 74"/>
            <p:cNvGrpSpPr/>
            <p:nvPr/>
          </p:nvGrpSpPr>
          <p:grpSpPr>
            <a:xfrm>
              <a:off x="7547610" y="1143000"/>
              <a:ext cx="982980" cy="879475"/>
              <a:chOff x="6408420" y="1143000"/>
              <a:chExt cx="982980" cy="879475"/>
            </a:xfrm>
            <a:grpFill/>
          </p:grpSpPr>
          <p:sp>
            <p:nvSpPr>
              <p:cNvPr id="77"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8"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AOD Review and Approve</a:t>
                </a:r>
                <a:endParaRPr sz="1000" dirty="0">
                  <a:latin typeface="Arial"/>
                  <a:cs typeface="Arial"/>
                </a:endParaRPr>
              </a:p>
            </p:txBody>
          </p:sp>
        </p:grpSp>
        <p:cxnSp>
          <p:nvCxnSpPr>
            <p:cNvPr id="76" name="Straight Arrow Connector 75"/>
            <p:cNvCxnSpPr/>
            <p:nvPr/>
          </p:nvCxnSpPr>
          <p:spPr>
            <a:xfrm>
              <a:off x="737616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37" name="Picture 36"/>
          <p:cNvPicPr>
            <a:picLocks noChangeAspect="1"/>
          </p:cNvPicPr>
          <p:nvPr/>
        </p:nvPicPr>
        <p:blipFill>
          <a:blip r:embed="rId7"/>
          <a:stretch>
            <a:fillRect/>
          </a:stretch>
        </p:blipFill>
        <p:spPr>
          <a:xfrm>
            <a:off x="904531" y="3124200"/>
            <a:ext cx="7334939" cy="3708328"/>
          </a:xfrm>
          <a:prstGeom prst="rect">
            <a:avLst/>
          </a:prstGeom>
          <a:ln>
            <a:solidFill>
              <a:schemeClr val="tx1"/>
            </a:solidFill>
          </a:ln>
        </p:spPr>
      </p:pic>
      <p:pic>
        <p:nvPicPr>
          <p:cNvPr id="46" name="Picture 45"/>
          <p:cNvPicPr>
            <a:picLocks noChangeAspect="1"/>
          </p:cNvPicPr>
          <p:nvPr/>
        </p:nvPicPr>
        <p:blipFill>
          <a:blip r:embed="rId8"/>
          <a:stretch>
            <a:fillRect/>
          </a:stretch>
        </p:blipFill>
        <p:spPr>
          <a:xfrm>
            <a:off x="4716858" y="5124873"/>
            <a:ext cx="3893742" cy="200192"/>
          </a:xfrm>
          <a:prstGeom prst="rect">
            <a:avLst/>
          </a:prstGeom>
        </p:spPr>
      </p:pic>
      <p:pic>
        <p:nvPicPr>
          <p:cNvPr id="47" name="Picture 46"/>
          <p:cNvPicPr>
            <a:picLocks noChangeAspect="1"/>
          </p:cNvPicPr>
          <p:nvPr/>
        </p:nvPicPr>
        <p:blipFill>
          <a:blip r:embed="rId9"/>
          <a:stretch>
            <a:fillRect/>
          </a:stretch>
        </p:blipFill>
        <p:spPr>
          <a:xfrm>
            <a:off x="523103" y="5124873"/>
            <a:ext cx="3893742" cy="209127"/>
          </a:xfrm>
          <a:prstGeom prst="rect">
            <a:avLst/>
          </a:prstGeom>
        </p:spPr>
      </p:pic>
      <p:sp>
        <p:nvSpPr>
          <p:cNvPr id="48" name="object 25"/>
          <p:cNvSpPr/>
          <p:nvPr/>
        </p:nvSpPr>
        <p:spPr>
          <a:xfrm>
            <a:off x="533400" y="5105400"/>
            <a:ext cx="3886200" cy="2286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49" name="object 25"/>
          <p:cNvSpPr/>
          <p:nvPr/>
        </p:nvSpPr>
        <p:spPr>
          <a:xfrm>
            <a:off x="4724400" y="5105400"/>
            <a:ext cx="3886200" cy="2286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50" name="Straight Arrow Connector 49"/>
          <p:cNvCxnSpPr/>
          <p:nvPr/>
        </p:nvCxnSpPr>
        <p:spPr>
          <a:xfrm flipV="1">
            <a:off x="2057400" y="5410200"/>
            <a:ext cx="0" cy="8382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5334000" y="5410200"/>
            <a:ext cx="0" cy="8382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52" name="object 25"/>
          <p:cNvSpPr/>
          <p:nvPr/>
        </p:nvSpPr>
        <p:spPr>
          <a:xfrm>
            <a:off x="990600" y="6248400"/>
            <a:ext cx="1650273" cy="164757"/>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53" name="object 25"/>
          <p:cNvSpPr/>
          <p:nvPr/>
        </p:nvSpPr>
        <p:spPr>
          <a:xfrm>
            <a:off x="4521927" y="6260757"/>
            <a:ext cx="1650273" cy="164757"/>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Tree>
    <p:extLst>
      <p:ext uri="{BB962C8B-B14F-4D97-AF65-F5344CB8AC3E}">
        <p14:creationId xmlns:p14="http://schemas.microsoft.com/office/powerpoint/2010/main" val="15398277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2726141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953"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20" dirty="0" smtClean="0"/>
              <a:t>SC </a:t>
            </a:r>
            <a:r>
              <a:rPr lang="en-US" spc="-5" dirty="0" smtClean="0"/>
              <a:t>Initiates </a:t>
            </a:r>
            <a:r>
              <a:rPr lang="en-US" spc="-5" dirty="0"/>
              <a:t>a </a:t>
            </a:r>
            <a:r>
              <a:rPr lang="en-US" spc="-5" dirty="0" smtClean="0"/>
              <a:t>Modification</a:t>
            </a:r>
            <a:endParaRPr spc="-5" dirty="0"/>
          </a:p>
        </p:txBody>
      </p:sp>
      <p:sp>
        <p:nvSpPr>
          <p:cNvPr id="45" name="object 6"/>
          <p:cNvSpPr txBox="1"/>
          <p:nvPr/>
        </p:nvSpPr>
        <p:spPr>
          <a:xfrm>
            <a:off x="535940" y="2057400"/>
            <a:ext cx="7947659" cy="1231106"/>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6</a:t>
            </a:r>
            <a:r>
              <a:rPr lang="en-US" sz="1400" b="1" dirty="0">
                <a:solidFill>
                  <a:srgbClr val="091D5D"/>
                </a:solidFill>
                <a:latin typeface="Arial"/>
                <a:cs typeface="Arial"/>
              </a:rPr>
              <a:t>:</a:t>
            </a:r>
            <a:r>
              <a:rPr lang="en-US" sz="1400" b="1" spc="-5" dirty="0">
                <a:solidFill>
                  <a:srgbClr val="091D5D"/>
                </a:solidFill>
                <a:latin typeface="Arial"/>
                <a:cs typeface="Arial"/>
              </a:rPr>
              <a:t> Complete the Review Section and Submit to AOD for </a:t>
            </a:r>
            <a:r>
              <a:rPr lang="en-US" sz="1400" b="1" spc="-5" dirty="0" smtClean="0">
                <a:solidFill>
                  <a:srgbClr val="091D5D"/>
                </a:solidFill>
                <a:latin typeface="Arial"/>
                <a:cs typeface="Arial"/>
              </a:rPr>
              <a:t>Review</a:t>
            </a:r>
          </a:p>
          <a:p>
            <a:pPr marL="12700">
              <a:lnSpc>
                <a:spcPct val="100000"/>
              </a:lnSpc>
            </a:pPr>
            <a:endParaRPr lang="en-US" sz="1200" b="1" spc="-5" dirty="0" smtClean="0">
              <a:solidFill>
                <a:srgbClr val="091D5D"/>
              </a:solidFill>
              <a:latin typeface="Arial"/>
              <a:cs typeface="Arial"/>
            </a:endParaRPr>
          </a:p>
          <a:p>
            <a:pPr marL="12700">
              <a:lnSpc>
                <a:spcPct val="100000"/>
              </a:lnSpc>
            </a:pPr>
            <a:r>
              <a:rPr lang="en-US" sz="1400" dirty="0" smtClean="0">
                <a:solidFill>
                  <a:srgbClr val="091D5D"/>
                </a:solidFill>
                <a:latin typeface="Arial"/>
                <a:cs typeface="Arial"/>
              </a:rPr>
              <a:t>If the Modification meeting has occurred, select “No” for the prompt Meeting Waived and select the date from the calendar drop down. If the meeting has not occurred, select “Yes” and identify the date the meeting was waived.</a:t>
            </a:r>
            <a:endParaRPr lang="en-US" sz="1400" dirty="0">
              <a:solidFill>
                <a:srgbClr val="091D5D"/>
              </a:solidFill>
              <a:latin typeface="Arial"/>
              <a:cs typeface="Arial"/>
            </a:endParaRPr>
          </a:p>
          <a:p>
            <a:pPr marL="12700">
              <a:lnSpc>
                <a:spcPct val="100000"/>
              </a:lnSpc>
            </a:pPr>
            <a:endParaRPr sz="1200" dirty="0">
              <a:solidFill>
                <a:srgbClr val="091D5D"/>
              </a:solidFill>
              <a:latin typeface="Arial"/>
              <a:cs typeface="Arial"/>
            </a:endParaRPr>
          </a:p>
        </p:txBody>
      </p:sp>
      <p:sp>
        <p:nvSpPr>
          <p:cNvPr id="4" name="Slide Number Placeholder 3"/>
          <p:cNvSpPr>
            <a:spLocks noGrp="1"/>
          </p:cNvSpPr>
          <p:nvPr>
            <p:ph type="sldNum" sz="quarter" idx="4"/>
          </p:nvPr>
        </p:nvSpPr>
        <p:spPr/>
        <p:txBody>
          <a:bodyPr/>
          <a:lstStyle/>
          <a:p>
            <a:pPr algn="r"/>
            <a:fld id="{93CA38EC-34E5-412A-90B1-E05B44BCB646}" type="slidenum">
              <a:rPr lang="en-US" smtClean="0"/>
              <a:pPr algn="r"/>
              <a:t>51</a:t>
            </a:fld>
            <a:endParaRPr lang="en-US" dirty="0"/>
          </a:p>
        </p:txBody>
      </p:sp>
      <p:grpSp>
        <p:nvGrpSpPr>
          <p:cNvPr id="63" name="Group 62"/>
          <p:cNvGrpSpPr/>
          <p:nvPr/>
        </p:nvGrpSpPr>
        <p:grpSpPr>
          <a:xfrm>
            <a:off x="613410" y="1066800"/>
            <a:ext cx="7917180" cy="923330"/>
            <a:chOff x="613410" y="1143000"/>
            <a:chExt cx="7917180" cy="923330"/>
          </a:xfrm>
          <a:noFill/>
        </p:grpSpPr>
        <p:grpSp>
          <p:nvGrpSpPr>
            <p:cNvPr id="64" name="Group 63"/>
            <p:cNvGrpSpPr/>
            <p:nvPr/>
          </p:nvGrpSpPr>
          <p:grpSpPr>
            <a:xfrm>
              <a:off x="613410" y="1144524"/>
              <a:ext cx="982980" cy="879475"/>
              <a:chOff x="1789176" y="1144524"/>
              <a:chExt cx="982980" cy="879475"/>
            </a:xfrm>
            <a:grpFill/>
          </p:grpSpPr>
          <p:sp>
            <p:nvSpPr>
              <p:cNvPr id="89"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90"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65" name="Group 64"/>
            <p:cNvGrpSpPr/>
            <p:nvPr/>
          </p:nvGrpSpPr>
          <p:grpSpPr>
            <a:xfrm>
              <a:off x="1766316" y="1143000"/>
              <a:ext cx="990600" cy="923330"/>
              <a:chOff x="2971800" y="1143000"/>
              <a:chExt cx="990600" cy="923330"/>
            </a:xfrm>
            <a:grpFill/>
          </p:grpSpPr>
          <p:sp>
            <p:nvSpPr>
              <p:cNvPr id="87"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8"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a:t>
                </a:r>
                <a:r>
                  <a:rPr lang="en-US" sz="1000" spc="-15" dirty="0" smtClean="0">
                    <a:solidFill>
                      <a:srgbClr val="1F497D"/>
                    </a:solidFill>
                    <a:latin typeface="Arial"/>
                    <a:cs typeface="Arial"/>
                  </a:rPr>
                  <a:t>Modification” </a:t>
                </a:r>
                <a:r>
                  <a:rPr lang="en-US" sz="1000" spc="-15" dirty="0">
                    <a:solidFill>
                      <a:srgbClr val="1F497D"/>
                    </a:solidFill>
                    <a:latin typeface="Arial"/>
                    <a:cs typeface="Arial"/>
                  </a:rPr>
                  <a:t>&amp;</a:t>
                </a:r>
              </a:p>
              <a:p>
                <a:pPr algn="ctr"/>
                <a:r>
                  <a:rPr lang="en-US" sz="1000" spc="-10" dirty="0">
                    <a:solidFill>
                      <a:srgbClr val="1F497D"/>
                    </a:solidFill>
                    <a:latin typeface="Arial"/>
                    <a:cs typeface="Arial"/>
                  </a:rPr>
                  <a:t>Enter </a:t>
                </a:r>
                <a:r>
                  <a:rPr lang="en-US" sz="1000" spc="-10" dirty="0" smtClean="0">
                    <a:solidFill>
                      <a:srgbClr val="1F497D"/>
                    </a:solidFill>
                    <a:latin typeface="Arial"/>
                    <a:cs typeface="Arial"/>
                  </a:rPr>
                  <a:t>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66" name="Group 65"/>
            <p:cNvGrpSpPr/>
            <p:nvPr/>
          </p:nvGrpSpPr>
          <p:grpSpPr>
            <a:xfrm>
              <a:off x="2926842" y="1143000"/>
              <a:ext cx="982980" cy="879475"/>
              <a:chOff x="4075176" y="1143000"/>
              <a:chExt cx="982980" cy="879475"/>
            </a:xfrm>
            <a:grpFill/>
          </p:grpSpPr>
          <p:sp>
            <p:nvSpPr>
              <p:cNvPr id="85"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6"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67" name="Group 66"/>
            <p:cNvGrpSpPr/>
            <p:nvPr/>
          </p:nvGrpSpPr>
          <p:grpSpPr>
            <a:xfrm>
              <a:off x="4079748" y="1143000"/>
              <a:ext cx="982980" cy="879475"/>
              <a:chOff x="5218176" y="1143000"/>
              <a:chExt cx="982980" cy="879475"/>
            </a:xfrm>
            <a:grpFill/>
          </p:grpSpPr>
          <p:sp>
            <p:nvSpPr>
              <p:cNvPr id="83"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4"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a:t>
                </a:r>
                <a:r>
                  <a:rPr lang="en-US" sz="1000" spc="-10" dirty="0" smtClean="0">
                    <a:solidFill>
                      <a:srgbClr val="1F497D"/>
                    </a:solidFill>
                    <a:latin typeface="Arial"/>
                    <a:cs typeface="Arial"/>
                  </a:rPr>
                  <a:t>Modification </a:t>
                </a:r>
                <a:r>
                  <a:rPr lang="en-US" sz="1000" spc="-10" dirty="0">
                    <a:solidFill>
                      <a:srgbClr val="1F497D"/>
                    </a:solidFill>
                    <a:latin typeface="Arial"/>
                    <a:cs typeface="Arial"/>
                  </a:rPr>
                  <a:t>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68" name="Group 67"/>
            <p:cNvGrpSpPr/>
            <p:nvPr/>
          </p:nvGrpSpPr>
          <p:grpSpPr>
            <a:xfrm>
              <a:off x="5232654" y="1143000"/>
              <a:ext cx="982980" cy="879475"/>
              <a:chOff x="6408420" y="1143000"/>
              <a:chExt cx="982980" cy="879475"/>
            </a:xfrm>
            <a:grpFill/>
          </p:grpSpPr>
          <p:sp>
            <p:nvSpPr>
              <p:cNvPr id="8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2"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69" name="Straight Arrow Connector 68"/>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3" name="Group 72"/>
            <p:cNvGrpSpPr/>
            <p:nvPr/>
          </p:nvGrpSpPr>
          <p:grpSpPr>
            <a:xfrm>
              <a:off x="6368034" y="1143000"/>
              <a:ext cx="982980" cy="879475"/>
              <a:chOff x="6408420" y="1143000"/>
              <a:chExt cx="982980" cy="879475"/>
            </a:xfrm>
            <a:grpFill/>
          </p:grpSpPr>
          <p:sp>
            <p:nvSpPr>
              <p:cNvPr id="79"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80"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74" name="Straight Arrow Connector 73"/>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5" name="Group 74"/>
            <p:cNvGrpSpPr/>
            <p:nvPr/>
          </p:nvGrpSpPr>
          <p:grpSpPr>
            <a:xfrm>
              <a:off x="7547610" y="1143000"/>
              <a:ext cx="982980" cy="879475"/>
              <a:chOff x="6408420" y="1143000"/>
              <a:chExt cx="982980" cy="879475"/>
            </a:xfrm>
            <a:grpFill/>
          </p:grpSpPr>
          <p:sp>
            <p:nvSpPr>
              <p:cNvPr id="77"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8"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AOD Review and Approve</a:t>
                </a:r>
                <a:endParaRPr sz="1000" dirty="0">
                  <a:latin typeface="Arial"/>
                  <a:cs typeface="Arial"/>
                </a:endParaRPr>
              </a:p>
            </p:txBody>
          </p:sp>
        </p:grpSp>
        <p:cxnSp>
          <p:nvCxnSpPr>
            <p:cNvPr id="76" name="Straight Arrow Connector 75"/>
            <p:cNvCxnSpPr/>
            <p:nvPr/>
          </p:nvCxnSpPr>
          <p:spPr>
            <a:xfrm>
              <a:off x="737616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37" name="Picture 36"/>
          <p:cNvPicPr>
            <a:picLocks noChangeAspect="1"/>
          </p:cNvPicPr>
          <p:nvPr/>
        </p:nvPicPr>
        <p:blipFill>
          <a:blip r:embed="rId7"/>
          <a:stretch>
            <a:fillRect/>
          </a:stretch>
        </p:blipFill>
        <p:spPr>
          <a:xfrm>
            <a:off x="904531" y="3124200"/>
            <a:ext cx="7334939" cy="3708328"/>
          </a:xfrm>
          <a:prstGeom prst="rect">
            <a:avLst/>
          </a:prstGeom>
          <a:ln>
            <a:solidFill>
              <a:schemeClr val="tx1"/>
            </a:solidFill>
          </a:ln>
        </p:spPr>
      </p:pic>
      <p:sp>
        <p:nvSpPr>
          <p:cNvPr id="39" name="object 25"/>
          <p:cNvSpPr/>
          <p:nvPr/>
        </p:nvSpPr>
        <p:spPr>
          <a:xfrm>
            <a:off x="990600" y="6400800"/>
            <a:ext cx="1650273" cy="164757"/>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40" name="object 25"/>
          <p:cNvSpPr/>
          <p:nvPr/>
        </p:nvSpPr>
        <p:spPr>
          <a:xfrm>
            <a:off x="4521927" y="6413157"/>
            <a:ext cx="1650273" cy="164757"/>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pic>
        <p:nvPicPr>
          <p:cNvPr id="5" name="Picture 4"/>
          <p:cNvPicPr>
            <a:picLocks noChangeAspect="1"/>
          </p:cNvPicPr>
          <p:nvPr/>
        </p:nvPicPr>
        <p:blipFill>
          <a:blip r:embed="rId8"/>
          <a:stretch>
            <a:fillRect/>
          </a:stretch>
        </p:blipFill>
        <p:spPr>
          <a:xfrm>
            <a:off x="838200" y="5629305"/>
            <a:ext cx="2351088" cy="194305"/>
          </a:xfrm>
          <a:prstGeom prst="rect">
            <a:avLst/>
          </a:prstGeom>
        </p:spPr>
      </p:pic>
      <p:pic>
        <p:nvPicPr>
          <p:cNvPr id="6" name="Picture 5"/>
          <p:cNvPicPr>
            <a:picLocks noChangeAspect="1"/>
          </p:cNvPicPr>
          <p:nvPr/>
        </p:nvPicPr>
        <p:blipFill>
          <a:blip r:embed="rId9"/>
          <a:stretch>
            <a:fillRect/>
          </a:stretch>
        </p:blipFill>
        <p:spPr>
          <a:xfrm>
            <a:off x="3733800" y="5629305"/>
            <a:ext cx="3238095" cy="238095"/>
          </a:xfrm>
          <a:prstGeom prst="rect">
            <a:avLst/>
          </a:prstGeom>
        </p:spPr>
      </p:pic>
      <p:sp>
        <p:nvSpPr>
          <p:cNvPr id="51" name="object 25"/>
          <p:cNvSpPr/>
          <p:nvPr/>
        </p:nvSpPr>
        <p:spPr>
          <a:xfrm>
            <a:off x="838200" y="5632764"/>
            <a:ext cx="2286000" cy="2286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52" name="object 25"/>
          <p:cNvSpPr/>
          <p:nvPr/>
        </p:nvSpPr>
        <p:spPr>
          <a:xfrm>
            <a:off x="3733800" y="5647099"/>
            <a:ext cx="3200400" cy="214265"/>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53" name="Straight Arrow Connector 52"/>
          <p:cNvCxnSpPr/>
          <p:nvPr/>
        </p:nvCxnSpPr>
        <p:spPr>
          <a:xfrm flipV="1">
            <a:off x="1828800" y="5867400"/>
            <a:ext cx="0" cy="5334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105400" y="5867400"/>
            <a:ext cx="0" cy="5334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8707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9856784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6982"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20" dirty="0" smtClean="0"/>
              <a:t>SC </a:t>
            </a:r>
            <a:r>
              <a:rPr lang="en-US" spc="-5" dirty="0" smtClean="0"/>
              <a:t>Initiates </a:t>
            </a:r>
            <a:r>
              <a:rPr lang="en-US" spc="-5" dirty="0"/>
              <a:t>a </a:t>
            </a:r>
            <a:r>
              <a:rPr lang="en-US" spc="-5" dirty="0" smtClean="0"/>
              <a:t>Modification</a:t>
            </a:r>
            <a:endParaRPr spc="-5" dirty="0"/>
          </a:p>
        </p:txBody>
      </p:sp>
      <p:sp>
        <p:nvSpPr>
          <p:cNvPr id="45" name="object 6"/>
          <p:cNvSpPr txBox="1"/>
          <p:nvPr/>
        </p:nvSpPr>
        <p:spPr>
          <a:xfrm>
            <a:off x="535940" y="2057400"/>
            <a:ext cx="7947659" cy="830997"/>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6</a:t>
            </a:r>
            <a:r>
              <a:rPr lang="en-US" sz="1400" b="1" dirty="0">
                <a:solidFill>
                  <a:srgbClr val="091D5D"/>
                </a:solidFill>
                <a:latin typeface="Arial"/>
                <a:cs typeface="Arial"/>
              </a:rPr>
              <a:t>:</a:t>
            </a:r>
            <a:r>
              <a:rPr lang="en-US" sz="1400" b="1" spc="-5" dirty="0">
                <a:solidFill>
                  <a:srgbClr val="091D5D"/>
                </a:solidFill>
                <a:latin typeface="Arial"/>
                <a:cs typeface="Arial"/>
              </a:rPr>
              <a:t> Complete the Review Section and Submit to AOD for </a:t>
            </a:r>
            <a:r>
              <a:rPr lang="en-US" sz="1400" b="1" spc="-5" dirty="0" smtClean="0">
                <a:solidFill>
                  <a:srgbClr val="091D5D"/>
                </a:solidFill>
                <a:latin typeface="Arial"/>
                <a:cs typeface="Arial"/>
              </a:rPr>
              <a:t>Review</a:t>
            </a:r>
          </a:p>
          <a:p>
            <a:pPr marL="12700">
              <a:lnSpc>
                <a:spcPct val="100000"/>
              </a:lnSpc>
            </a:pPr>
            <a:endParaRPr lang="en-US" sz="1200" b="1" spc="-5" dirty="0" smtClean="0">
              <a:solidFill>
                <a:srgbClr val="091D5D"/>
              </a:solidFill>
              <a:latin typeface="Arial"/>
              <a:cs typeface="Arial"/>
            </a:endParaRPr>
          </a:p>
          <a:p>
            <a:pPr marL="12700">
              <a:lnSpc>
                <a:spcPct val="100000"/>
              </a:lnSpc>
            </a:pPr>
            <a:r>
              <a:rPr lang="en-US" sz="1400" dirty="0">
                <a:solidFill>
                  <a:srgbClr val="091D5D"/>
                </a:solidFill>
                <a:latin typeface="Arial"/>
                <a:cs typeface="Arial"/>
              </a:rPr>
              <a:t>Click “</a:t>
            </a:r>
            <a:r>
              <a:rPr lang="en-US" sz="1400" dirty="0" smtClean="0">
                <a:solidFill>
                  <a:srgbClr val="091D5D"/>
                </a:solidFill>
                <a:latin typeface="Arial"/>
                <a:cs typeface="Arial"/>
              </a:rPr>
              <a:t>Submit for AOD Review.”</a:t>
            </a:r>
            <a:endParaRPr lang="en-US" sz="1400" dirty="0">
              <a:solidFill>
                <a:srgbClr val="091D5D"/>
              </a:solidFill>
              <a:latin typeface="Arial"/>
              <a:cs typeface="Arial"/>
            </a:endParaRPr>
          </a:p>
          <a:p>
            <a:pPr marL="12700">
              <a:lnSpc>
                <a:spcPct val="100000"/>
              </a:lnSpc>
            </a:pPr>
            <a:endParaRPr sz="1200" dirty="0">
              <a:solidFill>
                <a:srgbClr val="091D5D"/>
              </a:solidFill>
              <a:latin typeface="Arial"/>
              <a:cs typeface="Arial"/>
            </a:endParaRPr>
          </a:p>
        </p:txBody>
      </p:sp>
      <p:sp>
        <p:nvSpPr>
          <p:cNvPr id="4" name="Slide Number Placeholder 3"/>
          <p:cNvSpPr>
            <a:spLocks noGrp="1"/>
          </p:cNvSpPr>
          <p:nvPr>
            <p:ph type="sldNum" sz="quarter" idx="4"/>
          </p:nvPr>
        </p:nvSpPr>
        <p:spPr/>
        <p:txBody>
          <a:bodyPr/>
          <a:lstStyle/>
          <a:p>
            <a:pPr algn="r"/>
            <a:fld id="{93CA38EC-34E5-412A-90B1-E05B44BCB646}" type="slidenum">
              <a:rPr lang="en-US" smtClean="0"/>
              <a:pPr algn="r"/>
              <a:t>52</a:t>
            </a:fld>
            <a:endParaRPr lang="en-US" dirty="0"/>
          </a:p>
        </p:txBody>
      </p:sp>
      <p:grpSp>
        <p:nvGrpSpPr>
          <p:cNvPr id="37" name="Group 36"/>
          <p:cNvGrpSpPr/>
          <p:nvPr/>
        </p:nvGrpSpPr>
        <p:grpSpPr>
          <a:xfrm>
            <a:off x="613410" y="1066800"/>
            <a:ext cx="7917180" cy="923330"/>
            <a:chOff x="613410" y="1143000"/>
            <a:chExt cx="7917180" cy="923330"/>
          </a:xfrm>
          <a:noFill/>
        </p:grpSpPr>
        <p:grpSp>
          <p:nvGrpSpPr>
            <p:cNvPr id="38" name="Group 37"/>
            <p:cNvGrpSpPr/>
            <p:nvPr/>
          </p:nvGrpSpPr>
          <p:grpSpPr>
            <a:xfrm>
              <a:off x="613410" y="1144524"/>
              <a:ext cx="982980" cy="879475"/>
              <a:chOff x="1789176" y="1144524"/>
              <a:chExt cx="982980" cy="879475"/>
            </a:xfrm>
            <a:grpFill/>
          </p:grpSpPr>
          <p:sp>
            <p:nvSpPr>
              <p:cNvPr id="65"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6"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39" name="Group 38"/>
            <p:cNvGrpSpPr/>
            <p:nvPr/>
          </p:nvGrpSpPr>
          <p:grpSpPr>
            <a:xfrm>
              <a:off x="1766316" y="1143000"/>
              <a:ext cx="990600" cy="923330"/>
              <a:chOff x="2971800" y="1143000"/>
              <a:chExt cx="990600" cy="923330"/>
            </a:xfrm>
            <a:grpFill/>
          </p:grpSpPr>
          <p:sp>
            <p:nvSpPr>
              <p:cNvPr id="63"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4"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a:t>
                </a:r>
                <a:r>
                  <a:rPr lang="en-US" sz="1000" spc="-15" dirty="0" smtClean="0">
                    <a:solidFill>
                      <a:srgbClr val="1F497D"/>
                    </a:solidFill>
                    <a:latin typeface="Arial"/>
                    <a:cs typeface="Arial"/>
                  </a:rPr>
                  <a:t>Modification” </a:t>
                </a:r>
                <a:r>
                  <a:rPr lang="en-US" sz="1000" spc="-15" dirty="0">
                    <a:solidFill>
                      <a:srgbClr val="1F497D"/>
                    </a:solidFill>
                    <a:latin typeface="Arial"/>
                    <a:cs typeface="Arial"/>
                  </a:rPr>
                  <a:t>&amp;</a:t>
                </a:r>
              </a:p>
              <a:p>
                <a:pPr algn="ctr"/>
                <a:r>
                  <a:rPr lang="en-US" sz="1000" spc="-10" dirty="0">
                    <a:solidFill>
                      <a:srgbClr val="1F497D"/>
                    </a:solidFill>
                    <a:latin typeface="Arial"/>
                    <a:cs typeface="Arial"/>
                  </a:rPr>
                  <a:t>Enter </a:t>
                </a:r>
                <a:r>
                  <a:rPr lang="en-US" sz="1000" spc="-10" dirty="0" smtClean="0">
                    <a:solidFill>
                      <a:srgbClr val="1F497D"/>
                    </a:solidFill>
                    <a:latin typeface="Arial"/>
                    <a:cs typeface="Arial"/>
                  </a:rPr>
                  <a:t>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40" name="Group 39"/>
            <p:cNvGrpSpPr/>
            <p:nvPr/>
          </p:nvGrpSpPr>
          <p:grpSpPr>
            <a:xfrm>
              <a:off x="2926842" y="1143000"/>
              <a:ext cx="982980" cy="879475"/>
              <a:chOff x="4075176" y="1143000"/>
              <a:chExt cx="982980" cy="879475"/>
            </a:xfrm>
            <a:grpFill/>
          </p:grpSpPr>
          <p:sp>
            <p:nvSpPr>
              <p:cNvPr id="60"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1"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41" name="Group 40"/>
            <p:cNvGrpSpPr/>
            <p:nvPr/>
          </p:nvGrpSpPr>
          <p:grpSpPr>
            <a:xfrm>
              <a:off x="4079748" y="1143000"/>
              <a:ext cx="982980" cy="879475"/>
              <a:chOff x="5218176" y="1143000"/>
              <a:chExt cx="982980" cy="879475"/>
            </a:xfrm>
            <a:grpFill/>
          </p:grpSpPr>
          <p:sp>
            <p:nvSpPr>
              <p:cNvPr id="58"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9"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a:t>
                </a:r>
                <a:r>
                  <a:rPr lang="en-US" sz="1000" spc="-10" dirty="0" smtClean="0">
                    <a:solidFill>
                      <a:srgbClr val="1F497D"/>
                    </a:solidFill>
                    <a:latin typeface="Arial"/>
                    <a:cs typeface="Arial"/>
                  </a:rPr>
                  <a:t>Modification </a:t>
                </a:r>
                <a:r>
                  <a:rPr lang="en-US" sz="1000" spc="-10" dirty="0">
                    <a:solidFill>
                      <a:srgbClr val="1F497D"/>
                    </a:solidFill>
                    <a:latin typeface="Arial"/>
                    <a:cs typeface="Arial"/>
                  </a:rPr>
                  <a:t>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42" name="Group 41"/>
            <p:cNvGrpSpPr/>
            <p:nvPr/>
          </p:nvGrpSpPr>
          <p:grpSpPr>
            <a:xfrm>
              <a:off x="5232654" y="1143000"/>
              <a:ext cx="982980" cy="879475"/>
              <a:chOff x="6408420" y="1143000"/>
              <a:chExt cx="982980" cy="879475"/>
            </a:xfrm>
            <a:grpFill/>
          </p:grpSpPr>
          <p:sp>
            <p:nvSpPr>
              <p:cNvPr id="56"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7"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43" name="Straight Arrow Connector 42"/>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6368034" y="1143000"/>
              <a:ext cx="982980" cy="879475"/>
              <a:chOff x="6408420" y="1143000"/>
              <a:chExt cx="982980" cy="879475"/>
            </a:xfrm>
            <a:grpFill/>
          </p:grpSpPr>
          <p:sp>
            <p:nvSpPr>
              <p:cNvPr id="54"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5"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49" name="Straight Arrow Connector 48"/>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7547610" y="1143000"/>
              <a:ext cx="982980" cy="879475"/>
              <a:chOff x="6408420" y="1143000"/>
              <a:chExt cx="982980" cy="879475"/>
            </a:xfrm>
            <a:grpFill/>
          </p:grpSpPr>
          <p:sp>
            <p:nvSpPr>
              <p:cNvPr id="52"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3"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AOD Review and Approve</a:t>
                </a:r>
                <a:endParaRPr sz="1000" dirty="0">
                  <a:latin typeface="Arial"/>
                  <a:cs typeface="Arial"/>
                </a:endParaRPr>
              </a:p>
            </p:txBody>
          </p:sp>
        </p:grpSp>
        <p:cxnSp>
          <p:nvCxnSpPr>
            <p:cNvPr id="51" name="Straight Arrow Connector 50"/>
            <p:cNvCxnSpPr/>
            <p:nvPr/>
          </p:nvCxnSpPr>
          <p:spPr>
            <a:xfrm>
              <a:off x="737616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68" name="Picture 67"/>
          <p:cNvPicPr>
            <a:picLocks noChangeAspect="1"/>
          </p:cNvPicPr>
          <p:nvPr/>
        </p:nvPicPr>
        <p:blipFill rotWithShape="1">
          <a:blip r:embed="rId7"/>
          <a:srcRect t="55656"/>
          <a:stretch/>
        </p:blipFill>
        <p:spPr>
          <a:xfrm>
            <a:off x="904531" y="3124200"/>
            <a:ext cx="7334939" cy="1644443"/>
          </a:xfrm>
          <a:prstGeom prst="rect">
            <a:avLst/>
          </a:prstGeom>
          <a:ln>
            <a:solidFill>
              <a:schemeClr val="tx1"/>
            </a:solidFill>
          </a:ln>
        </p:spPr>
      </p:pic>
      <p:pic>
        <p:nvPicPr>
          <p:cNvPr id="7" name="Picture 6"/>
          <p:cNvPicPr>
            <a:picLocks noChangeAspect="1"/>
          </p:cNvPicPr>
          <p:nvPr/>
        </p:nvPicPr>
        <p:blipFill>
          <a:blip r:embed="rId8"/>
          <a:stretch>
            <a:fillRect/>
          </a:stretch>
        </p:blipFill>
        <p:spPr>
          <a:xfrm>
            <a:off x="6629400" y="3346316"/>
            <a:ext cx="1812853" cy="290521"/>
          </a:xfrm>
          <a:prstGeom prst="rect">
            <a:avLst/>
          </a:prstGeom>
        </p:spPr>
      </p:pic>
      <p:sp>
        <p:nvSpPr>
          <p:cNvPr id="62" name="object 24"/>
          <p:cNvSpPr/>
          <p:nvPr/>
        </p:nvSpPr>
        <p:spPr>
          <a:xfrm>
            <a:off x="6613453" y="3332037"/>
            <a:ext cx="1828800" cy="304800"/>
          </a:xfrm>
          <a:custGeom>
            <a:avLst/>
            <a:gdLst/>
            <a:ahLst/>
            <a:cxnLst/>
            <a:rect l="l" t="t" r="r" b="b"/>
            <a:pathLst>
              <a:path w="1143000" h="320039">
                <a:moveTo>
                  <a:pt x="1143000" y="320039"/>
                </a:moveTo>
                <a:lnTo>
                  <a:pt x="0" y="320039"/>
                </a:lnTo>
                <a:lnTo>
                  <a:pt x="0" y="0"/>
                </a:lnTo>
                <a:lnTo>
                  <a:pt x="1143000" y="0"/>
                </a:lnTo>
                <a:lnTo>
                  <a:pt x="1143000" y="320039"/>
                </a:lnTo>
                <a:close/>
              </a:path>
            </a:pathLst>
          </a:custGeom>
          <a:ln w="38099">
            <a:solidFill>
              <a:srgbClr val="00B0F0"/>
            </a:solidFill>
          </a:ln>
        </p:spPr>
        <p:txBody>
          <a:bodyPr wrap="square" lIns="0" tIns="0" rIns="0" bIns="0" rtlCol="0"/>
          <a:lstStyle/>
          <a:p>
            <a:pPr algn="ctr"/>
            <a:endParaRPr lang="en-US" dirty="0" smtClean="0"/>
          </a:p>
        </p:txBody>
      </p:sp>
      <p:sp>
        <p:nvSpPr>
          <p:cNvPr id="67" name="object 24"/>
          <p:cNvSpPr/>
          <p:nvPr/>
        </p:nvSpPr>
        <p:spPr>
          <a:xfrm>
            <a:off x="7527853" y="4551237"/>
            <a:ext cx="625547" cy="90479"/>
          </a:xfrm>
          <a:custGeom>
            <a:avLst/>
            <a:gdLst/>
            <a:ahLst/>
            <a:cxnLst/>
            <a:rect l="l" t="t" r="r" b="b"/>
            <a:pathLst>
              <a:path w="1143000" h="320039">
                <a:moveTo>
                  <a:pt x="1143000" y="320039"/>
                </a:moveTo>
                <a:lnTo>
                  <a:pt x="0" y="320039"/>
                </a:lnTo>
                <a:lnTo>
                  <a:pt x="0" y="0"/>
                </a:lnTo>
                <a:lnTo>
                  <a:pt x="1143000" y="0"/>
                </a:lnTo>
                <a:lnTo>
                  <a:pt x="1143000" y="320039"/>
                </a:lnTo>
                <a:close/>
              </a:path>
            </a:pathLst>
          </a:custGeom>
          <a:ln w="38099">
            <a:solidFill>
              <a:srgbClr val="00B0F0"/>
            </a:solidFill>
          </a:ln>
        </p:spPr>
        <p:txBody>
          <a:bodyPr wrap="square" lIns="0" tIns="0" rIns="0" bIns="0" rtlCol="0"/>
          <a:lstStyle/>
          <a:p>
            <a:pPr algn="ctr"/>
            <a:endParaRPr lang="en-US" dirty="0" smtClean="0"/>
          </a:p>
        </p:txBody>
      </p:sp>
      <p:cxnSp>
        <p:nvCxnSpPr>
          <p:cNvPr id="71" name="Straight Arrow Connector 70"/>
          <p:cNvCxnSpPr/>
          <p:nvPr/>
        </p:nvCxnSpPr>
        <p:spPr>
          <a:xfrm flipV="1">
            <a:off x="7848600" y="3713037"/>
            <a:ext cx="0" cy="8382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914400" y="5105400"/>
            <a:ext cx="7315200" cy="1353365"/>
          </a:xfrm>
          <a:prstGeom prst="rect">
            <a:avLst/>
          </a:prstGeom>
          <a:solidFill>
            <a:srgbClr val="D1D1D1"/>
          </a:solidFill>
          <a:ln w="19050">
            <a:noFill/>
          </a:ln>
          <a:extLst>
            <a:ext uri="{91240B29-F687-4F45-9708-019B960494DF}">
              <a14:hiddenLine xmlns:a14="http://schemas.microsoft.com/office/drawing/2010/main" w="19050">
                <a:solidFill>
                  <a:srgbClr val="D1D1D1"/>
                </a:solidFill>
              </a14:hiddenLine>
            </a:ext>
          </a:extLst>
        </p:spPr>
        <p:txBody>
          <a:bodyPr wrap="square" lIns="88900" tIns="88900" rIns="88900" bIns="88900" anchor="ctr" anchorCtr="0">
            <a:noAutofit/>
          </a:bodyPr>
          <a:lstStyle/>
          <a:p>
            <a:pPr algn="ctr">
              <a:spcBef>
                <a:spcPct val="20000"/>
              </a:spcBef>
              <a:spcAft>
                <a:spcPct val="0"/>
              </a:spcAft>
            </a:pPr>
            <a:r>
              <a:rPr lang="en-US" sz="1400" b="1" dirty="0">
                <a:solidFill>
                  <a:schemeClr val="tx2"/>
                </a:solidFill>
                <a:latin typeface="Arial"/>
                <a:cs typeface="Arial"/>
              </a:rPr>
              <a:t>NOTE: SCs retain the ability to edit a submitted </a:t>
            </a:r>
            <a:r>
              <a:rPr lang="en-US" sz="1400" b="1" dirty="0" smtClean="0">
                <a:solidFill>
                  <a:schemeClr val="tx2"/>
                </a:solidFill>
                <a:latin typeface="Arial"/>
                <a:cs typeface="Arial"/>
              </a:rPr>
              <a:t>Modification </a:t>
            </a:r>
            <a:r>
              <a:rPr lang="en-US" sz="1400" b="1" dirty="0">
                <a:solidFill>
                  <a:schemeClr val="tx2"/>
                </a:solidFill>
                <a:latin typeface="Arial"/>
                <a:cs typeface="Arial"/>
              </a:rPr>
              <a:t>until an AOD approves the </a:t>
            </a:r>
            <a:r>
              <a:rPr lang="en-US" sz="1400" b="1" dirty="0" smtClean="0">
                <a:solidFill>
                  <a:schemeClr val="tx2"/>
                </a:solidFill>
                <a:latin typeface="Arial"/>
                <a:cs typeface="Arial"/>
              </a:rPr>
              <a:t>Modification. </a:t>
            </a:r>
            <a:r>
              <a:rPr lang="en-US" sz="1400" b="1" dirty="0">
                <a:solidFill>
                  <a:schemeClr val="tx2"/>
                </a:solidFill>
                <a:latin typeface="Arial"/>
                <a:cs typeface="Arial"/>
              </a:rPr>
              <a:t>SCs retain these editing rights because AODs </a:t>
            </a:r>
            <a:r>
              <a:rPr lang="en-US" sz="1400" b="1" dirty="0" smtClean="0">
                <a:solidFill>
                  <a:schemeClr val="tx2"/>
                </a:solidFill>
                <a:latin typeface="Arial"/>
                <a:cs typeface="Arial"/>
              </a:rPr>
              <a:t>do not have the ability to edit and can only approve or disapprove.  In </a:t>
            </a:r>
            <a:r>
              <a:rPr lang="en-US" sz="1400" b="1" dirty="0">
                <a:solidFill>
                  <a:schemeClr val="tx2"/>
                </a:solidFill>
                <a:latin typeface="Arial"/>
                <a:cs typeface="Arial"/>
              </a:rPr>
              <a:t>the scenario that an AOD disapproves of a </a:t>
            </a:r>
            <a:r>
              <a:rPr lang="en-US" sz="1400" b="1" dirty="0" smtClean="0">
                <a:solidFill>
                  <a:schemeClr val="tx2"/>
                </a:solidFill>
                <a:latin typeface="Arial"/>
                <a:cs typeface="Arial"/>
              </a:rPr>
              <a:t>Modification </a:t>
            </a:r>
            <a:r>
              <a:rPr lang="en-US" sz="1400" b="1" dirty="0">
                <a:solidFill>
                  <a:schemeClr val="tx2"/>
                </a:solidFill>
                <a:latin typeface="Arial"/>
                <a:cs typeface="Arial"/>
              </a:rPr>
              <a:t>because it requires revision, the AOD will explain the reason for disapproving in an offline discussion with the </a:t>
            </a:r>
            <a:r>
              <a:rPr lang="en-US" sz="1400" b="1" dirty="0" smtClean="0">
                <a:solidFill>
                  <a:schemeClr val="tx2"/>
                </a:solidFill>
                <a:latin typeface="Arial"/>
                <a:cs typeface="Arial"/>
              </a:rPr>
              <a:t>SC. The SC </a:t>
            </a:r>
            <a:r>
              <a:rPr lang="en-US" sz="1400" b="1" dirty="0">
                <a:solidFill>
                  <a:schemeClr val="tx2"/>
                </a:solidFill>
                <a:latin typeface="Arial"/>
                <a:cs typeface="Arial"/>
              </a:rPr>
              <a:t>will </a:t>
            </a:r>
            <a:r>
              <a:rPr lang="en-US" sz="1400" b="1" dirty="0" smtClean="0">
                <a:solidFill>
                  <a:schemeClr val="tx2"/>
                </a:solidFill>
                <a:latin typeface="Arial"/>
                <a:cs typeface="Arial"/>
              </a:rPr>
              <a:t>be responsible for making </a:t>
            </a:r>
            <a:r>
              <a:rPr lang="en-US" sz="1400" b="1" dirty="0">
                <a:solidFill>
                  <a:schemeClr val="tx2"/>
                </a:solidFill>
                <a:latin typeface="Arial"/>
                <a:cs typeface="Arial"/>
              </a:rPr>
              <a:t>any necessary </a:t>
            </a:r>
            <a:r>
              <a:rPr lang="en-US" sz="1400" b="1" dirty="0" smtClean="0">
                <a:solidFill>
                  <a:schemeClr val="tx2"/>
                </a:solidFill>
                <a:latin typeface="Arial"/>
                <a:cs typeface="Arial"/>
              </a:rPr>
              <a:t>revisions and resubmitting for AOD review.</a:t>
            </a:r>
            <a:endParaRPr lang="en-US" sz="1400" b="1" dirty="0">
              <a:solidFill>
                <a:schemeClr val="tx2"/>
              </a:solidFill>
            </a:endParaRPr>
          </a:p>
        </p:txBody>
      </p:sp>
    </p:spTree>
    <p:extLst>
      <p:ext uri="{BB962C8B-B14F-4D97-AF65-F5344CB8AC3E}">
        <p14:creationId xmlns:p14="http://schemas.microsoft.com/office/powerpoint/2010/main" val="15304839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094587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8007"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6" name="Picture 5"/>
          <p:cNvPicPr>
            <a:picLocks noChangeAspect="1"/>
          </p:cNvPicPr>
          <p:nvPr/>
        </p:nvPicPr>
        <p:blipFill>
          <a:blip r:embed="rId7"/>
          <a:stretch>
            <a:fillRect/>
          </a:stretch>
        </p:blipFill>
        <p:spPr>
          <a:xfrm>
            <a:off x="228600" y="4114800"/>
            <a:ext cx="8686800" cy="2035969"/>
          </a:xfrm>
          <a:prstGeom prst="rect">
            <a:avLst/>
          </a:prstGeom>
          <a:ln>
            <a:solidFill>
              <a:schemeClr val="tx1"/>
            </a:solidFill>
          </a:ln>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20" dirty="0" smtClean="0"/>
              <a:t>SC </a:t>
            </a:r>
            <a:r>
              <a:rPr lang="en-US" spc="-5" dirty="0" smtClean="0"/>
              <a:t>Initiates </a:t>
            </a:r>
            <a:r>
              <a:rPr lang="en-US" spc="-5" dirty="0"/>
              <a:t>a </a:t>
            </a:r>
            <a:r>
              <a:rPr lang="en-US" spc="-5" dirty="0" smtClean="0"/>
              <a:t>Modification</a:t>
            </a:r>
            <a:endParaRPr spc="-5" dirty="0"/>
          </a:p>
        </p:txBody>
      </p:sp>
      <p:sp>
        <p:nvSpPr>
          <p:cNvPr id="45" name="object 6"/>
          <p:cNvSpPr txBox="1"/>
          <p:nvPr/>
        </p:nvSpPr>
        <p:spPr>
          <a:xfrm>
            <a:off x="535940" y="2057400"/>
            <a:ext cx="7947659" cy="1046440"/>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smtClean="0">
                <a:solidFill>
                  <a:srgbClr val="091D5D"/>
                </a:solidFill>
                <a:latin typeface="Arial"/>
                <a:cs typeface="Arial"/>
              </a:rPr>
              <a:t>7</a:t>
            </a:r>
            <a:r>
              <a:rPr sz="1400" b="1" dirty="0" smtClean="0">
                <a:solidFill>
                  <a:srgbClr val="091D5D"/>
                </a:solidFill>
                <a:latin typeface="Arial"/>
                <a:cs typeface="Arial"/>
              </a:rPr>
              <a:t>:</a:t>
            </a:r>
            <a:r>
              <a:rPr lang="en-US" sz="1400" b="1" spc="-5" dirty="0" smtClean="0">
                <a:solidFill>
                  <a:srgbClr val="091D5D"/>
                </a:solidFill>
                <a:latin typeface="Arial"/>
                <a:cs typeface="Arial"/>
              </a:rPr>
              <a:t> AOD Review and Approve </a:t>
            </a:r>
            <a:endParaRPr lang="en-US" sz="1400" b="1" spc="-5" dirty="0">
              <a:solidFill>
                <a:srgbClr val="091D5D"/>
              </a:solidFill>
              <a:latin typeface="Arial"/>
              <a:cs typeface="Arial"/>
            </a:endParaRPr>
          </a:p>
          <a:p>
            <a:pPr marL="12700">
              <a:lnSpc>
                <a:spcPct val="100000"/>
              </a:lnSpc>
            </a:pPr>
            <a:endParaRPr lang="en-US" sz="1200" b="1" spc="-5" dirty="0" smtClean="0">
              <a:solidFill>
                <a:srgbClr val="091D5D"/>
              </a:solidFill>
              <a:latin typeface="Arial"/>
              <a:cs typeface="Arial"/>
            </a:endParaRPr>
          </a:p>
          <a:p>
            <a:pPr marL="12700"/>
            <a:r>
              <a:rPr lang="en-US" sz="1400" dirty="0" smtClean="0">
                <a:solidFill>
                  <a:srgbClr val="091D5D"/>
                </a:solidFill>
                <a:latin typeface="Arial"/>
                <a:cs typeface="Arial"/>
              </a:rPr>
              <a:t>AOD receives Alert indicating that a Modification has been submitted for review. </a:t>
            </a:r>
          </a:p>
          <a:p>
            <a:pPr marL="12700"/>
            <a:endParaRPr lang="en-US" sz="1200" dirty="0">
              <a:solidFill>
                <a:srgbClr val="091D5D"/>
              </a:solidFill>
              <a:latin typeface="Arial"/>
              <a:cs typeface="Arial"/>
            </a:endParaRPr>
          </a:p>
          <a:p>
            <a:pPr marL="12700"/>
            <a:r>
              <a:rPr lang="en-US" sz="1400" dirty="0">
                <a:solidFill>
                  <a:srgbClr val="091D5D"/>
                </a:solidFill>
                <a:latin typeface="Arial"/>
                <a:cs typeface="Arial"/>
              </a:rPr>
              <a:t>AOD </a:t>
            </a:r>
            <a:r>
              <a:rPr lang="en-US" sz="1400" dirty="0" smtClean="0">
                <a:solidFill>
                  <a:srgbClr val="091D5D"/>
                </a:solidFill>
                <a:latin typeface="Arial"/>
                <a:cs typeface="Arial"/>
              </a:rPr>
              <a:t>clicks </a:t>
            </a:r>
            <a:r>
              <a:rPr lang="en-US" sz="1400" dirty="0">
                <a:solidFill>
                  <a:srgbClr val="091D5D"/>
                </a:solidFill>
                <a:latin typeface="Arial"/>
                <a:cs typeface="Arial"/>
              </a:rPr>
              <a:t>“A </a:t>
            </a:r>
            <a:r>
              <a:rPr lang="en-US" sz="1400" dirty="0" smtClean="0">
                <a:solidFill>
                  <a:srgbClr val="091D5D"/>
                </a:solidFill>
                <a:latin typeface="Arial"/>
                <a:cs typeface="Arial"/>
              </a:rPr>
              <a:t>Modification </a:t>
            </a:r>
            <a:r>
              <a:rPr lang="en-US" sz="1400" dirty="0">
                <a:solidFill>
                  <a:srgbClr val="091D5D"/>
                </a:solidFill>
                <a:latin typeface="Arial"/>
                <a:cs typeface="Arial"/>
              </a:rPr>
              <a:t>has been accepted for an individual.”</a:t>
            </a:r>
            <a:endParaRPr sz="1400" dirty="0">
              <a:solidFill>
                <a:srgbClr val="091D5D"/>
              </a:solidFill>
              <a:latin typeface="Arial"/>
              <a:cs typeface="Arial"/>
            </a:endParaRPr>
          </a:p>
        </p:txBody>
      </p:sp>
      <p:sp>
        <p:nvSpPr>
          <p:cNvPr id="4" name="Slide Number Placeholder 3"/>
          <p:cNvSpPr>
            <a:spLocks noGrp="1"/>
          </p:cNvSpPr>
          <p:nvPr>
            <p:ph type="sldNum" sz="quarter" idx="4"/>
          </p:nvPr>
        </p:nvSpPr>
        <p:spPr/>
        <p:txBody>
          <a:bodyPr/>
          <a:lstStyle/>
          <a:p>
            <a:pPr algn="r"/>
            <a:fld id="{93CA38EC-34E5-412A-90B1-E05B44BCB646}" type="slidenum">
              <a:rPr lang="en-US" smtClean="0"/>
              <a:pPr algn="r"/>
              <a:t>53</a:t>
            </a:fld>
            <a:endParaRPr lang="en-US" dirty="0"/>
          </a:p>
        </p:txBody>
      </p:sp>
      <p:grpSp>
        <p:nvGrpSpPr>
          <p:cNvPr id="37" name="Group 36"/>
          <p:cNvGrpSpPr/>
          <p:nvPr/>
        </p:nvGrpSpPr>
        <p:grpSpPr>
          <a:xfrm>
            <a:off x="613410" y="1066800"/>
            <a:ext cx="7917180" cy="923330"/>
            <a:chOff x="613410" y="1143000"/>
            <a:chExt cx="7917180" cy="923330"/>
          </a:xfrm>
          <a:noFill/>
        </p:grpSpPr>
        <p:grpSp>
          <p:nvGrpSpPr>
            <p:cNvPr id="38" name="Group 37"/>
            <p:cNvGrpSpPr/>
            <p:nvPr/>
          </p:nvGrpSpPr>
          <p:grpSpPr>
            <a:xfrm>
              <a:off x="613410" y="1144524"/>
              <a:ext cx="982980" cy="879475"/>
              <a:chOff x="1789176" y="1144524"/>
              <a:chExt cx="982980" cy="879475"/>
            </a:xfrm>
            <a:grpFill/>
          </p:grpSpPr>
          <p:sp>
            <p:nvSpPr>
              <p:cNvPr id="65"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6"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39" name="Group 38"/>
            <p:cNvGrpSpPr/>
            <p:nvPr/>
          </p:nvGrpSpPr>
          <p:grpSpPr>
            <a:xfrm>
              <a:off x="1766316" y="1143000"/>
              <a:ext cx="990600" cy="923330"/>
              <a:chOff x="2971800" y="1143000"/>
              <a:chExt cx="990600" cy="923330"/>
            </a:xfrm>
            <a:grpFill/>
          </p:grpSpPr>
          <p:sp>
            <p:nvSpPr>
              <p:cNvPr id="63"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4"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a:t>
                </a:r>
                <a:r>
                  <a:rPr lang="en-US" sz="1000" spc="-15" dirty="0" smtClean="0">
                    <a:solidFill>
                      <a:srgbClr val="1F497D"/>
                    </a:solidFill>
                    <a:latin typeface="Arial"/>
                    <a:cs typeface="Arial"/>
                  </a:rPr>
                  <a:t>Modification” </a:t>
                </a:r>
                <a:r>
                  <a:rPr lang="en-US" sz="1000" spc="-15" dirty="0">
                    <a:solidFill>
                      <a:srgbClr val="1F497D"/>
                    </a:solidFill>
                    <a:latin typeface="Arial"/>
                    <a:cs typeface="Arial"/>
                  </a:rPr>
                  <a:t>&amp;</a:t>
                </a:r>
              </a:p>
              <a:p>
                <a:pPr algn="ctr"/>
                <a:r>
                  <a:rPr lang="en-US" sz="1000" spc="-10" dirty="0">
                    <a:solidFill>
                      <a:srgbClr val="1F497D"/>
                    </a:solidFill>
                    <a:latin typeface="Arial"/>
                    <a:cs typeface="Arial"/>
                  </a:rPr>
                  <a:t>Enter </a:t>
                </a:r>
                <a:r>
                  <a:rPr lang="en-US" sz="1000" spc="-10" dirty="0" smtClean="0">
                    <a:solidFill>
                      <a:srgbClr val="1F497D"/>
                    </a:solidFill>
                    <a:latin typeface="Arial"/>
                    <a:cs typeface="Arial"/>
                  </a:rPr>
                  <a:t>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40" name="Group 39"/>
            <p:cNvGrpSpPr/>
            <p:nvPr/>
          </p:nvGrpSpPr>
          <p:grpSpPr>
            <a:xfrm>
              <a:off x="2926842" y="1143000"/>
              <a:ext cx="982980" cy="879475"/>
              <a:chOff x="4075176" y="1143000"/>
              <a:chExt cx="982980" cy="879475"/>
            </a:xfrm>
            <a:grpFill/>
          </p:grpSpPr>
          <p:sp>
            <p:nvSpPr>
              <p:cNvPr id="60"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1"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41" name="Group 40"/>
            <p:cNvGrpSpPr/>
            <p:nvPr/>
          </p:nvGrpSpPr>
          <p:grpSpPr>
            <a:xfrm>
              <a:off x="4079748" y="1143000"/>
              <a:ext cx="982980" cy="879475"/>
              <a:chOff x="5218176" y="1143000"/>
              <a:chExt cx="982980" cy="879475"/>
            </a:xfrm>
            <a:grpFill/>
          </p:grpSpPr>
          <p:sp>
            <p:nvSpPr>
              <p:cNvPr id="58"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9"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a:t>
                </a:r>
                <a:r>
                  <a:rPr lang="en-US" sz="1000" spc="-10" dirty="0" smtClean="0">
                    <a:solidFill>
                      <a:srgbClr val="1F497D"/>
                    </a:solidFill>
                    <a:latin typeface="Arial"/>
                    <a:cs typeface="Arial"/>
                  </a:rPr>
                  <a:t>Modification </a:t>
                </a:r>
                <a:r>
                  <a:rPr lang="en-US" sz="1000" spc="-10" dirty="0">
                    <a:solidFill>
                      <a:srgbClr val="1F497D"/>
                    </a:solidFill>
                    <a:latin typeface="Arial"/>
                    <a:cs typeface="Arial"/>
                  </a:rPr>
                  <a:t>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42" name="Group 41"/>
            <p:cNvGrpSpPr/>
            <p:nvPr/>
          </p:nvGrpSpPr>
          <p:grpSpPr>
            <a:xfrm>
              <a:off x="5232654" y="1143000"/>
              <a:ext cx="982980" cy="879475"/>
              <a:chOff x="6408420" y="1143000"/>
              <a:chExt cx="982980" cy="879475"/>
            </a:xfrm>
            <a:grpFill/>
          </p:grpSpPr>
          <p:sp>
            <p:nvSpPr>
              <p:cNvPr id="56"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7"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43" name="Straight Arrow Connector 42"/>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6368034" y="1143000"/>
              <a:ext cx="982980" cy="879475"/>
              <a:chOff x="6408420" y="1143000"/>
              <a:chExt cx="982980" cy="879475"/>
            </a:xfrm>
            <a:grpFill/>
          </p:grpSpPr>
          <p:sp>
            <p:nvSpPr>
              <p:cNvPr id="54"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5"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49" name="Straight Arrow Connector 48"/>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7547610" y="1143000"/>
              <a:ext cx="982980" cy="879475"/>
              <a:chOff x="6408420" y="1143000"/>
              <a:chExt cx="982980" cy="879475"/>
            </a:xfrm>
            <a:grpFill/>
          </p:grpSpPr>
          <p:sp>
            <p:nvSpPr>
              <p:cNvPr id="52"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3"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AOD Review and Approve</a:t>
                </a:r>
                <a:endParaRPr sz="1000" dirty="0">
                  <a:latin typeface="Arial"/>
                  <a:cs typeface="Arial"/>
                </a:endParaRPr>
              </a:p>
            </p:txBody>
          </p:sp>
        </p:grpSp>
        <p:cxnSp>
          <p:nvCxnSpPr>
            <p:cNvPr id="51" name="Straight Arrow Connector 50"/>
            <p:cNvCxnSpPr/>
            <p:nvPr/>
          </p:nvCxnSpPr>
          <p:spPr>
            <a:xfrm>
              <a:off x="737616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6" name="object 25"/>
          <p:cNvSpPr/>
          <p:nvPr/>
        </p:nvSpPr>
        <p:spPr>
          <a:xfrm>
            <a:off x="4114800" y="6015913"/>
            <a:ext cx="1752600" cy="156287"/>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67" name="Straight Arrow Connector 66"/>
          <p:cNvCxnSpPr/>
          <p:nvPr/>
        </p:nvCxnSpPr>
        <p:spPr>
          <a:xfrm flipV="1">
            <a:off x="5029200" y="3886200"/>
            <a:ext cx="0" cy="2164492"/>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8"/>
          <a:stretch>
            <a:fillRect/>
          </a:stretch>
        </p:blipFill>
        <p:spPr>
          <a:xfrm>
            <a:off x="3336229" y="3713057"/>
            <a:ext cx="3347429" cy="173143"/>
          </a:xfrm>
          <a:prstGeom prst="rect">
            <a:avLst/>
          </a:prstGeom>
        </p:spPr>
      </p:pic>
      <p:sp>
        <p:nvSpPr>
          <p:cNvPr id="62" name="object 25"/>
          <p:cNvSpPr/>
          <p:nvPr/>
        </p:nvSpPr>
        <p:spPr>
          <a:xfrm>
            <a:off x="3352800" y="3657600"/>
            <a:ext cx="3276600" cy="2286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Tree>
    <p:extLst>
      <p:ext uri="{BB962C8B-B14F-4D97-AF65-F5344CB8AC3E}">
        <p14:creationId xmlns:p14="http://schemas.microsoft.com/office/powerpoint/2010/main" val="32723101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7258302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1707"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9" name="Picture 8"/>
          <p:cNvPicPr>
            <a:picLocks noChangeAspect="1"/>
          </p:cNvPicPr>
          <p:nvPr/>
        </p:nvPicPr>
        <p:blipFill>
          <a:blip r:embed="rId7"/>
          <a:stretch>
            <a:fillRect/>
          </a:stretch>
        </p:blipFill>
        <p:spPr>
          <a:xfrm>
            <a:off x="6231838" y="3441043"/>
            <a:ext cx="2267527" cy="305244"/>
          </a:xfrm>
          <a:prstGeom prst="rect">
            <a:avLst/>
          </a:prstGeom>
        </p:spPr>
      </p:pic>
      <p:pic>
        <p:nvPicPr>
          <p:cNvPr id="7" name="Picture 6"/>
          <p:cNvPicPr>
            <a:picLocks noChangeAspect="1"/>
          </p:cNvPicPr>
          <p:nvPr/>
        </p:nvPicPr>
        <p:blipFill>
          <a:blip r:embed="rId8"/>
          <a:stretch>
            <a:fillRect/>
          </a:stretch>
        </p:blipFill>
        <p:spPr>
          <a:xfrm>
            <a:off x="228600" y="4114800"/>
            <a:ext cx="8686800" cy="927497"/>
          </a:xfrm>
          <a:prstGeom prst="rect">
            <a:avLst/>
          </a:prstGeom>
          <a:ln>
            <a:solidFill>
              <a:schemeClr val="tx1"/>
            </a:solidFill>
          </a:ln>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20" dirty="0" smtClean="0"/>
              <a:t>SC </a:t>
            </a:r>
            <a:r>
              <a:rPr lang="en-US" spc="-5" dirty="0" smtClean="0"/>
              <a:t>Initiates </a:t>
            </a:r>
            <a:r>
              <a:rPr lang="en-US" spc="-5" dirty="0"/>
              <a:t>a </a:t>
            </a:r>
            <a:r>
              <a:rPr lang="en-US" spc="-5" dirty="0" smtClean="0"/>
              <a:t>Modification</a:t>
            </a:r>
            <a:endParaRPr spc="-5" dirty="0"/>
          </a:p>
        </p:txBody>
      </p:sp>
      <p:sp>
        <p:nvSpPr>
          <p:cNvPr id="45" name="object 6"/>
          <p:cNvSpPr txBox="1"/>
          <p:nvPr/>
        </p:nvSpPr>
        <p:spPr>
          <a:xfrm>
            <a:off x="535940" y="2057400"/>
            <a:ext cx="7947659" cy="1384995"/>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smtClean="0">
                <a:solidFill>
                  <a:srgbClr val="091D5D"/>
                </a:solidFill>
                <a:latin typeface="Arial"/>
                <a:cs typeface="Arial"/>
              </a:rPr>
              <a:t>7</a:t>
            </a:r>
            <a:r>
              <a:rPr sz="1400" b="1" dirty="0" smtClean="0">
                <a:solidFill>
                  <a:srgbClr val="091D5D"/>
                </a:solidFill>
                <a:latin typeface="Arial"/>
                <a:cs typeface="Arial"/>
              </a:rPr>
              <a:t>:</a:t>
            </a:r>
            <a:r>
              <a:rPr lang="en-US" sz="1400" b="1" spc="-5" dirty="0" smtClean="0">
                <a:solidFill>
                  <a:srgbClr val="091D5D"/>
                </a:solidFill>
                <a:latin typeface="Arial"/>
                <a:cs typeface="Arial"/>
              </a:rPr>
              <a:t> AOD Review and Approve </a:t>
            </a:r>
            <a:endParaRPr lang="en-US" sz="1400" b="1" spc="-5" dirty="0">
              <a:solidFill>
                <a:srgbClr val="091D5D"/>
              </a:solidFill>
              <a:latin typeface="Arial"/>
              <a:cs typeface="Arial"/>
            </a:endParaRPr>
          </a:p>
          <a:p>
            <a:pPr marL="12700">
              <a:lnSpc>
                <a:spcPct val="100000"/>
              </a:lnSpc>
            </a:pPr>
            <a:endParaRPr lang="en-US" sz="1200" b="1" spc="-5" dirty="0" smtClean="0">
              <a:solidFill>
                <a:srgbClr val="091D5D"/>
              </a:solidFill>
              <a:latin typeface="Arial"/>
              <a:cs typeface="Arial"/>
            </a:endParaRPr>
          </a:p>
          <a:p>
            <a:pPr marL="12700"/>
            <a:r>
              <a:rPr lang="en-US" sz="1400" dirty="0">
                <a:solidFill>
                  <a:srgbClr val="091D5D"/>
                </a:solidFill>
                <a:latin typeface="Arial"/>
                <a:cs typeface="Arial"/>
              </a:rPr>
              <a:t>The system will redirect to the </a:t>
            </a:r>
            <a:r>
              <a:rPr lang="en-US" sz="1400" dirty="0" smtClean="0">
                <a:solidFill>
                  <a:srgbClr val="091D5D"/>
                </a:solidFill>
                <a:latin typeface="Arial"/>
                <a:cs typeface="Arial"/>
              </a:rPr>
              <a:t>Modifications Review Switchboard. </a:t>
            </a:r>
          </a:p>
          <a:p>
            <a:pPr marL="12700"/>
            <a:endParaRPr lang="en-US" sz="1200" dirty="0">
              <a:solidFill>
                <a:srgbClr val="091D5D"/>
              </a:solidFill>
              <a:latin typeface="Arial"/>
              <a:cs typeface="Arial"/>
            </a:endParaRPr>
          </a:p>
          <a:p>
            <a:pPr marL="12700"/>
            <a:r>
              <a:rPr lang="en-US" sz="1400" dirty="0" smtClean="0">
                <a:solidFill>
                  <a:srgbClr val="091D5D"/>
                </a:solidFill>
                <a:latin typeface="Arial"/>
                <a:cs typeface="Arial"/>
              </a:rPr>
              <a:t>AOD to click “Submitted for AOD Review.”</a:t>
            </a:r>
            <a:endParaRPr lang="en-US" sz="1400" dirty="0">
              <a:solidFill>
                <a:srgbClr val="091D5D"/>
              </a:solidFill>
              <a:latin typeface="Arial"/>
              <a:cs typeface="Arial"/>
            </a:endParaRPr>
          </a:p>
          <a:p>
            <a:pPr marL="12700"/>
            <a:endParaRPr lang="en-US" sz="1200" dirty="0">
              <a:solidFill>
                <a:srgbClr val="091D5D"/>
              </a:solidFill>
              <a:latin typeface="Arial"/>
              <a:cs typeface="Arial"/>
            </a:endParaRPr>
          </a:p>
          <a:p>
            <a:pPr marL="12700"/>
            <a:r>
              <a:rPr lang="en-US" sz="1200" dirty="0" smtClean="0">
                <a:solidFill>
                  <a:srgbClr val="091D5D"/>
                </a:solidFill>
                <a:latin typeface="Arial"/>
                <a:cs typeface="Arial"/>
              </a:rPr>
              <a:t> </a:t>
            </a:r>
            <a:endParaRPr sz="1200" dirty="0">
              <a:solidFill>
                <a:srgbClr val="091D5D"/>
              </a:solidFill>
              <a:latin typeface="Arial"/>
              <a:cs typeface="Arial"/>
            </a:endParaRPr>
          </a:p>
        </p:txBody>
      </p:sp>
      <p:sp>
        <p:nvSpPr>
          <p:cNvPr id="4" name="Slide Number Placeholder 3"/>
          <p:cNvSpPr>
            <a:spLocks noGrp="1"/>
          </p:cNvSpPr>
          <p:nvPr>
            <p:ph type="sldNum" sz="quarter" idx="4"/>
          </p:nvPr>
        </p:nvSpPr>
        <p:spPr/>
        <p:txBody>
          <a:bodyPr/>
          <a:lstStyle/>
          <a:p>
            <a:pPr algn="r"/>
            <a:fld id="{93CA38EC-34E5-412A-90B1-E05B44BCB646}" type="slidenum">
              <a:rPr lang="en-US" smtClean="0"/>
              <a:pPr algn="r"/>
              <a:t>54</a:t>
            </a:fld>
            <a:endParaRPr lang="en-US" dirty="0"/>
          </a:p>
        </p:txBody>
      </p:sp>
      <p:grpSp>
        <p:nvGrpSpPr>
          <p:cNvPr id="37" name="Group 36"/>
          <p:cNvGrpSpPr/>
          <p:nvPr/>
        </p:nvGrpSpPr>
        <p:grpSpPr>
          <a:xfrm>
            <a:off x="613410" y="1066800"/>
            <a:ext cx="7917180" cy="923330"/>
            <a:chOff x="613410" y="1143000"/>
            <a:chExt cx="7917180" cy="923330"/>
          </a:xfrm>
          <a:noFill/>
        </p:grpSpPr>
        <p:grpSp>
          <p:nvGrpSpPr>
            <p:cNvPr id="38" name="Group 37"/>
            <p:cNvGrpSpPr/>
            <p:nvPr/>
          </p:nvGrpSpPr>
          <p:grpSpPr>
            <a:xfrm>
              <a:off x="613410" y="1144524"/>
              <a:ext cx="982980" cy="879475"/>
              <a:chOff x="1789176" y="1144524"/>
              <a:chExt cx="982980" cy="879475"/>
            </a:xfrm>
            <a:grpFill/>
          </p:grpSpPr>
          <p:sp>
            <p:nvSpPr>
              <p:cNvPr id="65"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6"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39" name="Group 38"/>
            <p:cNvGrpSpPr/>
            <p:nvPr/>
          </p:nvGrpSpPr>
          <p:grpSpPr>
            <a:xfrm>
              <a:off x="1766316" y="1143000"/>
              <a:ext cx="990600" cy="923330"/>
              <a:chOff x="2971800" y="1143000"/>
              <a:chExt cx="990600" cy="923330"/>
            </a:xfrm>
            <a:grpFill/>
          </p:grpSpPr>
          <p:sp>
            <p:nvSpPr>
              <p:cNvPr id="63"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4"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a:t>
                </a:r>
                <a:r>
                  <a:rPr lang="en-US" sz="1000" spc="-15" dirty="0" smtClean="0">
                    <a:solidFill>
                      <a:srgbClr val="1F497D"/>
                    </a:solidFill>
                    <a:latin typeface="Arial"/>
                    <a:cs typeface="Arial"/>
                  </a:rPr>
                  <a:t>Modification” </a:t>
                </a:r>
                <a:r>
                  <a:rPr lang="en-US" sz="1000" spc="-15" dirty="0">
                    <a:solidFill>
                      <a:srgbClr val="1F497D"/>
                    </a:solidFill>
                    <a:latin typeface="Arial"/>
                    <a:cs typeface="Arial"/>
                  </a:rPr>
                  <a:t>&amp;</a:t>
                </a:r>
              </a:p>
              <a:p>
                <a:pPr algn="ctr"/>
                <a:r>
                  <a:rPr lang="en-US" sz="1000" spc="-10" dirty="0">
                    <a:solidFill>
                      <a:srgbClr val="1F497D"/>
                    </a:solidFill>
                    <a:latin typeface="Arial"/>
                    <a:cs typeface="Arial"/>
                  </a:rPr>
                  <a:t>Enter </a:t>
                </a:r>
                <a:r>
                  <a:rPr lang="en-US" sz="1000" spc="-10" dirty="0" smtClean="0">
                    <a:solidFill>
                      <a:srgbClr val="1F497D"/>
                    </a:solidFill>
                    <a:latin typeface="Arial"/>
                    <a:cs typeface="Arial"/>
                  </a:rPr>
                  <a:t>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40" name="Group 39"/>
            <p:cNvGrpSpPr/>
            <p:nvPr/>
          </p:nvGrpSpPr>
          <p:grpSpPr>
            <a:xfrm>
              <a:off x="2926842" y="1143000"/>
              <a:ext cx="982980" cy="879475"/>
              <a:chOff x="4075176" y="1143000"/>
              <a:chExt cx="982980" cy="879475"/>
            </a:xfrm>
            <a:grpFill/>
          </p:grpSpPr>
          <p:sp>
            <p:nvSpPr>
              <p:cNvPr id="60"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1"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41" name="Group 40"/>
            <p:cNvGrpSpPr/>
            <p:nvPr/>
          </p:nvGrpSpPr>
          <p:grpSpPr>
            <a:xfrm>
              <a:off x="4079748" y="1143000"/>
              <a:ext cx="982980" cy="879475"/>
              <a:chOff x="5218176" y="1143000"/>
              <a:chExt cx="982980" cy="879475"/>
            </a:xfrm>
            <a:grpFill/>
          </p:grpSpPr>
          <p:sp>
            <p:nvSpPr>
              <p:cNvPr id="58"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9"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a:t>
                </a:r>
                <a:r>
                  <a:rPr lang="en-US" sz="1000" spc="-10" dirty="0" smtClean="0">
                    <a:solidFill>
                      <a:srgbClr val="1F497D"/>
                    </a:solidFill>
                    <a:latin typeface="Arial"/>
                    <a:cs typeface="Arial"/>
                  </a:rPr>
                  <a:t>Modification </a:t>
                </a:r>
                <a:r>
                  <a:rPr lang="en-US" sz="1000" spc="-10" dirty="0">
                    <a:solidFill>
                      <a:srgbClr val="1F497D"/>
                    </a:solidFill>
                    <a:latin typeface="Arial"/>
                    <a:cs typeface="Arial"/>
                  </a:rPr>
                  <a:t>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42" name="Group 41"/>
            <p:cNvGrpSpPr/>
            <p:nvPr/>
          </p:nvGrpSpPr>
          <p:grpSpPr>
            <a:xfrm>
              <a:off x="5232654" y="1143000"/>
              <a:ext cx="982980" cy="879475"/>
              <a:chOff x="6408420" y="1143000"/>
              <a:chExt cx="982980" cy="879475"/>
            </a:xfrm>
            <a:grpFill/>
          </p:grpSpPr>
          <p:sp>
            <p:nvSpPr>
              <p:cNvPr id="56"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7"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43" name="Straight Arrow Connector 42"/>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6368034" y="1143000"/>
              <a:ext cx="982980" cy="879475"/>
              <a:chOff x="6408420" y="1143000"/>
              <a:chExt cx="982980" cy="879475"/>
            </a:xfrm>
            <a:grpFill/>
          </p:grpSpPr>
          <p:sp>
            <p:nvSpPr>
              <p:cNvPr id="54"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5"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49" name="Straight Arrow Connector 48"/>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7547610" y="1143000"/>
              <a:ext cx="982980" cy="879475"/>
              <a:chOff x="6408420" y="1143000"/>
              <a:chExt cx="982980" cy="879475"/>
            </a:xfrm>
            <a:grpFill/>
          </p:grpSpPr>
          <p:sp>
            <p:nvSpPr>
              <p:cNvPr id="52"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3"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AOD Review and Approve</a:t>
                </a:r>
                <a:endParaRPr sz="1000" dirty="0">
                  <a:latin typeface="Arial"/>
                  <a:cs typeface="Arial"/>
                </a:endParaRPr>
              </a:p>
            </p:txBody>
          </p:sp>
        </p:grpSp>
        <p:cxnSp>
          <p:nvCxnSpPr>
            <p:cNvPr id="51" name="Straight Arrow Connector 50"/>
            <p:cNvCxnSpPr/>
            <p:nvPr/>
          </p:nvCxnSpPr>
          <p:spPr>
            <a:xfrm>
              <a:off x="737616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2" name="object 25"/>
          <p:cNvSpPr/>
          <p:nvPr/>
        </p:nvSpPr>
        <p:spPr>
          <a:xfrm>
            <a:off x="7848600" y="4572000"/>
            <a:ext cx="990600" cy="304799"/>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67" name="object 25"/>
          <p:cNvSpPr/>
          <p:nvPr/>
        </p:nvSpPr>
        <p:spPr>
          <a:xfrm>
            <a:off x="6248400" y="3429000"/>
            <a:ext cx="2209800" cy="3810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68" name="Straight Arrow Connector 67"/>
          <p:cNvCxnSpPr/>
          <p:nvPr/>
        </p:nvCxnSpPr>
        <p:spPr>
          <a:xfrm flipH="1" flipV="1">
            <a:off x="7391400" y="3810000"/>
            <a:ext cx="914400" cy="7620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58082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5984511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0045"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20" dirty="0" smtClean="0"/>
              <a:t>SC </a:t>
            </a:r>
            <a:r>
              <a:rPr lang="en-US" spc="-5" dirty="0" smtClean="0"/>
              <a:t>Initiates </a:t>
            </a:r>
            <a:r>
              <a:rPr lang="en-US" spc="-5" dirty="0"/>
              <a:t>a </a:t>
            </a:r>
            <a:r>
              <a:rPr lang="en-US" spc="-5" dirty="0" smtClean="0"/>
              <a:t>Modification</a:t>
            </a:r>
            <a:endParaRPr spc="-5" dirty="0"/>
          </a:p>
        </p:txBody>
      </p:sp>
      <p:sp>
        <p:nvSpPr>
          <p:cNvPr id="45" name="object 6"/>
          <p:cNvSpPr txBox="1"/>
          <p:nvPr/>
        </p:nvSpPr>
        <p:spPr>
          <a:xfrm>
            <a:off x="535940" y="2057400"/>
            <a:ext cx="7947659" cy="1384995"/>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smtClean="0">
                <a:solidFill>
                  <a:srgbClr val="091D5D"/>
                </a:solidFill>
                <a:latin typeface="Arial"/>
                <a:cs typeface="Arial"/>
              </a:rPr>
              <a:t>7</a:t>
            </a:r>
            <a:r>
              <a:rPr sz="1400" b="1" dirty="0" smtClean="0">
                <a:solidFill>
                  <a:srgbClr val="091D5D"/>
                </a:solidFill>
                <a:latin typeface="Arial"/>
                <a:cs typeface="Arial"/>
              </a:rPr>
              <a:t>:</a:t>
            </a:r>
            <a:r>
              <a:rPr lang="en-US" sz="1400" b="1" spc="-5" dirty="0" smtClean="0">
                <a:solidFill>
                  <a:srgbClr val="091D5D"/>
                </a:solidFill>
                <a:latin typeface="Arial"/>
                <a:cs typeface="Arial"/>
              </a:rPr>
              <a:t> AOD Review and Approve </a:t>
            </a:r>
            <a:endParaRPr lang="en-US" sz="1400" b="1" spc="-5" dirty="0">
              <a:solidFill>
                <a:srgbClr val="091D5D"/>
              </a:solidFill>
              <a:latin typeface="Arial"/>
              <a:cs typeface="Arial"/>
            </a:endParaRPr>
          </a:p>
          <a:p>
            <a:pPr marL="12700">
              <a:lnSpc>
                <a:spcPct val="100000"/>
              </a:lnSpc>
            </a:pPr>
            <a:endParaRPr lang="en-US" sz="1200" b="1" spc="-5" dirty="0" smtClean="0">
              <a:solidFill>
                <a:srgbClr val="091D5D"/>
              </a:solidFill>
              <a:latin typeface="Arial"/>
              <a:cs typeface="Arial"/>
            </a:endParaRPr>
          </a:p>
          <a:p>
            <a:pPr marL="12700"/>
            <a:r>
              <a:rPr lang="en-US" sz="1400" dirty="0">
                <a:solidFill>
                  <a:srgbClr val="091D5D"/>
                </a:solidFill>
                <a:latin typeface="Arial"/>
                <a:cs typeface="Arial"/>
              </a:rPr>
              <a:t>The system will display the </a:t>
            </a:r>
            <a:r>
              <a:rPr lang="en-US" sz="1400" dirty="0" smtClean="0">
                <a:solidFill>
                  <a:srgbClr val="091D5D"/>
                </a:solidFill>
                <a:latin typeface="Arial"/>
                <a:cs typeface="Arial"/>
              </a:rPr>
              <a:t>Modifications </a:t>
            </a:r>
            <a:r>
              <a:rPr lang="en-US" sz="1400" dirty="0">
                <a:solidFill>
                  <a:srgbClr val="091D5D"/>
                </a:solidFill>
                <a:latin typeface="Arial"/>
                <a:cs typeface="Arial"/>
              </a:rPr>
              <a:t>Detail </a:t>
            </a:r>
            <a:r>
              <a:rPr lang="en-US" sz="1400" dirty="0" smtClean="0">
                <a:solidFill>
                  <a:srgbClr val="091D5D"/>
                </a:solidFill>
                <a:latin typeface="Arial"/>
                <a:cs typeface="Arial"/>
              </a:rPr>
              <a:t>screen. </a:t>
            </a:r>
          </a:p>
          <a:p>
            <a:pPr marL="12700"/>
            <a:endParaRPr lang="en-US" sz="1200" dirty="0">
              <a:solidFill>
                <a:srgbClr val="091D5D"/>
              </a:solidFill>
              <a:latin typeface="Arial"/>
              <a:cs typeface="Arial"/>
            </a:endParaRPr>
          </a:p>
          <a:p>
            <a:pPr marL="12700"/>
            <a:r>
              <a:rPr lang="en-US" sz="1400" dirty="0" smtClean="0">
                <a:solidFill>
                  <a:srgbClr val="091D5D"/>
                </a:solidFill>
                <a:latin typeface="Arial"/>
                <a:cs typeface="Arial"/>
              </a:rPr>
              <a:t>AOD to evaluate </a:t>
            </a:r>
            <a:r>
              <a:rPr lang="en-US" sz="1400" dirty="0">
                <a:solidFill>
                  <a:srgbClr val="091D5D"/>
                </a:solidFill>
                <a:latin typeface="Arial"/>
                <a:cs typeface="Arial"/>
              </a:rPr>
              <a:t>the </a:t>
            </a:r>
            <a:r>
              <a:rPr lang="en-US" sz="1400" dirty="0" smtClean="0">
                <a:solidFill>
                  <a:srgbClr val="091D5D"/>
                </a:solidFill>
                <a:latin typeface="Arial"/>
                <a:cs typeface="Arial"/>
              </a:rPr>
              <a:t>Summary and Review section</a:t>
            </a:r>
            <a:r>
              <a:rPr lang="en-US" sz="1400" dirty="0">
                <a:solidFill>
                  <a:srgbClr val="091D5D"/>
                </a:solidFill>
                <a:latin typeface="Arial"/>
                <a:cs typeface="Arial"/>
              </a:rPr>
              <a:t>. </a:t>
            </a:r>
          </a:p>
          <a:p>
            <a:pPr marL="12700"/>
            <a:r>
              <a:rPr lang="en-US" sz="1200" dirty="0" smtClean="0">
                <a:solidFill>
                  <a:srgbClr val="091D5D"/>
                </a:solidFill>
                <a:latin typeface="Arial"/>
                <a:cs typeface="Arial"/>
              </a:rPr>
              <a:t>.</a:t>
            </a:r>
            <a:endParaRPr lang="en-US" sz="1200" dirty="0">
              <a:solidFill>
                <a:srgbClr val="091D5D"/>
              </a:solidFill>
              <a:latin typeface="Arial"/>
              <a:cs typeface="Arial"/>
            </a:endParaRPr>
          </a:p>
          <a:p>
            <a:pPr marL="12700">
              <a:lnSpc>
                <a:spcPct val="100000"/>
              </a:lnSpc>
            </a:pPr>
            <a:endParaRPr sz="1200" dirty="0">
              <a:solidFill>
                <a:srgbClr val="091D5D"/>
              </a:solidFill>
              <a:latin typeface="Arial"/>
              <a:cs typeface="Arial"/>
            </a:endParaRPr>
          </a:p>
        </p:txBody>
      </p:sp>
      <p:sp>
        <p:nvSpPr>
          <p:cNvPr id="4" name="Slide Number Placeholder 3"/>
          <p:cNvSpPr>
            <a:spLocks noGrp="1"/>
          </p:cNvSpPr>
          <p:nvPr>
            <p:ph type="sldNum" sz="quarter" idx="4"/>
          </p:nvPr>
        </p:nvSpPr>
        <p:spPr/>
        <p:txBody>
          <a:bodyPr/>
          <a:lstStyle/>
          <a:p>
            <a:pPr algn="r"/>
            <a:fld id="{93CA38EC-34E5-412A-90B1-E05B44BCB646}" type="slidenum">
              <a:rPr lang="en-US" smtClean="0"/>
              <a:pPr algn="r"/>
              <a:t>55</a:t>
            </a:fld>
            <a:endParaRPr lang="en-US" dirty="0"/>
          </a:p>
        </p:txBody>
      </p:sp>
      <p:grpSp>
        <p:nvGrpSpPr>
          <p:cNvPr id="37" name="Group 36"/>
          <p:cNvGrpSpPr/>
          <p:nvPr/>
        </p:nvGrpSpPr>
        <p:grpSpPr>
          <a:xfrm>
            <a:off x="613410" y="1066800"/>
            <a:ext cx="7917180" cy="880999"/>
            <a:chOff x="613410" y="1143000"/>
            <a:chExt cx="7917180" cy="880999"/>
          </a:xfrm>
          <a:noFill/>
        </p:grpSpPr>
        <p:grpSp>
          <p:nvGrpSpPr>
            <p:cNvPr id="38" name="Group 37"/>
            <p:cNvGrpSpPr/>
            <p:nvPr/>
          </p:nvGrpSpPr>
          <p:grpSpPr>
            <a:xfrm>
              <a:off x="613410" y="1144524"/>
              <a:ext cx="982980" cy="879475"/>
              <a:chOff x="1789176" y="1144524"/>
              <a:chExt cx="982980" cy="879475"/>
            </a:xfrm>
            <a:grpFill/>
          </p:grpSpPr>
          <p:sp>
            <p:nvSpPr>
              <p:cNvPr id="65"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6"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39" name="Group 38"/>
            <p:cNvGrpSpPr/>
            <p:nvPr/>
          </p:nvGrpSpPr>
          <p:grpSpPr>
            <a:xfrm>
              <a:off x="1766316" y="1143000"/>
              <a:ext cx="990600" cy="879475"/>
              <a:chOff x="2971800" y="1143000"/>
              <a:chExt cx="990600" cy="879475"/>
            </a:xfrm>
            <a:grpFill/>
          </p:grpSpPr>
          <p:sp>
            <p:nvSpPr>
              <p:cNvPr id="63"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4"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a:t>
                </a:r>
                <a:r>
                  <a:rPr lang="en-US" sz="1000" spc="-15" dirty="0" smtClean="0">
                    <a:solidFill>
                      <a:srgbClr val="1F497D"/>
                    </a:solidFill>
                    <a:latin typeface="Arial"/>
                    <a:cs typeface="Arial"/>
                  </a:rPr>
                  <a:t>Modification” </a:t>
                </a:r>
                <a:r>
                  <a:rPr lang="en-US" sz="1000" spc="-15" dirty="0">
                    <a:solidFill>
                      <a:srgbClr val="1F497D"/>
                    </a:solidFill>
                    <a:latin typeface="Arial"/>
                    <a:cs typeface="Arial"/>
                  </a:rPr>
                  <a:t>&amp;</a:t>
                </a:r>
              </a:p>
              <a:p>
                <a:pPr algn="ctr"/>
                <a:r>
                  <a:rPr lang="en-US" sz="1000" spc="-10" dirty="0">
                    <a:solidFill>
                      <a:srgbClr val="1F497D"/>
                    </a:solidFill>
                    <a:latin typeface="Arial"/>
                    <a:cs typeface="Arial"/>
                  </a:rPr>
                  <a:t>Enter </a:t>
                </a:r>
                <a:r>
                  <a:rPr lang="en-US" sz="1000" spc="-10" dirty="0" smtClean="0">
                    <a:solidFill>
                      <a:srgbClr val="1F497D"/>
                    </a:solidFill>
                    <a:latin typeface="Arial"/>
                    <a:cs typeface="Arial"/>
                  </a:rPr>
                  <a:t>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p:txBody>
          </p:sp>
        </p:grpSp>
        <p:grpSp>
          <p:nvGrpSpPr>
            <p:cNvPr id="40" name="Group 39"/>
            <p:cNvGrpSpPr/>
            <p:nvPr/>
          </p:nvGrpSpPr>
          <p:grpSpPr>
            <a:xfrm>
              <a:off x="2926842" y="1143000"/>
              <a:ext cx="982980" cy="879475"/>
              <a:chOff x="4075176" y="1143000"/>
              <a:chExt cx="982980" cy="879475"/>
            </a:xfrm>
            <a:grpFill/>
          </p:grpSpPr>
          <p:sp>
            <p:nvSpPr>
              <p:cNvPr id="60"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1"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41" name="Group 40"/>
            <p:cNvGrpSpPr/>
            <p:nvPr/>
          </p:nvGrpSpPr>
          <p:grpSpPr>
            <a:xfrm>
              <a:off x="4079748" y="1143000"/>
              <a:ext cx="982980" cy="879475"/>
              <a:chOff x="5218176" y="1143000"/>
              <a:chExt cx="982980" cy="879475"/>
            </a:xfrm>
            <a:grpFill/>
          </p:grpSpPr>
          <p:sp>
            <p:nvSpPr>
              <p:cNvPr id="58"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9"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a:t>
                </a:r>
                <a:r>
                  <a:rPr lang="en-US" sz="1000" spc="-10" dirty="0" smtClean="0">
                    <a:solidFill>
                      <a:srgbClr val="1F497D"/>
                    </a:solidFill>
                    <a:latin typeface="Arial"/>
                    <a:cs typeface="Arial"/>
                  </a:rPr>
                  <a:t>Modification </a:t>
                </a:r>
                <a:r>
                  <a:rPr lang="en-US" sz="1000" spc="-10" dirty="0">
                    <a:solidFill>
                      <a:srgbClr val="1F497D"/>
                    </a:solidFill>
                    <a:latin typeface="Arial"/>
                    <a:cs typeface="Arial"/>
                  </a:rPr>
                  <a:t>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42" name="Group 41"/>
            <p:cNvGrpSpPr/>
            <p:nvPr/>
          </p:nvGrpSpPr>
          <p:grpSpPr>
            <a:xfrm>
              <a:off x="5232654" y="1143000"/>
              <a:ext cx="982980" cy="879475"/>
              <a:chOff x="6408420" y="1143000"/>
              <a:chExt cx="982980" cy="879475"/>
            </a:xfrm>
            <a:grpFill/>
          </p:grpSpPr>
          <p:sp>
            <p:nvSpPr>
              <p:cNvPr id="56"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7"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43" name="Straight Arrow Connector 42"/>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6368034" y="1143000"/>
              <a:ext cx="982980" cy="879475"/>
              <a:chOff x="6408420" y="1143000"/>
              <a:chExt cx="982980" cy="879475"/>
            </a:xfrm>
            <a:grpFill/>
          </p:grpSpPr>
          <p:sp>
            <p:nvSpPr>
              <p:cNvPr id="54"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5"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49" name="Straight Arrow Connector 48"/>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7547610" y="1143000"/>
              <a:ext cx="982980" cy="879475"/>
              <a:chOff x="6408420" y="1143000"/>
              <a:chExt cx="982980" cy="879475"/>
            </a:xfrm>
            <a:grpFill/>
          </p:grpSpPr>
          <p:sp>
            <p:nvSpPr>
              <p:cNvPr id="52"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3"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AOD Review and Approve</a:t>
                </a:r>
                <a:endParaRPr sz="1000" dirty="0">
                  <a:latin typeface="Arial"/>
                  <a:cs typeface="Arial"/>
                </a:endParaRPr>
              </a:p>
            </p:txBody>
          </p:sp>
        </p:grpSp>
        <p:cxnSp>
          <p:nvCxnSpPr>
            <p:cNvPr id="51" name="Straight Arrow Connector 50"/>
            <p:cNvCxnSpPr/>
            <p:nvPr/>
          </p:nvCxnSpPr>
          <p:spPr>
            <a:xfrm>
              <a:off x="737616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62" name="Picture 61"/>
          <p:cNvPicPr>
            <a:picLocks noChangeAspect="1"/>
          </p:cNvPicPr>
          <p:nvPr/>
        </p:nvPicPr>
        <p:blipFill>
          <a:blip r:embed="rId7"/>
          <a:stretch>
            <a:fillRect/>
          </a:stretch>
        </p:blipFill>
        <p:spPr>
          <a:xfrm>
            <a:off x="1047634" y="3352800"/>
            <a:ext cx="7048733" cy="3403217"/>
          </a:xfrm>
          <a:prstGeom prst="rect">
            <a:avLst/>
          </a:prstGeom>
          <a:ln>
            <a:solidFill>
              <a:schemeClr val="tx1"/>
            </a:solidFill>
          </a:ln>
        </p:spPr>
      </p:pic>
      <p:pic>
        <p:nvPicPr>
          <p:cNvPr id="76" name="Picture 75"/>
          <p:cNvPicPr>
            <a:picLocks noChangeAspect="1"/>
          </p:cNvPicPr>
          <p:nvPr/>
        </p:nvPicPr>
        <p:blipFill>
          <a:blip r:embed="rId8"/>
          <a:stretch>
            <a:fillRect/>
          </a:stretch>
        </p:blipFill>
        <p:spPr>
          <a:xfrm>
            <a:off x="694057" y="4191000"/>
            <a:ext cx="7755886" cy="918814"/>
          </a:xfrm>
          <a:prstGeom prst="rect">
            <a:avLst/>
          </a:prstGeom>
          <a:ln w="38100">
            <a:solidFill>
              <a:srgbClr val="00B0F0"/>
            </a:solidFill>
          </a:ln>
        </p:spPr>
      </p:pic>
      <p:sp>
        <p:nvSpPr>
          <p:cNvPr id="77" name="object 25"/>
          <p:cNvSpPr/>
          <p:nvPr/>
        </p:nvSpPr>
        <p:spPr>
          <a:xfrm>
            <a:off x="1143000" y="5486400"/>
            <a:ext cx="3581400" cy="4572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78" name="Straight Arrow Connector 77"/>
          <p:cNvCxnSpPr/>
          <p:nvPr/>
        </p:nvCxnSpPr>
        <p:spPr>
          <a:xfrm flipV="1">
            <a:off x="2819400" y="5105400"/>
            <a:ext cx="0" cy="3810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9278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6789068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1067"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20" dirty="0" smtClean="0"/>
              <a:t>SC </a:t>
            </a:r>
            <a:r>
              <a:rPr lang="en-US" spc="-5" dirty="0" smtClean="0"/>
              <a:t>Initiates </a:t>
            </a:r>
            <a:r>
              <a:rPr lang="en-US" spc="-5" dirty="0"/>
              <a:t>a </a:t>
            </a:r>
            <a:r>
              <a:rPr lang="en-US" spc="-5" dirty="0" smtClean="0"/>
              <a:t>Modification</a:t>
            </a:r>
            <a:endParaRPr spc="-5" dirty="0"/>
          </a:p>
        </p:txBody>
      </p:sp>
      <p:sp>
        <p:nvSpPr>
          <p:cNvPr id="45" name="object 6"/>
          <p:cNvSpPr txBox="1"/>
          <p:nvPr/>
        </p:nvSpPr>
        <p:spPr>
          <a:xfrm>
            <a:off x="535940" y="2057400"/>
            <a:ext cx="7947659" cy="830997"/>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smtClean="0">
                <a:solidFill>
                  <a:srgbClr val="091D5D"/>
                </a:solidFill>
                <a:latin typeface="Arial"/>
                <a:cs typeface="Arial"/>
              </a:rPr>
              <a:t>7</a:t>
            </a:r>
            <a:r>
              <a:rPr sz="1400" b="1" dirty="0" smtClean="0">
                <a:solidFill>
                  <a:srgbClr val="091D5D"/>
                </a:solidFill>
                <a:latin typeface="Arial"/>
                <a:cs typeface="Arial"/>
              </a:rPr>
              <a:t>:</a:t>
            </a:r>
            <a:r>
              <a:rPr lang="en-US" sz="1400" b="1" spc="-5" dirty="0" smtClean="0">
                <a:solidFill>
                  <a:srgbClr val="091D5D"/>
                </a:solidFill>
                <a:latin typeface="Arial"/>
                <a:cs typeface="Arial"/>
              </a:rPr>
              <a:t> AOD Review and Approve </a:t>
            </a:r>
            <a:endParaRPr lang="en-US" sz="1400" b="1" spc="-5" dirty="0">
              <a:solidFill>
                <a:srgbClr val="091D5D"/>
              </a:solidFill>
              <a:latin typeface="Arial"/>
              <a:cs typeface="Arial"/>
            </a:endParaRPr>
          </a:p>
          <a:p>
            <a:pPr marL="12700">
              <a:lnSpc>
                <a:spcPct val="100000"/>
              </a:lnSpc>
            </a:pPr>
            <a:endParaRPr lang="en-US" sz="1200" b="1" spc="-5" dirty="0" smtClean="0">
              <a:solidFill>
                <a:srgbClr val="091D5D"/>
              </a:solidFill>
              <a:latin typeface="Arial"/>
              <a:cs typeface="Arial"/>
            </a:endParaRPr>
          </a:p>
          <a:p>
            <a:pPr marL="12700"/>
            <a:r>
              <a:rPr lang="en-US" sz="1400" dirty="0">
                <a:solidFill>
                  <a:srgbClr val="091D5D"/>
                </a:solidFill>
                <a:latin typeface="Arial"/>
                <a:cs typeface="Arial"/>
              </a:rPr>
              <a:t>Once the review is complete, the AOD has two options - “Approve” or “</a:t>
            </a:r>
            <a:r>
              <a:rPr lang="en-US" sz="1400" dirty="0" smtClean="0">
                <a:solidFill>
                  <a:srgbClr val="091D5D"/>
                </a:solidFill>
                <a:latin typeface="Arial"/>
                <a:cs typeface="Arial"/>
              </a:rPr>
              <a:t>Disapprove.”</a:t>
            </a:r>
            <a:endParaRPr lang="en-US" sz="1400" dirty="0">
              <a:solidFill>
                <a:srgbClr val="091D5D"/>
              </a:solidFill>
              <a:latin typeface="Arial"/>
              <a:cs typeface="Arial"/>
            </a:endParaRPr>
          </a:p>
          <a:p>
            <a:pPr marL="12700">
              <a:lnSpc>
                <a:spcPct val="100000"/>
              </a:lnSpc>
            </a:pPr>
            <a:endParaRPr sz="1400" dirty="0">
              <a:solidFill>
                <a:srgbClr val="091D5D"/>
              </a:solidFill>
              <a:latin typeface="Arial"/>
              <a:cs typeface="Arial"/>
            </a:endParaRPr>
          </a:p>
        </p:txBody>
      </p:sp>
      <p:sp>
        <p:nvSpPr>
          <p:cNvPr id="4" name="Slide Number Placeholder 3"/>
          <p:cNvSpPr>
            <a:spLocks noGrp="1"/>
          </p:cNvSpPr>
          <p:nvPr>
            <p:ph type="sldNum" sz="quarter" idx="4"/>
          </p:nvPr>
        </p:nvSpPr>
        <p:spPr/>
        <p:txBody>
          <a:bodyPr/>
          <a:lstStyle/>
          <a:p>
            <a:pPr algn="r"/>
            <a:fld id="{93CA38EC-34E5-412A-90B1-E05B44BCB646}" type="slidenum">
              <a:rPr lang="en-US" smtClean="0"/>
              <a:pPr algn="r"/>
              <a:t>56</a:t>
            </a:fld>
            <a:endParaRPr lang="en-US" dirty="0"/>
          </a:p>
        </p:txBody>
      </p:sp>
      <p:grpSp>
        <p:nvGrpSpPr>
          <p:cNvPr id="37" name="Group 36"/>
          <p:cNvGrpSpPr/>
          <p:nvPr/>
        </p:nvGrpSpPr>
        <p:grpSpPr>
          <a:xfrm>
            <a:off x="613410" y="1066800"/>
            <a:ext cx="7917180" cy="880999"/>
            <a:chOff x="613410" y="1143000"/>
            <a:chExt cx="7917180" cy="880999"/>
          </a:xfrm>
          <a:noFill/>
        </p:grpSpPr>
        <p:grpSp>
          <p:nvGrpSpPr>
            <p:cNvPr id="38" name="Group 37"/>
            <p:cNvGrpSpPr/>
            <p:nvPr/>
          </p:nvGrpSpPr>
          <p:grpSpPr>
            <a:xfrm>
              <a:off x="613410" y="1144524"/>
              <a:ext cx="982980" cy="879475"/>
              <a:chOff x="1789176" y="1144524"/>
              <a:chExt cx="982980" cy="879475"/>
            </a:xfrm>
            <a:grpFill/>
          </p:grpSpPr>
          <p:sp>
            <p:nvSpPr>
              <p:cNvPr id="65"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6"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39" name="Group 38"/>
            <p:cNvGrpSpPr/>
            <p:nvPr/>
          </p:nvGrpSpPr>
          <p:grpSpPr>
            <a:xfrm>
              <a:off x="1766316" y="1143000"/>
              <a:ext cx="990600" cy="879475"/>
              <a:chOff x="2971800" y="1143000"/>
              <a:chExt cx="990600" cy="879475"/>
            </a:xfrm>
            <a:grpFill/>
          </p:grpSpPr>
          <p:sp>
            <p:nvSpPr>
              <p:cNvPr id="63"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4"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a:t>
                </a:r>
                <a:r>
                  <a:rPr lang="en-US" sz="1000" spc="-15" dirty="0" smtClean="0">
                    <a:solidFill>
                      <a:srgbClr val="1F497D"/>
                    </a:solidFill>
                    <a:latin typeface="Arial"/>
                    <a:cs typeface="Arial"/>
                  </a:rPr>
                  <a:t>Modification” </a:t>
                </a:r>
                <a:r>
                  <a:rPr lang="en-US" sz="1000" spc="-15" dirty="0">
                    <a:solidFill>
                      <a:srgbClr val="1F497D"/>
                    </a:solidFill>
                    <a:latin typeface="Arial"/>
                    <a:cs typeface="Arial"/>
                  </a:rPr>
                  <a:t>&amp;</a:t>
                </a:r>
              </a:p>
              <a:p>
                <a:pPr algn="ctr"/>
                <a:r>
                  <a:rPr lang="en-US" sz="1000" spc="-10" dirty="0">
                    <a:solidFill>
                      <a:srgbClr val="1F497D"/>
                    </a:solidFill>
                    <a:latin typeface="Arial"/>
                    <a:cs typeface="Arial"/>
                  </a:rPr>
                  <a:t>Enter </a:t>
                </a:r>
                <a:r>
                  <a:rPr lang="en-US" sz="1000" spc="-10" dirty="0" smtClean="0">
                    <a:solidFill>
                      <a:srgbClr val="1F497D"/>
                    </a:solidFill>
                    <a:latin typeface="Arial"/>
                    <a:cs typeface="Arial"/>
                  </a:rPr>
                  <a:t>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p:txBody>
          </p:sp>
        </p:grpSp>
        <p:grpSp>
          <p:nvGrpSpPr>
            <p:cNvPr id="40" name="Group 39"/>
            <p:cNvGrpSpPr/>
            <p:nvPr/>
          </p:nvGrpSpPr>
          <p:grpSpPr>
            <a:xfrm>
              <a:off x="2926842" y="1143000"/>
              <a:ext cx="982980" cy="879475"/>
              <a:chOff x="4075176" y="1143000"/>
              <a:chExt cx="982980" cy="879475"/>
            </a:xfrm>
            <a:grpFill/>
          </p:grpSpPr>
          <p:sp>
            <p:nvSpPr>
              <p:cNvPr id="60"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1"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41" name="Group 40"/>
            <p:cNvGrpSpPr/>
            <p:nvPr/>
          </p:nvGrpSpPr>
          <p:grpSpPr>
            <a:xfrm>
              <a:off x="4079748" y="1143000"/>
              <a:ext cx="982980" cy="879475"/>
              <a:chOff x="5218176" y="1143000"/>
              <a:chExt cx="982980" cy="879475"/>
            </a:xfrm>
            <a:grpFill/>
          </p:grpSpPr>
          <p:sp>
            <p:nvSpPr>
              <p:cNvPr id="58"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9"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a:t>
                </a:r>
                <a:r>
                  <a:rPr lang="en-US" sz="1000" spc="-10" dirty="0" smtClean="0">
                    <a:solidFill>
                      <a:srgbClr val="1F497D"/>
                    </a:solidFill>
                    <a:latin typeface="Arial"/>
                    <a:cs typeface="Arial"/>
                  </a:rPr>
                  <a:t>Modification </a:t>
                </a:r>
                <a:r>
                  <a:rPr lang="en-US" sz="1000" spc="-10" dirty="0">
                    <a:solidFill>
                      <a:srgbClr val="1F497D"/>
                    </a:solidFill>
                    <a:latin typeface="Arial"/>
                    <a:cs typeface="Arial"/>
                  </a:rPr>
                  <a:t>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42" name="Group 41"/>
            <p:cNvGrpSpPr/>
            <p:nvPr/>
          </p:nvGrpSpPr>
          <p:grpSpPr>
            <a:xfrm>
              <a:off x="5232654" y="1143000"/>
              <a:ext cx="982980" cy="879475"/>
              <a:chOff x="6408420" y="1143000"/>
              <a:chExt cx="982980" cy="879475"/>
            </a:xfrm>
            <a:grpFill/>
          </p:grpSpPr>
          <p:sp>
            <p:nvSpPr>
              <p:cNvPr id="56"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7"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43" name="Straight Arrow Connector 42"/>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6368034" y="1143000"/>
              <a:ext cx="982980" cy="879475"/>
              <a:chOff x="6408420" y="1143000"/>
              <a:chExt cx="982980" cy="879475"/>
            </a:xfrm>
            <a:grpFill/>
          </p:grpSpPr>
          <p:sp>
            <p:nvSpPr>
              <p:cNvPr id="54"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5"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49" name="Straight Arrow Connector 48"/>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7547610" y="1143000"/>
              <a:ext cx="982980" cy="879475"/>
              <a:chOff x="6408420" y="1143000"/>
              <a:chExt cx="982980" cy="879475"/>
            </a:xfrm>
            <a:grpFill/>
          </p:grpSpPr>
          <p:sp>
            <p:nvSpPr>
              <p:cNvPr id="52"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3"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AOD Review and Approve</a:t>
                </a:r>
                <a:endParaRPr sz="1000" dirty="0">
                  <a:latin typeface="Arial"/>
                  <a:cs typeface="Arial"/>
                </a:endParaRPr>
              </a:p>
            </p:txBody>
          </p:sp>
        </p:grpSp>
        <p:cxnSp>
          <p:nvCxnSpPr>
            <p:cNvPr id="51" name="Straight Arrow Connector 50"/>
            <p:cNvCxnSpPr/>
            <p:nvPr/>
          </p:nvCxnSpPr>
          <p:spPr>
            <a:xfrm>
              <a:off x="737616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70" name="Picture 69"/>
          <p:cNvPicPr>
            <a:picLocks noChangeAspect="1"/>
          </p:cNvPicPr>
          <p:nvPr/>
        </p:nvPicPr>
        <p:blipFill>
          <a:blip r:embed="rId7"/>
          <a:stretch>
            <a:fillRect/>
          </a:stretch>
        </p:blipFill>
        <p:spPr>
          <a:xfrm>
            <a:off x="1047634" y="3352800"/>
            <a:ext cx="7048733" cy="3403217"/>
          </a:xfrm>
          <a:prstGeom prst="rect">
            <a:avLst/>
          </a:prstGeom>
          <a:ln>
            <a:solidFill>
              <a:schemeClr val="tx1"/>
            </a:solidFill>
          </a:ln>
        </p:spPr>
      </p:pic>
      <p:pic>
        <p:nvPicPr>
          <p:cNvPr id="7" name="Picture 6"/>
          <p:cNvPicPr>
            <a:picLocks noChangeAspect="1"/>
          </p:cNvPicPr>
          <p:nvPr/>
        </p:nvPicPr>
        <p:blipFill rotWithShape="1">
          <a:blip r:embed="rId8"/>
          <a:srcRect l="6358" t="8047" r="5111" b="8173"/>
          <a:stretch/>
        </p:blipFill>
        <p:spPr>
          <a:xfrm>
            <a:off x="6934200" y="5594098"/>
            <a:ext cx="1094030" cy="366342"/>
          </a:xfrm>
          <a:prstGeom prst="rect">
            <a:avLst/>
          </a:prstGeom>
        </p:spPr>
      </p:pic>
      <p:pic>
        <p:nvPicPr>
          <p:cNvPr id="8" name="Picture 7"/>
          <p:cNvPicPr>
            <a:picLocks noChangeAspect="1"/>
          </p:cNvPicPr>
          <p:nvPr/>
        </p:nvPicPr>
        <p:blipFill rotWithShape="1">
          <a:blip r:embed="rId9"/>
          <a:srcRect t="1" r="3992" b="14958"/>
          <a:stretch/>
        </p:blipFill>
        <p:spPr>
          <a:xfrm>
            <a:off x="827432" y="5578922"/>
            <a:ext cx="1184677" cy="282519"/>
          </a:xfrm>
          <a:prstGeom prst="rect">
            <a:avLst/>
          </a:prstGeom>
        </p:spPr>
      </p:pic>
      <p:sp>
        <p:nvSpPr>
          <p:cNvPr id="62" name="object 25"/>
          <p:cNvSpPr/>
          <p:nvPr/>
        </p:nvSpPr>
        <p:spPr>
          <a:xfrm flipV="1">
            <a:off x="838200" y="5562600"/>
            <a:ext cx="1219200" cy="3810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71" name="object 25"/>
          <p:cNvSpPr/>
          <p:nvPr/>
        </p:nvSpPr>
        <p:spPr>
          <a:xfrm flipV="1">
            <a:off x="6858000" y="5562600"/>
            <a:ext cx="1295400" cy="3810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68" name="object 25"/>
          <p:cNvSpPr/>
          <p:nvPr/>
        </p:nvSpPr>
        <p:spPr>
          <a:xfrm flipV="1">
            <a:off x="7391400" y="6553200"/>
            <a:ext cx="381000" cy="152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74" name="object 25"/>
          <p:cNvSpPr/>
          <p:nvPr/>
        </p:nvSpPr>
        <p:spPr>
          <a:xfrm flipV="1">
            <a:off x="1143000" y="6553200"/>
            <a:ext cx="381000" cy="152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73" name="Straight Arrow Connector 72"/>
          <p:cNvCxnSpPr/>
          <p:nvPr/>
        </p:nvCxnSpPr>
        <p:spPr>
          <a:xfrm flipV="1">
            <a:off x="1295400" y="5943600"/>
            <a:ext cx="6531" cy="6096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7543800" y="5943600"/>
            <a:ext cx="6531" cy="6096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00316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20" dirty="0" smtClean="0"/>
              <a:t>SC </a:t>
            </a:r>
            <a:r>
              <a:rPr lang="en-US" spc="-5" dirty="0" smtClean="0"/>
              <a:t>Initiates </a:t>
            </a:r>
            <a:r>
              <a:rPr lang="en-US" spc="-5" dirty="0"/>
              <a:t>a </a:t>
            </a:r>
            <a:r>
              <a:rPr lang="en-US" spc="-5" dirty="0" smtClean="0"/>
              <a:t>Modification</a:t>
            </a:r>
            <a:endParaRPr spc="-5" dirty="0"/>
          </a:p>
        </p:txBody>
      </p:sp>
      <p:sp>
        <p:nvSpPr>
          <p:cNvPr id="45" name="object 6"/>
          <p:cNvSpPr txBox="1"/>
          <p:nvPr/>
        </p:nvSpPr>
        <p:spPr>
          <a:xfrm>
            <a:off x="535940" y="2057400"/>
            <a:ext cx="7947659" cy="3354765"/>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smtClean="0">
                <a:solidFill>
                  <a:srgbClr val="091D5D"/>
                </a:solidFill>
                <a:latin typeface="Arial"/>
                <a:cs typeface="Arial"/>
              </a:rPr>
              <a:t>7</a:t>
            </a:r>
            <a:r>
              <a:rPr sz="1400" b="1" dirty="0" smtClean="0">
                <a:solidFill>
                  <a:srgbClr val="091D5D"/>
                </a:solidFill>
                <a:latin typeface="Arial"/>
                <a:cs typeface="Arial"/>
              </a:rPr>
              <a:t>:</a:t>
            </a:r>
            <a:r>
              <a:rPr lang="en-US" sz="1400" b="1" spc="-5" dirty="0" smtClean="0">
                <a:solidFill>
                  <a:srgbClr val="091D5D"/>
                </a:solidFill>
                <a:latin typeface="Arial"/>
                <a:cs typeface="Arial"/>
              </a:rPr>
              <a:t> AOD Review and Approve </a:t>
            </a:r>
            <a:endParaRPr lang="en-US" sz="1400" b="1" spc="-5" dirty="0">
              <a:solidFill>
                <a:srgbClr val="091D5D"/>
              </a:solidFill>
              <a:latin typeface="Arial"/>
              <a:cs typeface="Arial"/>
            </a:endParaRPr>
          </a:p>
          <a:p>
            <a:pPr marL="12700">
              <a:lnSpc>
                <a:spcPct val="100000"/>
              </a:lnSpc>
            </a:pPr>
            <a:endParaRPr lang="en-US" sz="1200" b="1" spc="-5" dirty="0" smtClean="0">
              <a:solidFill>
                <a:srgbClr val="091D5D"/>
              </a:solidFill>
              <a:latin typeface="Arial"/>
              <a:cs typeface="Arial"/>
            </a:endParaRPr>
          </a:p>
          <a:p>
            <a:r>
              <a:rPr lang="en-US" sz="1400" dirty="0" smtClean="0">
                <a:solidFill>
                  <a:srgbClr val="091D5D"/>
                </a:solidFill>
                <a:latin typeface="Arial"/>
                <a:cs typeface="Arial"/>
              </a:rPr>
              <a:t>Option 1: Disapprove</a:t>
            </a:r>
          </a:p>
          <a:p>
            <a:endParaRPr lang="en-US" sz="800" dirty="0" smtClean="0">
              <a:solidFill>
                <a:srgbClr val="091D5D"/>
              </a:solidFill>
              <a:latin typeface="Arial"/>
              <a:cs typeface="Arial"/>
            </a:endParaRPr>
          </a:p>
          <a:p>
            <a:r>
              <a:rPr lang="en-US" sz="1400" dirty="0">
                <a:solidFill>
                  <a:srgbClr val="091D5D"/>
                </a:solidFill>
                <a:latin typeface="Arial"/>
                <a:cs typeface="Arial"/>
              </a:rPr>
              <a:t>In an offline discussion with the SC, the AOD will explain the reason that the Modification has not been approved. The AOD will either indicate that the Modification is not required altogether or that it requires revision. The reason will determine the next steps.</a:t>
            </a:r>
          </a:p>
          <a:p>
            <a:endParaRPr lang="en-US" sz="800" dirty="0">
              <a:solidFill>
                <a:srgbClr val="091D5D"/>
              </a:solidFill>
              <a:latin typeface="Arial"/>
              <a:cs typeface="Arial"/>
            </a:endParaRPr>
          </a:p>
          <a:p>
            <a:pPr marL="171450" indent="-171450">
              <a:buFont typeface="Arial" panose="020B0604020202020204" pitchFamily="34" charset="0"/>
              <a:buChar char="•"/>
            </a:pPr>
            <a:endParaRPr lang="en-US" sz="800" dirty="0">
              <a:solidFill>
                <a:srgbClr val="091D5D"/>
              </a:solidFill>
              <a:latin typeface="Arial"/>
              <a:cs typeface="Arial"/>
            </a:endParaRPr>
          </a:p>
          <a:p>
            <a:pPr marL="285750" indent="-285750">
              <a:buFont typeface="Arial" panose="020B0604020202020204" pitchFamily="34" charset="0"/>
              <a:buChar char="•"/>
            </a:pPr>
            <a:r>
              <a:rPr lang="en-US" sz="1400" dirty="0">
                <a:solidFill>
                  <a:srgbClr val="091D5D"/>
                </a:solidFill>
                <a:latin typeface="Arial"/>
                <a:cs typeface="Arial"/>
              </a:rPr>
              <a:t>If the reason is that the Modification is not required altogether, the AOD will </a:t>
            </a:r>
            <a:r>
              <a:rPr lang="en-US" sz="1400" b="1" i="1" dirty="0">
                <a:solidFill>
                  <a:srgbClr val="091D5D"/>
                </a:solidFill>
                <a:latin typeface="Arial"/>
                <a:cs typeface="Arial"/>
              </a:rPr>
              <a:t>disapprove</a:t>
            </a:r>
            <a:r>
              <a:rPr lang="en-US" sz="1400" dirty="0">
                <a:solidFill>
                  <a:srgbClr val="091D5D"/>
                </a:solidFill>
                <a:latin typeface="Arial"/>
                <a:cs typeface="Arial"/>
              </a:rPr>
              <a:t> the Modification and </a:t>
            </a:r>
            <a:r>
              <a:rPr lang="en-US" sz="1400" b="1" i="1" dirty="0">
                <a:solidFill>
                  <a:srgbClr val="091D5D"/>
                </a:solidFill>
                <a:latin typeface="Arial"/>
                <a:cs typeface="Arial"/>
              </a:rPr>
              <a:t>no action is required</a:t>
            </a:r>
            <a:r>
              <a:rPr lang="en-US" sz="1400" i="1" dirty="0">
                <a:solidFill>
                  <a:srgbClr val="091D5D"/>
                </a:solidFill>
                <a:latin typeface="Arial"/>
                <a:cs typeface="Arial"/>
              </a:rPr>
              <a:t> </a:t>
            </a:r>
            <a:r>
              <a:rPr lang="en-US" sz="1400" dirty="0" smtClean="0">
                <a:solidFill>
                  <a:srgbClr val="091D5D"/>
                </a:solidFill>
                <a:latin typeface="Arial"/>
                <a:cs typeface="Arial"/>
              </a:rPr>
              <a:t>by the </a:t>
            </a:r>
            <a:r>
              <a:rPr lang="en-US" sz="1400" dirty="0">
                <a:solidFill>
                  <a:srgbClr val="091D5D"/>
                </a:solidFill>
                <a:latin typeface="Arial"/>
                <a:cs typeface="Arial"/>
              </a:rPr>
              <a:t>SC.</a:t>
            </a:r>
          </a:p>
          <a:p>
            <a:pPr marL="285750" indent="-285750">
              <a:buFont typeface="Arial" panose="020B0604020202020204" pitchFamily="34" charset="0"/>
              <a:buChar char="•"/>
            </a:pPr>
            <a:r>
              <a:rPr lang="en-US" sz="1400" dirty="0">
                <a:solidFill>
                  <a:srgbClr val="091D5D"/>
                </a:solidFill>
                <a:latin typeface="Arial"/>
                <a:cs typeface="Arial"/>
              </a:rPr>
              <a:t>If the reason is that revision of the Modification is required, the AOD will </a:t>
            </a:r>
            <a:r>
              <a:rPr lang="en-US" sz="1400" b="1" i="1" dirty="0">
                <a:solidFill>
                  <a:srgbClr val="091D5D"/>
                </a:solidFill>
                <a:latin typeface="Arial"/>
                <a:cs typeface="Arial"/>
              </a:rPr>
              <a:t>neither disapprove nor approve</a:t>
            </a:r>
            <a:r>
              <a:rPr lang="en-US" sz="1400" i="1" dirty="0">
                <a:solidFill>
                  <a:srgbClr val="091D5D"/>
                </a:solidFill>
                <a:latin typeface="Arial"/>
                <a:cs typeface="Arial"/>
              </a:rPr>
              <a:t> </a:t>
            </a:r>
            <a:r>
              <a:rPr lang="en-US" sz="1400" dirty="0">
                <a:solidFill>
                  <a:srgbClr val="091D5D"/>
                </a:solidFill>
                <a:latin typeface="Arial"/>
                <a:cs typeface="Arial"/>
              </a:rPr>
              <a:t>the Modification and inform the SC who will </a:t>
            </a:r>
            <a:r>
              <a:rPr lang="en-US" sz="1400" b="1" i="1" dirty="0">
                <a:solidFill>
                  <a:srgbClr val="091D5D"/>
                </a:solidFill>
                <a:latin typeface="Arial"/>
                <a:cs typeface="Arial"/>
              </a:rPr>
              <a:t>request revisions </a:t>
            </a:r>
            <a:r>
              <a:rPr lang="en-US" sz="1400" dirty="0">
                <a:solidFill>
                  <a:srgbClr val="091D5D"/>
                </a:solidFill>
                <a:latin typeface="Arial"/>
                <a:cs typeface="Arial"/>
              </a:rPr>
              <a:t>from the Provider.</a:t>
            </a:r>
          </a:p>
          <a:p>
            <a:pPr marL="12700">
              <a:lnSpc>
                <a:spcPct val="100000"/>
              </a:lnSpc>
            </a:pPr>
            <a:endParaRPr lang="en-US" sz="1400" dirty="0" smtClean="0">
              <a:solidFill>
                <a:srgbClr val="091D5D"/>
              </a:solidFill>
              <a:latin typeface="Arial"/>
              <a:cs typeface="Arial"/>
            </a:endParaRPr>
          </a:p>
          <a:p>
            <a:pPr marL="12700">
              <a:lnSpc>
                <a:spcPct val="100000"/>
              </a:lnSpc>
            </a:pPr>
            <a:endParaRPr lang="en-US" sz="1400" dirty="0">
              <a:solidFill>
                <a:srgbClr val="091D5D"/>
              </a:solidFill>
              <a:latin typeface="Arial"/>
              <a:cs typeface="Arial"/>
            </a:endParaRPr>
          </a:p>
          <a:p>
            <a:pPr marL="12700">
              <a:lnSpc>
                <a:spcPct val="100000"/>
              </a:lnSpc>
            </a:pPr>
            <a:endParaRPr lang="en-US" sz="1400" dirty="0">
              <a:solidFill>
                <a:srgbClr val="091D5D"/>
              </a:solidFill>
              <a:latin typeface="Arial"/>
              <a:cs typeface="Arial"/>
            </a:endParaRPr>
          </a:p>
          <a:p>
            <a:pPr marL="12700">
              <a:lnSpc>
                <a:spcPct val="100000"/>
              </a:lnSpc>
            </a:pPr>
            <a:endParaRPr sz="1400" dirty="0">
              <a:solidFill>
                <a:srgbClr val="091D5D"/>
              </a:solidFill>
              <a:latin typeface="Arial"/>
              <a:cs typeface="Arial"/>
            </a:endParaRPr>
          </a:p>
        </p:txBody>
      </p:sp>
      <p:sp>
        <p:nvSpPr>
          <p:cNvPr id="4" name="Slide Number Placeholder 3"/>
          <p:cNvSpPr>
            <a:spLocks noGrp="1"/>
          </p:cNvSpPr>
          <p:nvPr>
            <p:ph type="sldNum" sz="quarter" idx="4"/>
          </p:nvPr>
        </p:nvSpPr>
        <p:spPr/>
        <p:txBody>
          <a:bodyPr/>
          <a:lstStyle/>
          <a:p>
            <a:pPr algn="r"/>
            <a:fld id="{93CA38EC-34E5-412A-90B1-E05B44BCB646}" type="slidenum">
              <a:rPr lang="en-US" smtClean="0"/>
              <a:pPr algn="r"/>
              <a:t>57</a:t>
            </a:fld>
            <a:endParaRPr lang="en-US" dirty="0"/>
          </a:p>
        </p:txBody>
      </p:sp>
      <p:grpSp>
        <p:nvGrpSpPr>
          <p:cNvPr id="37" name="Group 36"/>
          <p:cNvGrpSpPr/>
          <p:nvPr/>
        </p:nvGrpSpPr>
        <p:grpSpPr>
          <a:xfrm>
            <a:off x="613410" y="1066800"/>
            <a:ext cx="7917180" cy="923330"/>
            <a:chOff x="613410" y="1143000"/>
            <a:chExt cx="7917180" cy="923330"/>
          </a:xfrm>
          <a:noFill/>
        </p:grpSpPr>
        <p:grpSp>
          <p:nvGrpSpPr>
            <p:cNvPr id="38" name="Group 37"/>
            <p:cNvGrpSpPr/>
            <p:nvPr/>
          </p:nvGrpSpPr>
          <p:grpSpPr>
            <a:xfrm>
              <a:off x="613410" y="1144524"/>
              <a:ext cx="982980" cy="879475"/>
              <a:chOff x="1789176" y="1144524"/>
              <a:chExt cx="982980" cy="879475"/>
            </a:xfrm>
            <a:grpFill/>
          </p:grpSpPr>
          <p:sp>
            <p:nvSpPr>
              <p:cNvPr id="65"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6"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39" name="Group 38"/>
            <p:cNvGrpSpPr/>
            <p:nvPr/>
          </p:nvGrpSpPr>
          <p:grpSpPr>
            <a:xfrm>
              <a:off x="1766316" y="1143000"/>
              <a:ext cx="990600" cy="923330"/>
              <a:chOff x="2971800" y="1143000"/>
              <a:chExt cx="990600" cy="923330"/>
            </a:xfrm>
            <a:grpFill/>
          </p:grpSpPr>
          <p:sp>
            <p:nvSpPr>
              <p:cNvPr id="63"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4"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a:t>
                </a:r>
                <a:r>
                  <a:rPr lang="en-US" sz="1000" spc="-15" dirty="0" smtClean="0">
                    <a:solidFill>
                      <a:srgbClr val="1F497D"/>
                    </a:solidFill>
                    <a:latin typeface="Arial"/>
                    <a:cs typeface="Arial"/>
                  </a:rPr>
                  <a:t>Modification” </a:t>
                </a:r>
                <a:r>
                  <a:rPr lang="en-US" sz="1000" spc="-15" dirty="0">
                    <a:solidFill>
                      <a:srgbClr val="1F497D"/>
                    </a:solidFill>
                    <a:latin typeface="Arial"/>
                    <a:cs typeface="Arial"/>
                  </a:rPr>
                  <a:t>&amp;</a:t>
                </a:r>
              </a:p>
              <a:p>
                <a:pPr algn="ctr"/>
                <a:r>
                  <a:rPr lang="en-US" sz="1000" spc="-10" dirty="0">
                    <a:solidFill>
                      <a:srgbClr val="1F497D"/>
                    </a:solidFill>
                    <a:latin typeface="Arial"/>
                    <a:cs typeface="Arial"/>
                  </a:rPr>
                  <a:t>Enter </a:t>
                </a:r>
                <a:r>
                  <a:rPr lang="en-US" sz="1000" spc="-10" dirty="0" smtClean="0">
                    <a:solidFill>
                      <a:srgbClr val="1F497D"/>
                    </a:solidFill>
                    <a:latin typeface="Arial"/>
                    <a:cs typeface="Arial"/>
                  </a:rPr>
                  <a:t>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40" name="Group 39"/>
            <p:cNvGrpSpPr/>
            <p:nvPr/>
          </p:nvGrpSpPr>
          <p:grpSpPr>
            <a:xfrm>
              <a:off x="2926842" y="1143000"/>
              <a:ext cx="982980" cy="879475"/>
              <a:chOff x="4075176" y="1143000"/>
              <a:chExt cx="982980" cy="879475"/>
            </a:xfrm>
            <a:grpFill/>
          </p:grpSpPr>
          <p:sp>
            <p:nvSpPr>
              <p:cNvPr id="60"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1"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41" name="Group 40"/>
            <p:cNvGrpSpPr/>
            <p:nvPr/>
          </p:nvGrpSpPr>
          <p:grpSpPr>
            <a:xfrm>
              <a:off x="4079748" y="1143000"/>
              <a:ext cx="982980" cy="879475"/>
              <a:chOff x="5218176" y="1143000"/>
              <a:chExt cx="982980" cy="879475"/>
            </a:xfrm>
            <a:grpFill/>
          </p:grpSpPr>
          <p:sp>
            <p:nvSpPr>
              <p:cNvPr id="58"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9"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a:t>
                </a:r>
                <a:r>
                  <a:rPr lang="en-US" sz="1000" spc="-10" dirty="0" smtClean="0">
                    <a:solidFill>
                      <a:srgbClr val="1F497D"/>
                    </a:solidFill>
                    <a:latin typeface="Arial"/>
                    <a:cs typeface="Arial"/>
                  </a:rPr>
                  <a:t>Modification </a:t>
                </a:r>
                <a:r>
                  <a:rPr lang="en-US" sz="1000" spc="-10" dirty="0">
                    <a:solidFill>
                      <a:srgbClr val="1F497D"/>
                    </a:solidFill>
                    <a:latin typeface="Arial"/>
                    <a:cs typeface="Arial"/>
                  </a:rPr>
                  <a:t>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42" name="Group 41"/>
            <p:cNvGrpSpPr/>
            <p:nvPr/>
          </p:nvGrpSpPr>
          <p:grpSpPr>
            <a:xfrm>
              <a:off x="5232654" y="1143000"/>
              <a:ext cx="982980" cy="879475"/>
              <a:chOff x="6408420" y="1143000"/>
              <a:chExt cx="982980" cy="879475"/>
            </a:xfrm>
            <a:grpFill/>
          </p:grpSpPr>
          <p:sp>
            <p:nvSpPr>
              <p:cNvPr id="56"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7"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43" name="Straight Arrow Connector 42"/>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6368034" y="1143000"/>
              <a:ext cx="982980" cy="879475"/>
              <a:chOff x="6408420" y="1143000"/>
              <a:chExt cx="982980" cy="879475"/>
            </a:xfrm>
            <a:grpFill/>
          </p:grpSpPr>
          <p:sp>
            <p:nvSpPr>
              <p:cNvPr id="54"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5"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49" name="Straight Arrow Connector 48"/>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7547610" y="1143000"/>
              <a:ext cx="982980" cy="879475"/>
              <a:chOff x="6408420" y="1143000"/>
              <a:chExt cx="982980" cy="879475"/>
            </a:xfrm>
            <a:grpFill/>
          </p:grpSpPr>
          <p:sp>
            <p:nvSpPr>
              <p:cNvPr id="52"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3"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AOD Review and Approve</a:t>
                </a:r>
                <a:endParaRPr sz="1000" dirty="0">
                  <a:latin typeface="Arial"/>
                  <a:cs typeface="Arial"/>
                </a:endParaRPr>
              </a:p>
            </p:txBody>
          </p:sp>
        </p:grpSp>
        <p:cxnSp>
          <p:nvCxnSpPr>
            <p:cNvPr id="51" name="Straight Arrow Connector 50"/>
            <p:cNvCxnSpPr/>
            <p:nvPr/>
          </p:nvCxnSpPr>
          <p:spPr>
            <a:xfrm>
              <a:off x="737616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422394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20" dirty="0" smtClean="0"/>
              <a:t>SC </a:t>
            </a:r>
            <a:r>
              <a:rPr lang="en-US" spc="-5" dirty="0" smtClean="0"/>
              <a:t>Initiates </a:t>
            </a:r>
            <a:r>
              <a:rPr lang="en-US" spc="-5" dirty="0"/>
              <a:t>a </a:t>
            </a:r>
            <a:r>
              <a:rPr lang="en-US" spc="-5" dirty="0" smtClean="0"/>
              <a:t>Modification</a:t>
            </a:r>
            <a:endParaRPr spc="-5" dirty="0"/>
          </a:p>
        </p:txBody>
      </p:sp>
      <p:sp>
        <p:nvSpPr>
          <p:cNvPr id="45" name="object 6"/>
          <p:cNvSpPr txBox="1"/>
          <p:nvPr/>
        </p:nvSpPr>
        <p:spPr>
          <a:xfrm>
            <a:off x="535940" y="2057400"/>
            <a:ext cx="7947659" cy="1969770"/>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smtClean="0">
                <a:solidFill>
                  <a:srgbClr val="091D5D"/>
                </a:solidFill>
                <a:latin typeface="Arial"/>
                <a:cs typeface="Arial"/>
              </a:rPr>
              <a:t>7</a:t>
            </a:r>
            <a:r>
              <a:rPr sz="1400" b="1" dirty="0" smtClean="0">
                <a:solidFill>
                  <a:srgbClr val="091D5D"/>
                </a:solidFill>
                <a:latin typeface="Arial"/>
                <a:cs typeface="Arial"/>
              </a:rPr>
              <a:t>:</a:t>
            </a:r>
            <a:r>
              <a:rPr lang="en-US" sz="1400" b="1" spc="-5" dirty="0" smtClean="0">
                <a:solidFill>
                  <a:srgbClr val="091D5D"/>
                </a:solidFill>
                <a:latin typeface="Arial"/>
                <a:cs typeface="Arial"/>
              </a:rPr>
              <a:t> AOD Review and Approve </a:t>
            </a:r>
            <a:endParaRPr lang="en-US" sz="1400" b="1" spc="-5" dirty="0">
              <a:solidFill>
                <a:srgbClr val="091D5D"/>
              </a:solidFill>
              <a:latin typeface="Arial"/>
              <a:cs typeface="Arial"/>
            </a:endParaRPr>
          </a:p>
          <a:p>
            <a:pPr marL="12700">
              <a:lnSpc>
                <a:spcPct val="100000"/>
              </a:lnSpc>
            </a:pPr>
            <a:endParaRPr lang="en-US" sz="1200" b="1" spc="-5" dirty="0" smtClean="0">
              <a:solidFill>
                <a:srgbClr val="091D5D"/>
              </a:solidFill>
              <a:latin typeface="Arial"/>
              <a:cs typeface="Arial"/>
            </a:endParaRPr>
          </a:p>
          <a:p>
            <a:r>
              <a:rPr lang="en-US" sz="1400" dirty="0" smtClean="0">
                <a:solidFill>
                  <a:srgbClr val="091D5D"/>
                </a:solidFill>
                <a:latin typeface="Arial"/>
                <a:cs typeface="Arial"/>
              </a:rPr>
              <a:t>Option 2: Approve</a:t>
            </a:r>
          </a:p>
          <a:p>
            <a:endParaRPr lang="en-US" sz="800" i="1" dirty="0" smtClean="0">
              <a:solidFill>
                <a:srgbClr val="091D5D"/>
              </a:solidFill>
              <a:latin typeface="Arial"/>
              <a:cs typeface="Arial"/>
            </a:endParaRPr>
          </a:p>
          <a:p>
            <a:r>
              <a:rPr lang="en-US" sz="1400" dirty="0" smtClean="0">
                <a:solidFill>
                  <a:srgbClr val="091D5D"/>
                </a:solidFill>
                <a:latin typeface="Arial"/>
                <a:cs typeface="Arial"/>
              </a:rPr>
              <a:t>If </a:t>
            </a:r>
            <a:r>
              <a:rPr lang="en-US" sz="1400" dirty="0">
                <a:solidFill>
                  <a:srgbClr val="091D5D"/>
                </a:solidFill>
                <a:latin typeface="Arial"/>
                <a:cs typeface="Arial"/>
              </a:rPr>
              <a:t>AOD selects “Approve,” </a:t>
            </a:r>
            <a:r>
              <a:rPr lang="en-US" sz="1400" dirty="0" smtClean="0">
                <a:solidFill>
                  <a:srgbClr val="091D5D"/>
                </a:solidFill>
                <a:latin typeface="Arial"/>
                <a:cs typeface="Arial"/>
              </a:rPr>
              <a:t>the </a:t>
            </a:r>
            <a:r>
              <a:rPr lang="en-US" sz="1400" dirty="0">
                <a:solidFill>
                  <a:srgbClr val="091D5D"/>
                </a:solidFill>
                <a:latin typeface="Arial"/>
                <a:cs typeface="Arial"/>
              </a:rPr>
              <a:t>system will redirect to the </a:t>
            </a:r>
            <a:r>
              <a:rPr lang="en-US" sz="1400" dirty="0" smtClean="0">
                <a:solidFill>
                  <a:srgbClr val="091D5D"/>
                </a:solidFill>
                <a:latin typeface="Arial"/>
                <a:cs typeface="Arial"/>
              </a:rPr>
              <a:t>Modifications Review Switchboard. </a:t>
            </a:r>
            <a:r>
              <a:rPr lang="en-US" sz="1400" dirty="0">
                <a:solidFill>
                  <a:srgbClr val="091D5D"/>
                </a:solidFill>
                <a:latin typeface="Arial"/>
                <a:cs typeface="Arial"/>
              </a:rPr>
              <a:t>The status of the </a:t>
            </a:r>
            <a:r>
              <a:rPr lang="en-US" sz="1400" dirty="0" smtClean="0">
                <a:solidFill>
                  <a:srgbClr val="091D5D"/>
                </a:solidFill>
                <a:latin typeface="Arial"/>
                <a:cs typeface="Arial"/>
              </a:rPr>
              <a:t>Modification </a:t>
            </a:r>
            <a:r>
              <a:rPr lang="en-US" sz="1400" dirty="0">
                <a:solidFill>
                  <a:srgbClr val="091D5D"/>
                </a:solidFill>
                <a:latin typeface="Arial"/>
                <a:cs typeface="Arial"/>
              </a:rPr>
              <a:t>will </a:t>
            </a:r>
            <a:r>
              <a:rPr lang="en-US" sz="1400" dirty="0" smtClean="0">
                <a:solidFill>
                  <a:srgbClr val="091D5D"/>
                </a:solidFill>
                <a:latin typeface="Arial"/>
                <a:cs typeface="Arial"/>
              </a:rPr>
              <a:t>change to “Approved </a:t>
            </a:r>
            <a:r>
              <a:rPr lang="en-US" sz="1400" dirty="0">
                <a:solidFill>
                  <a:srgbClr val="091D5D"/>
                </a:solidFill>
                <a:latin typeface="Arial"/>
                <a:cs typeface="Arial"/>
              </a:rPr>
              <a:t>by </a:t>
            </a:r>
            <a:r>
              <a:rPr lang="en-US" sz="1400" dirty="0" smtClean="0">
                <a:solidFill>
                  <a:srgbClr val="091D5D"/>
                </a:solidFill>
                <a:latin typeface="Arial"/>
                <a:cs typeface="Arial"/>
              </a:rPr>
              <a:t>AOD.”</a:t>
            </a:r>
          </a:p>
          <a:p>
            <a:endParaRPr lang="en-US" sz="1400" dirty="0">
              <a:solidFill>
                <a:srgbClr val="091D5D"/>
              </a:solidFill>
              <a:latin typeface="Arial"/>
              <a:cs typeface="Arial"/>
            </a:endParaRPr>
          </a:p>
          <a:p>
            <a:r>
              <a:rPr lang="en-US" sz="1400" dirty="0" smtClean="0">
                <a:solidFill>
                  <a:srgbClr val="091D5D"/>
                </a:solidFill>
                <a:latin typeface="Arial"/>
                <a:cs typeface="Arial"/>
              </a:rPr>
              <a:t>In this scenario, the AOD approves the Modification.</a:t>
            </a:r>
            <a:endParaRPr lang="en-US" sz="1400" dirty="0">
              <a:solidFill>
                <a:srgbClr val="091D5D"/>
              </a:solidFill>
              <a:latin typeface="Arial"/>
              <a:cs typeface="Arial"/>
            </a:endParaRPr>
          </a:p>
          <a:p>
            <a:pPr marL="12700">
              <a:lnSpc>
                <a:spcPct val="100000"/>
              </a:lnSpc>
            </a:pPr>
            <a:endParaRPr lang="en-US" sz="1200" dirty="0">
              <a:solidFill>
                <a:srgbClr val="091D5D"/>
              </a:solidFill>
              <a:latin typeface="Arial"/>
              <a:cs typeface="Arial"/>
            </a:endParaRPr>
          </a:p>
          <a:p>
            <a:pPr marL="12700">
              <a:lnSpc>
                <a:spcPct val="100000"/>
              </a:lnSpc>
            </a:pPr>
            <a:endParaRPr sz="1200" dirty="0">
              <a:solidFill>
                <a:srgbClr val="091D5D"/>
              </a:solidFill>
              <a:latin typeface="Arial"/>
              <a:cs typeface="Arial"/>
            </a:endParaRPr>
          </a:p>
        </p:txBody>
      </p:sp>
      <p:sp>
        <p:nvSpPr>
          <p:cNvPr id="4" name="Slide Number Placeholder 3"/>
          <p:cNvSpPr>
            <a:spLocks noGrp="1"/>
          </p:cNvSpPr>
          <p:nvPr>
            <p:ph type="sldNum" sz="quarter" idx="4"/>
          </p:nvPr>
        </p:nvSpPr>
        <p:spPr/>
        <p:txBody>
          <a:bodyPr/>
          <a:lstStyle/>
          <a:p>
            <a:pPr algn="r"/>
            <a:fld id="{93CA38EC-34E5-412A-90B1-E05B44BCB646}" type="slidenum">
              <a:rPr lang="en-US" smtClean="0"/>
              <a:pPr algn="r"/>
              <a:t>58</a:t>
            </a:fld>
            <a:endParaRPr lang="en-US" dirty="0"/>
          </a:p>
        </p:txBody>
      </p:sp>
      <p:grpSp>
        <p:nvGrpSpPr>
          <p:cNvPr id="37" name="Group 36"/>
          <p:cNvGrpSpPr/>
          <p:nvPr/>
        </p:nvGrpSpPr>
        <p:grpSpPr>
          <a:xfrm>
            <a:off x="613410" y="1066800"/>
            <a:ext cx="7917180" cy="923330"/>
            <a:chOff x="613410" y="1143000"/>
            <a:chExt cx="7917180" cy="923330"/>
          </a:xfrm>
          <a:noFill/>
        </p:grpSpPr>
        <p:grpSp>
          <p:nvGrpSpPr>
            <p:cNvPr id="38" name="Group 37"/>
            <p:cNvGrpSpPr/>
            <p:nvPr/>
          </p:nvGrpSpPr>
          <p:grpSpPr>
            <a:xfrm>
              <a:off x="613410" y="1144524"/>
              <a:ext cx="982980" cy="879475"/>
              <a:chOff x="1789176" y="1144524"/>
              <a:chExt cx="982980" cy="879475"/>
            </a:xfrm>
            <a:grpFill/>
          </p:grpSpPr>
          <p:sp>
            <p:nvSpPr>
              <p:cNvPr id="65"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6"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39" name="Group 38"/>
            <p:cNvGrpSpPr/>
            <p:nvPr/>
          </p:nvGrpSpPr>
          <p:grpSpPr>
            <a:xfrm>
              <a:off x="1766316" y="1143000"/>
              <a:ext cx="990600" cy="923330"/>
              <a:chOff x="2971800" y="1143000"/>
              <a:chExt cx="990600" cy="923330"/>
            </a:xfrm>
            <a:grpFill/>
          </p:grpSpPr>
          <p:sp>
            <p:nvSpPr>
              <p:cNvPr id="63"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4"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a:t>
                </a:r>
                <a:r>
                  <a:rPr lang="en-US" sz="1000" spc="-15" dirty="0" smtClean="0">
                    <a:solidFill>
                      <a:srgbClr val="1F497D"/>
                    </a:solidFill>
                    <a:latin typeface="Arial"/>
                    <a:cs typeface="Arial"/>
                  </a:rPr>
                  <a:t>Modification” </a:t>
                </a:r>
                <a:r>
                  <a:rPr lang="en-US" sz="1000" spc="-15" dirty="0">
                    <a:solidFill>
                      <a:srgbClr val="1F497D"/>
                    </a:solidFill>
                    <a:latin typeface="Arial"/>
                    <a:cs typeface="Arial"/>
                  </a:rPr>
                  <a:t>&amp;</a:t>
                </a:r>
              </a:p>
              <a:p>
                <a:pPr algn="ctr"/>
                <a:r>
                  <a:rPr lang="en-US" sz="1000" spc="-10" dirty="0">
                    <a:solidFill>
                      <a:srgbClr val="1F497D"/>
                    </a:solidFill>
                    <a:latin typeface="Arial"/>
                    <a:cs typeface="Arial"/>
                  </a:rPr>
                  <a:t>Enter </a:t>
                </a:r>
                <a:r>
                  <a:rPr lang="en-US" sz="1000" spc="-10" dirty="0" smtClean="0">
                    <a:solidFill>
                      <a:srgbClr val="1F497D"/>
                    </a:solidFill>
                    <a:latin typeface="Arial"/>
                    <a:cs typeface="Arial"/>
                  </a:rPr>
                  <a:t>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40" name="Group 39"/>
            <p:cNvGrpSpPr/>
            <p:nvPr/>
          </p:nvGrpSpPr>
          <p:grpSpPr>
            <a:xfrm>
              <a:off x="2926842" y="1143000"/>
              <a:ext cx="982980" cy="879475"/>
              <a:chOff x="4075176" y="1143000"/>
              <a:chExt cx="982980" cy="879475"/>
            </a:xfrm>
            <a:grpFill/>
          </p:grpSpPr>
          <p:sp>
            <p:nvSpPr>
              <p:cNvPr id="60"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1"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41" name="Group 40"/>
            <p:cNvGrpSpPr/>
            <p:nvPr/>
          </p:nvGrpSpPr>
          <p:grpSpPr>
            <a:xfrm>
              <a:off x="4079748" y="1143000"/>
              <a:ext cx="982980" cy="879475"/>
              <a:chOff x="5218176" y="1143000"/>
              <a:chExt cx="982980" cy="879475"/>
            </a:xfrm>
            <a:grpFill/>
          </p:grpSpPr>
          <p:sp>
            <p:nvSpPr>
              <p:cNvPr id="58"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9"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a:t>
                </a:r>
                <a:r>
                  <a:rPr lang="en-US" sz="1000" spc="-10" dirty="0" smtClean="0">
                    <a:solidFill>
                      <a:srgbClr val="1F497D"/>
                    </a:solidFill>
                    <a:latin typeface="Arial"/>
                    <a:cs typeface="Arial"/>
                  </a:rPr>
                  <a:t>Modification </a:t>
                </a:r>
                <a:r>
                  <a:rPr lang="en-US" sz="1000" spc="-10" dirty="0">
                    <a:solidFill>
                      <a:srgbClr val="1F497D"/>
                    </a:solidFill>
                    <a:latin typeface="Arial"/>
                    <a:cs typeface="Arial"/>
                  </a:rPr>
                  <a:t>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42" name="Group 41"/>
            <p:cNvGrpSpPr/>
            <p:nvPr/>
          </p:nvGrpSpPr>
          <p:grpSpPr>
            <a:xfrm>
              <a:off x="5232654" y="1143000"/>
              <a:ext cx="982980" cy="879475"/>
              <a:chOff x="6408420" y="1143000"/>
              <a:chExt cx="982980" cy="879475"/>
            </a:xfrm>
            <a:grpFill/>
          </p:grpSpPr>
          <p:sp>
            <p:nvSpPr>
              <p:cNvPr id="56"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7"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43" name="Straight Arrow Connector 42"/>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6368034" y="1143000"/>
              <a:ext cx="982980" cy="879475"/>
              <a:chOff x="6408420" y="1143000"/>
              <a:chExt cx="982980" cy="879475"/>
            </a:xfrm>
            <a:grpFill/>
          </p:grpSpPr>
          <p:sp>
            <p:nvSpPr>
              <p:cNvPr id="54"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5"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49" name="Straight Arrow Connector 48"/>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7547610" y="1143000"/>
              <a:ext cx="982980" cy="879475"/>
              <a:chOff x="6408420" y="1143000"/>
              <a:chExt cx="982980" cy="879475"/>
            </a:xfrm>
            <a:grpFill/>
          </p:grpSpPr>
          <p:sp>
            <p:nvSpPr>
              <p:cNvPr id="52"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3"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AOD Review and Approve</a:t>
                </a:r>
                <a:endParaRPr sz="1000" dirty="0">
                  <a:latin typeface="Arial"/>
                  <a:cs typeface="Arial"/>
                </a:endParaRPr>
              </a:p>
            </p:txBody>
          </p:sp>
        </p:grpSp>
        <p:cxnSp>
          <p:nvCxnSpPr>
            <p:cNvPr id="51" name="Straight Arrow Connector 50"/>
            <p:cNvCxnSpPr/>
            <p:nvPr/>
          </p:nvCxnSpPr>
          <p:spPr>
            <a:xfrm>
              <a:off x="737616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p:nvPicPr>
        <p:blipFill>
          <a:blip r:embed="rId3"/>
          <a:stretch>
            <a:fillRect/>
          </a:stretch>
        </p:blipFill>
        <p:spPr>
          <a:xfrm>
            <a:off x="228600" y="4344587"/>
            <a:ext cx="8686800" cy="837013"/>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7553900" y="5616669"/>
            <a:ext cx="1361500" cy="234739"/>
          </a:xfrm>
          <a:prstGeom prst="rect">
            <a:avLst/>
          </a:prstGeom>
        </p:spPr>
      </p:pic>
      <p:sp>
        <p:nvSpPr>
          <p:cNvPr id="62" name="object 25"/>
          <p:cNvSpPr/>
          <p:nvPr/>
        </p:nvSpPr>
        <p:spPr>
          <a:xfrm flipV="1">
            <a:off x="7587342" y="5562600"/>
            <a:ext cx="1328057" cy="3048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67" name="object 25"/>
          <p:cNvSpPr/>
          <p:nvPr/>
        </p:nvSpPr>
        <p:spPr>
          <a:xfrm flipV="1">
            <a:off x="7848600" y="4876800"/>
            <a:ext cx="990600" cy="152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68" name="Straight Arrow Connector 67"/>
          <p:cNvCxnSpPr/>
          <p:nvPr/>
        </p:nvCxnSpPr>
        <p:spPr>
          <a:xfrm>
            <a:off x="8305800" y="5105400"/>
            <a:ext cx="0" cy="4572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38800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8"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20" dirty="0" smtClean="0"/>
              <a:t>SC </a:t>
            </a:r>
            <a:r>
              <a:rPr lang="en-US" spc="-5" dirty="0" smtClean="0"/>
              <a:t>Initiates </a:t>
            </a:r>
            <a:r>
              <a:rPr lang="en-US" spc="-5" dirty="0"/>
              <a:t>a </a:t>
            </a:r>
            <a:r>
              <a:rPr lang="en-US" spc="-5" dirty="0" smtClean="0"/>
              <a:t>Modification</a:t>
            </a:r>
            <a:endParaRPr spc="-5" dirty="0"/>
          </a:p>
        </p:txBody>
      </p:sp>
      <p:sp>
        <p:nvSpPr>
          <p:cNvPr id="45" name="object 6"/>
          <p:cNvSpPr txBox="1"/>
          <p:nvPr/>
        </p:nvSpPr>
        <p:spPr>
          <a:xfrm>
            <a:off x="535940" y="2057400"/>
            <a:ext cx="7947659" cy="984885"/>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smtClean="0">
                <a:solidFill>
                  <a:srgbClr val="091D5D"/>
                </a:solidFill>
                <a:latin typeface="Arial"/>
                <a:cs typeface="Arial"/>
              </a:rPr>
              <a:t>7</a:t>
            </a:r>
            <a:r>
              <a:rPr sz="1400" b="1" dirty="0" smtClean="0">
                <a:solidFill>
                  <a:srgbClr val="091D5D"/>
                </a:solidFill>
                <a:latin typeface="Arial"/>
                <a:cs typeface="Arial"/>
              </a:rPr>
              <a:t>:</a:t>
            </a:r>
            <a:r>
              <a:rPr lang="en-US" sz="1400" b="1" spc="-5" dirty="0" smtClean="0">
                <a:solidFill>
                  <a:srgbClr val="091D5D"/>
                </a:solidFill>
                <a:latin typeface="Arial"/>
                <a:cs typeface="Arial"/>
              </a:rPr>
              <a:t> AOD Review and Approve </a:t>
            </a:r>
          </a:p>
          <a:p>
            <a:pPr marL="12700">
              <a:lnSpc>
                <a:spcPct val="100000"/>
              </a:lnSpc>
            </a:pPr>
            <a:endParaRPr lang="en-US" sz="1200" b="1" spc="-5" dirty="0" smtClean="0">
              <a:solidFill>
                <a:srgbClr val="091D5D"/>
              </a:solidFill>
              <a:latin typeface="Arial"/>
              <a:cs typeface="Arial"/>
            </a:endParaRPr>
          </a:p>
          <a:p>
            <a:r>
              <a:rPr lang="en-US" sz="1400" dirty="0" smtClean="0">
                <a:solidFill>
                  <a:srgbClr val="091D5D"/>
                </a:solidFill>
                <a:latin typeface="Arial"/>
                <a:cs typeface="Arial"/>
              </a:rPr>
              <a:t>The Modifications Review Switchboard displays summary details for the submitted Modification</a:t>
            </a:r>
          </a:p>
          <a:p>
            <a:pPr marL="12700">
              <a:lnSpc>
                <a:spcPct val="100000"/>
              </a:lnSpc>
            </a:pPr>
            <a:endParaRPr lang="en-US" sz="1200" dirty="0">
              <a:solidFill>
                <a:srgbClr val="091D5D"/>
              </a:solidFill>
              <a:latin typeface="Arial"/>
              <a:cs typeface="Arial"/>
            </a:endParaRPr>
          </a:p>
          <a:p>
            <a:pPr marL="12700">
              <a:lnSpc>
                <a:spcPct val="100000"/>
              </a:lnSpc>
            </a:pPr>
            <a:endParaRPr sz="1200" dirty="0">
              <a:solidFill>
                <a:srgbClr val="091D5D"/>
              </a:solidFill>
              <a:latin typeface="Arial"/>
              <a:cs typeface="Arial"/>
            </a:endParaRPr>
          </a:p>
        </p:txBody>
      </p:sp>
      <p:sp>
        <p:nvSpPr>
          <p:cNvPr id="4" name="Slide Number Placeholder 3"/>
          <p:cNvSpPr>
            <a:spLocks noGrp="1"/>
          </p:cNvSpPr>
          <p:nvPr>
            <p:ph type="sldNum" sz="quarter" idx="4"/>
          </p:nvPr>
        </p:nvSpPr>
        <p:spPr/>
        <p:txBody>
          <a:bodyPr/>
          <a:lstStyle/>
          <a:p>
            <a:pPr algn="r"/>
            <a:fld id="{93CA38EC-34E5-412A-90B1-E05B44BCB646}" type="slidenum">
              <a:rPr lang="en-US" smtClean="0"/>
              <a:pPr algn="r"/>
              <a:t>59</a:t>
            </a:fld>
            <a:endParaRPr lang="en-US" dirty="0"/>
          </a:p>
        </p:txBody>
      </p:sp>
      <p:grpSp>
        <p:nvGrpSpPr>
          <p:cNvPr id="37" name="Group 36"/>
          <p:cNvGrpSpPr/>
          <p:nvPr/>
        </p:nvGrpSpPr>
        <p:grpSpPr>
          <a:xfrm>
            <a:off x="613410" y="1066800"/>
            <a:ext cx="7917180" cy="923330"/>
            <a:chOff x="613410" y="1143000"/>
            <a:chExt cx="7917180" cy="923330"/>
          </a:xfrm>
          <a:noFill/>
        </p:grpSpPr>
        <p:grpSp>
          <p:nvGrpSpPr>
            <p:cNvPr id="38" name="Group 37"/>
            <p:cNvGrpSpPr/>
            <p:nvPr/>
          </p:nvGrpSpPr>
          <p:grpSpPr>
            <a:xfrm>
              <a:off x="613410" y="1144524"/>
              <a:ext cx="982980" cy="879475"/>
              <a:chOff x="1789176" y="1144524"/>
              <a:chExt cx="982980" cy="879475"/>
            </a:xfrm>
            <a:grpFill/>
          </p:grpSpPr>
          <p:sp>
            <p:nvSpPr>
              <p:cNvPr id="65" name="object 18"/>
              <p:cNvSpPr/>
              <p:nvPr/>
            </p:nvSpPr>
            <p:spPr>
              <a:xfrm>
                <a:off x="1789176" y="1144524"/>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6" name="object 19"/>
              <p:cNvSpPr txBox="1"/>
              <p:nvPr/>
            </p:nvSpPr>
            <p:spPr>
              <a:xfrm>
                <a:off x="1828800" y="1144524"/>
                <a:ext cx="9144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1</a:t>
                </a:r>
              </a:p>
              <a:p>
                <a:pPr algn="ctr">
                  <a:lnSpc>
                    <a:spcPct val="100000"/>
                  </a:lnSpc>
                </a:pPr>
                <a:r>
                  <a:rPr lang="en-US" sz="1000" spc="-10" dirty="0" smtClean="0">
                    <a:solidFill>
                      <a:srgbClr val="1F497D"/>
                    </a:solidFill>
                    <a:latin typeface="Arial"/>
                    <a:cs typeface="Arial"/>
                  </a:rPr>
                  <a:t>Navigate to</a:t>
                </a:r>
              </a:p>
              <a:p>
                <a:pPr algn="ctr">
                  <a:lnSpc>
                    <a:spcPct val="100000"/>
                  </a:lnSpc>
                </a:pPr>
                <a:r>
                  <a:rPr lang="en-US" sz="1000" spc="-10" dirty="0" smtClean="0">
                    <a:solidFill>
                      <a:srgbClr val="1F497D"/>
                    </a:solidFill>
                    <a:latin typeface="Arial"/>
                    <a:cs typeface="Arial"/>
                  </a:rPr>
                  <a:t>Dashboard &amp; Select “Modifications”</a:t>
                </a:r>
                <a:endParaRPr sz="1000" dirty="0">
                  <a:latin typeface="Arial"/>
                  <a:cs typeface="Arial"/>
                </a:endParaRPr>
              </a:p>
            </p:txBody>
          </p:sp>
        </p:grpSp>
        <p:grpSp>
          <p:nvGrpSpPr>
            <p:cNvPr id="39" name="Group 38"/>
            <p:cNvGrpSpPr/>
            <p:nvPr/>
          </p:nvGrpSpPr>
          <p:grpSpPr>
            <a:xfrm>
              <a:off x="1766316" y="1143000"/>
              <a:ext cx="990600" cy="923330"/>
              <a:chOff x="2971800" y="1143000"/>
              <a:chExt cx="990600" cy="923330"/>
            </a:xfrm>
            <a:grpFill/>
          </p:grpSpPr>
          <p:sp>
            <p:nvSpPr>
              <p:cNvPr id="63"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4" name="object 19"/>
              <p:cNvSpPr txBox="1"/>
              <p:nvPr/>
            </p:nvSpPr>
            <p:spPr>
              <a:xfrm>
                <a:off x="2971800" y="1143000"/>
                <a:ext cx="990600" cy="923330"/>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smtClean="0">
                    <a:solidFill>
                      <a:srgbClr val="1F497D"/>
                    </a:solidFill>
                    <a:latin typeface="Arial"/>
                    <a:cs typeface="Arial"/>
                  </a:rPr>
                  <a:t>2</a:t>
                </a:r>
              </a:p>
              <a:p>
                <a:pPr algn="ctr">
                  <a:lnSpc>
                    <a:spcPct val="100000"/>
                  </a:lnSpc>
                </a:pPr>
                <a:r>
                  <a:rPr lang="en-US" sz="1000" spc="-15" dirty="0">
                    <a:solidFill>
                      <a:srgbClr val="1F497D"/>
                    </a:solidFill>
                    <a:latin typeface="Arial"/>
                    <a:cs typeface="Arial"/>
                  </a:rPr>
                  <a:t>Click “Add New </a:t>
                </a:r>
                <a:r>
                  <a:rPr lang="en-US" sz="1000" spc="-15" dirty="0" smtClean="0">
                    <a:solidFill>
                      <a:srgbClr val="1F497D"/>
                    </a:solidFill>
                    <a:latin typeface="Arial"/>
                    <a:cs typeface="Arial"/>
                  </a:rPr>
                  <a:t>Modification” </a:t>
                </a:r>
                <a:r>
                  <a:rPr lang="en-US" sz="1000" spc="-15" dirty="0">
                    <a:solidFill>
                      <a:srgbClr val="1F497D"/>
                    </a:solidFill>
                    <a:latin typeface="Arial"/>
                    <a:cs typeface="Arial"/>
                  </a:rPr>
                  <a:t>&amp;</a:t>
                </a:r>
              </a:p>
              <a:p>
                <a:pPr algn="ctr"/>
                <a:r>
                  <a:rPr lang="en-US" sz="1000" spc="-10" dirty="0">
                    <a:solidFill>
                      <a:srgbClr val="1F497D"/>
                    </a:solidFill>
                    <a:latin typeface="Arial"/>
                    <a:cs typeface="Arial"/>
                  </a:rPr>
                  <a:t>Enter </a:t>
                </a:r>
                <a:r>
                  <a:rPr lang="en-US" sz="1000" spc="-10" dirty="0" smtClean="0">
                    <a:solidFill>
                      <a:srgbClr val="1F497D"/>
                    </a:solidFill>
                    <a:latin typeface="Arial"/>
                    <a:cs typeface="Arial"/>
                  </a:rPr>
                  <a:t>Modification</a:t>
                </a:r>
                <a:endParaRPr lang="en-US" sz="1000" dirty="0">
                  <a:latin typeface="Arial"/>
                  <a:cs typeface="Arial"/>
                </a:endParaRPr>
              </a:p>
              <a:p>
                <a:pPr algn="ctr">
                  <a:lnSpc>
                    <a:spcPct val="100000"/>
                  </a:lnSpc>
                </a:pPr>
                <a:r>
                  <a:rPr lang="en-US" sz="1000" spc="-10" dirty="0">
                    <a:solidFill>
                      <a:srgbClr val="1F497D"/>
                    </a:solidFill>
                    <a:latin typeface="Arial"/>
                    <a:cs typeface="Arial"/>
                  </a:rPr>
                  <a:t>Reason</a:t>
                </a:r>
                <a:endParaRPr lang="en-US" sz="1000" spc="-15" dirty="0">
                  <a:solidFill>
                    <a:srgbClr val="1F497D"/>
                  </a:solidFill>
                  <a:latin typeface="Arial"/>
                  <a:cs typeface="Arial"/>
                </a:endParaRPr>
              </a:p>
              <a:p>
                <a:pPr algn="ctr">
                  <a:lnSpc>
                    <a:spcPct val="100000"/>
                  </a:lnSpc>
                </a:pPr>
                <a:endParaRPr lang="en-US" sz="1000" spc="-15" dirty="0" smtClean="0">
                  <a:solidFill>
                    <a:srgbClr val="1F497D"/>
                  </a:solidFill>
                  <a:latin typeface="Arial"/>
                  <a:cs typeface="Arial"/>
                </a:endParaRPr>
              </a:p>
            </p:txBody>
          </p:sp>
        </p:grpSp>
        <p:grpSp>
          <p:nvGrpSpPr>
            <p:cNvPr id="40" name="Group 39"/>
            <p:cNvGrpSpPr/>
            <p:nvPr/>
          </p:nvGrpSpPr>
          <p:grpSpPr>
            <a:xfrm>
              <a:off x="2926842" y="1143000"/>
              <a:ext cx="982980" cy="879475"/>
              <a:chOff x="4075176" y="1143000"/>
              <a:chExt cx="982980" cy="879475"/>
            </a:xfrm>
            <a:grpFill/>
          </p:grpSpPr>
          <p:sp>
            <p:nvSpPr>
              <p:cNvPr id="60"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1" name="object 19"/>
              <p:cNvSpPr txBox="1"/>
              <p:nvPr/>
            </p:nvSpPr>
            <p:spPr>
              <a:xfrm>
                <a:off x="411480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3</a:t>
                </a:r>
              </a:p>
              <a:p>
                <a:pPr algn="ctr">
                  <a:lnSpc>
                    <a:spcPct val="100000"/>
                  </a:lnSpc>
                </a:pPr>
                <a:r>
                  <a:rPr lang="en-US" sz="1000" spc="-10" dirty="0">
                    <a:solidFill>
                      <a:srgbClr val="1F497D"/>
                    </a:solidFill>
                    <a:latin typeface="Arial"/>
                    <a:cs typeface="Arial"/>
                  </a:rPr>
                  <a:t>Select Element to Modify</a:t>
                </a:r>
              </a:p>
            </p:txBody>
          </p:sp>
        </p:grpSp>
        <p:grpSp>
          <p:nvGrpSpPr>
            <p:cNvPr id="41" name="Group 40"/>
            <p:cNvGrpSpPr/>
            <p:nvPr/>
          </p:nvGrpSpPr>
          <p:grpSpPr>
            <a:xfrm>
              <a:off x="4079748" y="1143000"/>
              <a:ext cx="982980" cy="879475"/>
              <a:chOff x="5218176" y="1143000"/>
              <a:chExt cx="982980" cy="879475"/>
            </a:xfrm>
            <a:grpFill/>
          </p:grpSpPr>
          <p:sp>
            <p:nvSpPr>
              <p:cNvPr id="58"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9" name="object 19"/>
              <p:cNvSpPr txBox="1"/>
              <p:nvPr/>
            </p:nvSpPr>
            <p:spPr>
              <a:xfrm>
                <a:off x="525780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4</a:t>
                </a:r>
              </a:p>
              <a:p>
                <a:pPr algn="ctr">
                  <a:lnSpc>
                    <a:spcPct val="100000"/>
                  </a:lnSpc>
                </a:pPr>
                <a:r>
                  <a:rPr lang="en-US" sz="1000" spc="-10" dirty="0">
                    <a:solidFill>
                      <a:srgbClr val="1F497D"/>
                    </a:solidFill>
                    <a:latin typeface="Arial"/>
                    <a:cs typeface="Arial"/>
                  </a:rPr>
                  <a:t>Complete </a:t>
                </a:r>
                <a:r>
                  <a:rPr lang="en-US" sz="1000" spc="-10" dirty="0" smtClean="0">
                    <a:solidFill>
                      <a:srgbClr val="1F497D"/>
                    </a:solidFill>
                    <a:latin typeface="Arial"/>
                    <a:cs typeface="Arial"/>
                  </a:rPr>
                  <a:t>Modification </a:t>
                </a:r>
                <a:r>
                  <a:rPr lang="en-US" sz="1000" spc="-10" dirty="0">
                    <a:solidFill>
                      <a:srgbClr val="1F497D"/>
                    </a:solidFill>
                    <a:latin typeface="Arial"/>
                    <a:cs typeface="Arial"/>
                  </a:rPr>
                  <a:t>of</a:t>
                </a:r>
              </a:p>
              <a:p>
                <a:pPr algn="ctr">
                  <a:lnSpc>
                    <a:spcPct val="100000"/>
                  </a:lnSpc>
                  <a:spcAft>
                    <a:spcPts val="20"/>
                  </a:spcAft>
                </a:pPr>
                <a:r>
                  <a:rPr lang="en-US" sz="1000" spc="-10" dirty="0">
                    <a:solidFill>
                      <a:srgbClr val="1F497D"/>
                    </a:solidFill>
                    <a:latin typeface="Arial"/>
                    <a:cs typeface="Arial"/>
                  </a:rPr>
                  <a:t>Element</a:t>
                </a:r>
                <a:endParaRPr lang="en-US" sz="1000" dirty="0">
                  <a:latin typeface="Arial"/>
                  <a:cs typeface="Arial"/>
                </a:endParaRPr>
              </a:p>
            </p:txBody>
          </p:sp>
        </p:grpSp>
        <p:grpSp>
          <p:nvGrpSpPr>
            <p:cNvPr id="42" name="Group 41"/>
            <p:cNvGrpSpPr/>
            <p:nvPr/>
          </p:nvGrpSpPr>
          <p:grpSpPr>
            <a:xfrm>
              <a:off x="5232654" y="1143000"/>
              <a:ext cx="982980" cy="879475"/>
              <a:chOff x="6408420" y="1143000"/>
              <a:chExt cx="982980" cy="879475"/>
            </a:xfrm>
            <a:grpFill/>
          </p:grpSpPr>
          <p:sp>
            <p:nvSpPr>
              <p:cNvPr id="56"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7"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5</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(Optional)</a:t>
                </a:r>
              </a:p>
              <a:p>
                <a:pPr algn="ctr">
                  <a:lnSpc>
                    <a:spcPct val="100000"/>
                  </a:lnSpc>
                  <a:spcAft>
                    <a:spcPts val="20"/>
                  </a:spcAft>
                </a:pPr>
                <a:r>
                  <a:rPr lang="en-US" sz="1000" spc="-10" dirty="0">
                    <a:solidFill>
                      <a:srgbClr val="1F497D"/>
                    </a:solidFill>
                    <a:latin typeface="Arial"/>
                    <a:cs typeface="Arial"/>
                  </a:rPr>
                  <a:t>Repeat for Other Element/s </a:t>
                </a:r>
                <a:endParaRPr lang="en-US" sz="1000" dirty="0">
                  <a:latin typeface="Arial"/>
                  <a:cs typeface="Arial"/>
                </a:endParaRPr>
              </a:p>
            </p:txBody>
          </p:sp>
        </p:grpSp>
        <p:cxnSp>
          <p:nvCxnSpPr>
            <p:cNvPr id="43" name="Straight Arrow Connector 42"/>
            <p:cNvCxnSpPr/>
            <p:nvPr/>
          </p:nvCxnSpPr>
          <p:spPr>
            <a:xfrm>
              <a:off x="1594866"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2755392"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908298"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06120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6368034" y="1143000"/>
              <a:ext cx="982980" cy="879475"/>
              <a:chOff x="6408420" y="1143000"/>
              <a:chExt cx="982980" cy="879475"/>
            </a:xfrm>
            <a:grpFill/>
          </p:grpSpPr>
          <p:sp>
            <p:nvSpPr>
              <p:cNvPr id="54"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5" name="object 19"/>
              <p:cNvSpPr txBox="1"/>
              <p:nvPr/>
            </p:nvSpPr>
            <p:spPr>
              <a:xfrm>
                <a:off x="6442710" y="1143000"/>
                <a:ext cx="914400" cy="615553"/>
              </a:xfrm>
              <a:prstGeom prst="rect">
                <a:avLst/>
              </a:prstGeom>
              <a:grpFill/>
            </p:spPr>
            <p:txBody>
              <a:bodyPr vert="horz" wrap="square" lIns="0" tIns="0" rIns="0" bIns="0" rtlCol="0">
                <a:spAutoFit/>
              </a:bodyPr>
              <a:lstStyle/>
              <a:p>
                <a:pPr algn="ctr">
                  <a:lnSpc>
                    <a:spcPct val="100000"/>
                  </a:lnSpc>
                </a:pPr>
                <a:r>
                  <a:rPr lang="en-US" sz="1000" b="1" i="1" spc="-15" dirty="0">
                    <a:solidFill>
                      <a:srgbClr val="1F497D"/>
                    </a:solidFill>
                    <a:latin typeface="Arial"/>
                    <a:cs typeface="Arial"/>
                  </a:rPr>
                  <a:t>S</a:t>
                </a:r>
                <a:r>
                  <a:rPr lang="en-US" sz="1000" b="1" i="1" spc="-5" dirty="0">
                    <a:solidFill>
                      <a:srgbClr val="1F497D"/>
                    </a:solidFill>
                    <a:latin typeface="Arial"/>
                    <a:cs typeface="Arial"/>
                  </a:rPr>
                  <a:t>t</a:t>
                </a:r>
                <a:r>
                  <a:rPr lang="en-US" sz="1000" b="1" i="1" spc="-15" dirty="0">
                    <a:solidFill>
                      <a:srgbClr val="1F497D"/>
                    </a:solidFill>
                    <a:latin typeface="Arial"/>
                    <a:cs typeface="Arial"/>
                  </a:rPr>
                  <a:t>e</a:t>
                </a:r>
                <a:r>
                  <a:rPr lang="en-US" sz="1000" b="1" i="1" spc="-10" dirty="0">
                    <a:solidFill>
                      <a:srgbClr val="1F497D"/>
                    </a:solidFill>
                    <a:latin typeface="Arial"/>
                    <a:cs typeface="Arial"/>
                  </a:rPr>
                  <a:t>p</a:t>
                </a:r>
                <a:r>
                  <a:rPr lang="en-US" sz="1000" b="1" i="1" dirty="0">
                    <a:solidFill>
                      <a:srgbClr val="1F497D"/>
                    </a:solidFill>
                    <a:latin typeface="Arial"/>
                    <a:cs typeface="Arial"/>
                  </a:rPr>
                  <a:t> 6</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Complete the </a:t>
                </a:r>
                <a:r>
                  <a:rPr lang="en-US" sz="1000" spc="-10" dirty="0" smtClean="0">
                    <a:solidFill>
                      <a:srgbClr val="1F497D"/>
                    </a:solidFill>
                    <a:latin typeface="Arial"/>
                    <a:cs typeface="Arial"/>
                  </a:rPr>
                  <a:t>Review </a:t>
                </a:r>
                <a:r>
                  <a:rPr lang="en-US" sz="1000" spc="-10" dirty="0">
                    <a:solidFill>
                      <a:srgbClr val="1F497D"/>
                    </a:solidFill>
                    <a:latin typeface="Arial"/>
                    <a:cs typeface="Arial"/>
                  </a:rPr>
                  <a:t>Section</a:t>
                </a:r>
              </a:p>
              <a:p>
                <a:pPr algn="ctr">
                  <a:lnSpc>
                    <a:spcPct val="100000"/>
                  </a:lnSpc>
                  <a:spcAft>
                    <a:spcPts val="20"/>
                  </a:spcAft>
                </a:pPr>
                <a:r>
                  <a:rPr lang="en-US" sz="1000" spc="-10" dirty="0">
                    <a:solidFill>
                      <a:srgbClr val="1F497D"/>
                    </a:solidFill>
                    <a:latin typeface="Arial"/>
                    <a:cs typeface="Arial"/>
                  </a:rPr>
                  <a:t>And Submit </a:t>
                </a:r>
                <a:endParaRPr lang="en-US" sz="1000" dirty="0">
                  <a:latin typeface="Arial"/>
                  <a:cs typeface="Arial"/>
                </a:endParaRPr>
              </a:p>
            </p:txBody>
          </p:sp>
        </p:grpSp>
        <p:cxnSp>
          <p:nvCxnSpPr>
            <p:cNvPr id="49" name="Straight Arrow Connector 48"/>
            <p:cNvCxnSpPr/>
            <p:nvPr/>
          </p:nvCxnSpPr>
          <p:spPr>
            <a:xfrm>
              <a:off x="6196584"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7547610" y="1143000"/>
              <a:ext cx="982980" cy="879475"/>
              <a:chOff x="6408420" y="1143000"/>
              <a:chExt cx="982980" cy="879475"/>
            </a:xfrm>
            <a:grpFill/>
          </p:grpSpPr>
          <p:sp>
            <p:nvSpPr>
              <p:cNvPr id="52"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3" name="object 19"/>
              <p:cNvSpPr txBox="1"/>
              <p:nvPr/>
            </p:nvSpPr>
            <p:spPr>
              <a:xfrm>
                <a:off x="6442710" y="1143000"/>
                <a:ext cx="914400"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smtClean="0">
                    <a:solidFill>
                      <a:srgbClr val="1F497D"/>
                    </a:solidFill>
                    <a:latin typeface="Arial"/>
                    <a:cs typeface="Arial"/>
                  </a:rPr>
                  <a:t>7</a:t>
                </a:r>
                <a:endParaRPr lang="en-US" sz="1000" b="1" i="1" spc="-10" dirty="0" smtClean="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AOD Review and Approve</a:t>
                </a:r>
                <a:endParaRPr sz="1000" dirty="0">
                  <a:latin typeface="Arial"/>
                  <a:cs typeface="Arial"/>
                </a:endParaRPr>
              </a:p>
            </p:txBody>
          </p:sp>
        </p:grpSp>
        <p:cxnSp>
          <p:nvCxnSpPr>
            <p:cNvPr id="51" name="Straight Arrow Connector 50"/>
            <p:cNvCxnSpPr/>
            <p:nvPr/>
          </p:nvCxnSpPr>
          <p:spPr>
            <a:xfrm>
              <a:off x="7376160" y="1604665"/>
              <a:ext cx="17297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5" name="object 25"/>
          <p:cNvSpPr/>
          <p:nvPr/>
        </p:nvSpPr>
        <p:spPr>
          <a:xfrm>
            <a:off x="4495800" y="4724400"/>
            <a:ext cx="1524000" cy="228601"/>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pPr algn="ctr"/>
            <a:endParaRPr dirty="0"/>
          </a:p>
        </p:txBody>
      </p:sp>
      <p:pic>
        <p:nvPicPr>
          <p:cNvPr id="3" name="Picture 2"/>
          <p:cNvPicPr>
            <a:picLocks noChangeAspect="1"/>
          </p:cNvPicPr>
          <p:nvPr/>
        </p:nvPicPr>
        <p:blipFill>
          <a:blip r:embed="rId3"/>
          <a:stretch>
            <a:fillRect/>
          </a:stretch>
        </p:blipFill>
        <p:spPr>
          <a:xfrm>
            <a:off x="228600" y="4344587"/>
            <a:ext cx="8686800" cy="837013"/>
          </a:xfrm>
          <a:prstGeom prst="rect">
            <a:avLst/>
          </a:prstGeom>
          <a:ln>
            <a:solidFill>
              <a:schemeClr val="tx1"/>
            </a:solidFill>
          </a:ln>
        </p:spPr>
      </p:pic>
      <p:pic>
        <p:nvPicPr>
          <p:cNvPr id="9" name="Picture 8"/>
          <p:cNvPicPr>
            <a:picLocks noChangeAspect="1"/>
          </p:cNvPicPr>
          <p:nvPr/>
        </p:nvPicPr>
        <p:blipFill rotWithShape="1">
          <a:blip r:embed="rId4"/>
          <a:srcRect t="10816"/>
          <a:stretch/>
        </p:blipFill>
        <p:spPr>
          <a:xfrm>
            <a:off x="762000" y="3810000"/>
            <a:ext cx="1149799" cy="192813"/>
          </a:xfrm>
          <a:prstGeom prst="rect">
            <a:avLst/>
          </a:prstGeom>
          <a:ln w="38100">
            <a:solidFill>
              <a:srgbClr val="00B0F0"/>
            </a:solidFill>
          </a:ln>
        </p:spPr>
      </p:pic>
      <p:pic>
        <p:nvPicPr>
          <p:cNvPr id="10" name="Picture 9"/>
          <p:cNvPicPr>
            <a:picLocks noChangeAspect="1"/>
          </p:cNvPicPr>
          <p:nvPr/>
        </p:nvPicPr>
        <p:blipFill>
          <a:blip r:embed="rId5"/>
          <a:stretch>
            <a:fillRect/>
          </a:stretch>
        </p:blipFill>
        <p:spPr>
          <a:xfrm>
            <a:off x="2819400" y="3810000"/>
            <a:ext cx="1149799" cy="211803"/>
          </a:xfrm>
          <a:prstGeom prst="rect">
            <a:avLst/>
          </a:prstGeom>
          <a:ln w="38100">
            <a:solidFill>
              <a:srgbClr val="00B0F0"/>
            </a:solidFill>
          </a:ln>
        </p:spPr>
      </p:pic>
      <p:pic>
        <p:nvPicPr>
          <p:cNvPr id="11" name="Picture 10"/>
          <p:cNvPicPr>
            <a:picLocks noChangeAspect="1"/>
          </p:cNvPicPr>
          <p:nvPr/>
        </p:nvPicPr>
        <p:blipFill>
          <a:blip r:embed="rId6"/>
          <a:stretch>
            <a:fillRect/>
          </a:stretch>
        </p:blipFill>
        <p:spPr>
          <a:xfrm>
            <a:off x="4368435" y="3810000"/>
            <a:ext cx="1010286" cy="186683"/>
          </a:xfrm>
          <a:prstGeom prst="rect">
            <a:avLst/>
          </a:prstGeom>
          <a:ln w="38100">
            <a:solidFill>
              <a:srgbClr val="00B0F0"/>
            </a:solidFill>
          </a:ln>
        </p:spPr>
      </p:pic>
      <p:pic>
        <p:nvPicPr>
          <p:cNvPr id="12" name="Picture 11"/>
          <p:cNvPicPr>
            <a:picLocks noChangeAspect="1"/>
          </p:cNvPicPr>
          <p:nvPr/>
        </p:nvPicPr>
        <p:blipFill>
          <a:blip r:embed="rId7"/>
          <a:stretch>
            <a:fillRect/>
          </a:stretch>
        </p:blipFill>
        <p:spPr>
          <a:xfrm>
            <a:off x="5607728" y="3818784"/>
            <a:ext cx="900345" cy="175677"/>
          </a:xfrm>
          <a:prstGeom prst="rect">
            <a:avLst/>
          </a:prstGeom>
          <a:ln w="38100">
            <a:solidFill>
              <a:srgbClr val="00B0F0"/>
            </a:solidFill>
          </a:ln>
        </p:spPr>
      </p:pic>
      <p:pic>
        <p:nvPicPr>
          <p:cNvPr id="13" name="Picture 12"/>
          <p:cNvPicPr>
            <a:picLocks noChangeAspect="1"/>
          </p:cNvPicPr>
          <p:nvPr/>
        </p:nvPicPr>
        <p:blipFill>
          <a:blip r:embed="rId8"/>
          <a:stretch>
            <a:fillRect/>
          </a:stretch>
        </p:blipFill>
        <p:spPr>
          <a:xfrm>
            <a:off x="6674864" y="3819333"/>
            <a:ext cx="1045272" cy="186655"/>
          </a:xfrm>
          <a:prstGeom prst="rect">
            <a:avLst/>
          </a:prstGeom>
          <a:ln w="38100">
            <a:solidFill>
              <a:srgbClr val="00B0F0"/>
            </a:solidFill>
          </a:ln>
        </p:spPr>
      </p:pic>
      <p:pic>
        <p:nvPicPr>
          <p:cNvPr id="14" name="Picture 13"/>
          <p:cNvPicPr>
            <a:picLocks noChangeAspect="1"/>
          </p:cNvPicPr>
          <p:nvPr/>
        </p:nvPicPr>
        <p:blipFill>
          <a:blip r:embed="rId9"/>
          <a:stretch>
            <a:fillRect/>
          </a:stretch>
        </p:blipFill>
        <p:spPr>
          <a:xfrm>
            <a:off x="7861254" y="3818637"/>
            <a:ext cx="965292" cy="172735"/>
          </a:xfrm>
          <a:prstGeom prst="rect">
            <a:avLst/>
          </a:prstGeom>
          <a:ln w="38100">
            <a:solidFill>
              <a:srgbClr val="00B0F0"/>
            </a:solidFill>
          </a:ln>
        </p:spPr>
      </p:pic>
      <p:sp>
        <p:nvSpPr>
          <p:cNvPr id="69" name="object 25"/>
          <p:cNvSpPr/>
          <p:nvPr/>
        </p:nvSpPr>
        <p:spPr>
          <a:xfrm flipV="1">
            <a:off x="841599" y="4724400"/>
            <a:ext cx="990600" cy="152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70" name="object 25"/>
          <p:cNvSpPr/>
          <p:nvPr/>
        </p:nvSpPr>
        <p:spPr>
          <a:xfrm flipV="1">
            <a:off x="2898999" y="4724400"/>
            <a:ext cx="990600" cy="152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71" name="object 25"/>
          <p:cNvSpPr/>
          <p:nvPr/>
        </p:nvSpPr>
        <p:spPr>
          <a:xfrm flipV="1">
            <a:off x="4378278" y="4724400"/>
            <a:ext cx="990600" cy="152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72" name="object 25"/>
          <p:cNvSpPr/>
          <p:nvPr/>
        </p:nvSpPr>
        <p:spPr>
          <a:xfrm flipV="1">
            <a:off x="5562600" y="4724400"/>
            <a:ext cx="990600" cy="152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73" name="object 25"/>
          <p:cNvSpPr/>
          <p:nvPr/>
        </p:nvSpPr>
        <p:spPr>
          <a:xfrm flipV="1">
            <a:off x="6702200" y="4724400"/>
            <a:ext cx="990600" cy="152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74" name="object 25"/>
          <p:cNvSpPr/>
          <p:nvPr/>
        </p:nvSpPr>
        <p:spPr>
          <a:xfrm flipV="1">
            <a:off x="7848600" y="4724400"/>
            <a:ext cx="990600" cy="152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75" name="Straight Arrow Connector 74"/>
          <p:cNvCxnSpPr/>
          <p:nvPr/>
        </p:nvCxnSpPr>
        <p:spPr>
          <a:xfrm flipV="1">
            <a:off x="1295400" y="4038600"/>
            <a:ext cx="0" cy="6858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3352800" y="4038600"/>
            <a:ext cx="0" cy="6858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4876800" y="4038600"/>
            <a:ext cx="0" cy="6858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6096000" y="4038600"/>
            <a:ext cx="0" cy="6858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V="1">
            <a:off x="7239000" y="4038600"/>
            <a:ext cx="0" cy="6858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8382000" y="4038600"/>
            <a:ext cx="0" cy="6858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335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1052" y="3818602"/>
            <a:ext cx="8229600" cy="369332"/>
          </a:xfrm>
          <a:prstGeom prst="rect">
            <a:avLst/>
          </a:prstGeom>
        </p:spPr>
        <p:txBody>
          <a:bodyPr vert="horz" wrap="square" lIns="0" tIns="0" rIns="0" bIns="0" rtlCol="0">
            <a:spAutoFit/>
          </a:bodyPr>
          <a:lstStyle/>
          <a:p>
            <a:pPr marL="12700">
              <a:lnSpc>
                <a:spcPct val="100000"/>
              </a:lnSpc>
            </a:pPr>
            <a:r>
              <a:rPr lang="en-US" sz="2400" b="1" spc="-5" dirty="0" smtClean="0">
                <a:solidFill>
                  <a:srgbClr val="FFFFFF"/>
                </a:solidFill>
                <a:latin typeface="Arial"/>
                <a:cs typeface="Arial"/>
              </a:rPr>
              <a:t>Lock Icon on Individual Dashboard</a:t>
            </a:r>
            <a:endParaRPr lang="en-US" sz="2400" b="1" spc="-5" dirty="0">
              <a:solidFill>
                <a:srgbClr val="FFFFFF"/>
              </a:solidFill>
              <a:latin typeface="Arial"/>
              <a:cs typeface="Arial"/>
            </a:endParaRPr>
          </a:p>
        </p:txBody>
      </p:sp>
    </p:spTree>
    <p:extLst>
      <p:ext uri="{BB962C8B-B14F-4D97-AF65-F5344CB8AC3E}">
        <p14:creationId xmlns:p14="http://schemas.microsoft.com/office/powerpoint/2010/main" val="31436771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5" name="object 5"/>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Notes and </a:t>
            </a:r>
            <a:r>
              <a:rPr spc="-5" dirty="0" smtClean="0"/>
              <a:t>Ne</a:t>
            </a:r>
            <a:r>
              <a:rPr spc="-15" dirty="0" smtClean="0"/>
              <a:t>x</a:t>
            </a:r>
            <a:r>
              <a:rPr dirty="0" smtClean="0"/>
              <a:t>t</a:t>
            </a:r>
            <a:r>
              <a:rPr spc="20" dirty="0" smtClean="0"/>
              <a:t> </a:t>
            </a:r>
            <a:r>
              <a:rPr spc="-5" dirty="0" smtClean="0"/>
              <a:t>S</a:t>
            </a:r>
            <a:r>
              <a:rPr dirty="0" smtClean="0"/>
              <a:t>t</a:t>
            </a:r>
            <a:r>
              <a:rPr spc="-5" dirty="0" smtClean="0"/>
              <a:t>ep</a:t>
            </a:r>
            <a:r>
              <a:rPr dirty="0" smtClean="0"/>
              <a:t>s</a:t>
            </a:r>
            <a:endParaRPr spc="-5" dirty="0"/>
          </a:p>
        </p:txBody>
      </p:sp>
      <p:sp>
        <p:nvSpPr>
          <p:cNvPr id="6" name="object 6"/>
          <p:cNvSpPr txBox="1"/>
          <p:nvPr/>
        </p:nvSpPr>
        <p:spPr>
          <a:xfrm>
            <a:off x="381000" y="1188506"/>
            <a:ext cx="8305800" cy="6140142"/>
          </a:xfrm>
          <a:prstGeom prst="rect">
            <a:avLst/>
          </a:prstGeom>
        </p:spPr>
        <p:txBody>
          <a:bodyPr vert="horz" wrap="square" lIns="0" tIns="0" rIns="0" bIns="0" rtlCol="0">
            <a:spAutoFit/>
          </a:bodyPr>
          <a:lstStyle/>
          <a:p>
            <a:pPr marL="12700" marR="5080" lvl="1">
              <a:spcBef>
                <a:spcPts val="600"/>
              </a:spcBef>
              <a:buClr>
                <a:srgbClr val="091D5D"/>
              </a:buClr>
              <a:tabLst>
                <a:tab pos="299720" algn="l"/>
              </a:tabLst>
            </a:pPr>
            <a:r>
              <a:rPr lang="en-US" sz="1400" b="1" dirty="0" smtClean="0">
                <a:solidFill>
                  <a:srgbClr val="091D5D"/>
                </a:solidFill>
                <a:latin typeface="Arial"/>
                <a:cs typeface="Arial"/>
              </a:rPr>
              <a:t>Next Steps:</a:t>
            </a:r>
            <a:endParaRPr lang="en-US" sz="1400" spc="-15" dirty="0" smtClean="0">
              <a:solidFill>
                <a:srgbClr val="091D5D"/>
              </a:solidFill>
              <a:latin typeface="Arial"/>
              <a:cs typeface="Arial"/>
            </a:endParaRPr>
          </a:p>
          <a:p>
            <a:pPr marL="299085" marR="5080" lvl="1" indent="-286385">
              <a:spcBef>
                <a:spcPts val="600"/>
              </a:spcBef>
              <a:buClr>
                <a:srgbClr val="091D5D"/>
              </a:buClr>
              <a:buFont typeface="Arial"/>
              <a:buChar char="•"/>
              <a:tabLst>
                <a:tab pos="299720" algn="l"/>
              </a:tabLst>
            </a:pPr>
            <a:r>
              <a:rPr lang="en-US" sz="1400" spc="-15" dirty="0" smtClean="0">
                <a:solidFill>
                  <a:srgbClr val="091D5D"/>
                </a:solidFill>
                <a:latin typeface="Arial"/>
                <a:cs typeface="Arial"/>
              </a:rPr>
              <a:t>If </a:t>
            </a:r>
            <a:r>
              <a:rPr lang="en-US" sz="1400" spc="-15" dirty="0">
                <a:solidFill>
                  <a:srgbClr val="091D5D"/>
                </a:solidFill>
                <a:latin typeface="Arial"/>
                <a:cs typeface="Arial"/>
              </a:rPr>
              <a:t>the Area Office Director </a:t>
            </a:r>
            <a:r>
              <a:rPr lang="en-US" sz="1400" spc="-15" dirty="0" smtClean="0">
                <a:solidFill>
                  <a:srgbClr val="091D5D"/>
                </a:solidFill>
                <a:latin typeface="Arial"/>
                <a:cs typeface="Arial"/>
              </a:rPr>
              <a:t>approves the Modification, </a:t>
            </a:r>
            <a:r>
              <a:rPr lang="en-US" sz="1400" spc="-15" dirty="0">
                <a:solidFill>
                  <a:srgbClr val="091D5D"/>
                </a:solidFill>
                <a:latin typeface="Arial"/>
                <a:cs typeface="Arial"/>
              </a:rPr>
              <a:t>the status of </a:t>
            </a:r>
            <a:r>
              <a:rPr lang="en-US" sz="1400" spc="-15" dirty="0" smtClean="0">
                <a:solidFill>
                  <a:srgbClr val="091D5D"/>
                </a:solidFill>
                <a:latin typeface="Arial"/>
                <a:cs typeface="Arial"/>
              </a:rPr>
              <a:t>Modification changes to </a:t>
            </a:r>
            <a:r>
              <a:rPr lang="en-US" sz="1400" spc="-15" dirty="0">
                <a:solidFill>
                  <a:srgbClr val="091D5D"/>
                </a:solidFill>
                <a:latin typeface="Arial"/>
                <a:cs typeface="Arial"/>
              </a:rPr>
              <a:t>approved in the </a:t>
            </a:r>
            <a:r>
              <a:rPr lang="en-US" sz="1400" spc="-15" dirty="0" smtClean="0">
                <a:solidFill>
                  <a:srgbClr val="091D5D"/>
                </a:solidFill>
                <a:latin typeface="Arial"/>
                <a:cs typeface="Arial"/>
              </a:rPr>
              <a:t>Modifications </a:t>
            </a:r>
            <a:r>
              <a:rPr lang="en-US" sz="1400" spc="-15" dirty="0">
                <a:solidFill>
                  <a:srgbClr val="091D5D"/>
                </a:solidFill>
                <a:latin typeface="Arial"/>
                <a:cs typeface="Arial"/>
              </a:rPr>
              <a:t>Review Switchboard and </a:t>
            </a:r>
            <a:r>
              <a:rPr lang="en-US" sz="1400" spc="-15" dirty="0" smtClean="0">
                <a:solidFill>
                  <a:srgbClr val="091D5D"/>
                </a:solidFill>
                <a:latin typeface="Arial"/>
                <a:cs typeface="Arial"/>
              </a:rPr>
              <a:t>it is possible to print the Modification without </a:t>
            </a:r>
            <a:r>
              <a:rPr lang="en-US" sz="1400" spc="-15" dirty="0">
                <a:solidFill>
                  <a:srgbClr val="091D5D"/>
                </a:solidFill>
                <a:latin typeface="Arial"/>
                <a:cs typeface="Arial"/>
              </a:rPr>
              <a:t>a draft </a:t>
            </a:r>
            <a:r>
              <a:rPr lang="en-US" sz="1400" spc="-15" dirty="0" smtClean="0">
                <a:solidFill>
                  <a:srgbClr val="091D5D"/>
                </a:solidFill>
                <a:latin typeface="Arial"/>
                <a:cs typeface="Arial"/>
              </a:rPr>
              <a:t>watermark.</a:t>
            </a:r>
          </a:p>
          <a:p>
            <a:pPr marL="299085" marR="5080" lvl="1" indent="-286385">
              <a:spcBef>
                <a:spcPts val="600"/>
              </a:spcBef>
              <a:buClr>
                <a:srgbClr val="091D5D"/>
              </a:buClr>
              <a:buFont typeface="Arial"/>
              <a:buChar char="•"/>
              <a:tabLst>
                <a:tab pos="299720" algn="l"/>
              </a:tabLst>
            </a:pPr>
            <a:endParaRPr lang="en-US" sz="800" spc="-15" dirty="0">
              <a:solidFill>
                <a:srgbClr val="091D5D"/>
              </a:solidFill>
              <a:latin typeface="Arial"/>
              <a:cs typeface="Arial"/>
            </a:endParaRPr>
          </a:p>
          <a:p>
            <a:pPr marL="299085" marR="5080" lvl="1" indent="-286385">
              <a:spcBef>
                <a:spcPts val="600"/>
              </a:spcBef>
              <a:buClr>
                <a:srgbClr val="091D5D"/>
              </a:buClr>
              <a:buFont typeface="Arial"/>
              <a:buChar char="•"/>
              <a:tabLst>
                <a:tab pos="299720" algn="l"/>
              </a:tabLst>
            </a:pPr>
            <a:r>
              <a:rPr lang="en-US" sz="1400" spc="-15" dirty="0" smtClean="0">
                <a:solidFill>
                  <a:srgbClr val="091D5D"/>
                </a:solidFill>
                <a:latin typeface="Arial"/>
                <a:cs typeface="Arial"/>
              </a:rPr>
              <a:t>If </a:t>
            </a:r>
            <a:r>
              <a:rPr lang="en-US" sz="1400" spc="-15" dirty="0">
                <a:solidFill>
                  <a:srgbClr val="091D5D"/>
                </a:solidFill>
                <a:latin typeface="Arial"/>
                <a:cs typeface="Arial"/>
              </a:rPr>
              <a:t>the Area Office Director </a:t>
            </a:r>
            <a:r>
              <a:rPr lang="en-US" sz="1400" spc="-15" dirty="0" smtClean="0">
                <a:solidFill>
                  <a:srgbClr val="091D5D"/>
                </a:solidFill>
                <a:latin typeface="Arial"/>
                <a:cs typeface="Arial"/>
              </a:rPr>
              <a:t>disapproves the Modification, </a:t>
            </a:r>
            <a:r>
              <a:rPr lang="en-US" sz="1400" spc="-15" dirty="0">
                <a:solidFill>
                  <a:srgbClr val="091D5D"/>
                </a:solidFill>
                <a:latin typeface="Arial"/>
                <a:cs typeface="Arial"/>
              </a:rPr>
              <a:t>the status of the </a:t>
            </a:r>
            <a:r>
              <a:rPr lang="en-US" sz="1400" spc="-15" dirty="0" smtClean="0">
                <a:solidFill>
                  <a:srgbClr val="091D5D"/>
                </a:solidFill>
                <a:latin typeface="Arial"/>
                <a:cs typeface="Arial"/>
              </a:rPr>
              <a:t>Modification changes </a:t>
            </a:r>
            <a:r>
              <a:rPr lang="en-US" sz="1400" spc="-15" dirty="0">
                <a:solidFill>
                  <a:srgbClr val="091D5D"/>
                </a:solidFill>
                <a:latin typeface="Arial"/>
                <a:cs typeface="Arial"/>
              </a:rPr>
              <a:t>to disapproved in the </a:t>
            </a:r>
            <a:r>
              <a:rPr lang="en-US" sz="1400" spc="-15" dirty="0" smtClean="0">
                <a:solidFill>
                  <a:srgbClr val="091D5D"/>
                </a:solidFill>
                <a:latin typeface="Arial"/>
                <a:cs typeface="Arial"/>
              </a:rPr>
              <a:t>Modifications </a:t>
            </a:r>
            <a:r>
              <a:rPr lang="en-US" sz="1400" spc="-15" dirty="0">
                <a:solidFill>
                  <a:srgbClr val="091D5D"/>
                </a:solidFill>
                <a:latin typeface="Arial"/>
                <a:cs typeface="Arial"/>
              </a:rPr>
              <a:t>Review Switchboard and no further action is required. </a:t>
            </a:r>
            <a:r>
              <a:rPr lang="en-US" sz="1400" spc="-15" dirty="0" smtClean="0">
                <a:solidFill>
                  <a:srgbClr val="091D5D"/>
                </a:solidFill>
                <a:latin typeface="Arial"/>
                <a:cs typeface="Arial"/>
              </a:rPr>
              <a:t>The Modification content, however, is </a:t>
            </a:r>
            <a:r>
              <a:rPr lang="en-US" sz="1400" spc="-15" dirty="0">
                <a:solidFill>
                  <a:srgbClr val="091D5D"/>
                </a:solidFill>
                <a:latin typeface="Arial"/>
                <a:cs typeface="Arial"/>
              </a:rPr>
              <a:t>not </a:t>
            </a:r>
            <a:r>
              <a:rPr lang="en-US" sz="1400" spc="-15" dirty="0" smtClean="0">
                <a:solidFill>
                  <a:srgbClr val="091D5D"/>
                </a:solidFill>
                <a:latin typeface="Arial"/>
                <a:cs typeface="Arial"/>
              </a:rPr>
              <a:t>deleted and the Area Office Director has the option of changing the status of the Modification to approved at a later date if circumstances require it. </a:t>
            </a:r>
            <a:endParaRPr lang="en-US" sz="1400" spc="-15" dirty="0">
              <a:solidFill>
                <a:srgbClr val="091D5D"/>
              </a:solidFill>
              <a:latin typeface="Arial"/>
              <a:cs typeface="Arial"/>
            </a:endParaRPr>
          </a:p>
          <a:p>
            <a:pPr marL="298450" marR="5080" indent="-285750">
              <a:buFont typeface="Arial" panose="020B0604020202020204" pitchFamily="34" charset="0"/>
              <a:buChar char="•"/>
            </a:pPr>
            <a:endParaRPr lang="en-US" sz="800" spc="-15" dirty="0">
              <a:solidFill>
                <a:srgbClr val="091D5D"/>
              </a:solidFill>
              <a:latin typeface="Arial"/>
              <a:cs typeface="Arial"/>
            </a:endParaRPr>
          </a:p>
          <a:p>
            <a:pPr marL="12700" marR="5080"/>
            <a:r>
              <a:rPr lang="en-US" sz="1400" b="1" spc="-15" dirty="0" smtClean="0">
                <a:solidFill>
                  <a:srgbClr val="091D5D"/>
                </a:solidFill>
                <a:latin typeface="Arial"/>
                <a:cs typeface="Arial"/>
              </a:rPr>
              <a:t>Important Notes:</a:t>
            </a:r>
          </a:p>
          <a:p>
            <a:pPr marL="12700" marR="5080"/>
            <a:endParaRPr lang="en-US" sz="1400" b="1" spc="-15" dirty="0" smtClean="0">
              <a:solidFill>
                <a:srgbClr val="091D5D"/>
              </a:solidFill>
              <a:latin typeface="Arial"/>
              <a:cs typeface="Arial"/>
            </a:endParaRPr>
          </a:p>
          <a:p>
            <a:pPr marL="298450" marR="5080" indent="-285750">
              <a:buFont typeface="Arial" panose="020B0604020202020204" pitchFamily="34" charset="0"/>
              <a:buChar char="•"/>
            </a:pPr>
            <a:r>
              <a:rPr lang="en-US" sz="1400" spc="-15" dirty="0">
                <a:solidFill>
                  <a:srgbClr val="091D5D"/>
                </a:solidFill>
                <a:latin typeface="Arial"/>
                <a:cs typeface="Arial"/>
              </a:rPr>
              <a:t>Provider Supervisors are </a:t>
            </a:r>
            <a:r>
              <a:rPr lang="en-US" sz="1400" spc="-15" dirty="0" smtClean="0">
                <a:solidFill>
                  <a:srgbClr val="091D5D"/>
                </a:solidFill>
                <a:latin typeface="Arial"/>
                <a:cs typeface="Arial"/>
              </a:rPr>
              <a:t>also able to </a:t>
            </a:r>
            <a:r>
              <a:rPr lang="en-US" sz="1400" spc="-15" dirty="0">
                <a:solidFill>
                  <a:srgbClr val="091D5D"/>
                </a:solidFill>
                <a:latin typeface="Arial"/>
                <a:cs typeface="Arial"/>
              </a:rPr>
              <a:t>submit Modifications. The next scenario will demonstrate DDS’s role in </a:t>
            </a:r>
            <a:r>
              <a:rPr lang="en-US" sz="1400" spc="-15" dirty="0" smtClean="0">
                <a:solidFill>
                  <a:srgbClr val="091D5D"/>
                </a:solidFill>
                <a:latin typeface="Arial"/>
                <a:cs typeface="Arial"/>
              </a:rPr>
              <a:t>the process when Providers initiate and submit a Modification.</a:t>
            </a:r>
          </a:p>
          <a:p>
            <a:pPr marL="298450" marR="5080" indent="-285750">
              <a:buFont typeface="Arial" panose="020B0604020202020204" pitchFamily="34" charset="0"/>
              <a:buChar char="•"/>
            </a:pPr>
            <a:endParaRPr lang="en-US" sz="800" b="1" spc="-15" dirty="0">
              <a:solidFill>
                <a:srgbClr val="091D5D"/>
              </a:solidFill>
              <a:latin typeface="Arial"/>
              <a:cs typeface="Arial"/>
            </a:endParaRPr>
          </a:p>
          <a:p>
            <a:pPr marL="298450" marR="5080" indent="-285750">
              <a:buFont typeface="Arial" panose="020B0604020202020204" pitchFamily="34" charset="0"/>
              <a:buChar char="•"/>
            </a:pPr>
            <a:r>
              <a:rPr lang="en-US" sz="1400" spc="-15" dirty="0" smtClean="0">
                <a:solidFill>
                  <a:srgbClr val="091D5D"/>
                </a:solidFill>
                <a:latin typeface="Arial"/>
                <a:cs typeface="Arial"/>
              </a:rPr>
              <a:t>If a Modification is required, Service Coordinators are able to have a conversation with Providers and determine if it is more appropriate for the Modification to be initiated by the Provider or by DDS. In most circumstances, the Providers will initiate the modification.</a:t>
            </a:r>
            <a:endParaRPr lang="en-US" sz="1400" spc="-15" dirty="0">
              <a:solidFill>
                <a:srgbClr val="091D5D"/>
              </a:solidFill>
              <a:latin typeface="Arial"/>
              <a:cs typeface="Arial"/>
            </a:endParaRPr>
          </a:p>
          <a:p>
            <a:pPr marL="298450" marR="5080" indent="-285750">
              <a:buFont typeface="Arial" panose="020B0604020202020204" pitchFamily="34" charset="0"/>
              <a:buChar char="•"/>
            </a:pPr>
            <a:endParaRPr lang="en-US" sz="800" spc="-15" dirty="0" smtClean="0">
              <a:solidFill>
                <a:srgbClr val="091D5D"/>
              </a:solidFill>
              <a:latin typeface="Arial"/>
              <a:cs typeface="Arial"/>
            </a:endParaRPr>
          </a:p>
          <a:p>
            <a:pPr marL="298450" marR="5080" indent="-285750">
              <a:buFont typeface="Arial" panose="020B0604020202020204" pitchFamily="34" charset="0"/>
              <a:buChar char="•"/>
            </a:pPr>
            <a:r>
              <a:rPr lang="en-US" sz="1400" spc="-15" dirty="0" smtClean="0">
                <a:solidFill>
                  <a:srgbClr val="091D5D"/>
                </a:solidFill>
                <a:latin typeface="Arial"/>
                <a:cs typeface="Arial"/>
              </a:rPr>
              <a:t>If either a Provider Supervisor or DDS staff initiates a Modification for an element and the Modification is in Started status, it is not possible for another user to initiate a Modification on the same element. It is only possible </a:t>
            </a:r>
            <a:r>
              <a:rPr lang="en-US" sz="1400" spc="-15" dirty="0">
                <a:solidFill>
                  <a:srgbClr val="091D5D"/>
                </a:solidFill>
                <a:latin typeface="Arial"/>
                <a:cs typeface="Arial"/>
              </a:rPr>
              <a:t>to initiate a modification for that </a:t>
            </a:r>
            <a:r>
              <a:rPr lang="en-US" sz="1400" spc="-15" dirty="0" smtClean="0">
                <a:solidFill>
                  <a:srgbClr val="091D5D"/>
                </a:solidFill>
                <a:latin typeface="Arial"/>
                <a:cs typeface="Arial"/>
              </a:rPr>
              <a:t>element after the modification in process has been approved or disapproved by an Area Office Director.</a:t>
            </a:r>
          </a:p>
          <a:p>
            <a:pPr marL="298450" marR="5080" indent="-285750">
              <a:buFont typeface="Arial" panose="020B0604020202020204" pitchFamily="34" charset="0"/>
              <a:buChar char="•"/>
            </a:pPr>
            <a:endParaRPr lang="en-US" sz="800" spc="-15" dirty="0">
              <a:solidFill>
                <a:srgbClr val="091D5D"/>
              </a:solidFill>
              <a:latin typeface="Arial"/>
              <a:cs typeface="Arial"/>
            </a:endParaRPr>
          </a:p>
          <a:p>
            <a:pPr marL="298450" marR="5080" indent="-285750">
              <a:buFont typeface="Arial" panose="020B0604020202020204" pitchFamily="34" charset="0"/>
              <a:buChar char="•"/>
            </a:pPr>
            <a:r>
              <a:rPr lang="en-US" sz="1400" spc="-15" dirty="0">
                <a:solidFill>
                  <a:srgbClr val="091D5D"/>
                </a:solidFill>
                <a:latin typeface="Arial"/>
                <a:cs typeface="Arial"/>
              </a:rPr>
              <a:t>90 days prior to the next ISP meeting </a:t>
            </a:r>
            <a:r>
              <a:rPr lang="en-US" sz="1400" spc="-15" dirty="0" smtClean="0">
                <a:solidFill>
                  <a:srgbClr val="091D5D"/>
                </a:solidFill>
                <a:latin typeface="Arial"/>
                <a:cs typeface="Arial"/>
              </a:rPr>
              <a:t>date, next year’s ISP document is generated by the system. After this has happened, it is not possible to submit Modifications to the prior year’s ISP. Instead, any change that occurs in that timeframe should be included as part of the upcoming individual’s ISP meeting.</a:t>
            </a:r>
          </a:p>
          <a:p>
            <a:pPr marL="298450" marR="5080" indent="-285750">
              <a:buFont typeface="Arial" panose="020B0604020202020204" pitchFamily="34" charset="0"/>
              <a:buChar char="•"/>
            </a:pPr>
            <a:endParaRPr lang="en-US" sz="800" spc="-15" dirty="0" smtClean="0">
              <a:solidFill>
                <a:srgbClr val="091D5D"/>
              </a:solidFill>
              <a:latin typeface="Arial"/>
              <a:cs typeface="Arial"/>
            </a:endParaRPr>
          </a:p>
          <a:p>
            <a:pPr marL="298450" marR="5080" indent="-285750">
              <a:buFont typeface="Arial" panose="020B0604020202020204" pitchFamily="34" charset="0"/>
              <a:buChar char="•"/>
            </a:pPr>
            <a:endParaRPr lang="en-US" sz="1400" spc="-15" dirty="0">
              <a:solidFill>
                <a:srgbClr val="091D5D"/>
              </a:solidFill>
              <a:latin typeface="Arial"/>
              <a:cs typeface="Arial"/>
            </a:endParaRPr>
          </a:p>
          <a:p>
            <a:pPr marL="298450" marR="5080" indent="-285750">
              <a:buFont typeface="Arial" panose="020B0604020202020204" pitchFamily="34" charset="0"/>
              <a:buChar char="•"/>
            </a:pPr>
            <a:endParaRPr lang="en-US" sz="1400" b="1" spc="-15" dirty="0" smtClean="0">
              <a:solidFill>
                <a:srgbClr val="091D5D"/>
              </a:solidFill>
              <a:latin typeface="Arial"/>
              <a:cs typeface="Arial"/>
            </a:endParaRPr>
          </a:p>
        </p:txBody>
      </p:sp>
      <p:sp>
        <p:nvSpPr>
          <p:cNvPr id="3" name="Slide Number Placeholder 2"/>
          <p:cNvSpPr>
            <a:spLocks noGrp="1"/>
          </p:cNvSpPr>
          <p:nvPr>
            <p:ph type="sldNum" sz="quarter" idx="4294967295"/>
          </p:nvPr>
        </p:nvSpPr>
        <p:spPr>
          <a:xfrm>
            <a:off x="6457950" y="6356350"/>
            <a:ext cx="2057400" cy="365125"/>
          </a:xfrm>
          <a:prstGeom prst="rect">
            <a:avLst/>
          </a:prstGeom>
        </p:spPr>
        <p:txBody>
          <a:bodyPr/>
          <a:lstStyle/>
          <a:p>
            <a:pPr algn="r"/>
            <a:fld id="{81D60167-4931-47E6-BA6A-407CBD079E47}" type="slidenum">
              <a:rPr lang="en-US" smtClean="0"/>
              <a:pPr algn="r"/>
              <a:t>60</a:t>
            </a:fld>
            <a:endParaRPr lang="en-US" dirty="0"/>
          </a:p>
        </p:txBody>
      </p:sp>
    </p:spTree>
    <p:extLst>
      <p:ext uri="{BB962C8B-B14F-4D97-AF65-F5344CB8AC3E}">
        <p14:creationId xmlns:p14="http://schemas.microsoft.com/office/powerpoint/2010/main" val="37051807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1052" y="3818602"/>
            <a:ext cx="5913755" cy="369332"/>
          </a:xfrm>
          <a:prstGeom prst="rect">
            <a:avLst/>
          </a:prstGeom>
        </p:spPr>
        <p:txBody>
          <a:bodyPr vert="horz" wrap="square" lIns="0" tIns="0" rIns="0" bIns="0" rtlCol="0">
            <a:spAutoFit/>
          </a:bodyPr>
          <a:lstStyle/>
          <a:p>
            <a:pPr marL="12700">
              <a:lnSpc>
                <a:spcPct val="100000"/>
              </a:lnSpc>
            </a:pPr>
            <a:r>
              <a:rPr sz="2400" b="1" spc="-5" dirty="0">
                <a:solidFill>
                  <a:srgbClr val="FFFFFF"/>
                </a:solidFill>
                <a:latin typeface="Arial"/>
                <a:cs typeface="Arial"/>
              </a:rPr>
              <a:t>Scena</a:t>
            </a:r>
            <a:r>
              <a:rPr sz="2400" b="1" dirty="0">
                <a:solidFill>
                  <a:srgbClr val="FFFFFF"/>
                </a:solidFill>
                <a:latin typeface="Arial"/>
                <a:cs typeface="Arial"/>
              </a:rPr>
              <a:t>ri</a:t>
            </a:r>
            <a:r>
              <a:rPr sz="2400" b="1" spc="-5" dirty="0">
                <a:solidFill>
                  <a:srgbClr val="FFFFFF"/>
                </a:solidFill>
                <a:latin typeface="Arial"/>
                <a:cs typeface="Arial"/>
              </a:rPr>
              <a:t>o</a:t>
            </a:r>
            <a:r>
              <a:rPr sz="2400" b="1" dirty="0">
                <a:solidFill>
                  <a:srgbClr val="FFFFFF"/>
                </a:solidFill>
                <a:latin typeface="Arial"/>
                <a:cs typeface="Arial"/>
              </a:rPr>
              <a:t>:</a:t>
            </a:r>
            <a:r>
              <a:rPr sz="2400" b="1" spc="5" dirty="0">
                <a:solidFill>
                  <a:srgbClr val="FFFFFF"/>
                </a:solidFill>
                <a:latin typeface="Arial"/>
                <a:cs typeface="Arial"/>
              </a:rPr>
              <a:t> </a:t>
            </a:r>
            <a:r>
              <a:rPr lang="en-US" sz="2400" b="1" spc="-5" dirty="0" smtClean="0">
                <a:solidFill>
                  <a:srgbClr val="FFFFFF"/>
                </a:solidFill>
                <a:latin typeface="Arial"/>
                <a:cs typeface="Arial"/>
              </a:rPr>
              <a:t>Reviewing a Modification</a:t>
            </a:r>
            <a:endParaRPr sz="2400" dirty="0">
              <a:latin typeface="Arial"/>
              <a:cs typeface="Arial"/>
            </a:endParaRPr>
          </a:p>
        </p:txBody>
      </p:sp>
    </p:spTree>
    <p:extLst>
      <p:ext uri="{BB962C8B-B14F-4D97-AF65-F5344CB8AC3E}">
        <p14:creationId xmlns:p14="http://schemas.microsoft.com/office/powerpoint/2010/main" val="3334949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40209586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3418"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146415"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Reviewing a Provider Initiated </a:t>
            </a:r>
            <a:r>
              <a:rPr lang="en-US" spc="-5" dirty="0" smtClean="0"/>
              <a:t>Modification</a:t>
            </a:r>
            <a:endParaRPr spc="-5" dirty="0"/>
          </a:p>
        </p:txBody>
      </p:sp>
      <p:sp>
        <p:nvSpPr>
          <p:cNvPr id="4" name="object 4"/>
          <p:cNvSpPr txBox="1"/>
          <p:nvPr/>
        </p:nvSpPr>
        <p:spPr>
          <a:xfrm>
            <a:off x="535761" y="1188506"/>
            <a:ext cx="7998639" cy="2339102"/>
          </a:xfrm>
          <a:prstGeom prst="rect">
            <a:avLst/>
          </a:prstGeom>
        </p:spPr>
        <p:txBody>
          <a:bodyPr vert="horz" wrap="square" lIns="0" tIns="0" rIns="0" bIns="0" rtlCol="0">
            <a:spAutoFit/>
          </a:bodyPr>
          <a:lstStyle/>
          <a:p>
            <a:pPr marL="12700" marR="5080"/>
            <a:r>
              <a:rPr lang="en-US" sz="1400" b="1" spc="-10" dirty="0">
                <a:solidFill>
                  <a:srgbClr val="091D5D"/>
                </a:solidFill>
                <a:latin typeface="Arial"/>
                <a:cs typeface="Arial"/>
              </a:rPr>
              <a:t>D</a:t>
            </a:r>
            <a:r>
              <a:rPr lang="en-US" sz="1400" b="1" spc="-5" dirty="0">
                <a:solidFill>
                  <a:srgbClr val="091D5D"/>
                </a:solidFill>
                <a:latin typeface="Arial"/>
                <a:cs typeface="Arial"/>
              </a:rPr>
              <a:t>esc</a:t>
            </a:r>
            <a:r>
              <a:rPr lang="en-US" sz="1400" b="1" spc="5" dirty="0">
                <a:solidFill>
                  <a:srgbClr val="091D5D"/>
                </a:solidFill>
                <a:latin typeface="Arial"/>
                <a:cs typeface="Arial"/>
              </a:rPr>
              <a:t>ri</a:t>
            </a:r>
            <a:r>
              <a:rPr lang="en-US" sz="1400" b="1" spc="-10" dirty="0">
                <a:solidFill>
                  <a:srgbClr val="091D5D"/>
                </a:solidFill>
                <a:latin typeface="Arial"/>
                <a:cs typeface="Arial"/>
              </a:rPr>
              <a:t>p</a:t>
            </a:r>
            <a:r>
              <a:rPr lang="en-US" sz="1400" b="1" dirty="0">
                <a:solidFill>
                  <a:srgbClr val="091D5D"/>
                </a:solidFill>
                <a:latin typeface="Arial"/>
                <a:cs typeface="Arial"/>
              </a:rPr>
              <a:t>t</a:t>
            </a:r>
            <a:r>
              <a:rPr lang="en-US" sz="1400" b="1" spc="5" dirty="0">
                <a:solidFill>
                  <a:srgbClr val="091D5D"/>
                </a:solidFill>
                <a:latin typeface="Arial"/>
                <a:cs typeface="Arial"/>
              </a:rPr>
              <a:t>i</a:t>
            </a:r>
            <a:r>
              <a:rPr lang="en-US" sz="1400" b="1" spc="-10" dirty="0">
                <a:solidFill>
                  <a:srgbClr val="091D5D"/>
                </a:solidFill>
                <a:latin typeface="Arial"/>
                <a:cs typeface="Arial"/>
              </a:rPr>
              <a:t>on</a:t>
            </a:r>
            <a:r>
              <a:rPr lang="en-US" sz="1400" b="1" dirty="0">
                <a:solidFill>
                  <a:srgbClr val="091D5D"/>
                </a:solidFill>
                <a:latin typeface="Arial"/>
                <a:cs typeface="Arial"/>
              </a:rPr>
              <a:t>:</a:t>
            </a:r>
            <a:r>
              <a:rPr lang="en-US" sz="1400" b="1" spc="-55" dirty="0">
                <a:solidFill>
                  <a:srgbClr val="091D5D"/>
                </a:solidFill>
                <a:latin typeface="Arial"/>
                <a:cs typeface="Arial"/>
              </a:rPr>
              <a:t> </a:t>
            </a:r>
            <a:r>
              <a:rPr lang="en-US" sz="1400" spc="-10" dirty="0">
                <a:solidFill>
                  <a:srgbClr val="091D5D"/>
                </a:solidFill>
                <a:latin typeface="Arial"/>
                <a:cs typeface="Arial"/>
              </a:rPr>
              <a:t>Service Coordinators or Service Coordinator Supervisors review a </a:t>
            </a:r>
            <a:r>
              <a:rPr lang="en-US" sz="1400" spc="-10" dirty="0" smtClean="0">
                <a:solidFill>
                  <a:srgbClr val="091D5D"/>
                </a:solidFill>
                <a:latin typeface="Arial"/>
                <a:cs typeface="Arial"/>
              </a:rPr>
              <a:t>Modification </a:t>
            </a:r>
            <a:r>
              <a:rPr lang="en-US" sz="1400" spc="-10" dirty="0">
                <a:solidFill>
                  <a:srgbClr val="091D5D"/>
                </a:solidFill>
                <a:latin typeface="Arial"/>
                <a:cs typeface="Arial"/>
              </a:rPr>
              <a:t>once a Provider Supervisor has submitted it to DDS for review. A Provider initiated </a:t>
            </a:r>
            <a:r>
              <a:rPr lang="en-US" sz="1400" spc="-10" dirty="0" smtClean="0">
                <a:solidFill>
                  <a:srgbClr val="091D5D"/>
                </a:solidFill>
                <a:latin typeface="Arial"/>
                <a:cs typeface="Arial"/>
              </a:rPr>
              <a:t>Modification </a:t>
            </a:r>
            <a:r>
              <a:rPr lang="en-US" sz="1400" spc="-10" dirty="0">
                <a:solidFill>
                  <a:srgbClr val="091D5D"/>
                </a:solidFill>
                <a:latin typeface="Arial"/>
                <a:cs typeface="Arial"/>
              </a:rPr>
              <a:t>can include any combination of the following elements: Goals, </a:t>
            </a:r>
            <a:r>
              <a:rPr lang="en-US" sz="1400" spc="-10" dirty="0" smtClean="0">
                <a:solidFill>
                  <a:srgbClr val="091D5D"/>
                </a:solidFill>
                <a:latin typeface="Arial"/>
                <a:cs typeface="Arial"/>
              </a:rPr>
              <a:t>Objective and </a:t>
            </a:r>
            <a:r>
              <a:rPr lang="en-US" sz="1400" spc="-10" dirty="0">
                <a:solidFill>
                  <a:srgbClr val="091D5D"/>
                </a:solidFill>
                <a:latin typeface="Arial"/>
                <a:cs typeface="Arial"/>
              </a:rPr>
              <a:t>Support Strategy, Residential Support / </a:t>
            </a:r>
            <a:r>
              <a:rPr lang="en-US" sz="1400" spc="-10" dirty="0" smtClean="0">
                <a:solidFill>
                  <a:srgbClr val="091D5D"/>
                </a:solidFill>
                <a:latin typeface="Arial"/>
                <a:cs typeface="Arial"/>
              </a:rPr>
              <a:t>Behavior Plan / Other</a:t>
            </a:r>
            <a:r>
              <a:rPr lang="en-US" sz="1400" spc="-10" dirty="0">
                <a:solidFill>
                  <a:srgbClr val="091D5D"/>
                </a:solidFill>
                <a:latin typeface="Arial"/>
                <a:cs typeface="Arial"/>
              </a:rPr>
              <a:t>. The Service Coordinator user can accept, disapprove, or request revision to a provider initiated </a:t>
            </a:r>
            <a:r>
              <a:rPr lang="en-US" sz="1400" spc="-10" dirty="0" smtClean="0">
                <a:solidFill>
                  <a:srgbClr val="091D5D"/>
                </a:solidFill>
                <a:latin typeface="Arial"/>
                <a:cs typeface="Arial"/>
              </a:rPr>
              <a:t>Modification.</a:t>
            </a:r>
            <a:endParaRPr sz="1400" dirty="0">
              <a:latin typeface="Times New Roman"/>
              <a:cs typeface="Times New Roman"/>
            </a:endParaRPr>
          </a:p>
          <a:p>
            <a:pPr>
              <a:lnSpc>
                <a:spcPct val="100000"/>
              </a:lnSpc>
              <a:spcBef>
                <a:spcPts val="5"/>
              </a:spcBef>
            </a:pPr>
            <a:endParaRPr sz="1100" dirty="0">
              <a:latin typeface="Times New Roman"/>
              <a:cs typeface="Times New Roman"/>
            </a:endParaRPr>
          </a:p>
          <a:p>
            <a:pPr marL="12700">
              <a:lnSpc>
                <a:spcPct val="100000"/>
              </a:lnSpc>
            </a:pPr>
            <a:r>
              <a:rPr sz="1400" b="1" spc="-10" dirty="0">
                <a:solidFill>
                  <a:srgbClr val="091D5D"/>
                </a:solidFill>
                <a:latin typeface="Arial"/>
                <a:cs typeface="Arial"/>
              </a:rPr>
              <a:t>Ro</a:t>
            </a:r>
            <a:r>
              <a:rPr sz="1400" b="1" spc="5" dirty="0">
                <a:solidFill>
                  <a:srgbClr val="091D5D"/>
                </a:solidFill>
                <a:latin typeface="Arial"/>
                <a:cs typeface="Arial"/>
              </a:rPr>
              <a:t>l</a:t>
            </a:r>
            <a:r>
              <a:rPr sz="1400" b="1" spc="-5" dirty="0">
                <a:solidFill>
                  <a:srgbClr val="091D5D"/>
                </a:solidFill>
                <a:latin typeface="Arial"/>
                <a:cs typeface="Arial"/>
              </a:rPr>
              <a:t>e</a:t>
            </a:r>
            <a:r>
              <a:rPr sz="1400" b="1" dirty="0">
                <a:solidFill>
                  <a:srgbClr val="091D5D"/>
                </a:solidFill>
                <a:latin typeface="Arial"/>
                <a:cs typeface="Arial"/>
              </a:rPr>
              <a:t>s</a:t>
            </a:r>
            <a:r>
              <a:rPr sz="1400" b="1" spc="-20" dirty="0">
                <a:solidFill>
                  <a:srgbClr val="091D5D"/>
                </a:solidFill>
                <a:latin typeface="Arial"/>
                <a:cs typeface="Arial"/>
              </a:rPr>
              <a:t> </a:t>
            </a:r>
            <a:r>
              <a:rPr sz="1400" b="1" spc="-5" dirty="0">
                <a:solidFill>
                  <a:srgbClr val="091D5D"/>
                </a:solidFill>
                <a:latin typeface="Arial"/>
                <a:cs typeface="Arial"/>
              </a:rPr>
              <a:t>a</a:t>
            </a:r>
            <a:r>
              <a:rPr sz="1400" b="1" spc="-10" dirty="0">
                <a:solidFill>
                  <a:srgbClr val="091D5D"/>
                </a:solidFill>
                <a:latin typeface="Arial"/>
                <a:cs typeface="Arial"/>
              </a:rPr>
              <a:t>n</a:t>
            </a:r>
            <a:r>
              <a:rPr sz="1400" b="1" dirty="0">
                <a:solidFill>
                  <a:srgbClr val="091D5D"/>
                </a:solidFill>
                <a:latin typeface="Arial"/>
                <a:cs typeface="Arial"/>
              </a:rPr>
              <a:t>d</a:t>
            </a:r>
            <a:r>
              <a:rPr sz="1400" b="1" spc="-25" dirty="0">
                <a:solidFill>
                  <a:srgbClr val="091D5D"/>
                </a:solidFill>
                <a:latin typeface="Arial"/>
                <a:cs typeface="Arial"/>
              </a:rPr>
              <a:t> </a:t>
            </a:r>
            <a:r>
              <a:rPr sz="1400" b="1" spc="-10" dirty="0">
                <a:solidFill>
                  <a:srgbClr val="091D5D"/>
                </a:solidFill>
                <a:latin typeface="Arial"/>
                <a:cs typeface="Arial"/>
              </a:rPr>
              <a:t>R</a:t>
            </a:r>
            <a:r>
              <a:rPr sz="1400" b="1" spc="-5" dirty="0">
                <a:solidFill>
                  <a:srgbClr val="091D5D"/>
                </a:solidFill>
                <a:latin typeface="Arial"/>
                <a:cs typeface="Arial"/>
              </a:rPr>
              <a:t>es</a:t>
            </a:r>
            <a:r>
              <a:rPr sz="1400" b="1" spc="-10" dirty="0">
                <a:solidFill>
                  <a:srgbClr val="091D5D"/>
                </a:solidFill>
                <a:latin typeface="Arial"/>
                <a:cs typeface="Arial"/>
              </a:rPr>
              <a:t>pon</a:t>
            </a:r>
            <a:r>
              <a:rPr sz="1400" b="1" spc="-5" dirty="0">
                <a:solidFill>
                  <a:srgbClr val="091D5D"/>
                </a:solidFill>
                <a:latin typeface="Arial"/>
                <a:cs typeface="Arial"/>
              </a:rPr>
              <a:t>s</a:t>
            </a:r>
            <a:r>
              <a:rPr sz="1400" b="1" spc="5" dirty="0">
                <a:solidFill>
                  <a:srgbClr val="091D5D"/>
                </a:solidFill>
                <a:latin typeface="Arial"/>
                <a:cs typeface="Arial"/>
              </a:rPr>
              <a:t>i</a:t>
            </a:r>
            <a:r>
              <a:rPr sz="1400" b="1" spc="-10" dirty="0">
                <a:solidFill>
                  <a:srgbClr val="091D5D"/>
                </a:solidFill>
                <a:latin typeface="Arial"/>
                <a:cs typeface="Arial"/>
              </a:rPr>
              <a:t>b</a:t>
            </a:r>
            <a:r>
              <a:rPr sz="1400" b="1" spc="5" dirty="0">
                <a:solidFill>
                  <a:srgbClr val="091D5D"/>
                </a:solidFill>
                <a:latin typeface="Arial"/>
                <a:cs typeface="Arial"/>
              </a:rPr>
              <a:t>il</a:t>
            </a:r>
            <a:r>
              <a:rPr sz="1400" b="1" spc="-10" dirty="0">
                <a:solidFill>
                  <a:srgbClr val="091D5D"/>
                </a:solidFill>
                <a:latin typeface="Arial"/>
                <a:cs typeface="Arial"/>
              </a:rPr>
              <a:t>i</a:t>
            </a:r>
            <a:r>
              <a:rPr sz="1400" b="1" dirty="0">
                <a:solidFill>
                  <a:srgbClr val="091D5D"/>
                </a:solidFill>
                <a:latin typeface="Arial"/>
                <a:cs typeface="Arial"/>
              </a:rPr>
              <a:t>t</a:t>
            </a:r>
            <a:r>
              <a:rPr sz="1400" b="1" spc="-10" dirty="0">
                <a:solidFill>
                  <a:srgbClr val="091D5D"/>
                </a:solidFill>
                <a:latin typeface="Arial"/>
                <a:cs typeface="Arial"/>
              </a:rPr>
              <a:t>i</a:t>
            </a:r>
            <a:r>
              <a:rPr sz="1400" b="1" spc="-5" dirty="0">
                <a:solidFill>
                  <a:srgbClr val="091D5D"/>
                </a:solidFill>
                <a:latin typeface="Arial"/>
                <a:cs typeface="Arial"/>
              </a:rPr>
              <a:t>e</a:t>
            </a:r>
            <a:r>
              <a:rPr sz="1400" b="1" spc="-15" dirty="0">
                <a:solidFill>
                  <a:srgbClr val="091D5D"/>
                </a:solidFill>
                <a:latin typeface="Arial"/>
                <a:cs typeface="Arial"/>
              </a:rPr>
              <a:t>s</a:t>
            </a:r>
            <a:r>
              <a:rPr sz="1400" b="1" dirty="0">
                <a:solidFill>
                  <a:srgbClr val="091D5D"/>
                </a:solidFill>
                <a:latin typeface="Arial"/>
                <a:cs typeface="Arial"/>
              </a:rPr>
              <a:t>:</a:t>
            </a:r>
            <a:endParaRPr sz="1400" dirty="0">
              <a:latin typeface="Arial"/>
              <a:cs typeface="Arial"/>
            </a:endParaRPr>
          </a:p>
          <a:p>
            <a:pPr marL="299085" indent="-286385">
              <a:lnSpc>
                <a:spcPct val="100000"/>
              </a:lnSpc>
              <a:spcBef>
                <a:spcPts val="595"/>
              </a:spcBef>
              <a:buClr>
                <a:srgbClr val="091D5D"/>
              </a:buClr>
              <a:buFont typeface="Arial"/>
              <a:buChar char="•"/>
              <a:tabLst>
                <a:tab pos="299720" algn="l"/>
              </a:tabLst>
            </a:pPr>
            <a:r>
              <a:rPr sz="1400" b="1" spc="-5" dirty="0">
                <a:solidFill>
                  <a:srgbClr val="091D5D"/>
                </a:solidFill>
                <a:latin typeface="Arial"/>
                <a:cs typeface="Arial"/>
              </a:rPr>
              <a:t>Se</a:t>
            </a:r>
            <a:r>
              <a:rPr sz="1400" b="1" spc="5" dirty="0">
                <a:solidFill>
                  <a:srgbClr val="091D5D"/>
                </a:solidFill>
                <a:latin typeface="Arial"/>
                <a:cs typeface="Arial"/>
              </a:rPr>
              <a:t>r</a:t>
            </a:r>
            <a:r>
              <a:rPr sz="1400" b="1" spc="-15" dirty="0">
                <a:solidFill>
                  <a:srgbClr val="091D5D"/>
                </a:solidFill>
                <a:latin typeface="Arial"/>
                <a:cs typeface="Arial"/>
              </a:rPr>
              <a:t>v</a:t>
            </a:r>
            <a:r>
              <a:rPr sz="1400" b="1" spc="5" dirty="0">
                <a:solidFill>
                  <a:srgbClr val="091D5D"/>
                </a:solidFill>
                <a:latin typeface="Arial"/>
                <a:cs typeface="Arial"/>
              </a:rPr>
              <a:t>i</a:t>
            </a:r>
            <a:r>
              <a:rPr sz="1400" b="1" spc="-5" dirty="0">
                <a:solidFill>
                  <a:srgbClr val="091D5D"/>
                </a:solidFill>
                <a:latin typeface="Arial"/>
                <a:cs typeface="Arial"/>
              </a:rPr>
              <a:t>c</a:t>
            </a:r>
            <a:r>
              <a:rPr sz="1400" b="1" dirty="0">
                <a:solidFill>
                  <a:srgbClr val="091D5D"/>
                </a:solidFill>
                <a:latin typeface="Arial"/>
                <a:cs typeface="Arial"/>
              </a:rPr>
              <a:t>e</a:t>
            </a:r>
            <a:r>
              <a:rPr sz="1400" b="1" spc="-20" dirty="0">
                <a:solidFill>
                  <a:srgbClr val="091D5D"/>
                </a:solidFill>
                <a:latin typeface="Arial"/>
                <a:cs typeface="Arial"/>
              </a:rPr>
              <a:t> </a:t>
            </a:r>
            <a:r>
              <a:rPr sz="1400" b="1" spc="-10" dirty="0">
                <a:solidFill>
                  <a:srgbClr val="091D5D"/>
                </a:solidFill>
                <a:latin typeface="Arial"/>
                <a:cs typeface="Arial"/>
              </a:rPr>
              <a:t>Coo</a:t>
            </a:r>
            <a:r>
              <a:rPr sz="1400" b="1" spc="5" dirty="0">
                <a:solidFill>
                  <a:srgbClr val="091D5D"/>
                </a:solidFill>
                <a:latin typeface="Arial"/>
                <a:cs typeface="Arial"/>
              </a:rPr>
              <a:t>r</a:t>
            </a:r>
            <a:r>
              <a:rPr sz="1400" b="1" spc="-10" dirty="0">
                <a:solidFill>
                  <a:srgbClr val="091D5D"/>
                </a:solidFill>
                <a:latin typeface="Arial"/>
                <a:cs typeface="Arial"/>
              </a:rPr>
              <a:t>d</a:t>
            </a:r>
            <a:r>
              <a:rPr sz="1400" b="1" spc="5" dirty="0">
                <a:solidFill>
                  <a:srgbClr val="091D5D"/>
                </a:solidFill>
                <a:latin typeface="Arial"/>
                <a:cs typeface="Arial"/>
              </a:rPr>
              <a:t>i</a:t>
            </a:r>
            <a:r>
              <a:rPr sz="1400" b="1" spc="-10" dirty="0">
                <a:solidFill>
                  <a:srgbClr val="091D5D"/>
                </a:solidFill>
                <a:latin typeface="Arial"/>
                <a:cs typeface="Arial"/>
              </a:rPr>
              <a:t>n</a:t>
            </a:r>
            <a:r>
              <a:rPr sz="1400" b="1" spc="-5" dirty="0">
                <a:solidFill>
                  <a:srgbClr val="091D5D"/>
                </a:solidFill>
                <a:latin typeface="Arial"/>
                <a:cs typeface="Arial"/>
              </a:rPr>
              <a:t>a</a:t>
            </a:r>
            <a:r>
              <a:rPr sz="1400" b="1" dirty="0">
                <a:solidFill>
                  <a:srgbClr val="091D5D"/>
                </a:solidFill>
                <a:latin typeface="Arial"/>
                <a:cs typeface="Arial"/>
              </a:rPr>
              <a:t>t</a:t>
            </a:r>
            <a:r>
              <a:rPr sz="1400" b="1" spc="-10" dirty="0">
                <a:solidFill>
                  <a:srgbClr val="091D5D"/>
                </a:solidFill>
                <a:latin typeface="Arial"/>
                <a:cs typeface="Arial"/>
              </a:rPr>
              <a:t>o</a:t>
            </a:r>
            <a:r>
              <a:rPr sz="1400" b="1" spc="5" dirty="0">
                <a:solidFill>
                  <a:srgbClr val="091D5D"/>
                </a:solidFill>
                <a:latin typeface="Arial"/>
                <a:cs typeface="Arial"/>
              </a:rPr>
              <a:t>r</a:t>
            </a:r>
            <a:r>
              <a:rPr sz="1400" b="1" spc="-5" dirty="0">
                <a:solidFill>
                  <a:srgbClr val="091D5D"/>
                </a:solidFill>
                <a:latin typeface="Arial"/>
                <a:cs typeface="Arial"/>
              </a:rPr>
              <a:t>s</a:t>
            </a:r>
            <a:r>
              <a:rPr sz="1400" b="1" dirty="0">
                <a:solidFill>
                  <a:srgbClr val="091D5D"/>
                </a:solidFill>
                <a:latin typeface="Arial"/>
                <a:cs typeface="Arial"/>
              </a:rPr>
              <a:t>:</a:t>
            </a:r>
            <a:r>
              <a:rPr sz="1400" b="1" spc="-45" dirty="0">
                <a:solidFill>
                  <a:srgbClr val="091D5D"/>
                </a:solidFill>
                <a:latin typeface="Arial"/>
                <a:cs typeface="Arial"/>
              </a:rPr>
              <a:t> </a:t>
            </a:r>
            <a:r>
              <a:rPr lang="en-US" sz="1400" spc="-5" dirty="0" smtClean="0">
                <a:solidFill>
                  <a:srgbClr val="091D5D"/>
                </a:solidFill>
                <a:latin typeface="Arial"/>
                <a:cs typeface="Arial"/>
              </a:rPr>
              <a:t>Review a Modification, Accept, Request Revision,, Disapprove</a:t>
            </a:r>
            <a:endParaRPr sz="1400" dirty="0">
              <a:latin typeface="Arial"/>
              <a:cs typeface="Arial"/>
            </a:endParaRPr>
          </a:p>
          <a:p>
            <a:pPr marL="299085" indent="-286385">
              <a:lnSpc>
                <a:spcPct val="100000"/>
              </a:lnSpc>
              <a:spcBef>
                <a:spcPts val="595"/>
              </a:spcBef>
              <a:buClr>
                <a:srgbClr val="091D5D"/>
              </a:buClr>
              <a:buFont typeface="Arial"/>
              <a:buChar char="•"/>
              <a:tabLst>
                <a:tab pos="299720" algn="l"/>
              </a:tabLst>
            </a:pPr>
            <a:r>
              <a:rPr sz="1400" b="1" spc="-5" dirty="0">
                <a:solidFill>
                  <a:srgbClr val="091D5D"/>
                </a:solidFill>
                <a:latin typeface="Arial"/>
                <a:cs typeface="Arial"/>
              </a:rPr>
              <a:t>Se</a:t>
            </a:r>
            <a:r>
              <a:rPr sz="1400" b="1" spc="5" dirty="0">
                <a:solidFill>
                  <a:srgbClr val="091D5D"/>
                </a:solidFill>
                <a:latin typeface="Arial"/>
                <a:cs typeface="Arial"/>
              </a:rPr>
              <a:t>r</a:t>
            </a:r>
            <a:r>
              <a:rPr sz="1400" b="1" spc="-15" dirty="0">
                <a:solidFill>
                  <a:srgbClr val="091D5D"/>
                </a:solidFill>
                <a:latin typeface="Arial"/>
                <a:cs typeface="Arial"/>
              </a:rPr>
              <a:t>v</a:t>
            </a:r>
            <a:r>
              <a:rPr sz="1400" b="1" spc="5" dirty="0">
                <a:solidFill>
                  <a:srgbClr val="091D5D"/>
                </a:solidFill>
                <a:latin typeface="Arial"/>
                <a:cs typeface="Arial"/>
              </a:rPr>
              <a:t>i</a:t>
            </a:r>
            <a:r>
              <a:rPr sz="1400" b="1" spc="-5" dirty="0">
                <a:solidFill>
                  <a:srgbClr val="091D5D"/>
                </a:solidFill>
                <a:latin typeface="Arial"/>
                <a:cs typeface="Arial"/>
              </a:rPr>
              <a:t>c</a:t>
            </a:r>
            <a:r>
              <a:rPr sz="1400" b="1" dirty="0">
                <a:solidFill>
                  <a:srgbClr val="091D5D"/>
                </a:solidFill>
                <a:latin typeface="Arial"/>
                <a:cs typeface="Arial"/>
              </a:rPr>
              <a:t>e</a:t>
            </a:r>
            <a:r>
              <a:rPr sz="1400" b="1" spc="-20" dirty="0">
                <a:solidFill>
                  <a:srgbClr val="091D5D"/>
                </a:solidFill>
                <a:latin typeface="Arial"/>
                <a:cs typeface="Arial"/>
              </a:rPr>
              <a:t> </a:t>
            </a:r>
            <a:r>
              <a:rPr sz="1400" b="1" spc="-10" dirty="0">
                <a:solidFill>
                  <a:srgbClr val="091D5D"/>
                </a:solidFill>
                <a:latin typeface="Arial"/>
                <a:cs typeface="Arial"/>
              </a:rPr>
              <a:t>Coo</a:t>
            </a:r>
            <a:r>
              <a:rPr sz="1400" b="1" spc="5" dirty="0">
                <a:solidFill>
                  <a:srgbClr val="091D5D"/>
                </a:solidFill>
                <a:latin typeface="Arial"/>
                <a:cs typeface="Arial"/>
              </a:rPr>
              <a:t>r</a:t>
            </a:r>
            <a:r>
              <a:rPr sz="1400" b="1" spc="-10" dirty="0">
                <a:solidFill>
                  <a:srgbClr val="091D5D"/>
                </a:solidFill>
                <a:latin typeface="Arial"/>
                <a:cs typeface="Arial"/>
              </a:rPr>
              <a:t>d</a:t>
            </a:r>
            <a:r>
              <a:rPr sz="1400" b="1" spc="5" dirty="0">
                <a:solidFill>
                  <a:srgbClr val="091D5D"/>
                </a:solidFill>
                <a:latin typeface="Arial"/>
                <a:cs typeface="Arial"/>
              </a:rPr>
              <a:t>i</a:t>
            </a:r>
            <a:r>
              <a:rPr sz="1400" b="1" spc="-10" dirty="0">
                <a:solidFill>
                  <a:srgbClr val="091D5D"/>
                </a:solidFill>
                <a:latin typeface="Arial"/>
                <a:cs typeface="Arial"/>
              </a:rPr>
              <a:t>n</a:t>
            </a:r>
            <a:r>
              <a:rPr sz="1400" b="1" spc="-5" dirty="0">
                <a:solidFill>
                  <a:srgbClr val="091D5D"/>
                </a:solidFill>
                <a:latin typeface="Arial"/>
                <a:cs typeface="Arial"/>
              </a:rPr>
              <a:t>a</a:t>
            </a:r>
            <a:r>
              <a:rPr sz="1400" b="1" dirty="0">
                <a:solidFill>
                  <a:srgbClr val="091D5D"/>
                </a:solidFill>
                <a:latin typeface="Arial"/>
                <a:cs typeface="Arial"/>
              </a:rPr>
              <a:t>t</a:t>
            </a:r>
            <a:r>
              <a:rPr sz="1400" b="1" spc="-10" dirty="0">
                <a:solidFill>
                  <a:srgbClr val="091D5D"/>
                </a:solidFill>
                <a:latin typeface="Arial"/>
                <a:cs typeface="Arial"/>
              </a:rPr>
              <a:t>o</a:t>
            </a:r>
            <a:r>
              <a:rPr sz="1400" b="1" dirty="0">
                <a:solidFill>
                  <a:srgbClr val="091D5D"/>
                </a:solidFill>
                <a:latin typeface="Arial"/>
                <a:cs typeface="Arial"/>
              </a:rPr>
              <a:t>r</a:t>
            </a:r>
            <a:r>
              <a:rPr sz="1400" b="1" spc="-25" dirty="0">
                <a:solidFill>
                  <a:srgbClr val="091D5D"/>
                </a:solidFill>
                <a:latin typeface="Arial"/>
                <a:cs typeface="Arial"/>
              </a:rPr>
              <a:t> </a:t>
            </a:r>
            <a:r>
              <a:rPr sz="1400" b="1" spc="-5" dirty="0">
                <a:solidFill>
                  <a:srgbClr val="091D5D"/>
                </a:solidFill>
                <a:latin typeface="Arial"/>
                <a:cs typeface="Arial"/>
              </a:rPr>
              <a:t>S</a:t>
            </a:r>
            <a:r>
              <a:rPr sz="1400" b="1" spc="-10" dirty="0">
                <a:solidFill>
                  <a:srgbClr val="091D5D"/>
                </a:solidFill>
                <a:latin typeface="Arial"/>
                <a:cs typeface="Arial"/>
              </a:rPr>
              <a:t>up</a:t>
            </a:r>
            <a:r>
              <a:rPr sz="1400" b="1" spc="-5" dirty="0">
                <a:solidFill>
                  <a:srgbClr val="091D5D"/>
                </a:solidFill>
                <a:latin typeface="Arial"/>
                <a:cs typeface="Arial"/>
              </a:rPr>
              <a:t>e</a:t>
            </a:r>
            <a:r>
              <a:rPr sz="1400" b="1" spc="5" dirty="0">
                <a:solidFill>
                  <a:srgbClr val="091D5D"/>
                </a:solidFill>
                <a:latin typeface="Arial"/>
                <a:cs typeface="Arial"/>
              </a:rPr>
              <a:t>r</a:t>
            </a:r>
            <a:r>
              <a:rPr sz="1400" b="1" spc="-15" dirty="0">
                <a:solidFill>
                  <a:srgbClr val="091D5D"/>
                </a:solidFill>
                <a:latin typeface="Arial"/>
                <a:cs typeface="Arial"/>
              </a:rPr>
              <a:t>v</a:t>
            </a:r>
            <a:r>
              <a:rPr sz="1400" b="1" spc="5" dirty="0">
                <a:solidFill>
                  <a:srgbClr val="091D5D"/>
                </a:solidFill>
                <a:latin typeface="Arial"/>
                <a:cs typeface="Arial"/>
              </a:rPr>
              <a:t>i</a:t>
            </a:r>
            <a:r>
              <a:rPr sz="1400" b="1" spc="-5" dirty="0">
                <a:solidFill>
                  <a:srgbClr val="091D5D"/>
                </a:solidFill>
                <a:latin typeface="Arial"/>
                <a:cs typeface="Arial"/>
              </a:rPr>
              <a:t>s</a:t>
            </a:r>
            <a:r>
              <a:rPr sz="1400" b="1" spc="-10" dirty="0">
                <a:solidFill>
                  <a:srgbClr val="091D5D"/>
                </a:solidFill>
                <a:latin typeface="Arial"/>
                <a:cs typeface="Arial"/>
              </a:rPr>
              <a:t>o</a:t>
            </a:r>
            <a:r>
              <a:rPr sz="1400" b="1" spc="5" dirty="0">
                <a:solidFill>
                  <a:srgbClr val="091D5D"/>
                </a:solidFill>
                <a:latin typeface="Arial"/>
                <a:cs typeface="Arial"/>
              </a:rPr>
              <a:t>r</a:t>
            </a:r>
            <a:r>
              <a:rPr sz="1400" b="1" spc="-5" dirty="0">
                <a:solidFill>
                  <a:srgbClr val="091D5D"/>
                </a:solidFill>
                <a:latin typeface="Arial"/>
                <a:cs typeface="Arial"/>
              </a:rPr>
              <a:t>s</a:t>
            </a:r>
            <a:r>
              <a:rPr sz="1400" b="1" dirty="0">
                <a:solidFill>
                  <a:srgbClr val="091D5D"/>
                </a:solidFill>
                <a:latin typeface="Arial"/>
                <a:cs typeface="Arial"/>
              </a:rPr>
              <a:t>:</a:t>
            </a:r>
            <a:r>
              <a:rPr sz="1400" b="1" spc="-30" dirty="0">
                <a:solidFill>
                  <a:srgbClr val="091D5D"/>
                </a:solidFill>
                <a:latin typeface="Arial"/>
                <a:cs typeface="Arial"/>
              </a:rPr>
              <a:t> </a:t>
            </a:r>
            <a:r>
              <a:rPr lang="en-US" sz="1400" spc="-5" dirty="0">
                <a:solidFill>
                  <a:srgbClr val="091D5D"/>
                </a:solidFill>
                <a:latin typeface="Arial"/>
                <a:cs typeface="Arial"/>
              </a:rPr>
              <a:t>Review a </a:t>
            </a:r>
            <a:r>
              <a:rPr lang="en-US" sz="1400" spc="-5" dirty="0" smtClean="0">
                <a:solidFill>
                  <a:srgbClr val="091D5D"/>
                </a:solidFill>
                <a:latin typeface="Arial"/>
                <a:cs typeface="Arial"/>
              </a:rPr>
              <a:t>Modification, Accept, Request Revision, Disapprove</a:t>
            </a:r>
            <a:endParaRPr lang="en-US" sz="1400" b="1" spc="-30" dirty="0" smtClean="0">
              <a:solidFill>
                <a:srgbClr val="091D5D"/>
              </a:solidFill>
              <a:latin typeface="Arial"/>
              <a:cs typeface="Arial"/>
            </a:endParaRPr>
          </a:p>
          <a:p>
            <a:pPr marL="299085" indent="-286385">
              <a:lnSpc>
                <a:spcPct val="100000"/>
              </a:lnSpc>
              <a:spcBef>
                <a:spcPts val="595"/>
              </a:spcBef>
              <a:buClr>
                <a:srgbClr val="091D5D"/>
              </a:buClr>
              <a:buFont typeface="Arial"/>
              <a:buChar char="•"/>
              <a:tabLst>
                <a:tab pos="299720" algn="l"/>
              </a:tabLst>
            </a:pPr>
            <a:r>
              <a:rPr lang="en-US" sz="1400" b="1" spc="-5" dirty="0">
                <a:solidFill>
                  <a:srgbClr val="091D5D"/>
                </a:solidFill>
                <a:latin typeface="Arial"/>
                <a:cs typeface="Arial"/>
              </a:rPr>
              <a:t>Area Office Director: </a:t>
            </a:r>
            <a:r>
              <a:rPr lang="en-US" sz="1400" spc="-5" dirty="0">
                <a:solidFill>
                  <a:srgbClr val="091D5D"/>
                </a:solidFill>
                <a:latin typeface="Arial"/>
                <a:cs typeface="Arial"/>
              </a:rPr>
              <a:t>Review a </a:t>
            </a:r>
            <a:r>
              <a:rPr lang="en-US" sz="1400" spc="-5" dirty="0" smtClean="0">
                <a:solidFill>
                  <a:srgbClr val="091D5D"/>
                </a:solidFill>
                <a:latin typeface="Arial"/>
                <a:cs typeface="Arial"/>
              </a:rPr>
              <a:t>Modification, Approve, Disapprove</a:t>
            </a:r>
            <a:endParaRPr lang="en-US" sz="1400" b="1" dirty="0">
              <a:latin typeface="Arial"/>
              <a:cs typeface="Arial"/>
            </a:endParaRPr>
          </a:p>
        </p:txBody>
      </p:sp>
      <p:sp>
        <p:nvSpPr>
          <p:cNvPr id="8" name="Slide Number Placeholder 7"/>
          <p:cNvSpPr>
            <a:spLocks noGrp="1"/>
          </p:cNvSpPr>
          <p:nvPr>
            <p:ph type="sldNum" sz="quarter" idx="4"/>
          </p:nvPr>
        </p:nvSpPr>
        <p:spPr/>
        <p:txBody>
          <a:bodyPr/>
          <a:lstStyle/>
          <a:p>
            <a:pPr algn="r"/>
            <a:fld id="{93CA38EC-34E5-412A-90B1-E05B44BCB646}" type="slidenum">
              <a:rPr lang="en-US" smtClean="0"/>
              <a:pPr algn="r"/>
              <a:t>62</a:t>
            </a:fld>
            <a:endParaRPr lang="en-US" dirty="0"/>
          </a:p>
        </p:txBody>
      </p:sp>
      <p:pic>
        <p:nvPicPr>
          <p:cNvPr id="9" name="Picture 8"/>
          <p:cNvPicPr>
            <a:picLocks noChangeAspect="1"/>
          </p:cNvPicPr>
          <p:nvPr/>
        </p:nvPicPr>
        <p:blipFill>
          <a:blip r:embed="rId7"/>
          <a:stretch>
            <a:fillRect/>
          </a:stretch>
        </p:blipFill>
        <p:spPr>
          <a:xfrm>
            <a:off x="426361" y="3810000"/>
            <a:ext cx="8291279" cy="2845106"/>
          </a:xfrm>
          <a:prstGeom prst="rect">
            <a:avLst/>
          </a:prstGeom>
        </p:spPr>
      </p:pic>
    </p:spTree>
    <p:extLst>
      <p:ext uri="{BB962C8B-B14F-4D97-AF65-F5344CB8AC3E}">
        <p14:creationId xmlns:p14="http://schemas.microsoft.com/office/powerpoint/2010/main" val="527317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35125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8794"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268290" name="Picture 2" descr="C:\Users\ZZIMME~1\AppData\Local\Temp\SNAGHTML49cfdf.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962401"/>
            <a:ext cx="8686800" cy="24024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6" name="object 6"/>
          <p:cNvSpPr txBox="1"/>
          <p:nvPr/>
        </p:nvSpPr>
        <p:spPr>
          <a:xfrm>
            <a:off x="535940" y="2057400"/>
            <a:ext cx="7242175" cy="1615827"/>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smtClean="0">
                <a:solidFill>
                  <a:srgbClr val="091D5D"/>
                </a:solidFill>
                <a:latin typeface="Arial"/>
                <a:cs typeface="Arial"/>
              </a:rPr>
              <a:t>1</a:t>
            </a:r>
            <a:r>
              <a:rPr sz="1400" b="1" dirty="0" smtClean="0">
                <a:solidFill>
                  <a:srgbClr val="091D5D"/>
                </a:solidFill>
                <a:latin typeface="Arial"/>
                <a:cs typeface="Arial"/>
              </a:rPr>
              <a:t>:</a:t>
            </a:r>
            <a:r>
              <a:rPr sz="1400" b="1" spc="-5" dirty="0" smtClean="0">
                <a:solidFill>
                  <a:srgbClr val="091D5D"/>
                </a:solidFill>
                <a:latin typeface="Arial"/>
                <a:cs typeface="Arial"/>
              </a:rPr>
              <a:t> </a:t>
            </a:r>
            <a:r>
              <a:rPr lang="en-US" sz="1400" b="1" spc="-5" dirty="0" smtClean="0">
                <a:solidFill>
                  <a:srgbClr val="091D5D"/>
                </a:solidFill>
                <a:latin typeface="Arial"/>
                <a:cs typeface="Arial"/>
              </a:rPr>
              <a:t>Service Coordinator Receives </a:t>
            </a:r>
            <a:r>
              <a:rPr lang="en-US" sz="1400" b="1" spc="-5" dirty="0">
                <a:solidFill>
                  <a:srgbClr val="091D5D"/>
                </a:solidFill>
                <a:latin typeface="Arial"/>
                <a:cs typeface="Arial"/>
              </a:rPr>
              <a:t>Submission </a:t>
            </a:r>
            <a:r>
              <a:rPr lang="en-US" sz="1400" b="1" spc="-5" dirty="0" smtClean="0">
                <a:solidFill>
                  <a:srgbClr val="091D5D"/>
                </a:solidFill>
                <a:latin typeface="Arial"/>
                <a:cs typeface="Arial"/>
              </a:rPr>
              <a:t>Alert</a:t>
            </a:r>
            <a:endParaRPr lang="en-US" sz="1400" b="1" spc="-5" dirty="0">
              <a:solidFill>
                <a:srgbClr val="091D5D"/>
              </a:solidFill>
              <a:latin typeface="Arial"/>
              <a:cs typeface="Arial"/>
            </a:endParaRPr>
          </a:p>
          <a:p>
            <a:pPr marL="12700">
              <a:lnSpc>
                <a:spcPct val="100000"/>
              </a:lnSpc>
            </a:pPr>
            <a:endParaRPr lang="en-US" sz="12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Service </a:t>
            </a:r>
            <a:r>
              <a:rPr lang="en-US" sz="1400" dirty="0">
                <a:solidFill>
                  <a:srgbClr val="091D5D"/>
                </a:solidFill>
                <a:latin typeface="Arial"/>
                <a:cs typeface="Arial"/>
              </a:rPr>
              <a:t>Coordinators will receive an alert indicating that </a:t>
            </a:r>
            <a:r>
              <a:rPr lang="en-US" sz="1400" dirty="0" smtClean="0">
                <a:solidFill>
                  <a:srgbClr val="091D5D"/>
                </a:solidFill>
                <a:latin typeface="Arial"/>
                <a:cs typeface="Arial"/>
              </a:rPr>
              <a:t>Modifications </a:t>
            </a:r>
            <a:r>
              <a:rPr lang="en-US" sz="1400" dirty="0">
                <a:solidFill>
                  <a:srgbClr val="091D5D"/>
                </a:solidFill>
                <a:latin typeface="Arial"/>
                <a:cs typeface="Arial"/>
              </a:rPr>
              <a:t>have been submitted by Provider agencies. </a:t>
            </a:r>
            <a:endParaRPr lang="en-US" sz="1400" dirty="0" smtClean="0">
              <a:solidFill>
                <a:srgbClr val="091D5D"/>
              </a:solidFill>
              <a:latin typeface="Arial"/>
              <a:cs typeface="Arial"/>
            </a:endParaRPr>
          </a:p>
          <a:p>
            <a:pPr>
              <a:lnSpc>
                <a:spcPct val="100000"/>
              </a:lnSpc>
            </a:pPr>
            <a:endParaRPr lang="en-US" sz="800" dirty="0">
              <a:solidFill>
                <a:srgbClr val="091D5D"/>
              </a:solidFill>
              <a:latin typeface="Arial"/>
              <a:cs typeface="Arial"/>
            </a:endParaRPr>
          </a:p>
          <a:p>
            <a:pPr>
              <a:lnSpc>
                <a:spcPct val="100000"/>
              </a:lnSpc>
            </a:pPr>
            <a:r>
              <a:rPr lang="en-US" sz="1400" dirty="0" smtClean="0">
                <a:solidFill>
                  <a:srgbClr val="091D5D"/>
                </a:solidFill>
                <a:latin typeface="Arial"/>
                <a:cs typeface="Arial"/>
              </a:rPr>
              <a:t>On the Alert Switchboard</a:t>
            </a:r>
            <a:r>
              <a:rPr lang="en-US" sz="1400" dirty="0">
                <a:solidFill>
                  <a:srgbClr val="091D5D"/>
                </a:solidFill>
                <a:latin typeface="Arial"/>
                <a:cs typeface="Arial"/>
              </a:rPr>
              <a:t>, click the </a:t>
            </a:r>
            <a:r>
              <a:rPr lang="en-US" sz="1400" dirty="0" smtClean="0">
                <a:solidFill>
                  <a:srgbClr val="091D5D"/>
                </a:solidFill>
                <a:latin typeface="Arial"/>
                <a:cs typeface="Arial"/>
              </a:rPr>
              <a:t>“Modification </a:t>
            </a:r>
            <a:r>
              <a:rPr lang="en-US" sz="1400" dirty="0">
                <a:solidFill>
                  <a:srgbClr val="091D5D"/>
                </a:solidFill>
                <a:latin typeface="Arial"/>
                <a:cs typeface="Arial"/>
              </a:rPr>
              <a:t>submitted by” </a:t>
            </a:r>
            <a:r>
              <a:rPr lang="en-US" sz="1400" dirty="0" smtClean="0">
                <a:solidFill>
                  <a:srgbClr val="091D5D"/>
                </a:solidFill>
                <a:latin typeface="Arial"/>
                <a:cs typeface="Arial"/>
              </a:rPr>
              <a:t>link.</a:t>
            </a:r>
            <a:endParaRPr lang="en-US" sz="1400" dirty="0">
              <a:solidFill>
                <a:srgbClr val="091D5D"/>
              </a:solidFill>
              <a:latin typeface="Arial"/>
              <a:cs typeface="Arial"/>
            </a:endParaRPr>
          </a:p>
          <a:p>
            <a:pPr>
              <a:lnSpc>
                <a:spcPct val="100000"/>
              </a:lnSpc>
            </a:pPr>
            <a:endParaRPr lang="en-US" sz="1200" dirty="0">
              <a:solidFill>
                <a:srgbClr val="091D5D"/>
              </a:solidFill>
              <a:latin typeface="Arial"/>
              <a:cs typeface="Arial"/>
            </a:endParaRPr>
          </a:p>
          <a:p>
            <a:pPr marL="12700" marR="5080">
              <a:lnSpc>
                <a:spcPct val="100000"/>
              </a:lnSpc>
              <a:spcBef>
                <a:spcPts val="605"/>
              </a:spcBef>
            </a:pPr>
            <a:endParaRPr sz="1200" dirty="0" smtClean="0">
              <a:latin typeface="Arial"/>
              <a:cs typeface="Arial"/>
            </a:endParaRPr>
          </a:p>
        </p:txBody>
      </p:sp>
      <p:sp>
        <p:nvSpPr>
          <p:cNvPr id="4" name="Slide Number Placeholder 3"/>
          <p:cNvSpPr>
            <a:spLocks noGrp="1"/>
          </p:cNvSpPr>
          <p:nvPr>
            <p:ph type="sldNum" sz="quarter" idx="4"/>
          </p:nvPr>
        </p:nvSpPr>
        <p:spPr/>
        <p:txBody>
          <a:bodyPr/>
          <a:lstStyle/>
          <a:p>
            <a:pPr algn="r"/>
            <a:fld id="{93CA38EC-34E5-412A-90B1-E05B44BCB646}" type="slidenum">
              <a:rPr lang="en-US" smtClean="0"/>
              <a:pPr algn="r"/>
              <a:t>63</a:t>
            </a:fld>
            <a:endParaRPr lang="en-US" dirty="0"/>
          </a:p>
        </p:txBody>
      </p:sp>
      <p:sp>
        <p:nvSpPr>
          <p:cNvPr id="35" name="object 3"/>
          <p:cNvSpPr txBox="1">
            <a:spLocks noGrp="1"/>
          </p:cNvSpPr>
          <p:nvPr>
            <p:ph type="title"/>
          </p:nvPr>
        </p:nvSpPr>
        <p:spPr>
          <a:xfrm>
            <a:off x="540385" y="280066"/>
            <a:ext cx="8146415"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Reviewing a Provider Initiated </a:t>
            </a:r>
            <a:r>
              <a:rPr lang="en-US" spc="-5" dirty="0" smtClean="0"/>
              <a:t>Modification</a:t>
            </a:r>
            <a:endParaRPr spc="-5" dirty="0"/>
          </a:p>
        </p:txBody>
      </p:sp>
      <p:grpSp>
        <p:nvGrpSpPr>
          <p:cNvPr id="32" name="Group 31"/>
          <p:cNvGrpSpPr/>
          <p:nvPr/>
        </p:nvGrpSpPr>
        <p:grpSpPr>
          <a:xfrm>
            <a:off x="1459934" y="1025525"/>
            <a:ext cx="6224132" cy="879475"/>
            <a:chOff x="1991094" y="1143000"/>
            <a:chExt cx="6224132" cy="879475"/>
          </a:xfrm>
        </p:grpSpPr>
        <p:grpSp>
          <p:nvGrpSpPr>
            <p:cNvPr id="33" name="Group 32"/>
            <p:cNvGrpSpPr/>
            <p:nvPr/>
          </p:nvGrpSpPr>
          <p:grpSpPr>
            <a:xfrm>
              <a:off x="1991094" y="1143000"/>
              <a:ext cx="912766" cy="879475"/>
              <a:chOff x="2971800" y="1143000"/>
              <a:chExt cx="990600" cy="879475"/>
            </a:xfrm>
            <a:noFill/>
          </p:grpSpPr>
          <p:sp>
            <p:nvSpPr>
              <p:cNvPr id="61"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62"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1</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SC</a:t>
                </a:r>
              </a:p>
              <a:p>
                <a:pPr algn="ctr">
                  <a:lnSpc>
                    <a:spcPct val="100000"/>
                  </a:lnSpc>
                </a:pPr>
                <a:r>
                  <a:rPr lang="en-US" sz="1000" spc="-15" dirty="0" smtClean="0">
                    <a:solidFill>
                      <a:srgbClr val="1F497D"/>
                    </a:solidFill>
                    <a:latin typeface="Arial"/>
                    <a:cs typeface="Arial"/>
                  </a:rPr>
                  <a:t>Receives Submission Alert</a:t>
                </a:r>
              </a:p>
            </p:txBody>
          </p:sp>
        </p:grpSp>
        <p:grpSp>
          <p:nvGrpSpPr>
            <p:cNvPr id="34" name="Group 33"/>
            <p:cNvGrpSpPr/>
            <p:nvPr/>
          </p:nvGrpSpPr>
          <p:grpSpPr>
            <a:xfrm>
              <a:off x="3060435" y="1143000"/>
              <a:ext cx="905745" cy="879475"/>
              <a:chOff x="4075176" y="1143000"/>
              <a:chExt cx="982980" cy="879475"/>
            </a:xfrm>
            <a:noFill/>
          </p:grpSpPr>
          <p:sp>
            <p:nvSpPr>
              <p:cNvPr id="59"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0" name="object 19"/>
              <p:cNvSpPr txBox="1"/>
              <p:nvPr/>
            </p:nvSpPr>
            <p:spPr>
              <a:xfrm>
                <a:off x="411480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SC</a:t>
                </a:r>
              </a:p>
              <a:p>
                <a:pPr algn="ctr">
                  <a:lnSpc>
                    <a:spcPct val="100000"/>
                  </a:lnSpc>
                </a:pPr>
                <a:r>
                  <a:rPr lang="en-US" sz="1000" spc="-10" dirty="0" smtClean="0">
                    <a:solidFill>
                      <a:srgbClr val="1F497D"/>
                    </a:solidFill>
                    <a:latin typeface="Arial"/>
                    <a:cs typeface="Arial"/>
                  </a:rPr>
                  <a:t>Review and Request Revision</a:t>
                </a:r>
                <a:endParaRPr lang="en-US" sz="1000" spc="-10" dirty="0">
                  <a:solidFill>
                    <a:srgbClr val="1F497D"/>
                  </a:solidFill>
                  <a:latin typeface="Arial"/>
                  <a:cs typeface="Arial"/>
                </a:endParaRPr>
              </a:p>
            </p:txBody>
          </p:sp>
        </p:grpSp>
        <p:grpSp>
          <p:nvGrpSpPr>
            <p:cNvPr id="36" name="Group 35"/>
            <p:cNvGrpSpPr/>
            <p:nvPr/>
          </p:nvGrpSpPr>
          <p:grpSpPr>
            <a:xfrm>
              <a:off x="4122754" y="1143000"/>
              <a:ext cx="905745" cy="879475"/>
              <a:chOff x="5218176" y="1143000"/>
              <a:chExt cx="982980" cy="879475"/>
            </a:xfrm>
            <a:noFill/>
          </p:grpSpPr>
          <p:sp>
            <p:nvSpPr>
              <p:cNvPr id="57"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8" name="object 19"/>
              <p:cNvSpPr txBox="1"/>
              <p:nvPr/>
            </p:nvSpPr>
            <p:spPr>
              <a:xfrm>
                <a:off x="525780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3</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SC </a:t>
                </a:r>
              </a:p>
              <a:p>
                <a:pPr algn="ctr">
                  <a:lnSpc>
                    <a:spcPct val="100000"/>
                  </a:lnSpc>
                  <a:spcAft>
                    <a:spcPts val="20"/>
                  </a:spcAft>
                </a:pPr>
                <a:r>
                  <a:rPr lang="en-US" sz="1000" spc="-10" dirty="0">
                    <a:solidFill>
                      <a:srgbClr val="1F497D"/>
                    </a:solidFill>
                    <a:latin typeface="Arial"/>
                    <a:cs typeface="Arial"/>
                  </a:rPr>
                  <a:t>Receive </a:t>
                </a:r>
                <a:r>
                  <a:rPr lang="en-US" sz="1000" spc="-10" dirty="0" smtClean="0">
                    <a:solidFill>
                      <a:srgbClr val="1F497D"/>
                    </a:solidFill>
                    <a:latin typeface="Arial"/>
                    <a:cs typeface="Arial"/>
                  </a:rPr>
                  <a:t>Re-Submission</a:t>
                </a:r>
                <a:endParaRPr lang="en-US" sz="1000" spc="-10" dirty="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Alert</a:t>
                </a:r>
                <a:endParaRPr lang="en-US" sz="1000" spc="-10" dirty="0">
                  <a:solidFill>
                    <a:srgbClr val="1F497D"/>
                  </a:solidFill>
                  <a:latin typeface="Arial"/>
                  <a:cs typeface="Arial"/>
                </a:endParaRPr>
              </a:p>
            </p:txBody>
          </p:sp>
        </p:grpSp>
        <p:grpSp>
          <p:nvGrpSpPr>
            <p:cNvPr id="39" name="Group 38"/>
            <p:cNvGrpSpPr/>
            <p:nvPr/>
          </p:nvGrpSpPr>
          <p:grpSpPr>
            <a:xfrm>
              <a:off x="5185073" y="1143000"/>
              <a:ext cx="905745" cy="879475"/>
              <a:chOff x="6408420" y="1143000"/>
              <a:chExt cx="982980" cy="879475"/>
            </a:xfrm>
            <a:noFill/>
          </p:grpSpPr>
          <p:sp>
            <p:nvSpPr>
              <p:cNvPr id="55"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6" name="object 19"/>
              <p:cNvSpPr txBox="1"/>
              <p:nvPr/>
            </p:nvSpPr>
            <p:spPr>
              <a:xfrm>
                <a:off x="644271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4</a:t>
                </a:r>
                <a:endParaRPr lang="en-US" sz="1000" b="1" i="1"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SC</a:t>
                </a:r>
              </a:p>
              <a:p>
                <a:pPr algn="ctr">
                  <a:lnSpc>
                    <a:spcPct val="100000"/>
                  </a:lnSpc>
                </a:pPr>
                <a:r>
                  <a:rPr lang="en-US" sz="1000" spc="-10" dirty="0">
                    <a:solidFill>
                      <a:srgbClr val="1F497D"/>
                    </a:solidFill>
                    <a:latin typeface="Arial"/>
                    <a:cs typeface="Arial"/>
                  </a:rPr>
                  <a:t>Review and </a:t>
                </a:r>
                <a:r>
                  <a:rPr lang="en-US" sz="1000" spc="-10" dirty="0" smtClean="0">
                    <a:solidFill>
                      <a:srgbClr val="1F497D"/>
                    </a:solidFill>
                    <a:latin typeface="Arial"/>
                    <a:cs typeface="Arial"/>
                  </a:rPr>
                  <a:t>Submit to AOD</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40" name="Straight Arrow Connector 39"/>
            <p:cNvCxnSpPr/>
            <p:nvPr/>
          </p:nvCxnSpPr>
          <p:spPr>
            <a:xfrm>
              <a:off x="2902456"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964775"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027094"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6231243" y="1143000"/>
              <a:ext cx="905745" cy="879475"/>
              <a:chOff x="6408420" y="1143000"/>
              <a:chExt cx="982980" cy="879475"/>
            </a:xfrm>
            <a:noFill/>
          </p:grpSpPr>
          <p:sp>
            <p:nvSpPr>
              <p:cNvPr id="5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4" name="object 19"/>
              <p:cNvSpPr txBox="1"/>
              <p:nvPr/>
            </p:nvSpPr>
            <p:spPr>
              <a:xfrm>
                <a:off x="6442710" y="1143000"/>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5</a:t>
                </a:r>
                <a:endParaRPr lang="en-US" sz="1000" b="1" i="1"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AOD</a:t>
                </a:r>
              </a:p>
              <a:p>
                <a:pPr algn="ctr">
                  <a:lnSpc>
                    <a:spcPct val="100000"/>
                  </a:lnSpc>
                </a:pPr>
                <a:r>
                  <a:rPr lang="en-US" sz="1000" spc="-10" dirty="0" smtClean="0">
                    <a:solidFill>
                      <a:srgbClr val="1F497D"/>
                    </a:solidFill>
                    <a:latin typeface="Arial"/>
                    <a:cs typeface="Arial"/>
                  </a:rPr>
                  <a:t>Review and Approve</a:t>
                </a:r>
              </a:p>
            </p:txBody>
          </p:sp>
        </p:grpSp>
        <p:cxnSp>
          <p:nvCxnSpPr>
            <p:cNvPr id="44" name="Straight Arrow Connector 43"/>
            <p:cNvCxnSpPr/>
            <p:nvPr/>
          </p:nvCxnSpPr>
          <p:spPr>
            <a:xfrm>
              <a:off x="6073264"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7309481" y="1143000"/>
              <a:ext cx="905745" cy="879475"/>
              <a:chOff x="6408420" y="1143000"/>
              <a:chExt cx="982980" cy="879475"/>
            </a:xfrm>
            <a:noFill/>
          </p:grpSpPr>
          <p:sp>
            <p:nvSpPr>
              <p:cNvPr id="47"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8" name="object 19"/>
              <p:cNvSpPr txBox="1"/>
              <p:nvPr/>
            </p:nvSpPr>
            <p:spPr>
              <a:xfrm>
                <a:off x="644271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6</a:t>
                </a:r>
                <a:endParaRPr lang="en-US" sz="1000" b="1" i="1"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Print Modification</a:t>
                </a:r>
              </a:p>
            </p:txBody>
          </p:sp>
        </p:grpSp>
        <p:cxnSp>
          <p:nvCxnSpPr>
            <p:cNvPr id="46" name="Straight Arrow Connector 45"/>
            <p:cNvCxnSpPr/>
            <p:nvPr/>
          </p:nvCxnSpPr>
          <p:spPr>
            <a:xfrm>
              <a:off x="7151502"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1" name="object 25"/>
          <p:cNvSpPr/>
          <p:nvPr/>
        </p:nvSpPr>
        <p:spPr>
          <a:xfrm>
            <a:off x="4191000" y="6096000"/>
            <a:ext cx="914400" cy="152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pic>
        <p:nvPicPr>
          <p:cNvPr id="3" name="Picture 2"/>
          <p:cNvPicPr>
            <a:picLocks noChangeAspect="1"/>
          </p:cNvPicPr>
          <p:nvPr/>
        </p:nvPicPr>
        <p:blipFill>
          <a:blip r:embed="rId8"/>
          <a:stretch>
            <a:fillRect/>
          </a:stretch>
        </p:blipFill>
        <p:spPr>
          <a:xfrm>
            <a:off x="3657600" y="3429000"/>
            <a:ext cx="1905000" cy="315802"/>
          </a:xfrm>
          <a:prstGeom prst="rect">
            <a:avLst/>
          </a:prstGeom>
        </p:spPr>
      </p:pic>
      <p:sp>
        <p:nvSpPr>
          <p:cNvPr id="38" name="object 25"/>
          <p:cNvSpPr/>
          <p:nvPr/>
        </p:nvSpPr>
        <p:spPr>
          <a:xfrm>
            <a:off x="3657600" y="3429000"/>
            <a:ext cx="1905000" cy="3048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49" name="Straight Arrow Connector 48"/>
          <p:cNvCxnSpPr/>
          <p:nvPr/>
        </p:nvCxnSpPr>
        <p:spPr>
          <a:xfrm flipV="1">
            <a:off x="4648200" y="3810000"/>
            <a:ext cx="0" cy="22860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18683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0396393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7768"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36" name="Picture 2" descr="C:\Users\ZZIMME~1\AppData\Local\Temp\SNAGHTML237b3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991" y="3675569"/>
            <a:ext cx="8950019" cy="10488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6" name="object 6"/>
          <p:cNvSpPr txBox="1"/>
          <p:nvPr/>
        </p:nvSpPr>
        <p:spPr>
          <a:xfrm>
            <a:off x="535940" y="2057400"/>
            <a:ext cx="7242175" cy="984885"/>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a:t>
            </a:r>
            <a:r>
              <a:rPr lang="en-US" sz="1400" b="1" dirty="0">
                <a:solidFill>
                  <a:srgbClr val="091D5D"/>
                </a:solidFill>
                <a:latin typeface="Arial"/>
                <a:cs typeface="Arial"/>
              </a:rPr>
              <a:t>t</a:t>
            </a:r>
            <a:r>
              <a:rPr lang="en-US" sz="1400" b="1" spc="-5" dirty="0">
                <a:solidFill>
                  <a:srgbClr val="091D5D"/>
                </a:solidFill>
                <a:latin typeface="Arial"/>
                <a:cs typeface="Arial"/>
              </a:rPr>
              <a:t>e</a:t>
            </a:r>
            <a:r>
              <a:rPr lang="en-US" sz="1400" b="1" dirty="0">
                <a:solidFill>
                  <a:srgbClr val="091D5D"/>
                </a:solidFill>
                <a:latin typeface="Arial"/>
                <a:cs typeface="Arial"/>
              </a:rPr>
              <a:t>p</a:t>
            </a:r>
            <a:r>
              <a:rPr lang="en-US" sz="1400" b="1" spc="-25" dirty="0">
                <a:solidFill>
                  <a:srgbClr val="091D5D"/>
                </a:solidFill>
                <a:latin typeface="Arial"/>
                <a:cs typeface="Arial"/>
              </a:rPr>
              <a:t> </a:t>
            </a:r>
            <a:r>
              <a:rPr lang="en-US" sz="1400" b="1" spc="-5" dirty="0">
                <a:solidFill>
                  <a:srgbClr val="091D5D"/>
                </a:solidFill>
                <a:latin typeface="Arial"/>
                <a:cs typeface="Arial"/>
              </a:rPr>
              <a:t>1</a:t>
            </a:r>
            <a:r>
              <a:rPr lang="en-US" sz="1400" b="1" dirty="0">
                <a:solidFill>
                  <a:srgbClr val="091D5D"/>
                </a:solidFill>
                <a:latin typeface="Arial"/>
                <a:cs typeface="Arial"/>
              </a:rPr>
              <a:t>:</a:t>
            </a:r>
            <a:r>
              <a:rPr lang="en-US" sz="1400" b="1" spc="-5" dirty="0">
                <a:solidFill>
                  <a:srgbClr val="091D5D"/>
                </a:solidFill>
                <a:latin typeface="Arial"/>
                <a:cs typeface="Arial"/>
              </a:rPr>
              <a:t> Service Coordinator Receives Submission </a:t>
            </a:r>
            <a:r>
              <a:rPr lang="en-US" sz="1400" b="1" spc="-5" dirty="0" smtClean="0">
                <a:solidFill>
                  <a:srgbClr val="091D5D"/>
                </a:solidFill>
                <a:latin typeface="Arial"/>
                <a:cs typeface="Arial"/>
              </a:rPr>
              <a:t>Alert</a:t>
            </a:r>
            <a:endParaRPr lang="en-US" sz="1400" b="1" spc="-5" dirty="0">
              <a:solidFill>
                <a:srgbClr val="091D5D"/>
              </a:solidFill>
              <a:latin typeface="Arial"/>
              <a:cs typeface="Arial"/>
            </a:endParaRPr>
          </a:p>
          <a:p>
            <a:pPr marL="12700">
              <a:lnSpc>
                <a:spcPct val="100000"/>
              </a:lnSpc>
            </a:pPr>
            <a:endParaRPr lang="en-US" sz="1200" dirty="0" smtClean="0">
              <a:solidFill>
                <a:srgbClr val="091D5D"/>
              </a:solidFill>
              <a:latin typeface="Arial"/>
              <a:cs typeface="Arial"/>
            </a:endParaRPr>
          </a:p>
          <a:p>
            <a:r>
              <a:rPr lang="en-US" sz="1400" dirty="0">
                <a:solidFill>
                  <a:srgbClr val="091D5D"/>
                </a:solidFill>
                <a:latin typeface="Arial"/>
                <a:cs typeface="Arial"/>
              </a:rPr>
              <a:t>The system will redirect to </a:t>
            </a:r>
            <a:r>
              <a:rPr lang="en-US" sz="1400" dirty="0" smtClean="0">
                <a:solidFill>
                  <a:srgbClr val="091D5D"/>
                </a:solidFill>
                <a:latin typeface="Arial"/>
                <a:cs typeface="Arial"/>
              </a:rPr>
              <a:t>the Modifications Details screen. </a:t>
            </a:r>
            <a:endParaRPr lang="en-US" sz="1400" dirty="0">
              <a:solidFill>
                <a:srgbClr val="091D5D"/>
              </a:solidFill>
              <a:latin typeface="Arial"/>
              <a:cs typeface="Arial"/>
            </a:endParaRPr>
          </a:p>
          <a:p>
            <a:pPr>
              <a:lnSpc>
                <a:spcPct val="100000"/>
              </a:lnSpc>
            </a:pPr>
            <a:endParaRPr lang="en-US" sz="800" dirty="0" smtClean="0">
              <a:solidFill>
                <a:srgbClr val="091D5D"/>
              </a:solidFill>
              <a:latin typeface="Arial"/>
              <a:cs typeface="Arial"/>
            </a:endParaRPr>
          </a:p>
          <a:p>
            <a:pPr>
              <a:lnSpc>
                <a:spcPct val="100000"/>
              </a:lnSpc>
            </a:pPr>
            <a:r>
              <a:rPr lang="en-US" sz="1400" dirty="0" smtClean="0">
                <a:solidFill>
                  <a:srgbClr val="091D5D"/>
                </a:solidFill>
                <a:latin typeface="Arial"/>
                <a:cs typeface="Arial"/>
              </a:rPr>
              <a:t>Click </a:t>
            </a:r>
            <a:r>
              <a:rPr lang="en-US" sz="1400" dirty="0">
                <a:solidFill>
                  <a:srgbClr val="091D5D"/>
                </a:solidFill>
                <a:latin typeface="Arial"/>
                <a:cs typeface="Arial"/>
              </a:rPr>
              <a:t>“Submitted for DDS Review.”</a:t>
            </a:r>
            <a:endParaRPr sz="1400" dirty="0" smtClean="0">
              <a:latin typeface="Arial"/>
              <a:cs typeface="Arial"/>
            </a:endParaRPr>
          </a:p>
        </p:txBody>
      </p:sp>
      <p:sp>
        <p:nvSpPr>
          <p:cNvPr id="4" name="Slide Number Placeholder 3"/>
          <p:cNvSpPr>
            <a:spLocks noGrp="1"/>
          </p:cNvSpPr>
          <p:nvPr>
            <p:ph type="sldNum" sz="quarter" idx="4"/>
          </p:nvPr>
        </p:nvSpPr>
        <p:spPr/>
        <p:txBody>
          <a:bodyPr/>
          <a:lstStyle/>
          <a:p>
            <a:pPr algn="r"/>
            <a:fld id="{93CA38EC-34E5-412A-90B1-E05B44BCB646}" type="slidenum">
              <a:rPr lang="en-US" smtClean="0"/>
              <a:pPr algn="r"/>
              <a:t>64</a:t>
            </a:fld>
            <a:endParaRPr lang="en-US" dirty="0"/>
          </a:p>
        </p:txBody>
      </p:sp>
      <p:sp>
        <p:nvSpPr>
          <p:cNvPr id="35" name="object 3"/>
          <p:cNvSpPr txBox="1">
            <a:spLocks noGrp="1"/>
          </p:cNvSpPr>
          <p:nvPr>
            <p:ph type="title"/>
          </p:nvPr>
        </p:nvSpPr>
        <p:spPr>
          <a:xfrm>
            <a:off x="540385" y="280066"/>
            <a:ext cx="8146415"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Reviewing a Provider Initiated </a:t>
            </a:r>
            <a:r>
              <a:rPr lang="en-US" spc="-5" dirty="0" smtClean="0"/>
              <a:t>Modification</a:t>
            </a:r>
            <a:endParaRPr spc="-5" dirty="0"/>
          </a:p>
        </p:txBody>
      </p:sp>
      <p:grpSp>
        <p:nvGrpSpPr>
          <p:cNvPr id="39" name="Group 38"/>
          <p:cNvGrpSpPr/>
          <p:nvPr/>
        </p:nvGrpSpPr>
        <p:grpSpPr>
          <a:xfrm>
            <a:off x="1459934" y="1025525"/>
            <a:ext cx="6224132" cy="879475"/>
            <a:chOff x="1991094" y="1143000"/>
            <a:chExt cx="6224132" cy="879475"/>
          </a:xfrm>
        </p:grpSpPr>
        <p:grpSp>
          <p:nvGrpSpPr>
            <p:cNvPr id="40" name="Group 39"/>
            <p:cNvGrpSpPr/>
            <p:nvPr/>
          </p:nvGrpSpPr>
          <p:grpSpPr>
            <a:xfrm>
              <a:off x="1991094" y="1143000"/>
              <a:ext cx="912766" cy="879475"/>
              <a:chOff x="2971800" y="1143000"/>
              <a:chExt cx="990600" cy="879475"/>
            </a:xfrm>
            <a:noFill/>
          </p:grpSpPr>
          <p:sp>
            <p:nvSpPr>
              <p:cNvPr id="65"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66"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1</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SC</a:t>
                </a:r>
              </a:p>
              <a:p>
                <a:pPr algn="ctr">
                  <a:lnSpc>
                    <a:spcPct val="100000"/>
                  </a:lnSpc>
                </a:pPr>
                <a:r>
                  <a:rPr lang="en-US" sz="1000" spc="-15" dirty="0" smtClean="0">
                    <a:solidFill>
                      <a:srgbClr val="1F497D"/>
                    </a:solidFill>
                    <a:latin typeface="Arial"/>
                    <a:cs typeface="Arial"/>
                  </a:rPr>
                  <a:t>Receives Submission Alert</a:t>
                </a:r>
              </a:p>
            </p:txBody>
          </p:sp>
        </p:grpSp>
        <p:grpSp>
          <p:nvGrpSpPr>
            <p:cNvPr id="41" name="Group 40"/>
            <p:cNvGrpSpPr/>
            <p:nvPr/>
          </p:nvGrpSpPr>
          <p:grpSpPr>
            <a:xfrm>
              <a:off x="3060435" y="1143000"/>
              <a:ext cx="905745" cy="879475"/>
              <a:chOff x="4075176" y="1143000"/>
              <a:chExt cx="982980" cy="879475"/>
            </a:xfrm>
            <a:noFill/>
          </p:grpSpPr>
          <p:sp>
            <p:nvSpPr>
              <p:cNvPr id="63"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4" name="object 19"/>
              <p:cNvSpPr txBox="1"/>
              <p:nvPr/>
            </p:nvSpPr>
            <p:spPr>
              <a:xfrm>
                <a:off x="411480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SC</a:t>
                </a:r>
              </a:p>
              <a:p>
                <a:pPr algn="ctr">
                  <a:lnSpc>
                    <a:spcPct val="100000"/>
                  </a:lnSpc>
                </a:pPr>
                <a:r>
                  <a:rPr lang="en-US" sz="1000" spc="-10" dirty="0" smtClean="0">
                    <a:solidFill>
                      <a:srgbClr val="1F497D"/>
                    </a:solidFill>
                    <a:latin typeface="Arial"/>
                    <a:cs typeface="Arial"/>
                  </a:rPr>
                  <a:t>Review and Request Revision</a:t>
                </a:r>
                <a:endParaRPr lang="en-US" sz="1000" spc="-10" dirty="0">
                  <a:solidFill>
                    <a:srgbClr val="1F497D"/>
                  </a:solidFill>
                  <a:latin typeface="Arial"/>
                  <a:cs typeface="Arial"/>
                </a:endParaRPr>
              </a:p>
            </p:txBody>
          </p:sp>
        </p:grpSp>
        <p:grpSp>
          <p:nvGrpSpPr>
            <p:cNvPr id="42" name="Group 41"/>
            <p:cNvGrpSpPr/>
            <p:nvPr/>
          </p:nvGrpSpPr>
          <p:grpSpPr>
            <a:xfrm>
              <a:off x="4122754" y="1143000"/>
              <a:ext cx="905745" cy="879475"/>
              <a:chOff x="5218176" y="1143000"/>
              <a:chExt cx="982980" cy="879475"/>
            </a:xfrm>
            <a:noFill/>
          </p:grpSpPr>
          <p:sp>
            <p:nvSpPr>
              <p:cNvPr id="61"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2" name="object 19"/>
              <p:cNvSpPr txBox="1"/>
              <p:nvPr/>
            </p:nvSpPr>
            <p:spPr>
              <a:xfrm>
                <a:off x="525780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3</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SC </a:t>
                </a:r>
              </a:p>
              <a:p>
                <a:pPr algn="ctr">
                  <a:lnSpc>
                    <a:spcPct val="100000"/>
                  </a:lnSpc>
                  <a:spcAft>
                    <a:spcPts val="20"/>
                  </a:spcAft>
                </a:pPr>
                <a:r>
                  <a:rPr lang="en-US" sz="1000" spc="-10" dirty="0">
                    <a:solidFill>
                      <a:srgbClr val="1F497D"/>
                    </a:solidFill>
                    <a:latin typeface="Arial"/>
                    <a:cs typeface="Arial"/>
                  </a:rPr>
                  <a:t>Receive </a:t>
                </a:r>
                <a:r>
                  <a:rPr lang="en-US" sz="1000" spc="-10" dirty="0" smtClean="0">
                    <a:solidFill>
                      <a:srgbClr val="1F497D"/>
                    </a:solidFill>
                    <a:latin typeface="Arial"/>
                    <a:cs typeface="Arial"/>
                  </a:rPr>
                  <a:t>Re-Submission</a:t>
                </a:r>
                <a:endParaRPr lang="en-US" sz="1000" spc="-10" dirty="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Alert</a:t>
                </a:r>
                <a:endParaRPr lang="en-US" sz="1000" spc="-10" dirty="0">
                  <a:solidFill>
                    <a:srgbClr val="1F497D"/>
                  </a:solidFill>
                  <a:latin typeface="Arial"/>
                  <a:cs typeface="Arial"/>
                </a:endParaRPr>
              </a:p>
            </p:txBody>
          </p:sp>
        </p:grpSp>
        <p:grpSp>
          <p:nvGrpSpPr>
            <p:cNvPr id="43" name="Group 42"/>
            <p:cNvGrpSpPr/>
            <p:nvPr/>
          </p:nvGrpSpPr>
          <p:grpSpPr>
            <a:xfrm>
              <a:off x="5185073" y="1143000"/>
              <a:ext cx="905745" cy="879475"/>
              <a:chOff x="6408420" y="1143000"/>
              <a:chExt cx="982980" cy="879475"/>
            </a:xfrm>
            <a:noFill/>
          </p:grpSpPr>
          <p:sp>
            <p:nvSpPr>
              <p:cNvPr id="59"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0" name="object 19"/>
              <p:cNvSpPr txBox="1"/>
              <p:nvPr/>
            </p:nvSpPr>
            <p:spPr>
              <a:xfrm>
                <a:off x="644271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4</a:t>
                </a:r>
                <a:endParaRPr lang="en-US" sz="1000" b="1" i="1"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SC</a:t>
                </a:r>
              </a:p>
              <a:p>
                <a:pPr algn="ctr">
                  <a:lnSpc>
                    <a:spcPct val="100000"/>
                  </a:lnSpc>
                </a:pPr>
                <a:r>
                  <a:rPr lang="en-US" sz="1000" spc="-10" dirty="0">
                    <a:solidFill>
                      <a:srgbClr val="1F497D"/>
                    </a:solidFill>
                    <a:latin typeface="Arial"/>
                    <a:cs typeface="Arial"/>
                  </a:rPr>
                  <a:t>Review and </a:t>
                </a:r>
                <a:r>
                  <a:rPr lang="en-US" sz="1000" spc="-10" dirty="0" smtClean="0">
                    <a:solidFill>
                      <a:srgbClr val="1F497D"/>
                    </a:solidFill>
                    <a:latin typeface="Arial"/>
                    <a:cs typeface="Arial"/>
                  </a:rPr>
                  <a:t>Submit to AOD</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44" name="Straight Arrow Connector 43"/>
            <p:cNvCxnSpPr/>
            <p:nvPr/>
          </p:nvCxnSpPr>
          <p:spPr>
            <a:xfrm>
              <a:off x="2902456"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964775"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027094"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6231243" y="1143000"/>
              <a:ext cx="905745" cy="879475"/>
              <a:chOff x="6408420" y="1143000"/>
              <a:chExt cx="982980" cy="879475"/>
            </a:xfrm>
            <a:noFill/>
          </p:grpSpPr>
          <p:sp>
            <p:nvSpPr>
              <p:cNvPr id="57"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8" name="object 19"/>
              <p:cNvSpPr txBox="1"/>
              <p:nvPr/>
            </p:nvSpPr>
            <p:spPr>
              <a:xfrm>
                <a:off x="6442710" y="1143000"/>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5</a:t>
                </a:r>
                <a:endParaRPr lang="en-US" sz="1000" b="1" i="1"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AOD</a:t>
                </a:r>
              </a:p>
              <a:p>
                <a:pPr algn="ctr">
                  <a:lnSpc>
                    <a:spcPct val="100000"/>
                  </a:lnSpc>
                </a:pPr>
                <a:r>
                  <a:rPr lang="en-US" sz="1000" spc="-10" dirty="0" smtClean="0">
                    <a:solidFill>
                      <a:srgbClr val="1F497D"/>
                    </a:solidFill>
                    <a:latin typeface="Arial"/>
                    <a:cs typeface="Arial"/>
                  </a:rPr>
                  <a:t>Review and Approve</a:t>
                </a:r>
              </a:p>
            </p:txBody>
          </p:sp>
        </p:grpSp>
        <p:cxnSp>
          <p:nvCxnSpPr>
            <p:cNvPr id="48" name="Straight Arrow Connector 47"/>
            <p:cNvCxnSpPr/>
            <p:nvPr/>
          </p:nvCxnSpPr>
          <p:spPr>
            <a:xfrm>
              <a:off x="6073264"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7309481" y="1143000"/>
              <a:ext cx="905745" cy="879475"/>
              <a:chOff x="6408420" y="1143000"/>
              <a:chExt cx="982980" cy="879475"/>
            </a:xfrm>
            <a:noFill/>
          </p:grpSpPr>
          <p:sp>
            <p:nvSpPr>
              <p:cNvPr id="55"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6" name="object 19"/>
              <p:cNvSpPr txBox="1"/>
              <p:nvPr/>
            </p:nvSpPr>
            <p:spPr>
              <a:xfrm>
                <a:off x="644271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6</a:t>
                </a:r>
                <a:endParaRPr lang="en-US" sz="1000" b="1" i="1"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Print Modification</a:t>
                </a:r>
              </a:p>
            </p:txBody>
          </p:sp>
        </p:grpSp>
        <p:cxnSp>
          <p:nvCxnSpPr>
            <p:cNvPr id="54" name="Straight Arrow Connector 53"/>
            <p:cNvCxnSpPr/>
            <p:nvPr/>
          </p:nvCxnSpPr>
          <p:spPr>
            <a:xfrm>
              <a:off x="7151502"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1" name="object 25"/>
          <p:cNvSpPr/>
          <p:nvPr/>
        </p:nvSpPr>
        <p:spPr>
          <a:xfrm>
            <a:off x="7903028" y="4114800"/>
            <a:ext cx="1012372" cy="380999"/>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34" name="Straight Arrow Connector 33"/>
          <p:cNvCxnSpPr/>
          <p:nvPr/>
        </p:nvCxnSpPr>
        <p:spPr>
          <a:xfrm flipH="1" flipV="1">
            <a:off x="6705600" y="3581400"/>
            <a:ext cx="1219200" cy="5334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8"/>
          <a:stretch>
            <a:fillRect/>
          </a:stretch>
        </p:blipFill>
        <p:spPr>
          <a:xfrm>
            <a:off x="5562600" y="3233575"/>
            <a:ext cx="2056608" cy="238449"/>
          </a:xfrm>
          <a:prstGeom prst="rect">
            <a:avLst/>
          </a:prstGeom>
          <a:ln w="38100">
            <a:solidFill>
              <a:srgbClr val="00B0F0"/>
            </a:solidFill>
          </a:ln>
        </p:spPr>
      </p:pic>
    </p:spTree>
    <p:extLst>
      <p:ext uri="{BB962C8B-B14F-4D97-AF65-F5344CB8AC3E}">
        <p14:creationId xmlns:p14="http://schemas.microsoft.com/office/powerpoint/2010/main" val="249305578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1450345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9688"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30589" name="Picture 541" descr="C:\Users\ZZIMME~1\AppData\Local\Temp\SNAGHTML25861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49531" y="3124200"/>
            <a:ext cx="6444939" cy="36692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146415"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Reviewing a Provider Initiated </a:t>
            </a:r>
            <a:r>
              <a:rPr lang="en-US" spc="-5" dirty="0" smtClean="0"/>
              <a:t>Modification</a:t>
            </a:r>
            <a:endParaRPr spc="-5" dirty="0"/>
          </a:p>
        </p:txBody>
      </p:sp>
      <p:sp>
        <p:nvSpPr>
          <p:cNvPr id="44" name="object 6"/>
          <p:cNvSpPr txBox="1"/>
          <p:nvPr/>
        </p:nvSpPr>
        <p:spPr>
          <a:xfrm>
            <a:off x="535940" y="2057400"/>
            <a:ext cx="7947659" cy="615553"/>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a:solidFill>
                  <a:srgbClr val="091D5D"/>
                </a:solidFill>
                <a:latin typeface="Arial"/>
                <a:cs typeface="Arial"/>
              </a:rPr>
              <a:t>2</a:t>
            </a:r>
            <a:r>
              <a:rPr sz="1400" b="1" dirty="0" smtClean="0">
                <a:solidFill>
                  <a:srgbClr val="091D5D"/>
                </a:solidFill>
                <a:latin typeface="Arial"/>
                <a:cs typeface="Arial"/>
              </a:rPr>
              <a:t>:</a:t>
            </a:r>
            <a:r>
              <a:rPr lang="en-US" sz="1400" b="1" spc="-5" dirty="0" smtClean="0">
                <a:solidFill>
                  <a:srgbClr val="091D5D"/>
                </a:solidFill>
                <a:latin typeface="Arial"/>
                <a:cs typeface="Arial"/>
              </a:rPr>
              <a:t> SC Review </a:t>
            </a:r>
            <a:r>
              <a:rPr lang="en-US" sz="1400" b="1" spc="-5" dirty="0">
                <a:solidFill>
                  <a:srgbClr val="091D5D"/>
                </a:solidFill>
                <a:latin typeface="Arial"/>
                <a:cs typeface="Arial"/>
              </a:rPr>
              <a:t>and Request Revision</a:t>
            </a:r>
          </a:p>
          <a:p>
            <a:pPr>
              <a:lnSpc>
                <a:spcPct val="100000"/>
              </a:lnSpc>
            </a:pPr>
            <a:endParaRPr lang="en-US" sz="1200" dirty="0" smtClean="0">
              <a:solidFill>
                <a:srgbClr val="091D5D"/>
              </a:solidFill>
              <a:latin typeface="Arial"/>
              <a:cs typeface="Arial"/>
            </a:endParaRPr>
          </a:p>
          <a:p>
            <a:r>
              <a:rPr lang="en-US" sz="1400" dirty="0">
                <a:solidFill>
                  <a:srgbClr val="091D5D"/>
                </a:solidFill>
                <a:latin typeface="Arial"/>
                <a:cs typeface="Arial"/>
              </a:rPr>
              <a:t>Review the </a:t>
            </a:r>
            <a:r>
              <a:rPr lang="en-US" sz="1400" dirty="0" smtClean="0">
                <a:solidFill>
                  <a:srgbClr val="091D5D"/>
                </a:solidFill>
                <a:latin typeface="Arial"/>
                <a:cs typeface="Arial"/>
              </a:rPr>
              <a:t>Modification </a:t>
            </a:r>
            <a:r>
              <a:rPr lang="en-US" sz="1400" dirty="0">
                <a:solidFill>
                  <a:srgbClr val="091D5D"/>
                </a:solidFill>
                <a:latin typeface="Arial"/>
                <a:cs typeface="Arial"/>
              </a:rPr>
              <a:t>Details s</a:t>
            </a:r>
            <a:r>
              <a:rPr lang="en-US" sz="1400" dirty="0" smtClean="0">
                <a:solidFill>
                  <a:srgbClr val="091D5D"/>
                </a:solidFill>
                <a:latin typeface="Arial"/>
                <a:cs typeface="Arial"/>
              </a:rPr>
              <a:t>creen.</a:t>
            </a:r>
            <a:endParaRPr sz="1400" dirty="0">
              <a:solidFill>
                <a:srgbClr val="091D5D"/>
              </a:solidFill>
              <a:latin typeface="Arial"/>
              <a:cs typeface="Arial"/>
            </a:endParaRPr>
          </a:p>
        </p:txBody>
      </p:sp>
      <p:sp>
        <p:nvSpPr>
          <p:cNvPr id="3" name="Slide Number Placeholder 2"/>
          <p:cNvSpPr>
            <a:spLocks noGrp="1"/>
          </p:cNvSpPr>
          <p:nvPr>
            <p:ph type="sldNum" sz="quarter" idx="4"/>
          </p:nvPr>
        </p:nvSpPr>
        <p:spPr/>
        <p:txBody>
          <a:bodyPr/>
          <a:lstStyle/>
          <a:p>
            <a:pPr algn="r"/>
            <a:fld id="{93CA38EC-34E5-412A-90B1-E05B44BCB646}" type="slidenum">
              <a:rPr lang="en-US" smtClean="0"/>
              <a:pPr algn="r"/>
              <a:t>65</a:t>
            </a:fld>
            <a:endParaRPr lang="en-US" dirty="0"/>
          </a:p>
        </p:txBody>
      </p:sp>
      <p:grpSp>
        <p:nvGrpSpPr>
          <p:cNvPr id="35" name="Group 34"/>
          <p:cNvGrpSpPr/>
          <p:nvPr/>
        </p:nvGrpSpPr>
        <p:grpSpPr>
          <a:xfrm>
            <a:off x="1459934" y="1025525"/>
            <a:ext cx="6224132" cy="879475"/>
            <a:chOff x="1991094" y="1143000"/>
            <a:chExt cx="6224132" cy="879475"/>
          </a:xfrm>
        </p:grpSpPr>
        <p:grpSp>
          <p:nvGrpSpPr>
            <p:cNvPr id="36" name="Group 35"/>
            <p:cNvGrpSpPr/>
            <p:nvPr/>
          </p:nvGrpSpPr>
          <p:grpSpPr>
            <a:xfrm>
              <a:off x="1991094" y="1143000"/>
              <a:ext cx="912766" cy="879475"/>
              <a:chOff x="2971800" y="1143000"/>
              <a:chExt cx="990600" cy="879475"/>
            </a:xfrm>
            <a:noFill/>
          </p:grpSpPr>
          <p:sp>
            <p:nvSpPr>
              <p:cNvPr id="58"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9"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1</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SC</a:t>
                </a:r>
              </a:p>
              <a:p>
                <a:pPr algn="ctr">
                  <a:lnSpc>
                    <a:spcPct val="100000"/>
                  </a:lnSpc>
                </a:pPr>
                <a:r>
                  <a:rPr lang="en-US" sz="1000" spc="-15" dirty="0" smtClean="0">
                    <a:solidFill>
                      <a:srgbClr val="1F497D"/>
                    </a:solidFill>
                    <a:latin typeface="Arial"/>
                    <a:cs typeface="Arial"/>
                  </a:rPr>
                  <a:t>Receives Submission Alert</a:t>
                </a:r>
              </a:p>
            </p:txBody>
          </p:sp>
        </p:grpSp>
        <p:grpSp>
          <p:nvGrpSpPr>
            <p:cNvPr id="37" name="Group 36"/>
            <p:cNvGrpSpPr/>
            <p:nvPr/>
          </p:nvGrpSpPr>
          <p:grpSpPr>
            <a:xfrm>
              <a:off x="3060435" y="1143000"/>
              <a:ext cx="905745" cy="879475"/>
              <a:chOff x="4075176" y="1143000"/>
              <a:chExt cx="982980" cy="879475"/>
            </a:xfrm>
            <a:noFill/>
          </p:grpSpPr>
          <p:sp>
            <p:nvSpPr>
              <p:cNvPr id="56"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7" name="object 19"/>
              <p:cNvSpPr txBox="1"/>
              <p:nvPr/>
            </p:nvSpPr>
            <p:spPr>
              <a:xfrm>
                <a:off x="411480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SC</a:t>
                </a:r>
              </a:p>
              <a:p>
                <a:pPr algn="ctr">
                  <a:lnSpc>
                    <a:spcPct val="100000"/>
                  </a:lnSpc>
                </a:pPr>
                <a:r>
                  <a:rPr lang="en-US" sz="1000" spc="-10" dirty="0" smtClean="0">
                    <a:solidFill>
                      <a:srgbClr val="1F497D"/>
                    </a:solidFill>
                    <a:latin typeface="Arial"/>
                    <a:cs typeface="Arial"/>
                  </a:rPr>
                  <a:t>Review and Request Revision</a:t>
                </a:r>
                <a:endParaRPr lang="en-US" sz="1000" spc="-10" dirty="0">
                  <a:solidFill>
                    <a:srgbClr val="1F497D"/>
                  </a:solidFill>
                  <a:latin typeface="Arial"/>
                  <a:cs typeface="Arial"/>
                </a:endParaRPr>
              </a:p>
            </p:txBody>
          </p:sp>
        </p:grpSp>
        <p:grpSp>
          <p:nvGrpSpPr>
            <p:cNvPr id="38" name="Group 37"/>
            <p:cNvGrpSpPr/>
            <p:nvPr/>
          </p:nvGrpSpPr>
          <p:grpSpPr>
            <a:xfrm>
              <a:off x="4122754" y="1143000"/>
              <a:ext cx="905745" cy="879475"/>
              <a:chOff x="5218176" y="1143000"/>
              <a:chExt cx="982980" cy="879475"/>
            </a:xfrm>
            <a:noFill/>
          </p:grpSpPr>
          <p:sp>
            <p:nvSpPr>
              <p:cNvPr id="54"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5" name="object 19"/>
              <p:cNvSpPr txBox="1"/>
              <p:nvPr/>
            </p:nvSpPr>
            <p:spPr>
              <a:xfrm>
                <a:off x="525780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3</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SC </a:t>
                </a:r>
              </a:p>
              <a:p>
                <a:pPr algn="ctr">
                  <a:lnSpc>
                    <a:spcPct val="100000"/>
                  </a:lnSpc>
                  <a:spcAft>
                    <a:spcPts val="20"/>
                  </a:spcAft>
                </a:pPr>
                <a:r>
                  <a:rPr lang="en-US" sz="1000" spc="-10" dirty="0">
                    <a:solidFill>
                      <a:srgbClr val="1F497D"/>
                    </a:solidFill>
                    <a:latin typeface="Arial"/>
                    <a:cs typeface="Arial"/>
                  </a:rPr>
                  <a:t>Receive </a:t>
                </a:r>
                <a:r>
                  <a:rPr lang="en-US" sz="1000" spc="-10" dirty="0" smtClean="0">
                    <a:solidFill>
                      <a:srgbClr val="1F497D"/>
                    </a:solidFill>
                    <a:latin typeface="Arial"/>
                    <a:cs typeface="Arial"/>
                  </a:rPr>
                  <a:t>Re-Submission</a:t>
                </a:r>
                <a:endParaRPr lang="en-US" sz="1000" spc="-10" dirty="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Alert</a:t>
                </a:r>
                <a:endParaRPr lang="en-US" sz="1000" spc="-10" dirty="0">
                  <a:solidFill>
                    <a:srgbClr val="1F497D"/>
                  </a:solidFill>
                  <a:latin typeface="Arial"/>
                  <a:cs typeface="Arial"/>
                </a:endParaRPr>
              </a:p>
            </p:txBody>
          </p:sp>
        </p:grpSp>
        <p:grpSp>
          <p:nvGrpSpPr>
            <p:cNvPr id="39" name="Group 38"/>
            <p:cNvGrpSpPr/>
            <p:nvPr/>
          </p:nvGrpSpPr>
          <p:grpSpPr>
            <a:xfrm>
              <a:off x="5185073" y="1143000"/>
              <a:ext cx="905745" cy="879475"/>
              <a:chOff x="6408420" y="1143000"/>
              <a:chExt cx="982980" cy="879475"/>
            </a:xfrm>
            <a:noFill/>
          </p:grpSpPr>
          <p:sp>
            <p:nvSpPr>
              <p:cNvPr id="52"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3" name="object 19"/>
              <p:cNvSpPr txBox="1"/>
              <p:nvPr/>
            </p:nvSpPr>
            <p:spPr>
              <a:xfrm>
                <a:off x="644271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4</a:t>
                </a:r>
                <a:endParaRPr lang="en-US" sz="1000" b="1" i="1"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SC</a:t>
                </a:r>
              </a:p>
              <a:p>
                <a:pPr algn="ctr">
                  <a:lnSpc>
                    <a:spcPct val="100000"/>
                  </a:lnSpc>
                </a:pPr>
                <a:r>
                  <a:rPr lang="en-US" sz="1000" spc="-10" dirty="0">
                    <a:solidFill>
                      <a:srgbClr val="1F497D"/>
                    </a:solidFill>
                    <a:latin typeface="Arial"/>
                    <a:cs typeface="Arial"/>
                  </a:rPr>
                  <a:t>Review and </a:t>
                </a:r>
                <a:r>
                  <a:rPr lang="en-US" sz="1000" spc="-10" dirty="0" smtClean="0">
                    <a:solidFill>
                      <a:srgbClr val="1F497D"/>
                    </a:solidFill>
                    <a:latin typeface="Arial"/>
                    <a:cs typeface="Arial"/>
                  </a:rPr>
                  <a:t>Submit to AOD</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40" name="Straight Arrow Connector 39"/>
            <p:cNvCxnSpPr/>
            <p:nvPr/>
          </p:nvCxnSpPr>
          <p:spPr>
            <a:xfrm>
              <a:off x="2902456"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964775"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027094"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6231243" y="1143000"/>
              <a:ext cx="905745" cy="879475"/>
              <a:chOff x="6408420" y="1143000"/>
              <a:chExt cx="982980" cy="879475"/>
            </a:xfrm>
            <a:noFill/>
          </p:grpSpPr>
          <p:sp>
            <p:nvSpPr>
              <p:cNvPr id="50"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1" name="object 19"/>
              <p:cNvSpPr txBox="1"/>
              <p:nvPr/>
            </p:nvSpPr>
            <p:spPr>
              <a:xfrm>
                <a:off x="6442710" y="1143000"/>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5</a:t>
                </a:r>
                <a:endParaRPr lang="en-US" sz="1000" b="1" i="1"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AOD</a:t>
                </a:r>
              </a:p>
              <a:p>
                <a:pPr algn="ctr">
                  <a:lnSpc>
                    <a:spcPct val="100000"/>
                  </a:lnSpc>
                </a:pPr>
                <a:r>
                  <a:rPr lang="en-US" sz="1000" spc="-10" dirty="0" smtClean="0">
                    <a:solidFill>
                      <a:srgbClr val="1F497D"/>
                    </a:solidFill>
                    <a:latin typeface="Arial"/>
                    <a:cs typeface="Arial"/>
                  </a:rPr>
                  <a:t>Review and Approve</a:t>
                </a:r>
              </a:p>
            </p:txBody>
          </p:sp>
        </p:grpSp>
        <p:cxnSp>
          <p:nvCxnSpPr>
            <p:cNvPr id="45" name="Straight Arrow Connector 44"/>
            <p:cNvCxnSpPr/>
            <p:nvPr/>
          </p:nvCxnSpPr>
          <p:spPr>
            <a:xfrm>
              <a:off x="6073264"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7309481" y="1143000"/>
              <a:ext cx="905745" cy="879475"/>
              <a:chOff x="6408420" y="1143000"/>
              <a:chExt cx="982980" cy="879475"/>
            </a:xfrm>
            <a:noFill/>
          </p:grpSpPr>
          <p:sp>
            <p:nvSpPr>
              <p:cNvPr id="48"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9" name="object 19"/>
              <p:cNvSpPr txBox="1"/>
              <p:nvPr/>
            </p:nvSpPr>
            <p:spPr>
              <a:xfrm>
                <a:off x="644271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6</a:t>
                </a:r>
                <a:endParaRPr lang="en-US" sz="1000" b="1" i="1"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Print Modification</a:t>
                </a:r>
              </a:p>
            </p:txBody>
          </p:sp>
        </p:grpSp>
        <p:cxnSp>
          <p:nvCxnSpPr>
            <p:cNvPr id="47" name="Straight Arrow Connector 46"/>
            <p:cNvCxnSpPr/>
            <p:nvPr/>
          </p:nvCxnSpPr>
          <p:spPr>
            <a:xfrm>
              <a:off x="7151502"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7" name="Picture 6"/>
          <p:cNvPicPr>
            <a:picLocks noChangeAspect="1"/>
          </p:cNvPicPr>
          <p:nvPr/>
        </p:nvPicPr>
        <p:blipFill>
          <a:blip r:embed="rId8"/>
          <a:stretch>
            <a:fillRect/>
          </a:stretch>
        </p:blipFill>
        <p:spPr>
          <a:xfrm>
            <a:off x="3632215" y="2819400"/>
            <a:ext cx="3149585" cy="609600"/>
          </a:xfrm>
          <a:prstGeom prst="rect">
            <a:avLst/>
          </a:prstGeom>
          <a:ln w="38100">
            <a:solidFill>
              <a:srgbClr val="00B0F0"/>
            </a:solidFill>
          </a:ln>
        </p:spPr>
      </p:pic>
      <p:pic>
        <p:nvPicPr>
          <p:cNvPr id="9" name="Picture 8"/>
          <p:cNvPicPr>
            <a:picLocks noChangeAspect="1"/>
          </p:cNvPicPr>
          <p:nvPr/>
        </p:nvPicPr>
        <p:blipFill>
          <a:blip r:embed="rId9"/>
          <a:stretch>
            <a:fillRect/>
          </a:stretch>
        </p:blipFill>
        <p:spPr>
          <a:xfrm>
            <a:off x="685800" y="2819400"/>
            <a:ext cx="2692156" cy="598257"/>
          </a:xfrm>
          <a:prstGeom prst="rect">
            <a:avLst/>
          </a:prstGeom>
          <a:ln w="38100">
            <a:solidFill>
              <a:srgbClr val="00B0F0"/>
            </a:solidFill>
          </a:ln>
        </p:spPr>
      </p:pic>
      <p:sp>
        <p:nvSpPr>
          <p:cNvPr id="60" name="object 25"/>
          <p:cNvSpPr/>
          <p:nvPr/>
        </p:nvSpPr>
        <p:spPr>
          <a:xfrm>
            <a:off x="3581400" y="3886200"/>
            <a:ext cx="1012372" cy="380999"/>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61" name="Straight Arrow Connector 60"/>
          <p:cNvCxnSpPr/>
          <p:nvPr/>
        </p:nvCxnSpPr>
        <p:spPr>
          <a:xfrm flipV="1">
            <a:off x="4038600" y="3429000"/>
            <a:ext cx="0" cy="4572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62" name="object 25"/>
          <p:cNvSpPr/>
          <p:nvPr/>
        </p:nvSpPr>
        <p:spPr>
          <a:xfrm>
            <a:off x="1447800" y="3886200"/>
            <a:ext cx="1371600" cy="3810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63" name="Straight Arrow Connector 62"/>
          <p:cNvCxnSpPr/>
          <p:nvPr/>
        </p:nvCxnSpPr>
        <p:spPr>
          <a:xfrm flipV="1">
            <a:off x="2057400" y="3429000"/>
            <a:ext cx="0" cy="4572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9443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1450345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2803"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30589" name="Picture 541" descr="C:\Users\ZZIMME~1\AppData\Local\Temp\SNAGHTML25861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49531" y="3124200"/>
            <a:ext cx="6444939" cy="36692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5" name="object 25"/>
          <p:cNvSpPr/>
          <p:nvPr/>
        </p:nvSpPr>
        <p:spPr>
          <a:xfrm>
            <a:off x="1981200" y="6629399"/>
            <a:ext cx="381000" cy="152401"/>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146415"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Reviewing a Provider Initiated </a:t>
            </a:r>
            <a:r>
              <a:rPr lang="en-US" spc="-5" dirty="0" smtClean="0"/>
              <a:t>Modification</a:t>
            </a:r>
            <a:endParaRPr spc="-5" dirty="0"/>
          </a:p>
        </p:txBody>
      </p:sp>
      <p:sp>
        <p:nvSpPr>
          <p:cNvPr id="44" name="object 6"/>
          <p:cNvSpPr txBox="1"/>
          <p:nvPr/>
        </p:nvSpPr>
        <p:spPr>
          <a:xfrm>
            <a:off x="535940" y="2057400"/>
            <a:ext cx="7947659" cy="615553"/>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a:solidFill>
                  <a:srgbClr val="091D5D"/>
                </a:solidFill>
                <a:latin typeface="Arial"/>
                <a:cs typeface="Arial"/>
              </a:rPr>
              <a:t>2</a:t>
            </a:r>
            <a:r>
              <a:rPr sz="1400" b="1" dirty="0" smtClean="0">
                <a:solidFill>
                  <a:srgbClr val="091D5D"/>
                </a:solidFill>
                <a:latin typeface="Arial"/>
                <a:cs typeface="Arial"/>
              </a:rPr>
              <a:t>:</a:t>
            </a:r>
            <a:r>
              <a:rPr lang="en-US" sz="1400" b="1" spc="-5" dirty="0" smtClean="0">
                <a:solidFill>
                  <a:srgbClr val="091D5D"/>
                </a:solidFill>
                <a:latin typeface="Arial"/>
                <a:cs typeface="Arial"/>
              </a:rPr>
              <a:t> SC Review </a:t>
            </a:r>
            <a:r>
              <a:rPr lang="en-US" sz="1400" b="1" spc="-5" dirty="0">
                <a:solidFill>
                  <a:srgbClr val="091D5D"/>
                </a:solidFill>
                <a:latin typeface="Arial"/>
                <a:cs typeface="Arial"/>
              </a:rPr>
              <a:t>and Request Revision</a:t>
            </a:r>
          </a:p>
          <a:p>
            <a:pPr>
              <a:lnSpc>
                <a:spcPct val="100000"/>
              </a:lnSpc>
            </a:pPr>
            <a:endParaRPr lang="en-US" sz="1200" dirty="0" smtClean="0">
              <a:solidFill>
                <a:srgbClr val="091D5D"/>
              </a:solidFill>
              <a:latin typeface="Arial"/>
              <a:cs typeface="Arial"/>
            </a:endParaRPr>
          </a:p>
          <a:p>
            <a:r>
              <a:rPr lang="en-US" sz="1400" dirty="0" smtClean="0">
                <a:solidFill>
                  <a:srgbClr val="091D5D"/>
                </a:solidFill>
                <a:latin typeface="Arial"/>
                <a:cs typeface="Arial"/>
              </a:rPr>
              <a:t>There are three options – 1.) “Submit for AOD Review”, 2.) “Request Revision”, 3.) “Disapprove”</a:t>
            </a:r>
            <a:endParaRPr sz="1400" dirty="0">
              <a:solidFill>
                <a:srgbClr val="091D5D"/>
              </a:solidFill>
              <a:latin typeface="Arial"/>
              <a:cs typeface="Arial"/>
            </a:endParaRPr>
          </a:p>
        </p:txBody>
      </p:sp>
      <p:sp>
        <p:nvSpPr>
          <p:cNvPr id="3" name="Slide Number Placeholder 2"/>
          <p:cNvSpPr>
            <a:spLocks noGrp="1"/>
          </p:cNvSpPr>
          <p:nvPr>
            <p:ph type="sldNum" sz="quarter" idx="4"/>
          </p:nvPr>
        </p:nvSpPr>
        <p:spPr/>
        <p:txBody>
          <a:bodyPr/>
          <a:lstStyle/>
          <a:p>
            <a:pPr algn="r"/>
            <a:fld id="{93CA38EC-34E5-412A-90B1-E05B44BCB646}" type="slidenum">
              <a:rPr lang="en-US" smtClean="0"/>
              <a:pPr algn="r"/>
              <a:t>66</a:t>
            </a:fld>
            <a:endParaRPr lang="en-US" dirty="0"/>
          </a:p>
        </p:txBody>
      </p:sp>
      <p:sp>
        <p:nvSpPr>
          <p:cNvPr id="62" name="object 25"/>
          <p:cNvSpPr/>
          <p:nvPr/>
        </p:nvSpPr>
        <p:spPr>
          <a:xfrm>
            <a:off x="6858000" y="6629400"/>
            <a:ext cx="381000" cy="152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grpSp>
        <p:nvGrpSpPr>
          <p:cNvPr id="35" name="Group 34"/>
          <p:cNvGrpSpPr/>
          <p:nvPr/>
        </p:nvGrpSpPr>
        <p:grpSpPr>
          <a:xfrm>
            <a:off x="1459934" y="1025525"/>
            <a:ext cx="6224132" cy="879475"/>
            <a:chOff x="1991094" y="1143000"/>
            <a:chExt cx="6224132" cy="879475"/>
          </a:xfrm>
        </p:grpSpPr>
        <p:grpSp>
          <p:nvGrpSpPr>
            <p:cNvPr id="36" name="Group 35"/>
            <p:cNvGrpSpPr/>
            <p:nvPr/>
          </p:nvGrpSpPr>
          <p:grpSpPr>
            <a:xfrm>
              <a:off x="1991094" y="1143000"/>
              <a:ext cx="912766" cy="879475"/>
              <a:chOff x="2971800" y="1143000"/>
              <a:chExt cx="990600" cy="879475"/>
            </a:xfrm>
            <a:noFill/>
          </p:grpSpPr>
          <p:sp>
            <p:nvSpPr>
              <p:cNvPr id="58"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9"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1</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SC</a:t>
                </a:r>
              </a:p>
              <a:p>
                <a:pPr algn="ctr">
                  <a:lnSpc>
                    <a:spcPct val="100000"/>
                  </a:lnSpc>
                </a:pPr>
                <a:r>
                  <a:rPr lang="en-US" sz="1000" spc="-15" dirty="0" smtClean="0">
                    <a:solidFill>
                      <a:srgbClr val="1F497D"/>
                    </a:solidFill>
                    <a:latin typeface="Arial"/>
                    <a:cs typeface="Arial"/>
                  </a:rPr>
                  <a:t>Receives Submission Alert</a:t>
                </a:r>
              </a:p>
            </p:txBody>
          </p:sp>
        </p:grpSp>
        <p:grpSp>
          <p:nvGrpSpPr>
            <p:cNvPr id="37" name="Group 36"/>
            <p:cNvGrpSpPr/>
            <p:nvPr/>
          </p:nvGrpSpPr>
          <p:grpSpPr>
            <a:xfrm>
              <a:off x="3060435" y="1143000"/>
              <a:ext cx="905745" cy="879475"/>
              <a:chOff x="4075176" y="1143000"/>
              <a:chExt cx="982980" cy="879475"/>
            </a:xfrm>
            <a:noFill/>
          </p:grpSpPr>
          <p:sp>
            <p:nvSpPr>
              <p:cNvPr id="56"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7" name="object 19"/>
              <p:cNvSpPr txBox="1"/>
              <p:nvPr/>
            </p:nvSpPr>
            <p:spPr>
              <a:xfrm>
                <a:off x="411480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SC</a:t>
                </a:r>
              </a:p>
              <a:p>
                <a:pPr algn="ctr">
                  <a:lnSpc>
                    <a:spcPct val="100000"/>
                  </a:lnSpc>
                </a:pPr>
                <a:r>
                  <a:rPr lang="en-US" sz="1000" spc="-10" dirty="0" smtClean="0">
                    <a:solidFill>
                      <a:srgbClr val="1F497D"/>
                    </a:solidFill>
                    <a:latin typeface="Arial"/>
                    <a:cs typeface="Arial"/>
                  </a:rPr>
                  <a:t>Review and Request Revision</a:t>
                </a:r>
                <a:endParaRPr lang="en-US" sz="1000" spc="-10" dirty="0">
                  <a:solidFill>
                    <a:srgbClr val="1F497D"/>
                  </a:solidFill>
                  <a:latin typeface="Arial"/>
                  <a:cs typeface="Arial"/>
                </a:endParaRPr>
              </a:p>
            </p:txBody>
          </p:sp>
        </p:grpSp>
        <p:grpSp>
          <p:nvGrpSpPr>
            <p:cNvPr id="38" name="Group 37"/>
            <p:cNvGrpSpPr/>
            <p:nvPr/>
          </p:nvGrpSpPr>
          <p:grpSpPr>
            <a:xfrm>
              <a:off x="4122754" y="1143000"/>
              <a:ext cx="905745" cy="879475"/>
              <a:chOff x="5218176" y="1143000"/>
              <a:chExt cx="982980" cy="879475"/>
            </a:xfrm>
            <a:noFill/>
          </p:grpSpPr>
          <p:sp>
            <p:nvSpPr>
              <p:cNvPr id="54"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5" name="object 19"/>
              <p:cNvSpPr txBox="1"/>
              <p:nvPr/>
            </p:nvSpPr>
            <p:spPr>
              <a:xfrm>
                <a:off x="525780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3</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SC </a:t>
                </a:r>
              </a:p>
              <a:p>
                <a:pPr algn="ctr">
                  <a:lnSpc>
                    <a:spcPct val="100000"/>
                  </a:lnSpc>
                  <a:spcAft>
                    <a:spcPts val="20"/>
                  </a:spcAft>
                </a:pPr>
                <a:r>
                  <a:rPr lang="en-US" sz="1000" spc="-10" dirty="0">
                    <a:solidFill>
                      <a:srgbClr val="1F497D"/>
                    </a:solidFill>
                    <a:latin typeface="Arial"/>
                    <a:cs typeface="Arial"/>
                  </a:rPr>
                  <a:t>Receive </a:t>
                </a:r>
                <a:r>
                  <a:rPr lang="en-US" sz="1000" spc="-10" dirty="0" smtClean="0">
                    <a:solidFill>
                      <a:srgbClr val="1F497D"/>
                    </a:solidFill>
                    <a:latin typeface="Arial"/>
                    <a:cs typeface="Arial"/>
                  </a:rPr>
                  <a:t>Re-Submission</a:t>
                </a:r>
                <a:endParaRPr lang="en-US" sz="1000" spc="-10" dirty="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Alert</a:t>
                </a:r>
                <a:endParaRPr lang="en-US" sz="1000" spc="-10" dirty="0">
                  <a:solidFill>
                    <a:srgbClr val="1F497D"/>
                  </a:solidFill>
                  <a:latin typeface="Arial"/>
                  <a:cs typeface="Arial"/>
                </a:endParaRPr>
              </a:p>
            </p:txBody>
          </p:sp>
        </p:grpSp>
        <p:grpSp>
          <p:nvGrpSpPr>
            <p:cNvPr id="39" name="Group 38"/>
            <p:cNvGrpSpPr/>
            <p:nvPr/>
          </p:nvGrpSpPr>
          <p:grpSpPr>
            <a:xfrm>
              <a:off x="5185073" y="1143000"/>
              <a:ext cx="905745" cy="879475"/>
              <a:chOff x="6408420" y="1143000"/>
              <a:chExt cx="982980" cy="879475"/>
            </a:xfrm>
            <a:noFill/>
          </p:grpSpPr>
          <p:sp>
            <p:nvSpPr>
              <p:cNvPr id="52"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3" name="object 19"/>
              <p:cNvSpPr txBox="1"/>
              <p:nvPr/>
            </p:nvSpPr>
            <p:spPr>
              <a:xfrm>
                <a:off x="644271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4</a:t>
                </a:r>
                <a:endParaRPr lang="en-US" sz="1000" b="1" i="1"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SC</a:t>
                </a:r>
              </a:p>
              <a:p>
                <a:pPr algn="ctr">
                  <a:lnSpc>
                    <a:spcPct val="100000"/>
                  </a:lnSpc>
                </a:pPr>
                <a:r>
                  <a:rPr lang="en-US" sz="1000" spc="-10" dirty="0">
                    <a:solidFill>
                      <a:srgbClr val="1F497D"/>
                    </a:solidFill>
                    <a:latin typeface="Arial"/>
                    <a:cs typeface="Arial"/>
                  </a:rPr>
                  <a:t>Review and </a:t>
                </a:r>
                <a:r>
                  <a:rPr lang="en-US" sz="1000" spc="-10" dirty="0" smtClean="0">
                    <a:solidFill>
                      <a:srgbClr val="1F497D"/>
                    </a:solidFill>
                    <a:latin typeface="Arial"/>
                    <a:cs typeface="Arial"/>
                  </a:rPr>
                  <a:t>Submit to AOD</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40" name="Straight Arrow Connector 39"/>
            <p:cNvCxnSpPr/>
            <p:nvPr/>
          </p:nvCxnSpPr>
          <p:spPr>
            <a:xfrm>
              <a:off x="2902456"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964775"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027094"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6231243" y="1143000"/>
              <a:ext cx="905745" cy="879475"/>
              <a:chOff x="6408420" y="1143000"/>
              <a:chExt cx="982980" cy="879475"/>
            </a:xfrm>
            <a:noFill/>
          </p:grpSpPr>
          <p:sp>
            <p:nvSpPr>
              <p:cNvPr id="50"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1" name="object 19"/>
              <p:cNvSpPr txBox="1"/>
              <p:nvPr/>
            </p:nvSpPr>
            <p:spPr>
              <a:xfrm>
                <a:off x="6442710" y="1143000"/>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5</a:t>
                </a:r>
                <a:endParaRPr lang="en-US" sz="1000" b="1" i="1"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AOD</a:t>
                </a:r>
              </a:p>
              <a:p>
                <a:pPr algn="ctr">
                  <a:lnSpc>
                    <a:spcPct val="100000"/>
                  </a:lnSpc>
                </a:pPr>
                <a:r>
                  <a:rPr lang="en-US" sz="1000" spc="-10" dirty="0" smtClean="0">
                    <a:solidFill>
                      <a:srgbClr val="1F497D"/>
                    </a:solidFill>
                    <a:latin typeface="Arial"/>
                    <a:cs typeface="Arial"/>
                  </a:rPr>
                  <a:t>Review and Approve</a:t>
                </a:r>
              </a:p>
            </p:txBody>
          </p:sp>
        </p:grpSp>
        <p:cxnSp>
          <p:nvCxnSpPr>
            <p:cNvPr id="45" name="Straight Arrow Connector 44"/>
            <p:cNvCxnSpPr/>
            <p:nvPr/>
          </p:nvCxnSpPr>
          <p:spPr>
            <a:xfrm>
              <a:off x="6073264"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7309481" y="1143000"/>
              <a:ext cx="905745" cy="879475"/>
              <a:chOff x="6408420" y="1143000"/>
              <a:chExt cx="982980" cy="879475"/>
            </a:xfrm>
            <a:noFill/>
          </p:grpSpPr>
          <p:sp>
            <p:nvSpPr>
              <p:cNvPr id="48"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9" name="object 19"/>
              <p:cNvSpPr txBox="1"/>
              <p:nvPr/>
            </p:nvSpPr>
            <p:spPr>
              <a:xfrm>
                <a:off x="644271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6</a:t>
                </a:r>
                <a:endParaRPr lang="en-US" sz="1000" b="1" i="1"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Print Modification</a:t>
                </a:r>
              </a:p>
            </p:txBody>
          </p:sp>
        </p:grpSp>
        <p:cxnSp>
          <p:nvCxnSpPr>
            <p:cNvPr id="47" name="Straight Arrow Connector 46"/>
            <p:cNvCxnSpPr/>
            <p:nvPr/>
          </p:nvCxnSpPr>
          <p:spPr>
            <a:xfrm>
              <a:off x="7151502"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7" name="Straight Arrow Connector 66"/>
          <p:cNvCxnSpPr/>
          <p:nvPr/>
        </p:nvCxnSpPr>
        <p:spPr>
          <a:xfrm flipV="1">
            <a:off x="2209800" y="5958016"/>
            <a:ext cx="0" cy="671384"/>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flipV="1">
            <a:off x="6248400" y="5867400"/>
            <a:ext cx="838200" cy="7620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7467600" y="5867400"/>
            <a:ext cx="0" cy="7620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65" name="object 25"/>
          <p:cNvSpPr/>
          <p:nvPr/>
        </p:nvSpPr>
        <p:spPr>
          <a:xfrm>
            <a:off x="7239000" y="6629400"/>
            <a:ext cx="457200" cy="152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pic>
        <p:nvPicPr>
          <p:cNvPr id="11" name="Picture 10"/>
          <p:cNvPicPr>
            <a:picLocks noChangeAspect="1"/>
          </p:cNvPicPr>
          <p:nvPr/>
        </p:nvPicPr>
        <p:blipFill>
          <a:blip r:embed="rId8"/>
          <a:stretch>
            <a:fillRect/>
          </a:stretch>
        </p:blipFill>
        <p:spPr>
          <a:xfrm>
            <a:off x="1752600" y="5562600"/>
            <a:ext cx="999576" cy="287235"/>
          </a:xfrm>
          <a:prstGeom prst="rect">
            <a:avLst/>
          </a:prstGeom>
        </p:spPr>
      </p:pic>
      <p:pic>
        <p:nvPicPr>
          <p:cNvPr id="12" name="Picture 11"/>
          <p:cNvPicPr>
            <a:picLocks noChangeAspect="1"/>
          </p:cNvPicPr>
          <p:nvPr/>
        </p:nvPicPr>
        <p:blipFill>
          <a:blip r:embed="rId9"/>
          <a:stretch>
            <a:fillRect/>
          </a:stretch>
        </p:blipFill>
        <p:spPr>
          <a:xfrm>
            <a:off x="5205861" y="5564756"/>
            <a:ext cx="1281892" cy="247761"/>
          </a:xfrm>
          <a:prstGeom prst="rect">
            <a:avLst/>
          </a:prstGeom>
        </p:spPr>
      </p:pic>
      <p:pic>
        <p:nvPicPr>
          <p:cNvPr id="13" name="Picture 12"/>
          <p:cNvPicPr>
            <a:picLocks noChangeAspect="1"/>
          </p:cNvPicPr>
          <p:nvPr/>
        </p:nvPicPr>
        <p:blipFill>
          <a:blip r:embed="rId10"/>
          <a:stretch>
            <a:fillRect/>
          </a:stretch>
        </p:blipFill>
        <p:spPr>
          <a:xfrm>
            <a:off x="6701237" y="5555895"/>
            <a:ext cx="1643941" cy="265482"/>
          </a:xfrm>
          <a:prstGeom prst="rect">
            <a:avLst/>
          </a:prstGeom>
        </p:spPr>
      </p:pic>
      <p:sp>
        <p:nvSpPr>
          <p:cNvPr id="61" name="object 25"/>
          <p:cNvSpPr/>
          <p:nvPr/>
        </p:nvSpPr>
        <p:spPr>
          <a:xfrm>
            <a:off x="1752600" y="5562600"/>
            <a:ext cx="1066800" cy="3048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64" name="object 25"/>
          <p:cNvSpPr/>
          <p:nvPr/>
        </p:nvSpPr>
        <p:spPr>
          <a:xfrm>
            <a:off x="5181600" y="5562600"/>
            <a:ext cx="1295400" cy="2286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66" name="object 25"/>
          <p:cNvSpPr/>
          <p:nvPr/>
        </p:nvSpPr>
        <p:spPr>
          <a:xfrm>
            <a:off x="6705600" y="5562600"/>
            <a:ext cx="1600200" cy="2286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Tree>
    <p:extLst>
      <p:ext uri="{BB962C8B-B14F-4D97-AF65-F5344CB8AC3E}">
        <p14:creationId xmlns:p14="http://schemas.microsoft.com/office/powerpoint/2010/main" val="43062807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9466856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3110"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146415"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Reviewing a Provider Initiated </a:t>
            </a:r>
            <a:r>
              <a:rPr lang="en-US" spc="-5" dirty="0" smtClean="0"/>
              <a:t>Modification</a:t>
            </a:r>
            <a:endParaRPr spc="-5" dirty="0"/>
          </a:p>
        </p:txBody>
      </p:sp>
      <p:sp>
        <p:nvSpPr>
          <p:cNvPr id="44" name="object 6"/>
          <p:cNvSpPr txBox="1"/>
          <p:nvPr/>
        </p:nvSpPr>
        <p:spPr>
          <a:xfrm>
            <a:off x="535940" y="2057400"/>
            <a:ext cx="7947659" cy="830997"/>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25" dirty="0" smtClean="0">
                <a:solidFill>
                  <a:srgbClr val="091D5D"/>
                </a:solidFill>
                <a:latin typeface="Arial"/>
                <a:cs typeface="Arial"/>
              </a:rPr>
              <a:t>2</a:t>
            </a:r>
            <a:r>
              <a:rPr sz="1400" b="1" dirty="0" smtClean="0">
                <a:solidFill>
                  <a:srgbClr val="091D5D"/>
                </a:solidFill>
                <a:latin typeface="Arial"/>
                <a:cs typeface="Arial"/>
              </a:rPr>
              <a:t>:</a:t>
            </a:r>
            <a:r>
              <a:rPr lang="en-US" sz="1400" b="1" spc="-5" dirty="0" smtClean="0">
                <a:solidFill>
                  <a:srgbClr val="091D5D"/>
                </a:solidFill>
                <a:latin typeface="Arial"/>
                <a:cs typeface="Arial"/>
              </a:rPr>
              <a:t> </a:t>
            </a:r>
            <a:r>
              <a:rPr lang="en-US" sz="1400" b="1" spc="-5" dirty="0">
                <a:solidFill>
                  <a:srgbClr val="091D5D"/>
                </a:solidFill>
                <a:latin typeface="Arial"/>
                <a:cs typeface="Arial"/>
              </a:rPr>
              <a:t>SC Review and Request </a:t>
            </a:r>
            <a:r>
              <a:rPr lang="en-US" sz="1400" b="1" spc="-5" dirty="0" smtClean="0">
                <a:solidFill>
                  <a:srgbClr val="091D5D"/>
                </a:solidFill>
                <a:latin typeface="Arial"/>
                <a:cs typeface="Arial"/>
              </a:rPr>
              <a:t>Revision</a:t>
            </a:r>
          </a:p>
          <a:p>
            <a:pPr>
              <a:lnSpc>
                <a:spcPct val="100000"/>
              </a:lnSpc>
            </a:pPr>
            <a:endParaRPr lang="en-US" sz="1200" dirty="0" smtClean="0">
              <a:latin typeface="Arial"/>
              <a:cs typeface="Arial"/>
            </a:endParaRPr>
          </a:p>
          <a:p>
            <a:r>
              <a:rPr lang="en-US" sz="1400" dirty="0" smtClean="0">
                <a:solidFill>
                  <a:srgbClr val="091D5D"/>
                </a:solidFill>
                <a:latin typeface="Arial"/>
                <a:cs typeface="Arial"/>
              </a:rPr>
              <a:t>If the Modification </a:t>
            </a:r>
            <a:r>
              <a:rPr lang="en-US" sz="1400" dirty="0">
                <a:solidFill>
                  <a:srgbClr val="091D5D"/>
                </a:solidFill>
                <a:latin typeface="Arial"/>
                <a:cs typeface="Arial"/>
              </a:rPr>
              <a:t>information is acceptable and </a:t>
            </a:r>
            <a:r>
              <a:rPr lang="en-US" sz="1400" dirty="0" smtClean="0">
                <a:solidFill>
                  <a:srgbClr val="091D5D"/>
                </a:solidFill>
                <a:latin typeface="Arial"/>
                <a:cs typeface="Arial"/>
              </a:rPr>
              <a:t>ready for AOD review, click “Submit for AOD Review”</a:t>
            </a:r>
            <a:endParaRPr lang="en-US" sz="1400" dirty="0">
              <a:solidFill>
                <a:srgbClr val="091D5D"/>
              </a:solidFill>
              <a:latin typeface="Arial"/>
              <a:cs typeface="Arial"/>
            </a:endParaRPr>
          </a:p>
          <a:p>
            <a:endParaRPr lang="en-US" sz="1400" dirty="0" smtClean="0">
              <a:solidFill>
                <a:srgbClr val="091D5D"/>
              </a:solidFill>
              <a:latin typeface="Arial"/>
              <a:cs typeface="Arial"/>
            </a:endParaRPr>
          </a:p>
        </p:txBody>
      </p:sp>
      <p:sp>
        <p:nvSpPr>
          <p:cNvPr id="5" name="Slide Number Placeholder 4"/>
          <p:cNvSpPr>
            <a:spLocks noGrp="1"/>
          </p:cNvSpPr>
          <p:nvPr>
            <p:ph type="sldNum" sz="quarter" idx="4"/>
          </p:nvPr>
        </p:nvSpPr>
        <p:spPr/>
        <p:txBody>
          <a:bodyPr/>
          <a:lstStyle/>
          <a:p>
            <a:pPr algn="r"/>
            <a:fld id="{93CA38EC-34E5-412A-90B1-E05B44BCB646}" type="slidenum">
              <a:rPr lang="en-US" smtClean="0"/>
              <a:pPr algn="r"/>
              <a:t>67</a:t>
            </a:fld>
            <a:endParaRPr lang="en-US" dirty="0"/>
          </a:p>
        </p:txBody>
      </p:sp>
      <p:grpSp>
        <p:nvGrpSpPr>
          <p:cNvPr id="35" name="Group 34"/>
          <p:cNvGrpSpPr/>
          <p:nvPr/>
        </p:nvGrpSpPr>
        <p:grpSpPr>
          <a:xfrm>
            <a:off x="1459934" y="1025525"/>
            <a:ext cx="6224132" cy="879475"/>
            <a:chOff x="1991094" y="1143000"/>
            <a:chExt cx="6224132" cy="879475"/>
          </a:xfrm>
        </p:grpSpPr>
        <p:grpSp>
          <p:nvGrpSpPr>
            <p:cNvPr id="36" name="Group 35"/>
            <p:cNvGrpSpPr/>
            <p:nvPr/>
          </p:nvGrpSpPr>
          <p:grpSpPr>
            <a:xfrm>
              <a:off x="1991094" y="1143000"/>
              <a:ext cx="912766" cy="879475"/>
              <a:chOff x="2971800" y="1143000"/>
              <a:chExt cx="990600" cy="879475"/>
            </a:xfrm>
            <a:noFill/>
          </p:grpSpPr>
          <p:sp>
            <p:nvSpPr>
              <p:cNvPr id="58"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2"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1</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SC</a:t>
                </a:r>
              </a:p>
              <a:p>
                <a:pPr algn="ctr">
                  <a:lnSpc>
                    <a:spcPct val="100000"/>
                  </a:lnSpc>
                </a:pPr>
                <a:r>
                  <a:rPr lang="en-US" sz="1000" spc="-15" dirty="0" smtClean="0">
                    <a:solidFill>
                      <a:srgbClr val="1F497D"/>
                    </a:solidFill>
                    <a:latin typeface="Arial"/>
                    <a:cs typeface="Arial"/>
                  </a:rPr>
                  <a:t>Receives Submission Alert</a:t>
                </a:r>
              </a:p>
            </p:txBody>
          </p:sp>
        </p:grpSp>
        <p:grpSp>
          <p:nvGrpSpPr>
            <p:cNvPr id="37" name="Group 36"/>
            <p:cNvGrpSpPr/>
            <p:nvPr/>
          </p:nvGrpSpPr>
          <p:grpSpPr>
            <a:xfrm>
              <a:off x="3060435" y="1143000"/>
              <a:ext cx="905745" cy="879475"/>
              <a:chOff x="4075176" y="1143000"/>
              <a:chExt cx="982980" cy="879475"/>
            </a:xfrm>
            <a:noFill/>
          </p:grpSpPr>
          <p:sp>
            <p:nvSpPr>
              <p:cNvPr id="56"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7" name="object 19"/>
              <p:cNvSpPr txBox="1"/>
              <p:nvPr/>
            </p:nvSpPr>
            <p:spPr>
              <a:xfrm>
                <a:off x="411480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SC</a:t>
                </a:r>
              </a:p>
              <a:p>
                <a:pPr algn="ctr">
                  <a:lnSpc>
                    <a:spcPct val="100000"/>
                  </a:lnSpc>
                </a:pPr>
                <a:r>
                  <a:rPr lang="en-US" sz="1000" spc="-10" dirty="0" smtClean="0">
                    <a:solidFill>
                      <a:srgbClr val="1F497D"/>
                    </a:solidFill>
                    <a:latin typeface="Arial"/>
                    <a:cs typeface="Arial"/>
                  </a:rPr>
                  <a:t>Review and Request Revision</a:t>
                </a:r>
                <a:endParaRPr lang="en-US" sz="1000" spc="-10" dirty="0">
                  <a:solidFill>
                    <a:srgbClr val="1F497D"/>
                  </a:solidFill>
                  <a:latin typeface="Arial"/>
                  <a:cs typeface="Arial"/>
                </a:endParaRPr>
              </a:p>
            </p:txBody>
          </p:sp>
        </p:grpSp>
        <p:grpSp>
          <p:nvGrpSpPr>
            <p:cNvPr id="38" name="Group 37"/>
            <p:cNvGrpSpPr/>
            <p:nvPr/>
          </p:nvGrpSpPr>
          <p:grpSpPr>
            <a:xfrm>
              <a:off x="4122754" y="1143000"/>
              <a:ext cx="905745" cy="879475"/>
              <a:chOff x="5218176" y="1143000"/>
              <a:chExt cx="982980" cy="879475"/>
            </a:xfrm>
            <a:noFill/>
          </p:grpSpPr>
          <p:sp>
            <p:nvSpPr>
              <p:cNvPr id="54"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5" name="object 19"/>
              <p:cNvSpPr txBox="1"/>
              <p:nvPr/>
            </p:nvSpPr>
            <p:spPr>
              <a:xfrm>
                <a:off x="525780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3</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SC </a:t>
                </a:r>
              </a:p>
              <a:p>
                <a:pPr algn="ctr">
                  <a:lnSpc>
                    <a:spcPct val="100000"/>
                  </a:lnSpc>
                  <a:spcAft>
                    <a:spcPts val="20"/>
                  </a:spcAft>
                </a:pPr>
                <a:r>
                  <a:rPr lang="en-US" sz="1000" spc="-10" dirty="0">
                    <a:solidFill>
                      <a:srgbClr val="1F497D"/>
                    </a:solidFill>
                    <a:latin typeface="Arial"/>
                    <a:cs typeface="Arial"/>
                  </a:rPr>
                  <a:t>Receive </a:t>
                </a:r>
                <a:r>
                  <a:rPr lang="en-US" sz="1000" spc="-10" dirty="0" smtClean="0">
                    <a:solidFill>
                      <a:srgbClr val="1F497D"/>
                    </a:solidFill>
                    <a:latin typeface="Arial"/>
                    <a:cs typeface="Arial"/>
                  </a:rPr>
                  <a:t>Re-Submission</a:t>
                </a:r>
                <a:endParaRPr lang="en-US" sz="1000" spc="-10" dirty="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Alert</a:t>
                </a:r>
                <a:endParaRPr lang="en-US" sz="1000" spc="-10" dirty="0">
                  <a:solidFill>
                    <a:srgbClr val="1F497D"/>
                  </a:solidFill>
                  <a:latin typeface="Arial"/>
                  <a:cs typeface="Arial"/>
                </a:endParaRPr>
              </a:p>
            </p:txBody>
          </p:sp>
        </p:grpSp>
        <p:grpSp>
          <p:nvGrpSpPr>
            <p:cNvPr id="39" name="Group 38"/>
            <p:cNvGrpSpPr/>
            <p:nvPr/>
          </p:nvGrpSpPr>
          <p:grpSpPr>
            <a:xfrm>
              <a:off x="5185073" y="1143000"/>
              <a:ext cx="905745" cy="879475"/>
              <a:chOff x="6408420" y="1143000"/>
              <a:chExt cx="982980" cy="879475"/>
            </a:xfrm>
            <a:noFill/>
          </p:grpSpPr>
          <p:sp>
            <p:nvSpPr>
              <p:cNvPr id="52"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3" name="object 19"/>
              <p:cNvSpPr txBox="1"/>
              <p:nvPr/>
            </p:nvSpPr>
            <p:spPr>
              <a:xfrm>
                <a:off x="644271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4</a:t>
                </a:r>
                <a:endParaRPr lang="en-US" sz="1000" b="1" i="1"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SC</a:t>
                </a:r>
              </a:p>
              <a:p>
                <a:pPr algn="ctr">
                  <a:lnSpc>
                    <a:spcPct val="100000"/>
                  </a:lnSpc>
                </a:pPr>
                <a:r>
                  <a:rPr lang="en-US" sz="1000" spc="-10" dirty="0">
                    <a:solidFill>
                      <a:srgbClr val="1F497D"/>
                    </a:solidFill>
                    <a:latin typeface="Arial"/>
                    <a:cs typeface="Arial"/>
                  </a:rPr>
                  <a:t>Review and </a:t>
                </a:r>
                <a:r>
                  <a:rPr lang="en-US" sz="1000" spc="-10" dirty="0" smtClean="0">
                    <a:solidFill>
                      <a:srgbClr val="1F497D"/>
                    </a:solidFill>
                    <a:latin typeface="Arial"/>
                    <a:cs typeface="Arial"/>
                  </a:rPr>
                  <a:t>Submit to AOD</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40" name="Straight Arrow Connector 39"/>
            <p:cNvCxnSpPr/>
            <p:nvPr/>
          </p:nvCxnSpPr>
          <p:spPr>
            <a:xfrm>
              <a:off x="2902456"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964775"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027094"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6231243" y="1143000"/>
              <a:ext cx="905745" cy="879475"/>
              <a:chOff x="6408420" y="1143000"/>
              <a:chExt cx="982980" cy="879475"/>
            </a:xfrm>
            <a:noFill/>
          </p:grpSpPr>
          <p:sp>
            <p:nvSpPr>
              <p:cNvPr id="50"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1" name="object 19"/>
              <p:cNvSpPr txBox="1"/>
              <p:nvPr/>
            </p:nvSpPr>
            <p:spPr>
              <a:xfrm>
                <a:off x="6442710" y="1143000"/>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5</a:t>
                </a:r>
                <a:endParaRPr lang="en-US" sz="1000" b="1" i="1"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AOD</a:t>
                </a:r>
              </a:p>
              <a:p>
                <a:pPr algn="ctr">
                  <a:lnSpc>
                    <a:spcPct val="100000"/>
                  </a:lnSpc>
                </a:pPr>
                <a:r>
                  <a:rPr lang="en-US" sz="1000" spc="-10" dirty="0" smtClean="0">
                    <a:solidFill>
                      <a:srgbClr val="1F497D"/>
                    </a:solidFill>
                    <a:latin typeface="Arial"/>
                    <a:cs typeface="Arial"/>
                  </a:rPr>
                  <a:t>Review and Approve</a:t>
                </a:r>
              </a:p>
            </p:txBody>
          </p:sp>
        </p:grpSp>
        <p:cxnSp>
          <p:nvCxnSpPr>
            <p:cNvPr id="45" name="Straight Arrow Connector 44"/>
            <p:cNvCxnSpPr/>
            <p:nvPr/>
          </p:nvCxnSpPr>
          <p:spPr>
            <a:xfrm>
              <a:off x="6073264"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7309481" y="1143000"/>
              <a:ext cx="905745" cy="879475"/>
              <a:chOff x="6408420" y="1143000"/>
              <a:chExt cx="982980" cy="879475"/>
            </a:xfrm>
            <a:noFill/>
          </p:grpSpPr>
          <p:sp>
            <p:nvSpPr>
              <p:cNvPr id="48"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9" name="object 19"/>
              <p:cNvSpPr txBox="1"/>
              <p:nvPr/>
            </p:nvSpPr>
            <p:spPr>
              <a:xfrm>
                <a:off x="644271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6</a:t>
                </a:r>
                <a:endParaRPr lang="en-US" sz="1000" b="1" i="1"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Print Modification</a:t>
                </a:r>
              </a:p>
            </p:txBody>
          </p:sp>
        </p:grpSp>
        <p:cxnSp>
          <p:nvCxnSpPr>
            <p:cNvPr id="47" name="Straight Arrow Connector 46"/>
            <p:cNvCxnSpPr/>
            <p:nvPr/>
          </p:nvCxnSpPr>
          <p:spPr>
            <a:xfrm>
              <a:off x="7151502"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75" name="Picture 541" descr="C:\Users\ZZIMME~1\AppData\Local\Temp\SNAGHTML25861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49531" y="3124200"/>
            <a:ext cx="6444939" cy="36692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80" name="Straight Arrow Connector 79"/>
          <p:cNvCxnSpPr/>
          <p:nvPr/>
        </p:nvCxnSpPr>
        <p:spPr>
          <a:xfrm flipV="1">
            <a:off x="7467600" y="5867400"/>
            <a:ext cx="0" cy="7620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81" name="object 25"/>
          <p:cNvSpPr/>
          <p:nvPr/>
        </p:nvSpPr>
        <p:spPr>
          <a:xfrm>
            <a:off x="7239000" y="6629400"/>
            <a:ext cx="457200" cy="152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pic>
        <p:nvPicPr>
          <p:cNvPr id="84" name="Picture 83"/>
          <p:cNvPicPr>
            <a:picLocks noChangeAspect="1"/>
          </p:cNvPicPr>
          <p:nvPr/>
        </p:nvPicPr>
        <p:blipFill>
          <a:blip r:embed="rId8"/>
          <a:stretch>
            <a:fillRect/>
          </a:stretch>
        </p:blipFill>
        <p:spPr>
          <a:xfrm>
            <a:off x="6701237" y="5555895"/>
            <a:ext cx="1643941" cy="265482"/>
          </a:xfrm>
          <a:prstGeom prst="rect">
            <a:avLst/>
          </a:prstGeom>
        </p:spPr>
      </p:pic>
      <p:sp>
        <p:nvSpPr>
          <p:cNvPr id="87" name="object 25"/>
          <p:cNvSpPr/>
          <p:nvPr/>
        </p:nvSpPr>
        <p:spPr>
          <a:xfrm>
            <a:off x="6705600" y="5562600"/>
            <a:ext cx="1600200" cy="2286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Tree>
    <p:extLst>
      <p:ext uri="{BB962C8B-B14F-4D97-AF65-F5344CB8AC3E}">
        <p14:creationId xmlns:p14="http://schemas.microsoft.com/office/powerpoint/2010/main" val="38651040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9466856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3599"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146415"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Reviewing a Provider Initiated </a:t>
            </a:r>
            <a:r>
              <a:rPr lang="en-US" spc="-5" dirty="0" smtClean="0"/>
              <a:t>Modification</a:t>
            </a:r>
            <a:endParaRPr spc="-5" dirty="0"/>
          </a:p>
        </p:txBody>
      </p:sp>
      <p:sp>
        <p:nvSpPr>
          <p:cNvPr id="44" name="object 6"/>
          <p:cNvSpPr txBox="1"/>
          <p:nvPr/>
        </p:nvSpPr>
        <p:spPr>
          <a:xfrm>
            <a:off x="535940" y="2057400"/>
            <a:ext cx="7947659" cy="830997"/>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25" dirty="0" smtClean="0">
                <a:solidFill>
                  <a:srgbClr val="091D5D"/>
                </a:solidFill>
                <a:latin typeface="Arial"/>
                <a:cs typeface="Arial"/>
              </a:rPr>
              <a:t>2</a:t>
            </a:r>
            <a:r>
              <a:rPr sz="1400" b="1" dirty="0" smtClean="0">
                <a:solidFill>
                  <a:srgbClr val="091D5D"/>
                </a:solidFill>
                <a:latin typeface="Arial"/>
                <a:cs typeface="Arial"/>
              </a:rPr>
              <a:t>:</a:t>
            </a:r>
            <a:r>
              <a:rPr lang="en-US" sz="1400" b="1" spc="-5" dirty="0" smtClean="0">
                <a:solidFill>
                  <a:srgbClr val="091D5D"/>
                </a:solidFill>
                <a:latin typeface="Arial"/>
                <a:cs typeface="Arial"/>
              </a:rPr>
              <a:t> </a:t>
            </a:r>
            <a:r>
              <a:rPr lang="en-US" sz="1400" b="1" spc="-5" dirty="0">
                <a:solidFill>
                  <a:srgbClr val="091D5D"/>
                </a:solidFill>
                <a:latin typeface="Arial"/>
                <a:cs typeface="Arial"/>
              </a:rPr>
              <a:t>SC Review and Request </a:t>
            </a:r>
            <a:r>
              <a:rPr lang="en-US" sz="1400" b="1" spc="-5" dirty="0" smtClean="0">
                <a:solidFill>
                  <a:srgbClr val="091D5D"/>
                </a:solidFill>
                <a:latin typeface="Arial"/>
                <a:cs typeface="Arial"/>
              </a:rPr>
              <a:t>Revision</a:t>
            </a:r>
          </a:p>
          <a:p>
            <a:pPr>
              <a:lnSpc>
                <a:spcPct val="100000"/>
              </a:lnSpc>
            </a:pPr>
            <a:endParaRPr lang="en-US" sz="1200" dirty="0" smtClean="0">
              <a:latin typeface="Arial"/>
              <a:cs typeface="Arial"/>
            </a:endParaRPr>
          </a:p>
          <a:p>
            <a:r>
              <a:rPr lang="en-US" sz="1400" dirty="0" smtClean="0">
                <a:solidFill>
                  <a:srgbClr val="091D5D"/>
                </a:solidFill>
                <a:latin typeface="Arial"/>
                <a:cs typeface="Arial"/>
              </a:rPr>
              <a:t>If this option is chosen, Providers </a:t>
            </a:r>
            <a:r>
              <a:rPr lang="en-US" sz="1400" dirty="0">
                <a:solidFill>
                  <a:srgbClr val="091D5D"/>
                </a:solidFill>
                <a:latin typeface="Arial"/>
                <a:cs typeface="Arial"/>
              </a:rPr>
              <a:t>will receive an alert indicating that the modification has been accepted but they still must wait for approval by the AOD.</a:t>
            </a:r>
            <a:endParaRPr lang="en-US" sz="1400" dirty="0" smtClean="0">
              <a:solidFill>
                <a:srgbClr val="091D5D"/>
              </a:solidFill>
              <a:latin typeface="Arial"/>
              <a:cs typeface="Arial"/>
            </a:endParaRPr>
          </a:p>
        </p:txBody>
      </p:sp>
      <p:sp>
        <p:nvSpPr>
          <p:cNvPr id="5" name="Slide Number Placeholder 4"/>
          <p:cNvSpPr>
            <a:spLocks noGrp="1"/>
          </p:cNvSpPr>
          <p:nvPr>
            <p:ph type="sldNum" sz="quarter" idx="4"/>
          </p:nvPr>
        </p:nvSpPr>
        <p:spPr/>
        <p:txBody>
          <a:bodyPr/>
          <a:lstStyle/>
          <a:p>
            <a:pPr algn="r"/>
            <a:fld id="{93CA38EC-34E5-412A-90B1-E05B44BCB646}" type="slidenum">
              <a:rPr lang="en-US" smtClean="0"/>
              <a:pPr algn="r"/>
              <a:t>68</a:t>
            </a:fld>
            <a:endParaRPr lang="en-US" dirty="0"/>
          </a:p>
        </p:txBody>
      </p:sp>
      <p:grpSp>
        <p:nvGrpSpPr>
          <p:cNvPr id="35" name="Group 34"/>
          <p:cNvGrpSpPr/>
          <p:nvPr/>
        </p:nvGrpSpPr>
        <p:grpSpPr>
          <a:xfrm>
            <a:off x="1459934" y="1025525"/>
            <a:ext cx="6224132" cy="879475"/>
            <a:chOff x="1991094" y="1143000"/>
            <a:chExt cx="6224132" cy="879475"/>
          </a:xfrm>
        </p:grpSpPr>
        <p:grpSp>
          <p:nvGrpSpPr>
            <p:cNvPr id="36" name="Group 35"/>
            <p:cNvGrpSpPr/>
            <p:nvPr/>
          </p:nvGrpSpPr>
          <p:grpSpPr>
            <a:xfrm>
              <a:off x="1991094" y="1143000"/>
              <a:ext cx="912766" cy="879475"/>
              <a:chOff x="2971800" y="1143000"/>
              <a:chExt cx="990600" cy="879475"/>
            </a:xfrm>
            <a:noFill/>
          </p:grpSpPr>
          <p:sp>
            <p:nvSpPr>
              <p:cNvPr id="58"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2"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1</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SC</a:t>
                </a:r>
              </a:p>
              <a:p>
                <a:pPr algn="ctr">
                  <a:lnSpc>
                    <a:spcPct val="100000"/>
                  </a:lnSpc>
                </a:pPr>
                <a:r>
                  <a:rPr lang="en-US" sz="1000" spc="-15" dirty="0" smtClean="0">
                    <a:solidFill>
                      <a:srgbClr val="1F497D"/>
                    </a:solidFill>
                    <a:latin typeface="Arial"/>
                    <a:cs typeface="Arial"/>
                  </a:rPr>
                  <a:t>Receives Submission Alert</a:t>
                </a:r>
              </a:p>
            </p:txBody>
          </p:sp>
        </p:grpSp>
        <p:grpSp>
          <p:nvGrpSpPr>
            <p:cNvPr id="37" name="Group 36"/>
            <p:cNvGrpSpPr/>
            <p:nvPr/>
          </p:nvGrpSpPr>
          <p:grpSpPr>
            <a:xfrm>
              <a:off x="3060435" y="1143000"/>
              <a:ext cx="905745" cy="879475"/>
              <a:chOff x="4075176" y="1143000"/>
              <a:chExt cx="982980" cy="879475"/>
            </a:xfrm>
            <a:noFill/>
          </p:grpSpPr>
          <p:sp>
            <p:nvSpPr>
              <p:cNvPr id="56"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7" name="object 19"/>
              <p:cNvSpPr txBox="1"/>
              <p:nvPr/>
            </p:nvSpPr>
            <p:spPr>
              <a:xfrm>
                <a:off x="411480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SC</a:t>
                </a:r>
              </a:p>
              <a:p>
                <a:pPr algn="ctr">
                  <a:lnSpc>
                    <a:spcPct val="100000"/>
                  </a:lnSpc>
                </a:pPr>
                <a:r>
                  <a:rPr lang="en-US" sz="1000" spc="-10" dirty="0" smtClean="0">
                    <a:solidFill>
                      <a:srgbClr val="1F497D"/>
                    </a:solidFill>
                    <a:latin typeface="Arial"/>
                    <a:cs typeface="Arial"/>
                  </a:rPr>
                  <a:t>Review and Request Revision</a:t>
                </a:r>
                <a:endParaRPr lang="en-US" sz="1000" spc="-10" dirty="0">
                  <a:solidFill>
                    <a:srgbClr val="1F497D"/>
                  </a:solidFill>
                  <a:latin typeface="Arial"/>
                  <a:cs typeface="Arial"/>
                </a:endParaRPr>
              </a:p>
            </p:txBody>
          </p:sp>
        </p:grpSp>
        <p:grpSp>
          <p:nvGrpSpPr>
            <p:cNvPr id="38" name="Group 37"/>
            <p:cNvGrpSpPr/>
            <p:nvPr/>
          </p:nvGrpSpPr>
          <p:grpSpPr>
            <a:xfrm>
              <a:off x="4122754" y="1143000"/>
              <a:ext cx="905745" cy="879475"/>
              <a:chOff x="5218176" y="1143000"/>
              <a:chExt cx="982980" cy="879475"/>
            </a:xfrm>
            <a:noFill/>
          </p:grpSpPr>
          <p:sp>
            <p:nvSpPr>
              <p:cNvPr id="54"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5" name="object 19"/>
              <p:cNvSpPr txBox="1"/>
              <p:nvPr/>
            </p:nvSpPr>
            <p:spPr>
              <a:xfrm>
                <a:off x="525780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3</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SC </a:t>
                </a:r>
              </a:p>
              <a:p>
                <a:pPr algn="ctr">
                  <a:lnSpc>
                    <a:spcPct val="100000"/>
                  </a:lnSpc>
                  <a:spcAft>
                    <a:spcPts val="20"/>
                  </a:spcAft>
                </a:pPr>
                <a:r>
                  <a:rPr lang="en-US" sz="1000" spc="-10" dirty="0">
                    <a:solidFill>
                      <a:srgbClr val="1F497D"/>
                    </a:solidFill>
                    <a:latin typeface="Arial"/>
                    <a:cs typeface="Arial"/>
                  </a:rPr>
                  <a:t>Receive </a:t>
                </a:r>
                <a:r>
                  <a:rPr lang="en-US" sz="1000" spc="-10" dirty="0" smtClean="0">
                    <a:solidFill>
                      <a:srgbClr val="1F497D"/>
                    </a:solidFill>
                    <a:latin typeface="Arial"/>
                    <a:cs typeface="Arial"/>
                  </a:rPr>
                  <a:t>Re-Submission</a:t>
                </a:r>
                <a:endParaRPr lang="en-US" sz="1000" spc="-10" dirty="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Alert</a:t>
                </a:r>
                <a:endParaRPr lang="en-US" sz="1000" spc="-10" dirty="0">
                  <a:solidFill>
                    <a:srgbClr val="1F497D"/>
                  </a:solidFill>
                  <a:latin typeface="Arial"/>
                  <a:cs typeface="Arial"/>
                </a:endParaRPr>
              </a:p>
            </p:txBody>
          </p:sp>
        </p:grpSp>
        <p:grpSp>
          <p:nvGrpSpPr>
            <p:cNvPr id="39" name="Group 38"/>
            <p:cNvGrpSpPr/>
            <p:nvPr/>
          </p:nvGrpSpPr>
          <p:grpSpPr>
            <a:xfrm>
              <a:off x="5185073" y="1143000"/>
              <a:ext cx="905745" cy="879475"/>
              <a:chOff x="6408420" y="1143000"/>
              <a:chExt cx="982980" cy="879475"/>
            </a:xfrm>
            <a:noFill/>
          </p:grpSpPr>
          <p:sp>
            <p:nvSpPr>
              <p:cNvPr id="52"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3" name="object 19"/>
              <p:cNvSpPr txBox="1"/>
              <p:nvPr/>
            </p:nvSpPr>
            <p:spPr>
              <a:xfrm>
                <a:off x="644271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4</a:t>
                </a:r>
                <a:endParaRPr lang="en-US" sz="1000" b="1" i="1"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SC</a:t>
                </a:r>
              </a:p>
              <a:p>
                <a:pPr algn="ctr">
                  <a:lnSpc>
                    <a:spcPct val="100000"/>
                  </a:lnSpc>
                </a:pPr>
                <a:r>
                  <a:rPr lang="en-US" sz="1000" spc="-10" dirty="0">
                    <a:solidFill>
                      <a:srgbClr val="1F497D"/>
                    </a:solidFill>
                    <a:latin typeface="Arial"/>
                    <a:cs typeface="Arial"/>
                  </a:rPr>
                  <a:t>Review and </a:t>
                </a:r>
                <a:r>
                  <a:rPr lang="en-US" sz="1000" spc="-10" dirty="0" smtClean="0">
                    <a:solidFill>
                      <a:srgbClr val="1F497D"/>
                    </a:solidFill>
                    <a:latin typeface="Arial"/>
                    <a:cs typeface="Arial"/>
                  </a:rPr>
                  <a:t>Submit to AOD</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40" name="Straight Arrow Connector 39"/>
            <p:cNvCxnSpPr/>
            <p:nvPr/>
          </p:nvCxnSpPr>
          <p:spPr>
            <a:xfrm>
              <a:off x="2902456"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964775"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027094"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6231243" y="1143000"/>
              <a:ext cx="905745" cy="879475"/>
              <a:chOff x="6408420" y="1143000"/>
              <a:chExt cx="982980" cy="879475"/>
            </a:xfrm>
            <a:noFill/>
          </p:grpSpPr>
          <p:sp>
            <p:nvSpPr>
              <p:cNvPr id="50"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1" name="object 19"/>
              <p:cNvSpPr txBox="1"/>
              <p:nvPr/>
            </p:nvSpPr>
            <p:spPr>
              <a:xfrm>
                <a:off x="6442710" y="1143000"/>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5</a:t>
                </a:r>
                <a:endParaRPr lang="en-US" sz="1000" b="1" i="1"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AOD</a:t>
                </a:r>
              </a:p>
              <a:p>
                <a:pPr algn="ctr">
                  <a:lnSpc>
                    <a:spcPct val="100000"/>
                  </a:lnSpc>
                </a:pPr>
                <a:r>
                  <a:rPr lang="en-US" sz="1000" spc="-10" dirty="0" smtClean="0">
                    <a:solidFill>
                      <a:srgbClr val="1F497D"/>
                    </a:solidFill>
                    <a:latin typeface="Arial"/>
                    <a:cs typeface="Arial"/>
                  </a:rPr>
                  <a:t>Review and Approve</a:t>
                </a:r>
              </a:p>
            </p:txBody>
          </p:sp>
        </p:grpSp>
        <p:cxnSp>
          <p:nvCxnSpPr>
            <p:cNvPr id="45" name="Straight Arrow Connector 44"/>
            <p:cNvCxnSpPr/>
            <p:nvPr/>
          </p:nvCxnSpPr>
          <p:spPr>
            <a:xfrm>
              <a:off x="6073264"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7309481" y="1143000"/>
              <a:ext cx="905745" cy="879475"/>
              <a:chOff x="6408420" y="1143000"/>
              <a:chExt cx="982980" cy="879475"/>
            </a:xfrm>
            <a:noFill/>
          </p:grpSpPr>
          <p:sp>
            <p:nvSpPr>
              <p:cNvPr id="48"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9" name="object 19"/>
              <p:cNvSpPr txBox="1"/>
              <p:nvPr/>
            </p:nvSpPr>
            <p:spPr>
              <a:xfrm>
                <a:off x="644271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6</a:t>
                </a:r>
                <a:endParaRPr lang="en-US" sz="1000" b="1" i="1"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Print Modification</a:t>
                </a:r>
              </a:p>
            </p:txBody>
          </p:sp>
        </p:grpSp>
        <p:cxnSp>
          <p:nvCxnSpPr>
            <p:cNvPr id="47" name="Straight Arrow Connector 46"/>
            <p:cNvCxnSpPr/>
            <p:nvPr/>
          </p:nvCxnSpPr>
          <p:spPr>
            <a:xfrm>
              <a:off x="7151502"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59" name="Table 58"/>
          <p:cNvGraphicFramePr>
            <a:graphicFrameLocks noGrp="1"/>
          </p:cNvGraphicFramePr>
          <p:nvPr>
            <p:extLst>
              <p:ext uri="{D42A27DB-BD31-4B8C-83A1-F6EECF244321}">
                <p14:modId xmlns:p14="http://schemas.microsoft.com/office/powerpoint/2010/main" val="3737037612"/>
              </p:ext>
            </p:extLst>
          </p:nvPr>
        </p:nvGraphicFramePr>
        <p:xfrm>
          <a:off x="1657777" y="3124200"/>
          <a:ext cx="5828446" cy="1874520"/>
        </p:xfrm>
        <a:graphic>
          <a:graphicData uri="http://schemas.openxmlformats.org/drawingml/2006/table">
            <a:tbl>
              <a:tblPr firstRow="1" bandRow="1"/>
              <a:tblGrid>
                <a:gridCol w="2914223"/>
                <a:gridCol w="2914223"/>
              </a:tblGrid>
              <a:tr h="428625">
                <a:tc>
                  <a:txBody>
                    <a:bodyPr/>
                    <a:lstStyle/>
                    <a:p>
                      <a:pPr marL="0" marR="0" algn="ctr">
                        <a:spcBef>
                          <a:spcPts val="0"/>
                        </a:spcBef>
                        <a:spcAft>
                          <a:spcPts val="0"/>
                        </a:spcAft>
                      </a:pPr>
                      <a:r>
                        <a:rPr lang="en-US" sz="1400" b="1" kern="1200" dirty="0" smtClean="0">
                          <a:solidFill>
                            <a:srgbClr val="FFFFFF"/>
                          </a:solidFill>
                          <a:effectLst/>
                          <a:latin typeface="Arial" panose="020B0604020202020204" pitchFamily="34" charset="0"/>
                          <a:ea typeface="Times New Roman" panose="02020603050405020304" pitchFamily="18" charset="0"/>
                          <a:cs typeface="Arial" panose="020B0604020202020204" pitchFamily="34" charset="0"/>
                        </a:rPr>
                        <a:t>Provider Alert</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776"/>
                    </a:solidFill>
                  </a:tcPr>
                </a:tc>
                <a:tc>
                  <a:txBody>
                    <a:bodyPr/>
                    <a:lstStyle/>
                    <a:p>
                      <a:pPr marL="0" marR="0" algn="ctr">
                        <a:spcBef>
                          <a:spcPts val="0"/>
                        </a:spcBef>
                        <a:spcAft>
                          <a:spcPts val="0"/>
                        </a:spcAft>
                      </a:pPr>
                      <a:r>
                        <a:rPr lang="en-US" sz="1400" b="1" kern="1200" dirty="0" smtClean="0">
                          <a:solidFill>
                            <a:srgbClr val="FFFFFF"/>
                          </a:solidFill>
                          <a:effectLst/>
                          <a:latin typeface="Arial" panose="020B0604020202020204" pitchFamily="34" charset="0"/>
                          <a:ea typeface="Times New Roman" panose="02020603050405020304" pitchFamily="18" charset="0"/>
                          <a:cs typeface="Arial" panose="020B0604020202020204" pitchFamily="34" charset="0"/>
                        </a:rPr>
                        <a:t>Reviewer</a:t>
                      </a:r>
                      <a:endParaRPr lang="en-US" sz="14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776"/>
                    </a:solidFill>
                  </a:tcPr>
                </a:tc>
              </a:tr>
              <a:tr h="428625">
                <a:tc>
                  <a:txBody>
                    <a:bodyPr/>
                    <a:lstStyle/>
                    <a:p>
                      <a:pPr marL="0" marR="0">
                        <a:spcBef>
                          <a:spcPts val="0"/>
                        </a:spcBef>
                        <a:spcAft>
                          <a:spcPts val="0"/>
                        </a:spcAft>
                      </a:pPr>
                      <a:r>
                        <a:rPr lang="en-US" sz="14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“Service Coordinator has </a:t>
                      </a:r>
                      <a:r>
                        <a:rPr lang="en-US" sz="1400" b="1"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accepted</a:t>
                      </a:r>
                      <a:r>
                        <a:rPr lang="en-US" sz="14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proposed Modification”</a:t>
                      </a:r>
                      <a:endParaRPr lang="en-US"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6"/>
                    </a:solidFill>
                  </a:tcPr>
                </a:tc>
                <a:tc>
                  <a:txBody>
                    <a:bodyPr/>
                    <a:lstStyle/>
                    <a:p>
                      <a:pPr marL="285750" marR="0" indent="-285750">
                        <a:spcBef>
                          <a:spcPts val="0"/>
                        </a:spcBef>
                        <a:spcAft>
                          <a:spcPts val="0"/>
                        </a:spcAft>
                        <a:buFont typeface="Arial" panose="020B0604020202020204" pitchFamily="34" charset="0"/>
                        <a:buChar char="•"/>
                      </a:pPr>
                      <a:r>
                        <a:rPr lang="en-US" sz="14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Service</a:t>
                      </a:r>
                      <a:r>
                        <a:rPr lang="en-US" sz="1400" kern="1200"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Coordinator</a:t>
                      </a:r>
                    </a:p>
                    <a:p>
                      <a:pPr marL="285750" marR="0" indent="-285750">
                        <a:spcBef>
                          <a:spcPts val="0"/>
                        </a:spcBef>
                        <a:spcAft>
                          <a:spcPts val="0"/>
                        </a:spcAft>
                        <a:buFont typeface="Arial" panose="020B0604020202020204" pitchFamily="34" charset="0"/>
                        <a:buChar char="•"/>
                      </a:pPr>
                      <a:r>
                        <a:rPr lang="en-US" sz="1400" kern="1200"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Service Coordinator Supervisor</a:t>
                      </a:r>
                      <a:endParaRPr lang="en-US"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6"/>
                    </a:solidFill>
                  </a:tcPr>
                </a:tc>
              </a:tr>
              <a:tr h="714375">
                <a:tc>
                  <a:txBody>
                    <a:bodyPr/>
                    <a:lstStyle/>
                    <a:p>
                      <a:pPr marL="0" marR="0">
                        <a:spcBef>
                          <a:spcPts val="0"/>
                        </a:spcBef>
                        <a:spcAft>
                          <a:spcPts val="0"/>
                        </a:spcAft>
                      </a:pPr>
                      <a:r>
                        <a:rPr lang="en-US" sz="14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“AOD has </a:t>
                      </a:r>
                      <a:r>
                        <a:rPr lang="en-US" sz="1400" b="1"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approved</a:t>
                      </a:r>
                      <a:r>
                        <a:rPr lang="en-US" sz="14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your proposed Modification”</a:t>
                      </a:r>
                      <a:endParaRPr lang="en-US"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C"/>
                    </a:solidFill>
                  </a:tcPr>
                </a:tc>
                <a:tc>
                  <a:txBody>
                    <a:bodyPr/>
                    <a:lstStyle/>
                    <a:p>
                      <a:pPr marL="285750" marR="0" indent="-285750">
                        <a:spcBef>
                          <a:spcPts val="0"/>
                        </a:spcBef>
                        <a:spcAft>
                          <a:spcPts val="0"/>
                        </a:spcAft>
                        <a:buFont typeface="Arial" panose="020B0604020202020204" pitchFamily="34" charset="0"/>
                        <a:buChar char="•"/>
                      </a:pPr>
                      <a:r>
                        <a:rPr lang="en-US" sz="14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Area Office</a:t>
                      </a:r>
                      <a:r>
                        <a:rPr lang="en-US" sz="1400" kern="1200"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Director</a:t>
                      </a:r>
                      <a:endParaRPr lang="en-US"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C"/>
                    </a:solidFill>
                  </a:tcPr>
                </a:tc>
              </a:tr>
            </a:tbl>
          </a:graphicData>
        </a:graphic>
      </p:graphicFrame>
    </p:spTree>
    <p:extLst>
      <p:ext uri="{BB962C8B-B14F-4D97-AF65-F5344CB8AC3E}">
        <p14:creationId xmlns:p14="http://schemas.microsoft.com/office/powerpoint/2010/main" val="34642738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6942354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2967"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146415"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Reviewing a Provider Initiated </a:t>
            </a:r>
            <a:r>
              <a:rPr lang="en-US" spc="-5" dirty="0" smtClean="0"/>
              <a:t>Modification</a:t>
            </a:r>
            <a:endParaRPr spc="-5" dirty="0"/>
          </a:p>
        </p:txBody>
      </p:sp>
      <p:sp>
        <p:nvSpPr>
          <p:cNvPr id="44" name="object 6"/>
          <p:cNvSpPr txBox="1"/>
          <p:nvPr/>
        </p:nvSpPr>
        <p:spPr>
          <a:xfrm>
            <a:off x="535940" y="2057400"/>
            <a:ext cx="7947659" cy="830997"/>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25" dirty="0" smtClean="0">
                <a:solidFill>
                  <a:srgbClr val="091D5D"/>
                </a:solidFill>
                <a:latin typeface="Arial"/>
                <a:cs typeface="Arial"/>
              </a:rPr>
              <a:t>2</a:t>
            </a:r>
            <a:r>
              <a:rPr sz="1400" b="1" dirty="0" smtClean="0">
                <a:solidFill>
                  <a:srgbClr val="091D5D"/>
                </a:solidFill>
                <a:latin typeface="Arial"/>
                <a:cs typeface="Arial"/>
              </a:rPr>
              <a:t>:</a:t>
            </a:r>
            <a:r>
              <a:rPr lang="en-US" sz="1400" b="1" spc="-5" dirty="0" smtClean="0">
                <a:solidFill>
                  <a:srgbClr val="091D5D"/>
                </a:solidFill>
                <a:latin typeface="Arial"/>
                <a:cs typeface="Arial"/>
              </a:rPr>
              <a:t> </a:t>
            </a:r>
            <a:r>
              <a:rPr lang="en-US" sz="1400" b="1" spc="-5" dirty="0">
                <a:solidFill>
                  <a:srgbClr val="091D5D"/>
                </a:solidFill>
                <a:latin typeface="Arial"/>
                <a:cs typeface="Arial"/>
              </a:rPr>
              <a:t>SC Review and Request </a:t>
            </a:r>
            <a:r>
              <a:rPr lang="en-US" sz="1400" b="1" spc="-5" dirty="0" smtClean="0">
                <a:solidFill>
                  <a:srgbClr val="091D5D"/>
                </a:solidFill>
                <a:latin typeface="Arial"/>
                <a:cs typeface="Arial"/>
              </a:rPr>
              <a:t>Revision</a:t>
            </a:r>
          </a:p>
          <a:p>
            <a:pPr>
              <a:lnSpc>
                <a:spcPct val="100000"/>
              </a:lnSpc>
            </a:pPr>
            <a:endParaRPr lang="en-US" sz="1200" dirty="0" smtClean="0">
              <a:latin typeface="Arial"/>
              <a:cs typeface="Arial"/>
            </a:endParaRPr>
          </a:p>
          <a:p>
            <a:r>
              <a:rPr lang="en-US" sz="1400" dirty="0" smtClean="0">
                <a:solidFill>
                  <a:srgbClr val="091D5D"/>
                </a:solidFill>
                <a:latin typeface="Arial"/>
                <a:cs typeface="Arial"/>
              </a:rPr>
              <a:t>If the Modification was submitted in error or is not required, click “Disapprove” and enter comments to explain why the Modification has been disapproved.</a:t>
            </a:r>
          </a:p>
        </p:txBody>
      </p:sp>
      <p:sp>
        <p:nvSpPr>
          <p:cNvPr id="5" name="Slide Number Placeholder 4"/>
          <p:cNvSpPr>
            <a:spLocks noGrp="1"/>
          </p:cNvSpPr>
          <p:nvPr>
            <p:ph type="sldNum" sz="quarter" idx="4"/>
          </p:nvPr>
        </p:nvSpPr>
        <p:spPr/>
        <p:txBody>
          <a:bodyPr/>
          <a:lstStyle/>
          <a:p>
            <a:pPr algn="r"/>
            <a:fld id="{93CA38EC-34E5-412A-90B1-E05B44BCB646}" type="slidenum">
              <a:rPr lang="en-US" smtClean="0"/>
              <a:pPr algn="r"/>
              <a:t>69</a:t>
            </a:fld>
            <a:endParaRPr lang="en-US" dirty="0"/>
          </a:p>
        </p:txBody>
      </p:sp>
      <p:grpSp>
        <p:nvGrpSpPr>
          <p:cNvPr id="35" name="Group 34"/>
          <p:cNvGrpSpPr/>
          <p:nvPr/>
        </p:nvGrpSpPr>
        <p:grpSpPr>
          <a:xfrm>
            <a:off x="1459934" y="1025525"/>
            <a:ext cx="6224132" cy="879475"/>
            <a:chOff x="1991094" y="1143000"/>
            <a:chExt cx="6224132" cy="879475"/>
          </a:xfrm>
        </p:grpSpPr>
        <p:grpSp>
          <p:nvGrpSpPr>
            <p:cNvPr id="36" name="Group 35"/>
            <p:cNvGrpSpPr/>
            <p:nvPr/>
          </p:nvGrpSpPr>
          <p:grpSpPr>
            <a:xfrm>
              <a:off x="1991094" y="1143000"/>
              <a:ext cx="912766" cy="879475"/>
              <a:chOff x="2971800" y="1143000"/>
              <a:chExt cx="990600" cy="879475"/>
            </a:xfrm>
            <a:noFill/>
          </p:grpSpPr>
          <p:sp>
            <p:nvSpPr>
              <p:cNvPr id="58"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2"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1</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SC</a:t>
                </a:r>
              </a:p>
              <a:p>
                <a:pPr algn="ctr">
                  <a:lnSpc>
                    <a:spcPct val="100000"/>
                  </a:lnSpc>
                </a:pPr>
                <a:r>
                  <a:rPr lang="en-US" sz="1000" spc="-15" dirty="0" smtClean="0">
                    <a:solidFill>
                      <a:srgbClr val="1F497D"/>
                    </a:solidFill>
                    <a:latin typeface="Arial"/>
                    <a:cs typeface="Arial"/>
                  </a:rPr>
                  <a:t>Receives Submission Alert</a:t>
                </a:r>
              </a:p>
            </p:txBody>
          </p:sp>
        </p:grpSp>
        <p:grpSp>
          <p:nvGrpSpPr>
            <p:cNvPr id="37" name="Group 36"/>
            <p:cNvGrpSpPr/>
            <p:nvPr/>
          </p:nvGrpSpPr>
          <p:grpSpPr>
            <a:xfrm>
              <a:off x="3060435" y="1143000"/>
              <a:ext cx="905745" cy="879475"/>
              <a:chOff x="4075176" y="1143000"/>
              <a:chExt cx="982980" cy="879475"/>
            </a:xfrm>
            <a:noFill/>
          </p:grpSpPr>
          <p:sp>
            <p:nvSpPr>
              <p:cNvPr id="56"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7" name="object 19"/>
              <p:cNvSpPr txBox="1"/>
              <p:nvPr/>
            </p:nvSpPr>
            <p:spPr>
              <a:xfrm>
                <a:off x="411480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SC</a:t>
                </a:r>
              </a:p>
              <a:p>
                <a:pPr algn="ctr">
                  <a:lnSpc>
                    <a:spcPct val="100000"/>
                  </a:lnSpc>
                </a:pPr>
                <a:r>
                  <a:rPr lang="en-US" sz="1000" spc="-10" dirty="0" smtClean="0">
                    <a:solidFill>
                      <a:srgbClr val="1F497D"/>
                    </a:solidFill>
                    <a:latin typeface="Arial"/>
                    <a:cs typeface="Arial"/>
                  </a:rPr>
                  <a:t>Review and Request Revision</a:t>
                </a:r>
                <a:endParaRPr lang="en-US" sz="1000" spc="-10" dirty="0">
                  <a:solidFill>
                    <a:srgbClr val="1F497D"/>
                  </a:solidFill>
                  <a:latin typeface="Arial"/>
                  <a:cs typeface="Arial"/>
                </a:endParaRPr>
              </a:p>
            </p:txBody>
          </p:sp>
        </p:grpSp>
        <p:grpSp>
          <p:nvGrpSpPr>
            <p:cNvPr id="38" name="Group 37"/>
            <p:cNvGrpSpPr/>
            <p:nvPr/>
          </p:nvGrpSpPr>
          <p:grpSpPr>
            <a:xfrm>
              <a:off x="4122754" y="1143000"/>
              <a:ext cx="905745" cy="879475"/>
              <a:chOff x="5218176" y="1143000"/>
              <a:chExt cx="982980" cy="879475"/>
            </a:xfrm>
            <a:noFill/>
          </p:grpSpPr>
          <p:sp>
            <p:nvSpPr>
              <p:cNvPr id="54"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5" name="object 19"/>
              <p:cNvSpPr txBox="1"/>
              <p:nvPr/>
            </p:nvSpPr>
            <p:spPr>
              <a:xfrm>
                <a:off x="525780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3</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SC </a:t>
                </a:r>
              </a:p>
              <a:p>
                <a:pPr algn="ctr">
                  <a:lnSpc>
                    <a:spcPct val="100000"/>
                  </a:lnSpc>
                  <a:spcAft>
                    <a:spcPts val="20"/>
                  </a:spcAft>
                </a:pPr>
                <a:r>
                  <a:rPr lang="en-US" sz="1000" spc="-10" dirty="0">
                    <a:solidFill>
                      <a:srgbClr val="1F497D"/>
                    </a:solidFill>
                    <a:latin typeface="Arial"/>
                    <a:cs typeface="Arial"/>
                  </a:rPr>
                  <a:t>Receive </a:t>
                </a:r>
                <a:r>
                  <a:rPr lang="en-US" sz="1000" spc="-10" dirty="0" smtClean="0">
                    <a:solidFill>
                      <a:srgbClr val="1F497D"/>
                    </a:solidFill>
                    <a:latin typeface="Arial"/>
                    <a:cs typeface="Arial"/>
                  </a:rPr>
                  <a:t>Re-Submission</a:t>
                </a:r>
                <a:endParaRPr lang="en-US" sz="1000" spc="-10" dirty="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Alert</a:t>
                </a:r>
                <a:endParaRPr lang="en-US" sz="1000" spc="-10" dirty="0">
                  <a:solidFill>
                    <a:srgbClr val="1F497D"/>
                  </a:solidFill>
                  <a:latin typeface="Arial"/>
                  <a:cs typeface="Arial"/>
                </a:endParaRPr>
              </a:p>
            </p:txBody>
          </p:sp>
        </p:grpSp>
        <p:grpSp>
          <p:nvGrpSpPr>
            <p:cNvPr id="39" name="Group 38"/>
            <p:cNvGrpSpPr/>
            <p:nvPr/>
          </p:nvGrpSpPr>
          <p:grpSpPr>
            <a:xfrm>
              <a:off x="5185073" y="1143000"/>
              <a:ext cx="905745" cy="879475"/>
              <a:chOff x="6408420" y="1143000"/>
              <a:chExt cx="982980" cy="879475"/>
            </a:xfrm>
            <a:noFill/>
          </p:grpSpPr>
          <p:sp>
            <p:nvSpPr>
              <p:cNvPr id="52"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3" name="object 19"/>
              <p:cNvSpPr txBox="1"/>
              <p:nvPr/>
            </p:nvSpPr>
            <p:spPr>
              <a:xfrm>
                <a:off x="644271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4</a:t>
                </a:r>
                <a:endParaRPr lang="en-US" sz="1000" b="1" i="1"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SC</a:t>
                </a:r>
              </a:p>
              <a:p>
                <a:pPr algn="ctr">
                  <a:lnSpc>
                    <a:spcPct val="100000"/>
                  </a:lnSpc>
                </a:pPr>
                <a:r>
                  <a:rPr lang="en-US" sz="1000" spc="-10" dirty="0">
                    <a:solidFill>
                      <a:srgbClr val="1F497D"/>
                    </a:solidFill>
                    <a:latin typeface="Arial"/>
                    <a:cs typeface="Arial"/>
                  </a:rPr>
                  <a:t>Review and </a:t>
                </a:r>
                <a:r>
                  <a:rPr lang="en-US" sz="1000" spc="-10" dirty="0" smtClean="0">
                    <a:solidFill>
                      <a:srgbClr val="1F497D"/>
                    </a:solidFill>
                    <a:latin typeface="Arial"/>
                    <a:cs typeface="Arial"/>
                  </a:rPr>
                  <a:t>Submit to AOD</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40" name="Straight Arrow Connector 39"/>
            <p:cNvCxnSpPr/>
            <p:nvPr/>
          </p:nvCxnSpPr>
          <p:spPr>
            <a:xfrm>
              <a:off x="2902456"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964775"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027094"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6231243" y="1143000"/>
              <a:ext cx="905745" cy="879475"/>
              <a:chOff x="6408420" y="1143000"/>
              <a:chExt cx="982980" cy="879475"/>
            </a:xfrm>
            <a:noFill/>
          </p:grpSpPr>
          <p:sp>
            <p:nvSpPr>
              <p:cNvPr id="50"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1" name="object 19"/>
              <p:cNvSpPr txBox="1"/>
              <p:nvPr/>
            </p:nvSpPr>
            <p:spPr>
              <a:xfrm>
                <a:off x="6442710" y="1143000"/>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5</a:t>
                </a:r>
                <a:endParaRPr lang="en-US" sz="1000" b="1" i="1"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AOD</a:t>
                </a:r>
              </a:p>
              <a:p>
                <a:pPr algn="ctr">
                  <a:lnSpc>
                    <a:spcPct val="100000"/>
                  </a:lnSpc>
                </a:pPr>
                <a:r>
                  <a:rPr lang="en-US" sz="1000" spc="-10" dirty="0" smtClean="0">
                    <a:solidFill>
                      <a:srgbClr val="1F497D"/>
                    </a:solidFill>
                    <a:latin typeface="Arial"/>
                    <a:cs typeface="Arial"/>
                  </a:rPr>
                  <a:t>Review and Approve</a:t>
                </a:r>
              </a:p>
            </p:txBody>
          </p:sp>
        </p:grpSp>
        <p:cxnSp>
          <p:nvCxnSpPr>
            <p:cNvPr id="45" name="Straight Arrow Connector 44"/>
            <p:cNvCxnSpPr/>
            <p:nvPr/>
          </p:nvCxnSpPr>
          <p:spPr>
            <a:xfrm>
              <a:off x="6073264"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7309481" y="1143000"/>
              <a:ext cx="905745" cy="879475"/>
              <a:chOff x="6408420" y="1143000"/>
              <a:chExt cx="982980" cy="879475"/>
            </a:xfrm>
            <a:noFill/>
          </p:grpSpPr>
          <p:sp>
            <p:nvSpPr>
              <p:cNvPr id="48"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9" name="object 19"/>
              <p:cNvSpPr txBox="1"/>
              <p:nvPr/>
            </p:nvSpPr>
            <p:spPr>
              <a:xfrm>
                <a:off x="644271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6</a:t>
                </a:r>
                <a:endParaRPr lang="en-US" sz="1000" b="1" i="1"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Print Modification</a:t>
                </a:r>
              </a:p>
            </p:txBody>
          </p:sp>
        </p:grpSp>
        <p:cxnSp>
          <p:nvCxnSpPr>
            <p:cNvPr id="47" name="Straight Arrow Connector 46"/>
            <p:cNvCxnSpPr/>
            <p:nvPr/>
          </p:nvCxnSpPr>
          <p:spPr>
            <a:xfrm>
              <a:off x="7151502"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59" name="Picture 541" descr="C:\Users\ZZIMME~1\AppData\Local\Temp\SNAGHTML25861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49531" y="3124200"/>
            <a:ext cx="6444939" cy="36692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0" name="object 25"/>
          <p:cNvSpPr/>
          <p:nvPr/>
        </p:nvSpPr>
        <p:spPr>
          <a:xfrm>
            <a:off x="1981200" y="6629399"/>
            <a:ext cx="381000" cy="152401"/>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65" name="Straight Arrow Connector 64"/>
          <p:cNvCxnSpPr/>
          <p:nvPr/>
        </p:nvCxnSpPr>
        <p:spPr>
          <a:xfrm flipV="1">
            <a:off x="2209800" y="5958016"/>
            <a:ext cx="0" cy="671384"/>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pic>
        <p:nvPicPr>
          <p:cNvPr id="71" name="Picture 70"/>
          <p:cNvPicPr>
            <a:picLocks noChangeAspect="1"/>
          </p:cNvPicPr>
          <p:nvPr/>
        </p:nvPicPr>
        <p:blipFill>
          <a:blip r:embed="rId8"/>
          <a:stretch>
            <a:fillRect/>
          </a:stretch>
        </p:blipFill>
        <p:spPr>
          <a:xfrm>
            <a:off x="1752600" y="5562600"/>
            <a:ext cx="999576" cy="287235"/>
          </a:xfrm>
          <a:prstGeom prst="rect">
            <a:avLst/>
          </a:prstGeom>
        </p:spPr>
      </p:pic>
      <p:sp>
        <p:nvSpPr>
          <p:cNvPr id="74" name="object 25"/>
          <p:cNvSpPr/>
          <p:nvPr/>
        </p:nvSpPr>
        <p:spPr>
          <a:xfrm>
            <a:off x="1752600" y="5562600"/>
            <a:ext cx="1066800" cy="3048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Tree>
    <p:extLst>
      <p:ext uri="{BB962C8B-B14F-4D97-AF65-F5344CB8AC3E}">
        <p14:creationId xmlns:p14="http://schemas.microsoft.com/office/powerpoint/2010/main" val="719911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a:t>Lock Icon on Individual Dashboard</a:t>
            </a:r>
          </a:p>
        </p:txBody>
      </p:sp>
      <p:sp>
        <p:nvSpPr>
          <p:cNvPr id="6" name="Slide Number Placeholder 5"/>
          <p:cNvSpPr>
            <a:spLocks noGrp="1"/>
          </p:cNvSpPr>
          <p:nvPr>
            <p:ph type="sldNum" sz="quarter" idx="4"/>
          </p:nvPr>
        </p:nvSpPr>
        <p:spPr/>
        <p:txBody>
          <a:bodyPr/>
          <a:lstStyle/>
          <a:p>
            <a:pPr algn="r"/>
            <a:fld id="{93CA38EC-34E5-412A-90B1-E05B44BCB646}" type="slidenum">
              <a:rPr lang="en-US" smtClean="0"/>
              <a:pPr algn="r"/>
              <a:t>7</a:t>
            </a:fld>
            <a:endParaRPr lang="en-US" dirty="0"/>
          </a:p>
        </p:txBody>
      </p:sp>
      <p:sp>
        <p:nvSpPr>
          <p:cNvPr id="13" name="object 4"/>
          <p:cNvSpPr txBox="1"/>
          <p:nvPr/>
        </p:nvSpPr>
        <p:spPr>
          <a:xfrm>
            <a:off x="576043" y="1371600"/>
            <a:ext cx="8066405" cy="861774"/>
          </a:xfrm>
          <a:prstGeom prst="rect">
            <a:avLst/>
          </a:prstGeom>
        </p:spPr>
        <p:txBody>
          <a:bodyPr vert="horz" wrap="square" lIns="0" tIns="0" rIns="0" bIns="0" rtlCol="0">
            <a:spAutoFit/>
          </a:bodyPr>
          <a:lstStyle/>
          <a:p>
            <a:pPr marL="12700" marR="5080" lvl="0"/>
            <a:r>
              <a:rPr lang="en-US" sz="1400" dirty="0" smtClean="0">
                <a:solidFill>
                  <a:srgbClr val="091D5D"/>
                </a:solidFill>
                <a:latin typeface="Arial"/>
                <a:cs typeface="Arial"/>
              </a:rPr>
              <a:t>An </a:t>
            </a:r>
            <a:r>
              <a:rPr lang="en-US" sz="1400" dirty="0">
                <a:solidFill>
                  <a:srgbClr val="091D5D"/>
                </a:solidFill>
                <a:latin typeface="Arial"/>
                <a:cs typeface="Arial"/>
              </a:rPr>
              <a:t>ISP </a:t>
            </a:r>
            <a:r>
              <a:rPr lang="en-US" sz="1400" dirty="0" smtClean="0">
                <a:solidFill>
                  <a:srgbClr val="091D5D"/>
                </a:solidFill>
                <a:latin typeface="Arial"/>
                <a:cs typeface="Arial"/>
              </a:rPr>
              <a:t>Lock </a:t>
            </a:r>
            <a:r>
              <a:rPr lang="en-US" sz="1400" dirty="0">
                <a:solidFill>
                  <a:srgbClr val="091D5D"/>
                </a:solidFill>
                <a:latin typeface="Arial"/>
                <a:cs typeface="Arial"/>
              </a:rPr>
              <a:t>Icon will appear on the Individual Dashboard</a:t>
            </a:r>
            <a:r>
              <a:rPr lang="en-US" sz="1400" dirty="0" smtClean="0">
                <a:solidFill>
                  <a:srgbClr val="091D5D"/>
                </a:solidFill>
                <a:latin typeface="Arial"/>
                <a:cs typeface="Arial"/>
              </a:rPr>
              <a:t>.</a:t>
            </a:r>
          </a:p>
          <a:p>
            <a:pPr marL="12700" marR="5080" lvl="0"/>
            <a:endParaRPr lang="en-US" sz="1400" dirty="0">
              <a:solidFill>
                <a:srgbClr val="FF0000"/>
              </a:solidFill>
              <a:latin typeface="Arial"/>
              <a:cs typeface="Arial"/>
            </a:endParaRPr>
          </a:p>
          <a:p>
            <a:pPr marL="12700" marR="5080"/>
            <a:endParaRPr lang="en-US" sz="1400" spc="-5" dirty="0">
              <a:solidFill>
                <a:srgbClr val="091D5D"/>
              </a:solidFill>
              <a:latin typeface="Arial"/>
              <a:cs typeface="Arial"/>
            </a:endParaRPr>
          </a:p>
          <a:p>
            <a:pPr marL="12700" marR="5080"/>
            <a:endParaRPr lang="en-US" sz="1400" spc="-5" dirty="0">
              <a:solidFill>
                <a:srgbClr val="091D5D"/>
              </a:solidFill>
              <a:latin typeface="Arial"/>
              <a:cs typeface="Arial"/>
            </a:endParaRPr>
          </a:p>
        </p:txBody>
      </p:sp>
      <p:pic>
        <p:nvPicPr>
          <p:cNvPr id="14" name="Picture 13"/>
          <p:cNvPicPr>
            <a:picLocks noChangeAspect="1"/>
          </p:cNvPicPr>
          <p:nvPr/>
        </p:nvPicPr>
        <p:blipFill>
          <a:blip r:embed="rId3"/>
          <a:stretch>
            <a:fillRect/>
          </a:stretch>
        </p:blipFill>
        <p:spPr>
          <a:xfrm>
            <a:off x="1837826" y="1921674"/>
            <a:ext cx="5468348" cy="2878926"/>
          </a:xfrm>
          <a:prstGeom prst="rect">
            <a:avLst/>
          </a:prstGeom>
          <a:ln>
            <a:solidFill>
              <a:schemeClr val="tx1"/>
            </a:solidFill>
          </a:ln>
        </p:spPr>
      </p:pic>
      <p:sp>
        <p:nvSpPr>
          <p:cNvPr id="15" name="object 6"/>
          <p:cNvSpPr/>
          <p:nvPr/>
        </p:nvSpPr>
        <p:spPr>
          <a:xfrm>
            <a:off x="5867400" y="3505200"/>
            <a:ext cx="228600" cy="228600"/>
          </a:xfrm>
          <a:custGeom>
            <a:avLst/>
            <a:gdLst/>
            <a:ahLst/>
            <a:cxnLst/>
            <a:rect l="l" t="t" r="r" b="b"/>
            <a:pathLst>
              <a:path w="3418840" h="2364104">
                <a:moveTo>
                  <a:pt x="3418332" y="2363724"/>
                </a:moveTo>
                <a:lnTo>
                  <a:pt x="0" y="2363724"/>
                </a:lnTo>
                <a:lnTo>
                  <a:pt x="0" y="0"/>
                </a:lnTo>
                <a:lnTo>
                  <a:pt x="3418332" y="0"/>
                </a:lnTo>
                <a:lnTo>
                  <a:pt x="3418332" y="2363724"/>
                </a:lnTo>
                <a:close/>
              </a:path>
            </a:pathLst>
          </a:custGeom>
          <a:ln w="38100">
            <a:solidFill>
              <a:srgbClr val="00B0F0"/>
            </a:solidFill>
          </a:ln>
        </p:spPr>
        <p:txBody>
          <a:bodyPr wrap="square" lIns="0" tIns="0" rIns="0" bIns="0" rtlCol="0" anchor="ctr"/>
          <a:lstStyle/>
          <a:p>
            <a:pPr algn="ctr"/>
            <a:endParaRPr sz="1200" b="1" dirty="0">
              <a:solidFill>
                <a:srgbClr val="00B0F0"/>
              </a:solidFill>
              <a:latin typeface="Arial" panose="020B0604020202020204" pitchFamily="34" charset="0"/>
              <a:cs typeface="Arial" panose="020B0604020202020204" pitchFamily="34" charset="0"/>
            </a:endParaRPr>
          </a:p>
        </p:txBody>
      </p:sp>
      <p:sp>
        <p:nvSpPr>
          <p:cNvPr id="4" name="TextBox 3"/>
          <p:cNvSpPr txBox="1"/>
          <p:nvPr/>
        </p:nvSpPr>
        <p:spPr>
          <a:xfrm>
            <a:off x="911225" y="5558224"/>
            <a:ext cx="7315200" cy="595741"/>
          </a:xfrm>
          <a:prstGeom prst="rect">
            <a:avLst/>
          </a:prstGeom>
          <a:solidFill>
            <a:srgbClr val="D1D1D1"/>
          </a:solidFill>
          <a:ln w="19050">
            <a:noFill/>
          </a:ln>
          <a:extLst>
            <a:ext uri="{91240B29-F687-4F45-9708-019B960494DF}">
              <a14:hiddenLine xmlns:a14="http://schemas.microsoft.com/office/drawing/2010/main" w="19050">
                <a:solidFill>
                  <a:srgbClr val="D1D1D1"/>
                </a:solidFill>
              </a14:hiddenLine>
            </a:ext>
          </a:extLst>
        </p:spPr>
        <p:txBody>
          <a:bodyPr vert="horz" wrap="square" lIns="88900" tIns="88900" rIns="88900" bIns="88900" rtlCol="0" anchor="ctr">
            <a:noAutofit/>
          </a:bodyPr>
          <a:lstStyle/>
          <a:p>
            <a:pPr algn="ctr">
              <a:spcBef>
                <a:spcPct val="20000"/>
              </a:spcBef>
              <a:spcAft>
                <a:spcPct val="0"/>
              </a:spcAft>
            </a:pPr>
            <a:r>
              <a:rPr lang="en-US" sz="1400" b="1" dirty="0" smtClean="0">
                <a:solidFill>
                  <a:schemeClr val="tx2"/>
                </a:solidFill>
              </a:rPr>
              <a:t>This enhancement to show a visual for lock status has been added due to feedback from providers</a:t>
            </a:r>
          </a:p>
        </p:txBody>
      </p:sp>
      <p:pic>
        <p:nvPicPr>
          <p:cNvPr id="9" name="Picture 8"/>
          <p:cNvPicPr>
            <a:picLocks noChangeAspect="1"/>
          </p:cNvPicPr>
          <p:nvPr/>
        </p:nvPicPr>
        <p:blipFill rotWithShape="1">
          <a:blip r:embed="rId4"/>
          <a:srcRect t="13128" b="8109"/>
          <a:stretch/>
        </p:blipFill>
        <p:spPr>
          <a:xfrm>
            <a:off x="6705600" y="3352800"/>
            <a:ext cx="613639" cy="457201"/>
          </a:xfrm>
          <a:prstGeom prst="rect">
            <a:avLst/>
          </a:prstGeom>
          <a:ln w="38100">
            <a:solidFill>
              <a:srgbClr val="00A1DE"/>
            </a:solidFill>
          </a:ln>
        </p:spPr>
      </p:pic>
      <p:cxnSp>
        <p:nvCxnSpPr>
          <p:cNvPr id="17" name="Straight Arrow Connector 16"/>
          <p:cNvCxnSpPr>
            <a:endCxn id="9" idx="1"/>
          </p:cNvCxnSpPr>
          <p:nvPr/>
        </p:nvCxnSpPr>
        <p:spPr>
          <a:xfrm>
            <a:off x="6096000" y="3581400"/>
            <a:ext cx="609600" cy="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93456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9466856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1897"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146415"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Reviewing a Provider Initiated </a:t>
            </a:r>
            <a:r>
              <a:rPr lang="en-US" spc="-5" dirty="0" smtClean="0"/>
              <a:t>Modification</a:t>
            </a:r>
            <a:endParaRPr spc="-5" dirty="0"/>
          </a:p>
        </p:txBody>
      </p:sp>
      <p:sp>
        <p:nvSpPr>
          <p:cNvPr id="44" name="object 6"/>
          <p:cNvSpPr txBox="1"/>
          <p:nvPr/>
        </p:nvSpPr>
        <p:spPr>
          <a:xfrm>
            <a:off x="535940" y="2057400"/>
            <a:ext cx="7947659" cy="1231106"/>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25" dirty="0" smtClean="0">
                <a:solidFill>
                  <a:srgbClr val="091D5D"/>
                </a:solidFill>
                <a:latin typeface="Arial"/>
                <a:cs typeface="Arial"/>
              </a:rPr>
              <a:t>2</a:t>
            </a:r>
            <a:r>
              <a:rPr sz="1400" b="1" dirty="0" smtClean="0">
                <a:solidFill>
                  <a:srgbClr val="091D5D"/>
                </a:solidFill>
                <a:latin typeface="Arial"/>
                <a:cs typeface="Arial"/>
              </a:rPr>
              <a:t>:</a:t>
            </a:r>
            <a:r>
              <a:rPr lang="en-US" sz="1400" b="1" spc="-5" dirty="0" smtClean="0">
                <a:solidFill>
                  <a:srgbClr val="091D5D"/>
                </a:solidFill>
                <a:latin typeface="Arial"/>
                <a:cs typeface="Arial"/>
              </a:rPr>
              <a:t> </a:t>
            </a:r>
            <a:r>
              <a:rPr lang="en-US" sz="1400" b="1" spc="-5" dirty="0">
                <a:solidFill>
                  <a:srgbClr val="091D5D"/>
                </a:solidFill>
                <a:latin typeface="Arial"/>
                <a:cs typeface="Arial"/>
              </a:rPr>
              <a:t>SC Review and Request </a:t>
            </a:r>
            <a:r>
              <a:rPr lang="en-US" sz="1400" b="1" spc="-5" dirty="0" smtClean="0">
                <a:solidFill>
                  <a:srgbClr val="091D5D"/>
                </a:solidFill>
                <a:latin typeface="Arial"/>
                <a:cs typeface="Arial"/>
              </a:rPr>
              <a:t>Revision</a:t>
            </a:r>
          </a:p>
          <a:p>
            <a:pPr>
              <a:lnSpc>
                <a:spcPct val="100000"/>
              </a:lnSpc>
            </a:pPr>
            <a:endParaRPr lang="en-US" sz="1200" dirty="0" smtClean="0">
              <a:latin typeface="Arial"/>
              <a:cs typeface="Arial"/>
            </a:endParaRPr>
          </a:p>
          <a:p>
            <a:r>
              <a:rPr lang="en-US" sz="1400" dirty="0" smtClean="0">
                <a:solidFill>
                  <a:srgbClr val="091D5D"/>
                </a:solidFill>
                <a:latin typeface="Arial"/>
                <a:cs typeface="Arial"/>
              </a:rPr>
              <a:t>If the Modification requires revision, enter explanatory comments and click “</a:t>
            </a:r>
            <a:r>
              <a:rPr lang="en-US" sz="1400" dirty="0">
                <a:solidFill>
                  <a:srgbClr val="091D5D"/>
                </a:solidFill>
                <a:latin typeface="Arial"/>
                <a:cs typeface="Arial"/>
              </a:rPr>
              <a:t>Request Revision</a:t>
            </a:r>
            <a:r>
              <a:rPr lang="en-US" sz="1400" dirty="0" smtClean="0">
                <a:solidFill>
                  <a:srgbClr val="091D5D"/>
                </a:solidFill>
                <a:latin typeface="Arial"/>
                <a:cs typeface="Arial"/>
              </a:rPr>
              <a:t>.” If “Request Revision” is chosen, the Provider Supervisor will receive an alert. In this scenario, this option is chosen.</a:t>
            </a:r>
            <a:endParaRPr lang="en-US" sz="1400" dirty="0">
              <a:solidFill>
                <a:srgbClr val="091D5D"/>
              </a:solidFill>
              <a:latin typeface="Arial"/>
              <a:cs typeface="Arial"/>
            </a:endParaRPr>
          </a:p>
          <a:p>
            <a:endParaRPr lang="en-US" sz="1200" dirty="0" smtClean="0">
              <a:solidFill>
                <a:srgbClr val="091D5D"/>
              </a:solidFill>
              <a:latin typeface="Arial"/>
              <a:cs typeface="Arial"/>
            </a:endParaRPr>
          </a:p>
        </p:txBody>
      </p:sp>
      <p:sp>
        <p:nvSpPr>
          <p:cNvPr id="5" name="Slide Number Placeholder 4"/>
          <p:cNvSpPr>
            <a:spLocks noGrp="1"/>
          </p:cNvSpPr>
          <p:nvPr>
            <p:ph type="sldNum" sz="quarter" idx="4"/>
          </p:nvPr>
        </p:nvSpPr>
        <p:spPr/>
        <p:txBody>
          <a:bodyPr/>
          <a:lstStyle/>
          <a:p>
            <a:pPr algn="r"/>
            <a:fld id="{93CA38EC-34E5-412A-90B1-E05B44BCB646}" type="slidenum">
              <a:rPr lang="en-US" smtClean="0"/>
              <a:pPr algn="r"/>
              <a:t>70</a:t>
            </a:fld>
            <a:endParaRPr lang="en-US" dirty="0"/>
          </a:p>
        </p:txBody>
      </p:sp>
      <p:grpSp>
        <p:nvGrpSpPr>
          <p:cNvPr id="35" name="Group 34"/>
          <p:cNvGrpSpPr/>
          <p:nvPr/>
        </p:nvGrpSpPr>
        <p:grpSpPr>
          <a:xfrm>
            <a:off x="1459934" y="1025525"/>
            <a:ext cx="6224132" cy="879475"/>
            <a:chOff x="1991094" y="1143000"/>
            <a:chExt cx="6224132" cy="879475"/>
          </a:xfrm>
        </p:grpSpPr>
        <p:grpSp>
          <p:nvGrpSpPr>
            <p:cNvPr id="36" name="Group 35"/>
            <p:cNvGrpSpPr/>
            <p:nvPr/>
          </p:nvGrpSpPr>
          <p:grpSpPr>
            <a:xfrm>
              <a:off x="1991094" y="1143000"/>
              <a:ext cx="912766" cy="879475"/>
              <a:chOff x="2971800" y="1143000"/>
              <a:chExt cx="990600" cy="879475"/>
            </a:xfrm>
            <a:noFill/>
          </p:grpSpPr>
          <p:sp>
            <p:nvSpPr>
              <p:cNvPr id="58"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62"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1</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SC</a:t>
                </a:r>
              </a:p>
              <a:p>
                <a:pPr algn="ctr">
                  <a:lnSpc>
                    <a:spcPct val="100000"/>
                  </a:lnSpc>
                </a:pPr>
                <a:r>
                  <a:rPr lang="en-US" sz="1000" spc="-15" dirty="0" smtClean="0">
                    <a:solidFill>
                      <a:srgbClr val="1F497D"/>
                    </a:solidFill>
                    <a:latin typeface="Arial"/>
                    <a:cs typeface="Arial"/>
                  </a:rPr>
                  <a:t>Receives Submission Alert</a:t>
                </a:r>
              </a:p>
            </p:txBody>
          </p:sp>
        </p:grpSp>
        <p:grpSp>
          <p:nvGrpSpPr>
            <p:cNvPr id="37" name="Group 36"/>
            <p:cNvGrpSpPr/>
            <p:nvPr/>
          </p:nvGrpSpPr>
          <p:grpSpPr>
            <a:xfrm>
              <a:off x="3060435" y="1143000"/>
              <a:ext cx="905745" cy="879475"/>
              <a:chOff x="4075176" y="1143000"/>
              <a:chExt cx="982980" cy="879475"/>
            </a:xfrm>
            <a:noFill/>
          </p:grpSpPr>
          <p:sp>
            <p:nvSpPr>
              <p:cNvPr id="56"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7" name="object 19"/>
              <p:cNvSpPr txBox="1"/>
              <p:nvPr/>
            </p:nvSpPr>
            <p:spPr>
              <a:xfrm>
                <a:off x="411480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SC</a:t>
                </a:r>
              </a:p>
              <a:p>
                <a:pPr algn="ctr">
                  <a:lnSpc>
                    <a:spcPct val="100000"/>
                  </a:lnSpc>
                </a:pPr>
                <a:r>
                  <a:rPr lang="en-US" sz="1000" spc="-10" dirty="0" smtClean="0">
                    <a:solidFill>
                      <a:srgbClr val="1F497D"/>
                    </a:solidFill>
                    <a:latin typeface="Arial"/>
                    <a:cs typeface="Arial"/>
                  </a:rPr>
                  <a:t>Review and Request Revision</a:t>
                </a:r>
                <a:endParaRPr lang="en-US" sz="1000" spc="-10" dirty="0">
                  <a:solidFill>
                    <a:srgbClr val="1F497D"/>
                  </a:solidFill>
                  <a:latin typeface="Arial"/>
                  <a:cs typeface="Arial"/>
                </a:endParaRPr>
              </a:p>
            </p:txBody>
          </p:sp>
        </p:grpSp>
        <p:grpSp>
          <p:nvGrpSpPr>
            <p:cNvPr id="38" name="Group 37"/>
            <p:cNvGrpSpPr/>
            <p:nvPr/>
          </p:nvGrpSpPr>
          <p:grpSpPr>
            <a:xfrm>
              <a:off x="4122754" y="1143000"/>
              <a:ext cx="905745" cy="879475"/>
              <a:chOff x="5218176" y="1143000"/>
              <a:chExt cx="982980" cy="879475"/>
            </a:xfrm>
            <a:noFill/>
          </p:grpSpPr>
          <p:sp>
            <p:nvSpPr>
              <p:cNvPr id="54"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5" name="object 19"/>
              <p:cNvSpPr txBox="1"/>
              <p:nvPr/>
            </p:nvSpPr>
            <p:spPr>
              <a:xfrm>
                <a:off x="525780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3</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SC </a:t>
                </a:r>
              </a:p>
              <a:p>
                <a:pPr algn="ctr">
                  <a:lnSpc>
                    <a:spcPct val="100000"/>
                  </a:lnSpc>
                  <a:spcAft>
                    <a:spcPts val="20"/>
                  </a:spcAft>
                </a:pPr>
                <a:r>
                  <a:rPr lang="en-US" sz="1000" spc="-10" dirty="0">
                    <a:solidFill>
                      <a:srgbClr val="1F497D"/>
                    </a:solidFill>
                    <a:latin typeface="Arial"/>
                    <a:cs typeface="Arial"/>
                  </a:rPr>
                  <a:t>Receive </a:t>
                </a:r>
                <a:r>
                  <a:rPr lang="en-US" sz="1000" spc="-10" dirty="0" smtClean="0">
                    <a:solidFill>
                      <a:srgbClr val="1F497D"/>
                    </a:solidFill>
                    <a:latin typeface="Arial"/>
                    <a:cs typeface="Arial"/>
                  </a:rPr>
                  <a:t>Re-Submission</a:t>
                </a:r>
                <a:endParaRPr lang="en-US" sz="1000" spc="-10" dirty="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Alert</a:t>
                </a:r>
                <a:endParaRPr lang="en-US" sz="1000" spc="-10" dirty="0">
                  <a:solidFill>
                    <a:srgbClr val="1F497D"/>
                  </a:solidFill>
                  <a:latin typeface="Arial"/>
                  <a:cs typeface="Arial"/>
                </a:endParaRPr>
              </a:p>
            </p:txBody>
          </p:sp>
        </p:grpSp>
        <p:grpSp>
          <p:nvGrpSpPr>
            <p:cNvPr id="39" name="Group 38"/>
            <p:cNvGrpSpPr/>
            <p:nvPr/>
          </p:nvGrpSpPr>
          <p:grpSpPr>
            <a:xfrm>
              <a:off x="5185073" y="1143000"/>
              <a:ext cx="905745" cy="879475"/>
              <a:chOff x="6408420" y="1143000"/>
              <a:chExt cx="982980" cy="879475"/>
            </a:xfrm>
            <a:noFill/>
          </p:grpSpPr>
          <p:sp>
            <p:nvSpPr>
              <p:cNvPr id="52"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3" name="object 19"/>
              <p:cNvSpPr txBox="1"/>
              <p:nvPr/>
            </p:nvSpPr>
            <p:spPr>
              <a:xfrm>
                <a:off x="644271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4</a:t>
                </a:r>
                <a:endParaRPr lang="en-US" sz="1000" b="1" i="1"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SC</a:t>
                </a:r>
              </a:p>
              <a:p>
                <a:pPr algn="ctr">
                  <a:lnSpc>
                    <a:spcPct val="100000"/>
                  </a:lnSpc>
                </a:pPr>
                <a:r>
                  <a:rPr lang="en-US" sz="1000" spc="-10" dirty="0">
                    <a:solidFill>
                      <a:srgbClr val="1F497D"/>
                    </a:solidFill>
                    <a:latin typeface="Arial"/>
                    <a:cs typeface="Arial"/>
                  </a:rPr>
                  <a:t>Review and </a:t>
                </a:r>
                <a:r>
                  <a:rPr lang="en-US" sz="1000" spc="-10" dirty="0" smtClean="0">
                    <a:solidFill>
                      <a:srgbClr val="1F497D"/>
                    </a:solidFill>
                    <a:latin typeface="Arial"/>
                    <a:cs typeface="Arial"/>
                  </a:rPr>
                  <a:t>Submit to AOD</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40" name="Straight Arrow Connector 39"/>
            <p:cNvCxnSpPr/>
            <p:nvPr/>
          </p:nvCxnSpPr>
          <p:spPr>
            <a:xfrm>
              <a:off x="2902456"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964775"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027094"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6231243" y="1143000"/>
              <a:ext cx="905745" cy="879475"/>
              <a:chOff x="6408420" y="1143000"/>
              <a:chExt cx="982980" cy="879475"/>
            </a:xfrm>
            <a:noFill/>
          </p:grpSpPr>
          <p:sp>
            <p:nvSpPr>
              <p:cNvPr id="50"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1" name="object 19"/>
              <p:cNvSpPr txBox="1"/>
              <p:nvPr/>
            </p:nvSpPr>
            <p:spPr>
              <a:xfrm>
                <a:off x="6442710" y="1143000"/>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5</a:t>
                </a:r>
                <a:endParaRPr lang="en-US" sz="1000" b="1" i="1"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AOD</a:t>
                </a:r>
              </a:p>
              <a:p>
                <a:pPr algn="ctr">
                  <a:lnSpc>
                    <a:spcPct val="100000"/>
                  </a:lnSpc>
                </a:pPr>
                <a:r>
                  <a:rPr lang="en-US" sz="1000" spc="-10" dirty="0" smtClean="0">
                    <a:solidFill>
                      <a:srgbClr val="1F497D"/>
                    </a:solidFill>
                    <a:latin typeface="Arial"/>
                    <a:cs typeface="Arial"/>
                  </a:rPr>
                  <a:t>Review and Approve</a:t>
                </a:r>
              </a:p>
            </p:txBody>
          </p:sp>
        </p:grpSp>
        <p:cxnSp>
          <p:nvCxnSpPr>
            <p:cNvPr id="45" name="Straight Arrow Connector 44"/>
            <p:cNvCxnSpPr/>
            <p:nvPr/>
          </p:nvCxnSpPr>
          <p:spPr>
            <a:xfrm>
              <a:off x="6073264"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7309481" y="1143000"/>
              <a:ext cx="905745" cy="879475"/>
              <a:chOff x="6408420" y="1143000"/>
              <a:chExt cx="982980" cy="879475"/>
            </a:xfrm>
            <a:noFill/>
          </p:grpSpPr>
          <p:sp>
            <p:nvSpPr>
              <p:cNvPr id="48"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9" name="object 19"/>
              <p:cNvSpPr txBox="1"/>
              <p:nvPr/>
            </p:nvSpPr>
            <p:spPr>
              <a:xfrm>
                <a:off x="644271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6</a:t>
                </a:r>
                <a:endParaRPr lang="en-US" sz="1000" b="1" i="1"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Print Modification</a:t>
                </a:r>
              </a:p>
            </p:txBody>
          </p:sp>
        </p:grpSp>
        <p:cxnSp>
          <p:nvCxnSpPr>
            <p:cNvPr id="47" name="Straight Arrow Connector 46"/>
            <p:cNvCxnSpPr/>
            <p:nvPr/>
          </p:nvCxnSpPr>
          <p:spPr>
            <a:xfrm>
              <a:off x="7151502"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65" name="Picture 541" descr="C:\Users\ZZIMME~1\AppData\Local\Temp\SNAGHTML25861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49531" y="3124200"/>
            <a:ext cx="6444939" cy="36692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7" name="object 25"/>
          <p:cNvSpPr/>
          <p:nvPr/>
        </p:nvSpPr>
        <p:spPr>
          <a:xfrm>
            <a:off x="6858000" y="6629400"/>
            <a:ext cx="381000" cy="152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69" name="Straight Arrow Connector 68"/>
          <p:cNvCxnSpPr/>
          <p:nvPr/>
        </p:nvCxnSpPr>
        <p:spPr>
          <a:xfrm flipH="1" flipV="1">
            <a:off x="6248400" y="5867400"/>
            <a:ext cx="838200" cy="7620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pic>
        <p:nvPicPr>
          <p:cNvPr id="73" name="Picture 72"/>
          <p:cNvPicPr>
            <a:picLocks noChangeAspect="1"/>
          </p:cNvPicPr>
          <p:nvPr/>
        </p:nvPicPr>
        <p:blipFill>
          <a:blip r:embed="rId8"/>
          <a:stretch>
            <a:fillRect/>
          </a:stretch>
        </p:blipFill>
        <p:spPr>
          <a:xfrm>
            <a:off x="5205861" y="5564756"/>
            <a:ext cx="1281892" cy="247761"/>
          </a:xfrm>
          <a:prstGeom prst="rect">
            <a:avLst/>
          </a:prstGeom>
        </p:spPr>
      </p:pic>
      <p:sp>
        <p:nvSpPr>
          <p:cNvPr id="76" name="object 25"/>
          <p:cNvSpPr/>
          <p:nvPr/>
        </p:nvSpPr>
        <p:spPr>
          <a:xfrm>
            <a:off x="5181600" y="5562600"/>
            <a:ext cx="1295400" cy="2286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78" name="object 25"/>
          <p:cNvSpPr/>
          <p:nvPr/>
        </p:nvSpPr>
        <p:spPr>
          <a:xfrm>
            <a:off x="1447800" y="6096000"/>
            <a:ext cx="2895600" cy="533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Tree>
    <p:extLst>
      <p:ext uri="{BB962C8B-B14F-4D97-AF65-F5344CB8AC3E}">
        <p14:creationId xmlns:p14="http://schemas.microsoft.com/office/powerpoint/2010/main" val="3530203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5424748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5156"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146415"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Reviewing a Provider Initiated </a:t>
            </a:r>
            <a:r>
              <a:rPr lang="en-US" spc="-5" dirty="0" smtClean="0"/>
              <a:t>Modification</a:t>
            </a:r>
            <a:endParaRPr spc="-5" dirty="0"/>
          </a:p>
        </p:txBody>
      </p:sp>
      <p:sp>
        <p:nvSpPr>
          <p:cNvPr id="44" name="object 6"/>
          <p:cNvSpPr txBox="1"/>
          <p:nvPr/>
        </p:nvSpPr>
        <p:spPr>
          <a:xfrm>
            <a:off x="535940" y="2057400"/>
            <a:ext cx="7947659" cy="954107"/>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a:solidFill>
                  <a:srgbClr val="091D5D"/>
                </a:solidFill>
                <a:latin typeface="Arial"/>
                <a:cs typeface="Arial"/>
              </a:rPr>
              <a:t>3</a:t>
            </a:r>
            <a:r>
              <a:rPr sz="1400" b="1" dirty="0" smtClean="0">
                <a:solidFill>
                  <a:srgbClr val="091D5D"/>
                </a:solidFill>
                <a:latin typeface="Arial"/>
                <a:cs typeface="Arial"/>
              </a:rPr>
              <a:t>:</a:t>
            </a:r>
            <a:r>
              <a:rPr lang="en-US" sz="1400" b="1" spc="-5" dirty="0" smtClean="0">
                <a:solidFill>
                  <a:srgbClr val="091D5D"/>
                </a:solidFill>
                <a:latin typeface="Arial"/>
                <a:cs typeface="Arial"/>
              </a:rPr>
              <a:t> </a:t>
            </a:r>
            <a:r>
              <a:rPr lang="en-US" sz="1400" b="1" spc="-5" dirty="0">
                <a:solidFill>
                  <a:srgbClr val="091D5D"/>
                </a:solidFill>
                <a:latin typeface="Arial"/>
                <a:cs typeface="Arial"/>
              </a:rPr>
              <a:t>SC </a:t>
            </a:r>
            <a:r>
              <a:rPr lang="en-US" sz="1400" b="1" spc="-5" dirty="0" smtClean="0">
                <a:solidFill>
                  <a:srgbClr val="091D5D"/>
                </a:solidFill>
                <a:latin typeface="Arial"/>
                <a:cs typeface="Arial"/>
              </a:rPr>
              <a:t>Receive Submission Alert</a:t>
            </a:r>
          </a:p>
          <a:p>
            <a:pPr marL="12700">
              <a:lnSpc>
                <a:spcPct val="100000"/>
              </a:lnSpc>
            </a:pPr>
            <a:endParaRPr lang="en-US" sz="1200" dirty="0">
              <a:latin typeface="Arial"/>
              <a:cs typeface="Arial"/>
            </a:endParaRPr>
          </a:p>
          <a:p>
            <a:r>
              <a:rPr lang="en-US" sz="1400" dirty="0">
                <a:solidFill>
                  <a:srgbClr val="091D5D"/>
                </a:solidFill>
                <a:latin typeface="Arial"/>
                <a:cs typeface="Arial"/>
              </a:rPr>
              <a:t>Once the </a:t>
            </a:r>
            <a:r>
              <a:rPr lang="en-US" sz="1400" dirty="0" smtClean="0">
                <a:solidFill>
                  <a:srgbClr val="091D5D"/>
                </a:solidFill>
                <a:latin typeface="Arial"/>
                <a:cs typeface="Arial"/>
              </a:rPr>
              <a:t>Provider </a:t>
            </a:r>
            <a:r>
              <a:rPr lang="en-US" sz="1400" dirty="0">
                <a:solidFill>
                  <a:srgbClr val="091D5D"/>
                </a:solidFill>
                <a:latin typeface="Arial"/>
                <a:cs typeface="Arial"/>
              </a:rPr>
              <a:t>completes revisions and submits to DDS, </a:t>
            </a:r>
            <a:r>
              <a:rPr lang="en-US" sz="1400" dirty="0" smtClean="0">
                <a:solidFill>
                  <a:srgbClr val="091D5D"/>
                </a:solidFill>
                <a:latin typeface="Arial"/>
                <a:cs typeface="Arial"/>
              </a:rPr>
              <a:t>the SC receives an Alert.</a:t>
            </a:r>
            <a:endParaRPr lang="en-US" sz="1400" dirty="0">
              <a:solidFill>
                <a:srgbClr val="091D5D"/>
              </a:solidFill>
              <a:latin typeface="Arial"/>
              <a:cs typeface="Arial"/>
            </a:endParaRPr>
          </a:p>
          <a:p>
            <a:r>
              <a:rPr lang="en-US" sz="800" dirty="0" smtClean="0">
                <a:solidFill>
                  <a:srgbClr val="091D5D"/>
                </a:solidFill>
                <a:latin typeface="Arial"/>
                <a:cs typeface="Arial"/>
              </a:rPr>
              <a:t> </a:t>
            </a:r>
          </a:p>
          <a:p>
            <a:r>
              <a:rPr lang="en-US" sz="1400" dirty="0" smtClean="0">
                <a:solidFill>
                  <a:srgbClr val="091D5D"/>
                </a:solidFill>
                <a:latin typeface="Arial"/>
                <a:cs typeface="Arial"/>
              </a:rPr>
              <a:t>Click “Modification Submitted by.”</a:t>
            </a:r>
            <a:endParaRPr lang="en-US" sz="1400" dirty="0">
              <a:solidFill>
                <a:srgbClr val="091D5D"/>
              </a:solidFill>
              <a:latin typeface="Arial"/>
              <a:cs typeface="Arial"/>
            </a:endParaRPr>
          </a:p>
        </p:txBody>
      </p:sp>
      <p:sp>
        <p:nvSpPr>
          <p:cNvPr id="3" name="Slide Number Placeholder 2"/>
          <p:cNvSpPr>
            <a:spLocks noGrp="1"/>
          </p:cNvSpPr>
          <p:nvPr>
            <p:ph type="sldNum" sz="quarter" idx="4"/>
          </p:nvPr>
        </p:nvSpPr>
        <p:spPr/>
        <p:txBody>
          <a:bodyPr/>
          <a:lstStyle/>
          <a:p>
            <a:pPr algn="r"/>
            <a:fld id="{93CA38EC-34E5-412A-90B1-E05B44BCB646}" type="slidenum">
              <a:rPr lang="en-US" smtClean="0"/>
              <a:pPr algn="r"/>
              <a:t>71</a:t>
            </a:fld>
            <a:endParaRPr lang="en-US" dirty="0"/>
          </a:p>
        </p:txBody>
      </p:sp>
      <p:grpSp>
        <p:nvGrpSpPr>
          <p:cNvPr id="36" name="Group 35"/>
          <p:cNvGrpSpPr/>
          <p:nvPr/>
        </p:nvGrpSpPr>
        <p:grpSpPr>
          <a:xfrm>
            <a:off x="1459934" y="1025525"/>
            <a:ext cx="6224132" cy="879475"/>
            <a:chOff x="1991094" y="1143000"/>
            <a:chExt cx="6224132" cy="879475"/>
          </a:xfrm>
        </p:grpSpPr>
        <p:grpSp>
          <p:nvGrpSpPr>
            <p:cNvPr id="37" name="Group 36"/>
            <p:cNvGrpSpPr/>
            <p:nvPr/>
          </p:nvGrpSpPr>
          <p:grpSpPr>
            <a:xfrm>
              <a:off x="1991094" y="1143000"/>
              <a:ext cx="912766" cy="879475"/>
              <a:chOff x="2971800" y="1143000"/>
              <a:chExt cx="990600" cy="879475"/>
            </a:xfrm>
            <a:noFill/>
          </p:grpSpPr>
          <p:sp>
            <p:nvSpPr>
              <p:cNvPr id="80"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1"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1</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SC</a:t>
                </a:r>
              </a:p>
              <a:p>
                <a:pPr algn="ctr">
                  <a:lnSpc>
                    <a:spcPct val="100000"/>
                  </a:lnSpc>
                </a:pPr>
                <a:r>
                  <a:rPr lang="en-US" sz="1000" spc="-15" dirty="0" smtClean="0">
                    <a:solidFill>
                      <a:srgbClr val="1F497D"/>
                    </a:solidFill>
                    <a:latin typeface="Arial"/>
                    <a:cs typeface="Arial"/>
                  </a:rPr>
                  <a:t>Receives Submission Alert</a:t>
                </a:r>
              </a:p>
            </p:txBody>
          </p:sp>
        </p:grpSp>
        <p:grpSp>
          <p:nvGrpSpPr>
            <p:cNvPr id="38" name="Group 37"/>
            <p:cNvGrpSpPr/>
            <p:nvPr/>
          </p:nvGrpSpPr>
          <p:grpSpPr>
            <a:xfrm>
              <a:off x="3060435" y="1143000"/>
              <a:ext cx="905745" cy="879475"/>
              <a:chOff x="4075176" y="1143000"/>
              <a:chExt cx="982980" cy="879475"/>
            </a:xfrm>
            <a:noFill/>
          </p:grpSpPr>
          <p:sp>
            <p:nvSpPr>
              <p:cNvPr id="57"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8" name="object 19"/>
              <p:cNvSpPr txBox="1"/>
              <p:nvPr/>
            </p:nvSpPr>
            <p:spPr>
              <a:xfrm>
                <a:off x="411480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SC</a:t>
                </a:r>
              </a:p>
              <a:p>
                <a:pPr algn="ctr">
                  <a:lnSpc>
                    <a:spcPct val="100000"/>
                  </a:lnSpc>
                </a:pPr>
                <a:r>
                  <a:rPr lang="en-US" sz="1000" spc="-10" dirty="0" smtClean="0">
                    <a:solidFill>
                      <a:srgbClr val="1F497D"/>
                    </a:solidFill>
                    <a:latin typeface="Arial"/>
                    <a:cs typeface="Arial"/>
                  </a:rPr>
                  <a:t>Review and Request Revision</a:t>
                </a:r>
                <a:endParaRPr lang="en-US" sz="1000" spc="-10" dirty="0">
                  <a:solidFill>
                    <a:srgbClr val="1F497D"/>
                  </a:solidFill>
                  <a:latin typeface="Arial"/>
                  <a:cs typeface="Arial"/>
                </a:endParaRPr>
              </a:p>
            </p:txBody>
          </p:sp>
        </p:grpSp>
        <p:grpSp>
          <p:nvGrpSpPr>
            <p:cNvPr id="39" name="Group 38"/>
            <p:cNvGrpSpPr/>
            <p:nvPr/>
          </p:nvGrpSpPr>
          <p:grpSpPr>
            <a:xfrm>
              <a:off x="4122754" y="1143000"/>
              <a:ext cx="905745" cy="879475"/>
              <a:chOff x="5218176" y="1143000"/>
              <a:chExt cx="982980" cy="879475"/>
            </a:xfrm>
            <a:noFill/>
          </p:grpSpPr>
          <p:sp>
            <p:nvSpPr>
              <p:cNvPr id="55"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6" name="object 19"/>
              <p:cNvSpPr txBox="1"/>
              <p:nvPr/>
            </p:nvSpPr>
            <p:spPr>
              <a:xfrm>
                <a:off x="525780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3</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SC </a:t>
                </a:r>
              </a:p>
              <a:p>
                <a:pPr algn="ctr">
                  <a:lnSpc>
                    <a:spcPct val="100000"/>
                  </a:lnSpc>
                  <a:spcAft>
                    <a:spcPts val="20"/>
                  </a:spcAft>
                </a:pPr>
                <a:r>
                  <a:rPr lang="en-US" sz="1000" spc="-10" dirty="0">
                    <a:solidFill>
                      <a:srgbClr val="1F497D"/>
                    </a:solidFill>
                    <a:latin typeface="Arial"/>
                    <a:cs typeface="Arial"/>
                  </a:rPr>
                  <a:t>Receive </a:t>
                </a:r>
                <a:r>
                  <a:rPr lang="en-US" sz="1000" spc="-10" dirty="0" smtClean="0">
                    <a:solidFill>
                      <a:srgbClr val="1F497D"/>
                    </a:solidFill>
                    <a:latin typeface="Arial"/>
                    <a:cs typeface="Arial"/>
                  </a:rPr>
                  <a:t>Re-Submission</a:t>
                </a:r>
                <a:endParaRPr lang="en-US" sz="1000" spc="-10" dirty="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Alert</a:t>
                </a:r>
                <a:endParaRPr lang="en-US" sz="1000" spc="-10" dirty="0">
                  <a:solidFill>
                    <a:srgbClr val="1F497D"/>
                  </a:solidFill>
                  <a:latin typeface="Arial"/>
                  <a:cs typeface="Arial"/>
                </a:endParaRPr>
              </a:p>
            </p:txBody>
          </p:sp>
        </p:grpSp>
        <p:grpSp>
          <p:nvGrpSpPr>
            <p:cNvPr id="40" name="Group 39"/>
            <p:cNvGrpSpPr/>
            <p:nvPr/>
          </p:nvGrpSpPr>
          <p:grpSpPr>
            <a:xfrm>
              <a:off x="5185073" y="1143000"/>
              <a:ext cx="905745" cy="879475"/>
              <a:chOff x="6408420" y="1143000"/>
              <a:chExt cx="982980" cy="879475"/>
            </a:xfrm>
            <a:noFill/>
          </p:grpSpPr>
          <p:sp>
            <p:nvSpPr>
              <p:cNvPr id="5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4" name="object 19"/>
              <p:cNvSpPr txBox="1"/>
              <p:nvPr/>
            </p:nvSpPr>
            <p:spPr>
              <a:xfrm>
                <a:off x="644271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4</a:t>
                </a:r>
                <a:endParaRPr lang="en-US" sz="1000" b="1" i="1"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SC</a:t>
                </a:r>
              </a:p>
              <a:p>
                <a:pPr algn="ctr">
                  <a:lnSpc>
                    <a:spcPct val="100000"/>
                  </a:lnSpc>
                </a:pPr>
                <a:r>
                  <a:rPr lang="en-US" sz="1000" spc="-10" dirty="0">
                    <a:solidFill>
                      <a:srgbClr val="1F497D"/>
                    </a:solidFill>
                    <a:latin typeface="Arial"/>
                    <a:cs typeface="Arial"/>
                  </a:rPr>
                  <a:t>Review and </a:t>
                </a:r>
                <a:r>
                  <a:rPr lang="en-US" sz="1000" spc="-10" dirty="0" smtClean="0">
                    <a:solidFill>
                      <a:srgbClr val="1F497D"/>
                    </a:solidFill>
                    <a:latin typeface="Arial"/>
                    <a:cs typeface="Arial"/>
                  </a:rPr>
                  <a:t>Submit to AOD</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41" name="Straight Arrow Connector 40"/>
            <p:cNvCxnSpPr/>
            <p:nvPr/>
          </p:nvCxnSpPr>
          <p:spPr>
            <a:xfrm>
              <a:off x="2902456"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3964775"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5027094"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6231243" y="1143000"/>
              <a:ext cx="905745" cy="879475"/>
              <a:chOff x="6408420" y="1143000"/>
              <a:chExt cx="982980" cy="879475"/>
            </a:xfrm>
            <a:noFill/>
          </p:grpSpPr>
          <p:sp>
            <p:nvSpPr>
              <p:cNvPr id="5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2" name="object 19"/>
              <p:cNvSpPr txBox="1"/>
              <p:nvPr/>
            </p:nvSpPr>
            <p:spPr>
              <a:xfrm>
                <a:off x="6442710" y="1143000"/>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5</a:t>
                </a:r>
                <a:endParaRPr lang="en-US" sz="1000" b="1" i="1"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AOD</a:t>
                </a:r>
              </a:p>
              <a:p>
                <a:pPr algn="ctr">
                  <a:lnSpc>
                    <a:spcPct val="100000"/>
                  </a:lnSpc>
                </a:pPr>
                <a:r>
                  <a:rPr lang="en-US" sz="1000" spc="-10" dirty="0" smtClean="0">
                    <a:solidFill>
                      <a:srgbClr val="1F497D"/>
                    </a:solidFill>
                    <a:latin typeface="Arial"/>
                    <a:cs typeface="Arial"/>
                  </a:rPr>
                  <a:t>Review and Approve</a:t>
                </a:r>
              </a:p>
            </p:txBody>
          </p:sp>
        </p:grpSp>
        <p:cxnSp>
          <p:nvCxnSpPr>
            <p:cNvPr id="46" name="Straight Arrow Connector 45"/>
            <p:cNvCxnSpPr/>
            <p:nvPr/>
          </p:nvCxnSpPr>
          <p:spPr>
            <a:xfrm>
              <a:off x="6073264"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7309481" y="1143000"/>
              <a:ext cx="905745" cy="879475"/>
              <a:chOff x="6408420" y="1143000"/>
              <a:chExt cx="982980" cy="879475"/>
            </a:xfrm>
            <a:noFill/>
          </p:grpSpPr>
          <p:sp>
            <p:nvSpPr>
              <p:cNvPr id="49"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0" name="object 19"/>
              <p:cNvSpPr txBox="1"/>
              <p:nvPr/>
            </p:nvSpPr>
            <p:spPr>
              <a:xfrm>
                <a:off x="644271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6</a:t>
                </a:r>
                <a:endParaRPr lang="en-US" sz="1000" b="1" i="1"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Print Modification</a:t>
                </a:r>
              </a:p>
            </p:txBody>
          </p:sp>
        </p:grpSp>
        <p:cxnSp>
          <p:nvCxnSpPr>
            <p:cNvPr id="48" name="Straight Arrow Connector 47"/>
            <p:cNvCxnSpPr/>
            <p:nvPr/>
          </p:nvCxnSpPr>
          <p:spPr>
            <a:xfrm>
              <a:off x="7151502"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61" name="Picture 2" descr="C:\Users\ZZIMME~1\AppData\Local\Temp\SNAGHTML49cfdf.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962401"/>
            <a:ext cx="8686800" cy="24024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2" name="object 25"/>
          <p:cNvSpPr/>
          <p:nvPr/>
        </p:nvSpPr>
        <p:spPr>
          <a:xfrm>
            <a:off x="4191000" y="6096000"/>
            <a:ext cx="914400" cy="152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65" name="Straight Arrow Connector 64"/>
          <p:cNvCxnSpPr/>
          <p:nvPr/>
        </p:nvCxnSpPr>
        <p:spPr>
          <a:xfrm flipV="1">
            <a:off x="4648200" y="3733800"/>
            <a:ext cx="0" cy="23622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8"/>
          <a:stretch>
            <a:fillRect/>
          </a:stretch>
        </p:blipFill>
        <p:spPr>
          <a:xfrm>
            <a:off x="3657600" y="3503525"/>
            <a:ext cx="1920796" cy="223347"/>
          </a:xfrm>
          <a:prstGeom prst="rect">
            <a:avLst/>
          </a:prstGeom>
        </p:spPr>
      </p:pic>
      <p:sp>
        <p:nvSpPr>
          <p:cNvPr id="64" name="object 25"/>
          <p:cNvSpPr/>
          <p:nvPr/>
        </p:nvSpPr>
        <p:spPr>
          <a:xfrm>
            <a:off x="3657600" y="3505200"/>
            <a:ext cx="1905000" cy="2286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Tree>
    <p:extLst>
      <p:ext uri="{BB962C8B-B14F-4D97-AF65-F5344CB8AC3E}">
        <p14:creationId xmlns:p14="http://schemas.microsoft.com/office/powerpoint/2010/main" val="401297519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9138395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6177"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p:nvPicPr>
        <p:blipFill>
          <a:blip r:embed="rId7"/>
          <a:stretch>
            <a:fillRect/>
          </a:stretch>
        </p:blipFill>
        <p:spPr>
          <a:xfrm>
            <a:off x="5809886" y="3124200"/>
            <a:ext cx="2048857" cy="269334"/>
          </a:xfrm>
          <a:prstGeom prst="rect">
            <a:avLst/>
          </a:prstGeom>
        </p:spPr>
      </p:pic>
      <p:pic>
        <p:nvPicPr>
          <p:cNvPr id="185676" name="Picture 332" descr="C:\Users\ZZIMME~1\AppData\Local\Temp\SNAGHTML4b3c6f.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962401"/>
            <a:ext cx="8686800" cy="1117521"/>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146415"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Reviewing a Provider Initiated </a:t>
            </a:r>
            <a:r>
              <a:rPr lang="en-US" spc="-5" dirty="0" smtClean="0"/>
              <a:t>Modification</a:t>
            </a:r>
            <a:endParaRPr spc="-5" dirty="0"/>
          </a:p>
        </p:txBody>
      </p:sp>
      <p:sp>
        <p:nvSpPr>
          <p:cNvPr id="44" name="object 6"/>
          <p:cNvSpPr txBox="1"/>
          <p:nvPr/>
        </p:nvSpPr>
        <p:spPr>
          <a:xfrm>
            <a:off x="535940" y="2057400"/>
            <a:ext cx="7947659" cy="830997"/>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a:solidFill>
                  <a:srgbClr val="091D5D"/>
                </a:solidFill>
                <a:latin typeface="Arial"/>
                <a:cs typeface="Arial"/>
              </a:rPr>
              <a:t>3</a:t>
            </a:r>
            <a:r>
              <a:rPr sz="1400" b="1" dirty="0" smtClean="0">
                <a:solidFill>
                  <a:srgbClr val="091D5D"/>
                </a:solidFill>
                <a:latin typeface="Arial"/>
                <a:cs typeface="Arial"/>
              </a:rPr>
              <a:t>:</a:t>
            </a:r>
            <a:r>
              <a:rPr lang="en-US" sz="1400" b="1" spc="-5" dirty="0" smtClean="0">
                <a:solidFill>
                  <a:srgbClr val="091D5D"/>
                </a:solidFill>
                <a:latin typeface="Arial"/>
                <a:cs typeface="Arial"/>
              </a:rPr>
              <a:t> </a:t>
            </a:r>
            <a:r>
              <a:rPr lang="en-US" sz="1400" b="1" spc="-5" dirty="0">
                <a:solidFill>
                  <a:srgbClr val="091D5D"/>
                </a:solidFill>
                <a:latin typeface="Arial"/>
                <a:cs typeface="Arial"/>
              </a:rPr>
              <a:t>SC </a:t>
            </a:r>
            <a:r>
              <a:rPr lang="en-US" sz="1400" b="1" spc="-5" dirty="0" smtClean="0">
                <a:solidFill>
                  <a:srgbClr val="091D5D"/>
                </a:solidFill>
                <a:latin typeface="Arial"/>
                <a:cs typeface="Arial"/>
              </a:rPr>
              <a:t>Receive Submission Alert</a:t>
            </a:r>
          </a:p>
          <a:p>
            <a:pPr marL="12700">
              <a:lnSpc>
                <a:spcPct val="100000"/>
              </a:lnSpc>
            </a:pPr>
            <a:endParaRPr lang="en-US" sz="1200" dirty="0" smtClean="0">
              <a:latin typeface="Arial"/>
              <a:cs typeface="Arial"/>
            </a:endParaRPr>
          </a:p>
          <a:p>
            <a:r>
              <a:rPr lang="en-US" sz="1400" dirty="0" smtClean="0">
                <a:solidFill>
                  <a:srgbClr val="091D5D"/>
                </a:solidFill>
                <a:latin typeface="Arial"/>
                <a:cs typeface="Arial"/>
              </a:rPr>
              <a:t>On the Modifications Review Switchboard, click “Submitted for DDS Review.”</a:t>
            </a:r>
            <a:endParaRPr lang="en-US" sz="1400" dirty="0">
              <a:solidFill>
                <a:srgbClr val="091D5D"/>
              </a:solidFill>
              <a:latin typeface="Arial"/>
              <a:cs typeface="Arial"/>
            </a:endParaRPr>
          </a:p>
          <a:p>
            <a:endParaRPr lang="en-US" sz="1400" dirty="0">
              <a:solidFill>
                <a:srgbClr val="091D5D"/>
              </a:solidFill>
              <a:latin typeface="Arial"/>
              <a:cs typeface="Arial"/>
            </a:endParaRPr>
          </a:p>
        </p:txBody>
      </p:sp>
      <p:sp>
        <p:nvSpPr>
          <p:cNvPr id="5" name="Slide Number Placeholder 4"/>
          <p:cNvSpPr>
            <a:spLocks noGrp="1"/>
          </p:cNvSpPr>
          <p:nvPr>
            <p:ph type="sldNum" sz="quarter" idx="4"/>
          </p:nvPr>
        </p:nvSpPr>
        <p:spPr/>
        <p:txBody>
          <a:bodyPr/>
          <a:lstStyle/>
          <a:p>
            <a:pPr algn="r"/>
            <a:fld id="{93CA38EC-34E5-412A-90B1-E05B44BCB646}" type="slidenum">
              <a:rPr lang="en-US" smtClean="0"/>
              <a:pPr algn="r"/>
              <a:t>72</a:t>
            </a:fld>
            <a:endParaRPr lang="en-US" dirty="0"/>
          </a:p>
        </p:txBody>
      </p:sp>
      <p:sp>
        <p:nvSpPr>
          <p:cNvPr id="25" name="object 25"/>
          <p:cNvSpPr/>
          <p:nvPr/>
        </p:nvSpPr>
        <p:spPr>
          <a:xfrm>
            <a:off x="7848600" y="4495800"/>
            <a:ext cx="990600" cy="3048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grpSp>
        <p:nvGrpSpPr>
          <p:cNvPr id="35" name="Group 34"/>
          <p:cNvGrpSpPr/>
          <p:nvPr/>
        </p:nvGrpSpPr>
        <p:grpSpPr>
          <a:xfrm>
            <a:off x="1459934" y="1025525"/>
            <a:ext cx="6224132" cy="879475"/>
            <a:chOff x="1991094" y="1143000"/>
            <a:chExt cx="6224132" cy="879475"/>
          </a:xfrm>
        </p:grpSpPr>
        <p:grpSp>
          <p:nvGrpSpPr>
            <p:cNvPr id="36" name="Group 35"/>
            <p:cNvGrpSpPr/>
            <p:nvPr/>
          </p:nvGrpSpPr>
          <p:grpSpPr>
            <a:xfrm>
              <a:off x="1991094" y="1143000"/>
              <a:ext cx="912766" cy="879475"/>
              <a:chOff x="2971800" y="1143000"/>
              <a:chExt cx="990600" cy="879475"/>
            </a:xfrm>
            <a:noFill/>
          </p:grpSpPr>
          <p:sp>
            <p:nvSpPr>
              <p:cNvPr id="58"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9"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1</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SC</a:t>
                </a:r>
              </a:p>
              <a:p>
                <a:pPr algn="ctr">
                  <a:lnSpc>
                    <a:spcPct val="100000"/>
                  </a:lnSpc>
                </a:pPr>
                <a:r>
                  <a:rPr lang="en-US" sz="1000" spc="-15" dirty="0" smtClean="0">
                    <a:solidFill>
                      <a:srgbClr val="1F497D"/>
                    </a:solidFill>
                    <a:latin typeface="Arial"/>
                    <a:cs typeface="Arial"/>
                  </a:rPr>
                  <a:t>Receives Submission Alert</a:t>
                </a:r>
              </a:p>
            </p:txBody>
          </p:sp>
        </p:grpSp>
        <p:grpSp>
          <p:nvGrpSpPr>
            <p:cNvPr id="37" name="Group 36"/>
            <p:cNvGrpSpPr/>
            <p:nvPr/>
          </p:nvGrpSpPr>
          <p:grpSpPr>
            <a:xfrm>
              <a:off x="3060435" y="1143000"/>
              <a:ext cx="905745" cy="879475"/>
              <a:chOff x="4075176" y="1143000"/>
              <a:chExt cx="982980" cy="879475"/>
            </a:xfrm>
            <a:noFill/>
          </p:grpSpPr>
          <p:sp>
            <p:nvSpPr>
              <p:cNvPr id="56"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7" name="object 19"/>
              <p:cNvSpPr txBox="1"/>
              <p:nvPr/>
            </p:nvSpPr>
            <p:spPr>
              <a:xfrm>
                <a:off x="411480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SC</a:t>
                </a:r>
              </a:p>
              <a:p>
                <a:pPr algn="ctr">
                  <a:lnSpc>
                    <a:spcPct val="100000"/>
                  </a:lnSpc>
                </a:pPr>
                <a:r>
                  <a:rPr lang="en-US" sz="1000" spc="-10" dirty="0" smtClean="0">
                    <a:solidFill>
                      <a:srgbClr val="1F497D"/>
                    </a:solidFill>
                    <a:latin typeface="Arial"/>
                    <a:cs typeface="Arial"/>
                  </a:rPr>
                  <a:t>Review and Request Revision</a:t>
                </a:r>
                <a:endParaRPr lang="en-US" sz="1000" spc="-10" dirty="0">
                  <a:solidFill>
                    <a:srgbClr val="1F497D"/>
                  </a:solidFill>
                  <a:latin typeface="Arial"/>
                  <a:cs typeface="Arial"/>
                </a:endParaRPr>
              </a:p>
            </p:txBody>
          </p:sp>
        </p:grpSp>
        <p:grpSp>
          <p:nvGrpSpPr>
            <p:cNvPr id="38" name="Group 37"/>
            <p:cNvGrpSpPr/>
            <p:nvPr/>
          </p:nvGrpSpPr>
          <p:grpSpPr>
            <a:xfrm>
              <a:off x="4122754" y="1143000"/>
              <a:ext cx="905745" cy="879475"/>
              <a:chOff x="5218176" y="1143000"/>
              <a:chExt cx="982980" cy="879475"/>
            </a:xfrm>
            <a:noFill/>
          </p:grpSpPr>
          <p:sp>
            <p:nvSpPr>
              <p:cNvPr id="54"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5" name="object 19"/>
              <p:cNvSpPr txBox="1"/>
              <p:nvPr/>
            </p:nvSpPr>
            <p:spPr>
              <a:xfrm>
                <a:off x="525780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3</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SC </a:t>
                </a:r>
              </a:p>
              <a:p>
                <a:pPr algn="ctr">
                  <a:lnSpc>
                    <a:spcPct val="100000"/>
                  </a:lnSpc>
                  <a:spcAft>
                    <a:spcPts val="20"/>
                  </a:spcAft>
                </a:pPr>
                <a:r>
                  <a:rPr lang="en-US" sz="1000" spc="-10" dirty="0">
                    <a:solidFill>
                      <a:srgbClr val="1F497D"/>
                    </a:solidFill>
                    <a:latin typeface="Arial"/>
                    <a:cs typeface="Arial"/>
                  </a:rPr>
                  <a:t>Receive </a:t>
                </a:r>
                <a:r>
                  <a:rPr lang="en-US" sz="1000" spc="-10" dirty="0" smtClean="0">
                    <a:solidFill>
                      <a:srgbClr val="1F497D"/>
                    </a:solidFill>
                    <a:latin typeface="Arial"/>
                    <a:cs typeface="Arial"/>
                  </a:rPr>
                  <a:t>Re-Submission</a:t>
                </a:r>
                <a:endParaRPr lang="en-US" sz="1000" spc="-10" dirty="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Alert</a:t>
                </a:r>
                <a:endParaRPr lang="en-US" sz="1000" spc="-10" dirty="0">
                  <a:solidFill>
                    <a:srgbClr val="1F497D"/>
                  </a:solidFill>
                  <a:latin typeface="Arial"/>
                  <a:cs typeface="Arial"/>
                </a:endParaRPr>
              </a:p>
            </p:txBody>
          </p:sp>
        </p:grpSp>
        <p:grpSp>
          <p:nvGrpSpPr>
            <p:cNvPr id="39" name="Group 38"/>
            <p:cNvGrpSpPr/>
            <p:nvPr/>
          </p:nvGrpSpPr>
          <p:grpSpPr>
            <a:xfrm>
              <a:off x="5185073" y="1143000"/>
              <a:ext cx="905745" cy="879475"/>
              <a:chOff x="6408420" y="1143000"/>
              <a:chExt cx="982980" cy="879475"/>
            </a:xfrm>
            <a:noFill/>
          </p:grpSpPr>
          <p:sp>
            <p:nvSpPr>
              <p:cNvPr id="52"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3" name="object 19"/>
              <p:cNvSpPr txBox="1"/>
              <p:nvPr/>
            </p:nvSpPr>
            <p:spPr>
              <a:xfrm>
                <a:off x="644271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4</a:t>
                </a:r>
                <a:endParaRPr lang="en-US" sz="1000" b="1" i="1"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SC</a:t>
                </a:r>
              </a:p>
              <a:p>
                <a:pPr algn="ctr">
                  <a:lnSpc>
                    <a:spcPct val="100000"/>
                  </a:lnSpc>
                </a:pPr>
                <a:r>
                  <a:rPr lang="en-US" sz="1000" spc="-10" dirty="0">
                    <a:solidFill>
                      <a:srgbClr val="1F497D"/>
                    </a:solidFill>
                    <a:latin typeface="Arial"/>
                    <a:cs typeface="Arial"/>
                  </a:rPr>
                  <a:t>Review and </a:t>
                </a:r>
                <a:r>
                  <a:rPr lang="en-US" sz="1000" spc="-10" dirty="0" smtClean="0">
                    <a:solidFill>
                      <a:srgbClr val="1F497D"/>
                    </a:solidFill>
                    <a:latin typeface="Arial"/>
                    <a:cs typeface="Arial"/>
                  </a:rPr>
                  <a:t>Submit to AOD</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40" name="Straight Arrow Connector 39"/>
            <p:cNvCxnSpPr/>
            <p:nvPr/>
          </p:nvCxnSpPr>
          <p:spPr>
            <a:xfrm>
              <a:off x="2902456"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964775"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027094"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6231243" y="1143000"/>
              <a:ext cx="905745" cy="879475"/>
              <a:chOff x="6408420" y="1143000"/>
              <a:chExt cx="982980" cy="879475"/>
            </a:xfrm>
            <a:noFill/>
          </p:grpSpPr>
          <p:sp>
            <p:nvSpPr>
              <p:cNvPr id="50"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1" name="object 19"/>
              <p:cNvSpPr txBox="1"/>
              <p:nvPr/>
            </p:nvSpPr>
            <p:spPr>
              <a:xfrm>
                <a:off x="6442710" y="1143000"/>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5</a:t>
                </a:r>
                <a:endParaRPr lang="en-US" sz="1000" b="1" i="1"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AOD</a:t>
                </a:r>
              </a:p>
              <a:p>
                <a:pPr algn="ctr">
                  <a:lnSpc>
                    <a:spcPct val="100000"/>
                  </a:lnSpc>
                </a:pPr>
                <a:r>
                  <a:rPr lang="en-US" sz="1000" spc="-10" dirty="0" smtClean="0">
                    <a:solidFill>
                      <a:srgbClr val="1F497D"/>
                    </a:solidFill>
                    <a:latin typeface="Arial"/>
                    <a:cs typeface="Arial"/>
                  </a:rPr>
                  <a:t>Review and Approve</a:t>
                </a:r>
              </a:p>
            </p:txBody>
          </p:sp>
        </p:grpSp>
        <p:cxnSp>
          <p:nvCxnSpPr>
            <p:cNvPr id="45" name="Straight Arrow Connector 44"/>
            <p:cNvCxnSpPr/>
            <p:nvPr/>
          </p:nvCxnSpPr>
          <p:spPr>
            <a:xfrm>
              <a:off x="6073264"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7309481" y="1143000"/>
              <a:ext cx="905745" cy="879475"/>
              <a:chOff x="6408420" y="1143000"/>
              <a:chExt cx="982980" cy="879475"/>
            </a:xfrm>
            <a:noFill/>
          </p:grpSpPr>
          <p:sp>
            <p:nvSpPr>
              <p:cNvPr id="48"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9" name="object 19"/>
              <p:cNvSpPr txBox="1"/>
              <p:nvPr/>
            </p:nvSpPr>
            <p:spPr>
              <a:xfrm>
                <a:off x="644271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6</a:t>
                </a:r>
                <a:endParaRPr lang="en-US" sz="1000" b="1" i="1"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Print Modification</a:t>
                </a:r>
              </a:p>
            </p:txBody>
          </p:sp>
        </p:grpSp>
        <p:cxnSp>
          <p:nvCxnSpPr>
            <p:cNvPr id="47" name="Straight Arrow Connector 46"/>
            <p:cNvCxnSpPr/>
            <p:nvPr/>
          </p:nvCxnSpPr>
          <p:spPr>
            <a:xfrm>
              <a:off x="7151502"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4" name="object 25"/>
          <p:cNvSpPr/>
          <p:nvPr/>
        </p:nvSpPr>
        <p:spPr>
          <a:xfrm>
            <a:off x="5867400" y="3124200"/>
            <a:ext cx="1981200" cy="3048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60" name="Straight Arrow Connector 59"/>
          <p:cNvCxnSpPr/>
          <p:nvPr/>
        </p:nvCxnSpPr>
        <p:spPr>
          <a:xfrm flipH="1" flipV="1">
            <a:off x="6934200" y="3429000"/>
            <a:ext cx="1143000" cy="10668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458679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1560"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146415"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Reviewing a Provider Initiated </a:t>
            </a:r>
            <a:r>
              <a:rPr lang="en-US" spc="-5" dirty="0" smtClean="0"/>
              <a:t>Modification</a:t>
            </a:r>
            <a:endParaRPr spc="-5" dirty="0"/>
          </a:p>
        </p:txBody>
      </p:sp>
      <p:sp>
        <p:nvSpPr>
          <p:cNvPr id="44" name="object 6"/>
          <p:cNvSpPr txBox="1"/>
          <p:nvPr/>
        </p:nvSpPr>
        <p:spPr>
          <a:xfrm>
            <a:off x="535940" y="2057400"/>
            <a:ext cx="7947659" cy="615553"/>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a:solidFill>
                  <a:srgbClr val="091D5D"/>
                </a:solidFill>
                <a:latin typeface="Arial"/>
                <a:cs typeface="Arial"/>
              </a:rPr>
              <a:t>4</a:t>
            </a:r>
            <a:r>
              <a:rPr sz="1400" b="1" dirty="0" smtClean="0">
                <a:solidFill>
                  <a:srgbClr val="091D5D"/>
                </a:solidFill>
                <a:latin typeface="Arial"/>
                <a:cs typeface="Arial"/>
              </a:rPr>
              <a:t>:</a:t>
            </a:r>
            <a:r>
              <a:rPr lang="en-US" sz="1400" b="1" spc="-5" dirty="0" smtClean="0">
                <a:solidFill>
                  <a:srgbClr val="091D5D"/>
                </a:solidFill>
                <a:latin typeface="Arial"/>
                <a:cs typeface="Arial"/>
              </a:rPr>
              <a:t> SC Review </a:t>
            </a:r>
            <a:r>
              <a:rPr lang="en-US" sz="1400" b="1" spc="-5" dirty="0">
                <a:solidFill>
                  <a:srgbClr val="091D5D"/>
                </a:solidFill>
                <a:latin typeface="Arial"/>
                <a:cs typeface="Arial"/>
              </a:rPr>
              <a:t>and </a:t>
            </a:r>
            <a:r>
              <a:rPr lang="en-US" sz="1400" b="1" spc="-5" dirty="0" smtClean="0">
                <a:solidFill>
                  <a:srgbClr val="091D5D"/>
                </a:solidFill>
                <a:latin typeface="Arial"/>
                <a:cs typeface="Arial"/>
              </a:rPr>
              <a:t>Accept</a:t>
            </a:r>
            <a:endParaRPr lang="en-US" sz="1400" b="1" spc="-5" dirty="0">
              <a:solidFill>
                <a:srgbClr val="091D5D"/>
              </a:solidFill>
              <a:latin typeface="Arial"/>
              <a:cs typeface="Arial"/>
            </a:endParaRPr>
          </a:p>
          <a:p>
            <a:pPr>
              <a:lnSpc>
                <a:spcPct val="100000"/>
              </a:lnSpc>
            </a:pPr>
            <a:endParaRPr lang="en-US" sz="1200" dirty="0">
              <a:solidFill>
                <a:srgbClr val="091D5D"/>
              </a:solidFill>
              <a:latin typeface="Arial"/>
              <a:cs typeface="Arial"/>
            </a:endParaRPr>
          </a:p>
          <a:p>
            <a:r>
              <a:rPr lang="en-US" sz="1400" dirty="0" smtClean="0">
                <a:solidFill>
                  <a:srgbClr val="091D5D"/>
                </a:solidFill>
                <a:latin typeface="Arial"/>
                <a:cs typeface="Arial"/>
              </a:rPr>
              <a:t>Review the revised Modification</a:t>
            </a:r>
            <a:endParaRPr lang="en-US" sz="1400" dirty="0">
              <a:solidFill>
                <a:srgbClr val="091D5D"/>
              </a:solidFill>
              <a:latin typeface="Arial"/>
              <a:cs typeface="Arial"/>
            </a:endParaRPr>
          </a:p>
        </p:txBody>
      </p:sp>
      <p:sp>
        <p:nvSpPr>
          <p:cNvPr id="3" name="Slide Number Placeholder 2"/>
          <p:cNvSpPr>
            <a:spLocks noGrp="1"/>
          </p:cNvSpPr>
          <p:nvPr>
            <p:ph type="sldNum" sz="quarter" idx="4"/>
          </p:nvPr>
        </p:nvSpPr>
        <p:spPr/>
        <p:txBody>
          <a:bodyPr/>
          <a:lstStyle/>
          <a:p>
            <a:pPr algn="r"/>
            <a:fld id="{93CA38EC-34E5-412A-90B1-E05B44BCB646}" type="slidenum">
              <a:rPr lang="en-US" smtClean="0"/>
              <a:pPr algn="r"/>
              <a:t>73</a:t>
            </a:fld>
            <a:endParaRPr lang="en-US" dirty="0"/>
          </a:p>
        </p:txBody>
      </p:sp>
      <p:grpSp>
        <p:nvGrpSpPr>
          <p:cNvPr id="33" name="Group 32"/>
          <p:cNvGrpSpPr/>
          <p:nvPr/>
        </p:nvGrpSpPr>
        <p:grpSpPr>
          <a:xfrm>
            <a:off x="1459934" y="1025525"/>
            <a:ext cx="6224132" cy="879475"/>
            <a:chOff x="1991094" y="1143000"/>
            <a:chExt cx="6224132" cy="879475"/>
          </a:xfrm>
          <a:noFill/>
        </p:grpSpPr>
        <p:grpSp>
          <p:nvGrpSpPr>
            <p:cNvPr id="34" name="Group 33"/>
            <p:cNvGrpSpPr/>
            <p:nvPr/>
          </p:nvGrpSpPr>
          <p:grpSpPr>
            <a:xfrm>
              <a:off x="1991094" y="1143000"/>
              <a:ext cx="912766" cy="879475"/>
              <a:chOff x="2971800" y="1143000"/>
              <a:chExt cx="990600" cy="879475"/>
            </a:xfrm>
            <a:grpFill/>
          </p:grpSpPr>
          <p:sp>
            <p:nvSpPr>
              <p:cNvPr id="56"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7"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1</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SC</a:t>
                </a:r>
              </a:p>
              <a:p>
                <a:pPr algn="ctr">
                  <a:lnSpc>
                    <a:spcPct val="100000"/>
                  </a:lnSpc>
                </a:pPr>
                <a:r>
                  <a:rPr lang="en-US" sz="1000" spc="-15" dirty="0" smtClean="0">
                    <a:solidFill>
                      <a:srgbClr val="1F497D"/>
                    </a:solidFill>
                    <a:latin typeface="Arial"/>
                    <a:cs typeface="Arial"/>
                  </a:rPr>
                  <a:t>Receives Submission Alert</a:t>
                </a:r>
              </a:p>
            </p:txBody>
          </p:sp>
        </p:grpSp>
        <p:grpSp>
          <p:nvGrpSpPr>
            <p:cNvPr id="35" name="Group 34"/>
            <p:cNvGrpSpPr/>
            <p:nvPr/>
          </p:nvGrpSpPr>
          <p:grpSpPr>
            <a:xfrm>
              <a:off x="3060435" y="1143000"/>
              <a:ext cx="905745" cy="879475"/>
              <a:chOff x="4075176" y="1143000"/>
              <a:chExt cx="982980" cy="879475"/>
            </a:xfrm>
            <a:grpFill/>
          </p:grpSpPr>
          <p:sp>
            <p:nvSpPr>
              <p:cNvPr id="54"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5" name="object 19"/>
              <p:cNvSpPr txBox="1"/>
              <p:nvPr/>
            </p:nvSpPr>
            <p:spPr>
              <a:xfrm>
                <a:off x="411480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SC</a:t>
                </a:r>
              </a:p>
              <a:p>
                <a:pPr algn="ctr">
                  <a:lnSpc>
                    <a:spcPct val="100000"/>
                  </a:lnSpc>
                </a:pPr>
                <a:r>
                  <a:rPr lang="en-US" sz="1000" spc="-10" dirty="0" smtClean="0">
                    <a:solidFill>
                      <a:srgbClr val="1F497D"/>
                    </a:solidFill>
                    <a:latin typeface="Arial"/>
                    <a:cs typeface="Arial"/>
                  </a:rPr>
                  <a:t>Review and Request Revision</a:t>
                </a:r>
                <a:endParaRPr lang="en-US" sz="1000" spc="-10" dirty="0">
                  <a:solidFill>
                    <a:srgbClr val="1F497D"/>
                  </a:solidFill>
                  <a:latin typeface="Arial"/>
                  <a:cs typeface="Arial"/>
                </a:endParaRPr>
              </a:p>
            </p:txBody>
          </p:sp>
        </p:grpSp>
        <p:grpSp>
          <p:nvGrpSpPr>
            <p:cNvPr id="36" name="Group 35"/>
            <p:cNvGrpSpPr/>
            <p:nvPr/>
          </p:nvGrpSpPr>
          <p:grpSpPr>
            <a:xfrm>
              <a:off x="4122754" y="1143000"/>
              <a:ext cx="905745" cy="879475"/>
              <a:chOff x="5218176" y="1143000"/>
              <a:chExt cx="982980" cy="879475"/>
            </a:xfrm>
            <a:grpFill/>
          </p:grpSpPr>
          <p:sp>
            <p:nvSpPr>
              <p:cNvPr id="52"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3" name="object 19"/>
              <p:cNvSpPr txBox="1"/>
              <p:nvPr/>
            </p:nvSpPr>
            <p:spPr>
              <a:xfrm>
                <a:off x="525780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3</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SC </a:t>
                </a:r>
              </a:p>
              <a:p>
                <a:pPr algn="ctr">
                  <a:lnSpc>
                    <a:spcPct val="100000"/>
                  </a:lnSpc>
                  <a:spcAft>
                    <a:spcPts val="20"/>
                  </a:spcAft>
                </a:pPr>
                <a:r>
                  <a:rPr lang="en-US" sz="1000" spc="-10" dirty="0">
                    <a:solidFill>
                      <a:srgbClr val="1F497D"/>
                    </a:solidFill>
                    <a:latin typeface="Arial"/>
                    <a:cs typeface="Arial"/>
                  </a:rPr>
                  <a:t>Receive </a:t>
                </a:r>
                <a:r>
                  <a:rPr lang="en-US" sz="1000" spc="-10" dirty="0" smtClean="0">
                    <a:solidFill>
                      <a:srgbClr val="1F497D"/>
                    </a:solidFill>
                    <a:latin typeface="Arial"/>
                    <a:cs typeface="Arial"/>
                  </a:rPr>
                  <a:t>Re-Submission</a:t>
                </a:r>
                <a:endParaRPr lang="en-US" sz="1000" spc="-10" dirty="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Alert</a:t>
                </a:r>
                <a:endParaRPr lang="en-US" sz="1000" spc="-10" dirty="0">
                  <a:solidFill>
                    <a:srgbClr val="1F497D"/>
                  </a:solidFill>
                  <a:latin typeface="Arial"/>
                  <a:cs typeface="Arial"/>
                </a:endParaRPr>
              </a:p>
            </p:txBody>
          </p:sp>
        </p:grpSp>
        <p:grpSp>
          <p:nvGrpSpPr>
            <p:cNvPr id="37" name="Group 36"/>
            <p:cNvGrpSpPr/>
            <p:nvPr/>
          </p:nvGrpSpPr>
          <p:grpSpPr>
            <a:xfrm>
              <a:off x="5185073" y="1143000"/>
              <a:ext cx="905745" cy="879475"/>
              <a:chOff x="6408420" y="1143000"/>
              <a:chExt cx="982980" cy="879475"/>
            </a:xfrm>
            <a:grpFill/>
          </p:grpSpPr>
          <p:sp>
            <p:nvSpPr>
              <p:cNvPr id="50"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1" name="object 19"/>
              <p:cNvSpPr txBox="1"/>
              <p:nvPr/>
            </p:nvSpPr>
            <p:spPr>
              <a:xfrm>
                <a:off x="644271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4</a:t>
                </a:r>
                <a:endParaRPr lang="en-US" sz="1000" b="1" i="1"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SC</a:t>
                </a:r>
              </a:p>
              <a:p>
                <a:pPr algn="ctr">
                  <a:lnSpc>
                    <a:spcPct val="100000"/>
                  </a:lnSpc>
                </a:pPr>
                <a:r>
                  <a:rPr lang="en-US" sz="1000" spc="-10" dirty="0">
                    <a:solidFill>
                      <a:srgbClr val="1F497D"/>
                    </a:solidFill>
                    <a:latin typeface="Arial"/>
                    <a:cs typeface="Arial"/>
                  </a:rPr>
                  <a:t>Review and </a:t>
                </a:r>
                <a:r>
                  <a:rPr lang="en-US" sz="1000" spc="-10" dirty="0" smtClean="0">
                    <a:solidFill>
                      <a:srgbClr val="1F497D"/>
                    </a:solidFill>
                    <a:latin typeface="Arial"/>
                    <a:cs typeface="Arial"/>
                  </a:rPr>
                  <a:t>Submit to AOD</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38" name="Straight Arrow Connector 37"/>
            <p:cNvCxnSpPr/>
            <p:nvPr/>
          </p:nvCxnSpPr>
          <p:spPr>
            <a:xfrm>
              <a:off x="2902456" y="1604665"/>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964775" y="1604665"/>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027094" y="1604665"/>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6231243" y="1143000"/>
              <a:ext cx="905745" cy="879475"/>
              <a:chOff x="6408420" y="1143000"/>
              <a:chExt cx="982980" cy="879475"/>
            </a:xfrm>
            <a:grpFill/>
          </p:grpSpPr>
          <p:sp>
            <p:nvSpPr>
              <p:cNvPr id="48"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9" name="object 19"/>
              <p:cNvSpPr txBox="1"/>
              <p:nvPr/>
            </p:nvSpPr>
            <p:spPr>
              <a:xfrm>
                <a:off x="6442710" y="1143000"/>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5</a:t>
                </a:r>
                <a:endParaRPr lang="en-US" sz="1000" b="1" i="1"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AOD</a:t>
                </a:r>
              </a:p>
              <a:p>
                <a:pPr algn="ctr">
                  <a:lnSpc>
                    <a:spcPct val="100000"/>
                  </a:lnSpc>
                </a:pPr>
                <a:r>
                  <a:rPr lang="en-US" sz="1000" spc="-10" dirty="0" smtClean="0">
                    <a:solidFill>
                      <a:srgbClr val="1F497D"/>
                    </a:solidFill>
                    <a:latin typeface="Arial"/>
                    <a:cs typeface="Arial"/>
                  </a:rPr>
                  <a:t>Review and Approve</a:t>
                </a:r>
              </a:p>
            </p:txBody>
          </p:sp>
        </p:grpSp>
        <p:cxnSp>
          <p:nvCxnSpPr>
            <p:cNvPr id="42" name="Straight Arrow Connector 41"/>
            <p:cNvCxnSpPr/>
            <p:nvPr/>
          </p:nvCxnSpPr>
          <p:spPr>
            <a:xfrm>
              <a:off x="6073264" y="1604665"/>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7309481" y="1143000"/>
              <a:ext cx="905745" cy="879475"/>
              <a:chOff x="6408420" y="1143000"/>
              <a:chExt cx="982980" cy="879475"/>
            </a:xfrm>
            <a:grpFill/>
          </p:grpSpPr>
          <p:sp>
            <p:nvSpPr>
              <p:cNvPr id="46"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7" name="object 19"/>
              <p:cNvSpPr txBox="1"/>
              <p:nvPr/>
            </p:nvSpPr>
            <p:spPr>
              <a:xfrm>
                <a:off x="644271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6</a:t>
                </a:r>
                <a:endParaRPr lang="en-US" sz="1000" b="1" i="1"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Print Modification</a:t>
                </a:r>
              </a:p>
            </p:txBody>
          </p:sp>
        </p:grpSp>
        <p:cxnSp>
          <p:nvCxnSpPr>
            <p:cNvPr id="45" name="Straight Arrow Connector 44"/>
            <p:cNvCxnSpPr/>
            <p:nvPr/>
          </p:nvCxnSpPr>
          <p:spPr>
            <a:xfrm>
              <a:off x="7151502" y="1604665"/>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87723" name="Picture 331" descr="C:\Users\ZZIMME~1\AppData\Local\Temp\SNAGHTML4e44d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49531" y="3124200"/>
            <a:ext cx="6444939" cy="36252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a:stretch>
            <a:fillRect/>
          </a:stretch>
        </p:blipFill>
        <p:spPr>
          <a:xfrm>
            <a:off x="685801" y="2819400"/>
            <a:ext cx="2692385" cy="609600"/>
          </a:xfrm>
          <a:prstGeom prst="rect">
            <a:avLst/>
          </a:prstGeom>
          <a:ln w="38100">
            <a:solidFill>
              <a:srgbClr val="00B0F0"/>
            </a:solidFill>
          </a:ln>
        </p:spPr>
      </p:pic>
      <p:pic>
        <p:nvPicPr>
          <p:cNvPr id="6" name="Picture 5"/>
          <p:cNvPicPr>
            <a:picLocks noChangeAspect="1"/>
          </p:cNvPicPr>
          <p:nvPr/>
        </p:nvPicPr>
        <p:blipFill>
          <a:blip r:embed="rId9"/>
          <a:stretch>
            <a:fillRect/>
          </a:stretch>
        </p:blipFill>
        <p:spPr>
          <a:xfrm>
            <a:off x="3632215" y="2819400"/>
            <a:ext cx="2692385" cy="624321"/>
          </a:xfrm>
          <a:prstGeom prst="rect">
            <a:avLst/>
          </a:prstGeom>
          <a:ln w="38100">
            <a:solidFill>
              <a:srgbClr val="00B0F0"/>
            </a:solidFill>
          </a:ln>
        </p:spPr>
      </p:pic>
      <p:sp>
        <p:nvSpPr>
          <p:cNvPr id="58" name="object 25"/>
          <p:cNvSpPr/>
          <p:nvPr/>
        </p:nvSpPr>
        <p:spPr>
          <a:xfrm>
            <a:off x="3505200" y="3886200"/>
            <a:ext cx="1371600" cy="380999"/>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59" name="Straight Arrow Connector 58"/>
          <p:cNvCxnSpPr/>
          <p:nvPr/>
        </p:nvCxnSpPr>
        <p:spPr>
          <a:xfrm flipV="1">
            <a:off x="4191000" y="3429000"/>
            <a:ext cx="0" cy="4572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64" name="object 25"/>
          <p:cNvSpPr/>
          <p:nvPr/>
        </p:nvSpPr>
        <p:spPr>
          <a:xfrm>
            <a:off x="1426028" y="3886200"/>
            <a:ext cx="1371600" cy="3810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65" name="Straight Arrow Connector 64"/>
          <p:cNvCxnSpPr/>
          <p:nvPr/>
        </p:nvCxnSpPr>
        <p:spPr>
          <a:xfrm flipV="1">
            <a:off x="2035628" y="3429000"/>
            <a:ext cx="0" cy="4572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10534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8228"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146415"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Reviewing a Provider Initiated </a:t>
            </a:r>
            <a:r>
              <a:rPr lang="en-US" spc="-5" dirty="0" smtClean="0"/>
              <a:t>Modification</a:t>
            </a:r>
            <a:endParaRPr spc="-5" dirty="0"/>
          </a:p>
        </p:txBody>
      </p:sp>
      <p:sp>
        <p:nvSpPr>
          <p:cNvPr id="44" name="object 6"/>
          <p:cNvSpPr txBox="1"/>
          <p:nvPr/>
        </p:nvSpPr>
        <p:spPr>
          <a:xfrm>
            <a:off x="535940" y="2057400"/>
            <a:ext cx="7947659" cy="615553"/>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sz="1400" b="1" spc="-25" dirty="0" smtClean="0">
                <a:solidFill>
                  <a:srgbClr val="091D5D"/>
                </a:solidFill>
                <a:latin typeface="Arial"/>
                <a:cs typeface="Arial"/>
              </a:rPr>
              <a:t> </a:t>
            </a:r>
            <a:r>
              <a:rPr lang="en-US" sz="1400" b="1" spc="-5" dirty="0">
                <a:solidFill>
                  <a:srgbClr val="091D5D"/>
                </a:solidFill>
                <a:latin typeface="Arial"/>
                <a:cs typeface="Arial"/>
              </a:rPr>
              <a:t>4</a:t>
            </a:r>
            <a:r>
              <a:rPr sz="1400" b="1" dirty="0" smtClean="0">
                <a:solidFill>
                  <a:srgbClr val="091D5D"/>
                </a:solidFill>
                <a:latin typeface="Arial"/>
                <a:cs typeface="Arial"/>
              </a:rPr>
              <a:t>:</a:t>
            </a:r>
            <a:r>
              <a:rPr lang="en-US" sz="1400" b="1" spc="-5" dirty="0" smtClean="0">
                <a:solidFill>
                  <a:srgbClr val="091D5D"/>
                </a:solidFill>
                <a:latin typeface="Arial"/>
                <a:cs typeface="Arial"/>
              </a:rPr>
              <a:t> SC Review </a:t>
            </a:r>
            <a:r>
              <a:rPr lang="en-US" sz="1400" b="1" spc="-5" dirty="0">
                <a:solidFill>
                  <a:srgbClr val="091D5D"/>
                </a:solidFill>
                <a:latin typeface="Arial"/>
                <a:cs typeface="Arial"/>
              </a:rPr>
              <a:t>and </a:t>
            </a:r>
            <a:r>
              <a:rPr lang="en-US" sz="1400" b="1" spc="-5" dirty="0" smtClean="0">
                <a:solidFill>
                  <a:srgbClr val="091D5D"/>
                </a:solidFill>
                <a:latin typeface="Arial"/>
                <a:cs typeface="Arial"/>
              </a:rPr>
              <a:t>Accept</a:t>
            </a:r>
            <a:endParaRPr lang="en-US" sz="1400" b="1" spc="-5" dirty="0">
              <a:solidFill>
                <a:srgbClr val="091D5D"/>
              </a:solidFill>
              <a:latin typeface="Arial"/>
              <a:cs typeface="Arial"/>
            </a:endParaRPr>
          </a:p>
          <a:p>
            <a:pPr>
              <a:lnSpc>
                <a:spcPct val="100000"/>
              </a:lnSpc>
            </a:pPr>
            <a:endParaRPr lang="en-US" sz="1200" dirty="0">
              <a:solidFill>
                <a:srgbClr val="091D5D"/>
              </a:solidFill>
              <a:latin typeface="Arial"/>
              <a:cs typeface="Arial"/>
            </a:endParaRPr>
          </a:p>
          <a:p>
            <a:r>
              <a:rPr lang="en-US" sz="1400" dirty="0" smtClean="0">
                <a:solidFill>
                  <a:srgbClr val="091D5D"/>
                </a:solidFill>
                <a:latin typeface="Arial"/>
                <a:cs typeface="Arial"/>
              </a:rPr>
              <a:t>If the revisions </a:t>
            </a:r>
            <a:r>
              <a:rPr lang="en-US" sz="1400" dirty="0">
                <a:solidFill>
                  <a:srgbClr val="091D5D"/>
                </a:solidFill>
                <a:latin typeface="Arial"/>
                <a:cs typeface="Arial"/>
              </a:rPr>
              <a:t>are acceptable</a:t>
            </a:r>
            <a:r>
              <a:rPr lang="en-US" sz="1400" dirty="0" smtClean="0">
                <a:solidFill>
                  <a:srgbClr val="091D5D"/>
                </a:solidFill>
                <a:latin typeface="Arial"/>
                <a:cs typeface="Arial"/>
              </a:rPr>
              <a:t>, click “Submit for AOD Review.”</a:t>
            </a:r>
            <a:endParaRPr lang="en-US" sz="1400" dirty="0">
              <a:solidFill>
                <a:srgbClr val="091D5D"/>
              </a:solidFill>
              <a:latin typeface="Arial"/>
              <a:cs typeface="Arial"/>
            </a:endParaRPr>
          </a:p>
        </p:txBody>
      </p:sp>
      <p:sp>
        <p:nvSpPr>
          <p:cNvPr id="3" name="Slide Number Placeholder 2"/>
          <p:cNvSpPr>
            <a:spLocks noGrp="1"/>
          </p:cNvSpPr>
          <p:nvPr>
            <p:ph type="sldNum" sz="quarter" idx="4"/>
          </p:nvPr>
        </p:nvSpPr>
        <p:spPr/>
        <p:txBody>
          <a:bodyPr/>
          <a:lstStyle/>
          <a:p>
            <a:pPr algn="r"/>
            <a:fld id="{93CA38EC-34E5-412A-90B1-E05B44BCB646}" type="slidenum">
              <a:rPr lang="en-US" smtClean="0"/>
              <a:pPr algn="r"/>
              <a:t>74</a:t>
            </a:fld>
            <a:endParaRPr lang="en-US" dirty="0"/>
          </a:p>
        </p:txBody>
      </p:sp>
      <p:grpSp>
        <p:nvGrpSpPr>
          <p:cNvPr id="33" name="Group 32"/>
          <p:cNvGrpSpPr/>
          <p:nvPr/>
        </p:nvGrpSpPr>
        <p:grpSpPr>
          <a:xfrm>
            <a:off x="1459934" y="1025525"/>
            <a:ext cx="6224132" cy="879475"/>
            <a:chOff x="1991094" y="1143000"/>
            <a:chExt cx="6224132" cy="879475"/>
          </a:xfrm>
          <a:noFill/>
        </p:grpSpPr>
        <p:grpSp>
          <p:nvGrpSpPr>
            <p:cNvPr id="34" name="Group 33"/>
            <p:cNvGrpSpPr/>
            <p:nvPr/>
          </p:nvGrpSpPr>
          <p:grpSpPr>
            <a:xfrm>
              <a:off x="1991094" y="1143000"/>
              <a:ext cx="912766" cy="879475"/>
              <a:chOff x="2971800" y="1143000"/>
              <a:chExt cx="990600" cy="879475"/>
            </a:xfrm>
            <a:grpFill/>
          </p:grpSpPr>
          <p:sp>
            <p:nvSpPr>
              <p:cNvPr id="56"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7"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1</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SC</a:t>
                </a:r>
              </a:p>
              <a:p>
                <a:pPr algn="ctr">
                  <a:lnSpc>
                    <a:spcPct val="100000"/>
                  </a:lnSpc>
                </a:pPr>
                <a:r>
                  <a:rPr lang="en-US" sz="1000" spc="-15" dirty="0" smtClean="0">
                    <a:solidFill>
                      <a:srgbClr val="1F497D"/>
                    </a:solidFill>
                    <a:latin typeface="Arial"/>
                    <a:cs typeface="Arial"/>
                  </a:rPr>
                  <a:t>Receives Submission Alert</a:t>
                </a:r>
              </a:p>
            </p:txBody>
          </p:sp>
        </p:grpSp>
        <p:grpSp>
          <p:nvGrpSpPr>
            <p:cNvPr id="35" name="Group 34"/>
            <p:cNvGrpSpPr/>
            <p:nvPr/>
          </p:nvGrpSpPr>
          <p:grpSpPr>
            <a:xfrm>
              <a:off x="3060435" y="1143000"/>
              <a:ext cx="905745" cy="879475"/>
              <a:chOff x="4075176" y="1143000"/>
              <a:chExt cx="982980" cy="879475"/>
            </a:xfrm>
            <a:grpFill/>
          </p:grpSpPr>
          <p:sp>
            <p:nvSpPr>
              <p:cNvPr id="54"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5" name="object 19"/>
              <p:cNvSpPr txBox="1"/>
              <p:nvPr/>
            </p:nvSpPr>
            <p:spPr>
              <a:xfrm>
                <a:off x="411480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SC</a:t>
                </a:r>
              </a:p>
              <a:p>
                <a:pPr algn="ctr">
                  <a:lnSpc>
                    <a:spcPct val="100000"/>
                  </a:lnSpc>
                </a:pPr>
                <a:r>
                  <a:rPr lang="en-US" sz="1000" spc="-10" dirty="0" smtClean="0">
                    <a:solidFill>
                      <a:srgbClr val="1F497D"/>
                    </a:solidFill>
                    <a:latin typeface="Arial"/>
                    <a:cs typeface="Arial"/>
                  </a:rPr>
                  <a:t>Review and Request Revision</a:t>
                </a:r>
                <a:endParaRPr lang="en-US" sz="1000" spc="-10" dirty="0">
                  <a:solidFill>
                    <a:srgbClr val="1F497D"/>
                  </a:solidFill>
                  <a:latin typeface="Arial"/>
                  <a:cs typeface="Arial"/>
                </a:endParaRPr>
              </a:p>
            </p:txBody>
          </p:sp>
        </p:grpSp>
        <p:grpSp>
          <p:nvGrpSpPr>
            <p:cNvPr id="36" name="Group 35"/>
            <p:cNvGrpSpPr/>
            <p:nvPr/>
          </p:nvGrpSpPr>
          <p:grpSpPr>
            <a:xfrm>
              <a:off x="4122754" y="1143000"/>
              <a:ext cx="905745" cy="879475"/>
              <a:chOff x="5218176" y="1143000"/>
              <a:chExt cx="982980" cy="879475"/>
            </a:xfrm>
            <a:grpFill/>
          </p:grpSpPr>
          <p:sp>
            <p:nvSpPr>
              <p:cNvPr id="52"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3" name="object 19"/>
              <p:cNvSpPr txBox="1"/>
              <p:nvPr/>
            </p:nvSpPr>
            <p:spPr>
              <a:xfrm>
                <a:off x="525780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3</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SC </a:t>
                </a:r>
              </a:p>
              <a:p>
                <a:pPr algn="ctr">
                  <a:lnSpc>
                    <a:spcPct val="100000"/>
                  </a:lnSpc>
                  <a:spcAft>
                    <a:spcPts val="20"/>
                  </a:spcAft>
                </a:pPr>
                <a:r>
                  <a:rPr lang="en-US" sz="1000" spc="-10" dirty="0">
                    <a:solidFill>
                      <a:srgbClr val="1F497D"/>
                    </a:solidFill>
                    <a:latin typeface="Arial"/>
                    <a:cs typeface="Arial"/>
                  </a:rPr>
                  <a:t>Receive </a:t>
                </a:r>
                <a:r>
                  <a:rPr lang="en-US" sz="1000" spc="-10" dirty="0" smtClean="0">
                    <a:solidFill>
                      <a:srgbClr val="1F497D"/>
                    </a:solidFill>
                    <a:latin typeface="Arial"/>
                    <a:cs typeface="Arial"/>
                  </a:rPr>
                  <a:t>Re-Submission</a:t>
                </a:r>
                <a:endParaRPr lang="en-US" sz="1000" spc="-10" dirty="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Alert</a:t>
                </a:r>
                <a:endParaRPr lang="en-US" sz="1000" spc="-10" dirty="0">
                  <a:solidFill>
                    <a:srgbClr val="1F497D"/>
                  </a:solidFill>
                  <a:latin typeface="Arial"/>
                  <a:cs typeface="Arial"/>
                </a:endParaRPr>
              </a:p>
            </p:txBody>
          </p:sp>
        </p:grpSp>
        <p:grpSp>
          <p:nvGrpSpPr>
            <p:cNvPr id="37" name="Group 36"/>
            <p:cNvGrpSpPr/>
            <p:nvPr/>
          </p:nvGrpSpPr>
          <p:grpSpPr>
            <a:xfrm>
              <a:off x="5185073" y="1143000"/>
              <a:ext cx="905745" cy="879475"/>
              <a:chOff x="6408420" y="1143000"/>
              <a:chExt cx="982980" cy="879475"/>
            </a:xfrm>
            <a:grpFill/>
          </p:grpSpPr>
          <p:sp>
            <p:nvSpPr>
              <p:cNvPr id="50"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1" name="object 19"/>
              <p:cNvSpPr txBox="1"/>
              <p:nvPr/>
            </p:nvSpPr>
            <p:spPr>
              <a:xfrm>
                <a:off x="644271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4</a:t>
                </a:r>
                <a:endParaRPr lang="en-US" sz="1000" b="1" i="1"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SC</a:t>
                </a:r>
              </a:p>
              <a:p>
                <a:pPr algn="ctr">
                  <a:lnSpc>
                    <a:spcPct val="100000"/>
                  </a:lnSpc>
                </a:pPr>
                <a:r>
                  <a:rPr lang="en-US" sz="1000" spc="-10" dirty="0">
                    <a:solidFill>
                      <a:srgbClr val="1F497D"/>
                    </a:solidFill>
                    <a:latin typeface="Arial"/>
                    <a:cs typeface="Arial"/>
                  </a:rPr>
                  <a:t>Review and </a:t>
                </a:r>
                <a:r>
                  <a:rPr lang="en-US" sz="1000" spc="-10" dirty="0" smtClean="0">
                    <a:solidFill>
                      <a:srgbClr val="1F497D"/>
                    </a:solidFill>
                    <a:latin typeface="Arial"/>
                    <a:cs typeface="Arial"/>
                  </a:rPr>
                  <a:t>Submit to AOD</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38" name="Straight Arrow Connector 37"/>
            <p:cNvCxnSpPr/>
            <p:nvPr/>
          </p:nvCxnSpPr>
          <p:spPr>
            <a:xfrm>
              <a:off x="2902456" y="1604665"/>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964775" y="1604665"/>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027094" y="1604665"/>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6231243" y="1143000"/>
              <a:ext cx="905745" cy="879475"/>
              <a:chOff x="6408420" y="1143000"/>
              <a:chExt cx="982980" cy="879475"/>
            </a:xfrm>
            <a:grpFill/>
          </p:grpSpPr>
          <p:sp>
            <p:nvSpPr>
              <p:cNvPr id="48"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9" name="object 19"/>
              <p:cNvSpPr txBox="1"/>
              <p:nvPr/>
            </p:nvSpPr>
            <p:spPr>
              <a:xfrm>
                <a:off x="6442710" y="1143000"/>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5</a:t>
                </a:r>
                <a:endParaRPr lang="en-US" sz="1000" b="1" i="1"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AOD</a:t>
                </a:r>
              </a:p>
              <a:p>
                <a:pPr algn="ctr">
                  <a:lnSpc>
                    <a:spcPct val="100000"/>
                  </a:lnSpc>
                </a:pPr>
                <a:r>
                  <a:rPr lang="en-US" sz="1000" spc="-10" dirty="0" smtClean="0">
                    <a:solidFill>
                      <a:srgbClr val="1F497D"/>
                    </a:solidFill>
                    <a:latin typeface="Arial"/>
                    <a:cs typeface="Arial"/>
                  </a:rPr>
                  <a:t>Review and Approve</a:t>
                </a:r>
              </a:p>
            </p:txBody>
          </p:sp>
        </p:grpSp>
        <p:cxnSp>
          <p:nvCxnSpPr>
            <p:cNvPr id="42" name="Straight Arrow Connector 41"/>
            <p:cNvCxnSpPr/>
            <p:nvPr/>
          </p:nvCxnSpPr>
          <p:spPr>
            <a:xfrm>
              <a:off x="6073264" y="1604665"/>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7309481" y="1143000"/>
              <a:ext cx="905745" cy="879475"/>
              <a:chOff x="6408420" y="1143000"/>
              <a:chExt cx="982980" cy="879475"/>
            </a:xfrm>
            <a:grpFill/>
          </p:grpSpPr>
          <p:sp>
            <p:nvSpPr>
              <p:cNvPr id="46"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7" name="object 19"/>
              <p:cNvSpPr txBox="1"/>
              <p:nvPr/>
            </p:nvSpPr>
            <p:spPr>
              <a:xfrm>
                <a:off x="644271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6</a:t>
                </a:r>
                <a:endParaRPr lang="en-US" sz="1000" b="1" i="1"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Print Modification</a:t>
                </a:r>
              </a:p>
            </p:txBody>
          </p:sp>
        </p:grpSp>
        <p:cxnSp>
          <p:nvCxnSpPr>
            <p:cNvPr id="45" name="Straight Arrow Connector 44"/>
            <p:cNvCxnSpPr/>
            <p:nvPr/>
          </p:nvCxnSpPr>
          <p:spPr>
            <a:xfrm>
              <a:off x="7151502" y="1604665"/>
              <a:ext cx="159383"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87723" name="Picture 331" descr="C:\Users\ZZIMME~1\AppData\Local\Temp\SNAGHTML4e44d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49531" y="3124200"/>
            <a:ext cx="6444939" cy="36252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60" name="Straight Arrow Connector 59"/>
          <p:cNvCxnSpPr/>
          <p:nvPr/>
        </p:nvCxnSpPr>
        <p:spPr>
          <a:xfrm flipV="1">
            <a:off x="7467600" y="5867400"/>
            <a:ext cx="0" cy="7620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61" name="object 25"/>
          <p:cNvSpPr/>
          <p:nvPr/>
        </p:nvSpPr>
        <p:spPr>
          <a:xfrm>
            <a:off x="7239000" y="6629400"/>
            <a:ext cx="457200" cy="152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pic>
        <p:nvPicPr>
          <p:cNvPr id="62" name="Picture 61"/>
          <p:cNvPicPr>
            <a:picLocks noChangeAspect="1"/>
          </p:cNvPicPr>
          <p:nvPr/>
        </p:nvPicPr>
        <p:blipFill>
          <a:blip r:embed="rId8"/>
          <a:stretch>
            <a:fillRect/>
          </a:stretch>
        </p:blipFill>
        <p:spPr>
          <a:xfrm>
            <a:off x="6701237" y="5555895"/>
            <a:ext cx="1643941" cy="265482"/>
          </a:xfrm>
          <a:prstGeom prst="rect">
            <a:avLst/>
          </a:prstGeom>
        </p:spPr>
      </p:pic>
      <p:sp>
        <p:nvSpPr>
          <p:cNvPr id="63" name="object 25"/>
          <p:cNvSpPr/>
          <p:nvPr/>
        </p:nvSpPr>
        <p:spPr>
          <a:xfrm>
            <a:off x="6705600" y="5562600"/>
            <a:ext cx="1600200" cy="2286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Tree>
    <p:extLst>
      <p:ext uri="{BB962C8B-B14F-4D97-AF65-F5344CB8AC3E}">
        <p14:creationId xmlns:p14="http://schemas.microsoft.com/office/powerpoint/2010/main" val="249505966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8464618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0277"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p:nvPicPr>
        <p:blipFill>
          <a:blip r:embed="rId7"/>
          <a:stretch>
            <a:fillRect/>
          </a:stretch>
        </p:blipFill>
        <p:spPr>
          <a:xfrm>
            <a:off x="228600" y="4076699"/>
            <a:ext cx="8686800" cy="1854994"/>
          </a:xfrm>
          <a:prstGeom prst="rect">
            <a:avLst/>
          </a:prstGeom>
          <a:ln>
            <a:solidFill>
              <a:schemeClr val="tx1"/>
            </a:solidFill>
          </a:ln>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146415"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Reviewing a Provider Initiated </a:t>
            </a:r>
            <a:r>
              <a:rPr lang="en-US" spc="-5" dirty="0" smtClean="0"/>
              <a:t>Modification</a:t>
            </a:r>
            <a:endParaRPr spc="-5" dirty="0"/>
          </a:p>
        </p:txBody>
      </p:sp>
      <p:sp>
        <p:nvSpPr>
          <p:cNvPr id="44" name="object 6"/>
          <p:cNvSpPr txBox="1"/>
          <p:nvPr/>
        </p:nvSpPr>
        <p:spPr>
          <a:xfrm>
            <a:off x="535940" y="2057400"/>
            <a:ext cx="7947659" cy="1015663"/>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Step 5</a:t>
            </a:r>
            <a:r>
              <a:rPr lang="en-US" sz="1400" b="1" spc="-5" dirty="0" smtClean="0">
                <a:solidFill>
                  <a:srgbClr val="091D5D"/>
                </a:solidFill>
                <a:latin typeface="Arial"/>
                <a:cs typeface="Arial"/>
              </a:rPr>
              <a:t>: AOD Review </a:t>
            </a:r>
            <a:r>
              <a:rPr lang="en-US" sz="1400" b="1" spc="-5" dirty="0">
                <a:solidFill>
                  <a:srgbClr val="091D5D"/>
                </a:solidFill>
                <a:latin typeface="Arial"/>
                <a:cs typeface="Arial"/>
              </a:rPr>
              <a:t>and Approve</a:t>
            </a:r>
          </a:p>
          <a:p>
            <a:pPr>
              <a:lnSpc>
                <a:spcPct val="100000"/>
              </a:lnSpc>
            </a:pPr>
            <a:endParaRPr lang="en-US" sz="1200" dirty="0">
              <a:solidFill>
                <a:srgbClr val="091D5D"/>
              </a:solidFill>
              <a:latin typeface="Arial"/>
              <a:cs typeface="Arial"/>
            </a:endParaRPr>
          </a:p>
          <a:p>
            <a:pPr marL="12700"/>
            <a:r>
              <a:rPr lang="en-US" sz="1400" dirty="0">
                <a:solidFill>
                  <a:srgbClr val="091D5D"/>
                </a:solidFill>
                <a:latin typeface="Arial"/>
                <a:cs typeface="Arial"/>
              </a:rPr>
              <a:t>AOD receives </a:t>
            </a:r>
            <a:r>
              <a:rPr lang="en-US" sz="1400" dirty="0" smtClean="0">
                <a:solidFill>
                  <a:srgbClr val="091D5D"/>
                </a:solidFill>
                <a:latin typeface="Arial"/>
                <a:cs typeface="Arial"/>
              </a:rPr>
              <a:t>an alert </a:t>
            </a:r>
            <a:r>
              <a:rPr lang="en-US" sz="1400" dirty="0">
                <a:solidFill>
                  <a:srgbClr val="091D5D"/>
                </a:solidFill>
                <a:latin typeface="Arial"/>
                <a:cs typeface="Arial"/>
              </a:rPr>
              <a:t>indicating that </a:t>
            </a:r>
            <a:r>
              <a:rPr lang="en-US" sz="1400" dirty="0" smtClean="0">
                <a:solidFill>
                  <a:srgbClr val="091D5D"/>
                </a:solidFill>
                <a:latin typeface="Arial"/>
                <a:cs typeface="Arial"/>
              </a:rPr>
              <a:t>an </a:t>
            </a:r>
            <a:r>
              <a:rPr lang="en-US" sz="1400" dirty="0">
                <a:solidFill>
                  <a:srgbClr val="091D5D"/>
                </a:solidFill>
                <a:latin typeface="Arial"/>
                <a:cs typeface="Arial"/>
              </a:rPr>
              <a:t>SC has accepted a </a:t>
            </a:r>
            <a:r>
              <a:rPr lang="en-US" sz="1400" dirty="0" smtClean="0">
                <a:solidFill>
                  <a:srgbClr val="091D5D"/>
                </a:solidFill>
                <a:latin typeface="Arial"/>
                <a:cs typeface="Arial"/>
              </a:rPr>
              <a:t>Modification </a:t>
            </a:r>
            <a:r>
              <a:rPr lang="en-US" sz="1400" dirty="0">
                <a:solidFill>
                  <a:srgbClr val="091D5D"/>
                </a:solidFill>
                <a:latin typeface="Arial"/>
                <a:cs typeface="Arial"/>
              </a:rPr>
              <a:t>for an individual. </a:t>
            </a:r>
          </a:p>
          <a:p>
            <a:pPr marL="12700"/>
            <a:endParaRPr lang="en-US" sz="1200" dirty="0" smtClean="0">
              <a:solidFill>
                <a:srgbClr val="091D5D"/>
              </a:solidFill>
              <a:latin typeface="Arial"/>
              <a:cs typeface="Arial"/>
            </a:endParaRPr>
          </a:p>
          <a:p>
            <a:pPr marL="12700"/>
            <a:r>
              <a:rPr lang="en-US" sz="1400" dirty="0" smtClean="0">
                <a:solidFill>
                  <a:srgbClr val="091D5D"/>
                </a:solidFill>
                <a:latin typeface="Arial"/>
                <a:cs typeface="Arial"/>
              </a:rPr>
              <a:t>AOD to click </a:t>
            </a:r>
            <a:r>
              <a:rPr lang="en-US" sz="1400" dirty="0">
                <a:solidFill>
                  <a:srgbClr val="091D5D"/>
                </a:solidFill>
                <a:latin typeface="Arial"/>
                <a:cs typeface="Arial"/>
              </a:rPr>
              <a:t>“A </a:t>
            </a:r>
            <a:r>
              <a:rPr lang="en-US" sz="1400" dirty="0" smtClean="0">
                <a:solidFill>
                  <a:srgbClr val="091D5D"/>
                </a:solidFill>
                <a:latin typeface="Arial"/>
                <a:cs typeface="Arial"/>
              </a:rPr>
              <a:t>Modification </a:t>
            </a:r>
            <a:r>
              <a:rPr lang="en-US" sz="1400" dirty="0">
                <a:solidFill>
                  <a:srgbClr val="091D5D"/>
                </a:solidFill>
                <a:latin typeface="Arial"/>
                <a:cs typeface="Arial"/>
              </a:rPr>
              <a:t>has been accepted for an </a:t>
            </a:r>
            <a:r>
              <a:rPr lang="en-US" sz="1400" dirty="0" smtClean="0">
                <a:solidFill>
                  <a:srgbClr val="091D5D"/>
                </a:solidFill>
                <a:latin typeface="Arial"/>
                <a:cs typeface="Arial"/>
              </a:rPr>
              <a:t>individual.”</a:t>
            </a:r>
            <a:endParaRPr lang="en-US" sz="1400" dirty="0">
              <a:solidFill>
                <a:srgbClr val="091D5D"/>
              </a:solidFill>
              <a:latin typeface="Arial"/>
              <a:cs typeface="Arial"/>
            </a:endParaRPr>
          </a:p>
        </p:txBody>
      </p:sp>
      <p:sp>
        <p:nvSpPr>
          <p:cNvPr id="3" name="Slide Number Placeholder 2"/>
          <p:cNvSpPr>
            <a:spLocks noGrp="1"/>
          </p:cNvSpPr>
          <p:nvPr>
            <p:ph type="sldNum" sz="quarter" idx="4"/>
          </p:nvPr>
        </p:nvSpPr>
        <p:spPr>
          <a:xfrm>
            <a:off x="6457950" y="6400800"/>
            <a:ext cx="2057400" cy="365125"/>
          </a:xfrm>
        </p:spPr>
        <p:txBody>
          <a:bodyPr/>
          <a:lstStyle/>
          <a:p>
            <a:pPr algn="r"/>
            <a:fld id="{93CA38EC-34E5-412A-90B1-E05B44BCB646}" type="slidenum">
              <a:rPr lang="en-US" smtClean="0"/>
              <a:pPr algn="r"/>
              <a:t>75</a:t>
            </a:fld>
            <a:endParaRPr lang="en-US" dirty="0"/>
          </a:p>
        </p:txBody>
      </p:sp>
      <p:grpSp>
        <p:nvGrpSpPr>
          <p:cNvPr id="32" name="Group 31"/>
          <p:cNvGrpSpPr/>
          <p:nvPr/>
        </p:nvGrpSpPr>
        <p:grpSpPr>
          <a:xfrm>
            <a:off x="1459934" y="1025525"/>
            <a:ext cx="6224132" cy="879475"/>
            <a:chOff x="1991094" y="1143000"/>
            <a:chExt cx="6224132" cy="879475"/>
          </a:xfrm>
        </p:grpSpPr>
        <p:grpSp>
          <p:nvGrpSpPr>
            <p:cNvPr id="33" name="Group 32"/>
            <p:cNvGrpSpPr/>
            <p:nvPr/>
          </p:nvGrpSpPr>
          <p:grpSpPr>
            <a:xfrm>
              <a:off x="1991094" y="1143000"/>
              <a:ext cx="912766" cy="879475"/>
              <a:chOff x="2971800" y="1143000"/>
              <a:chExt cx="990600" cy="879475"/>
            </a:xfrm>
            <a:noFill/>
          </p:grpSpPr>
          <p:sp>
            <p:nvSpPr>
              <p:cNvPr id="55"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6"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1</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SC</a:t>
                </a:r>
              </a:p>
              <a:p>
                <a:pPr algn="ctr">
                  <a:lnSpc>
                    <a:spcPct val="100000"/>
                  </a:lnSpc>
                </a:pPr>
                <a:r>
                  <a:rPr lang="en-US" sz="1000" spc="-15" dirty="0" smtClean="0">
                    <a:solidFill>
                      <a:srgbClr val="1F497D"/>
                    </a:solidFill>
                    <a:latin typeface="Arial"/>
                    <a:cs typeface="Arial"/>
                  </a:rPr>
                  <a:t>Receives Submission Alert</a:t>
                </a:r>
              </a:p>
            </p:txBody>
          </p:sp>
        </p:grpSp>
        <p:grpSp>
          <p:nvGrpSpPr>
            <p:cNvPr id="34" name="Group 33"/>
            <p:cNvGrpSpPr/>
            <p:nvPr/>
          </p:nvGrpSpPr>
          <p:grpSpPr>
            <a:xfrm>
              <a:off x="3060435" y="1143000"/>
              <a:ext cx="905745" cy="879475"/>
              <a:chOff x="4075176" y="1143000"/>
              <a:chExt cx="982980" cy="879475"/>
            </a:xfrm>
            <a:noFill/>
          </p:grpSpPr>
          <p:sp>
            <p:nvSpPr>
              <p:cNvPr id="53"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4" name="object 19"/>
              <p:cNvSpPr txBox="1"/>
              <p:nvPr/>
            </p:nvSpPr>
            <p:spPr>
              <a:xfrm>
                <a:off x="411480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SC</a:t>
                </a:r>
              </a:p>
              <a:p>
                <a:pPr algn="ctr">
                  <a:lnSpc>
                    <a:spcPct val="100000"/>
                  </a:lnSpc>
                </a:pPr>
                <a:r>
                  <a:rPr lang="en-US" sz="1000" spc="-10" dirty="0" smtClean="0">
                    <a:solidFill>
                      <a:srgbClr val="1F497D"/>
                    </a:solidFill>
                    <a:latin typeface="Arial"/>
                    <a:cs typeface="Arial"/>
                  </a:rPr>
                  <a:t>Review and Request Revision</a:t>
                </a:r>
                <a:endParaRPr lang="en-US" sz="1000" spc="-10" dirty="0">
                  <a:solidFill>
                    <a:srgbClr val="1F497D"/>
                  </a:solidFill>
                  <a:latin typeface="Arial"/>
                  <a:cs typeface="Arial"/>
                </a:endParaRPr>
              </a:p>
            </p:txBody>
          </p:sp>
        </p:grpSp>
        <p:grpSp>
          <p:nvGrpSpPr>
            <p:cNvPr id="35" name="Group 34"/>
            <p:cNvGrpSpPr/>
            <p:nvPr/>
          </p:nvGrpSpPr>
          <p:grpSpPr>
            <a:xfrm>
              <a:off x="4122754" y="1143000"/>
              <a:ext cx="905745" cy="879475"/>
              <a:chOff x="5218176" y="1143000"/>
              <a:chExt cx="982980" cy="879475"/>
            </a:xfrm>
            <a:noFill/>
          </p:grpSpPr>
          <p:sp>
            <p:nvSpPr>
              <p:cNvPr id="51"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2" name="object 19"/>
              <p:cNvSpPr txBox="1"/>
              <p:nvPr/>
            </p:nvSpPr>
            <p:spPr>
              <a:xfrm>
                <a:off x="525780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3</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SC </a:t>
                </a:r>
              </a:p>
              <a:p>
                <a:pPr algn="ctr">
                  <a:lnSpc>
                    <a:spcPct val="100000"/>
                  </a:lnSpc>
                  <a:spcAft>
                    <a:spcPts val="20"/>
                  </a:spcAft>
                </a:pPr>
                <a:r>
                  <a:rPr lang="en-US" sz="1000" spc="-10" dirty="0">
                    <a:solidFill>
                      <a:srgbClr val="1F497D"/>
                    </a:solidFill>
                    <a:latin typeface="Arial"/>
                    <a:cs typeface="Arial"/>
                  </a:rPr>
                  <a:t>Receive </a:t>
                </a:r>
                <a:r>
                  <a:rPr lang="en-US" sz="1000" spc="-10" dirty="0" smtClean="0">
                    <a:solidFill>
                      <a:srgbClr val="1F497D"/>
                    </a:solidFill>
                    <a:latin typeface="Arial"/>
                    <a:cs typeface="Arial"/>
                  </a:rPr>
                  <a:t>Re-Submission</a:t>
                </a:r>
                <a:endParaRPr lang="en-US" sz="1000" spc="-10" dirty="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Alert</a:t>
                </a:r>
                <a:endParaRPr lang="en-US" sz="1000" spc="-10" dirty="0">
                  <a:solidFill>
                    <a:srgbClr val="1F497D"/>
                  </a:solidFill>
                  <a:latin typeface="Arial"/>
                  <a:cs typeface="Arial"/>
                </a:endParaRPr>
              </a:p>
            </p:txBody>
          </p:sp>
        </p:grpSp>
        <p:grpSp>
          <p:nvGrpSpPr>
            <p:cNvPr id="36" name="Group 35"/>
            <p:cNvGrpSpPr/>
            <p:nvPr/>
          </p:nvGrpSpPr>
          <p:grpSpPr>
            <a:xfrm>
              <a:off x="5185073" y="1143000"/>
              <a:ext cx="905745" cy="879475"/>
              <a:chOff x="6408420" y="1143000"/>
              <a:chExt cx="982980" cy="879475"/>
            </a:xfrm>
            <a:noFill/>
          </p:grpSpPr>
          <p:sp>
            <p:nvSpPr>
              <p:cNvPr id="49"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0" name="object 19"/>
              <p:cNvSpPr txBox="1"/>
              <p:nvPr/>
            </p:nvSpPr>
            <p:spPr>
              <a:xfrm>
                <a:off x="644271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4</a:t>
                </a:r>
                <a:endParaRPr lang="en-US" sz="1000" b="1" i="1"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SC</a:t>
                </a:r>
              </a:p>
              <a:p>
                <a:pPr algn="ctr">
                  <a:lnSpc>
                    <a:spcPct val="100000"/>
                  </a:lnSpc>
                </a:pPr>
                <a:r>
                  <a:rPr lang="en-US" sz="1000" spc="-10" dirty="0">
                    <a:solidFill>
                      <a:srgbClr val="1F497D"/>
                    </a:solidFill>
                    <a:latin typeface="Arial"/>
                    <a:cs typeface="Arial"/>
                  </a:rPr>
                  <a:t>Review and </a:t>
                </a:r>
                <a:r>
                  <a:rPr lang="en-US" sz="1000" spc="-10" dirty="0" smtClean="0">
                    <a:solidFill>
                      <a:srgbClr val="1F497D"/>
                    </a:solidFill>
                    <a:latin typeface="Arial"/>
                    <a:cs typeface="Arial"/>
                  </a:rPr>
                  <a:t>Submit to AOD</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37" name="Straight Arrow Connector 36"/>
            <p:cNvCxnSpPr/>
            <p:nvPr/>
          </p:nvCxnSpPr>
          <p:spPr>
            <a:xfrm>
              <a:off x="2902456"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964775"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027094"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6231243" y="1143000"/>
              <a:ext cx="905745" cy="879475"/>
              <a:chOff x="6408420" y="1143000"/>
              <a:chExt cx="982980" cy="879475"/>
            </a:xfrm>
            <a:noFill/>
          </p:grpSpPr>
          <p:sp>
            <p:nvSpPr>
              <p:cNvPr id="47"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48" name="object 19"/>
              <p:cNvSpPr txBox="1"/>
              <p:nvPr/>
            </p:nvSpPr>
            <p:spPr>
              <a:xfrm>
                <a:off x="6442710" y="1143000"/>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5</a:t>
                </a:r>
                <a:endParaRPr lang="en-US" sz="1000" b="1" i="1"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AOD</a:t>
                </a:r>
              </a:p>
              <a:p>
                <a:pPr algn="ctr">
                  <a:lnSpc>
                    <a:spcPct val="100000"/>
                  </a:lnSpc>
                </a:pPr>
                <a:r>
                  <a:rPr lang="en-US" sz="1000" spc="-10" dirty="0" smtClean="0">
                    <a:solidFill>
                      <a:srgbClr val="1F497D"/>
                    </a:solidFill>
                    <a:latin typeface="Arial"/>
                    <a:cs typeface="Arial"/>
                  </a:rPr>
                  <a:t>Review and Approve</a:t>
                </a:r>
              </a:p>
            </p:txBody>
          </p:sp>
        </p:grpSp>
        <p:cxnSp>
          <p:nvCxnSpPr>
            <p:cNvPr id="41" name="Straight Arrow Connector 40"/>
            <p:cNvCxnSpPr/>
            <p:nvPr/>
          </p:nvCxnSpPr>
          <p:spPr>
            <a:xfrm>
              <a:off x="6073264"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7309481" y="1143000"/>
              <a:ext cx="905745" cy="879475"/>
              <a:chOff x="6408420" y="1143000"/>
              <a:chExt cx="982980" cy="879475"/>
            </a:xfrm>
            <a:noFill/>
          </p:grpSpPr>
          <p:sp>
            <p:nvSpPr>
              <p:cNvPr id="45"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6" name="object 19"/>
              <p:cNvSpPr txBox="1"/>
              <p:nvPr/>
            </p:nvSpPr>
            <p:spPr>
              <a:xfrm>
                <a:off x="644271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6</a:t>
                </a:r>
                <a:endParaRPr lang="en-US" sz="1000" b="1" i="1"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Print Modification</a:t>
                </a:r>
              </a:p>
            </p:txBody>
          </p:sp>
        </p:grpSp>
        <p:cxnSp>
          <p:nvCxnSpPr>
            <p:cNvPr id="43" name="Straight Arrow Connector 42"/>
            <p:cNvCxnSpPr/>
            <p:nvPr/>
          </p:nvCxnSpPr>
          <p:spPr>
            <a:xfrm>
              <a:off x="7151502"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object 25"/>
          <p:cNvSpPr/>
          <p:nvPr/>
        </p:nvSpPr>
        <p:spPr>
          <a:xfrm>
            <a:off x="4152900" y="5791200"/>
            <a:ext cx="1485900" cy="152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57" name="object 25"/>
          <p:cNvSpPr/>
          <p:nvPr/>
        </p:nvSpPr>
        <p:spPr>
          <a:xfrm>
            <a:off x="2971800" y="3505200"/>
            <a:ext cx="3581400" cy="3048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58" name="Straight Arrow Connector 57"/>
          <p:cNvCxnSpPr/>
          <p:nvPr/>
        </p:nvCxnSpPr>
        <p:spPr>
          <a:xfrm flipV="1">
            <a:off x="4800600" y="3810000"/>
            <a:ext cx="0" cy="19812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8"/>
          <a:stretch>
            <a:fillRect/>
          </a:stretch>
        </p:blipFill>
        <p:spPr>
          <a:xfrm>
            <a:off x="3004168" y="3552611"/>
            <a:ext cx="3524641" cy="219483"/>
          </a:xfrm>
          <a:prstGeom prst="rect">
            <a:avLst/>
          </a:prstGeom>
        </p:spPr>
      </p:pic>
    </p:spTree>
    <p:extLst>
      <p:ext uri="{BB962C8B-B14F-4D97-AF65-F5344CB8AC3E}">
        <p14:creationId xmlns:p14="http://schemas.microsoft.com/office/powerpoint/2010/main" val="118252633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2217472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2322"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p:nvPicPr>
        <p:blipFill rotWithShape="1">
          <a:blip r:embed="rId7"/>
          <a:srcRect l="3303" t="6595"/>
          <a:stretch/>
        </p:blipFill>
        <p:spPr>
          <a:xfrm>
            <a:off x="5858189" y="3225520"/>
            <a:ext cx="1961582" cy="355831"/>
          </a:xfrm>
          <a:prstGeom prst="rect">
            <a:avLst/>
          </a:prstGeom>
        </p:spPr>
      </p:pic>
      <p:pic>
        <p:nvPicPr>
          <p:cNvPr id="191820" name="Picture 332" descr="C:\Users\ZZIMME~1\AppData\Local\Temp\SNAGHTML54929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4076699"/>
            <a:ext cx="8686800" cy="11401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146415"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Reviewing a Provider Initiated </a:t>
            </a:r>
            <a:r>
              <a:rPr lang="en-US" spc="-5" dirty="0" smtClean="0"/>
              <a:t>Modification</a:t>
            </a:r>
            <a:endParaRPr spc="-5" dirty="0"/>
          </a:p>
        </p:txBody>
      </p:sp>
      <p:sp>
        <p:nvSpPr>
          <p:cNvPr id="44" name="object 6"/>
          <p:cNvSpPr txBox="1"/>
          <p:nvPr/>
        </p:nvSpPr>
        <p:spPr>
          <a:xfrm>
            <a:off x="535940" y="2057400"/>
            <a:ext cx="7947659" cy="1015663"/>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Step 5</a:t>
            </a:r>
            <a:r>
              <a:rPr lang="en-US" sz="1400" b="1" spc="-5" dirty="0" smtClean="0">
                <a:solidFill>
                  <a:srgbClr val="091D5D"/>
                </a:solidFill>
                <a:latin typeface="Arial"/>
                <a:cs typeface="Arial"/>
              </a:rPr>
              <a:t>: AOD Review </a:t>
            </a:r>
            <a:r>
              <a:rPr lang="en-US" sz="1400" b="1" spc="-5" dirty="0">
                <a:solidFill>
                  <a:srgbClr val="091D5D"/>
                </a:solidFill>
                <a:latin typeface="Arial"/>
                <a:cs typeface="Arial"/>
              </a:rPr>
              <a:t>and Approve</a:t>
            </a:r>
          </a:p>
          <a:p>
            <a:pPr>
              <a:lnSpc>
                <a:spcPct val="100000"/>
              </a:lnSpc>
            </a:pPr>
            <a:endParaRPr lang="en-US" sz="1200" dirty="0">
              <a:solidFill>
                <a:srgbClr val="091D5D"/>
              </a:solidFill>
              <a:latin typeface="Arial"/>
              <a:cs typeface="Arial"/>
            </a:endParaRPr>
          </a:p>
          <a:p>
            <a:pPr marL="12700"/>
            <a:r>
              <a:rPr lang="en-US" sz="1400" dirty="0">
                <a:solidFill>
                  <a:srgbClr val="091D5D"/>
                </a:solidFill>
                <a:latin typeface="Arial"/>
                <a:cs typeface="Arial"/>
              </a:rPr>
              <a:t>The system will redirect to the </a:t>
            </a:r>
            <a:r>
              <a:rPr lang="en-US" sz="1400" dirty="0" smtClean="0">
                <a:solidFill>
                  <a:srgbClr val="091D5D"/>
                </a:solidFill>
                <a:latin typeface="Arial"/>
                <a:cs typeface="Arial"/>
              </a:rPr>
              <a:t>Modifications Review Switchboard.</a:t>
            </a:r>
            <a:endParaRPr lang="en-US" sz="1400" dirty="0">
              <a:solidFill>
                <a:srgbClr val="091D5D"/>
              </a:solidFill>
              <a:latin typeface="Arial"/>
              <a:cs typeface="Arial"/>
            </a:endParaRPr>
          </a:p>
          <a:p>
            <a:pPr marL="12700"/>
            <a:endParaRPr lang="en-US" sz="1200" dirty="0" smtClean="0">
              <a:solidFill>
                <a:srgbClr val="091D5D"/>
              </a:solidFill>
              <a:latin typeface="Arial"/>
              <a:cs typeface="Arial"/>
            </a:endParaRPr>
          </a:p>
          <a:p>
            <a:pPr marL="12700"/>
            <a:r>
              <a:rPr lang="en-US" sz="1400" dirty="0" smtClean="0">
                <a:solidFill>
                  <a:srgbClr val="091D5D"/>
                </a:solidFill>
                <a:latin typeface="Arial"/>
                <a:cs typeface="Arial"/>
              </a:rPr>
              <a:t>AOD to click “Submitted for AOD Review.”</a:t>
            </a:r>
            <a:endParaRPr lang="en-US" sz="1400" dirty="0">
              <a:solidFill>
                <a:srgbClr val="091D5D"/>
              </a:solidFill>
              <a:latin typeface="Arial"/>
              <a:cs typeface="Arial"/>
            </a:endParaRPr>
          </a:p>
        </p:txBody>
      </p:sp>
      <p:sp>
        <p:nvSpPr>
          <p:cNvPr id="3" name="Slide Number Placeholder 2"/>
          <p:cNvSpPr>
            <a:spLocks noGrp="1"/>
          </p:cNvSpPr>
          <p:nvPr>
            <p:ph type="sldNum" sz="quarter" idx="4"/>
          </p:nvPr>
        </p:nvSpPr>
        <p:spPr/>
        <p:txBody>
          <a:bodyPr/>
          <a:lstStyle/>
          <a:p>
            <a:pPr algn="r"/>
            <a:fld id="{93CA38EC-34E5-412A-90B1-E05B44BCB646}" type="slidenum">
              <a:rPr lang="en-US" smtClean="0"/>
              <a:pPr algn="r"/>
              <a:t>76</a:t>
            </a:fld>
            <a:endParaRPr lang="en-US" dirty="0"/>
          </a:p>
        </p:txBody>
      </p:sp>
      <p:grpSp>
        <p:nvGrpSpPr>
          <p:cNvPr id="32" name="Group 31"/>
          <p:cNvGrpSpPr/>
          <p:nvPr/>
        </p:nvGrpSpPr>
        <p:grpSpPr>
          <a:xfrm>
            <a:off x="1459934" y="1025525"/>
            <a:ext cx="6224132" cy="879475"/>
            <a:chOff x="1991094" y="1143000"/>
            <a:chExt cx="6224132" cy="879475"/>
          </a:xfrm>
        </p:grpSpPr>
        <p:grpSp>
          <p:nvGrpSpPr>
            <p:cNvPr id="33" name="Group 32"/>
            <p:cNvGrpSpPr/>
            <p:nvPr/>
          </p:nvGrpSpPr>
          <p:grpSpPr>
            <a:xfrm>
              <a:off x="1991094" y="1143000"/>
              <a:ext cx="912766" cy="879475"/>
              <a:chOff x="2971800" y="1143000"/>
              <a:chExt cx="990600" cy="879475"/>
            </a:xfrm>
            <a:noFill/>
          </p:grpSpPr>
          <p:sp>
            <p:nvSpPr>
              <p:cNvPr id="55"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6"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1</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SC</a:t>
                </a:r>
              </a:p>
              <a:p>
                <a:pPr algn="ctr">
                  <a:lnSpc>
                    <a:spcPct val="100000"/>
                  </a:lnSpc>
                </a:pPr>
                <a:r>
                  <a:rPr lang="en-US" sz="1000" spc="-15" dirty="0" smtClean="0">
                    <a:solidFill>
                      <a:srgbClr val="1F497D"/>
                    </a:solidFill>
                    <a:latin typeface="Arial"/>
                    <a:cs typeface="Arial"/>
                  </a:rPr>
                  <a:t>Receives Submission Alert</a:t>
                </a:r>
              </a:p>
            </p:txBody>
          </p:sp>
        </p:grpSp>
        <p:grpSp>
          <p:nvGrpSpPr>
            <p:cNvPr id="34" name="Group 33"/>
            <p:cNvGrpSpPr/>
            <p:nvPr/>
          </p:nvGrpSpPr>
          <p:grpSpPr>
            <a:xfrm>
              <a:off x="3060435" y="1143000"/>
              <a:ext cx="905745" cy="879475"/>
              <a:chOff x="4075176" y="1143000"/>
              <a:chExt cx="982980" cy="879475"/>
            </a:xfrm>
            <a:noFill/>
          </p:grpSpPr>
          <p:sp>
            <p:nvSpPr>
              <p:cNvPr id="53"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4" name="object 19"/>
              <p:cNvSpPr txBox="1"/>
              <p:nvPr/>
            </p:nvSpPr>
            <p:spPr>
              <a:xfrm>
                <a:off x="411480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SC</a:t>
                </a:r>
              </a:p>
              <a:p>
                <a:pPr algn="ctr">
                  <a:lnSpc>
                    <a:spcPct val="100000"/>
                  </a:lnSpc>
                </a:pPr>
                <a:r>
                  <a:rPr lang="en-US" sz="1000" spc="-10" dirty="0" smtClean="0">
                    <a:solidFill>
                      <a:srgbClr val="1F497D"/>
                    </a:solidFill>
                    <a:latin typeface="Arial"/>
                    <a:cs typeface="Arial"/>
                  </a:rPr>
                  <a:t>Review and Request Revision</a:t>
                </a:r>
                <a:endParaRPr lang="en-US" sz="1000" spc="-10" dirty="0">
                  <a:solidFill>
                    <a:srgbClr val="1F497D"/>
                  </a:solidFill>
                  <a:latin typeface="Arial"/>
                  <a:cs typeface="Arial"/>
                </a:endParaRPr>
              </a:p>
            </p:txBody>
          </p:sp>
        </p:grpSp>
        <p:grpSp>
          <p:nvGrpSpPr>
            <p:cNvPr id="35" name="Group 34"/>
            <p:cNvGrpSpPr/>
            <p:nvPr/>
          </p:nvGrpSpPr>
          <p:grpSpPr>
            <a:xfrm>
              <a:off x="4122754" y="1143000"/>
              <a:ext cx="905745" cy="879475"/>
              <a:chOff x="5218176" y="1143000"/>
              <a:chExt cx="982980" cy="879475"/>
            </a:xfrm>
            <a:noFill/>
          </p:grpSpPr>
          <p:sp>
            <p:nvSpPr>
              <p:cNvPr id="51"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2" name="object 19"/>
              <p:cNvSpPr txBox="1"/>
              <p:nvPr/>
            </p:nvSpPr>
            <p:spPr>
              <a:xfrm>
                <a:off x="525780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3</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SC </a:t>
                </a:r>
              </a:p>
              <a:p>
                <a:pPr algn="ctr">
                  <a:lnSpc>
                    <a:spcPct val="100000"/>
                  </a:lnSpc>
                  <a:spcAft>
                    <a:spcPts val="20"/>
                  </a:spcAft>
                </a:pPr>
                <a:r>
                  <a:rPr lang="en-US" sz="1000" spc="-10" dirty="0">
                    <a:solidFill>
                      <a:srgbClr val="1F497D"/>
                    </a:solidFill>
                    <a:latin typeface="Arial"/>
                    <a:cs typeface="Arial"/>
                  </a:rPr>
                  <a:t>Receive </a:t>
                </a:r>
                <a:r>
                  <a:rPr lang="en-US" sz="1000" spc="-10" dirty="0" smtClean="0">
                    <a:solidFill>
                      <a:srgbClr val="1F497D"/>
                    </a:solidFill>
                    <a:latin typeface="Arial"/>
                    <a:cs typeface="Arial"/>
                  </a:rPr>
                  <a:t>Re-Submission</a:t>
                </a:r>
                <a:endParaRPr lang="en-US" sz="1000" spc="-10" dirty="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Alert</a:t>
                </a:r>
                <a:endParaRPr lang="en-US" sz="1000" spc="-10" dirty="0">
                  <a:solidFill>
                    <a:srgbClr val="1F497D"/>
                  </a:solidFill>
                  <a:latin typeface="Arial"/>
                  <a:cs typeface="Arial"/>
                </a:endParaRPr>
              </a:p>
            </p:txBody>
          </p:sp>
        </p:grpSp>
        <p:grpSp>
          <p:nvGrpSpPr>
            <p:cNvPr id="36" name="Group 35"/>
            <p:cNvGrpSpPr/>
            <p:nvPr/>
          </p:nvGrpSpPr>
          <p:grpSpPr>
            <a:xfrm>
              <a:off x="5185073" y="1143000"/>
              <a:ext cx="905745" cy="879475"/>
              <a:chOff x="6408420" y="1143000"/>
              <a:chExt cx="982980" cy="879475"/>
            </a:xfrm>
            <a:noFill/>
          </p:grpSpPr>
          <p:sp>
            <p:nvSpPr>
              <p:cNvPr id="49"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0" name="object 19"/>
              <p:cNvSpPr txBox="1"/>
              <p:nvPr/>
            </p:nvSpPr>
            <p:spPr>
              <a:xfrm>
                <a:off x="644271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4</a:t>
                </a:r>
                <a:endParaRPr lang="en-US" sz="1000" b="1" i="1"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SC</a:t>
                </a:r>
              </a:p>
              <a:p>
                <a:pPr algn="ctr">
                  <a:lnSpc>
                    <a:spcPct val="100000"/>
                  </a:lnSpc>
                </a:pPr>
                <a:r>
                  <a:rPr lang="en-US" sz="1000" spc="-10" dirty="0">
                    <a:solidFill>
                      <a:srgbClr val="1F497D"/>
                    </a:solidFill>
                    <a:latin typeface="Arial"/>
                    <a:cs typeface="Arial"/>
                  </a:rPr>
                  <a:t>Review and </a:t>
                </a:r>
                <a:r>
                  <a:rPr lang="en-US" sz="1000" spc="-10" dirty="0" smtClean="0">
                    <a:solidFill>
                      <a:srgbClr val="1F497D"/>
                    </a:solidFill>
                    <a:latin typeface="Arial"/>
                    <a:cs typeface="Arial"/>
                  </a:rPr>
                  <a:t>Submit to AOD</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37" name="Straight Arrow Connector 36"/>
            <p:cNvCxnSpPr/>
            <p:nvPr/>
          </p:nvCxnSpPr>
          <p:spPr>
            <a:xfrm>
              <a:off x="2902456"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964775"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027094"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6231243" y="1143000"/>
              <a:ext cx="905745" cy="879475"/>
              <a:chOff x="6408420" y="1143000"/>
              <a:chExt cx="982980" cy="879475"/>
            </a:xfrm>
            <a:noFill/>
          </p:grpSpPr>
          <p:sp>
            <p:nvSpPr>
              <p:cNvPr id="47"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48" name="object 19"/>
              <p:cNvSpPr txBox="1"/>
              <p:nvPr/>
            </p:nvSpPr>
            <p:spPr>
              <a:xfrm>
                <a:off x="6442710" y="1143000"/>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5</a:t>
                </a:r>
                <a:endParaRPr lang="en-US" sz="1000" b="1" i="1"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AOD</a:t>
                </a:r>
              </a:p>
              <a:p>
                <a:pPr algn="ctr">
                  <a:lnSpc>
                    <a:spcPct val="100000"/>
                  </a:lnSpc>
                </a:pPr>
                <a:r>
                  <a:rPr lang="en-US" sz="1000" spc="-10" dirty="0" smtClean="0">
                    <a:solidFill>
                      <a:srgbClr val="1F497D"/>
                    </a:solidFill>
                    <a:latin typeface="Arial"/>
                    <a:cs typeface="Arial"/>
                  </a:rPr>
                  <a:t>Review and Approve</a:t>
                </a:r>
              </a:p>
            </p:txBody>
          </p:sp>
        </p:grpSp>
        <p:cxnSp>
          <p:nvCxnSpPr>
            <p:cNvPr id="41" name="Straight Arrow Connector 40"/>
            <p:cNvCxnSpPr/>
            <p:nvPr/>
          </p:nvCxnSpPr>
          <p:spPr>
            <a:xfrm>
              <a:off x="6073264"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7309481" y="1143000"/>
              <a:ext cx="905745" cy="879475"/>
              <a:chOff x="6408420" y="1143000"/>
              <a:chExt cx="982980" cy="879475"/>
            </a:xfrm>
            <a:noFill/>
          </p:grpSpPr>
          <p:sp>
            <p:nvSpPr>
              <p:cNvPr id="45"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46" name="object 19"/>
              <p:cNvSpPr txBox="1"/>
              <p:nvPr/>
            </p:nvSpPr>
            <p:spPr>
              <a:xfrm>
                <a:off x="644271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6</a:t>
                </a:r>
                <a:endParaRPr lang="en-US" sz="1000" b="1" i="1"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Print Modification</a:t>
                </a:r>
              </a:p>
            </p:txBody>
          </p:sp>
        </p:grpSp>
        <p:cxnSp>
          <p:nvCxnSpPr>
            <p:cNvPr id="43" name="Straight Arrow Connector 42"/>
            <p:cNvCxnSpPr/>
            <p:nvPr/>
          </p:nvCxnSpPr>
          <p:spPr>
            <a:xfrm>
              <a:off x="7151502"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object 25"/>
          <p:cNvSpPr/>
          <p:nvPr/>
        </p:nvSpPr>
        <p:spPr>
          <a:xfrm>
            <a:off x="7848600" y="4648200"/>
            <a:ext cx="970653" cy="3810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57" name="object 25"/>
          <p:cNvSpPr/>
          <p:nvPr/>
        </p:nvSpPr>
        <p:spPr>
          <a:xfrm>
            <a:off x="5867400" y="3200400"/>
            <a:ext cx="1981200" cy="3810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58" name="Straight Arrow Connector 57"/>
          <p:cNvCxnSpPr/>
          <p:nvPr/>
        </p:nvCxnSpPr>
        <p:spPr>
          <a:xfrm flipH="1" flipV="1">
            <a:off x="6934200" y="3657600"/>
            <a:ext cx="1295400" cy="9906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51283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117808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4620"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146415"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Reviewing a Provider Initiated </a:t>
            </a:r>
            <a:r>
              <a:rPr lang="en-US" spc="-5" dirty="0" smtClean="0"/>
              <a:t>Modification</a:t>
            </a:r>
            <a:endParaRPr spc="-5" dirty="0"/>
          </a:p>
        </p:txBody>
      </p:sp>
      <p:sp>
        <p:nvSpPr>
          <p:cNvPr id="44" name="object 6"/>
          <p:cNvSpPr txBox="1"/>
          <p:nvPr/>
        </p:nvSpPr>
        <p:spPr>
          <a:xfrm>
            <a:off x="535940" y="2057400"/>
            <a:ext cx="7947659" cy="615553"/>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Step 5</a:t>
            </a:r>
            <a:r>
              <a:rPr lang="en-US" sz="1400" b="1" spc="-5" dirty="0" smtClean="0">
                <a:solidFill>
                  <a:srgbClr val="091D5D"/>
                </a:solidFill>
                <a:latin typeface="Arial"/>
                <a:cs typeface="Arial"/>
              </a:rPr>
              <a:t>: AOD Review </a:t>
            </a:r>
            <a:r>
              <a:rPr lang="en-US" sz="1400" b="1" spc="-5" dirty="0">
                <a:solidFill>
                  <a:srgbClr val="091D5D"/>
                </a:solidFill>
                <a:latin typeface="Arial"/>
                <a:cs typeface="Arial"/>
              </a:rPr>
              <a:t>and Approve</a:t>
            </a:r>
          </a:p>
          <a:p>
            <a:pPr>
              <a:lnSpc>
                <a:spcPct val="100000"/>
              </a:lnSpc>
            </a:pPr>
            <a:endParaRPr lang="en-US" sz="1200" dirty="0">
              <a:solidFill>
                <a:srgbClr val="091D5D"/>
              </a:solidFill>
              <a:latin typeface="Arial"/>
              <a:cs typeface="Arial"/>
            </a:endParaRPr>
          </a:p>
          <a:p>
            <a:pPr marL="12700"/>
            <a:r>
              <a:rPr lang="en-US" sz="1400" dirty="0">
                <a:solidFill>
                  <a:srgbClr val="091D5D"/>
                </a:solidFill>
                <a:latin typeface="Arial"/>
                <a:cs typeface="Arial"/>
              </a:rPr>
              <a:t>The system will </a:t>
            </a:r>
            <a:r>
              <a:rPr lang="en-US" sz="1400" dirty="0" smtClean="0">
                <a:solidFill>
                  <a:srgbClr val="091D5D"/>
                </a:solidFill>
                <a:latin typeface="Arial"/>
                <a:cs typeface="Arial"/>
              </a:rPr>
              <a:t>redirect to the Modification Details Screen. AOD to review the content</a:t>
            </a:r>
            <a:endParaRPr lang="en-US" sz="1400" dirty="0">
              <a:solidFill>
                <a:srgbClr val="091D5D"/>
              </a:solidFill>
              <a:latin typeface="Arial"/>
              <a:cs typeface="Arial"/>
            </a:endParaRPr>
          </a:p>
        </p:txBody>
      </p:sp>
      <p:sp>
        <p:nvSpPr>
          <p:cNvPr id="3" name="Slide Number Placeholder 2"/>
          <p:cNvSpPr>
            <a:spLocks noGrp="1"/>
          </p:cNvSpPr>
          <p:nvPr>
            <p:ph type="sldNum" sz="quarter" idx="4"/>
          </p:nvPr>
        </p:nvSpPr>
        <p:spPr/>
        <p:txBody>
          <a:bodyPr/>
          <a:lstStyle/>
          <a:p>
            <a:pPr algn="r"/>
            <a:fld id="{93CA38EC-34E5-412A-90B1-E05B44BCB646}" type="slidenum">
              <a:rPr lang="en-US" smtClean="0"/>
              <a:pPr algn="r"/>
              <a:t>77</a:t>
            </a:fld>
            <a:endParaRPr lang="en-US" dirty="0"/>
          </a:p>
        </p:txBody>
      </p:sp>
      <p:grpSp>
        <p:nvGrpSpPr>
          <p:cNvPr id="59" name="Group 58"/>
          <p:cNvGrpSpPr/>
          <p:nvPr/>
        </p:nvGrpSpPr>
        <p:grpSpPr>
          <a:xfrm>
            <a:off x="1459934" y="1025525"/>
            <a:ext cx="6224132" cy="879475"/>
            <a:chOff x="1991094" y="1143000"/>
            <a:chExt cx="6224132" cy="879475"/>
          </a:xfrm>
        </p:grpSpPr>
        <p:grpSp>
          <p:nvGrpSpPr>
            <p:cNvPr id="60" name="Group 59"/>
            <p:cNvGrpSpPr/>
            <p:nvPr/>
          </p:nvGrpSpPr>
          <p:grpSpPr>
            <a:xfrm>
              <a:off x="1991094" y="1143000"/>
              <a:ext cx="912766" cy="879475"/>
              <a:chOff x="2971800" y="1143000"/>
              <a:chExt cx="990600" cy="879475"/>
            </a:xfrm>
            <a:noFill/>
          </p:grpSpPr>
          <p:sp>
            <p:nvSpPr>
              <p:cNvPr id="81"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2"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1</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SC</a:t>
                </a:r>
              </a:p>
              <a:p>
                <a:pPr algn="ctr">
                  <a:lnSpc>
                    <a:spcPct val="100000"/>
                  </a:lnSpc>
                </a:pPr>
                <a:r>
                  <a:rPr lang="en-US" sz="1000" spc="-15" dirty="0" smtClean="0">
                    <a:solidFill>
                      <a:srgbClr val="1F497D"/>
                    </a:solidFill>
                    <a:latin typeface="Arial"/>
                    <a:cs typeface="Arial"/>
                  </a:rPr>
                  <a:t>Receives Submission Alert</a:t>
                </a:r>
              </a:p>
            </p:txBody>
          </p:sp>
        </p:grpSp>
        <p:grpSp>
          <p:nvGrpSpPr>
            <p:cNvPr id="61" name="Group 60"/>
            <p:cNvGrpSpPr/>
            <p:nvPr/>
          </p:nvGrpSpPr>
          <p:grpSpPr>
            <a:xfrm>
              <a:off x="3060435" y="1143000"/>
              <a:ext cx="905745" cy="879475"/>
              <a:chOff x="4075176" y="1143000"/>
              <a:chExt cx="982980" cy="879475"/>
            </a:xfrm>
            <a:noFill/>
          </p:grpSpPr>
          <p:sp>
            <p:nvSpPr>
              <p:cNvPr id="79"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0" name="object 19"/>
              <p:cNvSpPr txBox="1"/>
              <p:nvPr/>
            </p:nvSpPr>
            <p:spPr>
              <a:xfrm>
                <a:off x="411480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SC</a:t>
                </a:r>
              </a:p>
              <a:p>
                <a:pPr algn="ctr">
                  <a:lnSpc>
                    <a:spcPct val="100000"/>
                  </a:lnSpc>
                </a:pPr>
                <a:r>
                  <a:rPr lang="en-US" sz="1000" spc="-10" dirty="0" smtClean="0">
                    <a:solidFill>
                      <a:srgbClr val="1F497D"/>
                    </a:solidFill>
                    <a:latin typeface="Arial"/>
                    <a:cs typeface="Arial"/>
                  </a:rPr>
                  <a:t>Review and Request Revision</a:t>
                </a:r>
                <a:endParaRPr lang="en-US" sz="1000" spc="-10" dirty="0">
                  <a:solidFill>
                    <a:srgbClr val="1F497D"/>
                  </a:solidFill>
                  <a:latin typeface="Arial"/>
                  <a:cs typeface="Arial"/>
                </a:endParaRPr>
              </a:p>
            </p:txBody>
          </p:sp>
        </p:grpSp>
        <p:grpSp>
          <p:nvGrpSpPr>
            <p:cNvPr id="62" name="Group 61"/>
            <p:cNvGrpSpPr/>
            <p:nvPr/>
          </p:nvGrpSpPr>
          <p:grpSpPr>
            <a:xfrm>
              <a:off x="4122754" y="1143000"/>
              <a:ext cx="905745" cy="879475"/>
              <a:chOff x="5218176" y="1143000"/>
              <a:chExt cx="982980" cy="879475"/>
            </a:xfrm>
            <a:noFill/>
          </p:grpSpPr>
          <p:sp>
            <p:nvSpPr>
              <p:cNvPr id="77"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8" name="object 19"/>
              <p:cNvSpPr txBox="1"/>
              <p:nvPr/>
            </p:nvSpPr>
            <p:spPr>
              <a:xfrm>
                <a:off x="525780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3</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SC </a:t>
                </a:r>
              </a:p>
              <a:p>
                <a:pPr algn="ctr">
                  <a:lnSpc>
                    <a:spcPct val="100000"/>
                  </a:lnSpc>
                  <a:spcAft>
                    <a:spcPts val="20"/>
                  </a:spcAft>
                </a:pPr>
                <a:r>
                  <a:rPr lang="en-US" sz="1000" spc="-10" dirty="0">
                    <a:solidFill>
                      <a:srgbClr val="1F497D"/>
                    </a:solidFill>
                    <a:latin typeface="Arial"/>
                    <a:cs typeface="Arial"/>
                  </a:rPr>
                  <a:t>Receive </a:t>
                </a:r>
                <a:r>
                  <a:rPr lang="en-US" sz="1000" spc="-10" dirty="0" smtClean="0">
                    <a:solidFill>
                      <a:srgbClr val="1F497D"/>
                    </a:solidFill>
                    <a:latin typeface="Arial"/>
                    <a:cs typeface="Arial"/>
                  </a:rPr>
                  <a:t>Re-Submission</a:t>
                </a:r>
                <a:endParaRPr lang="en-US" sz="1000" spc="-10" dirty="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Alert</a:t>
                </a:r>
                <a:endParaRPr lang="en-US" sz="1000" spc="-10" dirty="0">
                  <a:solidFill>
                    <a:srgbClr val="1F497D"/>
                  </a:solidFill>
                  <a:latin typeface="Arial"/>
                  <a:cs typeface="Arial"/>
                </a:endParaRPr>
              </a:p>
            </p:txBody>
          </p:sp>
        </p:grpSp>
        <p:grpSp>
          <p:nvGrpSpPr>
            <p:cNvPr id="63" name="Group 62"/>
            <p:cNvGrpSpPr/>
            <p:nvPr/>
          </p:nvGrpSpPr>
          <p:grpSpPr>
            <a:xfrm>
              <a:off x="5185073" y="1143000"/>
              <a:ext cx="905745" cy="879475"/>
              <a:chOff x="6408420" y="1143000"/>
              <a:chExt cx="982980" cy="879475"/>
            </a:xfrm>
            <a:noFill/>
          </p:grpSpPr>
          <p:sp>
            <p:nvSpPr>
              <p:cNvPr id="75"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6" name="object 19"/>
              <p:cNvSpPr txBox="1"/>
              <p:nvPr/>
            </p:nvSpPr>
            <p:spPr>
              <a:xfrm>
                <a:off x="644271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4</a:t>
                </a:r>
                <a:endParaRPr lang="en-US" sz="1000" b="1" i="1"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SC</a:t>
                </a:r>
              </a:p>
              <a:p>
                <a:pPr algn="ctr">
                  <a:lnSpc>
                    <a:spcPct val="100000"/>
                  </a:lnSpc>
                </a:pPr>
                <a:r>
                  <a:rPr lang="en-US" sz="1000" spc="-10" dirty="0">
                    <a:solidFill>
                      <a:srgbClr val="1F497D"/>
                    </a:solidFill>
                    <a:latin typeface="Arial"/>
                    <a:cs typeface="Arial"/>
                  </a:rPr>
                  <a:t>Review and </a:t>
                </a:r>
                <a:r>
                  <a:rPr lang="en-US" sz="1000" spc="-10" dirty="0" smtClean="0">
                    <a:solidFill>
                      <a:srgbClr val="1F497D"/>
                    </a:solidFill>
                    <a:latin typeface="Arial"/>
                    <a:cs typeface="Arial"/>
                  </a:rPr>
                  <a:t>Submit to AOD</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64" name="Straight Arrow Connector 63"/>
            <p:cNvCxnSpPr/>
            <p:nvPr/>
          </p:nvCxnSpPr>
          <p:spPr>
            <a:xfrm>
              <a:off x="2902456"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3964775"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5027094"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6231243" y="1143000"/>
              <a:ext cx="905745" cy="879475"/>
              <a:chOff x="6408420" y="1143000"/>
              <a:chExt cx="982980" cy="879475"/>
            </a:xfrm>
            <a:noFill/>
          </p:grpSpPr>
          <p:sp>
            <p:nvSpPr>
              <p:cNvPr id="7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74" name="object 19"/>
              <p:cNvSpPr txBox="1"/>
              <p:nvPr/>
            </p:nvSpPr>
            <p:spPr>
              <a:xfrm>
                <a:off x="6442710" y="1143000"/>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5</a:t>
                </a:r>
                <a:endParaRPr lang="en-US" sz="1000" b="1" i="1"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AOD</a:t>
                </a:r>
              </a:p>
              <a:p>
                <a:pPr algn="ctr">
                  <a:lnSpc>
                    <a:spcPct val="100000"/>
                  </a:lnSpc>
                </a:pPr>
                <a:r>
                  <a:rPr lang="en-US" sz="1000" spc="-10" dirty="0" smtClean="0">
                    <a:solidFill>
                      <a:srgbClr val="1F497D"/>
                    </a:solidFill>
                    <a:latin typeface="Arial"/>
                    <a:cs typeface="Arial"/>
                  </a:rPr>
                  <a:t>Review and Approve</a:t>
                </a:r>
              </a:p>
            </p:txBody>
          </p:sp>
        </p:grpSp>
        <p:cxnSp>
          <p:nvCxnSpPr>
            <p:cNvPr id="68" name="Straight Arrow Connector 67"/>
            <p:cNvCxnSpPr/>
            <p:nvPr/>
          </p:nvCxnSpPr>
          <p:spPr>
            <a:xfrm>
              <a:off x="6073264"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9" name="Group 68"/>
            <p:cNvGrpSpPr/>
            <p:nvPr/>
          </p:nvGrpSpPr>
          <p:grpSpPr>
            <a:xfrm>
              <a:off x="7309481" y="1143000"/>
              <a:ext cx="905745" cy="879475"/>
              <a:chOff x="6408420" y="1143000"/>
              <a:chExt cx="982980" cy="879475"/>
            </a:xfrm>
            <a:noFill/>
          </p:grpSpPr>
          <p:sp>
            <p:nvSpPr>
              <p:cNvPr id="7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2" name="object 19"/>
              <p:cNvSpPr txBox="1"/>
              <p:nvPr/>
            </p:nvSpPr>
            <p:spPr>
              <a:xfrm>
                <a:off x="644271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6</a:t>
                </a:r>
                <a:endParaRPr lang="en-US" sz="1000" b="1" i="1"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Print Modification</a:t>
                </a:r>
              </a:p>
            </p:txBody>
          </p:sp>
        </p:grpSp>
        <p:cxnSp>
          <p:nvCxnSpPr>
            <p:cNvPr id="70" name="Straight Arrow Connector 69"/>
            <p:cNvCxnSpPr/>
            <p:nvPr/>
          </p:nvCxnSpPr>
          <p:spPr>
            <a:xfrm>
              <a:off x="7151502"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42" name="Picture 41"/>
          <p:cNvPicPr>
            <a:picLocks noChangeAspect="1"/>
          </p:cNvPicPr>
          <p:nvPr/>
        </p:nvPicPr>
        <p:blipFill>
          <a:blip r:embed="rId7"/>
          <a:stretch>
            <a:fillRect/>
          </a:stretch>
        </p:blipFill>
        <p:spPr>
          <a:xfrm>
            <a:off x="1349531" y="3124200"/>
            <a:ext cx="6444939" cy="3458591"/>
          </a:xfrm>
          <a:prstGeom prst="rect">
            <a:avLst/>
          </a:prstGeom>
          <a:ln>
            <a:solidFill>
              <a:schemeClr val="tx1"/>
            </a:solidFill>
          </a:ln>
        </p:spPr>
      </p:pic>
      <p:pic>
        <p:nvPicPr>
          <p:cNvPr id="43" name="Picture 42"/>
          <p:cNvPicPr>
            <a:picLocks noChangeAspect="1"/>
          </p:cNvPicPr>
          <p:nvPr/>
        </p:nvPicPr>
        <p:blipFill>
          <a:blip r:embed="rId8"/>
          <a:stretch>
            <a:fillRect/>
          </a:stretch>
        </p:blipFill>
        <p:spPr>
          <a:xfrm>
            <a:off x="685801" y="2819400"/>
            <a:ext cx="2692385" cy="609600"/>
          </a:xfrm>
          <a:prstGeom prst="rect">
            <a:avLst/>
          </a:prstGeom>
          <a:ln w="38100">
            <a:solidFill>
              <a:srgbClr val="00B0F0"/>
            </a:solidFill>
          </a:ln>
        </p:spPr>
      </p:pic>
      <p:pic>
        <p:nvPicPr>
          <p:cNvPr id="45" name="Picture 44"/>
          <p:cNvPicPr>
            <a:picLocks noChangeAspect="1"/>
          </p:cNvPicPr>
          <p:nvPr/>
        </p:nvPicPr>
        <p:blipFill>
          <a:blip r:embed="rId9"/>
          <a:stretch>
            <a:fillRect/>
          </a:stretch>
        </p:blipFill>
        <p:spPr>
          <a:xfrm>
            <a:off x="3632215" y="2819400"/>
            <a:ext cx="2692385" cy="624321"/>
          </a:xfrm>
          <a:prstGeom prst="rect">
            <a:avLst/>
          </a:prstGeom>
          <a:ln w="38100">
            <a:solidFill>
              <a:srgbClr val="00B0F0"/>
            </a:solidFill>
          </a:ln>
        </p:spPr>
      </p:pic>
      <p:sp>
        <p:nvSpPr>
          <p:cNvPr id="46" name="object 25"/>
          <p:cNvSpPr/>
          <p:nvPr/>
        </p:nvSpPr>
        <p:spPr>
          <a:xfrm>
            <a:off x="3505200" y="3886200"/>
            <a:ext cx="1371600" cy="380999"/>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47" name="Straight Arrow Connector 46"/>
          <p:cNvCxnSpPr/>
          <p:nvPr/>
        </p:nvCxnSpPr>
        <p:spPr>
          <a:xfrm flipV="1">
            <a:off x="4191000" y="3429000"/>
            <a:ext cx="0" cy="4572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48" name="object 25"/>
          <p:cNvSpPr/>
          <p:nvPr/>
        </p:nvSpPr>
        <p:spPr>
          <a:xfrm>
            <a:off x="1426028" y="3886200"/>
            <a:ext cx="1371600" cy="3810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49" name="Straight Arrow Connector 48"/>
          <p:cNvCxnSpPr/>
          <p:nvPr/>
        </p:nvCxnSpPr>
        <p:spPr>
          <a:xfrm flipV="1">
            <a:off x="2035628" y="3429000"/>
            <a:ext cx="0" cy="4572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894304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117808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6417"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146415"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Reviewing a Provider Initiated </a:t>
            </a:r>
            <a:r>
              <a:rPr lang="en-US" spc="-5" dirty="0" smtClean="0"/>
              <a:t>Modification</a:t>
            </a:r>
            <a:endParaRPr spc="-5" dirty="0"/>
          </a:p>
        </p:txBody>
      </p:sp>
      <p:sp>
        <p:nvSpPr>
          <p:cNvPr id="44" name="object 6"/>
          <p:cNvSpPr txBox="1"/>
          <p:nvPr/>
        </p:nvSpPr>
        <p:spPr>
          <a:xfrm>
            <a:off x="535940" y="2057400"/>
            <a:ext cx="7947659" cy="615553"/>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Step 5</a:t>
            </a:r>
            <a:r>
              <a:rPr lang="en-US" sz="1400" b="1" spc="-5" dirty="0" smtClean="0">
                <a:solidFill>
                  <a:srgbClr val="091D5D"/>
                </a:solidFill>
                <a:latin typeface="Arial"/>
                <a:cs typeface="Arial"/>
              </a:rPr>
              <a:t>: AOD Review </a:t>
            </a:r>
            <a:r>
              <a:rPr lang="en-US" sz="1400" b="1" spc="-5" dirty="0">
                <a:solidFill>
                  <a:srgbClr val="091D5D"/>
                </a:solidFill>
                <a:latin typeface="Arial"/>
                <a:cs typeface="Arial"/>
              </a:rPr>
              <a:t>and Approve</a:t>
            </a:r>
          </a:p>
          <a:p>
            <a:pPr>
              <a:lnSpc>
                <a:spcPct val="100000"/>
              </a:lnSpc>
            </a:pPr>
            <a:endParaRPr lang="en-US" sz="1200" dirty="0">
              <a:solidFill>
                <a:srgbClr val="091D5D"/>
              </a:solidFill>
              <a:latin typeface="Arial"/>
              <a:cs typeface="Arial"/>
            </a:endParaRPr>
          </a:p>
          <a:p>
            <a:pPr marL="12700"/>
            <a:r>
              <a:rPr lang="en-US" sz="1400" dirty="0" smtClean="0">
                <a:solidFill>
                  <a:srgbClr val="091D5D"/>
                </a:solidFill>
                <a:latin typeface="Arial"/>
                <a:cs typeface="Arial"/>
              </a:rPr>
              <a:t>Once the screen has been reviewed, the AOD has two options - “Approve” or “Disapprove.”</a:t>
            </a:r>
            <a:endParaRPr lang="en-US" sz="1400" dirty="0">
              <a:solidFill>
                <a:srgbClr val="091D5D"/>
              </a:solidFill>
              <a:latin typeface="Arial"/>
              <a:cs typeface="Arial"/>
            </a:endParaRPr>
          </a:p>
        </p:txBody>
      </p:sp>
      <p:sp>
        <p:nvSpPr>
          <p:cNvPr id="3" name="Slide Number Placeholder 2"/>
          <p:cNvSpPr>
            <a:spLocks noGrp="1"/>
          </p:cNvSpPr>
          <p:nvPr>
            <p:ph type="sldNum" sz="quarter" idx="4"/>
          </p:nvPr>
        </p:nvSpPr>
        <p:spPr/>
        <p:txBody>
          <a:bodyPr/>
          <a:lstStyle/>
          <a:p>
            <a:pPr algn="r"/>
            <a:fld id="{93CA38EC-34E5-412A-90B1-E05B44BCB646}" type="slidenum">
              <a:rPr lang="en-US" smtClean="0"/>
              <a:pPr algn="r"/>
              <a:t>78</a:t>
            </a:fld>
            <a:endParaRPr lang="en-US" dirty="0"/>
          </a:p>
        </p:txBody>
      </p:sp>
      <p:grpSp>
        <p:nvGrpSpPr>
          <p:cNvPr id="59" name="Group 58"/>
          <p:cNvGrpSpPr/>
          <p:nvPr/>
        </p:nvGrpSpPr>
        <p:grpSpPr>
          <a:xfrm>
            <a:off x="1459934" y="1025525"/>
            <a:ext cx="6224132" cy="879475"/>
            <a:chOff x="1991094" y="1143000"/>
            <a:chExt cx="6224132" cy="879475"/>
          </a:xfrm>
        </p:grpSpPr>
        <p:grpSp>
          <p:nvGrpSpPr>
            <p:cNvPr id="60" name="Group 59"/>
            <p:cNvGrpSpPr/>
            <p:nvPr/>
          </p:nvGrpSpPr>
          <p:grpSpPr>
            <a:xfrm>
              <a:off x="1991094" y="1143000"/>
              <a:ext cx="912766" cy="879475"/>
              <a:chOff x="2971800" y="1143000"/>
              <a:chExt cx="990600" cy="879475"/>
            </a:xfrm>
            <a:noFill/>
          </p:grpSpPr>
          <p:sp>
            <p:nvSpPr>
              <p:cNvPr id="81"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2"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1</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SC</a:t>
                </a:r>
              </a:p>
              <a:p>
                <a:pPr algn="ctr">
                  <a:lnSpc>
                    <a:spcPct val="100000"/>
                  </a:lnSpc>
                </a:pPr>
                <a:r>
                  <a:rPr lang="en-US" sz="1000" spc="-15" dirty="0" smtClean="0">
                    <a:solidFill>
                      <a:srgbClr val="1F497D"/>
                    </a:solidFill>
                    <a:latin typeface="Arial"/>
                    <a:cs typeface="Arial"/>
                  </a:rPr>
                  <a:t>Receives Submission Alert</a:t>
                </a:r>
              </a:p>
            </p:txBody>
          </p:sp>
        </p:grpSp>
        <p:grpSp>
          <p:nvGrpSpPr>
            <p:cNvPr id="61" name="Group 60"/>
            <p:cNvGrpSpPr/>
            <p:nvPr/>
          </p:nvGrpSpPr>
          <p:grpSpPr>
            <a:xfrm>
              <a:off x="3060435" y="1143000"/>
              <a:ext cx="905745" cy="879475"/>
              <a:chOff x="4075176" y="1143000"/>
              <a:chExt cx="982980" cy="879475"/>
            </a:xfrm>
            <a:noFill/>
          </p:grpSpPr>
          <p:sp>
            <p:nvSpPr>
              <p:cNvPr id="79"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0" name="object 19"/>
              <p:cNvSpPr txBox="1"/>
              <p:nvPr/>
            </p:nvSpPr>
            <p:spPr>
              <a:xfrm>
                <a:off x="411480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SC</a:t>
                </a:r>
              </a:p>
              <a:p>
                <a:pPr algn="ctr">
                  <a:lnSpc>
                    <a:spcPct val="100000"/>
                  </a:lnSpc>
                </a:pPr>
                <a:r>
                  <a:rPr lang="en-US" sz="1000" spc="-10" dirty="0" smtClean="0">
                    <a:solidFill>
                      <a:srgbClr val="1F497D"/>
                    </a:solidFill>
                    <a:latin typeface="Arial"/>
                    <a:cs typeface="Arial"/>
                  </a:rPr>
                  <a:t>Review and Request Revision</a:t>
                </a:r>
                <a:endParaRPr lang="en-US" sz="1000" spc="-10" dirty="0">
                  <a:solidFill>
                    <a:srgbClr val="1F497D"/>
                  </a:solidFill>
                  <a:latin typeface="Arial"/>
                  <a:cs typeface="Arial"/>
                </a:endParaRPr>
              </a:p>
            </p:txBody>
          </p:sp>
        </p:grpSp>
        <p:grpSp>
          <p:nvGrpSpPr>
            <p:cNvPr id="62" name="Group 61"/>
            <p:cNvGrpSpPr/>
            <p:nvPr/>
          </p:nvGrpSpPr>
          <p:grpSpPr>
            <a:xfrm>
              <a:off x="4122754" y="1143000"/>
              <a:ext cx="905745" cy="879475"/>
              <a:chOff x="5218176" y="1143000"/>
              <a:chExt cx="982980" cy="879475"/>
            </a:xfrm>
            <a:noFill/>
          </p:grpSpPr>
          <p:sp>
            <p:nvSpPr>
              <p:cNvPr id="77"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8" name="object 19"/>
              <p:cNvSpPr txBox="1"/>
              <p:nvPr/>
            </p:nvSpPr>
            <p:spPr>
              <a:xfrm>
                <a:off x="525780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3</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SC </a:t>
                </a:r>
              </a:p>
              <a:p>
                <a:pPr algn="ctr">
                  <a:lnSpc>
                    <a:spcPct val="100000"/>
                  </a:lnSpc>
                  <a:spcAft>
                    <a:spcPts val="20"/>
                  </a:spcAft>
                </a:pPr>
                <a:r>
                  <a:rPr lang="en-US" sz="1000" spc="-10" dirty="0">
                    <a:solidFill>
                      <a:srgbClr val="1F497D"/>
                    </a:solidFill>
                    <a:latin typeface="Arial"/>
                    <a:cs typeface="Arial"/>
                  </a:rPr>
                  <a:t>Receive </a:t>
                </a:r>
                <a:r>
                  <a:rPr lang="en-US" sz="1000" spc="-10" dirty="0" smtClean="0">
                    <a:solidFill>
                      <a:srgbClr val="1F497D"/>
                    </a:solidFill>
                    <a:latin typeface="Arial"/>
                    <a:cs typeface="Arial"/>
                  </a:rPr>
                  <a:t>Re-Submission</a:t>
                </a:r>
                <a:endParaRPr lang="en-US" sz="1000" spc="-10" dirty="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Alert</a:t>
                </a:r>
                <a:endParaRPr lang="en-US" sz="1000" spc="-10" dirty="0">
                  <a:solidFill>
                    <a:srgbClr val="1F497D"/>
                  </a:solidFill>
                  <a:latin typeface="Arial"/>
                  <a:cs typeface="Arial"/>
                </a:endParaRPr>
              </a:p>
            </p:txBody>
          </p:sp>
        </p:grpSp>
        <p:grpSp>
          <p:nvGrpSpPr>
            <p:cNvPr id="63" name="Group 62"/>
            <p:cNvGrpSpPr/>
            <p:nvPr/>
          </p:nvGrpSpPr>
          <p:grpSpPr>
            <a:xfrm>
              <a:off x="5185073" y="1143000"/>
              <a:ext cx="905745" cy="879475"/>
              <a:chOff x="6408420" y="1143000"/>
              <a:chExt cx="982980" cy="879475"/>
            </a:xfrm>
            <a:noFill/>
          </p:grpSpPr>
          <p:sp>
            <p:nvSpPr>
              <p:cNvPr id="75"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6" name="object 19"/>
              <p:cNvSpPr txBox="1"/>
              <p:nvPr/>
            </p:nvSpPr>
            <p:spPr>
              <a:xfrm>
                <a:off x="644271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4</a:t>
                </a:r>
                <a:endParaRPr lang="en-US" sz="1000" b="1" i="1"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SC</a:t>
                </a:r>
              </a:p>
              <a:p>
                <a:pPr algn="ctr">
                  <a:lnSpc>
                    <a:spcPct val="100000"/>
                  </a:lnSpc>
                </a:pPr>
                <a:r>
                  <a:rPr lang="en-US" sz="1000" spc="-10" dirty="0">
                    <a:solidFill>
                      <a:srgbClr val="1F497D"/>
                    </a:solidFill>
                    <a:latin typeface="Arial"/>
                    <a:cs typeface="Arial"/>
                  </a:rPr>
                  <a:t>Review and </a:t>
                </a:r>
                <a:r>
                  <a:rPr lang="en-US" sz="1000" spc="-10" dirty="0" smtClean="0">
                    <a:solidFill>
                      <a:srgbClr val="1F497D"/>
                    </a:solidFill>
                    <a:latin typeface="Arial"/>
                    <a:cs typeface="Arial"/>
                  </a:rPr>
                  <a:t>Submit to AOD</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64" name="Straight Arrow Connector 63"/>
            <p:cNvCxnSpPr/>
            <p:nvPr/>
          </p:nvCxnSpPr>
          <p:spPr>
            <a:xfrm>
              <a:off x="2902456"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3964775"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5027094"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6231243" y="1143000"/>
              <a:ext cx="905745" cy="879475"/>
              <a:chOff x="6408420" y="1143000"/>
              <a:chExt cx="982980" cy="879475"/>
            </a:xfrm>
            <a:noFill/>
          </p:grpSpPr>
          <p:sp>
            <p:nvSpPr>
              <p:cNvPr id="7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74" name="object 19"/>
              <p:cNvSpPr txBox="1"/>
              <p:nvPr/>
            </p:nvSpPr>
            <p:spPr>
              <a:xfrm>
                <a:off x="6442710" y="1143000"/>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5</a:t>
                </a:r>
                <a:endParaRPr lang="en-US" sz="1000" b="1" i="1"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AOD</a:t>
                </a:r>
              </a:p>
              <a:p>
                <a:pPr algn="ctr">
                  <a:lnSpc>
                    <a:spcPct val="100000"/>
                  </a:lnSpc>
                </a:pPr>
                <a:r>
                  <a:rPr lang="en-US" sz="1000" spc="-10" dirty="0" smtClean="0">
                    <a:solidFill>
                      <a:srgbClr val="1F497D"/>
                    </a:solidFill>
                    <a:latin typeface="Arial"/>
                    <a:cs typeface="Arial"/>
                  </a:rPr>
                  <a:t>Review and Approve</a:t>
                </a:r>
              </a:p>
            </p:txBody>
          </p:sp>
        </p:grpSp>
        <p:cxnSp>
          <p:nvCxnSpPr>
            <p:cNvPr id="68" name="Straight Arrow Connector 67"/>
            <p:cNvCxnSpPr/>
            <p:nvPr/>
          </p:nvCxnSpPr>
          <p:spPr>
            <a:xfrm>
              <a:off x="6073264"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9" name="Group 68"/>
            <p:cNvGrpSpPr/>
            <p:nvPr/>
          </p:nvGrpSpPr>
          <p:grpSpPr>
            <a:xfrm>
              <a:off x="7309481" y="1143000"/>
              <a:ext cx="905745" cy="879475"/>
              <a:chOff x="6408420" y="1143000"/>
              <a:chExt cx="982980" cy="879475"/>
            </a:xfrm>
            <a:noFill/>
          </p:grpSpPr>
          <p:sp>
            <p:nvSpPr>
              <p:cNvPr id="7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2" name="object 19"/>
              <p:cNvSpPr txBox="1"/>
              <p:nvPr/>
            </p:nvSpPr>
            <p:spPr>
              <a:xfrm>
                <a:off x="644271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6</a:t>
                </a:r>
                <a:endParaRPr lang="en-US" sz="1000" b="1" i="1"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Print Modification</a:t>
                </a:r>
              </a:p>
            </p:txBody>
          </p:sp>
        </p:grpSp>
        <p:cxnSp>
          <p:nvCxnSpPr>
            <p:cNvPr id="70" name="Straight Arrow Connector 69"/>
            <p:cNvCxnSpPr/>
            <p:nvPr/>
          </p:nvCxnSpPr>
          <p:spPr>
            <a:xfrm>
              <a:off x="7151502"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42" name="Picture 41"/>
          <p:cNvPicPr>
            <a:picLocks noChangeAspect="1"/>
          </p:cNvPicPr>
          <p:nvPr/>
        </p:nvPicPr>
        <p:blipFill>
          <a:blip r:embed="rId7"/>
          <a:stretch>
            <a:fillRect/>
          </a:stretch>
        </p:blipFill>
        <p:spPr>
          <a:xfrm>
            <a:off x="1349531" y="3124200"/>
            <a:ext cx="6444939" cy="3458591"/>
          </a:xfrm>
          <a:prstGeom prst="rect">
            <a:avLst/>
          </a:prstGeom>
          <a:ln>
            <a:solidFill>
              <a:schemeClr val="tx1"/>
            </a:solidFill>
          </a:ln>
        </p:spPr>
      </p:pic>
      <p:sp>
        <p:nvSpPr>
          <p:cNvPr id="25" name="object 25"/>
          <p:cNvSpPr/>
          <p:nvPr/>
        </p:nvSpPr>
        <p:spPr>
          <a:xfrm flipV="1">
            <a:off x="1371600" y="6400800"/>
            <a:ext cx="381000" cy="152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
        <p:nvSpPr>
          <p:cNvPr id="36" name="object 25"/>
          <p:cNvSpPr/>
          <p:nvPr/>
        </p:nvSpPr>
        <p:spPr>
          <a:xfrm flipV="1">
            <a:off x="1219200" y="5457826"/>
            <a:ext cx="762000" cy="3048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38" name="Straight Arrow Connector 37"/>
          <p:cNvCxnSpPr/>
          <p:nvPr/>
        </p:nvCxnSpPr>
        <p:spPr>
          <a:xfrm flipV="1">
            <a:off x="1524000" y="5867400"/>
            <a:ext cx="0" cy="518984"/>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58" name="object 25"/>
          <p:cNvSpPr/>
          <p:nvPr/>
        </p:nvSpPr>
        <p:spPr>
          <a:xfrm flipV="1">
            <a:off x="7200900" y="6400800"/>
            <a:ext cx="457200" cy="152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cxnSp>
        <p:nvCxnSpPr>
          <p:cNvPr id="40" name="Straight Arrow Connector 39"/>
          <p:cNvCxnSpPr/>
          <p:nvPr/>
        </p:nvCxnSpPr>
        <p:spPr>
          <a:xfrm flipV="1">
            <a:off x="7391400" y="5867400"/>
            <a:ext cx="0" cy="518984"/>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8"/>
          <a:stretch>
            <a:fillRect/>
          </a:stretch>
        </p:blipFill>
        <p:spPr>
          <a:xfrm>
            <a:off x="6858000" y="5540623"/>
            <a:ext cx="811872" cy="250577"/>
          </a:xfrm>
          <a:prstGeom prst="rect">
            <a:avLst/>
          </a:prstGeom>
        </p:spPr>
      </p:pic>
      <p:pic>
        <p:nvPicPr>
          <p:cNvPr id="8" name="Picture 7"/>
          <p:cNvPicPr>
            <a:picLocks noChangeAspect="1"/>
          </p:cNvPicPr>
          <p:nvPr/>
        </p:nvPicPr>
        <p:blipFill>
          <a:blip r:embed="rId9"/>
          <a:stretch>
            <a:fillRect/>
          </a:stretch>
        </p:blipFill>
        <p:spPr>
          <a:xfrm>
            <a:off x="1219200" y="5475559"/>
            <a:ext cx="713361" cy="253127"/>
          </a:xfrm>
          <a:prstGeom prst="rect">
            <a:avLst/>
          </a:prstGeom>
        </p:spPr>
      </p:pic>
      <p:sp>
        <p:nvSpPr>
          <p:cNvPr id="37" name="object 25"/>
          <p:cNvSpPr/>
          <p:nvPr/>
        </p:nvSpPr>
        <p:spPr>
          <a:xfrm flipV="1">
            <a:off x="6858000" y="5562600"/>
            <a:ext cx="838200" cy="2286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endParaRPr dirty="0"/>
          </a:p>
        </p:txBody>
      </p:sp>
    </p:spTree>
    <p:extLst>
      <p:ext uri="{BB962C8B-B14F-4D97-AF65-F5344CB8AC3E}">
        <p14:creationId xmlns:p14="http://schemas.microsoft.com/office/powerpoint/2010/main" val="42543768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7441"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146415"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Reviewing a Provider Initiated </a:t>
            </a:r>
            <a:r>
              <a:rPr lang="en-US" spc="-5" dirty="0" smtClean="0"/>
              <a:t>Modification</a:t>
            </a:r>
            <a:endParaRPr spc="-5" dirty="0"/>
          </a:p>
        </p:txBody>
      </p:sp>
      <p:sp>
        <p:nvSpPr>
          <p:cNvPr id="44" name="object 6"/>
          <p:cNvSpPr txBox="1"/>
          <p:nvPr/>
        </p:nvSpPr>
        <p:spPr>
          <a:xfrm>
            <a:off x="535940" y="2057400"/>
            <a:ext cx="7947659" cy="3046988"/>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Step 5</a:t>
            </a:r>
            <a:r>
              <a:rPr lang="en-US" sz="1400" b="1" spc="-5" dirty="0" smtClean="0">
                <a:solidFill>
                  <a:srgbClr val="091D5D"/>
                </a:solidFill>
                <a:latin typeface="Arial"/>
                <a:cs typeface="Arial"/>
              </a:rPr>
              <a:t>: AOD Review </a:t>
            </a:r>
            <a:r>
              <a:rPr lang="en-US" sz="1400" b="1" spc="-5" dirty="0">
                <a:solidFill>
                  <a:srgbClr val="091D5D"/>
                </a:solidFill>
                <a:latin typeface="Arial"/>
                <a:cs typeface="Arial"/>
              </a:rPr>
              <a:t>and Approve</a:t>
            </a:r>
          </a:p>
          <a:p>
            <a:pPr>
              <a:lnSpc>
                <a:spcPct val="100000"/>
              </a:lnSpc>
            </a:pPr>
            <a:endParaRPr lang="en-US" sz="1200" dirty="0">
              <a:solidFill>
                <a:srgbClr val="091D5D"/>
              </a:solidFill>
              <a:latin typeface="Arial"/>
              <a:cs typeface="Arial"/>
            </a:endParaRPr>
          </a:p>
          <a:p>
            <a:r>
              <a:rPr lang="en-US" sz="1400" dirty="0">
                <a:solidFill>
                  <a:srgbClr val="091D5D"/>
                </a:solidFill>
                <a:latin typeface="Arial"/>
                <a:cs typeface="Arial"/>
              </a:rPr>
              <a:t>Option 1: Disapprove</a:t>
            </a:r>
          </a:p>
          <a:p>
            <a:endParaRPr lang="en-US" sz="800" dirty="0">
              <a:solidFill>
                <a:srgbClr val="091D5D"/>
              </a:solidFill>
              <a:latin typeface="Arial"/>
              <a:cs typeface="Arial"/>
            </a:endParaRPr>
          </a:p>
          <a:p>
            <a:r>
              <a:rPr lang="en-US" sz="1400" dirty="0">
                <a:solidFill>
                  <a:srgbClr val="091D5D"/>
                </a:solidFill>
                <a:latin typeface="Arial"/>
                <a:cs typeface="Arial"/>
              </a:rPr>
              <a:t>In an offline discussion with the SC, the AOD will explain the reason </a:t>
            </a:r>
            <a:r>
              <a:rPr lang="en-US" sz="1400" dirty="0" smtClean="0">
                <a:solidFill>
                  <a:srgbClr val="091D5D"/>
                </a:solidFill>
                <a:latin typeface="Arial"/>
                <a:cs typeface="Arial"/>
              </a:rPr>
              <a:t>that the Modification has not been approved. The </a:t>
            </a:r>
            <a:r>
              <a:rPr lang="en-US" sz="1400" dirty="0">
                <a:solidFill>
                  <a:srgbClr val="091D5D"/>
                </a:solidFill>
                <a:latin typeface="Arial"/>
                <a:cs typeface="Arial"/>
              </a:rPr>
              <a:t>AOD will either indicate that the </a:t>
            </a:r>
            <a:r>
              <a:rPr lang="en-US" sz="1400" dirty="0" smtClean="0">
                <a:solidFill>
                  <a:srgbClr val="091D5D"/>
                </a:solidFill>
                <a:latin typeface="Arial"/>
                <a:cs typeface="Arial"/>
              </a:rPr>
              <a:t>Modification is </a:t>
            </a:r>
            <a:r>
              <a:rPr lang="en-US" sz="1400" dirty="0">
                <a:solidFill>
                  <a:srgbClr val="091D5D"/>
                </a:solidFill>
                <a:latin typeface="Arial"/>
                <a:cs typeface="Arial"/>
              </a:rPr>
              <a:t>not required altogether </a:t>
            </a:r>
            <a:r>
              <a:rPr lang="en-US" sz="1400" dirty="0" smtClean="0">
                <a:solidFill>
                  <a:srgbClr val="091D5D"/>
                </a:solidFill>
                <a:latin typeface="Arial"/>
                <a:cs typeface="Arial"/>
              </a:rPr>
              <a:t>or that it requires revision. </a:t>
            </a:r>
            <a:r>
              <a:rPr lang="en-US" sz="1400" dirty="0">
                <a:solidFill>
                  <a:srgbClr val="091D5D"/>
                </a:solidFill>
                <a:latin typeface="Arial"/>
                <a:cs typeface="Arial"/>
              </a:rPr>
              <a:t>The reason will determine the next steps.</a:t>
            </a:r>
          </a:p>
          <a:p>
            <a:endParaRPr lang="en-US" sz="800" dirty="0">
              <a:solidFill>
                <a:srgbClr val="091D5D"/>
              </a:solidFill>
              <a:latin typeface="Arial"/>
              <a:cs typeface="Arial"/>
            </a:endParaRPr>
          </a:p>
          <a:p>
            <a:pPr marL="171450" indent="-171450">
              <a:buFont typeface="Arial" panose="020B0604020202020204" pitchFamily="34" charset="0"/>
              <a:buChar char="•"/>
            </a:pPr>
            <a:endParaRPr lang="en-US" sz="800" dirty="0">
              <a:solidFill>
                <a:srgbClr val="091D5D"/>
              </a:solidFill>
              <a:latin typeface="Arial"/>
              <a:cs typeface="Arial"/>
            </a:endParaRPr>
          </a:p>
          <a:p>
            <a:pPr marL="285750" indent="-285750">
              <a:buFont typeface="Arial" panose="020B0604020202020204" pitchFamily="34" charset="0"/>
              <a:buChar char="•"/>
            </a:pPr>
            <a:r>
              <a:rPr lang="en-US" sz="1400" dirty="0">
                <a:solidFill>
                  <a:srgbClr val="091D5D"/>
                </a:solidFill>
                <a:latin typeface="Arial"/>
                <a:cs typeface="Arial"/>
              </a:rPr>
              <a:t>If the reason is that the </a:t>
            </a:r>
            <a:r>
              <a:rPr lang="en-US" sz="1400" dirty="0" smtClean="0">
                <a:solidFill>
                  <a:srgbClr val="091D5D"/>
                </a:solidFill>
                <a:latin typeface="Arial"/>
                <a:cs typeface="Arial"/>
              </a:rPr>
              <a:t>Modification </a:t>
            </a:r>
            <a:r>
              <a:rPr lang="en-US" sz="1400" dirty="0">
                <a:solidFill>
                  <a:srgbClr val="091D5D"/>
                </a:solidFill>
                <a:latin typeface="Arial"/>
                <a:cs typeface="Arial"/>
              </a:rPr>
              <a:t>is not required altogether, </a:t>
            </a:r>
            <a:r>
              <a:rPr lang="en-US" sz="1400" dirty="0" smtClean="0">
                <a:solidFill>
                  <a:srgbClr val="091D5D"/>
                </a:solidFill>
                <a:latin typeface="Arial"/>
                <a:cs typeface="Arial"/>
              </a:rPr>
              <a:t>the AOD will </a:t>
            </a:r>
            <a:r>
              <a:rPr lang="en-US" sz="1400" b="1" i="1" dirty="0" smtClean="0">
                <a:solidFill>
                  <a:srgbClr val="091D5D"/>
                </a:solidFill>
                <a:latin typeface="Arial"/>
                <a:cs typeface="Arial"/>
              </a:rPr>
              <a:t>disapprove</a:t>
            </a:r>
            <a:r>
              <a:rPr lang="en-US" sz="1400" dirty="0" smtClean="0">
                <a:solidFill>
                  <a:srgbClr val="091D5D"/>
                </a:solidFill>
                <a:latin typeface="Arial"/>
                <a:cs typeface="Arial"/>
              </a:rPr>
              <a:t> the Modification and </a:t>
            </a:r>
            <a:r>
              <a:rPr lang="en-US" sz="1400" b="1" i="1" dirty="0" smtClean="0">
                <a:solidFill>
                  <a:srgbClr val="091D5D"/>
                </a:solidFill>
                <a:latin typeface="Arial"/>
                <a:cs typeface="Arial"/>
              </a:rPr>
              <a:t>no </a:t>
            </a:r>
            <a:r>
              <a:rPr lang="en-US" sz="1400" b="1" i="1" dirty="0">
                <a:solidFill>
                  <a:srgbClr val="091D5D"/>
                </a:solidFill>
                <a:latin typeface="Arial"/>
                <a:cs typeface="Arial"/>
              </a:rPr>
              <a:t>action </a:t>
            </a:r>
            <a:r>
              <a:rPr lang="en-US" sz="1400" b="1" i="1" dirty="0" smtClean="0">
                <a:solidFill>
                  <a:srgbClr val="091D5D"/>
                </a:solidFill>
                <a:latin typeface="Arial"/>
                <a:cs typeface="Arial"/>
              </a:rPr>
              <a:t>is required</a:t>
            </a:r>
            <a:r>
              <a:rPr lang="en-US" sz="1400" i="1" dirty="0" smtClean="0">
                <a:solidFill>
                  <a:srgbClr val="091D5D"/>
                </a:solidFill>
                <a:latin typeface="Arial"/>
                <a:cs typeface="Arial"/>
              </a:rPr>
              <a:t> </a:t>
            </a:r>
            <a:r>
              <a:rPr lang="en-US" sz="1400" dirty="0" smtClean="0">
                <a:solidFill>
                  <a:srgbClr val="091D5D"/>
                </a:solidFill>
                <a:latin typeface="Arial"/>
                <a:cs typeface="Arial"/>
              </a:rPr>
              <a:t>the SC.</a:t>
            </a:r>
          </a:p>
          <a:p>
            <a:pPr marL="285750" indent="-285750">
              <a:buFont typeface="Arial" panose="020B0604020202020204" pitchFamily="34" charset="0"/>
              <a:buChar char="•"/>
            </a:pPr>
            <a:r>
              <a:rPr lang="en-US" sz="1400" dirty="0">
                <a:solidFill>
                  <a:srgbClr val="091D5D"/>
                </a:solidFill>
                <a:latin typeface="Arial"/>
                <a:cs typeface="Arial"/>
              </a:rPr>
              <a:t>If the reason is that revision of the Modification is required, the </a:t>
            </a:r>
            <a:r>
              <a:rPr lang="en-US" sz="1400" dirty="0" smtClean="0">
                <a:solidFill>
                  <a:srgbClr val="091D5D"/>
                </a:solidFill>
                <a:latin typeface="Arial"/>
                <a:cs typeface="Arial"/>
              </a:rPr>
              <a:t>AOD will </a:t>
            </a:r>
            <a:r>
              <a:rPr lang="en-US" sz="1400" b="1" i="1" dirty="0" smtClean="0">
                <a:solidFill>
                  <a:srgbClr val="091D5D"/>
                </a:solidFill>
                <a:latin typeface="Arial"/>
                <a:cs typeface="Arial"/>
              </a:rPr>
              <a:t>neither disapprove nor approve</a:t>
            </a:r>
            <a:r>
              <a:rPr lang="en-US" sz="1400" i="1" dirty="0" smtClean="0">
                <a:solidFill>
                  <a:srgbClr val="091D5D"/>
                </a:solidFill>
                <a:latin typeface="Arial"/>
                <a:cs typeface="Arial"/>
              </a:rPr>
              <a:t> </a:t>
            </a:r>
            <a:r>
              <a:rPr lang="en-US" sz="1400" dirty="0" smtClean="0">
                <a:solidFill>
                  <a:srgbClr val="091D5D"/>
                </a:solidFill>
                <a:latin typeface="Arial"/>
                <a:cs typeface="Arial"/>
              </a:rPr>
              <a:t>the Modification and inform the SC who will </a:t>
            </a:r>
            <a:r>
              <a:rPr lang="en-US" sz="1400" b="1" i="1" dirty="0" smtClean="0">
                <a:solidFill>
                  <a:srgbClr val="091D5D"/>
                </a:solidFill>
                <a:latin typeface="Arial"/>
                <a:cs typeface="Arial"/>
              </a:rPr>
              <a:t>request revisions </a:t>
            </a:r>
            <a:r>
              <a:rPr lang="en-US" sz="1400" dirty="0" smtClean="0">
                <a:solidFill>
                  <a:srgbClr val="091D5D"/>
                </a:solidFill>
                <a:latin typeface="Arial"/>
                <a:cs typeface="Arial"/>
              </a:rPr>
              <a:t>from the Provider.</a:t>
            </a:r>
            <a:endParaRPr lang="en-US" sz="1400" dirty="0">
              <a:solidFill>
                <a:srgbClr val="091D5D"/>
              </a:solidFill>
              <a:latin typeface="Arial"/>
              <a:cs typeface="Arial"/>
            </a:endParaRPr>
          </a:p>
          <a:p>
            <a:pPr marL="12700">
              <a:lnSpc>
                <a:spcPct val="100000"/>
              </a:lnSpc>
            </a:pPr>
            <a:endParaRPr lang="en-US" sz="1200" dirty="0">
              <a:solidFill>
                <a:srgbClr val="091D5D"/>
              </a:solidFill>
              <a:latin typeface="Arial"/>
              <a:cs typeface="Arial"/>
            </a:endParaRPr>
          </a:p>
          <a:p>
            <a:pPr marL="628650" lvl="1" indent="-171450">
              <a:buFont typeface="Courier New" panose="02070309020205020404" pitchFamily="49" charset="0"/>
              <a:buChar char="o"/>
            </a:pPr>
            <a:endParaRPr lang="en-US" sz="1200" dirty="0">
              <a:solidFill>
                <a:srgbClr val="091D5D"/>
              </a:solidFill>
              <a:latin typeface="Arial"/>
              <a:cs typeface="Arial"/>
            </a:endParaRPr>
          </a:p>
          <a:p>
            <a:pPr marL="12700">
              <a:lnSpc>
                <a:spcPct val="100000"/>
              </a:lnSpc>
            </a:pPr>
            <a:endParaRPr lang="en-US" sz="1200" dirty="0">
              <a:solidFill>
                <a:srgbClr val="091D5D"/>
              </a:solidFill>
              <a:latin typeface="Arial"/>
              <a:cs typeface="Arial"/>
            </a:endParaRPr>
          </a:p>
        </p:txBody>
      </p:sp>
      <p:sp>
        <p:nvSpPr>
          <p:cNvPr id="3" name="Slide Number Placeholder 2"/>
          <p:cNvSpPr>
            <a:spLocks noGrp="1"/>
          </p:cNvSpPr>
          <p:nvPr>
            <p:ph type="sldNum" sz="quarter" idx="4"/>
          </p:nvPr>
        </p:nvSpPr>
        <p:spPr/>
        <p:txBody>
          <a:bodyPr/>
          <a:lstStyle/>
          <a:p>
            <a:pPr algn="r"/>
            <a:fld id="{93CA38EC-34E5-412A-90B1-E05B44BCB646}" type="slidenum">
              <a:rPr lang="en-US" smtClean="0"/>
              <a:pPr algn="r"/>
              <a:t>79</a:t>
            </a:fld>
            <a:endParaRPr lang="en-US" dirty="0"/>
          </a:p>
        </p:txBody>
      </p:sp>
      <p:grpSp>
        <p:nvGrpSpPr>
          <p:cNvPr id="57" name="Group 56"/>
          <p:cNvGrpSpPr/>
          <p:nvPr/>
        </p:nvGrpSpPr>
        <p:grpSpPr>
          <a:xfrm>
            <a:off x="1459934" y="1025525"/>
            <a:ext cx="6224132" cy="879475"/>
            <a:chOff x="1991094" y="1143000"/>
            <a:chExt cx="6224132" cy="879475"/>
          </a:xfrm>
        </p:grpSpPr>
        <p:grpSp>
          <p:nvGrpSpPr>
            <p:cNvPr id="58" name="Group 57"/>
            <p:cNvGrpSpPr/>
            <p:nvPr/>
          </p:nvGrpSpPr>
          <p:grpSpPr>
            <a:xfrm>
              <a:off x="1991094" y="1143000"/>
              <a:ext cx="912766" cy="879475"/>
              <a:chOff x="2971800" y="1143000"/>
              <a:chExt cx="990600" cy="879475"/>
            </a:xfrm>
            <a:noFill/>
          </p:grpSpPr>
          <p:sp>
            <p:nvSpPr>
              <p:cNvPr id="80"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1"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1</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SC</a:t>
                </a:r>
              </a:p>
              <a:p>
                <a:pPr algn="ctr">
                  <a:lnSpc>
                    <a:spcPct val="100000"/>
                  </a:lnSpc>
                </a:pPr>
                <a:r>
                  <a:rPr lang="en-US" sz="1000" spc="-15" dirty="0" smtClean="0">
                    <a:solidFill>
                      <a:srgbClr val="1F497D"/>
                    </a:solidFill>
                    <a:latin typeface="Arial"/>
                    <a:cs typeface="Arial"/>
                  </a:rPr>
                  <a:t>Receives Submission Alert</a:t>
                </a:r>
              </a:p>
            </p:txBody>
          </p:sp>
        </p:grpSp>
        <p:grpSp>
          <p:nvGrpSpPr>
            <p:cNvPr id="59" name="Group 58"/>
            <p:cNvGrpSpPr/>
            <p:nvPr/>
          </p:nvGrpSpPr>
          <p:grpSpPr>
            <a:xfrm>
              <a:off x="3060435" y="1143000"/>
              <a:ext cx="905745" cy="879475"/>
              <a:chOff x="4075176" y="1143000"/>
              <a:chExt cx="982980" cy="879475"/>
            </a:xfrm>
            <a:noFill/>
          </p:grpSpPr>
          <p:sp>
            <p:nvSpPr>
              <p:cNvPr id="78"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9" name="object 19"/>
              <p:cNvSpPr txBox="1"/>
              <p:nvPr/>
            </p:nvSpPr>
            <p:spPr>
              <a:xfrm>
                <a:off x="411480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SC</a:t>
                </a:r>
              </a:p>
              <a:p>
                <a:pPr algn="ctr">
                  <a:lnSpc>
                    <a:spcPct val="100000"/>
                  </a:lnSpc>
                </a:pPr>
                <a:r>
                  <a:rPr lang="en-US" sz="1000" spc="-10" dirty="0" smtClean="0">
                    <a:solidFill>
                      <a:srgbClr val="1F497D"/>
                    </a:solidFill>
                    <a:latin typeface="Arial"/>
                    <a:cs typeface="Arial"/>
                  </a:rPr>
                  <a:t>Review and Request Revision</a:t>
                </a:r>
                <a:endParaRPr lang="en-US" sz="1000" spc="-10" dirty="0">
                  <a:solidFill>
                    <a:srgbClr val="1F497D"/>
                  </a:solidFill>
                  <a:latin typeface="Arial"/>
                  <a:cs typeface="Arial"/>
                </a:endParaRPr>
              </a:p>
            </p:txBody>
          </p:sp>
        </p:grpSp>
        <p:grpSp>
          <p:nvGrpSpPr>
            <p:cNvPr id="60" name="Group 59"/>
            <p:cNvGrpSpPr/>
            <p:nvPr/>
          </p:nvGrpSpPr>
          <p:grpSpPr>
            <a:xfrm>
              <a:off x="4122754" y="1143000"/>
              <a:ext cx="905745" cy="879475"/>
              <a:chOff x="5218176" y="1143000"/>
              <a:chExt cx="982980" cy="879475"/>
            </a:xfrm>
            <a:noFill/>
          </p:grpSpPr>
          <p:sp>
            <p:nvSpPr>
              <p:cNvPr id="76"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7" name="object 19"/>
              <p:cNvSpPr txBox="1"/>
              <p:nvPr/>
            </p:nvSpPr>
            <p:spPr>
              <a:xfrm>
                <a:off x="525780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3</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SC </a:t>
                </a:r>
              </a:p>
              <a:p>
                <a:pPr algn="ctr">
                  <a:lnSpc>
                    <a:spcPct val="100000"/>
                  </a:lnSpc>
                  <a:spcAft>
                    <a:spcPts val="20"/>
                  </a:spcAft>
                </a:pPr>
                <a:r>
                  <a:rPr lang="en-US" sz="1000" spc="-10" dirty="0">
                    <a:solidFill>
                      <a:srgbClr val="1F497D"/>
                    </a:solidFill>
                    <a:latin typeface="Arial"/>
                    <a:cs typeface="Arial"/>
                  </a:rPr>
                  <a:t>Receive </a:t>
                </a:r>
                <a:r>
                  <a:rPr lang="en-US" sz="1000" spc="-10" dirty="0" smtClean="0">
                    <a:solidFill>
                      <a:srgbClr val="1F497D"/>
                    </a:solidFill>
                    <a:latin typeface="Arial"/>
                    <a:cs typeface="Arial"/>
                  </a:rPr>
                  <a:t>Re-Submission</a:t>
                </a:r>
                <a:endParaRPr lang="en-US" sz="1000" spc="-10" dirty="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Alert</a:t>
                </a:r>
                <a:endParaRPr lang="en-US" sz="1000" spc="-10" dirty="0">
                  <a:solidFill>
                    <a:srgbClr val="1F497D"/>
                  </a:solidFill>
                  <a:latin typeface="Arial"/>
                  <a:cs typeface="Arial"/>
                </a:endParaRPr>
              </a:p>
            </p:txBody>
          </p:sp>
        </p:grpSp>
        <p:grpSp>
          <p:nvGrpSpPr>
            <p:cNvPr id="61" name="Group 60"/>
            <p:cNvGrpSpPr/>
            <p:nvPr/>
          </p:nvGrpSpPr>
          <p:grpSpPr>
            <a:xfrm>
              <a:off x="5185073" y="1143000"/>
              <a:ext cx="905745" cy="879475"/>
              <a:chOff x="6408420" y="1143000"/>
              <a:chExt cx="982980" cy="879475"/>
            </a:xfrm>
            <a:noFill/>
          </p:grpSpPr>
          <p:sp>
            <p:nvSpPr>
              <p:cNvPr id="74"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5" name="object 19"/>
              <p:cNvSpPr txBox="1"/>
              <p:nvPr/>
            </p:nvSpPr>
            <p:spPr>
              <a:xfrm>
                <a:off x="644271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4</a:t>
                </a:r>
                <a:endParaRPr lang="en-US" sz="1000" b="1" i="1"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SC</a:t>
                </a:r>
              </a:p>
              <a:p>
                <a:pPr algn="ctr">
                  <a:lnSpc>
                    <a:spcPct val="100000"/>
                  </a:lnSpc>
                </a:pPr>
                <a:r>
                  <a:rPr lang="en-US" sz="1000" spc="-10" dirty="0">
                    <a:solidFill>
                      <a:srgbClr val="1F497D"/>
                    </a:solidFill>
                    <a:latin typeface="Arial"/>
                    <a:cs typeface="Arial"/>
                  </a:rPr>
                  <a:t>Review and </a:t>
                </a:r>
                <a:r>
                  <a:rPr lang="en-US" sz="1000" spc="-10" dirty="0" smtClean="0">
                    <a:solidFill>
                      <a:srgbClr val="1F497D"/>
                    </a:solidFill>
                    <a:latin typeface="Arial"/>
                    <a:cs typeface="Arial"/>
                  </a:rPr>
                  <a:t>Submit to AOD</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63" name="Straight Arrow Connector 62"/>
            <p:cNvCxnSpPr/>
            <p:nvPr/>
          </p:nvCxnSpPr>
          <p:spPr>
            <a:xfrm>
              <a:off x="2902456"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3964775"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5027094"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6231243" y="1143000"/>
              <a:ext cx="905745" cy="879475"/>
              <a:chOff x="6408420" y="1143000"/>
              <a:chExt cx="982980" cy="879475"/>
            </a:xfrm>
            <a:noFill/>
          </p:grpSpPr>
          <p:sp>
            <p:nvSpPr>
              <p:cNvPr id="72"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73" name="object 19"/>
              <p:cNvSpPr txBox="1"/>
              <p:nvPr/>
            </p:nvSpPr>
            <p:spPr>
              <a:xfrm>
                <a:off x="6442710" y="1143000"/>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5</a:t>
                </a:r>
                <a:endParaRPr lang="en-US" sz="1000" b="1" i="1"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AOD</a:t>
                </a:r>
              </a:p>
              <a:p>
                <a:pPr algn="ctr">
                  <a:lnSpc>
                    <a:spcPct val="100000"/>
                  </a:lnSpc>
                </a:pPr>
                <a:r>
                  <a:rPr lang="en-US" sz="1000" spc="-10" dirty="0" smtClean="0">
                    <a:solidFill>
                      <a:srgbClr val="1F497D"/>
                    </a:solidFill>
                    <a:latin typeface="Arial"/>
                    <a:cs typeface="Arial"/>
                  </a:rPr>
                  <a:t>Review and Approve</a:t>
                </a:r>
              </a:p>
            </p:txBody>
          </p:sp>
        </p:grpSp>
        <p:cxnSp>
          <p:nvCxnSpPr>
            <p:cNvPr id="67" name="Straight Arrow Connector 66"/>
            <p:cNvCxnSpPr/>
            <p:nvPr/>
          </p:nvCxnSpPr>
          <p:spPr>
            <a:xfrm>
              <a:off x="6073264"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7309481" y="1143000"/>
              <a:ext cx="905745" cy="879475"/>
              <a:chOff x="6408420" y="1143000"/>
              <a:chExt cx="982980" cy="879475"/>
            </a:xfrm>
            <a:noFill/>
          </p:grpSpPr>
          <p:sp>
            <p:nvSpPr>
              <p:cNvPr id="70"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1" name="object 19"/>
              <p:cNvSpPr txBox="1"/>
              <p:nvPr/>
            </p:nvSpPr>
            <p:spPr>
              <a:xfrm>
                <a:off x="644271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6</a:t>
                </a:r>
                <a:endParaRPr lang="en-US" sz="1000" b="1" i="1"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Print Modification</a:t>
                </a:r>
              </a:p>
            </p:txBody>
          </p:sp>
        </p:grpSp>
        <p:cxnSp>
          <p:nvCxnSpPr>
            <p:cNvPr id="69" name="Straight Arrow Connector 68"/>
            <p:cNvCxnSpPr/>
            <p:nvPr/>
          </p:nvCxnSpPr>
          <p:spPr>
            <a:xfrm>
              <a:off x="7151502"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04561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Notes and Next Steps</a:t>
            </a:r>
            <a:endParaRPr dirty="0"/>
          </a:p>
        </p:txBody>
      </p:sp>
      <p:sp>
        <p:nvSpPr>
          <p:cNvPr id="6" name="Slide Number Placeholder 5"/>
          <p:cNvSpPr>
            <a:spLocks noGrp="1"/>
          </p:cNvSpPr>
          <p:nvPr>
            <p:ph type="sldNum" sz="quarter" idx="4"/>
          </p:nvPr>
        </p:nvSpPr>
        <p:spPr/>
        <p:txBody>
          <a:bodyPr/>
          <a:lstStyle/>
          <a:p>
            <a:pPr algn="r"/>
            <a:fld id="{93CA38EC-34E5-412A-90B1-E05B44BCB646}" type="slidenum">
              <a:rPr lang="en-US" smtClean="0"/>
              <a:pPr algn="r"/>
              <a:t>8</a:t>
            </a:fld>
            <a:endParaRPr lang="en-US" dirty="0"/>
          </a:p>
        </p:txBody>
      </p:sp>
      <p:sp>
        <p:nvSpPr>
          <p:cNvPr id="13" name="object 4"/>
          <p:cNvSpPr txBox="1"/>
          <p:nvPr/>
        </p:nvSpPr>
        <p:spPr>
          <a:xfrm>
            <a:off x="576043" y="1143000"/>
            <a:ext cx="8066405" cy="5324535"/>
          </a:xfrm>
          <a:prstGeom prst="rect">
            <a:avLst/>
          </a:prstGeom>
        </p:spPr>
        <p:txBody>
          <a:bodyPr vert="horz" wrap="square" lIns="0" tIns="0" rIns="0" bIns="0" rtlCol="0">
            <a:spAutoFit/>
          </a:bodyPr>
          <a:lstStyle/>
          <a:p>
            <a:pPr marL="12700" marR="5080"/>
            <a:r>
              <a:rPr lang="en-US" sz="1600" b="1" dirty="0" smtClean="0">
                <a:solidFill>
                  <a:srgbClr val="002060"/>
                </a:solidFill>
                <a:latin typeface="Arial"/>
                <a:cs typeface="Arial"/>
              </a:rPr>
              <a:t>New Alerts</a:t>
            </a:r>
            <a:endParaRPr lang="en-US" sz="1600" b="1" dirty="0">
              <a:solidFill>
                <a:srgbClr val="002060"/>
              </a:solidFill>
              <a:latin typeface="Arial"/>
              <a:cs typeface="Arial"/>
            </a:endParaRPr>
          </a:p>
          <a:p>
            <a:pPr marL="12700" marR="5080">
              <a:lnSpc>
                <a:spcPct val="100000"/>
              </a:lnSpc>
            </a:pPr>
            <a:endParaRPr lang="en-US" sz="1200" spc="-10" dirty="0" smtClean="0">
              <a:solidFill>
                <a:srgbClr val="002060"/>
              </a:solidFill>
              <a:latin typeface="Arial"/>
              <a:cs typeface="Arial"/>
            </a:endParaRPr>
          </a:p>
          <a:p>
            <a:r>
              <a:rPr lang="en-US" sz="1400" b="1" i="1" dirty="0" smtClean="0">
                <a:solidFill>
                  <a:srgbClr val="002060"/>
                </a:solidFill>
                <a:latin typeface="Arial" panose="020B0604020202020204" pitchFamily="34" charset="0"/>
                <a:cs typeface="Times New Roman" panose="02020603050405020304" pitchFamily="18" charset="0"/>
              </a:rPr>
              <a:t>“ISP is locked”</a:t>
            </a:r>
          </a:p>
          <a:p>
            <a:endParaRPr lang="en-US" sz="800" b="1" i="1" dirty="0" smtClean="0">
              <a:solidFill>
                <a:srgbClr val="002060"/>
              </a:solidFill>
              <a:latin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r>
              <a:rPr lang="en-US" sz="1400" dirty="0">
                <a:solidFill>
                  <a:srgbClr val="002060"/>
                </a:solidFill>
                <a:latin typeface="Arial" panose="020B0604020202020204" pitchFamily="34" charset="0"/>
                <a:cs typeface="Times New Roman" panose="02020603050405020304" pitchFamily="18" charset="0"/>
              </a:rPr>
              <a:t>Recipient</a:t>
            </a:r>
          </a:p>
          <a:p>
            <a:pPr marL="742950" lvl="1" indent="-285750">
              <a:buFont typeface="Courier New" panose="02070309020205020404" pitchFamily="49" charset="0"/>
              <a:buChar char="o"/>
            </a:pPr>
            <a:r>
              <a:rPr lang="en-US" sz="1400" dirty="0">
                <a:solidFill>
                  <a:srgbClr val="002060"/>
                </a:solidFill>
                <a:latin typeface="Arial" panose="020B0604020202020204" pitchFamily="34" charset="0"/>
                <a:cs typeface="Times New Roman" panose="02020603050405020304" pitchFamily="18" charset="0"/>
              </a:rPr>
              <a:t>Service Coordinator, Service Coordinator Supervisor.</a:t>
            </a:r>
          </a:p>
          <a:p>
            <a:pPr marL="285750" indent="-285750">
              <a:buFont typeface="Arial" panose="020B0604020202020204" pitchFamily="34" charset="0"/>
              <a:buChar char="•"/>
            </a:pPr>
            <a:r>
              <a:rPr lang="en-US" sz="1400"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Trigger </a:t>
            </a:r>
          </a:p>
          <a:p>
            <a:pPr marL="742950" lvl="1" indent="-285750">
              <a:buFont typeface="Courier New" panose="02070309020205020404" pitchFamily="49" charset="0"/>
              <a:buChar char="o"/>
            </a:pPr>
            <a:r>
              <a:rPr lang="en-US" sz="1400"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The </a:t>
            </a:r>
            <a:r>
              <a:rPr lang="en-US" sz="1400" dirty="0">
                <a:solidFill>
                  <a:srgbClr val="002060"/>
                </a:solidFill>
                <a:latin typeface="Arial" panose="020B0604020202020204" pitchFamily="34" charset="0"/>
                <a:ea typeface="Calibri" panose="020F0502020204030204" pitchFamily="34" charset="0"/>
                <a:cs typeface="Times New Roman" panose="02020603050405020304" pitchFamily="18" charset="0"/>
              </a:rPr>
              <a:t>s</a:t>
            </a:r>
            <a:r>
              <a:rPr lang="en-US" sz="1400"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ystem generates an alert when an Area Office Director changes the status of the ISP to current in MEDITECH and </a:t>
            </a:r>
            <a:r>
              <a:rPr lang="en-US" sz="1400" dirty="0">
                <a:solidFill>
                  <a:srgbClr val="002060"/>
                </a:solidFill>
                <a:latin typeface="Arial" panose="020B0604020202020204" pitchFamily="34" charset="0"/>
                <a:ea typeface="Calibri" panose="020F0502020204030204" pitchFamily="34" charset="0"/>
                <a:cs typeface="Times New Roman" panose="02020603050405020304" pitchFamily="18" charset="0"/>
              </a:rPr>
              <a:t>an ISP is locked in </a:t>
            </a:r>
            <a:r>
              <a:rPr lang="en-US" sz="1400"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HCSIS.</a:t>
            </a:r>
          </a:p>
          <a:p>
            <a:pPr marL="12700" marR="5080"/>
            <a:endParaRPr lang="en-US" sz="1200" b="1" dirty="0" smtClean="0">
              <a:solidFill>
                <a:srgbClr val="002060"/>
              </a:solidFill>
              <a:latin typeface="Arial" panose="020B0604020202020204" pitchFamily="34" charset="0"/>
              <a:ea typeface="Calibri" panose="020F0502020204030204" pitchFamily="34" charset="0"/>
              <a:cs typeface="Times New Roman" panose="02020603050405020304" pitchFamily="18" charset="0"/>
            </a:endParaRPr>
          </a:p>
          <a:p>
            <a:pPr marL="12700" marR="5080"/>
            <a:r>
              <a:rPr lang="en-US" sz="1400" b="1" i="1"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“ISP </a:t>
            </a:r>
            <a:r>
              <a:rPr lang="en-US" sz="1400" b="1" i="1" dirty="0">
                <a:solidFill>
                  <a:srgbClr val="002060"/>
                </a:solidFill>
                <a:latin typeface="Arial" panose="020B0604020202020204" pitchFamily="34" charset="0"/>
                <a:ea typeface="Calibri" panose="020F0502020204030204" pitchFamily="34" charset="0"/>
                <a:cs typeface="Times New Roman" panose="02020603050405020304" pitchFamily="18" charset="0"/>
              </a:rPr>
              <a:t>will be locked in 15 days if approval is not entered in </a:t>
            </a:r>
            <a:r>
              <a:rPr lang="en-US" sz="1400" b="1" i="1"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MEDITECH”</a:t>
            </a:r>
          </a:p>
          <a:p>
            <a:pPr marL="12700" marR="5080"/>
            <a:endParaRPr lang="en-US" sz="800" b="1" i="1" dirty="0" smtClean="0">
              <a:solidFill>
                <a:srgbClr val="002060"/>
              </a:solidFill>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400" dirty="0">
                <a:solidFill>
                  <a:srgbClr val="002060"/>
                </a:solidFill>
                <a:latin typeface="Arial"/>
                <a:cs typeface="Arial"/>
              </a:rPr>
              <a:t>Recipient</a:t>
            </a:r>
          </a:p>
          <a:p>
            <a:pPr marL="742950" lvl="1" indent="-285750">
              <a:buFont typeface="Courier New" panose="02070309020205020404" pitchFamily="49" charset="0"/>
              <a:buChar char="o"/>
            </a:pPr>
            <a:r>
              <a:rPr lang="en-US" sz="1400" dirty="0">
                <a:solidFill>
                  <a:srgbClr val="002060"/>
                </a:solidFill>
                <a:latin typeface="Arial"/>
                <a:cs typeface="Arial"/>
              </a:rPr>
              <a:t>Service Coordinator, Service Coordinator Supervisor, </a:t>
            </a:r>
            <a:r>
              <a:rPr lang="en-US" sz="1400" dirty="0" smtClean="0">
                <a:solidFill>
                  <a:srgbClr val="002060"/>
                </a:solidFill>
                <a:latin typeface="Arial"/>
                <a:cs typeface="Arial"/>
              </a:rPr>
              <a:t>Provider Data Entry User, </a:t>
            </a:r>
            <a:r>
              <a:rPr lang="en-US" sz="1400" dirty="0">
                <a:solidFill>
                  <a:srgbClr val="002060"/>
                </a:solidFill>
                <a:latin typeface="Arial"/>
                <a:cs typeface="Arial"/>
              </a:rPr>
              <a:t>Provider Supervisor</a:t>
            </a:r>
            <a:endParaRPr lang="en-US" sz="1400" dirty="0">
              <a:solidFill>
                <a:srgbClr val="002060"/>
              </a:solidFill>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4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en-US" sz="1400"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Trigger </a:t>
            </a:r>
          </a:p>
          <a:p>
            <a:pPr marL="742950" lvl="1" indent="-285750">
              <a:buFont typeface="Courier New" panose="02070309020205020404" pitchFamily="49" charset="0"/>
              <a:buChar char="o"/>
            </a:pPr>
            <a:r>
              <a:rPr lang="en-US" sz="1400" dirty="0">
                <a:solidFill>
                  <a:srgbClr val="002060"/>
                </a:solidFill>
                <a:latin typeface="Arial" panose="020B0604020202020204" pitchFamily="34" charset="0"/>
                <a:ea typeface="Calibri" panose="020F0502020204030204" pitchFamily="34" charset="0"/>
                <a:cs typeface="Times New Roman" panose="02020603050405020304" pitchFamily="18" charset="0"/>
              </a:rPr>
              <a:t>The system generates an alert </a:t>
            </a:r>
            <a:r>
              <a:rPr lang="en-US" sz="1400"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if 135 </a:t>
            </a:r>
            <a:r>
              <a:rPr lang="en-US" sz="1400" dirty="0">
                <a:solidFill>
                  <a:srgbClr val="002060"/>
                </a:solidFill>
                <a:latin typeface="Arial" panose="020B0604020202020204" pitchFamily="34" charset="0"/>
                <a:ea typeface="Calibri" panose="020F0502020204030204" pitchFamily="34" charset="0"/>
                <a:cs typeface="Times New Roman" panose="02020603050405020304" pitchFamily="18" charset="0"/>
              </a:rPr>
              <a:t>Days </a:t>
            </a:r>
            <a:r>
              <a:rPr lang="en-US" sz="1400"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have passed since </a:t>
            </a:r>
            <a:r>
              <a:rPr lang="en-US" sz="1400" dirty="0">
                <a:solidFill>
                  <a:srgbClr val="002060"/>
                </a:solidFill>
                <a:latin typeface="Arial" panose="020B0604020202020204" pitchFamily="34" charset="0"/>
                <a:ea typeface="Calibri" panose="020F0502020204030204" pitchFamily="34" charset="0"/>
                <a:cs typeface="Times New Roman" panose="02020603050405020304" pitchFamily="18" charset="0"/>
              </a:rPr>
              <a:t>the ISP Meeting Due Date </a:t>
            </a:r>
            <a:r>
              <a:rPr lang="en-US" sz="1400"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and an Area Office Director has not changed the status of the ISP to current in MEDITECH.</a:t>
            </a:r>
            <a:endParaRPr lang="en-US" sz="800" b="1" dirty="0" smtClean="0">
              <a:solidFill>
                <a:srgbClr val="002060"/>
              </a:solidFill>
              <a:latin typeface="Arial"/>
              <a:cs typeface="Arial"/>
            </a:endParaRPr>
          </a:p>
          <a:p>
            <a:pPr marL="12700" marR="5080"/>
            <a:r>
              <a:rPr lang="en-US" sz="1600" b="1" dirty="0" smtClean="0">
                <a:solidFill>
                  <a:srgbClr val="002060"/>
                </a:solidFill>
                <a:latin typeface="Arial"/>
                <a:cs typeface="Arial"/>
              </a:rPr>
              <a:t>Notes</a:t>
            </a:r>
          </a:p>
          <a:p>
            <a:pPr marL="12700" marR="5080"/>
            <a:endParaRPr lang="en-US" sz="800" b="1" dirty="0">
              <a:solidFill>
                <a:srgbClr val="002060"/>
              </a:solidFill>
              <a:latin typeface="Arial"/>
              <a:cs typeface="Arial"/>
            </a:endParaRPr>
          </a:p>
          <a:p>
            <a:pPr marL="298450" marR="5080" indent="-285750">
              <a:buFont typeface="Arial" panose="020B0604020202020204" pitchFamily="34" charset="0"/>
              <a:buChar char="•"/>
            </a:pPr>
            <a:r>
              <a:rPr lang="en-US" sz="1400" spc="-5" dirty="0" smtClean="0">
                <a:solidFill>
                  <a:srgbClr val="002060"/>
                </a:solidFill>
                <a:latin typeface="Arial"/>
                <a:cs typeface="Arial"/>
              </a:rPr>
              <a:t>Area </a:t>
            </a:r>
            <a:r>
              <a:rPr lang="en-US" sz="1400" spc="-5" dirty="0">
                <a:solidFill>
                  <a:srgbClr val="002060"/>
                </a:solidFill>
                <a:latin typeface="Arial"/>
                <a:cs typeface="Arial"/>
              </a:rPr>
              <a:t>Office Directors and Area Office Director Designees continue to have the ability to manually unlock plans, if needed. </a:t>
            </a:r>
            <a:r>
              <a:rPr lang="en-US" sz="1400" spc="-5" dirty="0" smtClean="0">
                <a:solidFill>
                  <a:srgbClr val="002060"/>
                </a:solidFill>
                <a:latin typeface="Arial"/>
                <a:cs typeface="Arial"/>
              </a:rPr>
              <a:t>Do note, however, that the </a:t>
            </a:r>
            <a:r>
              <a:rPr lang="en-US" sz="1400" spc="-5" dirty="0">
                <a:solidFill>
                  <a:srgbClr val="002060"/>
                </a:solidFill>
                <a:latin typeface="Arial"/>
                <a:cs typeface="Arial"/>
              </a:rPr>
              <a:t>ISP should only be unlocked to make minor corrections or a correction needed in response to an appeal. </a:t>
            </a:r>
            <a:endParaRPr lang="en-US" sz="1400" spc="-5" dirty="0" smtClean="0">
              <a:solidFill>
                <a:srgbClr val="002060"/>
              </a:solidFill>
              <a:latin typeface="Arial"/>
              <a:cs typeface="Arial"/>
            </a:endParaRPr>
          </a:p>
          <a:p>
            <a:pPr marL="298450" marR="5080" indent="-285750">
              <a:buFont typeface="Arial" panose="020B0604020202020204" pitchFamily="34" charset="0"/>
              <a:buChar char="•"/>
            </a:pPr>
            <a:r>
              <a:rPr lang="en-US" sz="1400" spc="-5" dirty="0">
                <a:solidFill>
                  <a:srgbClr val="091D5D"/>
                </a:solidFill>
                <a:latin typeface="Arial"/>
                <a:cs typeface="Arial"/>
              </a:rPr>
              <a:t>Se</a:t>
            </a:r>
            <a:r>
              <a:rPr lang="en-US" sz="1400" dirty="0">
                <a:solidFill>
                  <a:srgbClr val="091D5D"/>
                </a:solidFill>
                <a:latin typeface="Arial"/>
                <a:cs typeface="Arial"/>
              </a:rPr>
              <a:t>r</a:t>
            </a:r>
            <a:r>
              <a:rPr lang="en-US" sz="1400" spc="-20" dirty="0">
                <a:solidFill>
                  <a:srgbClr val="091D5D"/>
                </a:solidFill>
                <a:latin typeface="Arial"/>
                <a:cs typeface="Arial"/>
              </a:rPr>
              <a:t>v</a:t>
            </a:r>
            <a:r>
              <a:rPr lang="en-US" sz="1400" dirty="0">
                <a:solidFill>
                  <a:srgbClr val="091D5D"/>
                </a:solidFill>
                <a:latin typeface="Arial"/>
                <a:cs typeface="Arial"/>
              </a:rPr>
              <a:t>i</a:t>
            </a:r>
            <a:r>
              <a:rPr lang="en-US" sz="1400" spc="5" dirty="0">
                <a:solidFill>
                  <a:srgbClr val="091D5D"/>
                </a:solidFill>
                <a:latin typeface="Arial"/>
                <a:cs typeface="Arial"/>
              </a:rPr>
              <a:t>c</a:t>
            </a:r>
            <a:r>
              <a:rPr lang="en-US" sz="1400" dirty="0">
                <a:solidFill>
                  <a:srgbClr val="091D5D"/>
                </a:solidFill>
                <a:latin typeface="Arial"/>
                <a:cs typeface="Arial"/>
              </a:rPr>
              <a:t>e</a:t>
            </a:r>
            <a:r>
              <a:rPr lang="en-US" sz="1400" spc="-10" dirty="0">
                <a:solidFill>
                  <a:srgbClr val="091D5D"/>
                </a:solidFill>
                <a:latin typeface="Arial"/>
                <a:cs typeface="Arial"/>
              </a:rPr>
              <a:t> C</a:t>
            </a:r>
            <a:r>
              <a:rPr lang="en-US" sz="1400" spc="-5" dirty="0">
                <a:solidFill>
                  <a:srgbClr val="091D5D"/>
                </a:solidFill>
                <a:latin typeface="Arial"/>
                <a:cs typeface="Arial"/>
              </a:rPr>
              <a:t>oo</a:t>
            </a:r>
            <a:r>
              <a:rPr lang="en-US" sz="1400" dirty="0">
                <a:solidFill>
                  <a:srgbClr val="091D5D"/>
                </a:solidFill>
                <a:latin typeface="Arial"/>
                <a:cs typeface="Arial"/>
              </a:rPr>
              <a:t>r</a:t>
            </a:r>
            <a:r>
              <a:rPr lang="en-US" sz="1400" spc="-5" dirty="0">
                <a:solidFill>
                  <a:srgbClr val="091D5D"/>
                </a:solidFill>
                <a:latin typeface="Arial"/>
                <a:cs typeface="Arial"/>
              </a:rPr>
              <a:t>d</a:t>
            </a:r>
            <a:r>
              <a:rPr lang="en-US" sz="1400" dirty="0">
                <a:solidFill>
                  <a:srgbClr val="091D5D"/>
                </a:solidFill>
                <a:latin typeface="Arial"/>
                <a:cs typeface="Arial"/>
              </a:rPr>
              <a:t>i</a:t>
            </a:r>
            <a:r>
              <a:rPr lang="en-US" sz="1400" spc="-5" dirty="0">
                <a:solidFill>
                  <a:srgbClr val="091D5D"/>
                </a:solidFill>
                <a:latin typeface="Arial"/>
                <a:cs typeface="Arial"/>
              </a:rPr>
              <a:t>na</a:t>
            </a:r>
            <a:r>
              <a:rPr lang="en-US" sz="1400" spc="5" dirty="0">
                <a:solidFill>
                  <a:srgbClr val="091D5D"/>
                </a:solidFill>
                <a:latin typeface="Arial"/>
                <a:cs typeface="Arial"/>
              </a:rPr>
              <a:t>t</a:t>
            </a:r>
            <a:r>
              <a:rPr lang="en-US" sz="1400" spc="-5" dirty="0">
                <a:solidFill>
                  <a:srgbClr val="091D5D"/>
                </a:solidFill>
                <a:latin typeface="Arial"/>
                <a:cs typeface="Arial"/>
              </a:rPr>
              <a:t>o</a:t>
            </a:r>
            <a:r>
              <a:rPr lang="en-US" sz="1400" spc="-15" dirty="0">
                <a:solidFill>
                  <a:srgbClr val="091D5D"/>
                </a:solidFill>
                <a:latin typeface="Arial"/>
                <a:cs typeface="Arial"/>
              </a:rPr>
              <a:t>r</a:t>
            </a:r>
            <a:r>
              <a:rPr lang="en-US" sz="1400" spc="5" dirty="0">
                <a:solidFill>
                  <a:srgbClr val="091D5D"/>
                </a:solidFill>
                <a:latin typeface="Arial"/>
                <a:cs typeface="Arial"/>
              </a:rPr>
              <a:t>s</a:t>
            </a:r>
            <a:r>
              <a:rPr lang="en-US" sz="1400" dirty="0">
                <a:solidFill>
                  <a:srgbClr val="091D5D"/>
                </a:solidFill>
                <a:latin typeface="Arial"/>
                <a:cs typeface="Arial"/>
              </a:rPr>
              <a:t>,</a:t>
            </a:r>
            <a:r>
              <a:rPr lang="en-US" sz="1400" spc="-50" dirty="0">
                <a:solidFill>
                  <a:srgbClr val="091D5D"/>
                </a:solidFill>
                <a:latin typeface="Arial"/>
                <a:cs typeface="Arial"/>
              </a:rPr>
              <a:t> </a:t>
            </a:r>
            <a:r>
              <a:rPr lang="en-US" sz="1400" spc="-5" dirty="0">
                <a:solidFill>
                  <a:srgbClr val="091D5D"/>
                </a:solidFill>
                <a:latin typeface="Arial"/>
                <a:cs typeface="Arial"/>
              </a:rPr>
              <a:t>Se</a:t>
            </a:r>
            <a:r>
              <a:rPr lang="en-US" sz="1400" dirty="0">
                <a:solidFill>
                  <a:srgbClr val="091D5D"/>
                </a:solidFill>
                <a:latin typeface="Arial"/>
                <a:cs typeface="Arial"/>
              </a:rPr>
              <a:t>r</a:t>
            </a:r>
            <a:r>
              <a:rPr lang="en-US" sz="1400" spc="-20" dirty="0">
                <a:solidFill>
                  <a:srgbClr val="091D5D"/>
                </a:solidFill>
                <a:latin typeface="Arial"/>
                <a:cs typeface="Arial"/>
              </a:rPr>
              <a:t>v</a:t>
            </a:r>
            <a:r>
              <a:rPr lang="en-US" sz="1400" dirty="0">
                <a:solidFill>
                  <a:srgbClr val="091D5D"/>
                </a:solidFill>
                <a:latin typeface="Arial"/>
                <a:cs typeface="Arial"/>
              </a:rPr>
              <a:t>i</a:t>
            </a:r>
            <a:r>
              <a:rPr lang="en-US" sz="1400" spc="5" dirty="0">
                <a:solidFill>
                  <a:srgbClr val="091D5D"/>
                </a:solidFill>
                <a:latin typeface="Arial"/>
                <a:cs typeface="Arial"/>
              </a:rPr>
              <a:t>c</a:t>
            </a:r>
            <a:r>
              <a:rPr lang="en-US" sz="1400" dirty="0">
                <a:solidFill>
                  <a:srgbClr val="091D5D"/>
                </a:solidFill>
                <a:latin typeface="Arial"/>
                <a:cs typeface="Arial"/>
              </a:rPr>
              <a:t>e</a:t>
            </a:r>
            <a:r>
              <a:rPr lang="en-US" sz="1400" spc="-10" dirty="0">
                <a:solidFill>
                  <a:srgbClr val="091D5D"/>
                </a:solidFill>
                <a:latin typeface="Arial"/>
                <a:cs typeface="Arial"/>
              </a:rPr>
              <a:t> C</a:t>
            </a:r>
            <a:r>
              <a:rPr lang="en-US" sz="1400" spc="-5" dirty="0">
                <a:solidFill>
                  <a:srgbClr val="091D5D"/>
                </a:solidFill>
                <a:latin typeface="Arial"/>
                <a:cs typeface="Arial"/>
              </a:rPr>
              <a:t>oo</a:t>
            </a:r>
            <a:r>
              <a:rPr lang="en-US" sz="1400" dirty="0">
                <a:solidFill>
                  <a:srgbClr val="091D5D"/>
                </a:solidFill>
                <a:latin typeface="Arial"/>
                <a:cs typeface="Arial"/>
              </a:rPr>
              <a:t>r</a:t>
            </a:r>
            <a:r>
              <a:rPr lang="en-US" sz="1400" spc="-5" dirty="0">
                <a:solidFill>
                  <a:srgbClr val="091D5D"/>
                </a:solidFill>
                <a:latin typeface="Arial"/>
                <a:cs typeface="Arial"/>
              </a:rPr>
              <a:t>d</a:t>
            </a:r>
            <a:r>
              <a:rPr lang="en-US" sz="1400" dirty="0">
                <a:solidFill>
                  <a:srgbClr val="091D5D"/>
                </a:solidFill>
                <a:latin typeface="Arial"/>
                <a:cs typeface="Arial"/>
              </a:rPr>
              <a:t>i</a:t>
            </a:r>
            <a:r>
              <a:rPr lang="en-US" sz="1400" spc="-5" dirty="0">
                <a:solidFill>
                  <a:srgbClr val="091D5D"/>
                </a:solidFill>
                <a:latin typeface="Arial"/>
                <a:cs typeface="Arial"/>
              </a:rPr>
              <a:t>na</a:t>
            </a:r>
            <a:r>
              <a:rPr lang="en-US" sz="1400" spc="5" dirty="0">
                <a:solidFill>
                  <a:srgbClr val="091D5D"/>
                </a:solidFill>
                <a:latin typeface="Arial"/>
                <a:cs typeface="Arial"/>
              </a:rPr>
              <a:t>t</a:t>
            </a:r>
            <a:r>
              <a:rPr lang="en-US" sz="1400" spc="-5" dirty="0">
                <a:solidFill>
                  <a:srgbClr val="091D5D"/>
                </a:solidFill>
                <a:latin typeface="Arial"/>
                <a:cs typeface="Arial"/>
              </a:rPr>
              <a:t>o</a:t>
            </a:r>
            <a:r>
              <a:rPr lang="en-US" sz="1400" dirty="0">
                <a:solidFill>
                  <a:srgbClr val="091D5D"/>
                </a:solidFill>
                <a:latin typeface="Arial"/>
                <a:cs typeface="Arial"/>
              </a:rPr>
              <a:t>r</a:t>
            </a:r>
            <a:r>
              <a:rPr lang="en-US" sz="1400" spc="-45" dirty="0">
                <a:solidFill>
                  <a:srgbClr val="091D5D"/>
                </a:solidFill>
                <a:latin typeface="Arial"/>
                <a:cs typeface="Arial"/>
              </a:rPr>
              <a:t> </a:t>
            </a:r>
            <a:r>
              <a:rPr lang="en-US" sz="1400" spc="-5" dirty="0">
                <a:solidFill>
                  <a:srgbClr val="091D5D"/>
                </a:solidFill>
                <a:latin typeface="Arial"/>
                <a:cs typeface="Arial"/>
              </a:rPr>
              <a:t>Supe</a:t>
            </a:r>
            <a:r>
              <a:rPr lang="en-US" sz="1400" dirty="0">
                <a:solidFill>
                  <a:srgbClr val="091D5D"/>
                </a:solidFill>
                <a:latin typeface="Arial"/>
                <a:cs typeface="Arial"/>
              </a:rPr>
              <a:t>r</a:t>
            </a:r>
            <a:r>
              <a:rPr lang="en-US" sz="1400" spc="-20" dirty="0">
                <a:solidFill>
                  <a:srgbClr val="091D5D"/>
                </a:solidFill>
                <a:latin typeface="Arial"/>
                <a:cs typeface="Arial"/>
              </a:rPr>
              <a:t>v</a:t>
            </a:r>
            <a:r>
              <a:rPr lang="en-US" sz="1400" dirty="0">
                <a:solidFill>
                  <a:srgbClr val="091D5D"/>
                </a:solidFill>
                <a:latin typeface="Arial"/>
                <a:cs typeface="Arial"/>
              </a:rPr>
              <a:t>i</a:t>
            </a:r>
            <a:r>
              <a:rPr lang="en-US" sz="1400" spc="5" dirty="0">
                <a:solidFill>
                  <a:srgbClr val="091D5D"/>
                </a:solidFill>
                <a:latin typeface="Arial"/>
                <a:cs typeface="Arial"/>
              </a:rPr>
              <a:t>s</a:t>
            </a:r>
            <a:r>
              <a:rPr lang="en-US" sz="1400" spc="-5" dirty="0">
                <a:solidFill>
                  <a:srgbClr val="091D5D"/>
                </a:solidFill>
                <a:latin typeface="Arial"/>
                <a:cs typeface="Arial"/>
              </a:rPr>
              <a:t>o</a:t>
            </a:r>
            <a:r>
              <a:rPr lang="en-US" sz="1400" dirty="0">
                <a:solidFill>
                  <a:srgbClr val="091D5D"/>
                </a:solidFill>
                <a:latin typeface="Arial"/>
                <a:cs typeface="Arial"/>
              </a:rPr>
              <a:t>r</a:t>
            </a:r>
            <a:r>
              <a:rPr lang="en-US" sz="1400" spc="5" dirty="0">
                <a:solidFill>
                  <a:srgbClr val="091D5D"/>
                </a:solidFill>
                <a:latin typeface="Arial"/>
                <a:cs typeface="Arial"/>
              </a:rPr>
              <a:t>s</a:t>
            </a:r>
            <a:r>
              <a:rPr lang="en-US" sz="1400" dirty="0">
                <a:solidFill>
                  <a:srgbClr val="091D5D"/>
                </a:solidFill>
                <a:latin typeface="Arial"/>
                <a:cs typeface="Arial"/>
              </a:rPr>
              <a:t>,</a:t>
            </a:r>
            <a:r>
              <a:rPr lang="en-US" sz="1400" spc="-40" dirty="0">
                <a:solidFill>
                  <a:srgbClr val="091D5D"/>
                </a:solidFill>
                <a:latin typeface="Arial"/>
                <a:cs typeface="Arial"/>
              </a:rPr>
              <a:t> </a:t>
            </a:r>
            <a:r>
              <a:rPr lang="en-US" sz="1400" spc="-5" dirty="0">
                <a:solidFill>
                  <a:srgbClr val="091D5D"/>
                </a:solidFill>
                <a:latin typeface="Arial"/>
                <a:cs typeface="Arial"/>
              </a:rPr>
              <a:t>an</a:t>
            </a:r>
            <a:r>
              <a:rPr lang="en-US" sz="1400" dirty="0">
                <a:solidFill>
                  <a:srgbClr val="091D5D"/>
                </a:solidFill>
                <a:latin typeface="Arial"/>
                <a:cs typeface="Arial"/>
              </a:rPr>
              <a:t>d</a:t>
            </a:r>
            <a:r>
              <a:rPr lang="en-US" sz="1400" spc="-20" dirty="0">
                <a:solidFill>
                  <a:srgbClr val="091D5D"/>
                </a:solidFill>
                <a:latin typeface="Arial"/>
                <a:cs typeface="Arial"/>
              </a:rPr>
              <a:t> </a:t>
            </a:r>
            <a:r>
              <a:rPr lang="en-US" sz="1400" spc="-5" dirty="0">
                <a:solidFill>
                  <a:srgbClr val="091D5D"/>
                </a:solidFill>
                <a:latin typeface="Arial"/>
                <a:cs typeface="Arial"/>
              </a:rPr>
              <a:t>A</a:t>
            </a:r>
            <a:r>
              <a:rPr lang="en-US" sz="1400" dirty="0">
                <a:solidFill>
                  <a:srgbClr val="091D5D"/>
                </a:solidFill>
                <a:latin typeface="Arial"/>
                <a:cs typeface="Arial"/>
              </a:rPr>
              <a:t>r</a:t>
            </a:r>
            <a:r>
              <a:rPr lang="en-US" sz="1400" spc="-5" dirty="0">
                <a:solidFill>
                  <a:srgbClr val="091D5D"/>
                </a:solidFill>
                <a:latin typeface="Arial"/>
                <a:cs typeface="Arial"/>
              </a:rPr>
              <a:t>ea Office </a:t>
            </a:r>
            <a:r>
              <a:rPr lang="en-US" sz="1400" spc="-10" dirty="0">
                <a:solidFill>
                  <a:srgbClr val="091D5D"/>
                </a:solidFill>
                <a:latin typeface="Arial"/>
                <a:cs typeface="Arial"/>
              </a:rPr>
              <a:t>D</a:t>
            </a:r>
            <a:r>
              <a:rPr lang="en-US" sz="1400" dirty="0">
                <a:solidFill>
                  <a:srgbClr val="091D5D"/>
                </a:solidFill>
                <a:latin typeface="Arial"/>
                <a:cs typeface="Arial"/>
              </a:rPr>
              <a:t>ir</a:t>
            </a:r>
            <a:r>
              <a:rPr lang="en-US" sz="1400" spc="-5" dirty="0">
                <a:solidFill>
                  <a:srgbClr val="091D5D"/>
                </a:solidFill>
                <a:latin typeface="Arial"/>
                <a:cs typeface="Arial"/>
              </a:rPr>
              <a:t>e</a:t>
            </a:r>
            <a:r>
              <a:rPr lang="en-US" sz="1400" spc="5" dirty="0">
                <a:solidFill>
                  <a:srgbClr val="091D5D"/>
                </a:solidFill>
                <a:latin typeface="Arial"/>
                <a:cs typeface="Arial"/>
              </a:rPr>
              <a:t>ct</a:t>
            </a:r>
            <a:r>
              <a:rPr lang="en-US" sz="1400" spc="-5" dirty="0">
                <a:solidFill>
                  <a:srgbClr val="091D5D"/>
                </a:solidFill>
                <a:latin typeface="Arial"/>
                <a:cs typeface="Arial"/>
              </a:rPr>
              <a:t>o</a:t>
            </a:r>
            <a:r>
              <a:rPr lang="en-US" sz="1400" dirty="0">
                <a:solidFill>
                  <a:srgbClr val="091D5D"/>
                </a:solidFill>
                <a:latin typeface="Arial"/>
                <a:cs typeface="Arial"/>
              </a:rPr>
              <a:t>rs</a:t>
            </a:r>
            <a:r>
              <a:rPr lang="en-US" sz="1400" spc="-40" dirty="0">
                <a:solidFill>
                  <a:srgbClr val="091D5D"/>
                </a:solidFill>
                <a:latin typeface="Arial"/>
                <a:cs typeface="Arial"/>
              </a:rPr>
              <a:t> will continue to receive an Alert </a:t>
            </a:r>
            <a:r>
              <a:rPr lang="en-US" sz="1400" spc="-20" dirty="0" smtClean="0">
                <a:solidFill>
                  <a:srgbClr val="091D5D"/>
                </a:solidFill>
                <a:latin typeface="Arial"/>
                <a:cs typeface="Arial"/>
              </a:rPr>
              <a:t>if </a:t>
            </a:r>
            <a:r>
              <a:rPr lang="en-US" sz="1400" spc="-5" dirty="0" smtClean="0">
                <a:solidFill>
                  <a:srgbClr val="091D5D"/>
                </a:solidFill>
                <a:latin typeface="Arial"/>
                <a:cs typeface="Arial"/>
              </a:rPr>
              <a:t>a</a:t>
            </a:r>
            <a:r>
              <a:rPr lang="en-US" sz="1400" dirty="0">
                <a:solidFill>
                  <a:srgbClr val="091D5D"/>
                </a:solidFill>
                <a:latin typeface="Arial"/>
                <a:cs typeface="Arial"/>
              </a:rPr>
              <a:t> </a:t>
            </a:r>
            <a:r>
              <a:rPr lang="en-US" sz="1400" spc="-5" dirty="0" smtClean="0">
                <a:solidFill>
                  <a:srgbClr val="091D5D"/>
                </a:solidFill>
                <a:latin typeface="Arial"/>
                <a:cs typeface="Arial"/>
              </a:rPr>
              <a:t>p</a:t>
            </a:r>
            <a:r>
              <a:rPr lang="en-US" sz="1400" dirty="0" smtClean="0">
                <a:solidFill>
                  <a:srgbClr val="091D5D"/>
                </a:solidFill>
                <a:latin typeface="Arial"/>
                <a:cs typeface="Arial"/>
              </a:rPr>
              <a:t>l</a:t>
            </a:r>
            <a:r>
              <a:rPr lang="en-US" sz="1400" spc="-5" dirty="0" smtClean="0">
                <a:solidFill>
                  <a:srgbClr val="091D5D"/>
                </a:solidFill>
                <a:latin typeface="Arial"/>
                <a:cs typeface="Arial"/>
              </a:rPr>
              <a:t>a</a:t>
            </a:r>
            <a:r>
              <a:rPr lang="en-US" sz="1400" dirty="0" smtClean="0">
                <a:solidFill>
                  <a:srgbClr val="091D5D"/>
                </a:solidFill>
                <a:latin typeface="Arial"/>
                <a:cs typeface="Arial"/>
              </a:rPr>
              <a:t>n</a:t>
            </a:r>
            <a:r>
              <a:rPr lang="en-US" sz="1400" spc="-20" dirty="0" smtClean="0">
                <a:solidFill>
                  <a:srgbClr val="091D5D"/>
                </a:solidFill>
                <a:latin typeface="Arial"/>
                <a:cs typeface="Arial"/>
              </a:rPr>
              <a:t> that </a:t>
            </a:r>
            <a:r>
              <a:rPr lang="en-US" sz="1400" spc="-5" dirty="0" smtClean="0">
                <a:solidFill>
                  <a:srgbClr val="091D5D"/>
                </a:solidFill>
                <a:latin typeface="Arial"/>
                <a:cs typeface="Arial"/>
              </a:rPr>
              <a:t>ha</a:t>
            </a:r>
            <a:r>
              <a:rPr lang="en-US" sz="1400" dirty="0" smtClean="0">
                <a:solidFill>
                  <a:srgbClr val="091D5D"/>
                </a:solidFill>
                <a:latin typeface="Arial"/>
                <a:cs typeface="Arial"/>
              </a:rPr>
              <a:t>d </a:t>
            </a:r>
            <a:r>
              <a:rPr lang="en-US" sz="1400" spc="-15" dirty="0" smtClean="0">
                <a:solidFill>
                  <a:srgbClr val="091D5D"/>
                </a:solidFill>
                <a:latin typeface="Arial"/>
                <a:cs typeface="Arial"/>
              </a:rPr>
              <a:t>been unlocked has not been </a:t>
            </a:r>
            <a:r>
              <a:rPr lang="en-US" sz="1400" spc="-10" dirty="0" smtClean="0">
                <a:solidFill>
                  <a:srgbClr val="091D5D"/>
                </a:solidFill>
                <a:latin typeface="Arial"/>
                <a:cs typeface="Arial"/>
              </a:rPr>
              <a:t>m</a:t>
            </a:r>
            <a:r>
              <a:rPr lang="en-US" sz="1400" spc="-5" dirty="0" smtClean="0">
                <a:solidFill>
                  <a:srgbClr val="091D5D"/>
                </a:solidFill>
                <a:latin typeface="Arial"/>
                <a:cs typeface="Arial"/>
              </a:rPr>
              <a:t>anua</a:t>
            </a:r>
            <a:r>
              <a:rPr lang="en-US" sz="1400" dirty="0" smtClean="0">
                <a:solidFill>
                  <a:srgbClr val="091D5D"/>
                </a:solidFill>
                <a:latin typeface="Arial"/>
                <a:cs typeface="Arial"/>
              </a:rPr>
              <a:t>lly</a:t>
            </a:r>
            <a:r>
              <a:rPr lang="en-US" sz="1400" spc="-25" dirty="0" smtClean="0">
                <a:solidFill>
                  <a:srgbClr val="091D5D"/>
                </a:solidFill>
                <a:latin typeface="Arial"/>
                <a:cs typeface="Arial"/>
              </a:rPr>
              <a:t> </a:t>
            </a:r>
            <a:r>
              <a:rPr lang="en-US" sz="1400" dirty="0">
                <a:solidFill>
                  <a:srgbClr val="091D5D"/>
                </a:solidFill>
                <a:latin typeface="Arial"/>
                <a:cs typeface="Arial"/>
              </a:rPr>
              <a:t>r</a:t>
            </a:r>
            <a:r>
              <a:rPr lang="en-US" sz="1400" spc="-5" dirty="0">
                <a:solidFill>
                  <a:srgbClr val="091D5D"/>
                </a:solidFill>
                <a:latin typeface="Arial"/>
                <a:cs typeface="Arial"/>
              </a:rPr>
              <a:t>e</a:t>
            </a:r>
            <a:r>
              <a:rPr lang="en-US" sz="1400" dirty="0">
                <a:solidFill>
                  <a:srgbClr val="091D5D"/>
                </a:solidFill>
                <a:latin typeface="Arial"/>
                <a:cs typeface="Arial"/>
              </a:rPr>
              <a:t>l</a:t>
            </a:r>
            <a:r>
              <a:rPr lang="en-US" sz="1400" spc="-5" dirty="0">
                <a:solidFill>
                  <a:srgbClr val="091D5D"/>
                </a:solidFill>
                <a:latin typeface="Arial"/>
                <a:cs typeface="Arial"/>
              </a:rPr>
              <a:t>o</a:t>
            </a:r>
            <a:r>
              <a:rPr lang="en-US" sz="1400" spc="5" dirty="0">
                <a:solidFill>
                  <a:srgbClr val="091D5D"/>
                </a:solidFill>
                <a:latin typeface="Arial"/>
                <a:cs typeface="Arial"/>
              </a:rPr>
              <a:t>ck</a:t>
            </a:r>
            <a:r>
              <a:rPr lang="en-US" sz="1400" spc="-5" dirty="0">
                <a:solidFill>
                  <a:srgbClr val="091D5D"/>
                </a:solidFill>
                <a:latin typeface="Arial"/>
                <a:cs typeface="Arial"/>
              </a:rPr>
              <a:t>e</a:t>
            </a:r>
            <a:r>
              <a:rPr lang="en-US" sz="1400" dirty="0">
                <a:solidFill>
                  <a:srgbClr val="091D5D"/>
                </a:solidFill>
                <a:latin typeface="Arial"/>
                <a:cs typeface="Arial"/>
              </a:rPr>
              <a:t>d</a:t>
            </a:r>
            <a:r>
              <a:rPr lang="en-US" sz="1400" spc="-45" dirty="0">
                <a:solidFill>
                  <a:srgbClr val="091D5D"/>
                </a:solidFill>
                <a:latin typeface="Arial"/>
                <a:cs typeface="Arial"/>
              </a:rPr>
              <a:t> </a:t>
            </a:r>
            <a:r>
              <a:rPr lang="en-US" sz="1400" spc="-20" dirty="0">
                <a:solidFill>
                  <a:srgbClr val="091D5D"/>
                </a:solidFill>
                <a:latin typeface="Arial"/>
                <a:cs typeface="Arial"/>
              </a:rPr>
              <a:t>w</a:t>
            </a:r>
            <a:r>
              <a:rPr lang="en-US" sz="1400" dirty="0">
                <a:solidFill>
                  <a:srgbClr val="091D5D"/>
                </a:solidFill>
                <a:latin typeface="Arial"/>
                <a:cs typeface="Arial"/>
              </a:rPr>
              <a:t>i</a:t>
            </a:r>
            <a:r>
              <a:rPr lang="en-US" sz="1400" spc="5" dirty="0">
                <a:solidFill>
                  <a:srgbClr val="091D5D"/>
                </a:solidFill>
                <a:latin typeface="Arial"/>
                <a:cs typeface="Arial"/>
              </a:rPr>
              <a:t>t</a:t>
            </a:r>
            <a:r>
              <a:rPr lang="en-US" sz="1400" spc="-5" dirty="0">
                <a:solidFill>
                  <a:srgbClr val="091D5D"/>
                </a:solidFill>
                <a:latin typeface="Arial"/>
                <a:cs typeface="Arial"/>
              </a:rPr>
              <a:t>h</a:t>
            </a:r>
            <a:r>
              <a:rPr lang="en-US" sz="1400" dirty="0">
                <a:solidFill>
                  <a:srgbClr val="091D5D"/>
                </a:solidFill>
                <a:latin typeface="Arial"/>
                <a:cs typeface="Arial"/>
              </a:rPr>
              <a:t>in</a:t>
            </a:r>
            <a:r>
              <a:rPr lang="en-US" sz="1400" spc="-5" dirty="0">
                <a:solidFill>
                  <a:srgbClr val="091D5D"/>
                </a:solidFill>
                <a:latin typeface="Arial"/>
                <a:cs typeface="Arial"/>
              </a:rPr>
              <a:t> </a:t>
            </a:r>
            <a:r>
              <a:rPr lang="en-US" sz="1400" b="1" spc="-5" dirty="0">
                <a:solidFill>
                  <a:srgbClr val="091D5D"/>
                </a:solidFill>
                <a:latin typeface="Arial"/>
                <a:cs typeface="Arial"/>
              </a:rPr>
              <a:t>3</a:t>
            </a:r>
            <a:r>
              <a:rPr lang="en-US" sz="1400" b="1" dirty="0">
                <a:solidFill>
                  <a:srgbClr val="091D5D"/>
                </a:solidFill>
                <a:latin typeface="Arial"/>
                <a:cs typeface="Arial"/>
              </a:rPr>
              <a:t>0</a:t>
            </a:r>
            <a:r>
              <a:rPr lang="en-US" sz="1400" b="1" spc="-10" dirty="0">
                <a:solidFill>
                  <a:srgbClr val="091D5D"/>
                </a:solidFill>
                <a:latin typeface="Arial"/>
                <a:cs typeface="Arial"/>
              </a:rPr>
              <a:t> d</a:t>
            </a:r>
            <a:r>
              <a:rPr lang="en-US" sz="1400" b="1" spc="-5" dirty="0">
                <a:solidFill>
                  <a:srgbClr val="091D5D"/>
                </a:solidFill>
                <a:latin typeface="Arial"/>
                <a:cs typeface="Arial"/>
              </a:rPr>
              <a:t>a</a:t>
            </a:r>
            <a:r>
              <a:rPr lang="en-US" sz="1400" b="1" spc="-50" dirty="0">
                <a:solidFill>
                  <a:srgbClr val="091D5D"/>
                </a:solidFill>
                <a:latin typeface="Arial"/>
                <a:cs typeface="Arial"/>
              </a:rPr>
              <a:t>y</a:t>
            </a:r>
            <a:r>
              <a:rPr lang="en-US" sz="1400" b="1" dirty="0">
                <a:solidFill>
                  <a:srgbClr val="091D5D"/>
                </a:solidFill>
                <a:latin typeface="Arial"/>
                <a:cs typeface="Arial"/>
              </a:rPr>
              <a:t>s</a:t>
            </a:r>
            <a:r>
              <a:rPr lang="en-US" sz="1400" b="1" spc="15" dirty="0">
                <a:solidFill>
                  <a:srgbClr val="091D5D"/>
                </a:solidFill>
                <a:latin typeface="Arial"/>
                <a:cs typeface="Arial"/>
              </a:rPr>
              <a:t> </a:t>
            </a:r>
            <a:r>
              <a:rPr lang="en-US" sz="1400" spc="-5" dirty="0">
                <a:solidFill>
                  <a:srgbClr val="091D5D"/>
                </a:solidFill>
                <a:latin typeface="Arial"/>
                <a:cs typeface="Arial"/>
              </a:rPr>
              <a:t>o</a:t>
            </a:r>
            <a:r>
              <a:rPr lang="en-US" sz="1400" dirty="0">
                <a:solidFill>
                  <a:srgbClr val="091D5D"/>
                </a:solidFill>
                <a:latin typeface="Arial"/>
                <a:cs typeface="Arial"/>
              </a:rPr>
              <a:t>f </a:t>
            </a:r>
            <a:r>
              <a:rPr lang="en-US" sz="1400" spc="-5" dirty="0">
                <a:solidFill>
                  <a:srgbClr val="091D5D"/>
                </a:solidFill>
                <a:latin typeface="Arial"/>
                <a:cs typeface="Arial"/>
              </a:rPr>
              <a:t>un</a:t>
            </a:r>
            <a:r>
              <a:rPr lang="en-US" sz="1400" dirty="0">
                <a:solidFill>
                  <a:srgbClr val="091D5D"/>
                </a:solidFill>
                <a:latin typeface="Arial"/>
                <a:cs typeface="Arial"/>
              </a:rPr>
              <a:t>l</a:t>
            </a:r>
            <a:r>
              <a:rPr lang="en-US" sz="1400" spc="-5" dirty="0">
                <a:solidFill>
                  <a:srgbClr val="091D5D"/>
                </a:solidFill>
                <a:latin typeface="Arial"/>
                <a:cs typeface="Arial"/>
              </a:rPr>
              <a:t>o</a:t>
            </a:r>
            <a:r>
              <a:rPr lang="en-US" sz="1400" spc="5" dirty="0">
                <a:solidFill>
                  <a:srgbClr val="091D5D"/>
                </a:solidFill>
                <a:latin typeface="Arial"/>
                <a:cs typeface="Arial"/>
              </a:rPr>
              <a:t>ck</a:t>
            </a:r>
            <a:r>
              <a:rPr lang="en-US" sz="1400" dirty="0">
                <a:solidFill>
                  <a:srgbClr val="091D5D"/>
                </a:solidFill>
                <a:latin typeface="Arial"/>
                <a:cs typeface="Arial"/>
              </a:rPr>
              <a:t>i</a:t>
            </a:r>
            <a:r>
              <a:rPr lang="en-US" sz="1400" spc="-5" dirty="0">
                <a:solidFill>
                  <a:srgbClr val="091D5D"/>
                </a:solidFill>
                <a:latin typeface="Arial"/>
                <a:cs typeface="Arial"/>
              </a:rPr>
              <a:t>n</a:t>
            </a:r>
            <a:r>
              <a:rPr lang="en-US" sz="1400" dirty="0">
                <a:solidFill>
                  <a:srgbClr val="091D5D"/>
                </a:solidFill>
                <a:latin typeface="Arial"/>
                <a:cs typeface="Arial"/>
              </a:rPr>
              <a:t>g </a:t>
            </a:r>
            <a:r>
              <a:rPr lang="en-US" sz="1400" spc="5" dirty="0">
                <a:solidFill>
                  <a:srgbClr val="091D5D"/>
                </a:solidFill>
                <a:latin typeface="Arial"/>
                <a:cs typeface="Arial"/>
              </a:rPr>
              <a:t>t</a:t>
            </a:r>
            <a:r>
              <a:rPr lang="en-US" sz="1400" spc="-5" dirty="0">
                <a:solidFill>
                  <a:srgbClr val="091D5D"/>
                </a:solidFill>
                <a:latin typeface="Arial"/>
                <a:cs typeface="Arial"/>
              </a:rPr>
              <a:t>h</a:t>
            </a:r>
            <a:r>
              <a:rPr lang="en-US" sz="1400" dirty="0">
                <a:solidFill>
                  <a:srgbClr val="091D5D"/>
                </a:solidFill>
                <a:latin typeface="Arial"/>
                <a:cs typeface="Arial"/>
              </a:rPr>
              <a:t>e</a:t>
            </a:r>
            <a:r>
              <a:rPr lang="en-US" sz="1400" spc="-20" dirty="0">
                <a:solidFill>
                  <a:srgbClr val="091D5D"/>
                </a:solidFill>
                <a:latin typeface="Arial"/>
                <a:cs typeface="Arial"/>
              </a:rPr>
              <a:t> </a:t>
            </a:r>
            <a:r>
              <a:rPr lang="en-US" sz="1400" spc="-5" dirty="0">
                <a:solidFill>
                  <a:srgbClr val="091D5D"/>
                </a:solidFill>
                <a:latin typeface="Arial"/>
                <a:cs typeface="Arial"/>
              </a:rPr>
              <a:t>p</a:t>
            </a:r>
            <a:r>
              <a:rPr lang="en-US" sz="1400" dirty="0">
                <a:solidFill>
                  <a:srgbClr val="091D5D"/>
                </a:solidFill>
                <a:latin typeface="Arial"/>
                <a:cs typeface="Arial"/>
              </a:rPr>
              <a:t>l</a:t>
            </a:r>
            <a:r>
              <a:rPr lang="en-US" sz="1400" spc="-5" dirty="0">
                <a:solidFill>
                  <a:srgbClr val="091D5D"/>
                </a:solidFill>
                <a:latin typeface="Arial"/>
                <a:cs typeface="Arial"/>
              </a:rPr>
              <a:t>an</a:t>
            </a:r>
            <a:r>
              <a:rPr lang="en-US" sz="1400" dirty="0">
                <a:solidFill>
                  <a:srgbClr val="091D5D"/>
                </a:solidFill>
                <a:latin typeface="Arial"/>
                <a:cs typeface="Arial"/>
              </a:rPr>
              <a:t>. </a:t>
            </a:r>
          </a:p>
        </p:txBody>
      </p:sp>
    </p:spTree>
    <p:extLst>
      <p:ext uri="{BB962C8B-B14F-4D97-AF65-F5344CB8AC3E}">
        <p14:creationId xmlns:p14="http://schemas.microsoft.com/office/powerpoint/2010/main" val="186905486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8465"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146415"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Reviewing a Provider Initiated </a:t>
            </a:r>
            <a:r>
              <a:rPr lang="en-US" spc="-5" dirty="0" smtClean="0"/>
              <a:t>Modification</a:t>
            </a:r>
            <a:endParaRPr spc="-5" dirty="0"/>
          </a:p>
        </p:txBody>
      </p:sp>
      <p:sp>
        <p:nvSpPr>
          <p:cNvPr id="44" name="object 6"/>
          <p:cNvSpPr txBox="1"/>
          <p:nvPr/>
        </p:nvSpPr>
        <p:spPr>
          <a:xfrm>
            <a:off x="535940" y="2057400"/>
            <a:ext cx="7947659" cy="2000548"/>
          </a:xfrm>
          <a:prstGeom prst="rect">
            <a:avLst/>
          </a:prstGeom>
        </p:spPr>
        <p:txBody>
          <a:bodyPr vert="horz" wrap="square" lIns="0" tIns="0" rIns="0" bIns="0" rtlCol="0">
            <a:spAutoFit/>
          </a:bodyPr>
          <a:lstStyle/>
          <a:p>
            <a:pPr marL="12700">
              <a:lnSpc>
                <a:spcPct val="100000"/>
              </a:lnSpc>
            </a:pPr>
            <a:r>
              <a:rPr lang="en-US" sz="1400" b="1" spc="-5" dirty="0">
                <a:solidFill>
                  <a:srgbClr val="091D5D"/>
                </a:solidFill>
                <a:latin typeface="Arial"/>
                <a:cs typeface="Arial"/>
              </a:rPr>
              <a:t>Step </a:t>
            </a:r>
            <a:r>
              <a:rPr lang="en-US" sz="1400" b="1" spc="-5" dirty="0" smtClean="0">
                <a:solidFill>
                  <a:srgbClr val="091D5D"/>
                </a:solidFill>
                <a:latin typeface="Arial"/>
                <a:cs typeface="Arial"/>
              </a:rPr>
              <a:t>5: AOD Review </a:t>
            </a:r>
            <a:r>
              <a:rPr lang="en-US" sz="1400" b="1" spc="-5" dirty="0">
                <a:solidFill>
                  <a:srgbClr val="091D5D"/>
                </a:solidFill>
                <a:latin typeface="Arial"/>
                <a:cs typeface="Arial"/>
              </a:rPr>
              <a:t>and Approve</a:t>
            </a:r>
          </a:p>
          <a:p>
            <a:pPr>
              <a:lnSpc>
                <a:spcPct val="100000"/>
              </a:lnSpc>
            </a:pPr>
            <a:endParaRPr lang="en-US" sz="1200" dirty="0">
              <a:solidFill>
                <a:srgbClr val="091D5D"/>
              </a:solidFill>
              <a:latin typeface="Arial"/>
              <a:cs typeface="Arial"/>
            </a:endParaRPr>
          </a:p>
          <a:p>
            <a:r>
              <a:rPr lang="en-US" sz="1400" dirty="0">
                <a:solidFill>
                  <a:srgbClr val="091D5D"/>
                </a:solidFill>
                <a:latin typeface="Arial"/>
                <a:cs typeface="Arial"/>
              </a:rPr>
              <a:t>Option 2: Approve</a:t>
            </a:r>
          </a:p>
          <a:p>
            <a:endParaRPr lang="en-US" sz="800" i="1" dirty="0">
              <a:solidFill>
                <a:srgbClr val="091D5D"/>
              </a:solidFill>
              <a:latin typeface="Arial"/>
              <a:cs typeface="Arial"/>
            </a:endParaRPr>
          </a:p>
          <a:p>
            <a:r>
              <a:rPr lang="en-US" sz="1400" dirty="0">
                <a:solidFill>
                  <a:srgbClr val="091D5D"/>
                </a:solidFill>
                <a:latin typeface="Arial"/>
                <a:cs typeface="Arial"/>
              </a:rPr>
              <a:t>If AOD selects “Approve,” </a:t>
            </a:r>
            <a:r>
              <a:rPr lang="en-US" sz="1400" dirty="0" smtClean="0">
                <a:solidFill>
                  <a:srgbClr val="091D5D"/>
                </a:solidFill>
                <a:latin typeface="Arial"/>
                <a:cs typeface="Arial"/>
              </a:rPr>
              <a:t>the </a:t>
            </a:r>
            <a:r>
              <a:rPr lang="en-US" sz="1400" dirty="0">
                <a:solidFill>
                  <a:srgbClr val="091D5D"/>
                </a:solidFill>
                <a:latin typeface="Arial"/>
                <a:cs typeface="Arial"/>
              </a:rPr>
              <a:t>system will redirect to the </a:t>
            </a:r>
            <a:r>
              <a:rPr lang="en-US" sz="1400" dirty="0" smtClean="0">
                <a:solidFill>
                  <a:srgbClr val="091D5D"/>
                </a:solidFill>
                <a:latin typeface="Arial"/>
                <a:cs typeface="Arial"/>
              </a:rPr>
              <a:t>Modifications Review Switchboard. </a:t>
            </a:r>
            <a:r>
              <a:rPr lang="en-US" sz="1400" dirty="0">
                <a:solidFill>
                  <a:srgbClr val="091D5D"/>
                </a:solidFill>
                <a:latin typeface="Arial"/>
                <a:cs typeface="Arial"/>
              </a:rPr>
              <a:t>The status of the </a:t>
            </a:r>
            <a:r>
              <a:rPr lang="en-US" sz="1400" dirty="0" smtClean="0">
                <a:solidFill>
                  <a:srgbClr val="091D5D"/>
                </a:solidFill>
                <a:latin typeface="Arial"/>
                <a:cs typeface="Arial"/>
              </a:rPr>
              <a:t>Modification </a:t>
            </a:r>
            <a:r>
              <a:rPr lang="en-US" sz="1400" dirty="0">
                <a:solidFill>
                  <a:srgbClr val="091D5D"/>
                </a:solidFill>
                <a:latin typeface="Arial"/>
                <a:cs typeface="Arial"/>
              </a:rPr>
              <a:t>will read “Approved by </a:t>
            </a:r>
            <a:r>
              <a:rPr lang="en-US" sz="1400" dirty="0" smtClean="0">
                <a:solidFill>
                  <a:srgbClr val="091D5D"/>
                </a:solidFill>
                <a:latin typeface="Arial"/>
                <a:cs typeface="Arial"/>
              </a:rPr>
              <a:t>AOD.”</a:t>
            </a:r>
          </a:p>
          <a:p>
            <a:endParaRPr lang="en-US" sz="1400" dirty="0">
              <a:solidFill>
                <a:srgbClr val="091D5D"/>
              </a:solidFill>
              <a:latin typeface="Arial"/>
              <a:cs typeface="Arial"/>
            </a:endParaRPr>
          </a:p>
          <a:p>
            <a:r>
              <a:rPr lang="en-US" sz="1400" dirty="0">
                <a:solidFill>
                  <a:srgbClr val="091D5D"/>
                </a:solidFill>
                <a:latin typeface="Arial"/>
                <a:cs typeface="Arial"/>
              </a:rPr>
              <a:t>In this scenario, the AOD approves the Modification.</a:t>
            </a:r>
          </a:p>
          <a:p>
            <a:endParaRPr lang="en-US" sz="1400" dirty="0">
              <a:solidFill>
                <a:srgbClr val="091D5D"/>
              </a:solidFill>
              <a:latin typeface="Arial"/>
              <a:cs typeface="Arial"/>
            </a:endParaRPr>
          </a:p>
          <a:p>
            <a:r>
              <a:rPr lang="en-US" sz="1200" dirty="0" smtClean="0">
                <a:solidFill>
                  <a:srgbClr val="091D5D"/>
                </a:solidFill>
                <a:latin typeface="Arial"/>
                <a:cs typeface="Arial"/>
              </a:rPr>
              <a:t>.</a:t>
            </a:r>
            <a:endParaRPr lang="en-US" sz="1200" dirty="0">
              <a:solidFill>
                <a:srgbClr val="091D5D"/>
              </a:solidFill>
              <a:latin typeface="Arial"/>
              <a:cs typeface="Arial"/>
            </a:endParaRPr>
          </a:p>
        </p:txBody>
      </p:sp>
      <p:sp>
        <p:nvSpPr>
          <p:cNvPr id="3" name="Slide Number Placeholder 2"/>
          <p:cNvSpPr>
            <a:spLocks noGrp="1"/>
          </p:cNvSpPr>
          <p:nvPr>
            <p:ph type="sldNum" sz="quarter" idx="4"/>
          </p:nvPr>
        </p:nvSpPr>
        <p:spPr/>
        <p:txBody>
          <a:bodyPr/>
          <a:lstStyle/>
          <a:p>
            <a:pPr algn="r"/>
            <a:fld id="{93CA38EC-34E5-412A-90B1-E05B44BCB646}" type="slidenum">
              <a:rPr lang="en-US" smtClean="0"/>
              <a:pPr algn="r"/>
              <a:t>80</a:t>
            </a:fld>
            <a:endParaRPr lang="en-US" dirty="0"/>
          </a:p>
        </p:txBody>
      </p:sp>
      <p:grpSp>
        <p:nvGrpSpPr>
          <p:cNvPr id="57" name="Group 56"/>
          <p:cNvGrpSpPr/>
          <p:nvPr/>
        </p:nvGrpSpPr>
        <p:grpSpPr>
          <a:xfrm>
            <a:off x="1459934" y="1025525"/>
            <a:ext cx="6224132" cy="879475"/>
            <a:chOff x="1991094" y="1143000"/>
            <a:chExt cx="6224132" cy="879475"/>
          </a:xfrm>
        </p:grpSpPr>
        <p:grpSp>
          <p:nvGrpSpPr>
            <p:cNvPr id="58" name="Group 57"/>
            <p:cNvGrpSpPr/>
            <p:nvPr/>
          </p:nvGrpSpPr>
          <p:grpSpPr>
            <a:xfrm>
              <a:off x="1991094" y="1143000"/>
              <a:ext cx="912766" cy="879475"/>
              <a:chOff x="2971800" y="1143000"/>
              <a:chExt cx="990600" cy="879475"/>
            </a:xfrm>
            <a:noFill/>
          </p:grpSpPr>
          <p:sp>
            <p:nvSpPr>
              <p:cNvPr id="79"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0"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1</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SC</a:t>
                </a:r>
              </a:p>
              <a:p>
                <a:pPr algn="ctr">
                  <a:lnSpc>
                    <a:spcPct val="100000"/>
                  </a:lnSpc>
                </a:pPr>
                <a:r>
                  <a:rPr lang="en-US" sz="1000" spc="-15" dirty="0" smtClean="0">
                    <a:solidFill>
                      <a:srgbClr val="1F497D"/>
                    </a:solidFill>
                    <a:latin typeface="Arial"/>
                    <a:cs typeface="Arial"/>
                  </a:rPr>
                  <a:t>Receives Submission Alert</a:t>
                </a:r>
              </a:p>
            </p:txBody>
          </p:sp>
        </p:grpSp>
        <p:grpSp>
          <p:nvGrpSpPr>
            <p:cNvPr id="59" name="Group 58"/>
            <p:cNvGrpSpPr/>
            <p:nvPr/>
          </p:nvGrpSpPr>
          <p:grpSpPr>
            <a:xfrm>
              <a:off x="3060435" y="1143000"/>
              <a:ext cx="905745" cy="879475"/>
              <a:chOff x="4075176" y="1143000"/>
              <a:chExt cx="982980" cy="879475"/>
            </a:xfrm>
            <a:noFill/>
          </p:grpSpPr>
          <p:sp>
            <p:nvSpPr>
              <p:cNvPr id="77"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8" name="object 19"/>
              <p:cNvSpPr txBox="1"/>
              <p:nvPr/>
            </p:nvSpPr>
            <p:spPr>
              <a:xfrm>
                <a:off x="411480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SC</a:t>
                </a:r>
              </a:p>
              <a:p>
                <a:pPr algn="ctr">
                  <a:lnSpc>
                    <a:spcPct val="100000"/>
                  </a:lnSpc>
                </a:pPr>
                <a:r>
                  <a:rPr lang="en-US" sz="1000" spc="-10" dirty="0" smtClean="0">
                    <a:solidFill>
                      <a:srgbClr val="1F497D"/>
                    </a:solidFill>
                    <a:latin typeface="Arial"/>
                    <a:cs typeface="Arial"/>
                  </a:rPr>
                  <a:t>Review and Request Revision</a:t>
                </a:r>
                <a:endParaRPr lang="en-US" sz="1000" spc="-10" dirty="0">
                  <a:solidFill>
                    <a:srgbClr val="1F497D"/>
                  </a:solidFill>
                  <a:latin typeface="Arial"/>
                  <a:cs typeface="Arial"/>
                </a:endParaRPr>
              </a:p>
            </p:txBody>
          </p:sp>
        </p:grpSp>
        <p:grpSp>
          <p:nvGrpSpPr>
            <p:cNvPr id="60" name="Group 59"/>
            <p:cNvGrpSpPr/>
            <p:nvPr/>
          </p:nvGrpSpPr>
          <p:grpSpPr>
            <a:xfrm>
              <a:off x="4122754" y="1143000"/>
              <a:ext cx="905745" cy="879475"/>
              <a:chOff x="5218176" y="1143000"/>
              <a:chExt cx="982980" cy="879475"/>
            </a:xfrm>
            <a:noFill/>
          </p:grpSpPr>
          <p:sp>
            <p:nvSpPr>
              <p:cNvPr id="75"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6" name="object 19"/>
              <p:cNvSpPr txBox="1"/>
              <p:nvPr/>
            </p:nvSpPr>
            <p:spPr>
              <a:xfrm>
                <a:off x="525780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3</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SC </a:t>
                </a:r>
              </a:p>
              <a:p>
                <a:pPr algn="ctr">
                  <a:lnSpc>
                    <a:spcPct val="100000"/>
                  </a:lnSpc>
                  <a:spcAft>
                    <a:spcPts val="20"/>
                  </a:spcAft>
                </a:pPr>
                <a:r>
                  <a:rPr lang="en-US" sz="1000" spc="-10" dirty="0">
                    <a:solidFill>
                      <a:srgbClr val="1F497D"/>
                    </a:solidFill>
                    <a:latin typeface="Arial"/>
                    <a:cs typeface="Arial"/>
                  </a:rPr>
                  <a:t>Receive </a:t>
                </a:r>
                <a:r>
                  <a:rPr lang="en-US" sz="1000" spc="-10" dirty="0" smtClean="0">
                    <a:solidFill>
                      <a:srgbClr val="1F497D"/>
                    </a:solidFill>
                    <a:latin typeface="Arial"/>
                    <a:cs typeface="Arial"/>
                  </a:rPr>
                  <a:t>Re-Submission</a:t>
                </a:r>
                <a:endParaRPr lang="en-US" sz="1000" spc="-10" dirty="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Alert</a:t>
                </a:r>
                <a:endParaRPr lang="en-US" sz="1000" spc="-10" dirty="0">
                  <a:solidFill>
                    <a:srgbClr val="1F497D"/>
                  </a:solidFill>
                  <a:latin typeface="Arial"/>
                  <a:cs typeface="Arial"/>
                </a:endParaRPr>
              </a:p>
            </p:txBody>
          </p:sp>
        </p:grpSp>
        <p:grpSp>
          <p:nvGrpSpPr>
            <p:cNvPr id="61" name="Group 60"/>
            <p:cNvGrpSpPr/>
            <p:nvPr/>
          </p:nvGrpSpPr>
          <p:grpSpPr>
            <a:xfrm>
              <a:off x="5185073" y="1143000"/>
              <a:ext cx="905745" cy="879475"/>
              <a:chOff x="6408420" y="1143000"/>
              <a:chExt cx="982980" cy="879475"/>
            </a:xfrm>
            <a:noFill/>
          </p:grpSpPr>
          <p:sp>
            <p:nvSpPr>
              <p:cNvPr id="7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4" name="object 19"/>
              <p:cNvSpPr txBox="1"/>
              <p:nvPr/>
            </p:nvSpPr>
            <p:spPr>
              <a:xfrm>
                <a:off x="644271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4</a:t>
                </a:r>
                <a:endParaRPr lang="en-US" sz="1000" b="1" i="1"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SC</a:t>
                </a:r>
              </a:p>
              <a:p>
                <a:pPr algn="ctr">
                  <a:lnSpc>
                    <a:spcPct val="100000"/>
                  </a:lnSpc>
                </a:pPr>
                <a:r>
                  <a:rPr lang="en-US" sz="1000" spc="-10" dirty="0">
                    <a:solidFill>
                      <a:srgbClr val="1F497D"/>
                    </a:solidFill>
                    <a:latin typeface="Arial"/>
                    <a:cs typeface="Arial"/>
                  </a:rPr>
                  <a:t>Review and </a:t>
                </a:r>
                <a:r>
                  <a:rPr lang="en-US" sz="1000" spc="-10" dirty="0" smtClean="0">
                    <a:solidFill>
                      <a:srgbClr val="1F497D"/>
                    </a:solidFill>
                    <a:latin typeface="Arial"/>
                    <a:cs typeface="Arial"/>
                  </a:rPr>
                  <a:t>Submit to AOD</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62" name="Straight Arrow Connector 61"/>
            <p:cNvCxnSpPr/>
            <p:nvPr/>
          </p:nvCxnSpPr>
          <p:spPr>
            <a:xfrm>
              <a:off x="2902456"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964775"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5027094"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5" name="Group 64"/>
            <p:cNvGrpSpPr/>
            <p:nvPr/>
          </p:nvGrpSpPr>
          <p:grpSpPr>
            <a:xfrm>
              <a:off x="6231243" y="1143000"/>
              <a:ext cx="905745" cy="879475"/>
              <a:chOff x="6408420" y="1143000"/>
              <a:chExt cx="982980" cy="879475"/>
            </a:xfrm>
            <a:noFill/>
          </p:grpSpPr>
          <p:sp>
            <p:nvSpPr>
              <p:cNvPr id="7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72" name="object 19"/>
              <p:cNvSpPr txBox="1"/>
              <p:nvPr/>
            </p:nvSpPr>
            <p:spPr>
              <a:xfrm>
                <a:off x="6442710" y="1143000"/>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5</a:t>
                </a:r>
                <a:endParaRPr lang="en-US" sz="1000" b="1" i="1"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AOD</a:t>
                </a:r>
              </a:p>
              <a:p>
                <a:pPr algn="ctr">
                  <a:lnSpc>
                    <a:spcPct val="100000"/>
                  </a:lnSpc>
                </a:pPr>
                <a:r>
                  <a:rPr lang="en-US" sz="1000" spc="-10" dirty="0" smtClean="0">
                    <a:solidFill>
                      <a:srgbClr val="1F497D"/>
                    </a:solidFill>
                    <a:latin typeface="Arial"/>
                    <a:cs typeface="Arial"/>
                  </a:rPr>
                  <a:t>Review and Approve</a:t>
                </a:r>
              </a:p>
            </p:txBody>
          </p:sp>
        </p:grpSp>
        <p:cxnSp>
          <p:nvCxnSpPr>
            <p:cNvPr id="66" name="Straight Arrow Connector 65"/>
            <p:cNvCxnSpPr/>
            <p:nvPr/>
          </p:nvCxnSpPr>
          <p:spPr>
            <a:xfrm>
              <a:off x="6073264"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7309481" y="1143000"/>
              <a:ext cx="905745" cy="879475"/>
              <a:chOff x="6408420" y="1143000"/>
              <a:chExt cx="982980" cy="879475"/>
            </a:xfrm>
            <a:noFill/>
          </p:grpSpPr>
          <p:sp>
            <p:nvSpPr>
              <p:cNvPr id="69"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0" name="object 19"/>
              <p:cNvSpPr txBox="1"/>
              <p:nvPr/>
            </p:nvSpPr>
            <p:spPr>
              <a:xfrm>
                <a:off x="644271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6</a:t>
                </a:r>
                <a:endParaRPr lang="en-US" sz="1000" b="1" i="1"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Print Modification</a:t>
                </a:r>
              </a:p>
            </p:txBody>
          </p:sp>
        </p:grpSp>
        <p:cxnSp>
          <p:nvCxnSpPr>
            <p:cNvPr id="68" name="Straight Arrow Connector 67"/>
            <p:cNvCxnSpPr/>
            <p:nvPr/>
          </p:nvCxnSpPr>
          <p:spPr>
            <a:xfrm>
              <a:off x="7151502"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97961" name="Picture 329" descr="C:\Users\ZZIMME~1\AppData\Local\Temp\SNAGHTML5ce34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810000"/>
            <a:ext cx="8686800" cy="11310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4" name="object 25"/>
          <p:cNvSpPr/>
          <p:nvPr/>
        </p:nvSpPr>
        <p:spPr>
          <a:xfrm>
            <a:off x="7848600" y="4362658"/>
            <a:ext cx="914400" cy="361741"/>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pPr algn="ctr"/>
            <a:endParaRPr dirty="0"/>
          </a:p>
        </p:txBody>
      </p:sp>
    </p:spTree>
    <p:extLst>
      <p:ext uri="{BB962C8B-B14F-4D97-AF65-F5344CB8AC3E}">
        <p14:creationId xmlns:p14="http://schemas.microsoft.com/office/powerpoint/2010/main" val="269713447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8814974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1542"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35" name="Picture 329" descr="C:\Users\ZZIMME~1\AppData\Local\Temp\SNAGHTML5ce34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810000"/>
            <a:ext cx="8686800" cy="11310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146415"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Reviewing a Provider Initiated </a:t>
            </a:r>
            <a:r>
              <a:rPr lang="en-US" spc="-5" dirty="0" smtClean="0"/>
              <a:t>Modification</a:t>
            </a:r>
            <a:endParaRPr spc="-5" dirty="0"/>
          </a:p>
        </p:txBody>
      </p:sp>
      <p:sp>
        <p:nvSpPr>
          <p:cNvPr id="44" name="object 6"/>
          <p:cNvSpPr txBox="1"/>
          <p:nvPr/>
        </p:nvSpPr>
        <p:spPr>
          <a:xfrm>
            <a:off x="535940" y="2057400"/>
            <a:ext cx="7947659" cy="615553"/>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lang="en-US" sz="1400" b="1" spc="-25" dirty="0" smtClean="0">
                <a:solidFill>
                  <a:srgbClr val="091D5D"/>
                </a:solidFill>
                <a:latin typeface="Arial"/>
                <a:cs typeface="Arial"/>
              </a:rPr>
              <a:t> 6</a:t>
            </a:r>
            <a:r>
              <a:rPr sz="1400" b="1" dirty="0" smtClean="0">
                <a:solidFill>
                  <a:srgbClr val="091D5D"/>
                </a:solidFill>
                <a:latin typeface="Arial"/>
                <a:cs typeface="Arial"/>
              </a:rPr>
              <a:t>:</a:t>
            </a:r>
            <a:r>
              <a:rPr lang="en-US" sz="1400" b="1" spc="-5" dirty="0" smtClean="0">
                <a:solidFill>
                  <a:srgbClr val="091D5D"/>
                </a:solidFill>
                <a:latin typeface="Arial"/>
                <a:cs typeface="Arial"/>
              </a:rPr>
              <a:t> Print Modification</a:t>
            </a:r>
            <a:endParaRPr lang="en-US" sz="1400" b="1" spc="-5" dirty="0">
              <a:solidFill>
                <a:srgbClr val="091D5D"/>
              </a:solidFill>
              <a:latin typeface="Arial"/>
              <a:cs typeface="Arial"/>
            </a:endParaRPr>
          </a:p>
          <a:p>
            <a:endParaRPr lang="en-US" sz="1200" dirty="0">
              <a:solidFill>
                <a:srgbClr val="091D5D"/>
              </a:solidFill>
              <a:latin typeface="Arial"/>
              <a:cs typeface="Arial"/>
            </a:endParaRPr>
          </a:p>
          <a:p>
            <a:r>
              <a:rPr lang="en-US" sz="1400" dirty="0" smtClean="0">
                <a:solidFill>
                  <a:srgbClr val="091D5D"/>
                </a:solidFill>
                <a:latin typeface="Arial"/>
                <a:cs typeface="Arial"/>
              </a:rPr>
              <a:t>SC or AOD click </a:t>
            </a:r>
            <a:r>
              <a:rPr lang="en-US" sz="1400" dirty="0">
                <a:solidFill>
                  <a:srgbClr val="091D5D"/>
                </a:solidFill>
                <a:latin typeface="Arial"/>
                <a:cs typeface="Arial"/>
              </a:rPr>
              <a:t>“</a:t>
            </a:r>
            <a:r>
              <a:rPr lang="en-US" sz="1400" dirty="0" smtClean="0">
                <a:solidFill>
                  <a:srgbClr val="091D5D"/>
                </a:solidFill>
                <a:latin typeface="Arial"/>
                <a:cs typeface="Arial"/>
              </a:rPr>
              <a:t>View/Print </a:t>
            </a:r>
            <a:r>
              <a:rPr lang="en-US" sz="1400" dirty="0">
                <a:solidFill>
                  <a:srgbClr val="091D5D"/>
                </a:solidFill>
                <a:latin typeface="Arial"/>
                <a:cs typeface="Arial"/>
              </a:rPr>
              <a:t>ISP” </a:t>
            </a:r>
            <a:r>
              <a:rPr lang="en-US" sz="1400" dirty="0" smtClean="0">
                <a:solidFill>
                  <a:srgbClr val="091D5D"/>
                </a:solidFill>
                <a:latin typeface="Arial"/>
                <a:cs typeface="Arial"/>
              </a:rPr>
              <a:t>tab.</a:t>
            </a:r>
            <a:endParaRPr lang="en-US" sz="1400" dirty="0">
              <a:solidFill>
                <a:srgbClr val="091D5D"/>
              </a:solidFill>
              <a:latin typeface="Arial"/>
              <a:cs typeface="Arial"/>
            </a:endParaRPr>
          </a:p>
        </p:txBody>
      </p:sp>
      <p:sp>
        <p:nvSpPr>
          <p:cNvPr id="3" name="Slide Number Placeholder 2"/>
          <p:cNvSpPr>
            <a:spLocks noGrp="1"/>
          </p:cNvSpPr>
          <p:nvPr>
            <p:ph type="sldNum" sz="quarter" idx="4"/>
          </p:nvPr>
        </p:nvSpPr>
        <p:spPr/>
        <p:txBody>
          <a:bodyPr/>
          <a:lstStyle/>
          <a:p>
            <a:pPr algn="r"/>
            <a:fld id="{93CA38EC-34E5-412A-90B1-E05B44BCB646}" type="slidenum">
              <a:rPr lang="en-US" smtClean="0"/>
              <a:pPr algn="r"/>
              <a:t>81</a:t>
            </a:fld>
            <a:endParaRPr lang="en-US" dirty="0"/>
          </a:p>
        </p:txBody>
      </p:sp>
      <p:grpSp>
        <p:nvGrpSpPr>
          <p:cNvPr id="32" name="Group 31"/>
          <p:cNvGrpSpPr/>
          <p:nvPr/>
        </p:nvGrpSpPr>
        <p:grpSpPr>
          <a:xfrm>
            <a:off x="1459934" y="1025525"/>
            <a:ext cx="6224132" cy="879475"/>
            <a:chOff x="1991094" y="1143000"/>
            <a:chExt cx="6224132" cy="879475"/>
          </a:xfrm>
        </p:grpSpPr>
        <p:grpSp>
          <p:nvGrpSpPr>
            <p:cNvPr id="33" name="Group 32"/>
            <p:cNvGrpSpPr/>
            <p:nvPr/>
          </p:nvGrpSpPr>
          <p:grpSpPr>
            <a:xfrm>
              <a:off x="1991094" y="1143000"/>
              <a:ext cx="912766" cy="879475"/>
              <a:chOff x="2971800" y="1143000"/>
              <a:chExt cx="990600" cy="879475"/>
            </a:xfrm>
            <a:noFill/>
          </p:grpSpPr>
          <p:sp>
            <p:nvSpPr>
              <p:cNvPr id="77"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8"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1</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SC</a:t>
                </a:r>
              </a:p>
              <a:p>
                <a:pPr algn="ctr">
                  <a:lnSpc>
                    <a:spcPct val="100000"/>
                  </a:lnSpc>
                </a:pPr>
                <a:r>
                  <a:rPr lang="en-US" sz="1000" spc="-15" dirty="0" smtClean="0">
                    <a:solidFill>
                      <a:srgbClr val="1F497D"/>
                    </a:solidFill>
                    <a:latin typeface="Arial"/>
                    <a:cs typeface="Arial"/>
                  </a:rPr>
                  <a:t>Receives Submission Alert</a:t>
                </a:r>
              </a:p>
            </p:txBody>
          </p:sp>
        </p:grpSp>
        <p:grpSp>
          <p:nvGrpSpPr>
            <p:cNvPr id="34" name="Group 33"/>
            <p:cNvGrpSpPr/>
            <p:nvPr/>
          </p:nvGrpSpPr>
          <p:grpSpPr>
            <a:xfrm>
              <a:off x="3060435" y="1143000"/>
              <a:ext cx="905745" cy="879475"/>
              <a:chOff x="4075176" y="1143000"/>
              <a:chExt cx="982980" cy="879475"/>
            </a:xfrm>
            <a:noFill/>
          </p:grpSpPr>
          <p:sp>
            <p:nvSpPr>
              <p:cNvPr id="75"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6" name="object 19"/>
              <p:cNvSpPr txBox="1"/>
              <p:nvPr/>
            </p:nvSpPr>
            <p:spPr>
              <a:xfrm>
                <a:off x="411480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SC</a:t>
                </a:r>
              </a:p>
              <a:p>
                <a:pPr algn="ctr">
                  <a:lnSpc>
                    <a:spcPct val="100000"/>
                  </a:lnSpc>
                </a:pPr>
                <a:r>
                  <a:rPr lang="en-US" sz="1000" spc="-10" dirty="0" smtClean="0">
                    <a:solidFill>
                      <a:srgbClr val="1F497D"/>
                    </a:solidFill>
                    <a:latin typeface="Arial"/>
                    <a:cs typeface="Arial"/>
                  </a:rPr>
                  <a:t>Review and Request Revision</a:t>
                </a:r>
                <a:endParaRPr lang="en-US" sz="1000" spc="-10" dirty="0">
                  <a:solidFill>
                    <a:srgbClr val="1F497D"/>
                  </a:solidFill>
                  <a:latin typeface="Arial"/>
                  <a:cs typeface="Arial"/>
                </a:endParaRPr>
              </a:p>
            </p:txBody>
          </p:sp>
        </p:grpSp>
        <p:grpSp>
          <p:nvGrpSpPr>
            <p:cNvPr id="58" name="Group 57"/>
            <p:cNvGrpSpPr/>
            <p:nvPr/>
          </p:nvGrpSpPr>
          <p:grpSpPr>
            <a:xfrm>
              <a:off x="4122754" y="1143000"/>
              <a:ext cx="905745" cy="879475"/>
              <a:chOff x="5218176" y="1143000"/>
              <a:chExt cx="982980" cy="879475"/>
            </a:xfrm>
            <a:noFill/>
          </p:grpSpPr>
          <p:sp>
            <p:nvSpPr>
              <p:cNvPr id="73"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4" name="object 19"/>
              <p:cNvSpPr txBox="1"/>
              <p:nvPr/>
            </p:nvSpPr>
            <p:spPr>
              <a:xfrm>
                <a:off x="525780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3</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SC </a:t>
                </a:r>
              </a:p>
              <a:p>
                <a:pPr algn="ctr">
                  <a:lnSpc>
                    <a:spcPct val="100000"/>
                  </a:lnSpc>
                  <a:spcAft>
                    <a:spcPts val="20"/>
                  </a:spcAft>
                </a:pPr>
                <a:r>
                  <a:rPr lang="en-US" sz="1000" spc="-10" dirty="0">
                    <a:solidFill>
                      <a:srgbClr val="1F497D"/>
                    </a:solidFill>
                    <a:latin typeface="Arial"/>
                    <a:cs typeface="Arial"/>
                  </a:rPr>
                  <a:t>Receive </a:t>
                </a:r>
                <a:r>
                  <a:rPr lang="en-US" sz="1000" spc="-10" dirty="0" smtClean="0">
                    <a:solidFill>
                      <a:srgbClr val="1F497D"/>
                    </a:solidFill>
                    <a:latin typeface="Arial"/>
                    <a:cs typeface="Arial"/>
                  </a:rPr>
                  <a:t>Re-Submission</a:t>
                </a:r>
                <a:endParaRPr lang="en-US" sz="1000" spc="-10" dirty="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Alert</a:t>
                </a:r>
                <a:endParaRPr lang="en-US" sz="1000" spc="-10" dirty="0">
                  <a:solidFill>
                    <a:srgbClr val="1F497D"/>
                  </a:solidFill>
                  <a:latin typeface="Arial"/>
                  <a:cs typeface="Arial"/>
                </a:endParaRPr>
              </a:p>
            </p:txBody>
          </p:sp>
        </p:grpSp>
        <p:grpSp>
          <p:nvGrpSpPr>
            <p:cNvPr id="59" name="Group 58"/>
            <p:cNvGrpSpPr/>
            <p:nvPr/>
          </p:nvGrpSpPr>
          <p:grpSpPr>
            <a:xfrm>
              <a:off x="5185073" y="1143000"/>
              <a:ext cx="905745" cy="879475"/>
              <a:chOff x="6408420" y="1143000"/>
              <a:chExt cx="982980" cy="879475"/>
            </a:xfrm>
            <a:noFill/>
          </p:grpSpPr>
          <p:sp>
            <p:nvSpPr>
              <p:cNvPr id="7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2" name="object 19"/>
              <p:cNvSpPr txBox="1"/>
              <p:nvPr/>
            </p:nvSpPr>
            <p:spPr>
              <a:xfrm>
                <a:off x="644271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4</a:t>
                </a:r>
                <a:endParaRPr lang="en-US" sz="1000" b="1" i="1"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SC</a:t>
                </a:r>
              </a:p>
              <a:p>
                <a:pPr algn="ctr">
                  <a:lnSpc>
                    <a:spcPct val="100000"/>
                  </a:lnSpc>
                </a:pPr>
                <a:r>
                  <a:rPr lang="en-US" sz="1000" spc="-10" dirty="0">
                    <a:solidFill>
                      <a:srgbClr val="1F497D"/>
                    </a:solidFill>
                    <a:latin typeface="Arial"/>
                    <a:cs typeface="Arial"/>
                  </a:rPr>
                  <a:t>Review and </a:t>
                </a:r>
                <a:r>
                  <a:rPr lang="en-US" sz="1000" spc="-10" dirty="0" smtClean="0">
                    <a:solidFill>
                      <a:srgbClr val="1F497D"/>
                    </a:solidFill>
                    <a:latin typeface="Arial"/>
                    <a:cs typeface="Arial"/>
                  </a:rPr>
                  <a:t>Submit to AOD</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60" name="Straight Arrow Connector 59"/>
            <p:cNvCxnSpPr/>
            <p:nvPr/>
          </p:nvCxnSpPr>
          <p:spPr>
            <a:xfrm>
              <a:off x="2902456"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3964775"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5027094"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6231243" y="1143000"/>
              <a:ext cx="905745" cy="879475"/>
              <a:chOff x="6408420" y="1143000"/>
              <a:chExt cx="982980" cy="879475"/>
            </a:xfrm>
            <a:noFill/>
          </p:grpSpPr>
          <p:sp>
            <p:nvSpPr>
              <p:cNvPr id="69"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0" name="object 19"/>
              <p:cNvSpPr txBox="1"/>
              <p:nvPr/>
            </p:nvSpPr>
            <p:spPr>
              <a:xfrm>
                <a:off x="6442710" y="1143000"/>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5</a:t>
                </a:r>
                <a:endParaRPr lang="en-US" sz="1000" b="1" i="1"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AOD</a:t>
                </a:r>
              </a:p>
              <a:p>
                <a:pPr algn="ctr">
                  <a:lnSpc>
                    <a:spcPct val="100000"/>
                  </a:lnSpc>
                </a:pPr>
                <a:r>
                  <a:rPr lang="en-US" sz="1000" spc="-10" dirty="0" smtClean="0">
                    <a:solidFill>
                      <a:srgbClr val="1F497D"/>
                    </a:solidFill>
                    <a:latin typeface="Arial"/>
                    <a:cs typeface="Arial"/>
                  </a:rPr>
                  <a:t>Review and Approve</a:t>
                </a:r>
              </a:p>
            </p:txBody>
          </p:sp>
        </p:grpSp>
        <p:cxnSp>
          <p:nvCxnSpPr>
            <p:cNvPr id="64" name="Straight Arrow Connector 63"/>
            <p:cNvCxnSpPr/>
            <p:nvPr/>
          </p:nvCxnSpPr>
          <p:spPr>
            <a:xfrm>
              <a:off x="6073264"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5" name="Group 64"/>
            <p:cNvGrpSpPr/>
            <p:nvPr/>
          </p:nvGrpSpPr>
          <p:grpSpPr>
            <a:xfrm>
              <a:off x="7309481" y="1143000"/>
              <a:ext cx="905745" cy="879475"/>
              <a:chOff x="6408420" y="1143000"/>
              <a:chExt cx="982980" cy="879475"/>
            </a:xfrm>
            <a:noFill/>
          </p:grpSpPr>
          <p:sp>
            <p:nvSpPr>
              <p:cNvPr id="67"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68" name="object 19"/>
              <p:cNvSpPr txBox="1"/>
              <p:nvPr/>
            </p:nvSpPr>
            <p:spPr>
              <a:xfrm>
                <a:off x="644271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6</a:t>
                </a:r>
                <a:endParaRPr lang="en-US" sz="1000" b="1" i="1"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Print Modification</a:t>
                </a:r>
              </a:p>
            </p:txBody>
          </p:sp>
        </p:grpSp>
        <p:cxnSp>
          <p:nvCxnSpPr>
            <p:cNvPr id="66" name="Straight Arrow Connector 65"/>
            <p:cNvCxnSpPr/>
            <p:nvPr/>
          </p:nvCxnSpPr>
          <p:spPr>
            <a:xfrm>
              <a:off x="7151502"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p:nvPicPr>
        <p:blipFill>
          <a:blip r:embed="rId8"/>
          <a:stretch>
            <a:fillRect/>
          </a:stretch>
        </p:blipFill>
        <p:spPr>
          <a:xfrm>
            <a:off x="7010400" y="2819400"/>
            <a:ext cx="1466667" cy="400000"/>
          </a:xfrm>
          <a:prstGeom prst="rect">
            <a:avLst/>
          </a:prstGeom>
        </p:spPr>
      </p:pic>
      <p:sp>
        <p:nvSpPr>
          <p:cNvPr id="38" name="object 25"/>
          <p:cNvSpPr/>
          <p:nvPr/>
        </p:nvSpPr>
        <p:spPr>
          <a:xfrm>
            <a:off x="7030776" y="2817891"/>
            <a:ext cx="1447800" cy="3810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pPr algn="ctr"/>
            <a:endParaRPr dirty="0"/>
          </a:p>
        </p:txBody>
      </p:sp>
      <p:cxnSp>
        <p:nvCxnSpPr>
          <p:cNvPr id="39" name="Straight Arrow Connector 38"/>
          <p:cNvCxnSpPr/>
          <p:nvPr/>
        </p:nvCxnSpPr>
        <p:spPr>
          <a:xfrm flipV="1">
            <a:off x="7772400" y="3200400"/>
            <a:ext cx="0" cy="6096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object 25"/>
          <p:cNvSpPr/>
          <p:nvPr/>
        </p:nvSpPr>
        <p:spPr>
          <a:xfrm>
            <a:off x="7456283" y="3810000"/>
            <a:ext cx="620917" cy="2286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pPr algn="ctr"/>
            <a:endParaRPr dirty="0"/>
          </a:p>
        </p:txBody>
      </p:sp>
    </p:spTree>
    <p:extLst>
      <p:ext uri="{BB962C8B-B14F-4D97-AF65-F5344CB8AC3E}">
        <p14:creationId xmlns:p14="http://schemas.microsoft.com/office/powerpoint/2010/main" val="90452830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2562"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146415"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Reviewing a Provider Initiated </a:t>
            </a:r>
            <a:r>
              <a:rPr lang="en-US" spc="-5" dirty="0" smtClean="0"/>
              <a:t>Modification</a:t>
            </a:r>
            <a:endParaRPr spc="-5" dirty="0"/>
          </a:p>
        </p:txBody>
      </p:sp>
      <p:sp>
        <p:nvSpPr>
          <p:cNvPr id="44" name="object 6"/>
          <p:cNvSpPr txBox="1"/>
          <p:nvPr/>
        </p:nvSpPr>
        <p:spPr>
          <a:xfrm>
            <a:off x="535940" y="2057400"/>
            <a:ext cx="7947659" cy="954107"/>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lang="en-US" sz="1400" b="1" spc="-25" dirty="0" smtClean="0">
                <a:solidFill>
                  <a:srgbClr val="091D5D"/>
                </a:solidFill>
                <a:latin typeface="Arial"/>
                <a:cs typeface="Arial"/>
              </a:rPr>
              <a:t> 6</a:t>
            </a:r>
            <a:r>
              <a:rPr sz="1400" b="1" dirty="0" smtClean="0">
                <a:solidFill>
                  <a:srgbClr val="091D5D"/>
                </a:solidFill>
                <a:latin typeface="Arial"/>
                <a:cs typeface="Arial"/>
              </a:rPr>
              <a:t>:</a:t>
            </a:r>
            <a:r>
              <a:rPr lang="en-US" sz="1400" b="1" spc="-5" dirty="0" smtClean="0">
                <a:solidFill>
                  <a:srgbClr val="091D5D"/>
                </a:solidFill>
                <a:latin typeface="Arial"/>
                <a:cs typeface="Arial"/>
              </a:rPr>
              <a:t> Print Modification</a:t>
            </a:r>
            <a:endParaRPr lang="en-US" sz="1400" b="1" spc="-5" dirty="0">
              <a:solidFill>
                <a:srgbClr val="091D5D"/>
              </a:solidFill>
              <a:latin typeface="Arial"/>
              <a:cs typeface="Arial"/>
            </a:endParaRPr>
          </a:p>
          <a:p>
            <a:pPr>
              <a:lnSpc>
                <a:spcPct val="100000"/>
              </a:lnSpc>
            </a:pPr>
            <a:endParaRPr lang="en-US" sz="1200" dirty="0">
              <a:solidFill>
                <a:srgbClr val="091D5D"/>
              </a:solidFill>
              <a:latin typeface="Arial"/>
              <a:cs typeface="Arial"/>
            </a:endParaRPr>
          </a:p>
          <a:p>
            <a:r>
              <a:rPr lang="en-US" sz="1400" dirty="0" smtClean="0">
                <a:solidFill>
                  <a:srgbClr val="091D5D"/>
                </a:solidFill>
                <a:latin typeface="Arial"/>
                <a:cs typeface="Arial"/>
              </a:rPr>
              <a:t>The system will display the View / Print screen. Modifications will appear as an option.</a:t>
            </a:r>
          </a:p>
          <a:p>
            <a:endParaRPr lang="en-US" sz="800" dirty="0">
              <a:solidFill>
                <a:srgbClr val="091D5D"/>
              </a:solidFill>
              <a:latin typeface="Arial"/>
              <a:cs typeface="Arial"/>
            </a:endParaRPr>
          </a:p>
          <a:p>
            <a:r>
              <a:rPr lang="en-US" sz="1400" dirty="0" smtClean="0">
                <a:solidFill>
                  <a:srgbClr val="091D5D"/>
                </a:solidFill>
                <a:latin typeface="Arial"/>
                <a:cs typeface="Arial"/>
              </a:rPr>
              <a:t>SC </a:t>
            </a:r>
            <a:r>
              <a:rPr lang="en-US" sz="1400" dirty="0">
                <a:solidFill>
                  <a:srgbClr val="091D5D"/>
                </a:solidFill>
                <a:latin typeface="Arial"/>
                <a:cs typeface="Arial"/>
              </a:rPr>
              <a:t>or AOD </a:t>
            </a:r>
            <a:r>
              <a:rPr lang="en-US" sz="1400" dirty="0" smtClean="0">
                <a:solidFill>
                  <a:srgbClr val="091D5D"/>
                </a:solidFill>
                <a:latin typeface="Arial"/>
                <a:cs typeface="Arial"/>
              </a:rPr>
              <a:t>click      </a:t>
            </a:r>
            <a:r>
              <a:rPr lang="en-US" sz="1400" dirty="0">
                <a:solidFill>
                  <a:srgbClr val="091D5D"/>
                </a:solidFill>
                <a:latin typeface="Arial"/>
                <a:cs typeface="Arial"/>
              </a:rPr>
              <a:t>next to </a:t>
            </a:r>
            <a:r>
              <a:rPr lang="en-US" sz="1400" dirty="0" smtClean="0">
                <a:solidFill>
                  <a:srgbClr val="091D5D"/>
                </a:solidFill>
                <a:latin typeface="Arial"/>
                <a:cs typeface="Arial"/>
              </a:rPr>
              <a:t>Modifications </a:t>
            </a:r>
            <a:r>
              <a:rPr lang="en-US" sz="1400" dirty="0">
                <a:solidFill>
                  <a:srgbClr val="091D5D"/>
                </a:solidFill>
                <a:latin typeface="Arial"/>
                <a:cs typeface="Arial"/>
              </a:rPr>
              <a:t>to </a:t>
            </a:r>
            <a:r>
              <a:rPr lang="en-US" sz="1400" dirty="0" smtClean="0">
                <a:solidFill>
                  <a:srgbClr val="091D5D"/>
                </a:solidFill>
                <a:latin typeface="Arial"/>
                <a:cs typeface="Arial"/>
              </a:rPr>
              <a:t>expand.</a:t>
            </a:r>
            <a:endParaRPr lang="en-US" sz="1400" dirty="0">
              <a:solidFill>
                <a:srgbClr val="091D5D"/>
              </a:solidFill>
              <a:latin typeface="Arial"/>
              <a:cs typeface="Arial"/>
            </a:endParaRPr>
          </a:p>
        </p:txBody>
      </p:sp>
      <p:sp>
        <p:nvSpPr>
          <p:cNvPr id="3" name="Slide Number Placeholder 2"/>
          <p:cNvSpPr>
            <a:spLocks noGrp="1"/>
          </p:cNvSpPr>
          <p:nvPr>
            <p:ph type="sldNum" sz="quarter" idx="4"/>
          </p:nvPr>
        </p:nvSpPr>
        <p:spPr/>
        <p:txBody>
          <a:bodyPr/>
          <a:lstStyle/>
          <a:p>
            <a:pPr algn="r"/>
            <a:fld id="{93CA38EC-34E5-412A-90B1-E05B44BCB646}" type="slidenum">
              <a:rPr lang="en-US" smtClean="0"/>
              <a:pPr algn="r"/>
              <a:t>82</a:t>
            </a:fld>
            <a:endParaRPr lang="en-US" dirty="0"/>
          </a:p>
        </p:txBody>
      </p:sp>
      <p:grpSp>
        <p:nvGrpSpPr>
          <p:cNvPr id="35" name="Group 34"/>
          <p:cNvGrpSpPr/>
          <p:nvPr/>
        </p:nvGrpSpPr>
        <p:grpSpPr>
          <a:xfrm>
            <a:off x="1459934" y="1025525"/>
            <a:ext cx="6224132" cy="879475"/>
            <a:chOff x="1991094" y="1143000"/>
            <a:chExt cx="6224132" cy="879475"/>
          </a:xfrm>
        </p:grpSpPr>
        <p:grpSp>
          <p:nvGrpSpPr>
            <p:cNvPr id="37" name="Group 36"/>
            <p:cNvGrpSpPr/>
            <p:nvPr/>
          </p:nvGrpSpPr>
          <p:grpSpPr>
            <a:xfrm>
              <a:off x="1991094" y="1143000"/>
              <a:ext cx="912766" cy="879475"/>
              <a:chOff x="2971800" y="1143000"/>
              <a:chExt cx="990600" cy="879475"/>
            </a:xfrm>
            <a:noFill/>
          </p:grpSpPr>
          <p:sp>
            <p:nvSpPr>
              <p:cNvPr id="80"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1"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1</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SC</a:t>
                </a:r>
              </a:p>
              <a:p>
                <a:pPr algn="ctr">
                  <a:lnSpc>
                    <a:spcPct val="100000"/>
                  </a:lnSpc>
                </a:pPr>
                <a:r>
                  <a:rPr lang="en-US" sz="1000" spc="-15" dirty="0" smtClean="0">
                    <a:solidFill>
                      <a:srgbClr val="1F497D"/>
                    </a:solidFill>
                    <a:latin typeface="Arial"/>
                    <a:cs typeface="Arial"/>
                  </a:rPr>
                  <a:t>Receives Submission Alert</a:t>
                </a:r>
              </a:p>
            </p:txBody>
          </p:sp>
        </p:grpSp>
        <p:grpSp>
          <p:nvGrpSpPr>
            <p:cNvPr id="38" name="Group 37"/>
            <p:cNvGrpSpPr/>
            <p:nvPr/>
          </p:nvGrpSpPr>
          <p:grpSpPr>
            <a:xfrm>
              <a:off x="3060435" y="1143000"/>
              <a:ext cx="905745" cy="879475"/>
              <a:chOff x="4075176" y="1143000"/>
              <a:chExt cx="982980" cy="879475"/>
            </a:xfrm>
            <a:noFill/>
          </p:grpSpPr>
          <p:sp>
            <p:nvSpPr>
              <p:cNvPr id="57"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9" name="object 19"/>
              <p:cNvSpPr txBox="1"/>
              <p:nvPr/>
            </p:nvSpPr>
            <p:spPr>
              <a:xfrm>
                <a:off x="411480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SC</a:t>
                </a:r>
              </a:p>
              <a:p>
                <a:pPr algn="ctr">
                  <a:lnSpc>
                    <a:spcPct val="100000"/>
                  </a:lnSpc>
                </a:pPr>
                <a:r>
                  <a:rPr lang="en-US" sz="1000" spc="-10" dirty="0" smtClean="0">
                    <a:solidFill>
                      <a:srgbClr val="1F497D"/>
                    </a:solidFill>
                    <a:latin typeface="Arial"/>
                    <a:cs typeface="Arial"/>
                  </a:rPr>
                  <a:t>Review and Request Revision</a:t>
                </a:r>
                <a:endParaRPr lang="en-US" sz="1000" spc="-10" dirty="0">
                  <a:solidFill>
                    <a:srgbClr val="1F497D"/>
                  </a:solidFill>
                  <a:latin typeface="Arial"/>
                  <a:cs typeface="Arial"/>
                </a:endParaRPr>
              </a:p>
            </p:txBody>
          </p:sp>
        </p:grpSp>
        <p:grpSp>
          <p:nvGrpSpPr>
            <p:cNvPr id="39" name="Group 38"/>
            <p:cNvGrpSpPr/>
            <p:nvPr/>
          </p:nvGrpSpPr>
          <p:grpSpPr>
            <a:xfrm>
              <a:off x="4122754" y="1143000"/>
              <a:ext cx="905745" cy="879475"/>
              <a:chOff x="5218176" y="1143000"/>
              <a:chExt cx="982980" cy="879475"/>
            </a:xfrm>
            <a:noFill/>
          </p:grpSpPr>
          <p:sp>
            <p:nvSpPr>
              <p:cNvPr id="55"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6" name="object 19"/>
              <p:cNvSpPr txBox="1"/>
              <p:nvPr/>
            </p:nvSpPr>
            <p:spPr>
              <a:xfrm>
                <a:off x="525780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3</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SC </a:t>
                </a:r>
              </a:p>
              <a:p>
                <a:pPr algn="ctr">
                  <a:lnSpc>
                    <a:spcPct val="100000"/>
                  </a:lnSpc>
                  <a:spcAft>
                    <a:spcPts val="20"/>
                  </a:spcAft>
                </a:pPr>
                <a:r>
                  <a:rPr lang="en-US" sz="1000" spc="-10" dirty="0">
                    <a:solidFill>
                      <a:srgbClr val="1F497D"/>
                    </a:solidFill>
                    <a:latin typeface="Arial"/>
                    <a:cs typeface="Arial"/>
                  </a:rPr>
                  <a:t>Receive </a:t>
                </a:r>
                <a:r>
                  <a:rPr lang="en-US" sz="1000" spc="-10" dirty="0" smtClean="0">
                    <a:solidFill>
                      <a:srgbClr val="1F497D"/>
                    </a:solidFill>
                    <a:latin typeface="Arial"/>
                    <a:cs typeface="Arial"/>
                  </a:rPr>
                  <a:t>Re-Submission</a:t>
                </a:r>
                <a:endParaRPr lang="en-US" sz="1000" spc="-10" dirty="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Alert</a:t>
                </a:r>
                <a:endParaRPr lang="en-US" sz="1000" spc="-10" dirty="0">
                  <a:solidFill>
                    <a:srgbClr val="1F497D"/>
                  </a:solidFill>
                  <a:latin typeface="Arial"/>
                  <a:cs typeface="Arial"/>
                </a:endParaRPr>
              </a:p>
            </p:txBody>
          </p:sp>
        </p:grpSp>
        <p:grpSp>
          <p:nvGrpSpPr>
            <p:cNvPr id="40" name="Group 39"/>
            <p:cNvGrpSpPr/>
            <p:nvPr/>
          </p:nvGrpSpPr>
          <p:grpSpPr>
            <a:xfrm>
              <a:off x="5185073" y="1143000"/>
              <a:ext cx="905745" cy="879475"/>
              <a:chOff x="6408420" y="1143000"/>
              <a:chExt cx="982980" cy="879475"/>
            </a:xfrm>
            <a:noFill/>
          </p:grpSpPr>
          <p:sp>
            <p:nvSpPr>
              <p:cNvPr id="5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4" name="object 19"/>
              <p:cNvSpPr txBox="1"/>
              <p:nvPr/>
            </p:nvSpPr>
            <p:spPr>
              <a:xfrm>
                <a:off x="644271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4</a:t>
                </a:r>
                <a:endParaRPr lang="en-US" sz="1000" b="1" i="1"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SC</a:t>
                </a:r>
              </a:p>
              <a:p>
                <a:pPr algn="ctr">
                  <a:lnSpc>
                    <a:spcPct val="100000"/>
                  </a:lnSpc>
                </a:pPr>
                <a:r>
                  <a:rPr lang="en-US" sz="1000" spc="-10" dirty="0">
                    <a:solidFill>
                      <a:srgbClr val="1F497D"/>
                    </a:solidFill>
                    <a:latin typeface="Arial"/>
                    <a:cs typeface="Arial"/>
                  </a:rPr>
                  <a:t>Review and </a:t>
                </a:r>
                <a:r>
                  <a:rPr lang="en-US" sz="1000" spc="-10" dirty="0" smtClean="0">
                    <a:solidFill>
                      <a:srgbClr val="1F497D"/>
                    </a:solidFill>
                    <a:latin typeface="Arial"/>
                    <a:cs typeface="Arial"/>
                  </a:rPr>
                  <a:t>Submit to AOD</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41" name="Straight Arrow Connector 40"/>
            <p:cNvCxnSpPr/>
            <p:nvPr/>
          </p:nvCxnSpPr>
          <p:spPr>
            <a:xfrm>
              <a:off x="2902456"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3964775"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5027094"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6231243" y="1143000"/>
              <a:ext cx="905745" cy="879475"/>
              <a:chOff x="6408420" y="1143000"/>
              <a:chExt cx="982980" cy="879475"/>
            </a:xfrm>
            <a:noFill/>
          </p:grpSpPr>
          <p:sp>
            <p:nvSpPr>
              <p:cNvPr id="5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2" name="object 19"/>
              <p:cNvSpPr txBox="1"/>
              <p:nvPr/>
            </p:nvSpPr>
            <p:spPr>
              <a:xfrm>
                <a:off x="6442710" y="1143000"/>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5</a:t>
                </a:r>
                <a:endParaRPr lang="en-US" sz="1000" b="1" i="1"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AOD</a:t>
                </a:r>
              </a:p>
              <a:p>
                <a:pPr algn="ctr">
                  <a:lnSpc>
                    <a:spcPct val="100000"/>
                  </a:lnSpc>
                </a:pPr>
                <a:r>
                  <a:rPr lang="en-US" sz="1000" spc="-10" dirty="0" smtClean="0">
                    <a:solidFill>
                      <a:srgbClr val="1F497D"/>
                    </a:solidFill>
                    <a:latin typeface="Arial"/>
                    <a:cs typeface="Arial"/>
                  </a:rPr>
                  <a:t>Review and Approve</a:t>
                </a:r>
              </a:p>
            </p:txBody>
          </p:sp>
        </p:grpSp>
        <p:cxnSp>
          <p:nvCxnSpPr>
            <p:cNvPr id="46" name="Straight Arrow Connector 45"/>
            <p:cNvCxnSpPr/>
            <p:nvPr/>
          </p:nvCxnSpPr>
          <p:spPr>
            <a:xfrm>
              <a:off x="6073264"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7309481" y="1143000"/>
              <a:ext cx="905745" cy="879475"/>
              <a:chOff x="6408420" y="1143000"/>
              <a:chExt cx="982980" cy="879475"/>
            </a:xfrm>
            <a:noFill/>
          </p:grpSpPr>
          <p:sp>
            <p:nvSpPr>
              <p:cNvPr id="49"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0" name="object 19"/>
              <p:cNvSpPr txBox="1"/>
              <p:nvPr/>
            </p:nvSpPr>
            <p:spPr>
              <a:xfrm>
                <a:off x="644271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6</a:t>
                </a:r>
                <a:endParaRPr lang="en-US" sz="1000" b="1" i="1"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Print Modification</a:t>
                </a:r>
              </a:p>
            </p:txBody>
          </p:sp>
        </p:grpSp>
        <p:cxnSp>
          <p:nvCxnSpPr>
            <p:cNvPr id="48" name="Straight Arrow Connector 47"/>
            <p:cNvCxnSpPr/>
            <p:nvPr/>
          </p:nvCxnSpPr>
          <p:spPr>
            <a:xfrm>
              <a:off x="7151502"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58" name="Picture 57"/>
          <p:cNvPicPr>
            <a:picLocks noChangeAspect="1"/>
          </p:cNvPicPr>
          <p:nvPr/>
        </p:nvPicPr>
        <p:blipFill>
          <a:blip r:embed="rId7"/>
          <a:stretch>
            <a:fillRect/>
          </a:stretch>
        </p:blipFill>
        <p:spPr>
          <a:xfrm>
            <a:off x="1905754" y="2819400"/>
            <a:ext cx="151646" cy="161756"/>
          </a:xfrm>
          <a:prstGeom prst="rect">
            <a:avLst/>
          </a:prstGeom>
        </p:spPr>
      </p:pic>
      <p:pic>
        <p:nvPicPr>
          <p:cNvPr id="11" name="Picture 10"/>
          <p:cNvPicPr>
            <a:picLocks noChangeAspect="1"/>
          </p:cNvPicPr>
          <p:nvPr/>
        </p:nvPicPr>
        <p:blipFill>
          <a:blip r:embed="rId8"/>
          <a:stretch>
            <a:fillRect/>
          </a:stretch>
        </p:blipFill>
        <p:spPr>
          <a:xfrm>
            <a:off x="219655" y="3810000"/>
            <a:ext cx="8711939" cy="2318646"/>
          </a:xfrm>
          <a:prstGeom prst="rect">
            <a:avLst/>
          </a:prstGeom>
          <a:ln>
            <a:solidFill>
              <a:schemeClr val="tx1"/>
            </a:solidFill>
          </a:ln>
        </p:spPr>
      </p:pic>
      <p:sp>
        <p:nvSpPr>
          <p:cNvPr id="59" name="object 25"/>
          <p:cNvSpPr/>
          <p:nvPr/>
        </p:nvSpPr>
        <p:spPr>
          <a:xfrm>
            <a:off x="228601" y="5584293"/>
            <a:ext cx="8692836" cy="2286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pPr algn="ctr"/>
            <a:endParaRPr dirty="0"/>
          </a:p>
        </p:txBody>
      </p:sp>
    </p:spTree>
    <p:extLst>
      <p:ext uri="{BB962C8B-B14F-4D97-AF65-F5344CB8AC3E}">
        <p14:creationId xmlns:p14="http://schemas.microsoft.com/office/powerpoint/2010/main" val="326802028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612"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27" name="object 3"/>
          <p:cNvSpPr txBox="1">
            <a:spLocks noGrp="1"/>
          </p:cNvSpPr>
          <p:nvPr>
            <p:ph type="title"/>
          </p:nvPr>
        </p:nvSpPr>
        <p:spPr>
          <a:xfrm>
            <a:off x="540385" y="280066"/>
            <a:ext cx="8146415" cy="369332"/>
          </a:xfrm>
          <a:prstGeom prst="rect">
            <a:avLst/>
          </a:prstGeom>
        </p:spPr>
        <p:txBody>
          <a:bodyPr vert="horz" wrap="square" lIns="0" tIns="0" rIns="0" bIns="0" rtlCol="0">
            <a:spAutoFit/>
          </a:bodyPr>
          <a:lstStyle/>
          <a:p>
            <a:pPr marL="998855">
              <a:lnSpc>
                <a:spcPct val="100000"/>
              </a:lnSpc>
            </a:pPr>
            <a:r>
              <a:rPr lang="en-US" spc="-5" dirty="0"/>
              <a:t>S</a:t>
            </a:r>
            <a:r>
              <a:rPr lang="en-US" dirty="0"/>
              <a:t>c</a:t>
            </a:r>
            <a:r>
              <a:rPr lang="en-US" spc="-5" dirty="0"/>
              <a:t>ena</a:t>
            </a:r>
            <a:r>
              <a:rPr lang="en-US" dirty="0"/>
              <a:t>r</a:t>
            </a:r>
            <a:r>
              <a:rPr lang="en-US" spc="-5" dirty="0"/>
              <a:t>io</a:t>
            </a:r>
            <a:r>
              <a:rPr lang="en-US" dirty="0"/>
              <a:t>:</a:t>
            </a:r>
            <a:r>
              <a:rPr lang="en-US" spc="20" dirty="0"/>
              <a:t> </a:t>
            </a:r>
            <a:r>
              <a:rPr lang="en-US" spc="-5" dirty="0"/>
              <a:t>Reviewing a Provider Initiated </a:t>
            </a:r>
            <a:r>
              <a:rPr lang="en-US" spc="-5" dirty="0" smtClean="0"/>
              <a:t>Modification</a:t>
            </a:r>
            <a:endParaRPr spc="-5" dirty="0"/>
          </a:p>
        </p:txBody>
      </p:sp>
      <p:sp>
        <p:nvSpPr>
          <p:cNvPr id="44" name="object 6"/>
          <p:cNvSpPr txBox="1"/>
          <p:nvPr/>
        </p:nvSpPr>
        <p:spPr>
          <a:xfrm>
            <a:off x="535940" y="2057400"/>
            <a:ext cx="7947659" cy="830997"/>
          </a:xfrm>
          <a:prstGeom prst="rect">
            <a:avLst/>
          </a:prstGeom>
        </p:spPr>
        <p:txBody>
          <a:bodyPr vert="horz" wrap="square" lIns="0" tIns="0" rIns="0" bIns="0" rtlCol="0">
            <a:spAutoFit/>
          </a:bodyPr>
          <a:lstStyle/>
          <a:p>
            <a:pPr marL="12700">
              <a:lnSpc>
                <a:spcPct val="100000"/>
              </a:lnSpc>
            </a:pPr>
            <a:r>
              <a:rPr sz="1400" b="1" spc="-5" dirty="0" smtClean="0">
                <a:solidFill>
                  <a:srgbClr val="091D5D"/>
                </a:solidFill>
                <a:latin typeface="Arial"/>
                <a:cs typeface="Arial"/>
              </a:rPr>
              <a:t>S</a:t>
            </a:r>
            <a:r>
              <a:rPr sz="1400" b="1" dirty="0" smtClean="0">
                <a:solidFill>
                  <a:srgbClr val="091D5D"/>
                </a:solidFill>
                <a:latin typeface="Arial"/>
                <a:cs typeface="Arial"/>
              </a:rPr>
              <a:t>t</a:t>
            </a:r>
            <a:r>
              <a:rPr sz="1400" b="1" spc="-5" dirty="0" smtClean="0">
                <a:solidFill>
                  <a:srgbClr val="091D5D"/>
                </a:solidFill>
                <a:latin typeface="Arial"/>
                <a:cs typeface="Arial"/>
              </a:rPr>
              <a:t>e</a:t>
            </a:r>
            <a:r>
              <a:rPr sz="1400" b="1" dirty="0" smtClean="0">
                <a:solidFill>
                  <a:srgbClr val="091D5D"/>
                </a:solidFill>
                <a:latin typeface="Arial"/>
                <a:cs typeface="Arial"/>
              </a:rPr>
              <a:t>p</a:t>
            </a:r>
            <a:r>
              <a:rPr lang="en-US" sz="1400" b="1" spc="-25" dirty="0" smtClean="0">
                <a:solidFill>
                  <a:srgbClr val="091D5D"/>
                </a:solidFill>
                <a:latin typeface="Arial"/>
                <a:cs typeface="Arial"/>
              </a:rPr>
              <a:t> 6</a:t>
            </a:r>
            <a:r>
              <a:rPr sz="1400" b="1" dirty="0" smtClean="0">
                <a:solidFill>
                  <a:srgbClr val="091D5D"/>
                </a:solidFill>
                <a:latin typeface="Arial"/>
                <a:cs typeface="Arial"/>
              </a:rPr>
              <a:t>:</a:t>
            </a:r>
            <a:r>
              <a:rPr lang="en-US" sz="1400" b="1" spc="-5" dirty="0" smtClean="0">
                <a:solidFill>
                  <a:srgbClr val="091D5D"/>
                </a:solidFill>
                <a:latin typeface="Arial"/>
                <a:cs typeface="Arial"/>
              </a:rPr>
              <a:t> Print Modification</a:t>
            </a:r>
            <a:endParaRPr lang="en-US" sz="1400" b="1" spc="-5" dirty="0">
              <a:solidFill>
                <a:srgbClr val="091D5D"/>
              </a:solidFill>
              <a:latin typeface="Arial"/>
              <a:cs typeface="Arial"/>
            </a:endParaRPr>
          </a:p>
          <a:p>
            <a:pPr>
              <a:lnSpc>
                <a:spcPct val="100000"/>
              </a:lnSpc>
            </a:pPr>
            <a:endParaRPr lang="en-US" sz="1200" dirty="0">
              <a:solidFill>
                <a:srgbClr val="091D5D"/>
              </a:solidFill>
              <a:latin typeface="Arial"/>
              <a:cs typeface="Arial"/>
            </a:endParaRPr>
          </a:p>
          <a:p>
            <a:r>
              <a:rPr lang="en-US" sz="1400" dirty="0" smtClean="0">
                <a:solidFill>
                  <a:srgbClr val="091D5D"/>
                </a:solidFill>
                <a:latin typeface="Arial"/>
                <a:cs typeface="Arial"/>
              </a:rPr>
              <a:t>SC </a:t>
            </a:r>
            <a:r>
              <a:rPr lang="en-US" sz="1400" dirty="0">
                <a:solidFill>
                  <a:srgbClr val="091D5D"/>
                </a:solidFill>
                <a:latin typeface="Arial"/>
                <a:cs typeface="Arial"/>
              </a:rPr>
              <a:t>or AOD </a:t>
            </a:r>
            <a:r>
              <a:rPr lang="en-US" sz="1400" dirty="0" smtClean="0">
                <a:solidFill>
                  <a:srgbClr val="091D5D"/>
                </a:solidFill>
                <a:latin typeface="Arial"/>
                <a:cs typeface="Arial"/>
              </a:rPr>
              <a:t>select </a:t>
            </a:r>
            <a:r>
              <a:rPr lang="en-US" sz="1400" dirty="0">
                <a:solidFill>
                  <a:srgbClr val="091D5D"/>
                </a:solidFill>
                <a:latin typeface="Arial"/>
                <a:cs typeface="Arial"/>
              </a:rPr>
              <a:t>either the Word or PDF icon next to the </a:t>
            </a:r>
            <a:r>
              <a:rPr lang="en-US" sz="1400" dirty="0" smtClean="0">
                <a:solidFill>
                  <a:srgbClr val="091D5D"/>
                </a:solidFill>
                <a:latin typeface="Arial"/>
                <a:cs typeface="Arial"/>
              </a:rPr>
              <a:t>Modification </a:t>
            </a:r>
            <a:r>
              <a:rPr lang="en-US" sz="1400" dirty="0">
                <a:solidFill>
                  <a:srgbClr val="091D5D"/>
                </a:solidFill>
                <a:latin typeface="Arial"/>
                <a:cs typeface="Arial"/>
              </a:rPr>
              <a:t>of </a:t>
            </a:r>
            <a:r>
              <a:rPr lang="en-US" sz="1400" dirty="0" smtClean="0">
                <a:solidFill>
                  <a:srgbClr val="091D5D"/>
                </a:solidFill>
                <a:latin typeface="Arial"/>
                <a:cs typeface="Arial"/>
              </a:rPr>
              <a:t>choice. The document will print with a draft watermark until it has been approved.</a:t>
            </a:r>
            <a:endParaRPr lang="en-US" sz="1400" dirty="0">
              <a:solidFill>
                <a:srgbClr val="091D5D"/>
              </a:solidFill>
              <a:latin typeface="Arial"/>
              <a:cs typeface="Arial"/>
            </a:endParaRPr>
          </a:p>
        </p:txBody>
      </p:sp>
      <p:sp>
        <p:nvSpPr>
          <p:cNvPr id="3" name="Slide Number Placeholder 2"/>
          <p:cNvSpPr>
            <a:spLocks noGrp="1"/>
          </p:cNvSpPr>
          <p:nvPr>
            <p:ph type="sldNum" sz="quarter" idx="4"/>
          </p:nvPr>
        </p:nvSpPr>
        <p:spPr/>
        <p:txBody>
          <a:bodyPr/>
          <a:lstStyle/>
          <a:p>
            <a:pPr algn="r"/>
            <a:fld id="{93CA38EC-34E5-412A-90B1-E05B44BCB646}" type="slidenum">
              <a:rPr lang="en-US" smtClean="0"/>
              <a:pPr algn="r"/>
              <a:t>83</a:t>
            </a:fld>
            <a:endParaRPr lang="en-US" dirty="0"/>
          </a:p>
        </p:txBody>
      </p:sp>
      <p:grpSp>
        <p:nvGrpSpPr>
          <p:cNvPr id="36" name="Group 35"/>
          <p:cNvGrpSpPr/>
          <p:nvPr/>
        </p:nvGrpSpPr>
        <p:grpSpPr>
          <a:xfrm>
            <a:off x="1459934" y="1025525"/>
            <a:ext cx="6224132" cy="879475"/>
            <a:chOff x="1991094" y="1143000"/>
            <a:chExt cx="6224132" cy="879475"/>
          </a:xfrm>
        </p:grpSpPr>
        <p:grpSp>
          <p:nvGrpSpPr>
            <p:cNvPr id="37" name="Group 36"/>
            <p:cNvGrpSpPr/>
            <p:nvPr/>
          </p:nvGrpSpPr>
          <p:grpSpPr>
            <a:xfrm>
              <a:off x="1991094" y="1143000"/>
              <a:ext cx="912766" cy="879475"/>
              <a:chOff x="2971800" y="1143000"/>
              <a:chExt cx="990600" cy="879475"/>
            </a:xfrm>
            <a:noFill/>
          </p:grpSpPr>
          <p:sp>
            <p:nvSpPr>
              <p:cNvPr id="80" name="object 18"/>
              <p:cNvSpPr/>
              <p:nvPr/>
            </p:nvSpPr>
            <p:spPr>
              <a:xfrm>
                <a:off x="2979420" y="1143000"/>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81" name="object 19"/>
              <p:cNvSpPr txBox="1"/>
              <p:nvPr/>
            </p:nvSpPr>
            <p:spPr>
              <a:xfrm>
                <a:off x="2971800" y="1143000"/>
                <a:ext cx="990600"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spc="-10" dirty="0">
                    <a:solidFill>
                      <a:srgbClr val="1F497D"/>
                    </a:solidFill>
                    <a:latin typeface="Arial"/>
                    <a:cs typeface="Arial"/>
                  </a:rPr>
                  <a:t>1</a:t>
                </a:r>
                <a:endParaRPr lang="en-US" sz="1000" b="1" i="1" spc="-10" dirty="0" smtClean="0">
                  <a:solidFill>
                    <a:srgbClr val="1F497D"/>
                  </a:solidFill>
                  <a:latin typeface="Arial"/>
                  <a:cs typeface="Arial"/>
                </a:endParaRPr>
              </a:p>
              <a:p>
                <a:pPr algn="ctr">
                  <a:lnSpc>
                    <a:spcPct val="100000"/>
                  </a:lnSpc>
                </a:pPr>
                <a:r>
                  <a:rPr lang="en-US" sz="1000" spc="-15" dirty="0" smtClean="0">
                    <a:solidFill>
                      <a:srgbClr val="1F497D"/>
                    </a:solidFill>
                    <a:latin typeface="Arial"/>
                    <a:cs typeface="Arial"/>
                  </a:rPr>
                  <a:t>SC</a:t>
                </a:r>
              </a:p>
              <a:p>
                <a:pPr algn="ctr">
                  <a:lnSpc>
                    <a:spcPct val="100000"/>
                  </a:lnSpc>
                </a:pPr>
                <a:r>
                  <a:rPr lang="en-US" sz="1000" spc="-15" dirty="0" smtClean="0">
                    <a:solidFill>
                      <a:srgbClr val="1F497D"/>
                    </a:solidFill>
                    <a:latin typeface="Arial"/>
                    <a:cs typeface="Arial"/>
                  </a:rPr>
                  <a:t>Receives Submission Alert</a:t>
                </a:r>
              </a:p>
            </p:txBody>
          </p:sp>
        </p:grpSp>
        <p:grpSp>
          <p:nvGrpSpPr>
            <p:cNvPr id="38" name="Group 37"/>
            <p:cNvGrpSpPr/>
            <p:nvPr/>
          </p:nvGrpSpPr>
          <p:grpSpPr>
            <a:xfrm>
              <a:off x="3060435" y="1143000"/>
              <a:ext cx="905745" cy="879475"/>
              <a:chOff x="4075176" y="1143000"/>
              <a:chExt cx="982980" cy="879475"/>
            </a:xfrm>
            <a:noFill/>
          </p:grpSpPr>
          <p:sp>
            <p:nvSpPr>
              <p:cNvPr id="57" name="object 9"/>
              <p:cNvSpPr/>
              <p:nvPr/>
            </p:nvSpPr>
            <p:spPr>
              <a:xfrm>
                <a:off x="4075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79" name="object 19"/>
              <p:cNvSpPr txBox="1"/>
              <p:nvPr/>
            </p:nvSpPr>
            <p:spPr>
              <a:xfrm>
                <a:off x="411480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2</a:t>
                </a:r>
                <a:endParaRPr lang="en-US" sz="1000" b="1" i="1" spc="-10"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SC</a:t>
                </a:r>
              </a:p>
              <a:p>
                <a:pPr algn="ctr">
                  <a:lnSpc>
                    <a:spcPct val="100000"/>
                  </a:lnSpc>
                </a:pPr>
                <a:r>
                  <a:rPr lang="en-US" sz="1000" spc="-10" dirty="0" smtClean="0">
                    <a:solidFill>
                      <a:srgbClr val="1F497D"/>
                    </a:solidFill>
                    <a:latin typeface="Arial"/>
                    <a:cs typeface="Arial"/>
                  </a:rPr>
                  <a:t>Review and Request Revision</a:t>
                </a:r>
                <a:endParaRPr lang="en-US" sz="1000" spc="-10" dirty="0">
                  <a:solidFill>
                    <a:srgbClr val="1F497D"/>
                  </a:solidFill>
                  <a:latin typeface="Arial"/>
                  <a:cs typeface="Arial"/>
                </a:endParaRPr>
              </a:p>
            </p:txBody>
          </p:sp>
        </p:grpSp>
        <p:grpSp>
          <p:nvGrpSpPr>
            <p:cNvPr id="39" name="Group 38"/>
            <p:cNvGrpSpPr/>
            <p:nvPr/>
          </p:nvGrpSpPr>
          <p:grpSpPr>
            <a:xfrm>
              <a:off x="4122754" y="1143000"/>
              <a:ext cx="905745" cy="879475"/>
              <a:chOff x="5218176" y="1143000"/>
              <a:chExt cx="982980" cy="879475"/>
            </a:xfrm>
            <a:noFill/>
          </p:grpSpPr>
          <p:sp>
            <p:nvSpPr>
              <p:cNvPr id="55" name="object 12"/>
              <p:cNvSpPr/>
              <p:nvPr/>
            </p:nvSpPr>
            <p:spPr>
              <a:xfrm>
                <a:off x="5218176"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6" name="object 19"/>
              <p:cNvSpPr txBox="1"/>
              <p:nvPr/>
            </p:nvSpPr>
            <p:spPr>
              <a:xfrm>
                <a:off x="525780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3</a:t>
                </a:r>
                <a:endParaRPr lang="en-US" sz="1000" b="1" i="1" spc="-10" dirty="0">
                  <a:solidFill>
                    <a:srgbClr val="1F497D"/>
                  </a:solidFill>
                  <a:latin typeface="Arial"/>
                  <a:cs typeface="Arial"/>
                </a:endParaRPr>
              </a:p>
              <a:p>
                <a:pPr algn="ctr">
                  <a:lnSpc>
                    <a:spcPct val="100000"/>
                  </a:lnSpc>
                  <a:spcAft>
                    <a:spcPts val="20"/>
                  </a:spcAft>
                </a:pPr>
                <a:r>
                  <a:rPr lang="en-US" sz="1000" spc="-10" dirty="0">
                    <a:solidFill>
                      <a:srgbClr val="1F497D"/>
                    </a:solidFill>
                    <a:latin typeface="Arial"/>
                    <a:cs typeface="Arial"/>
                  </a:rPr>
                  <a:t>SC </a:t>
                </a:r>
              </a:p>
              <a:p>
                <a:pPr algn="ctr">
                  <a:lnSpc>
                    <a:spcPct val="100000"/>
                  </a:lnSpc>
                  <a:spcAft>
                    <a:spcPts val="20"/>
                  </a:spcAft>
                </a:pPr>
                <a:r>
                  <a:rPr lang="en-US" sz="1000" spc="-10" dirty="0">
                    <a:solidFill>
                      <a:srgbClr val="1F497D"/>
                    </a:solidFill>
                    <a:latin typeface="Arial"/>
                    <a:cs typeface="Arial"/>
                  </a:rPr>
                  <a:t>Receive </a:t>
                </a:r>
                <a:r>
                  <a:rPr lang="en-US" sz="1000" spc="-10" dirty="0" smtClean="0">
                    <a:solidFill>
                      <a:srgbClr val="1F497D"/>
                    </a:solidFill>
                    <a:latin typeface="Arial"/>
                    <a:cs typeface="Arial"/>
                  </a:rPr>
                  <a:t>Re-Submission</a:t>
                </a:r>
                <a:endParaRPr lang="en-US" sz="1000" spc="-10" dirty="0">
                  <a:solidFill>
                    <a:srgbClr val="1F497D"/>
                  </a:solidFill>
                  <a:latin typeface="Arial"/>
                  <a:cs typeface="Arial"/>
                </a:endParaRPr>
              </a:p>
              <a:p>
                <a:pPr algn="ctr">
                  <a:lnSpc>
                    <a:spcPct val="100000"/>
                  </a:lnSpc>
                  <a:spcAft>
                    <a:spcPts val="20"/>
                  </a:spcAft>
                </a:pPr>
                <a:r>
                  <a:rPr lang="en-US" sz="1000" spc="-10" dirty="0" smtClean="0">
                    <a:solidFill>
                      <a:srgbClr val="1F497D"/>
                    </a:solidFill>
                    <a:latin typeface="Arial"/>
                    <a:cs typeface="Arial"/>
                  </a:rPr>
                  <a:t>Alert</a:t>
                </a:r>
                <a:endParaRPr lang="en-US" sz="1000" spc="-10" dirty="0">
                  <a:solidFill>
                    <a:srgbClr val="1F497D"/>
                  </a:solidFill>
                  <a:latin typeface="Arial"/>
                  <a:cs typeface="Arial"/>
                </a:endParaRPr>
              </a:p>
            </p:txBody>
          </p:sp>
        </p:grpSp>
        <p:grpSp>
          <p:nvGrpSpPr>
            <p:cNvPr id="40" name="Group 39"/>
            <p:cNvGrpSpPr/>
            <p:nvPr/>
          </p:nvGrpSpPr>
          <p:grpSpPr>
            <a:xfrm>
              <a:off x="5185073" y="1143000"/>
              <a:ext cx="905745" cy="879475"/>
              <a:chOff x="6408420" y="1143000"/>
              <a:chExt cx="982980" cy="879475"/>
            </a:xfrm>
            <a:noFill/>
          </p:grpSpPr>
          <p:sp>
            <p:nvSpPr>
              <p:cNvPr id="53"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4" name="object 19"/>
              <p:cNvSpPr txBox="1"/>
              <p:nvPr/>
            </p:nvSpPr>
            <p:spPr>
              <a:xfrm>
                <a:off x="6442710" y="1143000"/>
                <a:ext cx="914399" cy="769441"/>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4</a:t>
                </a:r>
                <a:endParaRPr lang="en-US" sz="1000" b="1" i="1" dirty="0" smtClean="0">
                  <a:solidFill>
                    <a:srgbClr val="1F497D"/>
                  </a:solidFill>
                  <a:latin typeface="Arial"/>
                  <a:cs typeface="Arial"/>
                </a:endParaRPr>
              </a:p>
              <a:p>
                <a:pPr algn="ctr">
                  <a:lnSpc>
                    <a:spcPct val="100000"/>
                  </a:lnSpc>
                </a:pPr>
                <a:r>
                  <a:rPr lang="en-US" sz="1000" spc="-10" dirty="0">
                    <a:solidFill>
                      <a:srgbClr val="1F497D"/>
                    </a:solidFill>
                    <a:latin typeface="Arial"/>
                    <a:cs typeface="Arial"/>
                  </a:rPr>
                  <a:t>SC</a:t>
                </a:r>
              </a:p>
              <a:p>
                <a:pPr algn="ctr">
                  <a:lnSpc>
                    <a:spcPct val="100000"/>
                  </a:lnSpc>
                </a:pPr>
                <a:r>
                  <a:rPr lang="en-US" sz="1000" spc="-10" dirty="0">
                    <a:solidFill>
                      <a:srgbClr val="1F497D"/>
                    </a:solidFill>
                    <a:latin typeface="Arial"/>
                    <a:cs typeface="Arial"/>
                  </a:rPr>
                  <a:t>Review and </a:t>
                </a:r>
                <a:r>
                  <a:rPr lang="en-US" sz="1000" spc="-10" dirty="0" smtClean="0">
                    <a:solidFill>
                      <a:srgbClr val="1F497D"/>
                    </a:solidFill>
                    <a:latin typeface="Arial"/>
                    <a:cs typeface="Arial"/>
                  </a:rPr>
                  <a:t>Submit to AOD</a:t>
                </a:r>
                <a:endParaRPr lang="en-US" sz="1000" spc="-10" dirty="0">
                  <a:solidFill>
                    <a:srgbClr val="1F497D"/>
                  </a:solidFill>
                  <a:latin typeface="Arial"/>
                  <a:cs typeface="Arial"/>
                </a:endParaRPr>
              </a:p>
              <a:p>
                <a:pPr algn="ctr">
                  <a:lnSpc>
                    <a:spcPct val="100000"/>
                  </a:lnSpc>
                </a:pPr>
                <a:endParaRPr lang="en-US" sz="1000" b="1" i="1" spc="-10" dirty="0" smtClean="0">
                  <a:solidFill>
                    <a:srgbClr val="1F497D"/>
                  </a:solidFill>
                  <a:latin typeface="Arial"/>
                  <a:cs typeface="Arial"/>
                </a:endParaRPr>
              </a:p>
            </p:txBody>
          </p:sp>
        </p:grpSp>
        <p:cxnSp>
          <p:nvCxnSpPr>
            <p:cNvPr id="41" name="Straight Arrow Connector 40"/>
            <p:cNvCxnSpPr/>
            <p:nvPr/>
          </p:nvCxnSpPr>
          <p:spPr>
            <a:xfrm>
              <a:off x="2902456"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3964775"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5027094"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6231243" y="1143000"/>
              <a:ext cx="905745" cy="879475"/>
              <a:chOff x="6408420" y="1143000"/>
              <a:chExt cx="982980" cy="879475"/>
            </a:xfrm>
            <a:noFill/>
          </p:grpSpPr>
          <p:sp>
            <p:nvSpPr>
              <p:cNvPr id="51"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grpFill/>
              <a:ln w="12192">
                <a:solidFill>
                  <a:srgbClr val="000000"/>
                </a:solidFill>
              </a:ln>
            </p:spPr>
            <p:txBody>
              <a:bodyPr wrap="square" lIns="0" tIns="0" rIns="0" bIns="0" rtlCol="0"/>
              <a:lstStyle/>
              <a:p>
                <a:endParaRPr dirty="0"/>
              </a:p>
            </p:txBody>
          </p:sp>
          <p:sp>
            <p:nvSpPr>
              <p:cNvPr id="52" name="object 19"/>
              <p:cNvSpPr txBox="1"/>
              <p:nvPr/>
            </p:nvSpPr>
            <p:spPr>
              <a:xfrm>
                <a:off x="6442710" y="1143000"/>
                <a:ext cx="914399" cy="615553"/>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5</a:t>
                </a:r>
                <a:endParaRPr lang="en-US" sz="1000" b="1" i="1"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AOD</a:t>
                </a:r>
              </a:p>
              <a:p>
                <a:pPr algn="ctr">
                  <a:lnSpc>
                    <a:spcPct val="100000"/>
                  </a:lnSpc>
                </a:pPr>
                <a:r>
                  <a:rPr lang="en-US" sz="1000" spc="-10" dirty="0" smtClean="0">
                    <a:solidFill>
                      <a:srgbClr val="1F497D"/>
                    </a:solidFill>
                    <a:latin typeface="Arial"/>
                    <a:cs typeface="Arial"/>
                  </a:rPr>
                  <a:t>Review and Approve</a:t>
                </a:r>
              </a:p>
            </p:txBody>
          </p:sp>
        </p:grpSp>
        <p:cxnSp>
          <p:nvCxnSpPr>
            <p:cNvPr id="46" name="Straight Arrow Connector 45"/>
            <p:cNvCxnSpPr/>
            <p:nvPr/>
          </p:nvCxnSpPr>
          <p:spPr>
            <a:xfrm>
              <a:off x="6073264"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7309481" y="1143000"/>
              <a:ext cx="905745" cy="879475"/>
              <a:chOff x="6408420" y="1143000"/>
              <a:chExt cx="982980" cy="879475"/>
            </a:xfrm>
            <a:noFill/>
          </p:grpSpPr>
          <p:sp>
            <p:nvSpPr>
              <p:cNvPr id="49" name="object 12"/>
              <p:cNvSpPr/>
              <p:nvPr/>
            </p:nvSpPr>
            <p:spPr>
              <a:xfrm>
                <a:off x="6408420" y="1143000"/>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50" name="object 19"/>
              <p:cNvSpPr txBox="1"/>
              <p:nvPr/>
            </p:nvSpPr>
            <p:spPr>
              <a:xfrm>
                <a:off x="6442710" y="1143000"/>
                <a:ext cx="914399" cy="461665"/>
              </a:xfrm>
              <a:prstGeom prst="rect">
                <a:avLst/>
              </a:prstGeom>
              <a:grpFill/>
            </p:spPr>
            <p:txBody>
              <a:bodyPr vert="horz" wrap="square" lIns="0" tIns="0" rIns="0" bIns="0" rtlCol="0">
                <a:spAutoFit/>
              </a:bodyPr>
              <a:lstStyle/>
              <a:p>
                <a:pPr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lang="en-US" sz="1000" b="1" i="1" dirty="0">
                    <a:solidFill>
                      <a:srgbClr val="1F497D"/>
                    </a:solidFill>
                    <a:latin typeface="Arial"/>
                    <a:cs typeface="Arial"/>
                  </a:rPr>
                  <a:t>6</a:t>
                </a:r>
                <a:endParaRPr lang="en-US" sz="1000" b="1" i="1" dirty="0" smtClean="0">
                  <a:solidFill>
                    <a:srgbClr val="1F497D"/>
                  </a:solidFill>
                  <a:latin typeface="Arial"/>
                  <a:cs typeface="Arial"/>
                </a:endParaRPr>
              </a:p>
              <a:p>
                <a:pPr algn="ctr">
                  <a:lnSpc>
                    <a:spcPct val="100000"/>
                  </a:lnSpc>
                </a:pPr>
                <a:r>
                  <a:rPr lang="en-US" sz="1000" spc="-10" dirty="0" smtClean="0">
                    <a:solidFill>
                      <a:srgbClr val="1F497D"/>
                    </a:solidFill>
                    <a:latin typeface="Arial"/>
                    <a:cs typeface="Arial"/>
                  </a:rPr>
                  <a:t>Print Modification</a:t>
                </a:r>
              </a:p>
            </p:txBody>
          </p:sp>
        </p:grpSp>
        <p:cxnSp>
          <p:nvCxnSpPr>
            <p:cNvPr id="48" name="Straight Arrow Connector 47"/>
            <p:cNvCxnSpPr/>
            <p:nvPr/>
          </p:nvCxnSpPr>
          <p:spPr>
            <a:xfrm>
              <a:off x="7151502" y="1604665"/>
              <a:ext cx="159383" cy="0"/>
            </a:xfrm>
            <a:prstGeom prst="straightConnector1">
              <a:avLst/>
            </a:prstGeom>
            <a:no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p:nvPicPr>
        <p:blipFill>
          <a:blip r:embed="rId7"/>
          <a:stretch>
            <a:fillRect/>
          </a:stretch>
        </p:blipFill>
        <p:spPr>
          <a:xfrm>
            <a:off x="219655" y="3810000"/>
            <a:ext cx="8711939" cy="2481995"/>
          </a:xfrm>
          <a:prstGeom prst="rect">
            <a:avLst/>
          </a:prstGeom>
          <a:ln>
            <a:solidFill>
              <a:schemeClr val="tx1"/>
            </a:solidFill>
          </a:ln>
        </p:spPr>
      </p:pic>
      <p:pic>
        <p:nvPicPr>
          <p:cNvPr id="6" name="Picture 5"/>
          <p:cNvPicPr>
            <a:picLocks noChangeAspect="1"/>
          </p:cNvPicPr>
          <p:nvPr/>
        </p:nvPicPr>
        <p:blipFill>
          <a:blip r:embed="rId8"/>
          <a:stretch>
            <a:fillRect/>
          </a:stretch>
        </p:blipFill>
        <p:spPr>
          <a:xfrm>
            <a:off x="4812748" y="4648200"/>
            <a:ext cx="902253" cy="501252"/>
          </a:xfrm>
          <a:prstGeom prst="rect">
            <a:avLst/>
          </a:prstGeom>
        </p:spPr>
      </p:pic>
      <p:cxnSp>
        <p:nvCxnSpPr>
          <p:cNvPr id="35" name="Straight Arrow Connector 34"/>
          <p:cNvCxnSpPr/>
          <p:nvPr/>
        </p:nvCxnSpPr>
        <p:spPr>
          <a:xfrm flipV="1">
            <a:off x="5269117" y="5105400"/>
            <a:ext cx="0" cy="6096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58" name="object 25"/>
          <p:cNvSpPr/>
          <p:nvPr/>
        </p:nvSpPr>
        <p:spPr>
          <a:xfrm>
            <a:off x="5105401" y="5791200"/>
            <a:ext cx="381000" cy="1524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pPr algn="ctr"/>
            <a:endParaRPr dirty="0"/>
          </a:p>
        </p:txBody>
      </p:sp>
      <p:sp>
        <p:nvSpPr>
          <p:cNvPr id="59" name="object 25"/>
          <p:cNvSpPr/>
          <p:nvPr/>
        </p:nvSpPr>
        <p:spPr>
          <a:xfrm>
            <a:off x="4800600" y="4648200"/>
            <a:ext cx="914401" cy="457200"/>
          </a:xfrm>
          <a:custGeom>
            <a:avLst/>
            <a:gdLst/>
            <a:ahLst/>
            <a:cxnLst/>
            <a:rect l="l" t="t" r="r" b="b"/>
            <a:pathLst>
              <a:path w="3604260" h="838200">
                <a:moveTo>
                  <a:pt x="3604260" y="838200"/>
                </a:moveTo>
                <a:lnTo>
                  <a:pt x="0" y="838200"/>
                </a:lnTo>
                <a:lnTo>
                  <a:pt x="0" y="0"/>
                </a:lnTo>
                <a:lnTo>
                  <a:pt x="3604260" y="0"/>
                </a:lnTo>
                <a:lnTo>
                  <a:pt x="3604260" y="838200"/>
                </a:lnTo>
                <a:close/>
              </a:path>
            </a:pathLst>
          </a:custGeom>
          <a:ln w="38100">
            <a:solidFill>
              <a:srgbClr val="00B0F0"/>
            </a:solidFill>
          </a:ln>
        </p:spPr>
        <p:txBody>
          <a:bodyPr wrap="square" lIns="0" tIns="0" rIns="0" bIns="0" rtlCol="0"/>
          <a:lstStyle/>
          <a:p>
            <a:pPr algn="ctr"/>
            <a:endParaRPr dirty="0"/>
          </a:p>
        </p:txBody>
      </p:sp>
    </p:spTree>
    <p:extLst>
      <p:ext uri="{BB962C8B-B14F-4D97-AF65-F5344CB8AC3E}">
        <p14:creationId xmlns:p14="http://schemas.microsoft.com/office/powerpoint/2010/main" val="329859412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5" name="object 5"/>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Notes and </a:t>
            </a:r>
            <a:r>
              <a:rPr spc="-5" dirty="0" smtClean="0"/>
              <a:t>Ne</a:t>
            </a:r>
            <a:r>
              <a:rPr spc="-15" dirty="0" smtClean="0"/>
              <a:t>x</a:t>
            </a:r>
            <a:r>
              <a:rPr dirty="0" smtClean="0"/>
              <a:t>t</a:t>
            </a:r>
            <a:r>
              <a:rPr spc="20" dirty="0" smtClean="0"/>
              <a:t> </a:t>
            </a:r>
            <a:r>
              <a:rPr spc="-5" dirty="0" smtClean="0"/>
              <a:t>S</a:t>
            </a:r>
            <a:r>
              <a:rPr dirty="0" smtClean="0"/>
              <a:t>t</a:t>
            </a:r>
            <a:r>
              <a:rPr spc="-5" dirty="0" smtClean="0"/>
              <a:t>ep</a:t>
            </a:r>
            <a:r>
              <a:rPr dirty="0" smtClean="0"/>
              <a:t>s</a:t>
            </a:r>
            <a:endParaRPr spc="-5" dirty="0"/>
          </a:p>
        </p:txBody>
      </p:sp>
      <p:sp>
        <p:nvSpPr>
          <p:cNvPr id="6" name="object 6"/>
          <p:cNvSpPr txBox="1"/>
          <p:nvPr/>
        </p:nvSpPr>
        <p:spPr>
          <a:xfrm>
            <a:off x="381000" y="1188506"/>
            <a:ext cx="8305800" cy="5539978"/>
          </a:xfrm>
          <a:prstGeom prst="rect">
            <a:avLst/>
          </a:prstGeom>
        </p:spPr>
        <p:txBody>
          <a:bodyPr vert="horz" wrap="square" lIns="0" tIns="0" rIns="0" bIns="0" rtlCol="0">
            <a:spAutoFit/>
          </a:bodyPr>
          <a:lstStyle/>
          <a:p>
            <a:pPr marL="299085" marR="5080" lvl="1" indent="-286385">
              <a:spcBef>
                <a:spcPts val="600"/>
              </a:spcBef>
              <a:buClr>
                <a:srgbClr val="091D5D"/>
              </a:buClr>
              <a:buFont typeface="Arial"/>
              <a:buChar char="•"/>
              <a:tabLst>
                <a:tab pos="299720" algn="l"/>
              </a:tabLst>
            </a:pPr>
            <a:endParaRPr lang="en-US" sz="1400" spc="-15" dirty="0" smtClean="0">
              <a:solidFill>
                <a:srgbClr val="091D5D"/>
              </a:solidFill>
              <a:latin typeface="Arial"/>
              <a:cs typeface="Arial"/>
            </a:endParaRPr>
          </a:p>
          <a:p>
            <a:pPr marL="299085" marR="5080" lvl="1" indent="-286385">
              <a:spcBef>
                <a:spcPts val="600"/>
              </a:spcBef>
              <a:buClr>
                <a:srgbClr val="091D5D"/>
              </a:buClr>
              <a:buFont typeface="Arial"/>
              <a:buChar char="•"/>
              <a:tabLst>
                <a:tab pos="299720" algn="l"/>
              </a:tabLst>
            </a:pPr>
            <a:r>
              <a:rPr lang="en-US" sz="1400" spc="-15" dirty="0" smtClean="0">
                <a:solidFill>
                  <a:srgbClr val="091D5D"/>
                </a:solidFill>
                <a:latin typeface="Arial"/>
                <a:cs typeface="Arial"/>
              </a:rPr>
              <a:t>The </a:t>
            </a:r>
            <a:r>
              <a:rPr lang="en-US" sz="1400" spc="-15" dirty="0">
                <a:solidFill>
                  <a:srgbClr val="091D5D"/>
                </a:solidFill>
                <a:latin typeface="Arial"/>
                <a:cs typeface="Arial"/>
              </a:rPr>
              <a:t>Area Office Director is not able to approve </a:t>
            </a:r>
            <a:r>
              <a:rPr lang="en-US" sz="1400" spc="-15" dirty="0" smtClean="0">
                <a:solidFill>
                  <a:srgbClr val="091D5D"/>
                </a:solidFill>
                <a:latin typeface="Arial"/>
                <a:cs typeface="Arial"/>
              </a:rPr>
              <a:t>part of </a:t>
            </a:r>
            <a:r>
              <a:rPr lang="en-US" sz="1400" spc="-15" dirty="0">
                <a:solidFill>
                  <a:srgbClr val="091D5D"/>
                </a:solidFill>
                <a:latin typeface="Arial"/>
                <a:cs typeface="Arial"/>
              </a:rPr>
              <a:t>a modification. If the Area Office Director decides to click “Approve,” the entire </a:t>
            </a:r>
            <a:r>
              <a:rPr lang="en-US" sz="1400" spc="-15" dirty="0" smtClean="0">
                <a:solidFill>
                  <a:srgbClr val="091D5D"/>
                </a:solidFill>
                <a:latin typeface="Arial"/>
                <a:cs typeface="Arial"/>
              </a:rPr>
              <a:t>Modification </a:t>
            </a:r>
            <a:r>
              <a:rPr lang="en-US" sz="1400" spc="-15" dirty="0">
                <a:solidFill>
                  <a:srgbClr val="091D5D"/>
                </a:solidFill>
                <a:latin typeface="Arial"/>
                <a:cs typeface="Arial"/>
              </a:rPr>
              <a:t>is approved, including all the elements included in it. </a:t>
            </a:r>
          </a:p>
          <a:p>
            <a:pPr marL="299085" marR="5080" lvl="1" indent="-286385">
              <a:spcBef>
                <a:spcPts val="600"/>
              </a:spcBef>
              <a:buClr>
                <a:srgbClr val="091D5D"/>
              </a:buClr>
              <a:buFont typeface="Arial"/>
              <a:buChar char="•"/>
              <a:tabLst>
                <a:tab pos="299720" algn="l"/>
              </a:tabLst>
            </a:pPr>
            <a:endParaRPr lang="en-US" sz="1400" spc="-15" dirty="0" smtClean="0">
              <a:solidFill>
                <a:srgbClr val="091D5D"/>
              </a:solidFill>
              <a:latin typeface="Arial"/>
              <a:cs typeface="Arial"/>
            </a:endParaRPr>
          </a:p>
          <a:p>
            <a:pPr marL="299085" marR="5080" lvl="1" indent="-286385">
              <a:spcBef>
                <a:spcPts val="600"/>
              </a:spcBef>
              <a:buClr>
                <a:srgbClr val="091D5D"/>
              </a:buClr>
              <a:buFont typeface="Arial"/>
              <a:buChar char="•"/>
              <a:tabLst>
                <a:tab pos="299720" algn="l"/>
              </a:tabLst>
            </a:pPr>
            <a:r>
              <a:rPr lang="en-US" sz="1400" spc="-15" dirty="0" smtClean="0">
                <a:solidFill>
                  <a:srgbClr val="091D5D"/>
                </a:solidFill>
                <a:latin typeface="Arial"/>
                <a:cs typeface="Arial"/>
              </a:rPr>
              <a:t>Once </a:t>
            </a:r>
            <a:r>
              <a:rPr lang="en-US" sz="1400" spc="-15" dirty="0">
                <a:solidFill>
                  <a:srgbClr val="091D5D"/>
                </a:solidFill>
                <a:latin typeface="Arial"/>
                <a:cs typeface="Arial"/>
              </a:rPr>
              <a:t>a </a:t>
            </a:r>
            <a:r>
              <a:rPr lang="en-US" sz="1400" spc="-15" dirty="0" smtClean="0">
                <a:solidFill>
                  <a:srgbClr val="091D5D"/>
                </a:solidFill>
                <a:latin typeface="Arial"/>
                <a:cs typeface="Arial"/>
              </a:rPr>
              <a:t>Modification </a:t>
            </a:r>
            <a:r>
              <a:rPr lang="en-US" sz="1400" spc="-15" dirty="0">
                <a:solidFill>
                  <a:srgbClr val="091D5D"/>
                </a:solidFill>
                <a:latin typeface="Arial"/>
                <a:cs typeface="Arial"/>
              </a:rPr>
              <a:t>has been </a:t>
            </a:r>
            <a:r>
              <a:rPr lang="en-US" sz="1400" spc="-15" dirty="0" smtClean="0">
                <a:solidFill>
                  <a:srgbClr val="091D5D"/>
                </a:solidFill>
                <a:latin typeface="Arial"/>
                <a:cs typeface="Arial"/>
              </a:rPr>
              <a:t>approved, the modified information will display in the individual’s plan. </a:t>
            </a:r>
          </a:p>
          <a:p>
            <a:pPr marL="299085" marR="5080" lvl="1" indent="-286385">
              <a:spcBef>
                <a:spcPts val="600"/>
              </a:spcBef>
              <a:buClr>
                <a:srgbClr val="091D5D"/>
              </a:buClr>
              <a:buFont typeface="Arial"/>
              <a:buChar char="•"/>
              <a:tabLst>
                <a:tab pos="299720" algn="l"/>
              </a:tabLst>
            </a:pPr>
            <a:endParaRPr lang="en-US" sz="800" spc="-15" dirty="0" smtClean="0">
              <a:solidFill>
                <a:srgbClr val="091D5D"/>
              </a:solidFill>
              <a:latin typeface="Arial"/>
              <a:cs typeface="Arial"/>
            </a:endParaRPr>
          </a:p>
          <a:p>
            <a:pPr marL="299085" marR="5080" lvl="1" indent="-286385">
              <a:spcBef>
                <a:spcPts val="600"/>
              </a:spcBef>
              <a:buClr>
                <a:srgbClr val="091D5D"/>
              </a:buClr>
              <a:buFont typeface="Arial"/>
              <a:buChar char="•"/>
              <a:tabLst>
                <a:tab pos="299720" algn="l"/>
              </a:tabLst>
            </a:pPr>
            <a:r>
              <a:rPr lang="en-US" sz="1400" spc="-15" dirty="0" smtClean="0">
                <a:solidFill>
                  <a:srgbClr val="091D5D"/>
                </a:solidFill>
                <a:latin typeface="Arial"/>
                <a:cs typeface="Arial"/>
              </a:rPr>
              <a:t>All modified information will display with an asterisk on the system. For example, if </a:t>
            </a:r>
            <a:r>
              <a:rPr lang="en-US" sz="1400" spc="-15" dirty="0">
                <a:solidFill>
                  <a:srgbClr val="091D5D"/>
                </a:solidFill>
                <a:latin typeface="Arial"/>
                <a:cs typeface="Arial"/>
              </a:rPr>
              <a:t>an existing goal is modified, an asterisk displays next to the goal on the Goal tab for the individual.</a:t>
            </a:r>
          </a:p>
          <a:p>
            <a:pPr marL="299085" marR="5080" lvl="1" indent="-286385">
              <a:spcBef>
                <a:spcPts val="600"/>
              </a:spcBef>
              <a:buClr>
                <a:srgbClr val="091D5D"/>
              </a:buClr>
              <a:buFont typeface="Arial"/>
              <a:buChar char="•"/>
              <a:tabLst>
                <a:tab pos="299720" algn="l"/>
              </a:tabLst>
            </a:pPr>
            <a:endParaRPr lang="en-US" sz="800" spc="-15" dirty="0">
              <a:solidFill>
                <a:srgbClr val="091D5D"/>
              </a:solidFill>
              <a:latin typeface="Arial"/>
              <a:cs typeface="Arial"/>
            </a:endParaRPr>
          </a:p>
          <a:p>
            <a:pPr marL="299085" marR="5080" lvl="1" indent="-286385">
              <a:spcBef>
                <a:spcPts val="600"/>
              </a:spcBef>
              <a:buClr>
                <a:srgbClr val="091D5D"/>
              </a:buClr>
              <a:buFont typeface="Arial"/>
              <a:buChar char="•"/>
              <a:tabLst>
                <a:tab pos="299720" algn="l"/>
              </a:tabLst>
            </a:pPr>
            <a:r>
              <a:rPr lang="en-US" sz="1400" b="1" spc="-15" dirty="0">
                <a:solidFill>
                  <a:srgbClr val="091D5D"/>
                </a:solidFill>
                <a:latin typeface="Arial"/>
                <a:cs typeface="Arial"/>
              </a:rPr>
              <a:t>NOTE: </a:t>
            </a:r>
            <a:r>
              <a:rPr lang="en-US" sz="1400" spc="-15" dirty="0" smtClean="0">
                <a:solidFill>
                  <a:srgbClr val="091D5D"/>
                </a:solidFill>
                <a:latin typeface="Arial"/>
                <a:cs typeface="Arial"/>
              </a:rPr>
              <a:t>An new objective that is added as part of a Modification does not follow the approval process that objectives usually require in a typical ISP year. Rather, </a:t>
            </a:r>
            <a:r>
              <a:rPr lang="en-US" sz="1400" spc="-15" dirty="0">
                <a:solidFill>
                  <a:srgbClr val="091D5D"/>
                </a:solidFill>
                <a:latin typeface="Arial"/>
                <a:cs typeface="Arial"/>
              </a:rPr>
              <a:t>the approval of the </a:t>
            </a:r>
            <a:r>
              <a:rPr lang="en-US" sz="1400" spc="-15" dirty="0" smtClean="0">
                <a:solidFill>
                  <a:srgbClr val="091D5D"/>
                </a:solidFill>
                <a:latin typeface="Arial"/>
                <a:cs typeface="Arial"/>
              </a:rPr>
              <a:t>Modification </a:t>
            </a:r>
            <a:r>
              <a:rPr lang="en-US" sz="1400" spc="-15" dirty="0">
                <a:solidFill>
                  <a:srgbClr val="091D5D"/>
                </a:solidFill>
                <a:latin typeface="Arial"/>
                <a:cs typeface="Arial"/>
              </a:rPr>
              <a:t>is recognized as an implicit approval of the objective and </a:t>
            </a:r>
            <a:r>
              <a:rPr lang="en-US" sz="1400" spc="-15" dirty="0" smtClean="0">
                <a:solidFill>
                  <a:srgbClr val="091D5D"/>
                </a:solidFill>
                <a:latin typeface="Arial"/>
                <a:cs typeface="Arial"/>
              </a:rPr>
              <a:t>its </a:t>
            </a:r>
            <a:r>
              <a:rPr lang="en-US" sz="1400" spc="-15" dirty="0">
                <a:solidFill>
                  <a:srgbClr val="091D5D"/>
                </a:solidFill>
                <a:latin typeface="Arial"/>
                <a:cs typeface="Arial"/>
              </a:rPr>
              <a:t>status display as </a:t>
            </a:r>
            <a:r>
              <a:rPr lang="en-US" sz="1400" spc="-15" dirty="0" smtClean="0">
                <a:solidFill>
                  <a:srgbClr val="091D5D"/>
                </a:solidFill>
                <a:latin typeface="Arial"/>
                <a:cs typeface="Arial"/>
              </a:rPr>
              <a:t>approved. Once </a:t>
            </a:r>
            <a:r>
              <a:rPr lang="en-US" sz="1400" spc="-15" dirty="0">
                <a:solidFill>
                  <a:srgbClr val="091D5D"/>
                </a:solidFill>
                <a:latin typeface="Arial"/>
                <a:cs typeface="Arial"/>
              </a:rPr>
              <a:t>approved, the objective will appear on the Objectives and Support Strategies Review Switchboard and, by default, the check mark will be selected in the Include in ISP? Column. </a:t>
            </a:r>
          </a:p>
          <a:p>
            <a:pPr marL="299085" marR="5080" lvl="1" indent="-286385">
              <a:spcBef>
                <a:spcPts val="600"/>
              </a:spcBef>
              <a:buClr>
                <a:srgbClr val="091D5D"/>
              </a:buClr>
              <a:buFont typeface="Arial"/>
              <a:buChar char="•"/>
              <a:tabLst>
                <a:tab pos="299720" algn="l"/>
              </a:tabLst>
            </a:pPr>
            <a:endParaRPr lang="en-US" sz="800" b="1" spc="-15" dirty="0" smtClean="0">
              <a:solidFill>
                <a:srgbClr val="091D5D"/>
              </a:solidFill>
              <a:latin typeface="Arial"/>
              <a:cs typeface="Arial"/>
            </a:endParaRPr>
          </a:p>
          <a:p>
            <a:pPr marL="299085" marR="5080" lvl="1" indent="-286385">
              <a:spcBef>
                <a:spcPts val="600"/>
              </a:spcBef>
              <a:buClr>
                <a:srgbClr val="091D5D"/>
              </a:buClr>
              <a:buFont typeface="Arial"/>
              <a:buChar char="•"/>
              <a:tabLst>
                <a:tab pos="299720" algn="l"/>
              </a:tabLst>
            </a:pPr>
            <a:r>
              <a:rPr lang="en-US" sz="1400" b="1" spc="-15" dirty="0" smtClean="0">
                <a:solidFill>
                  <a:srgbClr val="091D5D"/>
                </a:solidFill>
                <a:latin typeface="Arial"/>
                <a:cs typeface="Arial"/>
              </a:rPr>
              <a:t>NOTE: </a:t>
            </a:r>
            <a:r>
              <a:rPr lang="en-US" sz="1400" spc="-15" dirty="0" smtClean="0">
                <a:solidFill>
                  <a:srgbClr val="091D5D"/>
                </a:solidFill>
                <a:latin typeface="Arial"/>
                <a:cs typeface="Arial"/>
              </a:rPr>
              <a:t>Once </a:t>
            </a:r>
            <a:r>
              <a:rPr lang="en-US" sz="1400" spc="-15" dirty="0">
                <a:solidFill>
                  <a:srgbClr val="091D5D"/>
                </a:solidFill>
                <a:latin typeface="Arial"/>
                <a:cs typeface="Arial"/>
              </a:rPr>
              <a:t>a </a:t>
            </a:r>
            <a:r>
              <a:rPr lang="en-US" sz="1400" spc="-15" dirty="0" smtClean="0">
                <a:solidFill>
                  <a:srgbClr val="091D5D"/>
                </a:solidFill>
                <a:latin typeface="Arial"/>
                <a:cs typeface="Arial"/>
              </a:rPr>
              <a:t>Modification </a:t>
            </a:r>
            <a:r>
              <a:rPr lang="en-US" sz="1400" spc="-15" dirty="0">
                <a:solidFill>
                  <a:srgbClr val="091D5D"/>
                </a:solidFill>
                <a:latin typeface="Arial"/>
                <a:cs typeface="Arial"/>
              </a:rPr>
              <a:t>for a newly added objective is submitted and approved, </a:t>
            </a:r>
            <a:r>
              <a:rPr lang="en-US" sz="1400" spc="-15" dirty="0" smtClean="0">
                <a:solidFill>
                  <a:srgbClr val="091D5D"/>
                </a:solidFill>
                <a:latin typeface="Arial"/>
                <a:cs typeface="Arial"/>
              </a:rPr>
              <a:t>Progress Summaries </a:t>
            </a:r>
            <a:r>
              <a:rPr lang="en-US" sz="1400" spc="-15" dirty="0">
                <a:solidFill>
                  <a:srgbClr val="091D5D"/>
                </a:solidFill>
                <a:latin typeface="Arial"/>
                <a:cs typeface="Arial"/>
              </a:rPr>
              <a:t>will be triggered for the objective</a:t>
            </a:r>
            <a:r>
              <a:rPr lang="en-US" sz="1400" spc="-15" dirty="0" smtClean="0">
                <a:solidFill>
                  <a:srgbClr val="091D5D"/>
                </a:solidFill>
                <a:latin typeface="Arial"/>
                <a:cs typeface="Arial"/>
              </a:rPr>
              <a:t>.</a:t>
            </a:r>
          </a:p>
          <a:p>
            <a:pPr marL="299085" marR="5080" lvl="1" indent="-286385">
              <a:spcBef>
                <a:spcPts val="600"/>
              </a:spcBef>
              <a:buClr>
                <a:srgbClr val="091D5D"/>
              </a:buClr>
              <a:buFont typeface="Arial"/>
              <a:buChar char="•"/>
              <a:tabLst>
                <a:tab pos="299720" algn="l"/>
              </a:tabLst>
            </a:pPr>
            <a:endParaRPr lang="en-US" sz="1400" spc="-15" dirty="0">
              <a:solidFill>
                <a:srgbClr val="091D5D"/>
              </a:solidFill>
              <a:latin typeface="Arial"/>
              <a:cs typeface="Arial"/>
            </a:endParaRPr>
          </a:p>
          <a:p>
            <a:pPr marL="299085" marR="5080" lvl="1" indent="-286385">
              <a:spcBef>
                <a:spcPts val="600"/>
              </a:spcBef>
              <a:buClr>
                <a:srgbClr val="091D5D"/>
              </a:buClr>
              <a:buFont typeface="Arial"/>
              <a:buChar char="•"/>
              <a:tabLst>
                <a:tab pos="299720" algn="l"/>
              </a:tabLst>
            </a:pPr>
            <a:endParaRPr lang="en-US" sz="1400" spc="-15" dirty="0">
              <a:solidFill>
                <a:srgbClr val="091D5D"/>
              </a:solidFill>
              <a:latin typeface="Arial"/>
              <a:cs typeface="Arial"/>
            </a:endParaRPr>
          </a:p>
          <a:p>
            <a:pPr marL="299085" marR="5080" lvl="1" indent="-286385">
              <a:spcBef>
                <a:spcPts val="600"/>
              </a:spcBef>
              <a:buClr>
                <a:srgbClr val="091D5D"/>
              </a:buClr>
              <a:buFont typeface="Arial"/>
              <a:buChar char="•"/>
              <a:tabLst>
                <a:tab pos="299720" algn="l"/>
              </a:tabLst>
            </a:pPr>
            <a:endParaRPr lang="en-US" sz="1400" spc="-15" dirty="0" smtClean="0">
              <a:solidFill>
                <a:srgbClr val="091D5D"/>
              </a:solidFill>
              <a:latin typeface="Arial"/>
              <a:cs typeface="Arial"/>
            </a:endParaRPr>
          </a:p>
          <a:p>
            <a:pPr marL="299085" marR="5080" lvl="1" indent="-286385">
              <a:spcBef>
                <a:spcPts val="600"/>
              </a:spcBef>
              <a:buClr>
                <a:srgbClr val="091D5D"/>
              </a:buClr>
              <a:buFont typeface="Arial"/>
              <a:buChar char="•"/>
              <a:tabLst>
                <a:tab pos="299720" algn="l"/>
              </a:tabLst>
            </a:pPr>
            <a:endParaRPr lang="en-US" sz="1400" spc="-15" dirty="0">
              <a:solidFill>
                <a:srgbClr val="091D5D"/>
              </a:solidFill>
              <a:latin typeface="Arial"/>
              <a:cs typeface="Arial"/>
            </a:endParaRPr>
          </a:p>
          <a:p>
            <a:pPr marL="299085" marR="5080" lvl="1" indent="-286385">
              <a:spcBef>
                <a:spcPts val="600"/>
              </a:spcBef>
              <a:buClr>
                <a:srgbClr val="091D5D"/>
              </a:buClr>
              <a:buFont typeface="Arial"/>
              <a:buChar char="•"/>
              <a:tabLst>
                <a:tab pos="299720" algn="l"/>
              </a:tabLst>
            </a:pPr>
            <a:endParaRPr lang="en-US" sz="1400" spc="-15" dirty="0">
              <a:solidFill>
                <a:srgbClr val="091D5D"/>
              </a:solidFill>
              <a:latin typeface="Arial"/>
              <a:cs typeface="Arial"/>
            </a:endParaRPr>
          </a:p>
        </p:txBody>
      </p:sp>
      <p:sp>
        <p:nvSpPr>
          <p:cNvPr id="3" name="Slide Number Placeholder 2"/>
          <p:cNvSpPr>
            <a:spLocks noGrp="1"/>
          </p:cNvSpPr>
          <p:nvPr>
            <p:ph type="sldNum" sz="quarter" idx="4294967295"/>
          </p:nvPr>
        </p:nvSpPr>
        <p:spPr>
          <a:xfrm>
            <a:off x="6457950" y="6356350"/>
            <a:ext cx="2057400" cy="365125"/>
          </a:xfrm>
          <a:prstGeom prst="rect">
            <a:avLst/>
          </a:prstGeom>
        </p:spPr>
        <p:txBody>
          <a:bodyPr/>
          <a:lstStyle/>
          <a:p>
            <a:pPr algn="r"/>
            <a:fld id="{81D60167-4931-47E6-BA6A-407CBD079E47}" type="slidenum">
              <a:rPr lang="en-US" smtClean="0"/>
              <a:pPr algn="r"/>
              <a:t>84</a:t>
            </a:fld>
            <a:endParaRPr lang="en-US" dirty="0"/>
          </a:p>
        </p:txBody>
      </p:sp>
    </p:spTree>
    <p:extLst>
      <p:ext uri="{BB962C8B-B14F-4D97-AF65-F5344CB8AC3E}">
        <p14:creationId xmlns:p14="http://schemas.microsoft.com/office/powerpoint/2010/main" val="418419550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7665"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291076" name="Picture 260" descr="C:\Users\ZZIMME~1\AppData\Local\Temp\SNAGHTML11900d3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889" y="3124200"/>
            <a:ext cx="8760711" cy="2419683"/>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5" name="object 5"/>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Review Process Management</a:t>
            </a:r>
            <a:endParaRPr spc="-5" dirty="0"/>
          </a:p>
        </p:txBody>
      </p:sp>
      <p:sp>
        <p:nvSpPr>
          <p:cNvPr id="6" name="object 6"/>
          <p:cNvSpPr txBox="1"/>
          <p:nvPr/>
        </p:nvSpPr>
        <p:spPr>
          <a:xfrm>
            <a:off x="535940" y="1188506"/>
            <a:ext cx="7783830" cy="461665"/>
          </a:xfrm>
          <a:prstGeom prst="rect">
            <a:avLst/>
          </a:prstGeom>
        </p:spPr>
        <p:txBody>
          <a:bodyPr vert="horz" wrap="square" lIns="0" tIns="0" rIns="0" bIns="0" rtlCol="0">
            <a:spAutoFit/>
          </a:bodyPr>
          <a:lstStyle/>
          <a:p>
            <a:pPr marL="299085" marR="5080" lvl="1" indent="-286385">
              <a:spcBef>
                <a:spcPts val="600"/>
              </a:spcBef>
              <a:buClr>
                <a:srgbClr val="091D5D"/>
              </a:buClr>
              <a:buFont typeface="Arial"/>
              <a:buChar char="•"/>
              <a:tabLst>
                <a:tab pos="299720" algn="l"/>
              </a:tabLst>
            </a:pPr>
            <a:endParaRPr lang="en-US" sz="1600" spc="-15" dirty="0">
              <a:solidFill>
                <a:srgbClr val="091D5D"/>
              </a:solidFill>
              <a:latin typeface="Arial"/>
              <a:cs typeface="Arial"/>
            </a:endParaRPr>
          </a:p>
          <a:p>
            <a:pPr marL="12700" marR="5080">
              <a:lnSpc>
                <a:spcPct val="100000"/>
              </a:lnSpc>
            </a:pPr>
            <a:endParaRPr lang="en-US" sz="1400" dirty="0" smtClean="0">
              <a:latin typeface="Arial"/>
              <a:cs typeface="Arial"/>
            </a:endParaRPr>
          </a:p>
        </p:txBody>
      </p:sp>
      <p:sp>
        <p:nvSpPr>
          <p:cNvPr id="7" name="object 6"/>
          <p:cNvSpPr txBox="1"/>
          <p:nvPr/>
        </p:nvSpPr>
        <p:spPr>
          <a:xfrm>
            <a:off x="535940" y="1188506"/>
            <a:ext cx="7783830" cy="938719"/>
          </a:xfrm>
          <a:prstGeom prst="rect">
            <a:avLst/>
          </a:prstGeom>
        </p:spPr>
        <p:txBody>
          <a:bodyPr vert="horz" wrap="square" lIns="0" tIns="0" rIns="0" bIns="0" rtlCol="0">
            <a:spAutoFit/>
          </a:bodyPr>
          <a:lstStyle/>
          <a:p>
            <a:pPr marL="299085" marR="5080" lvl="1" indent="-286385">
              <a:spcBef>
                <a:spcPts val="600"/>
              </a:spcBef>
              <a:buClr>
                <a:srgbClr val="091D5D"/>
              </a:buClr>
              <a:buFont typeface="Arial"/>
              <a:buChar char="•"/>
              <a:tabLst>
                <a:tab pos="299720" algn="l"/>
              </a:tabLst>
            </a:pPr>
            <a:r>
              <a:rPr lang="en-US" sz="1400" spc="-15" dirty="0" smtClean="0">
                <a:solidFill>
                  <a:srgbClr val="091D5D"/>
                </a:solidFill>
                <a:latin typeface="Arial"/>
                <a:cs typeface="Arial"/>
              </a:rPr>
              <a:t>The Review Process Management table now includes a “Modification” column, which indicates the status of any modifications associated with an individual’s ISP.</a:t>
            </a:r>
          </a:p>
          <a:p>
            <a:pPr marL="299085" marR="5080" lvl="1" indent="-286385">
              <a:spcBef>
                <a:spcPts val="600"/>
              </a:spcBef>
              <a:buClr>
                <a:srgbClr val="091D5D"/>
              </a:buClr>
              <a:buFont typeface="Arial"/>
              <a:buChar char="•"/>
              <a:tabLst>
                <a:tab pos="299720" algn="l"/>
              </a:tabLst>
            </a:pPr>
            <a:r>
              <a:rPr lang="en-US" sz="1400" spc="-15" dirty="0" smtClean="0">
                <a:solidFill>
                  <a:srgbClr val="091D5D"/>
                </a:solidFill>
                <a:latin typeface="Arial"/>
                <a:cs typeface="Arial"/>
              </a:rPr>
              <a:t>If no modifications have been submitted for an individual, the text in the column will read “Not Applicable.”</a:t>
            </a:r>
            <a:endParaRPr lang="en-US" sz="1400" dirty="0" smtClean="0">
              <a:latin typeface="Arial"/>
              <a:cs typeface="Arial"/>
            </a:endParaRPr>
          </a:p>
        </p:txBody>
      </p:sp>
      <p:sp>
        <p:nvSpPr>
          <p:cNvPr id="15" name="object 7"/>
          <p:cNvSpPr/>
          <p:nvPr/>
        </p:nvSpPr>
        <p:spPr>
          <a:xfrm>
            <a:off x="5105400" y="4496866"/>
            <a:ext cx="838200" cy="1066800"/>
          </a:xfrm>
          <a:custGeom>
            <a:avLst/>
            <a:gdLst/>
            <a:ahLst/>
            <a:cxnLst/>
            <a:rect l="l" t="t" r="r" b="b"/>
            <a:pathLst>
              <a:path w="1143000" h="228600">
                <a:moveTo>
                  <a:pt x="1143000" y="228600"/>
                </a:moveTo>
                <a:lnTo>
                  <a:pt x="0" y="228600"/>
                </a:lnTo>
                <a:lnTo>
                  <a:pt x="0" y="0"/>
                </a:lnTo>
                <a:lnTo>
                  <a:pt x="1143000" y="0"/>
                </a:lnTo>
                <a:lnTo>
                  <a:pt x="1143000" y="228600"/>
                </a:lnTo>
                <a:close/>
              </a:path>
            </a:pathLst>
          </a:custGeom>
          <a:ln w="38100">
            <a:solidFill>
              <a:srgbClr val="00B0F0"/>
            </a:solidFill>
          </a:ln>
        </p:spPr>
        <p:txBody>
          <a:bodyPr wrap="square" lIns="0" tIns="0" rIns="0" bIns="0" rtlCol="0"/>
          <a:lstStyle/>
          <a:p>
            <a:endParaRPr dirty="0"/>
          </a:p>
        </p:txBody>
      </p:sp>
      <p:sp>
        <p:nvSpPr>
          <p:cNvPr id="3" name="Slide Number Placeholder 2"/>
          <p:cNvSpPr>
            <a:spLocks noGrp="1"/>
          </p:cNvSpPr>
          <p:nvPr>
            <p:ph type="sldNum" sz="quarter" idx="4294967295"/>
          </p:nvPr>
        </p:nvSpPr>
        <p:spPr>
          <a:xfrm>
            <a:off x="6934200" y="6490154"/>
            <a:ext cx="2057400" cy="365125"/>
          </a:xfrm>
          <a:prstGeom prst="rect">
            <a:avLst/>
          </a:prstGeom>
        </p:spPr>
        <p:txBody>
          <a:bodyPr/>
          <a:lstStyle/>
          <a:p>
            <a:pPr algn="r"/>
            <a:fld id="{81D60167-4931-47E6-BA6A-407CBD079E47}" type="slidenum">
              <a:rPr lang="en-US" smtClean="0"/>
              <a:pPr algn="r"/>
              <a:t>85</a:t>
            </a:fld>
            <a:endParaRPr lang="en-US" dirty="0"/>
          </a:p>
        </p:txBody>
      </p:sp>
    </p:spTree>
    <p:extLst>
      <p:ext uri="{BB962C8B-B14F-4D97-AF65-F5344CB8AC3E}">
        <p14:creationId xmlns:p14="http://schemas.microsoft.com/office/powerpoint/2010/main" val="327683082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47800" y="697991"/>
            <a:ext cx="7239000" cy="0"/>
          </a:xfrm>
          <a:custGeom>
            <a:avLst/>
            <a:gdLst/>
            <a:ahLst/>
            <a:cxnLst/>
            <a:rect l="l" t="t" r="r" b="b"/>
            <a:pathLst>
              <a:path w="7239000">
                <a:moveTo>
                  <a:pt x="0" y="0"/>
                </a:moveTo>
                <a:lnTo>
                  <a:pt x="72390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22655">
              <a:lnSpc>
                <a:spcPct val="100000"/>
              </a:lnSpc>
            </a:pPr>
            <a:r>
              <a:rPr lang="en-US" spc="-5" dirty="0" smtClean="0"/>
              <a:t>Chapter</a:t>
            </a:r>
            <a:r>
              <a:rPr spc="10" dirty="0" smtClean="0"/>
              <a:t> </a:t>
            </a:r>
            <a:r>
              <a:rPr lang="en-US" dirty="0" smtClean="0"/>
              <a:t>6 </a:t>
            </a:r>
            <a:r>
              <a:rPr spc="-5" dirty="0" smtClean="0"/>
              <a:t>Su</a:t>
            </a:r>
            <a:r>
              <a:rPr dirty="0" smtClean="0"/>
              <a:t>mm</a:t>
            </a:r>
            <a:r>
              <a:rPr spc="-5" dirty="0" smtClean="0"/>
              <a:t>a</a:t>
            </a:r>
            <a:r>
              <a:rPr dirty="0" smtClean="0"/>
              <a:t>ry</a:t>
            </a:r>
            <a:endParaRPr dirty="0"/>
          </a:p>
        </p:txBody>
      </p:sp>
      <p:sp>
        <p:nvSpPr>
          <p:cNvPr id="4" name="object 4"/>
          <p:cNvSpPr txBox="1"/>
          <p:nvPr/>
        </p:nvSpPr>
        <p:spPr>
          <a:xfrm>
            <a:off x="535940" y="1118455"/>
            <a:ext cx="7713345" cy="1215717"/>
          </a:xfrm>
          <a:prstGeom prst="rect">
            <a:avLst/>
          </a:prstGeom>
        </p:spPr>
        <p:txBody>
          <a:bodyPr vert="horz" wrap="square" lIns="0" tIns="0" rIns="0" bIns="0" rtlCol="0">
            <a:spAutoFit/>
          </a:bodyPr>
          <a:lstStyle/>
          <a:p>
            <a:pPr marL="12700">
              <a:lnSpc>
                <a:spcPct val="100000"/>
              </a:lnSpc>
            </a:pPr>
            <a:r>
              <a:rPr sz="1600" b="1" spc="-15" dirty="0">
                <a:solidFill>
                  <a:srgbClr val="091D5D"/>
                </a:solidFill>
                <a:latin typeface="Arial"/>
                <a:cs typeface="Arial"/>
              </a:rPr>
              <a:t>Th</a:t>
            </a:r>
            <a:r>
              <a:rPr sz="1600" b="1" spc="-10" dirty="0">
                <a:solidFill>
                  <a:srgbClr val="091D5D"/>
                </a:solidFill>
                <a:latin typeface="Arial"/>
                <a:cs typeface="Arial"/>
              </a:rPr>
              <a:t>is</a:t>
            </a:r>
            <a:r>
              <a:rPr sz="1600" b="1" spc="10" dirty="0">
                <a:solidFill>
                  <a:srgbClr val="091D5D"/>
                </a:solidFill>
                <a:latin typeface="Arial"/>
                <a:cs typeface="Arial"/>
              </a:rPr>
              <a:t> </a:t>
            </a:r>
            <a:r>
              <a:rPr lang="en-US" sz="1600" b="1" spc="-10" dirty="0" smtClean="0">
                <a:solidFill>
                  <a:srgbClr val="091D5D"/>
                </a:solidFill>
                <a:latin typeface="Arial"/>
                <a:cs typeface="Arial"/>
              </a:rPr>
              <a:t>Chapter</a:t>
            </a:r>
            <a:r>
              <a:rPr sz="1600" b="1" spc="20" dirty="0" smtClean="0">
                <a:solidFill>
                  <a:srgbClr val="091D5D"/>
                </a:solidFill>
                <a:latin typeface="Arial"/>
                <a:cs typeface="Arial"/>
              </a:rPr>
              <a:t> </a:t>
            </a:r>
            <a:r>
              <a:rPr sz="1600" b="1" spc="-10" dirty="0">
                <a:solidFill>
                  <a:srgbClr val="091D5D"/>
                </a:solidFill>
                <a:latin typeface="Arial"/>
                <a:cs typeface="Arial"/>
              </a:rPr>
              <a:t>c</a:t>
            </a:r>
            <a:r>
              <a:rPr sz="1600" b="1" spc="-15" dirty="0">
                <a:solidFill>
                  <a:srgbClr val="091D5D"/>
                </a:solidFill>
                <a:latin typeface="Arial"/>
                <a:cs typeface="Arial"/>
              </a:rPr>
              <a:t>o</a:t>
            </a:r>
            <a:r>
              <a:rPr sz="1600" b="1" spc="-50" dirty="0">
                <a:solidFill>
                  <a:srgbClr val="091D5D"/>
                </a:solidFill>
                <a:latin typeface="Arial"/>
                <a:cs typeface="Arial"/>
              </a:rPr>
              <a:t>v</a:t>
            </a:r>
            <a:r>
              <a:rPr sz="1600" b="1" spc="-10" dirty="0">
                <a:solidFill>
                  <a:srgbClr val="091D5D"/>
                </a:solidFill>
                <a:latin typeface="Arial"/>
                <a:cs typeface="Arial"/>
              </a:rPr>
              <a:t>ere</a:t>
            </a:r>
            <a:r>
              <a:rPr sz="1600" b="1" spc="-15" dirty="0">
                <a:solidFill>
                  <a:srgbClr val="091D5D"/>
                </a:solidFill>
                <a:latin typeface="Arial"/>
                <a:cs typeface="Arial"/>
              </a:rPr>
              <a:t>d</a:t>
            </a:r>
            <a:r>
              <a:rPr sz="1600" b="1" spc="-10" dirty="0">
                <a:solidFill>
                  <a:srgbClr val="091D5D"/>
                </a:solidFill>
                <a:latin typeface="Arial"/>
                <a:cs typeface="Arial"/>
              </a:rPr>
              <a:t>:</a:t>
            </a:r>
            <a:endParaRPr sz="1600" dirty="0">
              <a:latin typeface="Arial"/>
              <a:cs typeface="Arial"/>
            </a:endParaRPr>
          </a:p>
          <a:p>
            <a:pPr marL="299085" indent="-286385">
              <a:lnSpc>
                <a:spcPct val="100000"/>
              </a:lnSpc>
              <a:spcBef>
                <a:spcPts val="600"/>
              </a:spcBef>
              <a:buClr>
                <a:srgbClr val="091D5D"/>
              </a:buClr>
              <a:buFont typeface="Arial"/>
              <a:buChar char="•"/>
              <a:tabLst>
                <a:tab pos="299720" algn="l"/>
              </a:tabLst>
            </a:pPr>
            <a:r>
              <a:rPr lang="en-US" sz="1600" spc="-15" dirty="0">
                <a:solidFill>
                  <a:srgbClr val="091D5D"/>
                </a:solidFill>
                <a:latin typeface="Arial"/>
                <a:cs typeface="Arial"/>
              </a:rPr>
              <a:t>Overview of </a:t>
            </a:r>
            <a:r>
              <a:rPr lang="en-US" sz="1600" spc="-15" dirty="0" smtClean="0">
                <a:solidFill>
                  <a:srgbClr val="091D5D"/>
                </a:solidFill>
                <a:latin typeface="Arial"/>
                <a:cs typeface="Arial"/>
              </a:rPr>
              <a:t>Modifications</a:t>
            </a:r>
            <a:endParaRPr lang="en-US" sz="1600" spc="-15" dirty="0">
              <a:solidFill>
                <a:srgbClr val="091D5D"/>
              </a:solidFill>
              <a:latin typeface="Arial"/>
              <a:cs typeface="Arial"/>
            </a:endParaRPr>
          </a:p>
          <a:p>
            <a:pPr marL="299085" indent="-286385">
              <a:lnSpc>
                <a:spcPct val="100000"/>
              </a:lnSpc>
              <a:spcBef>
                <a:spcPts val="600"/>
              </a:spcBef>
              <a:buClr>
                <a:srgbClr val="091D5D"/>
              </a:buClr>
              <a:buFont typeface="Arial"/>
              <a:buChar char="•"/>
              <a:tabLst>
                <a:tab pos="299720" algn="l"/>
              </a:tabLst>
            </a:pPr>
            <a:r>
              <a:rPr lang="en-US" sz="1600" spc="-15" dirty="0">
                <a:solidFill>
                  <a:srgbClr val="091D5D"/>
                </a:solidFill>
                <a:latin typeface="Arial"/>
                <a:cs typeface="Arial"/>
              </a:rPr>
              <a:t>	Scenario: Initiating a </a:t>
            </a:r>
            <a:r>
              <a:rPr lang="en-US" sz="1600" spc="-15" dirty="0" smtClean="0">
                <a:solidFill>
                  <a:srgbClr val="091D5D"/>
                </a:solidFill>
                <a:latin typeface="Arial"/>
                <a:cs typeface="Arial"/>
              </a:rPr>
              <a:t>Modification</a:t>
            </a:r>
            <a:endParaRPr lang="en-US" sz="1600" spc="-15" dirty="0">
              <a:solidFill>
                <a:srgbClr val="091D5D"/>
              </a:solidFill>
              <a:latin typeface="Arial"/>
              <a:cs typeface="Arial"/>
            </a:endParaRPr>
          </a:p>
          <a:p>
            <a:pPr marL="299085" indent="-286385">
              <a:lnSpc>
                <a:spcPct val="100000"/>
              </a:lnSpc>
              <a:spcBef>
                <a:spcPts val="600"/>
              </a:spcBef>
              <a:buClr>
                <a:srgbClr val="091D5D"/>
              </a:buClr>
              <a:buFont typeface="Arial"/>
              <a:buChar char="•"/>
              <a:tabLst>
                <a:tab pos="299720" algn="l"/>
              </a:tabLst>
            </a:pPr>
            <a:r>
              <a:rPr lang="en-US" sz="1600" spc="-15" dirty="0">
                <a:solidFill>
                  <a:srgbClr val="091D5D"/>
                </a:solidFill>
                <a:latin typeface="Arial"/>
                <a:cs typeface="Arial"/>
              </a:rPr>
              <a:t>Scenario: Reviewing a </a:t>
            </a:r>
            <a:r>
              <a:rPr lang="en-US" sz="1600" spc="-15" dirty="0" smtClean="0">
                <a:solidFill>
                  <a:srgbClr val="091D5D"/>
                </a:solidFill>
                <a:latin typeface="Arial"/>
                <a:cs typeface="Arial"/>
              </a:rPr>
              <a:t>Modification</a:t>
            </a:r>
            <a:endParaRPr lang="en-US" sz="1600" spc="-15" dirty="0">
              <a:solidFill>
                <a:srgbClr val="091D5D"/>
              </a:solidFill>
              <a:latin typeface="Arial"/>
              <a:cs typeface="Arial"/>
            </a:endParaRPr>
          </a:p>
        </p:txBody>
      </p:sp>
      <p:sp>
        <p:nvSpPr>
          <p:cNvPr id="7" name="Slide Number Placeholder 6"/>
          <p:cNvSpPr>
            <a:spLocks noGrp="1"/>
          </p:cNvSpPr>
          <p:nvPr>
            <p:ph type="sldNum" sz="quarter" idx="4"/>
          </p:nvPr>
        </p:nvSpPr>
        <p:spPr/>
        <p:txBody>
          <a:bodyPr/>
          <a:lstStyle/>
          <a:p>
            <a:pPr algn="r"/>
            <a:fld id="{93CA38EC-34E5-412A-90B1-E05B44BCB646}" type="slidenum">
              <a:rPr lang="en-US" smtClean="0"/>
              <a:pPr algn="r"/>
              <a:t>86</a:t>
            </a:fld>
            <a:endParaRPr lang="en-US" dirty="0"/>
          </a:p>
        </p:txBody>
      </p:sp>
    </p:spTree>
    <p:extLst>
      <p:ext uri="{BB962C8B-B14F-4D97-AF65-F5344CB8AC3E}">
        <p14:creationId xmlns:p14="http://schemas.microsoft.com/office/powerpoint/2010/main" val="5841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47800" y="697991"/>
            <a:ext cx="7239000" cy="0"/>
          </a:xfrm>
          <a:custGeom>
            <a:avLst/>
            <a:gdLst/>
            <a:ahLst/>
            <a:cxnLst/>
            <a:rect l="l" t="t" r="r" b="b"/>
            <a:pathLst>
              <a:path w="7239000">
                <a:moveTo>
                  <a:pt x="0" y="0"/>
                </a:moveTo>
                <a:lnTo>
                  <a:pt x="72390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22655">
              <a:lnSpc>
                <a:spcPct val="100000"/>
              </a:lnSpc>
            </a:pPr>
            <a:r>
              <a:rPr lang="en-US" spc="-5" dirty="0" smtClean="0"/>
              <a:t>Chapter</a:t>
            </a:r>
            <a:r>
              <a:rPr spc="10" dirty="0" smtClean="0"/>
              <a:t> </a:t>
            </a:r>
            <a:r>
              <a:rPr lang="en-US" dirty="0"/>
              <a:t>5</a:t>
            </a:r>
            <a:r>
              <a:rPr dirty="0" smtClean="0"/>
              <a:t> </a:t>
            </a:r>
            <a:r>
              <a:rPr lang="en-US" dirty="0" smtClean="0"/>
              <a:t>Summary</a:t>
            </a:r>
            <a:endParaRPr dirty="0"/>
          </a:p>
        </p:txBody>
      </p:sp>
      <p:sp>
        <p:nvSpPr>
          <p:cNvPr id="4" name="object 4"/>
          <p:cNvSpPr txBox="1"/>
          <p:nvPr/>
        </p:nvSpPr>
        <p:spPr>
          <a:xfrm>
            <a:off x="576043" y="1371600"/>
            <a:ext cx="6398260" cy="892552"/>
          </a:xfrm>
          <a:prstGeom prst="rect">
            <a:avLst/>
          </a:prstGeom>
        </p:spPr>
        <p:txBody>
          <a:bodyPr vert="horz" wrap="square" lIns="0" tIns="0" rIns="0" bIns="0" rtlCol="0">
            <a:spAutoFit/>
          </a:bodyPr>
          <a:lstStyle/>
          <a:p>
            <a:pPr marL="12700">
              <a:spcBef>
                <a:spcPts val="600"/>
              </a:spcBef>
              <a:buClr>
                <a:srgbClr val="091D5D"/>
              </a:buClr>
              <a:tabLst>
                <a:tab pos="299720" algn="l"/>
              </a:tabLst>
            </a:pPr>
            <a:r>
              <a:rPr lang="en-US" sz="1600" b="1" spc="-15" dirty="0">
                <a:solidFill>
                  <a:srgbClr val="091D5D"/>
                </a:solidFill>
                <a:latin typeface="Arial"/>
                <a:cs typeface="Arial"/>
              </a:rPr>
              <a:t>Th</a:t>
            </a:r>
            <a:r>
              <a:rPr lang="en-US" sz="1600" b="1" spc="-10" dirty="0">
                <a:solidFill>
                  <a:srgbClr val="091D5D"/>
                </a:solidFill>
                <a:latin typeface="Arial"/>
                <a:cs typeface="Arial"/>
              </a:rPr>
              <a:t>is</a:t>
            </a:r>
            <a:r>
              <a:rPr lang="en-US" sz="1600" b="1" spc="10" dirty="0">
                <a:solidFill>
                  <a:srgbClr val="091D5D"/>
                </a:solidFill>
                <a:latin typeface="Arial"/>
                <a:cs typeface="Arial"/>
              </a:rPr>
              <a:t> </a:t>
            </a:r>
            <a:r>
              <a:rPr lang="en-US" sz="1600" b="1" spc="-10" dirty="0" smtClean="0">
                <a:solidFill>
                  <a:srgbClr val="091D5D"/>
                </a:solidFill>
                <a:latin typeface="Arial"/>
                <a:cs typeface="Arial"/>
              </a:rPr>
              <a:t>Chapter</a:t>
            </a:r>
            <a:r>
              <a:rPr lang="en-US" sz="1600" b="1" spc="20" dirty="0" smtClean="0">
                <a:solidFill>
                  <a:srgbClr val="091D5D"/>
                </a:solidFill>
                <a:latin typeface="Arial"/>
                <a:cs typeface="Arial"/>
              </a:rPr>
              <a:t> </a:t>
            </a:r>
            <a:r>
              <a:rPr lang="en-US" sz="1600" b="1" spc="-10" dirty="0">
                <a:solidFill>
                  <a:srgbClr val="091D5D"/>
                </a:solidFill>
                <a:latin typeface="Arial"/>
                <a:cs typeface="Arial"/>
              </a:rPr>
              <a:t>c</a:t>
            </a:r>
            <a:r>
              <a:rPr lang="en-US" sz="1600" b="1" spc="-15" dirty="0">
                <a:solidFill>
                  <a:srgbClr val="091D5D"/>
                </a:solidFill>
                <a:latin typeface="Arial"/>
                <a:cs typeface="Arial"/>
              </a:rPr>
              <a:t>o</a:t>
            </a:r>
            <a:r>
              <a:rPr lang="en-US" sz="1600" b="1" spc="-50" dirty="0">
                <a:solidFill>
                  <a:srgbClr val="091D5D"/>
                </a:solidFill>
                <a:latin typeface="Arial"/>
                <a:cs typeface="Arial"/>
              </a:rPr>
              <a:t>v</a:t>
            </a:r>
            <a:r>
              <a:rPr lang="en-US" sz="1600" b="1" spc="-10" dirty="0">
                <a:solidFill>
                  <a:srgbClr val="091D5D"/>
                </a:solidFill>
                <a:latin typeface="Arial"/>
                <a:cs typeface="Arial"/>
              </a:rPr>
              <a:t>ere</a:t>
            </a:r>
            <a:r>
              <a:rPr lang="en-US" sz="1600" b="1" spc="-15" dirty="0">
                <a:solidFill>
                  <a:srgbClr val="091D5D"/>
                </a:solidFill>
                <a:latin typeface="Arial"/>
                <a:cs typeface="Arial"/>
              </a:rPr>
              <a:t>d</a:t>
            </a:r>
            <a:r>
              <a:rPr lang="en-US" sz="1600" b="1" spc="-10" dirty="0">
                <a:solidFill>
                  <a:srgbClr val="091D5D"/>
                </a:solidFill>
                <a:latin typeface="Arial"/>
                <a:cs typeface="Arial"/>
              </a:rPr>
              <a:t>:</a:t>
            </a:r>
            <a:endParaRPr lang="en-US" sz="1600" dirty="0">
              <a:latin typeface="Arial"/>
              <a:cs typeface="Arial"/>
            </a:endParaRPr>
          </a:p>
          <a:p>
            <a:pPr marL="299085" indent="-286385">
              <a:spcBef>
                <a:spcPts val="600"/>
              </a:spcBef>
              <a:buClr>
                <a:srgbClr val="091D5D"/>
              </a:buClr>
              <a:buFont typeface="Arial"/>
              <a:buChar char="•"/>
              <a:tabLst>
                <a:tab pos="299720" algn="l"/>
              </a:tabLst>
            </a:pPr>
            <a:r>
              <a:rPr lang="en-US" sz="1600" spc="-10" dirty="0" smtClean="0">
                <a:solidFill>
                  <a:srgbClr val="091D5D"/>
                </a:solidFill>
                <a:latin typeface="Arial"/>
                <a:cs typeface="Arial"/>
              </a:rPr>
              <a:t>New Trigger for Locking the ISP In HCSIS </a:t>
            </a:r>
            <a:endParaRPr lang="en-US" sz="1600" spc="-10" dirty="0">
              <a:solidFill>
                <a:srgbClr val="091D5D"/>
              </a:solidFill>
              <a:latin typeface="Arial"/>
              <a:cs typeface="Arial"/>
            </a:endParaRPr>
          </a:p>
          <a:p>
            <a:pPr marL="299085" indent="-286385">
              <a:spcBef>
                <a:spcPts val="600"/>
              </a:spcBef>
              <a:buClr>
                <a:srgbClr val="091D5D"/>
              </a:buClr>
              <a:buFont typeface="Arial"/>
              <a:buChar char="•"/>
              <a:tabLst>
                <a:tab pos="299720" algn="l"/>
              </a:tabLst>
            </a:pPr>
            <a:r>
              <a:rPr lang="en-US" sz="1600" spc="-10" dirty="0">
                <a:solidFill>
                  <a:srgbClr val="091D5D"/>
                </a:solidFill>
                <a:latin typeface="Arial"/>
                <a:cs typeface="Arial"/>
              </a:rPr>
              <a:t>Lock Icon on Individual Dashboard</a:t>
            </a:r>
          </a:p>
        </p:txBody>
      </p:sp>
      <p:sp>
        <p:nvSpPr>
          <p:cNvPr id="7" name="Slide Number Placeholder 6"/>
          <p:cNvSpPr>
            <a:spLocks noGrp="1"/>
          </p:cNvSpPr>
          <p:nvPr>
            <p:ph type="sldNum" sz="quarter" idx="4"/>
          </p:nvPr>
        </p:nvSpPr>
        <p:spPr/>
        <p:txBody>
          <a:bodyPr/>
          <a:lstStyle/>
          <a:p>
            <a:pPr algn="r"/>
            <a:fld id="{93CA38EC-34E5-412A-90B1-E05B44BCB646}" type="slidenum">
              <a:rPr lang="en-US" smtClean="0"/>
              <a:pPr algn="r"/>
              <a:t>9</a:t>
            </a:fld>
            <a:endParaRPr lang="en-US" dirty="0"/>
          </a:p>
        </p:txBody>
      </p:sp>
    </p:spTree>
    <p:extLst>
      <p:ext uri="{BB962C8B-B14F-4D97-AF65-F5344CB8AC3E}">
        <p14:creationId xmlns:p14="http://schemas.microsoft.com/office/powerpoint/2010/main" val="42740853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A1D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Relationships xmlns="http://schemas.openxmlformats.org/package/2006/relationships">
  <Relationship Id="rId1" Type="http://schemas.openxmlformats.org/officeDocument/2006/relationships/customXmlProps" Target="itemProps1.xml"/>
</Relationships>

</file>

<file path=customXml/_rels/item2.xml.rels><?xml version="1.0" encoding="UTF-8"?>

<Relationships xmlns="http://schemas.openxmlformats.org/package/2006/relationships">
  <Relationship Id="rId1" Type="http://schemas.openxmlformats.org/officeDocument/2006/relationships/customXmlProps" Target="itemProps2.xml"/>
</Relationships>

</file>

<file path=customXml/_rels/item3.xml.rels><?xml version="1.0" encoding="UTF-8"?>

<Relationships xmlns="http://schemas.openxmlformats.org/package/2006/relationships">
  <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6BF9A88AD4EF4CAE52039AB2EF2DE6" ma:contentTypeVersion="0" ma:contentTypeDescription="Create a new document." ma:contentTypeScope="" ma:versionID="0142131dbf5925f9d0437ca6d4cfa53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61799F-7C20-4328-A528-C89577E2B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10A2E46-77E8-49DB-8CC0-8CCC8106A3B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4516A6BF-8FC3-4048-8313-085F62617E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35197</TotalTime>
  <Words>7612</Words>
  <Application>Microsoft Office PowerPoint</Application>
  <PresentationFormat>On-screen Show (4:3)</PresentationFormat>
  <Paragraphs>1814</Paragraphs>
  <Slides>86</Slides>
  <Notes>86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92" baseType="lpstr">
      <vt:lpstr>Arial</vt:lpstr>
      <vt:lpstr>Calibri</vt:lpstr>
      <vt:lpstr>Courier New</vt:lpstr>
      <vt:lpstr>Times New Roman</vt:lpstr>
      <vt:lpstr>Office Theme</vt:lpstr>
      <vt:lpstr>think-cell Slide</vt:lpstr>
      <vt:lpstr>PowerPoint Presentation</vt:lpstr>
      <vt:lpstr>PowerPoint Presentation</vt:lpstr>
      <vt:lpstr>Chapter 5 Overview</vt:lpstr>
      <vt:lpstr>PowerPoint Presentation</vt:lpstr>
      <vt:lpstr>New Trigger for Locking the ISP In HCSIS  </vt:lpstr>
      <vt:lpstr>PowerPoint Presentation</vt:lpstr>
      <vt:lpstr>Lock Icon on Individual Dashboard</vt:lpstr>
      <vt:lpstr>Notes and Next Steps</vt:lpstr>
      <vt:lpstr>Chapter 5 Summary</vt:lpstr>
      <vt:lpstr>PowerPoint Presentation</vt:lpstr>
      <vt:lpstr>Chapter 6 Overview</vt:lpstr>
      <vt:lpstr>PowerPoint Presentation</vt:lpstr>
      <vt:lpstr>Modifications Process</vt:lpstr>
      <vt:lpstr>Modifications Process</vt:lpstr>
      <vt:lpstr>Modifications Workflow </vt:lpstr>
      <vt:lpstr>Modifications Roles and Responsibilities</vt:lpstr>
      <vt:lpstr>Navigating to the Modifications Review Switchboard</vt:lpstr>
      <vt:lpstr>PowerPoint Presentation</vt:lpstr>
      <vt:lpstr>Scenario: SC Initiates a Modification</vt:lpstr>
      <vt:lpstr>Scenario: SC Initiates a Modification</vt:lpstr>
      <vt:lpstr>Scenario: SC Initiates a Modification</vt:lpstr>
      <vt:lpstr>Scenario: SC Initiates a Modification</vt:lpstr>
      <vt:lpstr>Scenario: SC Initiates a Modification</vt:lpstr>
      <vt:lpstr>Scenario: SC Initiates a Modification</vt:lpstr>
      <vt:lpstr>Scenario: SC Initiates a Modification</vt:lpstr>
      <vt:lpstr>Scenario: SC Initiates a Modification</vt:lpstr>
      <vt:lpstr>Scenario: SC Initiates a Modification</vt:lpstr>
      <vt:lpstr>Scenario: SC Initiates a Modification</vt:lpstr>
      <vt:lpstr>Scenario: SC Initiates a Modification</vt:lpstr>
      <vt:lpstr>Scenario: SC Initiates a Modification</vt:lpstr>
      <vt:lpstr>Scenario: SC Initiates a Modification</vt:lpstr>
      <vt:lpstr>Scenario: SC Initiates a Modification</vt:lpstr>
      <vt:lpstr>Scenario: SC Initiates a Modification</vt:lpstr>
      <vt:lpstr>Scenario: SC Initiates a Modification</vt:lpstr>
      <vt:lpstr>Scenario: SC Initiates a Modification</vt:lpstr>
      <vt:lpstr>Scenario: SC Initiates a Modification</vt:lpstr>
      <vt:lpstr>Scenario: SC Initiates a Modification</vt:lpstr>
      <vt:lpstr>Scenario: SC Initiates a Modification</vt:lpstr>
      <vt:lpstr>Scenario: SC Initiates a Modification</vt:lpstr>
      <vt:lpstr>Scenario: SC Initiates a Modification</vt:lpstr>
      <vt:lpstr>Scenario: SC Initiates a Modification</vt:lpstr>
      <vt:lpstr>Scenario: SC Initiates a Modification</vt:lpstr>
      <vt:lpstr>Scenario: SC Initiates a Modification</vt:lpstr>
      <vt:lpstr>Scenario: SC Initiates a Modification</vt:lpstr>
      <vt:lpstr>Scenario: SC Initiates a Modification</vt:lpstr>
      <vt:lpstr>Scenario: SC Initiates a Modification</vt:lpstr>
      <vt:lpstr>Scenario: SC Initiates a Modification</vt:lpstr>
      <vt:lpstr>Scenario: SC Initiates a Modification</vt:lpstr>
      <vt:lpstr>Scenario: SC Initiates a Modification</vt:lpstr>
      <vt:lpstr>Scenario: SC Initiates a Modification</vt:lpstr>
      <vt:lpstr>Scenario: SC Initiates a Modification</vt:lpstr>
      <vt:lpstr>Scenario: SC Initiates a Modification</vt:lpstr>
      <vt:lpstr>Scenario: SC Initiates a Modification</vt:lpstr>
      <vt:lpstr>Scenario: SC Initiates a Modification</vt:lpstr>
      <vt:lpstr>Scenario: SC Initiates a Modification</vt:lpstr>
      <vt:lpstr>Scenario: SC Initiates a Modification</vt:lpstr>
      <vt:lpstr>Scenario: SC Initiates a Modification</vt:lpstr>
      <vt:lpstr>Scenario: SC Initiates a Modification</vt:lpstr>
      <vt:lpstr>Scenario: SC Initiates a Modification</vt:lpstr>
      <vt:lpstr>Notes and Next Steps</vt:lpstr>
      <vt:lpstr>PowerPoint Presentation</vt:lpstr>
      <vt:lpstr>Scenario: Reviewing a Provider Initiated Modification</vt:lpstr>
      <vt:lpstr>Scenario: Reviewing a Provider Initiated Modification</vt:lpstr>
      <vt:lpstr>Scenario: Reviewing a Provider Initiated Modification</vt:lpstr>
      <vt:lpstr>Scenario: Reviewing a Provider Initiated Modification</vt:lpstr>
      <vt:lpstr>Scenario: Reviewing a Provider Initiated Modification</vt:lpstr>
      <vt:lpstr>Scenario: Reviewing a Provider Initiated Modification</vt:lpstr>
      <vt:lpstr>Scenario: Reviewing a Provider Initiated Modification</vt:lpstr>
      <vt:lpstr>Scenario: Reviewing a Provider Initiated Modification</vt:lpstr>
      <vt:lpstr>Scenario: Reviewing a Provider Initiated Modification</vt:lpstr>
      <vt:lpstr>Scenario: Reviewing a Provider Initiated Modification</vt:lpstr>
      <vt:lpstr>Scenario: Reviewing a Provider Initiated Modification</vt:lpstr>
      <vt:lpstr>Scenario: Reviewing a Provider Initiated Modification</vt:lpstr>
      <vt:lpstr>Scenario: Reviewing a Provider Initiated Modification</vt:lpstr>
      <vt:lpstr>Scenario: Reviewing a Provider Initiated Modification</vt:lpstr>
      <vt:lpstr>Scenario: Reviewing a Provider Initiated Modification</vt:lpstr>
      <vt:lpstr>Scenario: Reviewing a Provider Initiated Modification</vt:lpstr>
      <vt:lpstr>Scenario: Reviewing a Provider Initiated Modification</vt:lpstr>
      <vt:lpstr>Scenario: Reviewing a Provider Initiated Modification</vt:lpstr>
      <vt:lpstr>Scenario: Reviewing a Provider Initiated Modification</vt:lpstr>
      <vt:lpstr>Scenario: Reviewing a Provider Initiated Modification</vt:lpstr>
      <vt:lpstr>Scenario: Reviewing a Provider Initiated Modification</vt:lpstr>
      <vt:lpstr>Scenario: Reviewing a Provider Initiated Modification</vt:lpstr>
      <vt:lpstr>Notes and Next Steps</vt:lpstr>
      <vt:lpstr>Review Process Management</vt:lpstr>
      <vt:lpstr>Chapter 6 Summary</vt:lpstr>
    </vt:vector>
  </TitlesOfParts>
  <LinksUpToDate>false</LinksUpToDate>
  <SharedDoc>false</SharedDoc>
  <HyperlinksChanged>false</HyperlinksChanged>
  <AppVersion>15.0000</AppVersion>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dcterms:created xsi:type="dcterms:W3CDTF">2015-01-07T11:01:03Z</dcterms:created>
  <dc:creator>Boltik, Ana</dc:creator>
  <lastModifiedBy>Zimmermann, Zach</lastModifiedBy>
  <lastPrinted>2015-10-01T18:39:59Z</lastPrinted>
  <dcterms:modified xsi:type="dcterms:W3CDTF">2016-02-08T14:53:02Z</dcterms:modified>
  <revision>1332</revision>
  <dc:title>PowerPoint Presentation</dc:title>
</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2015-01-07T00:00:00Z</vt:filetime>
  </property>
  <property fmtid="{D5CDD505-2E9C-101B-9397-08002B2CF9AE}" pid="3" name="LastSaved">
    <vt:filetime>2015-01-07T00:00:00Z</vt:filetime>
  </property>
  <property fmtid="{D5CDD505-2E9C-101B-9397-08002B2CF9AE}" pid="4" name="ContentTypeId">
    <vt:lpwstr>0x010100466BF9A88AD4EF4CAE52039AB2EF2DE6</vt:lpwstr>
  </property>
</Properties>
</file>