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4" r:id="rId3"/>
    <p:sldId id="427" r:id="rId4"/>
    <p:sldId id="440" r:id="rId5"/>
    <p:sldId id="443" r:id="rId6"/>
    <p:sldId id="442" r:id="rId7"/>
    <p:sldId id="441" r:id="rId8"/>
    <p:sldId id="444" r:id="rId9"/>
    <p:sldId id="457" r:id="rId10"/>
    <p:sldId id="436" r:id="rId11"/>
    <p:sldId id="430" r:id="rId12"/>
    <p:sldId id="438" r:id="rId13"/>
    <p:sldId id="453" r:id="rId14"/>
    <p:sldId id="437" r:id="rId15"/>
    <p:sldId id="451" r:id="rId16"/>
    <p:sldId id="460" r:id="rId17"/>
    <p:sldId id="456" r:id="rId18"/>
    <p:sldId id="455" r:id="rId19"/>
    <p:sldId id="433" r:id="rId20"/>
    <p:sldId id="258" r:id="rId21"/>
    <p:sldId id="454" r:id="rId22"/>
    <p:sldId id="435" r:id="rId23"/>
    <p:sldId id="459" r:id="rId24"/>
    <p:sldId id="348" r:id="rId25"/>
    <p:sldId id="431" r:id="rId26"/>
    <p:sldId id="439" r:id="rId27"/>
    <p:sldId id="432" r:id="rId28"/>
    <p:sldId id="401" r:id="rId29"/>
    <p:sldId id="3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1E625D-991C-4246-AB53-0F186526BC05}" v="159" dt="2025-05-14T14:49:48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tier, Thomas (DCS)" userId="0eaa2424-5aa2-4e0b-960d-de12abb9d6fd" providerId="ADAL" clId="{D11E625D-991C-4246-AB53-0F186526BC05}"/>
    <pc:docChg chg="undo redo custSel addSld delSld modSld sldOrd">
      <pc:chgData name="Cartier, Thomas (DCS)" userId="0eaa2424-5aa2-4e0b-960d-de12abb9d6fd" providerId="ADAL" clId="{D11E625D-991C-4246-AB53-0F186526BC05}" dt="2025-05-14T14:51:18.758" v="3236" actId="1035"/>
      <pc:docMkLst>
        <pc:docMk/>
      </pc:docMkLst>
      <pc:sldChg chg="addSp delSp modSp mod">
        <pc:chgData name="Cartier, Thomas (DCS)" userId="0eaa2424-5aa2-4e0b-960d-de12abb9d6fd" providerId="ADAL" clId="{D11E625D-991C-4246-AB53-0F186526BC05}" dt="2025-05-14T12:20:00.595" v="2564" actId="114"/>
        <pc:sldMkLst>
          <pc:docMk/>
          <pc:sldMk cId="2958022807" sldId="256"/>
        </pc:sldMkLst>
        <pc:spChg chg="mod">
          <ac:chgData name="Cartier, Thomas (DCS)" userId="0eaa2424-5aa2-4e0b-960d-de12abb9d6fd" providerId="ADAL" clId="{D11E625D-991C-4246-AB53-0F186526BC05}" dt="2025-05-14T12:20:00.595" v="2564" actId="114"/>
          <ac:spMkLst>
            <pc:docMk/>
            <pc:sldMk cId="2958022807" sldId="256"/>
            <ac:spMk id="2" creationId="{F34EA03E-552B-4CF7-B4A7-542E2D053E47}"/>
          </ac:spMkLst>
        </pc:spChg>
        <pc:picChg chg="add mod">
          <ac:chgData name="Cartier, Thomas (DCS)" userId="0eaa2424-5aa2-4e0b-960d-de12abb9d6fd" providerId="ADAL" clId="{D11E625D-991C-4246-AB53-0F186526BC05}" dt="2025-05-14T12:05:21.459" v="2511" actId="1076"/>
          <ac:picMkLst>
            <pc:docMk/>
            <pc:sldMk cId="2958022807" sldId="256"/>
            <ac:picMk id="3" creationId="{3EE55BBB-8808-2FDF-E520-9EDD0C7866E7}"/>
          </ac:picMkLst>
        </pc:picChg>
        <pc:picChg chg="del mod">
          <ac:chgData name="Cartier, Thomas (DCS)" userId="0eaa2424-5aa2-4e0b-960d-de12abb9d6fd" providerId="ADAL" clId="{D11E625D-991C-4246-AB53-0F186526BC05}" dt="2025-05-14T12:05:40.965" v="2512" actId="21"/>
          <ac:picMkLst>
            <pc:docMk/>
            <pc:sldMk cId="2958022807" sldId="256"/>
            <ac:picMk id="1025" creationId="{96EEA439-8329-476F-ADBD-BFDC581FFF79}"/>
          </ac:picMkLst>
        </pc:picChg>
      </pc:sldChg>
      <pc:sldChg chg="add">
        <pc:chgData name="Cartier, Thomas (DCS)" userId="0eaa2424-5aa2-4e0b-960d-de12abb9d6fd" providerId="ADAL" clId="{D11E625D-991C-4246-AB53-0F186526BC05}" dt="2025-05-14T12:08:06.866" v="2525"/>
        <pc:sldMkLst>
          <pc:docMk/>
          <pc:sldMk cId="1888596127" sldId="258"/>
        </pc:sldMkLst>
      </pc:sldChg>
      <pc:sldChg chg="del">
        <pc:chgData name="Cartier, Thomas (DCS)" userId="0eaa2424-5aa2-4e0b-960d-de12abb9d6fd" providerId="ADAL" clId="{D11E625D-991C-4246-AB53-0F186526BC05}" dt="2025-05-14T12:07:59.835" v="2524" actId="2696"/>
        <pc:sldMkLst>
          <pc:docMk/>
          <pc:sldMk cId="4150769351" sldId="258"/>
        </pc:sldMkLst>
      </pc:sldChg>
      <pc:sldChg chg="del ord">
        <pc:chgData name="Cartier, Thomas (DCS)" userId="0eaa2424-5aa2-4e0b-960d-de12abb9d6fd" providerId="ADAL" clId="{D11E625D-991C-4246-AB53-0F186526BC05}" dt="2025-05-13T12:09:41.126" v="857" actId="47"/>
        <pc:sldMkLst>
          <pc:docMk/>
          <pc:sldMk cId="3580773387" sldId="347"/>
        </pc:sldMkLst>
      </pc:sldChg>
      <pc:sldChg chg="addSp delSp modSp mod">
        <pc:chgData name="Cartier, Thomas (DCS)" userId="0eaa2424-5aa2-4e0b-960d-de12abb9d6fd" providerId="ADAL" clId="{D11E625D-991C-4246-AB53-0F186526BC05}" dt="2025-05-12T20:07:37.369" v="492" actId="1037"/>
        <pc:sldMkLst>
          <pc:docMk/>
          <pc:sldMk cId="1167554521" sldId="348"/>
        </pc:sldMkLst>
        <pc:spChg chg="mod">
          <ac:chgData name="Cartier, Thomas (DCS)" userId="0eaa2424-5aa2-4e0b-960d-de12abb9d6fd" providerId="ADAL" clId="{D11E625D-991C-4246-AB53-0F186526BC05}" dt="2025-05-12T19:45:45.987" v="96" actId="1035"/>
          <ac:spMkLst>
            <pc:docMk/>
            <pc:sldMk cId="1167554521" sldId="348"/>
            <ac:spMk id="2" creationId="{6C3809FE-377E-4BB2-B91F-F442E10EAABA}"/>
          </ac:spMkLst>
        </pc:spChg>
        <pc:spChg chg="mod">
          <ac:chgData name="Cartier, Thomas (DCS)" userId="0eaa2424-5aa2-4e0b-960d-de12abb9d6fd" providerId="ADAL" clId="{D11E625D-991C-4246-AB53-0F186526BC05}" dt="2025-05-12T19:46:43.595" v="196" actId="20577"/>
          <ac:spMkLst>
            <pc:docMk/>
            <pc:sldMk cId="1167554521" sldId="348"/>
            <ac:spMk id="3" creationId="{A8B1D1DD-B78D-638C-BC75-D9E4C907B13F}"/>
          </ac:spMkLst>
        </pc:spChg>
        <pc:spChg chg="mod">
          <ac:chgData name="Cartier, Thomas (DCS)" userId="0eaa2424-5aa2-4e0b-960d-de12abb9d6fd" providerId="ADAL" clId="{D11E625D-991C-4246-AB53-0F186526BC05}" dt="2025-05-12T19:46:10.299" v="125" actId="20577"/>
          <ac:spMkLst>
            <pc:docMk/>
            <pc:sldMk cId="1167554521" sldId="348"/>
            <ac:spMk id="7" creationId="{B8588F2D-B8F5-3901-6636-2A4B749E061B}"/>
          </ac:spMkLst>
        </pc:spChg>
        <pc:picChg chg="add mod">
          <ac:chgData name="Cartier, Thomas (DCS)" userId="0eaa2424-5aa2-4e0b-960d-de12abb9d6fd" providerId="ADAL" clId="{D11E625D-991C-4246-AB53-0F186526BC05}" dt="2025-05-12T20:07:37.369" v="492" actId="1037"/>
          <ac:picMkLst>
            <pc:docMk/>
            <pc:sldMk cId="1167554521" sldId="348"/>
            <ac:picMk id="6" creationId="{EF63F389-6110-D82B-2B09-ED2B66AFED14}"/>
          </ac:picMkLst>
        </pc:picChg>
      </pc:sldChg>
      <pc:sldChg chg="modSp">
        <pc:chgData name="Cartier, Thomas (DCS)" userId="0eaa2424-5aa2-4e0b-960d-de12abb9d6fd" providerId="ADAL" clId="{D11E625D-991C-4246-AB53-0F186526BC05}" dt="2025-05-13T12:14:20.258" v="1161" actId="20577"/>
        <pc:sldMkLst>
          <pc:docMk/>
          <pc:sldMk cId="143866557" sldId="397"/>
        </pc:sldMkLst>
        <pc:spChg chg="mod">
          <ac:chgData name="Cartier, Thomas (DCS)" userId="0eaa2424-5aa2-4e0b-960d-de12abb9d6fd" providerId="ADAL" clId="{D11E625D-991C-4246-AB53-0F186526BC05}" dt="2025-05-13T12:14:20.258" v="1161" actId="20577"/>
          <ac:spMkLst>
            <pc:docMk/>
            <pc:sldMk cId="143866557" sldId="397"/>
            <ac:spMk id="2" creationId="{55CB2050-87B1-9DDE-104B-396BD5F055CB}"/>
          </ac:spMkLst>
        </pc:spChg>
      </pc:sldChg>
      <pc:sldChg chg="del">
        <pc:chgData name="Cartier, Thomas (DCS)" userId="0eaa2424-5aa2-4e0b-960d-de12abb9d6fd" providerId="ADAL" clId="{D11E625D-991C-4246-AB53-0F186526BC05}" dt="2025-05-12T19:51:08.828" v="334" actId="47"/>
        <pc:sldMkLst>
          <pc:docMk/>
          <pc:sldMk cId="2438772713" sldId="400"/>
        </pc:sldMkLst>
      </pc:sldChg>
      <pc:sldChg chg="addSp delSp modSp mod">
        <pc:chgData name="Cartier, Thomas (DCS)" userId="0eaa2424-5aa2-4e0b-960d-de12abb9d6fd" providerId="ADAL" clId="{D11E625D-991C-4246-AB53-0F186526BC05}" dt="2025-05-12T19:56:34.892" v="445" actId="255"/>
        <pc:sldMkLst>
          <pc:docMk/>
          <pc:sldMk cId="1776921953" sldId="401"/>
        </pc:sldMkLst>
        <pc:spChg chg="mod">
          <ac:chgData name="Cartier, Thomas (DCS)" userId="0eaa2424-5aa2-4e0b-960d-de12abb9d6fd" providerId="ADAL" clId="{D11E625D-991C-4246-AB53-0F186526BC05}" dt="2025-05-12T19:56:34.892" v="445" actId="255"/>
          <ac:spMkLst>
            <pc:docMk/>
            <pc:sldMk cId="1776921953" sldId="401"/>
            <ac:spMk id="5" creationId="{CD664EF4-D30C-483F-BD6C-C14CDD53E693}"/>
          </ac:spMkLst>
        </pc:spChg>
        <pc:picChg chg="add mod">
          <ac:chgData name="Cartier, Thomas (DCS)" userId="0eaa2424-5aa2-4e0b-960d-de12abb9d6fd" providerId="ADAL" clId="{D11E625D-991C-4246-AB53-0F186526BC05}" dt="2025-05-12T19:44:41.755" v="76" actId="692"/>
          <ac:picMkLst>
            <pc:docMk/>
            <pc:sldMk cId="1776921953" sldId="401"/>
            <ac:picMk id="4" creationId="{F8B8CB95-348E-F9A0-4816-6D8C418F837B}"/>
          </ac:picMkLst>
        </pc:picChg>
      </pc:sldChg>
      <pc:sldChg chg="del">
        <pc:chgData name="Cartier, Thomas (DCS)" userId="0eaa2424-5aa2-4e0b-960d-de12abb9d6fd" providerId="ADAL" clId="{D11E625D-991C-4246-AB53-0F186526BC05}" dt="2025-05-13T12:06:21.663" v="814" actId="47"/>
        <pc:sldMkLst>
          <pc:docMk/>
          <pc:sldMk cId="2056348344" sldId="404"/>
        </pc:sldMkLst>
      </pc:sldChg>
      <pc:sldChg chg="del">
        <pc:chgData name="Cartier, Thomas (DCS)" userId="0eaa2424-5aa2-4e0b-960d-de12abb9d6fd" providerId="ADAL" clId="{D11E625D-991C-4246-AB53-0F186526BC05}" dt="2025-05-13T12:06:21.663" v="814" actId="47"/>
        <pc:sldMkLst>
          <pc:docMk/>
          <pc:sldMk cId="2850351356" sldId="405"/>
        </pc:sldMkLst>
      </pc:sldChg>
      <pc:sldChg chg="del">
        <pc:chgData name="Cartier, Thomas (DCS)" userId="0eaa2424-5aa2-4e0b-960d-de12abb9d6fd" providerId="ADAL" clId="{D11E625D-991C-4246-AB53-0F186526BC05}" dt="2025-05-13T16:37:32.975" v="2344" actId="47"/>
        <pc:sldMkLst>
          <pc:docMk/>
          <pc:sldMk cId="1045428853" sldId="414"/>
        </pc:sldMkLst>
      </pc:sldChg>
      <pc:sldChg chg="addSp delSp modSp del mod">
        <pc:chgData name="Cartier, Thomas (DCS)" userId="0eaa2424-5aa2-4e0b-960d-de12abb9d6fd" providerId="ADAL" clId="{D11E625D-991C-4246-AB53-0F186526BC05}" dt="2025-05-14T12:06:49.399" v="2519" actId="47"/>
        <pc:sldMkLst>
          <pc:docMk/>
          <pc:sldMk cId="984604233" sldId="420"/>
        </pc:sldMkLst>
      </pc:sldChg>
      <pc:sldChg chg="addSp delSp modSp mod setBg">
        <pc:chgData name="Cartier, Thomas (DCS)" userId="0eaa2424-5aa2-4e0b-960d-de12abb9d6fd" providerId="ADAL" clId="{D11E625D-991C-4246-AB53-0F186526BC05}" dt="2025-05-14T12:06:19.165" v="2516" actId="21"/>
        <pc:sldMkLst>
          <pc:docMk/>
          <pc:sldMk cId="1276763253" sldId="427"/>
        </pc:sldMkLst>
        <pc:spChg chg="add mod">
          <ac:chgData name="Cartier, Thomas (DCS)" userId="0eaa2424-5aa2-4e0b-960d-de12abb9d6fd" providerId="ADAL" clId="{D11E625D-991C-4246-AB53-0F186526BC05}" dt="2025-05-13T16:18:03.976" v="1830" actId="114"/>
          <ac:spMkLst>
            <pc:docMk/>
            <pc:sldMk cId="1276763253" sldId="427"/>
            <ac:spMk id="2" creationId="{557B1F94-5B0E-731C-DFB8-C3B9B7E7A191}"/>
          </ac:spMkLst>
        </pc:spChg>
        <pc:picChg chg="add mod">
          <ac:chgData name="Cartier, Thomas (DCS)" userId="0eaa2424-5aa2-4e0b-960d-de12abb9d6fd" providerId="ADAL" clId="{D11E625D-991C-4246-AB53-0F186526BC05}" dt="2025-05-12T19:42:26.807" v="19" actId="26606"/>
          <ac:picMkLst>
            <pc:docMk/>
            <pc:sldMk cId="1276763253" sldId="427"/>
            <ac:picMk id="4" creationId="{414840DB-EEF1-D513-DB62-1CB833F1D2B1}"/>
          </ac:picMkLst>
        </pc:picChg>
        <pc:picChg chg="add del mod">
          <ac:chgData name="Cartier, Thomas (DCS)" userId="0eaa2424-5aa2-4e0b-960d-de12abb9d6fd" providerId="ADAL" clId="{D11E625D-991C-4246-AB53-0F186526BC05}" dt="2025-05-14T12:06:19.165" v="2516" actId="21"/>
          <ac:picMkLst>
            <pc:docMk/>
            <pc:sldMk cId="1276763253" sldId="427"/>
            <ac:picMk id="1025" creationId="{96EEA439-8329-476F-ADBD-BFDC581FFF79}"/>
          </ac:picMkLst>
        </pc:picChg>
      </pc:sldChg>
      <pc:sldChg chg="del">
        <pc:chgData name="Cartier, Thomas (DCS)" userId="0eaa2424-5aa2-4e0b-960d-de12abb9d6fd" providerId="ADAL" clId="{D11E625D-991C-4246-AB53-0F186526BC05}" dt="2025-05-13T12:06:21.663" v="814" actId="47"/>
        <pc:sldMkLst>
          <pc:docMk/>
          <pc:sldMk cId="1749093837" sldId="428"/>
        </pc:sldMkLst>
      </pc:sldChg>
      <pc:sldChg chg="del">
        <pc:chgData name="Cartier, Thomas (DCS)" userId="0eaa2424-5aa2-4e0b-960d-de12abb9d6fd" providerId="ADAL" clId="{D11E625D-991C-4246-AB53-0F186526BC05}" dt="2025-05-13T12:14:10.841" v="1148" actId="47"/>
        <pc:sldMkLst>
          <pc:docMk/>
          <pc:sldMk cId="1035062574" sldId="429"/>
        </pc:sldMkLst>
      </pc:sldChg>
      <pc:sldChg chg="addSp delSp modSp add mod">
        <pc:chgData name="Cartier, Thomas (DCS)" userId="0eaa2424-5aa2-4e0b-960d-de12abb9d6fd" providerId="ADAL" clId="{D11E625D-991C-4246-AB53-0F186526BC05}" dt="2025-05-14T12:06:29.260" v="2518" actId="1076"/>
        <pc:sldMkLst>
          <pc:docMk/>
          <pc:sldMk cId="161913532" sldId="430"/>
        </pc:sldMkLst>
        <pc:spChg chg="add mod">
          <ac:chgData name="Cartier, Thomas (DCS)" userId="0eaa2424-5aa2-4e0b-960d-de12abb9d6fd" providerId="ADAL" clId="{D11E625D-991C-4246-AB53-0F186526BC05}" dt="2025-05-13T16:19:32.973" v="1832" actId="114"/>
          <ac:spMkLst>
            <pc:docMk/>
            <pc:sldMk cId="161913532" sldId="430"/>
            <ac:spMk id="2" creationId="{EF0B8E99-FC1D-B66F-45C1-BFA4DCDEA1C4}"/>
          </ac:spMkLst>
        </pc:spChg>
        <pc:picChg chg="add">
          <ac:chgData name="Cartier, Thomas (DCS)" userId="0eaa2424-5aa2-4e0b-960d-de12abb9d6fd" providerId="ADAL" clId="{D11E625D-991C-4246-AB53-0F186526BC05}" dt="2025-05-12T19:43:16.044" v="22" actId="22"/>
          <ac:picMkLst>
            <pc:docMk/>
            <pc:sldMk cId="161913532" sldId="430"/>
            <ac:picMk id="3" creationId="{29E287E4-97A6-D3A3-F9B3-38C5496CB010}"/>
          </ac:picMkLst>
        </pc:picChg>
        <pc:picChg chg="add mod">
          <ac:chgData name="Cartier, Thomas (DCS)" userId="0eaa2424-5aa2-4e0b-960d-de12abb9d6fd" providerId="ADAL" clId="{D11E625D-991C-4246-AB53-0F186526BC05}" dt="2025-05-14T12:06:29.260" v="2518" actId="1076"/>
          <ac:picMkLst>
            <pc:docMk/>
            <pc:sldMk cId="161913532" sldId="430"/>
            <ac:picMk id="4" creationId="{1D4BDFA6-1697-C78A-4879-CC658626CBF2}"/>
          </ac:picMkLst>
        </pc:picChg>
      </pc:sldChg>
      <pc:sldChg chg="addSp delSp modSp add mod setBg delDesignElem">
        <pc:chgData name="Cartier, Thomas (DCS)" userId="0eaa2424-5aa2-4e0b-960d-de12abb9d6fd" providerId="ADAL" clId="{D11E625D-991C-4246-AB53-0F186526BC05}" dt="2025-05-14T12:09:36.600" v="2545" actId="1038"/>
        <pc:sldMkLst>
          <pc:docMk/>
          <pc:sldMk cId="1720314687" sldId="431"/>
        </pc:sldMkLst>
        <pc:spChg chg="mod">
          <ac:chgData name="Cartier, Thomas (DCS)" userId="0eaa2424-5aa2-4e0b-960d-de12abb9d6fd" providerId="ADAL" clId="{D11E625D-991C-4246-AB53-0F186526BC05}" dt="2025-05-12T19:49:01.414" v="328" actId="20577"/>
          <ac:spMkLst>
            <pc:docMk/>
            <pc:sldMk cId="1720314687" sldId="431"/>
            <ac:spMk id="2" creationId="{8B0A3F70-8B6E-E6B2-4C1C-85817C38E2F1}"/>
          </ac:spMkLst>
        </pc:spChg>
        <pc:spChg chg="add del mod">
          <ac:chgData name="Cartier, Thomas (DCS)" userId="0eaa2424-5aa2-4e0b-960d-de12abb9d6fd" providerId="ADAL" clId="{D11E625D-991C-4246-AB53-0F186526BC05}" dt="2025-05-13T12:12:49.347" v="965" actId="20577"/>
          <ac:spMkLst>
            <pc:docMk/>
            <pc:sldMk cId="1720314687" sldId="431"/>
            <ac:spMk id="3" creationId="{266DF8DC-3F8A-90F6-216A-A74F041CFC96}"/>
          </ac:spMkLst>
        </pc:spChg>
        <pc:spChg chg="mod">
          <ac:chgData name="Cartier, Thomas (DCS)" userId="0eaa2424-5aa2-4e0b-960d-de12abb9d6fd" providerId="ADAL" clId="{D11E625D-991C-4246-AB53-0F186526BC05}" dt="2025-05-14T12:09:36.600" v="2545" actId="1038"/>
          <ac:spMkLst>
            <pc:docMk/>
            <pc:sldMk cId="1720314687" sldId="431"/>
            <ac:spMk id="7" creationId="{9BB512DB-B671-C976-3151-D1D126A24809}"/>
          </ac:spMkLst>
        </pc:spChg>
        <pc:picChg chg="add mod">
          <ac:chgData name="Cartier, Thomas (DCS)" userId="0eaa2424-5aa2-4e0b-960d-de12abb9d6fd" providerId="ADAL" clId="{D11E625D-991C-4246-AB53-0F186526BC05}" dt="2025-05-12T19:48:54.038" v="325" actId="1035"/>
          <ac:picMkLst>
            <pc:docMk/>
            <pc:sldMk cId="1720314687" sldId="431"/>
            <ac:picMk id="6" creationId="{B7C7F804-5DE5-FF8E-B41E-06E36F658CEF}"/>
          </ac:picMkLst>
        </pc:picChg>
      </pc:sldChg>
      <pc:sldChg chg="addSp delSp modSp add mod">
        <pc:chgData name="Cartier, Thomas (DCS)" userId="0eaa2424-5aa2-4e0b-960d-de12abb9d6fd" providerId="ADAL" clId="{D11E625D-991C-4246-AB53-0F186526BC05}" dt="2025-05-13T16:37:08.975" v="2342" actId="20577"/>
        <pc:sldMkLst>
          <pc:docMk/>
          <pc:sldMk cId="2357117371" sldId="432"/>
        </pc:sldMkLst>
        <pc:spChg chg="add mod">
          <ac:chgData name="Cartier, Thomas (DCS)" userId="0eaa2424-5aa2-4e0b-960d-de12abb9d6fd" providerId="ADAL" clId="{D11E625D-991C-4246-AB53-0F186526BC05}" dt="2025-05-13T16:36:54.508" v="2340" actId="1035"/>
          <ac:spMkLst>
            <pc:docMk/>
            <pc:sldMk cId="2357117371" sldId="432"/>
            <ac:spMk id="5" creationId="{641E1A3E-4EB3-0925-E903-07B3E021D14A}"/>
          </ac:spMkLst>
        </pc:spChg>
        <pc:spChg chg="add mod">
          <ac:chgData name="Cartier, Thomas (DCS)" userId="0eaa2424-5aa2-4e0b-960d-de12abb9d6fd" providerId="ADAL" clId="{D11E625D-991C-4246-AB53-0F186526BC05}" dt="2025-05-13T16:37:08.975" v="2342" actId="20577"/>
          <ac:spMkLst>
            <pc:docMk/>
            <pc:sldMk cId="2357117371" sldId="432"/>
            <ac:spMk id="6" creationId="{D7737D6C-2C31-7EA9-1A5F-C1FC310B528A}"/>
          </ac:spMkLst>
        </pc:spChg>
        <pc:picChg chg="add mod">
          <ac:chgData name="Cartier, Thomas (DCS)" userId="0eaa2424-5aa2-4e0b-960d-de12abb9d6fd" providerId="ADAL" clId="{D11E625D-991C-4246-AB53-0F186526BC05}" dt="2025-05-12T19:54:12.144" v="375" actId="1076"/>
          <ac:picMkLst>
            <pc:docMk/>
            <pc:sldMk cId="2357117371" sldId="432"/>
            <ac:picMk id="2" creationId="{779177F2-B819-D088-5CD8-09736AC2F916}"/>
          </ac:picMkLst>
        </pc:picChg>
        <pc:picChg chg="add mod">
          <ac:chgData name="Cartier, Thomas (DCS)" userId="0eaa2424-5aa2-4e0b-960d-de12abb9d6fd" providerId="ADAL" clId="{D11E625D-991C-4246-AB53-0F186526BC05}" dt="2025-05-12T19:54:06.155" v="374" actId="1076"/>
          <ac:picMkLst>
            <pc:docMk/>
            <pc:sldMk cId="2357117371" sldId="432"/>
            <ac:picMk id="1028" creationId="{446832E8-B016-D159-7589-6FA4AC5AEB6D}"/>
          </ac:picMkLst>
        </pc:picChg>
      </pc:sldChg>
      <pc:sldChg chg="addSp delSp modSp add mod">
        <pc:chgData name="Cartier, Thomas (DCS)" userId="0eaa2424-5aa2-4e0b-960d-de12abb9d6fd" providerId="ADAL" clId="{D11E625D-991C-4246-AB53-0F186526BC05}" dt="2025-05-13T16:32:12.441" v="2124" actId="1038"/>
        <pc:sldMkLst>
          <pc:docMk/>
          <pc:sldMk cId="1525908092" sldId="433"/>
        </pc:sldMkLst>
        <pc:spChg chg="del">
          <ac:chgData name="Cartier, Thomas (DCS)" userId="0eaa2424-5aa2-4e0b-960d-de12abb9d6fd" providerId="ADAL" clId="{D11E625D-991C-4246-AB53-0F186526BC05}" dt="2025-05-13T16:31:56.678" v="2098" actId="478"/>
          <ac:spMkLst>
            <pc:docMk/>
            <pc:sldMk cId="1525908092" sldId="433"/>
            <ac:spMk id="2" creationId="{54398BF6-E176-AA97-CF73-B4576C41D033}"/>
          </ac:spMkLst>
        </pc:spChg>
        <pc:spChg chg="add del mod">
          <ac:chgData name="Cartier, Thomas (DCS)" userId="0eaa2424-5aa2-4e0b-960d-de12abb9d6fd" providerId="ADAL" clId="{D11E625D-991C-4246-AB53-0F186526BC05}" dt="2025-05-13T16:32:01.520" v="2099" actId="478"/>
          <ac:spMkLst>
            <pc:docMk/>
            <pc:sldMk cId="1525908092" sldId="433"/>
            <ac:spMk id="4" creationId="{98F3363C-4423-9546-C9FB-10A822234BA7}"/>
          </ac:spMkLst>
        </pc:spChg>
        <pc:picChg chg="mod">
          <ac:chgData name="Cartier, Thomas (DCS)" userId="0eaa2424-5aa2-4e0b-960d-de12abb9d6fd" providerId="ADAL" clId="{D11E625D-991C-4246-AB53-0F186526BC05}" dt="2025-05-13T16:32:12.441" v="2124" actId="1038"/>
          <ac:picMkLst>
            <pc:docMk/>
            <pc:sldMk cId="1525908092" sldId="433"/>
            <ac:picMk id="5" creationId="{2ACA248F-3BAE-44C0-F17F-C245E9E89BB9}"/>
          </ac:picMkLst>
        </pc:picChg>
      </pc:sldChg>
      <pc:sldChg chg="addSp delSp modSp add mod">
        <pc:chgData name="Cartier, Thomas (DCS)" userId="0eaa2424-5aa2-4e0b-960d-de12abb9d6fd" providerId="ADAL" clId="{D11E625D-991C-4246-AB53-0F186526BC05}" dt="2025-05-12T20:01:17.760" v="456" actId="1076"/>
        <pc:sldMkLst>
          <pc:docMk/>
          <pc:sldMk cId="2665811323" sldId="434"/>
        </pc:sldMkLst>
        <pc:picChg chg="add mod">
          <ac:chgData name="Cartier, Thomas (DCS)" userId="0eaa2424-5aa2-4e0b-960d-de12abb9d6fd" providerId="ADAL" clId="{D11E625D-991C-4246-AB53-0F186526BC05}" dt="2025-05-12T20:01:17.760" v="456" actId="1076"/>
          <ac:picMkLst>
            <pc:docMk/>
            <pc:sldMk cId="2665811323" sldId="434"/>
            <ac:picMk id="6" creationId="{D2E5CB1C-A271-AEC1-B356-331AD6877568}"/>
          </ac:picMkLst>
        </pc:picChg>
      </pc:sldChg>
      <pc:sldChg chg="addSp modSp new mod ord">
        <pc:chgData name="Cartier, Thomas (DCS)" userId="0eaa2424-5aa2-4e0b-960d-de12abb9d6fd" providerId="ADAL" clId="{D11E625D-991C-4246-AB53-0F186526BC05}" dt="2025-05-14T12:39:45.645" v="2922" actId="1035"/>
        <pc:sldMkLst>
          <pc:docMk/>
          <pc:sldMk cId="2074165789" sldId="435"/>
        </pc:sldMkLst>
        <pc:spChg chg="mod">
          <ac:chgData name="Cartier, Thomas (DCS)" userId="0eaa2424-5aa2-4e0b-960d-de12abb9d6fd" providerId="ADAL" clId="{D11E625D-991C-4246-AB53-0F186526BC05}" dt="2025-05-13T16:47:24.174" v="2507" actId="20577"/>
          <ac:spMkLst>
            <pc:docMk/>
            <pc:sldMk cId="2074165789" sldId="435"/>
            <ac:spMk id="2" creationId="{6C373513-5D5E-BCCA-7803-B53C042AFB9E}"/>
          </ac:spMkLst>
        </pc:spChg>
        <pc:spChg chg="mod">
          <ac:chgData name="Cartier, Thomas (DCS)" userId="0eaa2424-5aa2-4e0b-960d-de12abb9d6fd" providerId="ADAL" clId="{D11E625D-991C-4246-AB53-0F186526BC05}" dt="2025-05-14T12:39:37.467" v="2917" actId="20577"/>
          <ac:spMkLst>
            <pc:docMk/>
            <pc:sldMk cId="2074165789" sldId="435"/>
            <ac:spMk id="3" creationId="{47132C4C-609C-FE71-964C-65D1314163F7}"/>
          </ac:spMkLst>
        </pc:spChg>
        <pc:picChg chg="add mod">
          <ac:chgData name="Cartier, Thomas (DCS)" userId="0eaa2424-5aa2-4e0b-960d-de12abb9d6fd" providerId="ADAL" clId="{D11E625D-991C-4246-AB53-0F186526BC05}" dt="2025-05-14T12:39:45.645" v="2922" actId="1035"/>
          <ac:picMkLst>
            <pc:docMk/>
            <pc:sldMk cId="2074165789" sldId="435"/>
            <ac:picMk id="5" creationId="{A50084EE-9778-3390-BD4A-7F89B9539518}"/>
          </ac:picMkLst>
        </pc:picChg>
      </pc:sldChg>
      <pc:sldChg chg="addSp delSp new mod ord">
        <pc:chgData name="Cartier, Thomas (DCS)" userId="0eaa2424-5aa2-4e0b-960d-de12abb9d6fd" providerId="ADAL" clId="{D11E625D-991C-4246-AB53-0F186526BC05}" dt="2025-05-12T20:06:38.854" v="477"/>
        <pc:sldMkLst>
          <pc:docMk/>
          <pc:sldMk cId="2996580515" sldId="436"/>
        </pc:sldMkLst>
        <pc:picChg chg="add">
          <ac:chgData name="Cartier, Thomas (DCS)" userId="0eaa2424-5aa2-4e0b-960d-de12abb9d6fd" providerId="ADAL" clId="{D11E625D-991C-4246-AB53-0F186526BC05}" dt="2025-05-12T20:06:31.436" v="475"/>
          <ac:picMkLst>
            <pc:docMk/>
            <pc:sldMk cId="2996580515" sldId="436"/>
            <ac:picMk id="4" creationId="{9586D174-624F-ABCA-0DA7-2AD3B32C44B0}"/>
          </ac:picMkLst>
        </pc:picChg>
      </pc:sldChg>
      <pc:sldChg chg="addSp delSp modSp new mod">
        <pc:chgData name="Cartier, Thomas (DCS)" userId="0eaa2424-5aa2-4e0b-960d-de12abb9d6fd" providerId="ADAL" clId="{D11E625D-991C-4246-AB53-0F186526BC05}" dt="2025-05-13T12:24:05.733" v="1259" actId="1037"/>
        <pc:sldMkLst>
          <pc:docMk/>
          <pc:sldMk cId="2624423375" sldId="437"/>
        </pc:sldMkLst>
        <pc:spChg chg="mod">
          <ac:chgData name="Cartier, Thomas (DCS)" userId="0eaa2424-5aa2-4e0b-960d-de12abb9d6fd" providerId="ADAL" clId="{D11E625D-991C-4246-AB53-0F186526BC05}" dt="2025-05-13T12:23:49.713" v="1225" actId="20577"/>
          <ac:spMkLst>
            <pc:docMk/>
            <pc:sldMk cId="2624423375" sldId="437"/>
            <ac:spMk id="2" creationId="{37CEAF25-0863-7DC3-12DB-B5A94878745F}"/>
          </ac:spMkLst>
        </pc:spChg>
        <pc:spChg chg="del mod">
          <ac:chgData name="Cartier, Thomas (DCS)" userId="0eaa2424-5aa2-4e0b-960d-de12abb9d6fd" providerId="ADAL" clId="{D11E625D-991C-4246-AB53-0F186526BC05}" dt="2025-05-13T12:21:25.142" v="1174" actId="478"/>
          <ac:spMkLst>
            <pc:docMk/>
            <pc:sldMk cId="2624423375" sldId="437"/>
            <ac:spMk id="3" creationId="{38FA03F8-422C-A41D-F445-D7CC8382A9DB}"/>
          </ac:spMkLst>
        </pc:spChg>
        <pc:picChg chg="add mod">
          <ac:chgData name="Cartier, Thomas (DCS)" userId="0eaa2424-5aa2-4e0b-960d-de12abb9d6fd" providerId="ADAL" clId="{D11E625D-991C-4246-AB53-0F186526BC05}" dt="2025-05-13T12:24:05.733" v="1259" actId="1037"/>
          <ac:picMkLst>
            <pc:docMk/>
            <pc:sldMk cId="2624423375" sldId="437"/>
            <ac:picMk id="5" creationId="{AB865142-B9B9-EF19-CB36-1721BB70CCFE}"/>
          </ac:picMkLst>
        </pc:picChg>
      </pc:sldChg>
      <pc:sldChg chg="addSp delSp modSp new mod">
        <pc:chgData name="Cartier, Thomas (DCS)" userId="0eaa2424-5aa2-4e0b-960d-de12abb9d6fd" providerId="ADAL" clId="{D11E625D-991C-4246-AB53-0F186526BC05}" dt="2025-05-14T12:23:38.173" v="2572" actId="115"/>
        <pc:sldMkLst>
          <pc:docMk/>
          <pc:sldMk cId="2701013521" sldId="438"/>
        </pc:sldMkLst>
        <pc:spChg chg="mod">
          <ac:chgData name="Cartier, Thomas (DCS)" userId="0eaa2424-5aa2-4e0b-960d-de12abb9d6fd" providerId="ADAL" clId="{D11E625D-991C-4246-AB53-0F186526BC05}" dt="2025-05-13T12:21:41.103" v="1190" actId="20577"/>
          <ac:spMkLst>
            <pc:docMk/>
            <pc:sldMk cId="2701013521" sldId="438"/>
            <ac:spMk id="2" creationId="{47C18D63-AF19-7A38-179F-44406C3D39CB}"/>
          </ac:spMkLst>
        </pc:spChg>
        <pc:spChg chg="add mod">
          <ac:chgData name="Cartier, Thomas (DCS)" userId="0eaa2424-5aa2-4e0b-960d-de12abb9d6fd" providerId="ADAL" clId="{D11E625D-991C-4246-AB53-0F186526BC05}" dt="2025-05-14T12:23:38.173" v="2572" actId="115"/>
          <ac:spMkLst>
            <pc:docMk/>
            <pc:sldMk cId="2701013521" sldId="438"/>
            <ac:spMk id="3" creationId="{05B8C249-491F-4351-9D25-7484A5D3C193}"/>
          </ac:spMkLst>
        </pc:spChg>
        <pc:spChg chg="del">
          <ac:chgData name="Cartier, Thomas (DCS)" userId="0eaa2424-5aa2-4e0b-960d-de12abb9d6fd" providerId="ADAL" clId="{D11E625D-991C-4246-AB53-0F186526BC05}" dt="2025-05-13T12:17:01.545" v="1167" actId="478"/>
          <ac:spMkLst>
            <pc:docMk/>
            <pc:sldMk cId="2701013521" sldId="438"/>
            <ac:spMk id="3" creationId="{07C8E8E3-835E-D434-C161-F8D3B76924F4}"/>
          </ac:spMkLst>
        </pc:spChg>
        <pc:spChg chg="add mod">
          <ac:chgData name="Cartier, Thomas (DCS)" userId="0eaa2424-5aa2-4e0b-960d-de12abb9d6fd" providerId="ADAL" clId="{D11E625D-991C-4246-AB53-0F186526BC05}" dt="2025-05-14T12:23:18.059" v="2569" actId="20577"/>
          <ac:spMkLst>
            <pc:docMk/>
            <pc:sldMk cId="2701013521" sldId="438"/>
            <ac:spMk id="4" creationId="{891266DF-1E79-F1FE-2645-1C2656F084F6}"/>
          </ac:spMkLst>
        </pc:spChg>
        <pc:picChg chg="add mod">
          <ac:chgData name="Cartier, Thomas (DCS)" userId="0eaa2424-5aa2-4e0b-960d-de12abb9d6fd" providerId="ADAL" clId="{D11E625D-991C-4246-AB53-0F186526BC05}" dt="2025-05-13T12:18:38.554" v="1169" actId="1076"/>
          <ac:picMkLst>
            <pc:docMk/>
            <pc:sldMk cId="2701013521" sldId="438"/>
            <ac:picMk id="5" creationId="{64A5762C-EA8E-EDF8-5BC9-D6285B8BB193}"/>
          </ac:picMkLst>
        </pc:picChg>
        <pc:picChg chg="add mod">
          <ac:chgData name="Cartier, Thomas (DCS)" userId="0eaa2424-5aa2-4e0b-960d-de12abb9d6fd" providerId="ADAL" clId="{D11E625D-991C-4246-AB53-0F186526BC05}" dt="2025-05-13T16:19:57.057" v="1833" actId="1076"/>
          <ac:picMkLst>
            <pc:docMk/>
            <pc:sldMk cId="2701013521" sldId="438"/>
            <ac:picMk id="7" creationId="{859A1EEB-FDBD-213B-BC8D-7AB92B2D946F}"/>
          </ac:picMkLst>
        </pc:picChg>
        <pc:picChg chg="add mod modCrop">
          <ac:chgData name="Cartier, Thomas (DCS)" userId="0eaa2424-5aa2-4e0b-960d-de12abb9d6fd" providerId="ADAL" clId="{D11E625D-991C-4246-AB53-0F186526BC05}" dt="2025-05-13T16:29:56.924" v="2078" actId="1037"/>
          <ac:picMkLst>
            <pc:docMk/>
            <pc:sldMk cId="2701013521" sldId="438"/>
            <ac:picMk id="8" creationId="{5266FF17-8BB6-D766-5BD7-CBB687A242E4}"/>
          </ac:picMkLst>
        </pc:picChg>
        <pc:picChg chg="add mod modCrop">
          <ac:chgData name="Cartier, Thomas (DCS)" userId="0eaa2424-5aa2-4e0b-960d-de12abb9d6fd" providerId="ADAL" clId="{D11E625D-991C-4246-AB53-0F186526BC05}" dt="2025-05-13T16:30:12.646" v="2089" actId="14100"/>
          <ac:picMkLst>
            <pc:docMk/>
            <pc:sldMk cId="2701013521" sldId="438"/>
            <ac:picMk id="10" creationId="{8A7BCB6E-4FA4-6FAD-96AD-FEC8EED41D34}"/>
          </ac:picMkLst>
        </pc:picChg>
      </pc:sldChg>
      <pc:sldChg chg="addSp modSp new mod">
        <pc:chgData name="Cartier, Thomas (DCS)" userId="0eaa2424-5aa2-4e0b-960d-de12abb9d6fd" providerId="ADAL" clId="{D11E625D-991C-4246-AB53-0F186526BC05}" dt="2025-05-14T12:10:12.596" v="2561" actId="20577"/>
        <pc:sldMkLst>
          <pc:docMk/>
          <pc:sldMk cId="3285679460" sldId="439"/>
        </pc:sldMkLst>
        <pc:spChg chg="mod">
          <ac:chgData name="Cartier, Thomas (DCS)" userId="0eaa2424-5aa2-4e0b-960d-de12abb9d6fd" providerId="ADAL" clId="{D11E625D-991C-4246-AB53-0F186526BC05}" dt="2025-05-14T12:10:12.596" v="2561" actId="20577"/>
          <ac:spMkLst>
            <pc:docMk/>
            <pc:sldMk cId="3285679460" sldId="439"/>
            <ac:spMk id="2" creationId="{8FF1FA6C-ED4E-C4A4-DAC7-3042CF540B6B}"/>
          </ac:spMkLst>
        </pc:spChg>
        <pc:spChg chg="add mod">
          <ac:chgData name="Cartier, Thomas (DCS)" userId="0eaa2424-5aa2-4e0b-960d-de12abb9d6fd" providerId="ADAL" clId="{D11E625D-991C-4246-AB53-0F186526BC05}" dt="2025-05-13T16:35:08.800" v="2220" actId="14100"/>
          <ac:spMkLst>
            <pc:docMk/>
            <pc:sldMk cId="3285679460" sldId="439"/>
            <ac:spMk id="5" creationId="{0153D2DE-D641-E3ED-44F6-CDBB81C345FB}"/>
          </ac:spMkLst>
        </pc:spChg>
        <pc:picChg chg="add mod">
          <ac:chgData name="Cartier, Thomas (DCS)" userId="0eaa2424-5aa2-4e0b-960d-de12abb9d6fd" providerId="ADAL" clId="{D11E625D-991C-4246-AB53-0F186526BC05}" dt="2025-05-13T16:36:36.660" v="2334" actId="1036"/>
          <ac:picMkLst>
            <pc:docMk/>
            <pc:sldMk cId="3285679460" sldId="439"/>
            <ac:picMk id="4" creationId="{C280962F-4B9D-7C10-F428-6E3294FD3BE1}"/>
          </ac:picMkLst>
        </pc:picChg>
      </pc:sldChg>
      <pc:sldChg chg="addSp delSp modSp new mod">
        <pc:chgData name="Cartier, Thomas (DCS)" userId="0eaa2424-5aa2-4e0b-960d-de12abb9d6fd" providerId="ADAL" clId="{D11E625D-991C-4246-AB53-0F186526BC05}" dt="2025-05-13T11:55:45.556" v="722" actId="114"/>
        <pc:sldMkLst>
          <pc:docMk/>
          <pc:sldMk cId="30467991" sldId="440"/>
        </pc:sldMkLst>
        <pc:spChg chg="mod">
          <ac:chgData name="Cartier, Thomas (DCS)" userId="0eaa2424-5aa2-4e0b-960d-de12abb9d6fd" providerId="ADAL" clId="{D11E625D-991C-4246-AB53-0F186526BC05}" dt="2025-05-13T11:55:45.556" v="722" actId="114"/>
          <ac:spMkLst>
            <pc:docMk/>
            <pc:sldMk cId="30467991" sldId="440"/>
            <ac:spMk id="2" creationId="{B3E0EB90-ABDB-DFC2-D8C2-0A8150575D0B}"/>
          </ac:spMkLst>
        </pc:spChg>
        <pc:spChg chg="del">
          <ac:chgData name="Cartier, Thomas (DCS)" userId="0eaa2424-5aa2-4e0b-960d-de12abb9d6fd" providerId="ADAL" clId="{D11E625D-991C-4246-AB53-0F186526BC05}" dt="2025-05-13T11:48:00.431" v="576" actId="478"/>
          <ac:spMkLst>
            <pc:docMk/>
            <pc:sldMk cId="30467991" sldId="440"/>
            <ac:spMk id="3" creationId="{6A238636-1650-E8A3-BA3C-2A5ABDFF1F7D}"/>
          </ac:spMkLst>
        </pc:spChg>
        <pc:picChg chg="add mod">
          <ac:chgData name="Cartier, Thomas (DCS)" userId="0eaa2424-5aa2-4e0b-960d-de12abb9d6fd" providerId="ADAL" clId="{D11E625D-991C-4246-AB53-0F186526BC05}" dt="2025-05-13T11:54:40.506" v="639" actId="14100"/>
          <ac:picMkLst>
            <pc:docMk/>
            <pc:sldMk cId="30467991" sldId="440"/>
            <ac:picMk id="5" creationId="{B5AB61D5-E14C-F75E-1957-2D60794F6D16}"/>
          </ac:picMkLst>
        </pc:picChg>
        <pc:picChg chg="add mod">
          <ac:chgData name="Cartier, Thomas (DCS)" userId="0eaa2424-5aa2-4e0b-960d-de12abb9d6fd" providerId="ADAL" clId="{D11E625D-991C-4246-AB53-0F186526BC05}" dt="2025-05-13T11:54:48.461" v="646" actId="1035"/>
          <ac:picMkLst>
            <pc:docMk/>
            <pc:sldMk cId="30467991" sldId="440"/>
            <ac:picMk id="7" creationId="{C19EB1E7-7634-6837-00EA-522CD08AAB0A}"/>
          </ac:picMkLst>
        </pc:picChg>
      </pc:sldChg>
      <pc:sldChg chg="addSp modSp add mod">
        <pc:chgData name="Cartier, Thomas (DCS)" userId="0eaa2424-5aa2-4e0b-960d-de12abb9d6fd" providerId="ADAL" clId="{D11E625D-991C-4246-AB53-0F186526BC05}" dt="2025-05-13T12:09:16.705" v="850" actId="1038"/>
        <pc:sldMkLst>
          <pc:docMk/>
          <pc:sldMk cId="777735362" sldId="441"/>
        </pc:sldMkLst>
        <pc:spChg chg="mod">
          <ac:chgData name="Cartier, Thomas (DCS)" userId="0eaa2424-5aa2-4e0b-960d-de12abb9d6fd" providerId="ADAL" clId="{D11E625D-991C-4246-AB53-0F186526BC05}" dt="2025-05-13T12:09:04.061" v="838" actId="20577"/>
          <ac:spMkLst>
            <pc:docMk/>
            <pc:sldMk cId="777735362" sldId="441"/>
            <ac:spMk id="2" creationId="{6D2B1D11-BF66-119F-2C38-E348BC817B50}"/>
          </ac:spMkLst>
        </pc:spChg>
        <pc:picChg chg="add mod">
          <ac:chgData name="Cartier, Thomas (DCS)" userId="0eaa2424-5aa2-4e0b-960d-de12abb9d6fd" providerId="ADAL" clId="{D11E625D-991C-4246-AB53-0F186526BC05}" dt="2025-05-13T12:09:16.705" v="850" actId="1038"/>
          <ac:picMkLst>
            <pc:docMk/>
            <pc:sldMk cId="777735362" sldId="441"/>
            <ac:picMk id="3" creationId="{A8018268-6348-4F79-077C-D876BE32B3BD}"/>
          </ac:picMkLst>
        </pc:picChg>
      </pc:sldChg>
      <pc:sldChg chg="addSp modSp add mod">
        <pc:chgData name="Cartier, Thomas (DCS)" userId="0eaa2424-5aa2-4e0b-960d-de12abb9d6fd" providerId="ADAL" clId="{D11E625D-991C-4246-AB53-0F186526BC05}" dt="2025-05-13T12:05:44.258" v="812"/>
        <pc:sldMkLst>
          <pc:docMk/>
          <pc:sldMk cId="650615055" sldId="442"/>
        </pc:sldMkLst>
        <pc:spChg chg="mod">
          <ac:chgData name="Cartier, Thomas (DCS)" userId="0eaa2424-5aa2-4e0b-960d-de12abb9d6fd" providerId="ADAL" clId="{D11E625D-991C-4246-AB53-0F186526BC05}" dt="2025-05-13T12:05:44.258" v="812"/>
          <ac:spMkLst>
            <pc:docMk/>
            <pc:sldMk cId="650615055" sldId="442"/>
            <ac:spMk id="2" creationId="{01AC4F8C-ECAE-695B-F753-A2D126EF5704}"/>
          </ac:spMkLst>
        </pc:spChg>
        <pc:picChg chg="add mod">
          <ac:chgData name="Cartier, Thomas (DCS)" userId="0eaa2424-5aa2-4e0b-960d-de12abb9d6fd" providerId="ADAL" clId="{D11E625D-991C-4246-AB53-0F186526BC05}" dt="2025-05-13T12:05:20.825" v="811" actId="1076"/>
          <ac:picMkLst>
            <pc:docMk/>
            <pc:sldMk cId="650615055" sldId="442"/>
            <ac:picMk id="4" creationId="{23AA8DB2-E09E-699C-6A47-0DE0478E9B96}"/>
          </ac:picMkLst>
        </pc:picChg>
      </pc:sldChg>
      <pc:sldChg chg="addSp modSp add mod">
        <pc:chgData name="Cartier, Thomas (DCS)" userId="0eaa2424-5aa2-4e0b-960d-de12abb9d6fd" providerId="ADAL" clId="{D11E625D-991C-4246-AB53-0F186526BC05}" dt="2025-05-13T12:02:40.762" v="807" actId="114"/>
        <pc:sldMkLst>
          <pc:docMk/>
          <pc:sldMk cId="2977447918" sldId="443"/>
        </pc:sldMkLst>
        <pc:spChg chg="mod">
          <ac:chgData name="Cartier, Thomas (DCS)" userId="0eaa2424-5aa2-4e0b-960d-de12abb9d6fd" providerId="ADAL" clId="{D11E625D-991C-4246-AB53-0F186526BC05}" dt="2025-05-13T12:02:40.762" v="807" actId="114"/>
          <ac:spMkLst>
            <pc:docMk/>
            <pc:sldMk cId="2977447918" sldId="443"/>
            <ac:spMk id="2" creationId="{0CABEEC0-7621-AD64-F4C1-7BE27AD4143C}"/>
          </ac:spMkLst>
        </pc:spChg>
        <pc:picChg chg="add mod">
          <ac:chgData name="Cartier, Thomas (DCS)" userId="0eaa2424-5aa2-4e0b-960d-de12abb9d6fd" providerId="ADAL" clId="{D11E625D-991C-4246-AB53-0F186526BC05}" dt="2025-05-13T12:01:27.199" v="731" actId="14100"/>
          <ac:picMkLst>
            <pc:docMk/>
            <pc:sldMk cId="2977447918" sldId="443"/>
            <ac:picMk id="4" creationId="{5F712ED5-F9D3-F96B-2979-464FDA355198}"/>
          </ac:picMkLst>
        </pc:picChg>
      </pc:sldChg>
      <pc:sldChg chg="addSp modSp add mod">
        <pc:chgData name="Cartier, Thomas (DCS)" userId="0eaa2424-5aa2-4e0b-960d-de12abb9d6fd" providerId="ADAL" clId="{D11E625D-991C-4246-AB53-0F186526BC05}" dt="2025-05-13T12:08:40.076" v="833" actId="14100"/>
        <pc:sldMkLst>
          <pc:docMk/>
          <pc:sldMk cId="2467486484" sldId="444"/>
        </pc:sldMkLst>
        <pc:spChg chg="mod">
          <ac:chgData name="Cartier, Thomas (DCS)" userId="0eaa2424-5aa2-4e0b-960d-de12abb9d6fd" providerId="ADAL" clId="{D11E625D-991C-4246-AB53-0F186526BC05}" dt="2025-05-13T12:08:34.922" v="832" actId="1037"/>
          <ac:spMkLst>
            <pc:docMk/>
            <pc:sldMk cId="2467486484" sldId="444"/>
            <ac:spMk id="2" creationId="{9D688522-402E-4C41-ACE7-1E774E0EC50E}"/>
          </ac:spMkLst>
        </pc:spChg>
        <pc:picChg chg="add mod">
          <ac:chgData name="Cartier, Thomas (DCS)" userId="0eaa2424-5aa2-4e0b-960d-de12abb9d6fd" providerId="ADAL" clId="{D11E625D-991C-4246-AB53-0F186526BC05}" dt="2025-05-13T12:08:40.076" v="833" actId="14100"/>
          <ac:picMkLst>
            <pc:docMk/>
            <pc:sldMk cId="2467486484" sldId="444"/>
            <ac:picMk id="3" creationId="{26E4099A-7FDE-6715-C4F8-ABB7B716FEFC}"/>
          </ac:picMkLst>
        </pc:picChg>
      </pc:sldChg>
      <pc:sldChg chg="modSp new del mod">
        <pc:chgData name="Cartier, Thomas (DCS)" userId="0eaa2424-5aa2-4e0b-960d-de12abb9d6fd" providerId="ADAL" clId="{D11E625D-991C-4246-AB53-0F186526BC05}" dt="2025-05-13T12:16:53.062" v="1166" actId="47"/>
        <pc:sldMkLst>
          <pc:docMk/>
          <pc:sldMk cId="1661414374" sldId="445"/>
        </pc:sldMkLst>
        <pc:spChg chg="mod">
          <ac:chgData name="Cartier, Thomas (DCS)" userId="0eaa2424-5aa2-4e0b-960d-de12abb9d6fd" providerId="ADAL" clId="{D11E625D-991C-4246-AB53-0F186526BC05}" dt="2025-05-13T12:09:29.510" v="856" actId="20577"/>
          <ac:spMkLst>
            <pc:docMk/>
            <pc:sldMk cId="1661414374" sldId="445"/>
            <ac:spMk id="2" creationId="{BC798970-470D-7F5A-A2DE-B7ED3C996169}"/>
          </ac:spMkLst>
        </pc:spChg>
      </pc:sldChg>
      <pc:sldChg chg="new del">
        <pc:chgData name="Cartier, Thomas (DCS)" userId="0eaa2424-5aa2-4e0b-960d-de12abb9d6fd" providerId="ADAL" clId="{D11E625D-991C-4246-AB53-0F186526BC05}" dt="2025-05-14T12:40:03.208" v="2923" actId="47"/>
        <pc:sldMkLst>
          <pc:docMk/>
          <pc:sldMk cId="418711843" sldId="446"/>
        </pc:sldMkLst>
      </pc:sldChg>
      <pc:sldChg chg="new del">
        <pc:chgData name="Cartier, Thomas (DCS)" userId="0eaa2424-5aa2-4e0b-960d-de12abb9d6fd" providerId="ADAL" clId="{D11E625D-991C-4246-AB53-0F186526BC05}" dt="2025-05-13T16:37:22.563" v="2343" actId="47"/>
        <pc:sldMkLst>
          <pc:docMk/>
          <pc:sldMk cId="3701470698" sldId="447"/>
        </pc:sldMkLst>
      </pc:sldChg>
      <pc:sldChg chg="new del">
        <pc:chgData name="Cartier, Thomas (DCS)" userId="0eaa2424-5aa2-4e0b-960d-de12abb9d6fd" providerId="ADAL" clId="{D11E625D-991C-4246-AB53-0F186526BC05}" dt="2025-05-13T16:37:22.563" v="2343" actId="47"/>
        <pc:sldMkLst>
          <pc:docMk/>
          <pc:sldMk cId="421296252" sldId="448"/>
        </pc:sldMkLst>
      </pc:sldChg>
      <pc:sldChg chg="new del">
        <pc:chgData name="Cartier, Thomas (DCS)" userId="0eaa2424-5aa2-4e0b-960d-de12abb9d6fd" providerId="ADAL" clId="{D11E625D-991C-4246-AB53-0F186526BC05}" dt="2025-05-13T16:37:22.563" v="2343" actId="47"/>
        <pc:sldMkLst>
          <pc:docMk/>
          <pc:sldMk cId="1492215147" sldId="449"/>
        </pc:sldMkLst>
      </pc:sldChg>
      <pc:sldChg chg="new del">
        <pc:chgData name="Cartier, Thomas (DCS)" userId="0eaa2424-5aa2-4e0b-960d-de12abb9d6fd" providerId="ADAL" clId="{D11E625D-991C-4246-AB53-0F186526BC05}" dt="2025-05-13T16:37:22.563" v="2343" actId="47"/>
        <pc:sldMkLst>
          <pc:docMk/>
          <pc:sldMk cId="222492908" sldId="450"/>
        </pc:sldMkLst>
      </pc:sldChg>
      <pc:sldChg chg="addSp delSp modSp new mod">
        <pc:chgData name="Cartier, Thomas (DCS)" userId="0eaa2424-5aa2-4e0b-960d-de12abb9d6fd" providerId="ADAL" clId="{D11E625D-991C-4246-AB53-0F186526BC05}" dt="2025-05-14T12:31:20.906" v="2853" actId="114"/>
        <pc:sldMkLst>
          <pc:docMk/>
          <pc:sldMk cId="3505400786" sldId="451"/>
        </pc:sldMkLst>
        <pc:spChg chg="mod">
          <ac:chgData name="Cartier, Thomas (DCS)" userId="0eaa2424-5aa2-4e0b-960d-de12abb9d6fd" providerId="ADAL" clId="{D11E625D-991C-4246-AB53-0F186526BC05}" dt="2025-05-13T12:40:56.072" v="1426" actId="20577"/>
          <ac:spMkLst>
            <pc:docMk/>
            <pc:sldMk cId="3505400786" sldId="451"/>
            <ac:spMk id="2" creationId="{4598111D-EDA8-460A-122D-63EFF294AB6F}"/>
          </ac:spMkLst>
        </pc:spChg>
        <pc:spChg chg="add mod">
          <ac:chgData name="Cartier, Thomas (DCS)" userId="0eaa2424-5aa2-4e0b-960d-de12abb9d6fd" providerId="ADAL" clId="{D11E625D-991C-4246-AB53-0F186526BC05}" dt="2025-05-14T12:31:20.906" v="2853" actId="114"/>
          <ac:spMkLst>
            <pc:docMk/>
            <pc:sldMk cId="3505400786" sldId="451"/>
            <ac:spMk id="3" creationId="{6806942B-CC69-5195-F375-C922AF39B951}"/>
          </ac:spMkLst>
        </pc:spChg>
        <pc:spChg chg="del">
          <ac:chgData name="Cartier, Thomas (DCS)" userId="0eaa2424-5aa2-4e0b-960d-de12abb9d6fd" providerId="ADAL" clId="{D11E625D-991C-4246-AB53-0F186526BC05}" dt="2025-05-13T12:24:31.563" v="1263" actId="478"/>
          <ac:spMkLst>
            <pc:docMk/>
            <pc:sldMk cId="3505400786" sldId="451"/>
            <ac:spMk id="3" creationId="{8DBA1B66-E47A-6096-C41B-B5C746531EE9}"/>
          </ac:spMkLst>
        </pc:spChg>
        <pc:picChg chg="add mod">
          <ac:chgData name="Cartier, Thomas (DCS)" userId="0eaa2424-5aa2-4e0b-960d-de12abb9d6fd" providerId="ADAL" clId="{D11E625D-991C-4246-AB53-0F186526BC05}" dt="2025-05-13T12:40:47.019" v="1416" actId="1076"/>
          <ac:picMkLst>
            <pc:docMk/>
            <pc:sldMk cId="3505400786" sldId="451"/>
            <ac:picMk id="4" creationId="{BD14FC32-3CDC-FB7A-F486-727B879DC562}"/>
          </ac:picMkLst>
        </pc:picChg>
        <pc:picChg chg="add mod">
          <ac:chgData name="Cartier, Thomas (DCS)" userId="0eaa2424-5aa2-4e0b-960d-de12abb9d6fd" providerId="ADAL" clId="{D11E625D-991C-4246-AB53-0F186526BC05}" dt="2025-05-13T12:41:02.112" v="1427" actId="1076"/>
          <ac:picMkLst>
            <pc:docMk/>
            <pc:sldMk cId="3505400786" sldId="451"/>
            <ac:picMk id="5" creationId="{820A5E5B-E0A1-97F0-F5ED-6E03B3DC4863}"/>
          </ac:picMkLst>
        </pc:picChg>
        <pc:picChg chg="add mod">
          <ac:chgData name="Cartier, Thomas (DCS)" userId="0eaa2424-5aa2-4e0b-960d-de12abb9d6fd" providerId="ADAL" clId="{D11E625D-991C-4246-AB53-0F186526BC05}" dt="2025-05-13T12:41:03.408" v="1428" actId="1076"/>
          <ac:picMkLst>
            <pc:docMk/>
            <pc:sldMk cId="3505400786" sldId="451"/>
            <ac:picMk id="7" creationId="{08292050-24B7-591D-05DA-DEDAB382EBEC}"/>
          </ac:picMkLst>
        </pc:picChg>
      </pc:sldChg>
      <pc:sldChg chg="addSp delSp modSp new del mod">
        <pc:chgData name="Cartier, Thomas (DCS)" userId="0eaa2424-5aa2-4e0b-960d-de12abb9d6fd" providerId="ADAL" clId="{D11E625D-991C-4246-AB53-0F186526BC05}" dt="2025-05-14T12:27:42.720" v="2828" actId="47"/>
        <pc:sldMkLst>
          <pc:docMk/>
          <pc:sldMk cId="19101070" sldId="452"/>
        </pc:sldMkLst>
        <pc:spChg chg="del">
          <ac:chgData name="Cartier, Thomas (DCS)" userId="0eaa2424-5aa2-4e0b-960d-de12abb9d6fd" providerId="ADAL" clId="{D11E625D-991C-4246-AB53-0F186526BC05}" dt="2025-05-13T13:23:44.116" v="1429" actId="478"/>
          <ac:spMkLst>
            <pc:docMk/>
            <pc:sldMk cId="19101070" sldId="452"/>
            <ac:spMk id="3" creationId="{DA68BE03-6D44-F77E-3E00-0905E2FE33A8}"/>
          </ac:spMkLst>
        </pc:spChg>
        <pc:picChg chg="add mod ord">
          <ac:chgData name="Cartier, Thomas (DCS)" userId="0eaa2424-5aa2-4e0b-960d-de12abb9d6fd" providerId="ADAL" clId="{D11E625D-991C-4246-AB53-0F186526BC05}" dt="2025-05-13T13:24:06.161" v="1433" actId="166"/>
          <ac:picMkLst>
            <pc:docMk/>
            <pc:sldMk cId="19101070" sldId="452"/>
            <ac:picMk id="5" creationId="{58534559-2E78-C21C-B096-C97EFD6E35E6}"/>
          </ac:picMkLst>
        </pc:picChg>
      </pc:sldChg>
      <pc:sldChg chg="addSp delSp modSp new mod ord">
        <pc:chgData name="Cartier, Thomas (DCS)" userId="0eaa2424-5aa2-4e0b-960d-de12abb9d6fd" providerId="ADAL" clId="{D11E625D-991C-4246-AB53-0F186526BC05}" dt="2025-05-13T16:31:10.594" v="2097"/>
        <pc:sldMkLst>
          <pc:docMk/>
          <pc:sldMk cId="2460984146" sldId="453"/>
        </pc:sldMkLst>
        <pc:spChg chg="mod">
          <ac:chgData name="Cartier, Thomas (DCS)" userId="0eaa2424-5aa2-4e0b-960d-de12abb9d6fd" providerId="ADAL" clId="{D11E625D-991C-4246-AB53-0F186526BC05}" dt="2025-05-13T12:39:10.343" v="1411" actId="1035"/>
          <ac:spMkLst>
            <pc:docMk/>
            <pc:sldMk cId="2460984146" sldId="453"/>
            <ac:spMk id="2" creationId="{C45EFBDC-EBFD-43BA-D996-14B1B6FA2A52}"/>
          </ac:spMkLst>
        </pc:spChg>
        <pc:spChg chg="del mod">
          <ac:chgData name="Cartier, Thomas (DCS)" userId="0eaa2424-5aa2-4e0b-960d-de12abb9d6fd" providerId="ADAL" clId="{D11E625D-991C-4246-AB53-0F186526BC05}" dt="2025-05-13T12:33:00.569" v="1347" actId="478"/>
          <ac:spMkLst>
            <pc:docMk/>
            <pc:sldMk cId="2460984146" sldId="453"/>
            <ac:spMk id="3" creationId="{90691AD6-5A37-4558-8C2D-427E1935C8B2}"/>
          </ac:spMkLst>
        </pc:spChg>
        <pc:picChg chg="add mod">
          <ac:chgData name="Cartier, Thomas (DCS)" userId="0eaa2424-5aa2-4e0b-960d-de12abb9d6fd" providerId="ADAL" clId="{D11E625D-991C-4246-AB53-0F186526BC05}" dt="2025-05-13T12:37:14.789" v="1354" actId="1076"/>
          <ac:picMkLst>
            <pc:docMk/>
            <pc:sldMk cId="2460984146" sldId="453"/>
            <ac:picMk id="4" creationId="{4FF13137-09FB-341C-7314-D29B35CD0077}"/>
          </ac:picMkLst>
        </pc:picChg>
        <pc:picChg chg="add del mod">
          <ac:chgData name="Cartier, Thomas (DCS)" userId="0eaa2424-5aa2-4e0b-960d-de12abb9d6fd" providerId="ADAL" clId="{D11E625D-991C-4246-AB53-0F186526BC05}" dt="2025-05-13T12:38:16.975" v="1355" actId="478"/>
          <ac:picMkLst>
            <pc:docMk/>
            <pc:sldMk cId="2460984146" sldId="453"/>
            <ac:picMk id="5" creationId="{40B4022B-B66C-3A7B-FFB3-9B93E39F4924}"/>
          </ac:picMkLst>
        </pc:picChg>
        <pc:picChg chg="add mod">
          <ac:chgData name="Cartier, Thomas (DCS)" userId="0eaa2424-5aa2-4e0b-960d-de12abb9d6fd" providerId="ADAL" clId="{D11E625D-991C-4246-AB53-0F186526BC05}" dt="2025-05-13T12:38:33.121" v="1366" actId="1036"/>
          <ac:picMkLst>
            <pc:docMk/>
            <pc:sldMk cId="2460984146" sldId="453"/>
            <ac:picMk id="7" creationId="{7CB96904-A038-266F-A7B8-F234FDAB0881}"/>
          </ac:picMkLst>
        </pc:picChg>
      </pc:sldChg>
      <pc:sldChg chg="addSp delSp modSp new mod">
        <pc:chgData name="Cartier, Thomas (DCS)" userId="0eaa2424-5aa2-4e0b-960d-de12abb9d6fd" providerId="ADAL" clId="{D11E625D-991C-4246-AB53-0F186526BC05}" dt="2025-05-14T12:46:49.935" v="3119" actId="1036"/>
        <pc:sldMkLst>
          <pc:docMk/>
          <pc:sldMk cId="70487589" sldId="454"/>
        </pc:sldMkLst>
        <pc:spChg chg="mod">
          <ac:chgData name="Cartier, Thomas (DCS)" userId="0eaa2424-5aa2-4e0b-960d-de12abb9d6fd" providerId="ADAL" clId="{D11E625D-991C-4246-AB53-0F186526BC05}" dt="2025-05-13T13:26:15.850" v="1446" actId="20577"/>
          <ac:spMkLst>
            <pc:docMk/>
            <pc:sldMk cId="70487589" sldId="454"/>
            <ac:spMk id="2" creationId="{0E39870C-D195-4E88-662A-8D9463B06B7C}"/>
          </ac:spMkLst>
        </pc:spChg>
        <pc:spChg chg="del mod">
          <ac:chgData name="Cartier, Thomas (DCS)" userId="0eaa2424-5aa2-4e0b-960d-de12abb9d6fd" providerId="ADAL" clId="{D11E625D-991C-4246-AB53-0F186526BC05}" dt="2025-05-13T13:28:14.134" v="1448" actId="478"/>
          <ac:spMkLst>
            <pc:docMk/>
            <pc:sldMk cId="70487589" sldId="454"/>
            <ac:spMk id="3" creationId="{284812FC-25BC-5D74-FC54-C6D79186B3BD}"/>
          </ac:spMkLst>
        </pc:spChg>
        <pc:spChg chg="add mod">
          <ac:chgData name="Cartier, Thomas (DCS)" userId="0eaa2424-5aa2-4e0b-960d-de12abb9d6fd" providerId="ADAL" clId="{D11E625D-991C-4246-AB53-0F186526BC05}" dt="2025-05-14T12:46:49.935" v="3119" actId="1036"/>
          <ac:spMkLst>
            <pc:docMk/>
            <pc:sldMk cId="70487589" sldId="454"/>
            <ac:spMk id="6" creationId="{5FCD8ED9-773F-62CF-4F5D-3CA571A88D38}"/>
          </ac:spMkLst>
        </pc:spChg>
        <pc:picChg chg="add mod">
          <ac:chgData name="Cartier, Thomas (DCS)" userId="0eaa2424-5aa2-4e0b-960d-de12abb9d6fd" providerId="ADAL" clId="{D11E625D-991C-4246-AB53-0F186526BC05}" dt="2025-05-13T13:28:40.078" v="1454" actId="1076"/>
          <ac:picMkLst>
            <pc:docMk/>
            <pc:sldMk cId="70487589" sldId="454"/>
            <ac:picMk id="5" creationId="{21C4CF38-3236-096E-1710-6005920041A4}"/>
          </ac:picMkLst>
        </pc:picChg>
        <pc:picChg chg="add mod">
          <ac:chgData name="Cartier, Thomas (DCS)" userId="0eaa2424-5aa2-4e0b-960d-de12abb9d6fd" providerId="ADAL" clId="{D11E625D-991C-4246-AB53-0F186526BC05}" dt="2025-05-14T12:41:47.431" v="2925" actId="1076"/>
          <ac:picMkLst>
            <pc:docMk/>
            <pc:sldMk cId="70487589" sldId="454"/>
            <ac:picMk id="1026" creationId="{665BECC2-24BF-E3B1-C1E3-C0BEE82649C0}"/>
          </ac:picMkLst>
        </pc:picChg>
      </pc:sldChg>
      <pc:sldChg chg="addSp delSp modSp add mod ord">
        <pc:chgData name="Cartier, Thomas (DCS)" userId="0eaa2424-5aa2-4e0b-960d-de12abb9d6fd" providerId="ADAL" clId="{D11E625D-991C-4246-AB53-0F186526BC05}" dt="2025-05-14T12:42:42.387" v="2961" actId="20577"/>
        <pc:sldMkLst>
          <pc:docMk/>
          <pc:sldMk cId="2571227551" sldId="455"/>
        </pc:sldMkLst>
        <pc:spChg chg="mod">
          <ac:chgData name="Cartier, Thomas (DCS)" userId="0eaa2424-5aa2-4e0b-960d-de12abb9d6fd" providerId="ADAL" clId="{D11E625D-991C-4246-AB53-0F186526BC05}" dt="2025-05-14T12:42:42.387" v="2961" actId="20577"/>
          <ac:spMkLst>
            <pc:docMk/>
            <pc:sldMk cId="2571227551" sldId="455"/>
            <ac:spMk id="2" creationId="{E09A1C5B-7E4E-D8D7-49A3-33260B099413}"/>
          </ac:spMkLst>
        </pc:spChg>
        <pc:spChg chg="mod">
          <ac:chgData name="Cartier, Thomas (DCS)" userId="0eaa2424-5aa2-4e0b-960d-de12abb9d6fd" providerId="ADAL" clId="{D11E625D-991C-4246-AB53-0F186526BC05}" dt="2025-05-13T16:34:30.947" v="2217" actId="1076"/>
          <ac:spMkLst>
            <pc:docMk/>
            <pc:sldMk cId="2571227551" sldId="455"/>
            <ac:spMk id="6" creationId="{231E29FB-496E-CBBE-320A-757F9898D2E0}"/>
          </ac:spMkLst>
        </pc:spChg>
        <pc:picChg chg="add mod">
          <ac:chgData name="Cartier, Thomas (DCS)" userId="0eaa2424-5aa2-4e0b-960d-de12abb9d6fd" providerId="ADAL" clId="{D11E625D-991C-4246-AB53-0F186526BC05}" dt="2025-05-13T13:34:30.023" v="1670" actId="1036"/>
          <ac:picMkLst>
            <pc:docMk/>
            <pc:sldMk cId="2571227551" sldId="455"/>
            <ac:picMk id="4" creationId="{1874A29D-F748-DCF8-CFA2-31A730F1E3AA}"/>
          </ac:picMkLst>
        </pc:picChg>
        <pc:picChg chg="del">
          <ac:chgData name="Cartier, Thomas (DCS)" userId="0eaa2424-5aa2-4e0b-960d-de12abb9d6fd" providerId="ADAL" clId="{D11E625D-991C-4246-AB53-0F186526BC05}" dt="2025-05-13T13:34:22.431" v="1636" actId="478"/>
          <ac:picMkLst>
            <pc:docMk/>
            <pc:sldMk cId="2571227551" sldId="455"/>
            <ac:picMk id="5" creationId="{8D1DA1B2-609E-05DA-538F-644659101C03}"/>
          </ac:picMkLst>
        </pc:picChg>
        <pc:picChg chg="add mod">
          <ac:chgData name="Cartier, Thomas (DCS)" userId="0eaa2424-5aa2-4e0b-960d-de12abb9d6fd" providerId="ADAL" clId="{D11E625D-991C-4246-AB53-0F186526BC05}" dt="2025-05-13T16:34:30.224" v="2216" actId="1076"/>
          <ac:picMkLst>
            <pc:docMk/>
            <pc:sldMk cId="2571227551" sldId="455"/>
            <ac:picMk id="8" creationId="{1256F818-B774-6FFB-FCDA-47AC88136A63}"/>
          </ac:picMkLst>
        </pc:picChg>
        <pc:picChg chg="add del mod">
          <ac:chgData name="Cartier, Thomas (DCS)" userId="0eaa2424-5aa2-4e0b-960d-de12abb9d6fd" providerId="ADAL" clId="{D11E625D-991C-4246-AB53-0F186526BC05}" dt="2025-05-14T12:42:17.720" v="2935" actId="478"/>
          <ac:picMkLst>
            <pc:docMk/>
            <pc:sldMk cId="2571227551" sldId="455"/>
            <ac:picMk id="2050" creationId="{65DCB729-8B9D-152B-A724-B28DF49A4227}"/>
          </ac:picMkLst>
        </pc:picChg>
      </pc:sldChg>
      <pc:sldChg chg="addSp delSp modSp new mod">
        <pc:chgData name="Cartier, Thomas (DCS)" userId="0eaa2424-5aa2-4e0b-960d-de12abb9d6fd" providerId="ADAL" clId="{D11E625D-991C-4246-AB53-0F186526BC05}" dt="2025-05-13T16:38:14.668" v="2347" actId="14100"/>
        <pc:sldMkLst>
          <pc:docMk/>
          <pc:sldMk cId="2743113387" sldId="456"/>
        </pc:sldMkLst>
        <pc:spChg chg="mod">
          <ac:chgData name="Cartier, Thomas (DCS)" userId="0eaa2424-5aa2-4e0b-960d-de12abb9d6fd" providerId="ADAL" clId="{D11E625D-991C-4246-AB53-0F186526BC05}" dt="2025-05-13T14:37:58.855" v="1769"/>
          <ac:spMkLst>
            <pc:docMk/>
            <pc:sldMk cId="2743113387" sldId="456"/>
            <ac:spMk id="2" creationId="{F53989FC-B883-A336-E9CC-EF260BB54BBB}"/>
          </ac:spMkLst>
        </pc:spChg>
        <pc:spChg chg="del mod">
          <ac:chgData name="Cartier, Thomas (DCS)" userId="0eaa2424-5aa2-4e0b-960d-de12abb9d6fd" providerId="ADAL" clId="{D11E625D-991C-4246-AB53-0F186526BC05}" dt="2025-05-13T14:38:05.044" v="1770" actId="478"/>
          <ac:spMkLst>
            <pc:docMk/>
            <pc:sldMk cId="2743113387" sldId="456"/>
            <ac:spMk id="3" creationId="{8D48B497-296A-CD08-9D51-61F7CC4CCBA1}"/>
          </ac:spMkLst>
        </pc:spChg>
        <pc:spChg chg="add del mod">
          <ac:chgData name="Cartier, Thomas (DCS)" userId="0eaa2424-5aa2-4e0b-960d-de12abb9d6fd" providerId="ADAL" clId="{D11E625D-991C-4246-AB53-0F186526BC05}" dt="2025-05-13T14:38:08.658" v="1771" actId="478"/>
          <ac:spMkLst>
            <pc:docMk/>
            <pc:sldMk cId="2743113387" sldId="456"/>
            <ac:spMk id="5" creationId="{422BDF16-CE3F-E38E-4888-75F485BF4125}"/>
          </ac:spMkLst>
        </pc:spChg>
        <pc:picChg chg="add mod">
          <ac:chgData name="Cartier, Thomas (DCS)" userId="0eaa2424-5aa2-4e0b-960d-de12abb9d6fd" providerId="ADAL" clId="{D11E625D-991C-4246-AB53-0F186526BC05}" dt="2025-05-13T16:38:10.623" v="2346" actId="14100"/>
          <ac:picMkLst>
            <pc:docMk/>
            <pc:sldMk cId="2743113387" sldId="456"/>
            <ac:picMk id="7" creationId="{BDFF6DA0-D6B1-8934-AA12-74588E30532B}"/>
          </ac:picMkLst>
        </pc:picChg>
        <pc:picChg chg="add mod">
          <ac:chgData name="Cartier, Thomas (DCS)" userId="0eaa2424-5aa2-4e0b-960d-de12abb9d6fd" providerId="ADAL" clId="{D11E625D-991C-4246-AB53-0F186526BC05}" dt="2025-05-13T16:38:14.668" v="2347" actId="14100"/>
          <ac:picMkLst>
            <pc:docMk/>
            <pc:sldMk cId="2743113387" sldId="456"/>
            <ac:picMk id="9" creationId="{77B697B7-4359-DBA3-B962-7C76300699E5}"/>
          </ac:picMkLst>
        </pc:picChg>
      </pc:sldChg>
      <pc:sldChg chg="addSp delSp modSp new mod">
        <pc:chgData name="Cartier, Thomas (DCS)" userId="0eaa2424-5aa2-4e0b-960d-de12abb9d6fd" providerId="ADAL" clId="{D11E625D-991C-4246-AB53-0F186526BC05}" dt="2025-05-14T12:22:25.386" v="2565" actId="20577"/>
        <pc:sldMkLst>
          <pc:docMk/>
          <pc:sldMk cId="3065866855" sldId="457"/>
        </pc:sldMkLst>
        <pc:spChg chg="mod">
          <ac:chgData name="Cartier, Thomas (DCS)" userId="0eaa2424-5aa2-4e0b-960d-de12abb9d6fd" providerId="ADAL" clId="{D11E625D-991C-4246-AB53-0F186526BC05}" dt="2025-05-14T12:22:25.386" v="2565" actId="20577"/>
          <ac:spMkLst>
            <pc:docMk/>
            <pc:sldMk cId="3065866855" sldId="457"/>
            <ac:spMk id="2" creationId="{CD1A88B9-27F1-B8E8-5451-58E3E2F43608}"/>
          </ac:spMkLst>
        </pc:spChg>
        <pc:spChg chg="del">
          <ac:chgData name="Cartier, Thomas (DCS)" userId="0eaa2424-5aa2-4e0b-960d-de12abb9d6fd" providerId="ADAL" clId="{D11E625D-991C-4246-AB53-0F186526BC05}" dt="2025-05-13T16:44:42.256" v="2430" actId="478"/>
          <ac:spMkLst>
            <pc:docMk/>
            <pc:sldMk cId="3065866855" sldId="457"/>
            <ac:spMk id="3" creationId="{72DFEA76-C41D-B753-C32F-4F97A93370EA}"/>
          </ac:spMkLst>
        </pc:spChg>
        <pc:picChg chg="add mod">
          <ac:chgData name="Cartier, Thomas (DCS)" userId="0eaa2424-5aa2-4e0b-960d-de12abb9d6fd" providerId="ADAL" clId="{D11E625D-991C-4246-AB53-0F186526BC05}" dt="2025-05-13T16:46:06.960" v="2458" actId="1038"/>
          <ac:picMkLst>
            <pc:docMk/>
            <pc:sldMk cId="3065866855" sldId="457"/>
            <ac:picMk id="5" creationId="{4A7EF4BC-D41A-087E-6BD5-24BA6C3DCF94}"/>
          </ac:picMkLst>
        </pc:picChg>
      </pc:sldChg>
      <pc:sldChg chg="modSp new del mod">
        <pc:chgData name="Cartier, Thomas (DCS)" userId="0eaa2424-5aa2-4e0b-960d-de12abb9d6fd" providerId="ADAL" clId="{D11E625D-991C-4246-AB53-0F186526BC05}" dt="2025-05-14T12:19:00.840" v="2563" actId="47"/>
        <pc:sldMkLst>
          <pc:docMk/>
          <pc:sldMk cId="4051599268" sldId="458"/>
        </pc:sldMkLst>
        <pc:spChg chg="mod">
          <ac:chgData name="Cartier, Thomas (DCS)" userId="0eaa2424-5aa2-4e0b-960d-de12abb9d6fd" providerId="ADAL" clId="{D11E625D-991C-4246-AB53-0F186526BC05}" dt="2025-05-14T12:09:17.684" v="2531" actId="20577"/>
          <ac:spMkLst>
            <pc:docMk/>
            <pc:sldMk cId="4051599268" sldId="458"/>
            <ac:spMk id="2" creationId="{9410331B-8F1C-F1F4-ED81-D4C1770A840B}"/>
          </ac:spMkLst>
        </pc:spChg>
      </pc:sldChg>
      <pc:sldChg chg="add">
        <pc:chgData name="Cartier, Thomas (DCS)" userId="0eaa2424-5aa2-4e0b-960d-de12abb9d6fd" providerId="ADAL" clId="{D11E625D-991C-4246-AB53-0F186526BC05}" dt="2025-05-14T12:18:55.931" v="2562"/>
        <pc:sldMkLst>
          <pc:docMk/>
          <pc:sldMk cId="957088690" sldId="459"/>
        </pc:sldMkLst>
      </pc:sldChg>
      <pc:sldChg chg="addSp modSp new mod">
        <pc:chgData name="Cartier, Thomas (DCS)" userId="0eaa2424-5aa2-4e0b-960d-de12abb9d6fd" providerId="ADAL" clId="{D11E625D-991C-4246-AB53-0F186526BC05}" dt="2025-05-14T14:51:18.758" v="3236" actId="1035"/>
        <pc:sldMkLst>
          <pc:docMk/>
          <pc:sldMk cId="1913126990" sldId="460"/>
        </pc:sldMkLst>
        <pc:spChg chg="mod">
          <ac:chgData name="Cartier, Thomas (DCS)" userId="0eaa2424-5aa2-4e0b-960d-de12abb9d6fd" providerId="ADAL" clId="{D11E625D-991C-4246-AB53-0F186526BC05}" dt="2025-05-14T14:51:18.758" v="3236" actId="1035"/>
          <ac:spMkLst>
            <pc:docMk/>
            <pc:sldMk cId="1913126990" sldId="460"/>
            <ac:spMk id="2" creationId="{942F4ED4-D049-24FB-249C-462990EF5D54}"/>
          </ac:spMkLst>
        </pc:spChg>
        <pc:spChg chg="mod">
          <ac:chgData name="Cartier, Thomas (DCS)" userId="0eaa2424-5aa2-4e0b-960d-de12abb9d6fd" providerId="ADAL" clId="{D11E625D-991C-4246-AB53-0F186526BC05}" dt="2025-05-14T14:49:25.977" v="3193" actId="27636"/>
          <ac:spMkLst>
            <pc:docMk/>
            <pc:sldMk cId="1913126990" sldId="460"/>
            <ac:spMk id="3" creationId="{D2D86617-D678-F30A-4FF3-76B3BEBA0245}"/>
          </ac:spMkLst>
        </pc:spChg>
        <pc:picChg chg="add">
          <ac:chgData name="Cartier, Thomas (DCS)" userId="0eaa2424-5aa2-4e0b-960d-de12abb9d6fd" providerId="ADAL" clId="{D11E625D-991C-4246-AB53-0F186526BC05}" dt="2025-05-14T14:46:34.908" v="3121"/>
          <ac:picMkLst>
            <pc:docMk/>
            <pc:sldMk cId="1913126990" sldId="460"/>
            <ac:picMk id="4" creationId="{EC1890BD-327E-E781-84F3-89E74D43409C}"/>
          </ac:picMkLst>
        </pc:picChg>
        <pc:picChg chg="add mod">
          <ac:chgData name="Cartier, Thomas (DCS)" userId="0eaa2424-5aa2-4e0b-960d-de12abb9d6fd" providerId="ADAL" clId="{D11E625D-991C-4246-AB53-0F186526BC05}" dt="2025-05-14T14:49:48.343" v="3229" actId="1038"/>
          <ac:picMkLst>
            <pc:docMk/>
            <pc:sldMk cId="1913126990" sldId="460"/>
            <ac:picMk id="1026" creationId="{CEA81807-9529-DD7B-0543-89AC643BAE44}"/>
          </ac:picMkLst>
        </pc:picChg>
      </pc:sldChg>
    </pc:docChg>
  </pc:docChgLst>
  <pc:docChgLst>
    <pc:chgData name="Cartier, Thomas (DCS)" userId="0eaa2424-5aa2-4e0b-960d-de12abb9d6fd" providerId="ADAL" clId="{5254FA5D-D371-43EA-ADCE-C5678614E48D}"/>
    <pc:docChg chg="undo custSel addSld delSld modSld">
      <pc:chgData name="Cartier, Thomas (DCS)" userId="0eaa2424-5aa2-4e0b-960d-de12abb9d6fd" providerId="ADAL" clId="{5254FA5D-D371-43EA-ADCE-C5678614E48D}" dt="2024-04-16T15:12:20.120" v="661" actId="114"/>
      <pc:docMkLst>
        <pc:docMk/>
      </pc:docMkLst>
      <pc:sldChg chg="modSp mod">
        <pc:chgData name="Cartier, Thomas (DCS)" userId="0eaa2424-5aa2-4e0b-960d-de12abb9d6fd" providerId="ADAL" clId="{5254FA5D-D371-43EA-ADCE-C5678614E48D}" dt="2024-04-16T14:44:37.281" v="5" actId="20577"/>
        <pc:sldMkLst>
          <pc:docMk/>
          <pc:sldMk cId="2958022807" sldId="256"/>
        </pc:sldMkLst>
      </pc:sldChg>
      <pc:sldChg chg="del">
        <pc:chgData name="Cartier, Thomas (DCS)" userId="0eaa2424-5aa2-4e0b-960d-de12abb9d6fd" providerId="ADAL" clId="{5254FA5D-D371-43EA-ADCE-C5678614E48D}" dt="2024-04-16T14:46:19.264" v="45" actId="2696"/>
        <pc:sldMkLst>
          <pc:docMk/>
          <pc:sldMk cId="3314381682" sldId="260"/>
        </pc:sldMkLst>
      </pc:sldChg>
      <pc:sldChg chg="del">
        <pc:chgData name="Cartier, Thomas (DCS)" userId="0eaa2424-5aa2-4e0b-960d-de12abb9d6fd" providerId="ADAL" clId="{5254FA5D-D371-43EA-ADCE-C5678614E48D}" dt="2024-04-16T14:44:32.116" v="0" actId="2696"/>
        <pc:sldMkLst>
          <pc:docMk/>
          <pc:sldMk cId="3522181670" sldId="340"/>
        </pc:sldMkLst>
      </pc:sldChg>
      <pc:sldChg chg="addSp delSp modSp mod">
        <pc:chgData name="Cartier, Thomas (DCS)" userId="0eaa2424-5aa2-4e0b-960d-de12abb9d6fd" providerId="ADAL" clId="{5254FA5D-D371-43EA-ADCE-C5678614E48D}" dt="2024-04-16T14:45:59.134" v="44" actId="20577"/>
        <pc:sldMkLst>
          <pc:docMk/>
          <pc:sldMk cId="3580773387" sldId="347"/>
        </pc:sldMkLst>
      </pc:sldChg>
      <pc:sldChg chg="addSp modSp mod">
        <pc:chgData name="Cartier, Thomas (DCS)" userId="0eaa2424-5aa2-4e0b-960d-de12abb9d6fd" providerId="ADAL" clId="{5254FA5D-D371-43EA-ADCE-C5678614E48D}" dt="2024-04-16T15:00:58.193" v="399" actId="207"/>
        <pc:sldMkLst>
          <pc:docMk/>
          <pc:sldMk cId="1167554521" sldId="348"/>
        </pc:sldMkLst>
      </pc:sldChg>
      <pc:sldChg chg="modSp mod">
        <pc:chgData name="Cartier, Thomas (DCS)" userId="0eaa2424-5aa2-4e0b-960d-de12abb9d6fd" providerId="ADAL" clId="{5254FA5D-D371-43EA-ADCE-C5678614E48D}" dt="2024-04-16T15:09:49.729" v="650" actId="20577"/>
        <pc:sldMkLst>
          <pc:docMk/>
          <pc:sldMk cId="2438772713" sldId="400"/>
        </pc:sldMkLst>
      </pc:sldChg>
      <pc:sldChg chg="addSp delSp mod">
        <pc:chgData name="Cartier, Thomas (DCS)" userId="0eaa2424-5aa2-4e0b-960d-de12abb9d6fd" providerId="ADAL" clId="{5254FA5D-D371-43EA-ADCE-C5678614E48D}" dt="2024-04-16T15:01:53.444" v="401" actId="22"/>
        <pc:sldMkLst>
          <pc:docMk/>
          <pc:sldMk cId="1776921953" sldId="401"/>
        </pc:sldMkLst>
      </pc:sldChg>
      <pc:sldChg chg="addSp delSp modSp mod">
        <pc:chgData name="Cartier, Thomas (DCS)" userId="0eaa2424-5aa2-4e0b-960d-de12abb9d6fd" providerId="ADAL" clId="{5254FA5D-D371-43EA-ADCE-C5678614E48D}" dt="2024-04-16T15:11:40.786" v="660" actId="114"/>
        <pc:sldMkLst>
          <pc:docMk/>
          <pc:sldMk cId="2056348344" sldId="404"/>
        </pc:sldMkLst>
      </pc:sldChg>
      <pc:sldChg chg="addSp delSp modSp mod">
        <pc:chgData name="Cartier, Thomas (DCS)" userId="0eaa2424-5aa2-4e0b-960d-de12abb9d6fd" providerId="ADAL" clId="{5254FA5D-D371-43EA-ADCE-C5678614E48D}" dt="2024-04-16T14:58:46.313" v="356" actId="20577"/>
        <pc:sldMkLst>
          <pc:docMk/>
          <pc:sldMk cId="2850351356" sldId="405"/>
        </pc:sldMkLst>
      </pc:sldChg>
      <pc:sldChg chg="del">
        <pc:chgData name="Cartier, Thomas (DCS)" userId="0eaa2424-5aa2-4e0b-960d-de12abb9d6fd" providerId="ADAL" clId="{5254FA5D-D371-43EA-ADCE-C5678614E48D}" dt="2024-04-16T14:48:07.087" v="69" actId="47"/>
        <pc:sldMkLst>
          <pc:docMk/>
          <pc:sldMk cId="2821047814" sldId="406"/>
        </pc:sldMkLst>
      </pc:sldChg>
      <pc:sldChg chg="del">
        <pc:chgData name="Cartier, Thomas (DCS)" userId="0eaa2424-5aa2-4e0b-960d-de12abb9d6fd" providerId="ADAL" clId="{5254FA5D-D371-43EA-ADCE-C5678614E48D}" dt="2024-04-16T14:48:07.087" v="69" actId="47"/>
        <pc:sldMkLst>
          <pc:docMk/>
          <pc:sldMk cId="2586261176" sldId="407"/>
        </pc:sldMkLst>
      </pc:sldChg>
      <pc:sldChg chg="del">
        <pc:chgData name="Cartier, Thomas (DCS)" userId="0eaa2424-5aa2-4e0b-960d-de12abb9d6fd" providerId="ADAL" clId="{5254FA5D-D371-43EA-ADCE-C5678614E48D}" dt="2024-04-16T14:48:07.087" v="69" actId="47"/>
        <pc:sldMkLst>
          <pc:docMk/>
          <pc:sldMk cId="3467369394" sldId="408"/>
        </pc:sldMkLst>
      </pc:sldChg>
      <pc:sldChg chg="del">
        <pc:chgData name="Cartier, Thomas (DCS)" userId="0eaa2424-5aa2-4e0b-960d-de12abb9d6fd" providerId="ADAL" clId="{5254FA5D-D371-43EA-ADCE-C5678614E48D}" dt="2024-04-16T14:48:07.087" v="69" actId="47"/>
        <pc:sldMkLst>
          <pc:docMk/>
          <pc:sldMk cId="145568231" sldId="409"/>
        </pc:sldMkLst>
      </pc:sldChg>
      <pc:sldChg chg="del">
        <pc:chgData name="Cartier, Thomas (DCS)" userId="0eaa2424-5aa2-4e0b-960d-de12abb9d6fd" providerId="ADAL" clId="{5254FA5D-D371-43EA-ADCE-C5678614E48D}" dt="2024-04-16T14:48:07.087" v="69" actId="47"/>
        <pc:sldMkLst>
          <pc:docMk/>
          <pc:sldMk cId="3625879569" sldId="418"/>
        </pc:sldMkLst>
      </pc:sldChg>
      <pc:sldChg chg="del">
        <pc:chgData name="Cartier, Thomas (DCS)" userId="0eaa2424-5aa2-4e0b-960d-de12abb9d6fd" providerId="ADAL" clId="{5254FA5D-D371-43EA-ADCE-C5678614E48D}" dt="2024-04-16T14:48:07.087" v="69" actId="47"/>
        <pc:sldMkLst>
          <pc:docMk/>
          <pc:sldMk cId="2454993029" sldId="419"/>
        </pc:sldMkLst>
      </pc:sldChg>
      <pc:sldChg chg="del">
        <pc:chgData name="Cartier, Thomas (DCS)" userId="0eaa2424-5aa2-4e0b-960d-de12abb9d6fd" providerId="ADAL" clId="{5254FA5D-D371-43EA-ADCE-C5678614E48D}" dt="2024-04-16T14:48:07.087" v="69" actId="47"/>
        <pc:sldMkLst>
          <pc:docMk/>
          <pc:sldMk cId="2443321814" sldId="421"/>
        </pc:sldMkLst>
      </pc:sldChg>
      <pc:sldChg chg="del">
        <pc:chgData name="Cartier, Thomas (DCS)" userId="0eaa2424-5aa2-4e0b-960d-de12abb9d6fd" providerId="ADAL" clId="{5254FA5D-D371-43EA-ADCE-C5678614E48D}" dt="2024-04-16T14:48:07.087" v="69" actId="47"/>
        <pc:sldMkLst>
          <pc:docMk/>
          <pc:sldMk cId="3135760987" sldId="422"/>
        </pc:sldMkLst>
      </pc:sldChg>
      <pc:sldChg chg="del">
        <pc:chgData name="Cartier, Thomas (DCS)" userId="0eaa2424-5aa2-4e0b-960d-de12abb9d6fd" providerId="ADAL" clId="{5254FA5D-D371-43EA-ADCE-C5678614E48D}" dt="2024-04-16T14:48:07.087" v="69" actId="47"/>
        <pc:sldMkLst>
          <pc:docMk/>
          <pc:sldMk cId="3284455151" sldId="423"/>
        </pc:sldMkLst>
      </pc:sldChg>
      <pc:sldChg chg="del">
        <pc:chgData name="Cartier, Thomas (DCS)" userId="0eaa2424-5aa2-4e0b-960d-de12abb9d6fd" providerId="ADAL" clId="{5254FA5D-D371-43EA-ADCE-C5678614E48D}" dt="2024-04-16T14:48:07.087" v="69" actId="47"/>
        <pc:sldMkLst>
          <pc:docMk/>
          <pc:sldMk cId="825057201" sldId="426"/>
        </pc:sldMkLst>
      </pc:sldChg>
      <pc:sldChg chg="addSp delSp modSp mod">
        <pc:chgData name="Cartier, Thomas (DCS)" userId="0eaa2424-5aa2-4e0b-960d-de12abb9d6fd" providerId="ADAL" clId="{5254FA5D-D371-43EA-ADCE-C5678614E48D}" dt="2024-04-16T14:47:44.419" v="68" actId="1035"/>
        <pc:sldMkLst>
          <pc:docMk/>
          <pc:sldMk cId="1276763253" sldId="427"/>
        </pc:sldMkLst>
      </pc:sldChg>
      <pc:sldChg chg="addSp delSp modSp add mod">
        <pc:chgData name="Cartier, Thomas (DCS)" userId="0eaa2424-5aa2-4e0b-960d-de12abb9d6fd" providerId="ADAL" clId="{5254FA5D-D371-43EA-ADCE-C5678614E48D}" dt="2024-04-16T15:12:20.120" v="661" actId="114"/>
        <pc:sldMkLst>
          <pc:docMk/>
          <pc:sldMk cId="1749093837" sldId="428"/>
        </pc:sldMkLst>
      </pc:sldChg>
      <pc:sldChg chg="del">
        <pc:chgData name="Cartier, Thomas (DCS)" userId="0eaa2424-5aa2-4e0b-960d-de12abb9d6fd" providerId="ADAL" clId="{5254FA5D-D371-43EA-ADCE-C5678614E48D}" dt="2024-04-16T14:48:07.087" v="69" actId="47"/>
        <pc:sldMkLst>
          <pc:docMk/>
          <pc:sldMk cId="3965834530" sldId="428"/>
        </pc:sldMkLst>
      </pc:sldChg>
      <pc:sldChg chg="addSp delSp modSp add mod">
        <pc:chgData name="Cartier, Thomas (DCS)" userId="0eaa2424-5aa2-4e0b-960d-de12abb9d6fd" providerId="ADAL" clId="{5254FA5D-D371-43EA-ADCE-C5678614E48D}" dt="2024-04-16T15:04:20.008" v="585" actId="207"/>
        <pc:sldMkLst>
          <pc:docMk/>
          <pc:sldMk cId="1035062574" sldId="42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1658E-8DED-45A1-918C-08F66E21C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EBB7D-E700-4ACB-A791-7F2092664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E7586-AE4E-4278-B5A5-5C6B1A937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7A35F-A559-4295-9EBC-75D4CA20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FB5E2-EF9B-4CF3-BF71-F8A1A823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0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AD6B0-545C-4037-9EF8-7B1E39D5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72CB5-301C-453D-93E5-531786111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0871F-80EF-42E7-A0FF-69651FCAD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50C1-EF88-465F-AFE1-989590EF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D9FDD-1404-4EEE-A493-D03FF434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7861D0-A078-492E-BE32-A9DA2F6D2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CE1DE-FE43-40FF-BBC1-7A2E7AEEF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5101A-B44D-404B-A86D-0343B990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54499-FF34-4E13-97FB-C2C877252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D82CA-CB68-4FBA-8967-15D0631F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12941-50C8-40F8-A548-39E45CC0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04E65-0CE0-420E-A3A2-AE7A1D22A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7B91A-E612-4963-A741-F5246045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3F5C1-BDE7-4194-9A86-1E094918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CBD0A-94A3-456C-986B-53C17F1C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ABDEC-059D-4B4A-826C-F85BEF13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C1D6D-A89C-494C-8C7A-7280DDDDE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0B8D-905C-43E9-BD44-9192D605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B2F96-9923-4CA2-B2B6-FA1DE879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00C93-06A8-4B32-A706-8BC6E494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8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FDAA8-A9CB-40F4-BE10-6872982A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CAD9-7BBC-400F-A841-01DE766B5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4F4E8-C78A-4A41-97C7-932213243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2B00B-0789-45AD-B1B3-EA5C76B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09BBE-A70D-4A54-AFC5-CCED1BE5D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04562-C99E-4A5A-8B15-3E14EDDD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8EFAC-210B-4706-800D-81CEADA7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CC0CE-C338-4E66-997F-913B7DAB5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41A592-3E7E-4A86-B5D2-41796A0AA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FABBEB-9019-4C1F-81C7-FE6D6499E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EC3DEC-C5E7-4116-AE15-D21CCB845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29BB6-923C-4857-8CC0-7EE57C365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5719A-83D2-46DB-BA89-887CA67D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DA1AA-E8F6-41F2-B783-F0FB48F2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5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F599-0581-4EFC-A11E-AAFACE806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D5EE29-7F2D-477A-B9EC-AA6060847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D1FED-9530-4541-A0AC-36153F9B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46051-C39A-4BAC-8FA8-CEDECCBB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6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3D7210-27E3-47D2-9C8F-1F1A8B53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05EC43-1FF4-4604-9C09-8289DFC3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67131-D22F-48C2-9BBB-54A0D96C2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3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8D43-3127-45F9-89FB-674157EA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EC264-4519-490D-A60A-47D927D68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E5F32-5FB5-486C-85D5-53E99621C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59C54-9EC0-4AF8-B6F8-97D74B40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0FFB8-3DEB-4C1F-8F4C-A97DCD31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5A3DC-D73D-48A1-9BE2-7427787F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7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FEA4-FDAC-4392-A3C9-9588C52E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8D25A1-D2A3-4DCE-ACC5-6FF1FF50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9C8EA-2398-4011-AD8B-E5FAC5F55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DB749-7C7E-4AD5-940D-4455873A7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5EC11-DA81-45E4-97D7-83D6CD44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1C5E1-CEB3-4F0B-8613-2E2A624A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12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51D652-81BA-4AD9-A607-1A8BE8ABE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FFE22-BB46-43AE-A9E4-EDDE61A3D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3441E-06DE-4D06-AEB9-297F71903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5BA31-8650-4EF3-82FE-C857593C8C5F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76450-88AD-4270-B111-0621A58AC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0F665-D839-4D0D-8226-0D0F0298E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17821-636B-427E-8B92-374F1C7F2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6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moses-training-materia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A03E-552B-4CF7-B4A7-542E2D053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727933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Coordinators 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</a:t>
            </a:r>
            <a:b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1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  2025</a:t>
            </a:r>
            <a:br>
              <a:rPr lang="en-U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55BBB-8808-2FDF-E520-9EDD0C786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223" y="4601629"/>
            <a:ext cx="1487553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22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86D174-624F-ABCA-0DA7-2AD3B32C4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5" y="333375"/>
            <a:ext cx="619125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80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06044-D0CD-CE6F-FD03-3772F53A3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E287E4-97A6-D3A3-F9B3-38C5496C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75" y="1490662"/>
            <a:ext cx="5581650" cy="38766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0B8E99-FC1D-B66F-45C1-BFA4DCDEA1C4}"/>
              </a:ext>
            </a:extLst>
          </p:cNvPr>
          <p:cNvSpPr txBox="1"/>
          <p:nvPr/>
        </p:nvSpPr>
        <p:spPr>
          <a:xfrm>
            <a:off x="526774" y="2097157"/>
            <a:ext cx="1977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COMING </a:t>
            </a:r>
          </a:p>
          <a:p>
            <a:r>
              <a:rPr lang="en-US" sz="2800" dirty="0"/>
              <a:t>BEFORE </a:t>
            </a:r>
          </a:p>
          <a:p>
            <a:endParaRPr lang="en-US" sz="2800" dirty="0"/>
          </a:p>
          <a:p>
            <a:r>
              <a:rPr lang="en-US" sz="2800" i="1" dirty="0"/>
              <a:t>JULY 1, 2025</a:t>
            </a:r>
          </a:p>
          <a:p>
            <a:endParaRPr lang="en-US" sz="2800" dirty="0"/>
          </a:p>
          <a:p>
            <a:r>
              <a:rPr lang="en-US" sz="2800" i="1" dirty="0"/>
              <a:t>FY26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BDFA6-1697-C78A-4879-CC658626C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663" y="5456394"/>
            <a:ext cx="2499577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3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18D63-AF19-7A38-179F-44406C3D3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Quest Icon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5762C-EA8E-EDF8-5BC9-D6285B8B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2043112"/>
            <a:ext cx="10772775" cy="790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A1EEB-FDBD-213B-BC8D-7AB92B2D9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047" y="2975094"/>
            <a:ext cx="1630137" cy="3392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B8C249-491F-4351-9D25-7484A5D3C193}"/>
              </a:ext>
            </a:extLst>
          </p:cNvPr>
          <p:cNvSpPr txBox="1"/>
          <p:nvPr/>
        </p:nvSpPr>
        <p:spPr>
          <a:xfrm>
            <a:off x="5669280" y="3685735"/>
            <a:ext cx="5528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	</a:t>
            </a:r>
            <a:r>
              <a:rPr lang="en-US" sz="2400" dirty="0"/>
              <a:t>means registered in JobQuest   </a:t>
            </a:r>
            <a:r>
              <a:rPr lang="en-US" sz="2400" u="sng" dirty="0"/>
              <a:t>AND</a:t>
            </a:r>
            <a:r>
              <a:rPr lang="en-US" sz="2400" dirty="0"/>
              <a:t>  	registered in MyMassGov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266DF-1E79-F1FE-2645-1C2656F084F6}"/>
              </a:ext>
            </a:extLst>
          </p:cNvPr>
          <p:cNvSpPr txBox="1"/>
          <p:nvPr/>
        </p:nvSpPr>
        <p:spPr>
          <a:xfrm>
            <a:off x="5666932" y="5019820"/>
            <a:ext cx="5528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	</a:t>
            </a:r>
            <a:r>
              <a:rPr lang="en-US" sz="2400" dirty="0"/>
              <a:t>means has JobQuest account   BUT  	</a:t>
            </a:r>
            <a:r>
              <a:rPr lang="en-US" sz="2400" u="sng" dirty="0"/>
              <a:t>NOT</a:t>
            </a:r>
            <a:r>
              <a:rPr lang="en-US" sz="2400" dirty="0"/>
              <a:t>  registered in MyMassGov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66FF17-8BB6-D766-5BD7-CBB687A242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3513" b="47983"/>
          <a:stretch/>
        </p:blipFill>
        <p:spPr>
          <a:xfrm>
            <a:off x="5934734" y="5147528"/>
            <a:ext cx="721940" cy="70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7BCB6E-4FA4-6FAD-96AD-FEC8EED41D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6538"/>
          <a:stretch/>
        </p:blipFill>
        <p:spPr>
          <a:xfrm>
            <a:off x="5904623" y="3876821"/>
            <a:ext cx="721263" cy="56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13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FBDC-EBFD-43BA-D996-14B1B6FA2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1325563"/>
          </a:xfrm>
        </p:spPr>
        <p:txBody>
          <a:bodyPr/>
          <a:lstStyle/>
          <a:p>
            <a:r>
              <a:rPr lang="en-US" dirty="0"/>
              <a:t>Veterans Fly Away definitions</a:t>
            </a:r>
            <a:br>
              <a:rPr lang="en-US" dirty="0"/>
            </a:br>
            <a:r>
              <a:rPr lang="en-US" sz="3200" i="1" dirty="0"/>
              <a:t>Now both are hover definitions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13137-09FB-341C-7314-D29B35CD0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334" y="2932043"/>
            <a:ext cx="5636064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B96904-A038-266F-A7B8-F234FDAB0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03" y="1540179"/>
            <a:ext cx="6036432" cy="36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4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F25-0863-7DC3-12DB-B5A94878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Veterans Program Updates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65142-B9B9-EF19-CB36-1721BB70C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847" y="1576968"/>
            <a:ext cx="8008123" cy="487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23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8111D-EDA8-460A-122D-63EFF294A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Veterans SOP Updates in Eligibility and MOSES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A5E5B-E0A1-97F0-F5ED-6E03B3DC4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03" y="1690688"/>
            <a:ext cx="4085807" cy="2497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92050-24B7-591D-05DA-DEDAB382E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992" y="1690688"/>
            <a:ext cx="4085808" cy="2482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14FC32-3CDC-FB7A-F486-727B879DC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039" y="4219185"/>
            <a:ext cx="4085807" cy="2493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06942B-CC69-5195-F375-C922AF39B951}"/>
              </a:ext>
            </a:extLst>
          </p:cNvPr>
          <p:cNvSpPr txBox="1"/>
          <p:nvPr/>
        </p:nvSpPr>
        <p:spPr>
          <a:xfrm>
            <a:off x="8756374" y="5148470"/>
            <a:ext cx="295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New:  </a:t>
            </a:r>
            <a:r>
              <a:rPr lang="en-US" dirty="0"/>
              <a:t>Sole Survivorship</a:t>
            </a:r>
          </a:p>
        </p:txBody>
      </p:sp>
    </p:spTree>
    <p:extLst>
      <p:ext uri="{BB962C8B-B14F-4D97-AF65-F5344CB8AC3E}">
        <p14:creationId xmlns:p14="http://schemas.microsoft.com/office/powerpoint/2010/main" val="3505400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4ED4-D049-24FB-249C-462990EF5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83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Vet Staff Eligible (Qualifying Situations):  </a:t>
            </a:r>
            <a:r>
              <a:rPr lang="en-US" sz="3200" i="1" dirty="0"/>
              <a:t>Display gold star icon for Veterans who have one or more of the following: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86617-D678-F30A-4FF3-76B3BEBA0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98870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6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Disability</a:t>
            </a:r>
            <a:endParaRPr lang="en-US" sz="26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Vietnam Era Veterans</a:t>
            </a:r>
            <a:endParaRPr lang="en-US" sz="2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Recently Released/Discharged within the last three years</a:t>
            </a:r>
            <a:endParaRPr lang="en-US" sz="2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Referred by the U.S. Department of Veterans Affairs</a:t>
            </a:r>
            <a:endParaRPr lang="en-US" sz="2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Homelessness</a:t>
            </a:r>
            <a:endParaRPr lang="en-US" sz="2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Subjected to any stage of the criminal justice process</a:t>
            </a:r>
            <a:endParaRPr lang="en-US" sz="2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Age 18 to 24</a:t>
            </a:r>
            <a:endParaRPr lang="en-US" sz="2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Less than High School graduate</a:t>
            </a:r>
            <a:endParaRPr lang="en-US" sz="2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Public Assistance/Low Income </a:t>
            </a:r>
            <a:endParaRPr lang="en-US" sz="2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Unemployed</a:t>
            </a:r>
            <a:endParaRPr lang="en-US" sz="2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buFont typeface="Symbol" panose="05050102010706020507" pitchFamily="18" charset="2"/>
              <a:buChar char=""/>
            </a:pPr>
            <a:r>
              <a:rPr lang="en-US" sz="2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Single Parent</a:t>
            </a:r>
            <a:endParaRPr lang="en-US" sz="2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A yellow star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CEA81807-9529-DD7B-0543-89AC643BA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73728" y="657726"/>
            <a:ext cx="419894" cy="40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26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89FC-B883-A336-E9CC-EF260BB5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Living Standard updated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FF6DA0-D6B1-8934-AA12-74588E305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83" y="1364566"/>
            <a:ext cx="5344099" cy="5022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697B7-4359-DBA3-B962-7C7630069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287" y="2995612"/>
            <a:ext cx="5111315" cy="112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13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69B0E-C525-C343-4DB7-1A881D363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A1C5B-7E4E-D8D7-49A3-33260B099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Terminating Staff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1E29FB-496E-CBBE-320A-757F9898D2E0}"/>
              </a:ext>
            </a:extLst>
          </p:cNvPr>
          <p:cNvSpPr txBox="1"/>
          <p:nvPr/>
        </p:nvSpPr>
        <p:spPr>
          <a:xfrm>
            <a:off x="9568711" y="730314"/>
            <a:ext cx="19594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CLOSING all Career   Plans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Staff with Caseloads can not be closed out </a:t>
            </a:r>
          </a:p>
          <a:p>
            <a:endParaRPr lang="en-US" sz="2400" i="1" dirty="0"/>
          </a:p>
          <a:p>
            <a:r>
              <a:rPr lang="en-US" sz="2400" i="1" dirty="0"/>
              <a:t>New pop up</a:t>
            </a:r>
          </a:p>
          <a:p>
            <a:endParaRPr lang="en-US" sz="2400" dirty="0"/>
          </a:p>
          <a:p>
            <a:r>
              <a:rPr lang="en-US" sz="2400" dirty="0"/>
              <a:t>Managers will need to clean out Cases to be closed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4A29D-F748-DCF8-CFA2-31A730F1E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32" y="2618691"/>
            <a:ext cx="6981825" cy="2752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6F818-B774-6FFB-FCDA-47AC88136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426" y="730314"/>
            <a:ext cx="2536040" cy="10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27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6C327-17E6-A6A4-CD70-F1931E5F2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CA248F-3BAE-44C0-F17F-C245E9E89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417" y="323558"/>
            <a:ext cx="9857921" cy="6270284"/>
          </a:xfrm>
        </p:spPr>
      </p:pic>
    </p:spTree>
    <p:extLst>
      <p:ext uri="{BB962C8B-B14F-4D97-AF65-F5344CB8AC3E}">
        <p14:creationId xmlns:p14="http://schemas.microsoft.com/office/powerpoint/2010/main" val="152590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C9D70-EE93-805E-E556-1954A429B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E5CB1C-A271-AEC1-B356-331AD6877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89" y="407027"/>
            <a:ext cx="10743422" cy="60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11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C215D3-D597-481B-816D-D4F2FE3219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4399" y="503584"/>
            <a:ext cx="10270435" cy="598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96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870C-D195-4E88-662A-8D9463B06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4CF38-3236-096E-1710-600592004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6" y="1582746"/>
            <a:ext cx="7794171" cy="4910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CD8ED9-773F-62CF-4F5D-3CA571A88D38}"/>
              </a:ext>
            </a:extLst>
          </p:cNvPr>
          <p:cNvSpPr txBox="1"/>
          <p:nvPr/>
        </p:nvSpPr>
        <p:spPr>
          <a:xfrm>
            <a:off x="9231086" y="1501528"/>
            <a:ext cx="212271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Career Planning CLEAN UP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5 yr lookback</a:t>
            </a:r>
          </a:p>
          <a:p>
            <a:r>
              <a:rPr lang="en-US" sz="2400" dirty="0"/>
              <a:t>Archived Staff only</a:t>
            </a:r>
          </a:p>
          <a:p>
            <a:endParaRPr lang="en-US" sz="2400" dirty="0"/>
          </a:p>
          <a:p>
            <a:r>
              <a:rPr lang="en-US" sz="2400" dirty="0"/>
              <a:t>Closing existing Career Plans still active </a:t>
            </a:r>
          </a:p>
          <a:p>
            <a:endParaRPr lang="en-US" dirty="0"/>
          </a:p>
        </p:txBody>
      </p:sp>
      <p:pic>
        <p:nvPicPr>
          <p:cNvPr id="1026" name="Picture 2" descr="See related image detail. &quot;Work In Progress&quot; Images – Browse 13,995 Stock Photos, Vectors, and ...">
            <a:extLst>
              <a:ext uri="{FF2B5EF4-FFF2-40B4-BE49-F238E27FC236}">
                <a16:creationId xmlns:a16="http://schemas.microsoft.com/office/drawing/2014/main" id="{665BECC2-24BF-E3B1-C1E3-C0BEE8264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126" y="204788"/>
            <a:ext cx="16287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87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73513-5D5E-BCCA-7803-B53C042AF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– TABE – ESOL    Clas-E Locator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32C4C-609C-FE71-964C-65D131416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New TABE       Clas-E Locator   ESOL  </a:t>
            </a:r>
          </a:p>
          <a:p>
            <a:r>
              <a:rPr lang="en-US" sz="2400" i="1" dirty="0"/>
              <a:t>The US Dept of Education - Office of Career, Technical and Adult Education (OCTAE) notified DRC that both TABE 13/14 and CLAS-E C/D have been approved for NRS Reporting and the official notification was published in the Federal Register last summer.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084EE-9778-3390-BD4A-7F89B9539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798" y="4748154"/>
            <a:ext cx="4198229" cy="162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65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3A8C-4D5E-14B8-CA2E-09D497BF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Kevin :   Events Category Redesign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36D1E0-39DF-2F36-5136-0A078A0B1DA6}"/>
              </a:ext>
            </a:extLst>
          </p:cNvPr>
          <p:cNvGraphicFramePr>
            <a:graphicFrameLocks noGrp="1"/>
          </p:cNvGraphicFramePr>
          <p:nvPr/>
        </p:nvGraphicFramePr>
        <p:xfrm>
          <a:off x="2250831" y="1575584"/>
          <a:ext cx="7737232" cy="4985857"/>
        </p:xfrm>
        <a:graphic>
          <a:graphicData uri="http://schemas.openxmlformats.org/drawingml/2006/table">
            <a:tbl>
              <a:tblPr/>
              <a:tblGrid>
                <a:gridCol w="3868616">
                  <a:extLst>
                    <a:ext uri="{9D8B030D-6E8A-4147-A177-3AD203B41FA5}">
                      <a16:colId xmlns:a16="http://schemas.microsoft.com/office/drawing/2014/main" val="4069860268"/>
                    </a:ext>
                  </a:extLst>
                </a:gridCol>
                <a:gridCol w="3868616">
                  <a:extLst>
                    <a:ext uri="{9D8B030D-6E8A-4147-A177-3AD203B41FA5}">
                      <a16:colId xmlns:a16="http://schemas.microsoft.com/office/drawing/2014/main" val="733012795"/>
                    </a:ext>
                  </a:extLst>
                </a:gridCol>
              </a:tblGrid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Event Category Current</a:t>
                      </a:r>
                      <a:endParaRPr lang="en-US" sz="1200"/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/>
                        <a:t>Event Category Proposed</a:t>
                      </a:r>
                      <a:endParaRPr lang="en-US" sz="1200"/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6905243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Assessment/Job Readiness Assessment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Assessment/Job Readiness Assessment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108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Bundled Services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Bundled Services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699807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Individual Appointment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Individual Appointment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351721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Individual Training Account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Individual Training Account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293669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Labor Market Information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Industry Briefings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602521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Orientation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Informational Sessions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912224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Other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Job Fairs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328277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Rapid Response Orientation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Labor Market Information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899028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Recruitment/Job Fairs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Networking Event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390467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Tax/UI/Hearings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Orientation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208231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Testing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Other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999710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Trade Orientation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Rapid Response Orientation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976930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Workshops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Recruitments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411464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 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Tax/UI/Hearings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479343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 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Testing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388792"/>
                  </a:ext>
                </a:extLst>
              </a:tr>
              <a:tr h="3417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 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Trade Orientation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422212"/>
                  </a:ext>
                </a:extLst>
              </a:tr>
              <a:tr h="2731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 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/>
                        <a:t>Workshops</a:t>
                      </a:r>
                    </a:p>
                  </a:txBody>
                  <a:tcPr marL="60435" marR="60435" marT="30218" marB="302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558412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3E4067B-E149-A945-03B5-F376E5245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1811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69AAC-9A9E-C09E-9C15-A7E4637B1613}"/>
              </a:ext>
            </a:extLst>
          </p:cNvPr>
          <p:cNvSpPr txBox="1"/>
          <p:nvPr/>
        </p:nvSpPr>
        <p:spPr>
          <a:xfrm>
            <a:off x="9615269" y="426343"/>
            <a:ext cx="1997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Reporting Purposes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1E9BA-2590-1EB9-2175-DF1033302909}"/>
              </a:ext>
            </a:extLst>
          </p:cNvPr>
          <p:cNvSpPr txBox="1"/>
          <p:nvPr/>
        </p:nvSpPr>
        <p:spPr>
          <a:xfrm>
            <a:off x="9672126" y="2219079"/>
            <a:ext cx="1997612" cy="36933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/>
              <a:t>Split : </a:t>
            </a:r>
          </a:p>
          <a:p>
            <a:pPr>
              <a:buNone/>
            </a:pPr>
            <a:r>
              <a:rPr lang="en-US" i="1" dirty="0"/>
              <a:t>Recruitment / Job Fairs to Job Fairs Recruitments</a:t>
            </a:r>
          </a:p>
          <a:p>
            <a:pPr>
              <a:buNone/>
            </a:pPr>
            <a:endParaRPr lang="en-US" i="1" dirty="0"/>
          </a:p>
          <a:p>
            <a:pPr>
              <a:buNone/>
            </a:pPr>
            <a:r>
              <a:rPr lang="en-US" i="1" dirty="0"/>
              <a:t> </a:t>
            </a:r>
          </a:p>
          <a:p>
            <a:r>
              <a:rPr lang="en-US" i="1" dirty="0"/>
              <a:t>Add: </a:t>
            </a:r>
          </a:p>
          <a:p>
            <a:r>
              <a:rPr lang="en-US" i="1" dirty="0"/>
              <a:t>Information Sessions ; Networking Event ;</a:t>
            </a:r>
          </a:p>
          <a:p>
            <a:r>
              <a:rPr lang="en-US" i="1" dirty="0"/>
              <a:t>and Industry Briefing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088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94D6AA1-A0E1-45F9-8E25-BAB809229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809FE-377E-4BB2-B91F-F442E10E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869"/>
            <a:ext cx="10515599" cy="7839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Career Center list updated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88F2D-B8F5-3901-6636-2A4B749E061B}"/>
              </a:ext>
            </a:extLst>
          </p:cNvPr>
          <p:cNvSpPr txBox="1"/>
          <p:nvPr/>
        </p:nvSpPr>
        <p:spPr>
          <a:xfrm>
            <a:off x="8771496" y="3429000"/>
            <a:ext cx="315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03-31-2025 Edition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1D1DD-B78D-638C-BC75-D9E4C907B13F}"/>
              </a:ext>
            </a:extLst>
          </p:cNvPr>
          <p:cNvSpPr txBox="1"/>
          <p:nvPr/>
        </p:nvSpPr>
        <p:spPr>
          <a:xfrm>
            <a:off x="538480" y="2407920"/>
            <a:ext cx="2468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Last update was Holyoke Career Center moved 3/31/25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63F389-6110-D82B-2B09-ED2B66AFE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12" y="786594"/>
            <a:ext cx="4635160" cy="597408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67554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F42B-1457-EAC3-49BF-7B0056D14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3F70-8B6E-E6B2-4C1C-85817C38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4629"/>
            <a:ext cx="10515599" cy="7839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Career Center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512DB-B671-C976-3151-D1D126A24809}"/>
              </a:ext>
            </a:extLst>
          </p:cNvPr>
          <p:cNvSpPr txBox="1"/>
          <p:nvPr/>
        </p:nvSpPr>
        <p:spPr>
          <a:xfrm>
            <a:off x="9878832" y="2971800"/>
            <a:ext cx="2058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March 2025 Edition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6DF8DC-3F8A-90F6-216A-A74F041CFC96}"/>
              </a:ext>
            </a:extLst>
          </p:cNvPr>
          <p:cNvSpPr txBox="1"/>
          <p:nvPr/>
        </p:nvSpPr>
        <p:spPr>
          <a:xfrm>
            <a:off x="270125" y="2050112"/>
            <a:ext cx="1391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 changes other than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Called  March 2025 edition</a:t>
            </a:r>
          </a:p>
        </p:txBody>
      </p:sp>
      <p:pic>
        <p:nvPicPr>
          <p:cNvPr id="6" name="Picture 5" descr="Map&#10;&#10;AI-generated content may be incorrect.">
            <a:extLst>
              <a:ext uri="{FF2B5EF4-FFF2-40B4-BE49-F238E27FC236}">
                <a16:creationId xmlns:a16="http://schemas.microsoft.com/office/drawing/2014/main" id="{B7C7F804-5DE5-FF8E-B41E-06E36F658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10" y="1046480"/>
            <a:ext cx="7491249" cy="55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14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FA6C-ED4E-C4A4-DAC7-3042CF54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2" y="-636"/>
            <a:ext cx="11353800" cy="1325563"/>
          </a:xfrm>
        </p:spPr>
        <p:txBody>
          <a:bodyPr/>
          <a:lstStyle/>
          <a:p>
            <a:r>
              <a:rPr lang="en-US" dirty="0"/>
              <a:t>City / Town Listing with Workforce Board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0962F-4B9D-7C10-F428-6E3294FD3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222" y="989005"/>
            <a:ext cx="4411325" cy="569314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53D2DE-D641-E3ED-44F6-CDBB81C345FB}"/>
              </a:ext>
            </a:extLst>
          </p:cNvPr>
          <p:cNvSpPr txBox="1"/>
          <p:nvPr/>
        </p:nvSpPr>
        <p:spPr>
          <a:xfrm>
            <a:off x="309489" y="2996119"/>
            <a:ext cx="5092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3"/>
              </a:rPr>
              <a:t>https://www.mass.gov/info-details/moses-training-material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5679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722EF-6C07-2F04-B15A-198A3EE09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177F2-B819-D088-5CD8-09736AC2F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693" y="679332"/>
            <a:ext cx="1993658" cy="1056639"/>
          </a:xfrm>
          <a:prstGeom prst="rect">
            <a:avLst/>
          </a:prstGeom>
        </p:spPr>
      </p:pic>
      <p:pic>
        <p:nvPicPr>
          <p:cNvPr id="1028" name="Picture 4" descr="Voice Recognition System Device">
            <a:extLst>
              <a:ext uri="{FF2B5EF4-FFF2-40B4-BE49-F238E27FC236}">
                <a16:creationId xmlns:a16="http://schemas.microsoft.com/office/drawing/2014/main" id="{446832E8-B016-D159-7589-6FA4AC5A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93" y="1977991"/>
            <a:ext cx="7948613" cy="474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E1A3E-4EB3-0925-E903-07B3E021D14A}"/>
              </a:ext>
            </a:extLst>
          </p:cNvPr>
          <p:cNvSpPr txBox="1"/>
          <p:nvPr/>
        </p:nvSpPr>
        <p:spPr>
          <a:xfrm>
            <a:off x="8490857" y="882122"/>
            <a:ext cx="1579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IVRS</a:t>
            </a:r>
            <a:r>
              <a:rPr lang="en-US" sz="44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737D6C-2C31-7EA9-1A5F-C1FC310B528A}"/>
              </a:ext>
            </a:extLst>
          </p:cNvPr>
          <p:cNvSpPr txBox="1"/>
          <p:nvPr/>
        </p:nvSpPr>
        <p:spPr>
          <a:xfrm>
            <a:off x="208748" y="2554358"/>
            <a:ext cx="1798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Fully Up to Date</a:t>
            </a:r>
          </a:p>
          <a:p>
            <a:r>
              <a:rPr lang="en-US" sz="3200" i="1" dirty="0"/>
              <a:t>As of </a:t>
            </a:r>
          </a:p>
          <a:p>
            <a:endParaRPr lang="en-US" sz="3200" i="1" dirty="0"/>
          </a:p>
          <a:p>
            <a:r>
              <a:rPr lang="en-US" sz="3200" dirty="0"/>
              <a:t>April 2025 </a:t>
            </a:r>
          </a:p>
        </p:txBody>
      </p:sp>
    </p:spTree>
    <p:extLst>
      <p:ext uri="{BB962C8B-B14F-4D97-AF65-F5344CB8AC3E}">
        <p14:creationId xmlns:p14="http://schemas.microsoft.com/office/powerpoint/2010/main" val="2357117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664EF4-D30C-483F-BD6C-C14CDD53E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212825"/>
            <a:ext cx="2255196" cy="6285251"/>
          </a:xfrm>
        </p:spPr>
        <p:txBody>
          <a:bodyPr>
            <a:norm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br>
              <a:rPr lang="en-US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MOSES Training Calendar</a:t>
            </a:r>
            <a:br>
              <a:rPr lang="en-US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br>
              <a:rPr lang="en-US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FY 26</a:t>
            </a:r>
            <a:br>
              <a:rPr lang="en-US" sz="22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8CB95-348E-F9A0-4816-6D8C418F8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69" y="315684"/>
            <a:ext cx="7320271" cy="6150429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76921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lose-up of raised hands at office training with speaker out of focus in background">
            <a:extLst>
              <a:ext uri="{FF2B5EF4-FFF2-40B4-BE49-F238E27FC236}">
                <a16:creationId xmlns:a16="http://schemas.microsoft.com/office/drawing/2014/main" id="{7AD507EC-B326-0CE1-BFD5-B2326EDD95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57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B2050-87B1-9DDE-104B-396BD5F055CB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009876"/>
                </a:solidFill>
                <a:latin typeface="+mj-lt"/>
                <a:ea typeface="+mj-ea"/>
                <a:cs typeface="+mj-cs"/>
              </a:rPr>
              <a:t>Questions?</a:t>
            </a:r>
            <a:endParaRPr lang="en-US" sz="6000" dirty="0">
              <a:solidFill>
                <a:srgbClr val="009876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20416C-5C37-BDED-4E36-7618D66DC89B}"/>
              </a:ext>
            </a:extLst>
          </p:cNvPr>
          <p:cNvSpPr txBox="1"/>
          <p:nvPr/>
        </p:nvSpPr>
        <p:spPr>
          <a:xfrm rot="-180000">
            <a:off x="821473" y="403302"/>
            <a:ext cx="14050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dirty="0">
                <a:solidFill>
                  <a:srgbClr val="003B5D"/>
                </a:solidFill>
                <a:cs typeface="Calibri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8AD46-C63B-EC79-6A23-AF4E2BFFCBBD}"/>
              </a:ext>
            </a:extLst>
          </p:cNvPr>
          <p:cNvSpPr txBox="1"/>
          <p:nvPr/>
        </p:nvSpPr>
        <p:spPr>
          <a:xfrm rot="-1320000">
            <a:off x="9826083" y="2968082"/>
            <a:ext cx="14050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dirty="0">
                <a:solidFill>
                  <a:srgbClr val="FDB525"/>
                </a:solidFill>
                <a:cs typeface="Calibri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64CBC-13E7-7211-D04F-8DE436400639}"/>
              </a:ext>
            </a:extLst>
          </p:cNvPr>
          <p:cNvSpPr txBox="1"/>
          <p:nvPr/>
        </p:nvSpPr>
        <p:spPr>
          <a:xfrm>
            <a:off x="3469887" y="1230351"/>
            <a:ext cx="14050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dirty="0">
                <a:solidFill>
                  <a:srgbClr val="FDB525"/>
                </a:solidFill>
                <a:cs typeface="Calibri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850B6-44B7-75B7-7D91-409F76C343D1}"/>
              </a:ext>
            </a:extLst>
          </p:cNvPr>
          <p:cNvSpPr txBox="1"/>
          <p:nvPr/>
        </p:nvSpPr>
        <p:spPr>
          <a:xfrm rot="1800000">
            <a:off x="3423423" y="4715107"/>
            <a:ext cx="14050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dirty="0">
                <a:solidFill>
                  <a:srgbClr val="FDB525"/>
                </a:solidFill>
                <a:cs typeface="Calibri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6BA7D-CBA5-FE6F-20C1-BE2C51BD8FB1}"/>
              </a:ext>
            </a:extLst>
          </p:cNvPr>
          <p:cNvSpPr txBox="1"/>
          <p:nvPr/>
        </p:nvSpPr>
        <p:spPr>
          <a:xfrm rot="600000">
            <a:off x="6917472" y="1611352"/>
            <a:ext cx="14050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dirty="0">
                <a:solidFill>
                  <a:srgbClr val="003B5D"/>
                </a:solidFill>
                <a:cs typeface="Calibri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ED0EB-4599-7176-946A-E399A5378A97}"/>
              </a:ext>
            </a:extLst>
          </p:cNvPr>
          <p:cNvSpPr txBox="1"/>
          <p:nvPr/>
        </p:nvSpPr>
        <p:spPr>
          <a:xfrm rot="-1500000">
            <a:off x="1862253" y="4083204"/>
            <a:ext cx="14050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dirty="0">
                <a:solidFill>
                  <a:srgbClr val="009876"/>
                </a:solidFill>
                <a:cs typeface="Calibri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E8228-062C-096F-ADAB-67042809A46B}"/>
              </a:ext>
            </a:extLst>
          </p:cNvPr>
          <p:cNvSpPr txBox="1"/>
          <p:nvPr/>
        </p:nvSpPr>
        <p:spPr>
          <a:xfrm rot="1200000">
            <a:off x="7763107" y="4129667"/>
            <a:ext cx="14050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dirty="0">
                <a:solidFill>
                  <a:srgbClr val="FDB525"/>
                </a:solidFill>
                <a:cs typeface="Calibri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036758-5B07-3149-C0CC-3F6BF93EAB77}"/>
              </a:ext>
            </a:extLst>
          </p:cNvPr>
          <p:cNvSpPr txBox="1"/>
          <p:nvPr/>
        </p:nvSpPr>
        <p:spPr>
          <a:xfrm rot="-1020000">
            <a:off x="9119838" y="263911"/>
            <a:ext cx="14050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dirty="0">
                <a:solidFill>
                  <a:srgbClr val="003B5D"/>
                </a:solidFill>
                <a:cs typeface="Calibri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621EC-D2D1-5ABD-1905-B29AAEEDA992}"/>
              </a:ext>
            </a:extLst>
          </p:cNvPr>
          <p:cNvSpPr txBox="1"/>
          <p:nvPr/>
        </p:nvSpPr>
        <p:spPr>
          <a:xfrm>
            <a:off x="6099716" y="4622180"/>
            <a:ext cx="14050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dirty="0">
                <a:solidFill>
                  <a:srgbClr val="003B5D"/>
                </a:solidFill>
                <a:cs typeface="Calibri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4EAA3-DCCB-8FAA-5025-13A2406D1BFE}"/>
              </a:ext>
            </a:extLst>
          </p:cNvPr>
          <p:cNvSpPr txBox="1"/>
          <p:nvPr/>
        </p:nvSpPr>
        <p:spPr>
          <a:xfrm rot="1800000">
            <a:off x="5393473" y="747132"/>
            <a:ext cx="14050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dirty="0">
                <a:solidFill>
                  <a:srgbClr val="009876"/>
                </a:solidFill>
                <a:cs typeface="Calibri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044269-C468-A654-FE3E-490544206956}"/>
              </a:ext>
            </a:extLst>
          </p:cNvPr>
          <p:cNvSpPr txBox="1"/>
          <p:nvPr/>
        </p:nvSpPr>
        <p:spPr>
          <a:xfrm rot="-780000">
            <a:off x="8701668" y="1174594"/>
            <a:ext cx="140505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dirty="0">
                <a:solidFill>
                  <a:srgbClr val="FDB525"/>
                </a:solidFill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86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5C5D3-6532-811F-7AFC-DD865F0A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4840DB-EEF1-D513-DB62-1CB833F1D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62087"/>
            <a:ext cx="5638800" cy="3933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7B1F94-5B0E-731C-DFB8-C3B9B7E7A191}"/>
              </a:ext>
            </a:extLst>
          </p:cNvPr>
          <p:cNvSpPr txBox="1"/>
          <p:nvPr/>
        </p:nvSpPr>
        <p:spPr>
          <a:xfrm>
            <a:off x="239151" y="2564045"/>
            <a:ext cx="2926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Released </a:t>
            </a:r>
          </a:p>
          <a:p>
            <a:r>
              <a:rPr lang="en-US" sz="3600" i="1" u="sng" dirty="0"/>
              <a:t>April 16, 2025</a:t>
            </a:r>
          </a:p>
          <a:p>
            <a:r>
              <a:rPr lang="en-US" sz="3600" dirty="0"/>
              <a:t>To the field</a:t>
            </a:r>
          </a:p>
        </p:txBody>
      </p:sp>
    </p:spTree>
    <p:extLst>
      <p:ext uri="{BB962C8B-B14F-4D97-AF65-F5344CB8AC3E}">
        <p14:creationId xmlns:p14="http://schemas.microsoft.com/office/powerpoint/2010/main" val="1276763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0EB90-ABDB-DFC2-D8C2-0A8150575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151704" cy="1325563"/>
          </a:xfrm>
        </p:spPr>
        <p:txBody>
          <a:bodyPr>
            <a:normAutofit/>
          </a:bodyPr>
          <a:lstStyle/>
          <a:p>
            <a:r>
              <a:rPr lang="en-US" dirty="0"/>
              <a:t>Mass Rehab Commission now called MassAbility</a:t>
            </a:r>
            <a:br>
              <a:rPr lang="en-US" dirty="0"/>
            </a:br>
            <a:r>
              <a:rPr lang="en-US" sz="3100" i="1" dirty="0"/>
              <a:t>On Job Seeker Basic and General Services – Support Services Referral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B61D5-E14C-F75E-1957-2D60794F6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09" y="2209799"/>
            <a:ext cx="5659075" cy="3474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EB1E7-7634-6837-00EA-522CD08AA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216" y="2186150"/>
            <a:ext cx="5659075" cy="35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4963B-94DC-2E20-39C4-F2B31A445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EEC0-7621-AD64-F4C1-7BE27AD41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CCS Scheduling -  Increase Service History</a:t>
            </a:r>
            <a:br>
              <a:rPr lang="en-US" dirty="0"/>
            </a:br>
            <a:r>
              <a:rPr lang="en-US" sz="3200" i="1" dirty="0"/>
              <a:t>Display more than 50 histories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12ED5-F9D3-F96B-2979-464FDA35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56" y="1826313"/>
            <a:ext cx="7837715" cy="48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4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F9667-572E-4328-ADD7-C1D9DB62B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C4F8C-ECAE-695B-F753-A2D126EF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Seeker - Full tab - Barriers sub tab - added Single Parent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A8DB2-E09E-699C-6A47-0DE0478E9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28" y="1969517"/>
            <a:ext cx="7713617" cy="470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15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1DD57-5A70-C011-DAC2-5DDE6E49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B1D11-BF66-119F-2C38-E348BC81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not allow Job Seeker merge if the customer to be merged is currently enrolled in RESEA</a:t>
            </a:r>
          </a:p>
        </p:txBody>
      </p:sp>
      <p:pic>
        <p:nvPicPr>
          <p:cNvPr id="3" name="Picture 2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A8018268-6348-4F79-077C-D876BE32B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56" y="2357546"/>
            <a:ext cx="7183534" cy="277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35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BC380-0749-E3C8-FAB0-2ED75FD0A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88522-402E-4C41-ACE7-1E774E0E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7" y="365125"/>
            <a:ext cx="10820400" cy="1325563"/>
          </a:xfrm>
        </p:spPr>
        <p:txBody>
          <a:bodyPr/>
          <a:lstStyle/>
          <a:p>
            <a:r>
              <a:rPr lang="en-US" dirty="0"/>
              <a:t>Employer - New Job Order Status – Incomplete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4099A-7FDE-6715-C4F8-ABB7B716F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950" y="2554357"/>
            <a:ext cx="6773886" cy="3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8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88B9-27F1-B8E8-5451-58E3E2F4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Corps added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EF4BC-D41A-087E-6BD5-24BA6C3DC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29" y="1452971"/>
            <a:ext cx="8552257" cy="51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66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526</Words>
  <Application>Microsoft Office PowerPoint</Application>
  <PresentationFormat>Widescreen</PresentationFormat>
  <Paragraphs>130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Symbol</vt:lpstr>
      <vt:lpstr>Office Theme</vt:lpstr>
      <vt:lpstr>IT Coordinators    MEETING   MAY   2025  </vt:lpstr>
      <vt:lpstr>PowerPoint Presentation</vt:lpstr>
      <vt:lpstr>PowerPoint Presentation</vt:lpstr>
      <vt:lpstr>Mass Rehab Commission now called MassAbility On Job Seeker Basic and General Services – Support Services Referral </vt:lpstr>
      <vt:lpstr>CCS Scheduling -  Increase Service History Display more than 50 histories </vt:lpstr>
      <vt:lpstr>Job Seeker - Full tab - Barriers sub tab - added Single Parent</vt:lpstr>
      <vt:lpstr>Do not allow Job Seeker merge if the customer to be merged is currently enrolled in RESEA</vt:lpstr>
      <vt:lpstr>Employer - New Job Order Status – Incomplete</vt:lpstr>
      <vt:lpstr>Job Corps added</vt:lpstr>
      <vt:lpstr>PowerPoint Presentation</vt:lpstr>
      <vt:lpstr>PowerPoint Presentation</vt:lpstr>
      <vt:lpstr>Job Quest Icon</vt:lpstr>
      <vt:lpstr>Veterans Fly Away definitions Now both are hover definitions</vt:lpstr>
      <vt:lpstr>Veterans Program Updates</vt:lpstr>
      <vt:lpstr>Veterans SOP Updates in Eligibility and MOSES </vt:lpstr>
      <vt:lpstr>Vet Staff Eligible (Qualifying Situations):  Display gold star icon for Veterans who have one or more of the following:</vt:lpstr>
      <vt:lpstr>Lower Living Standard updated </vt:lpstr>
      <vt:lpstr>Terminating Staff</vt:lpstr>
      <vt:lpstr>PowerPoint Presentation</vt:lpstr>
      <vt:lpstr>PowerPoint Presentation</vt:lpstr>
      <vt:lpstr>In the works</vt:lpstr>
      <vt:lpstr>Testing – TABE – ESOL    Clas-E Locator </vt:lpstr>
      <vt:lpstr>Kevin :   Events Category Redesign</vt:lpstr>
      <vt:lpstr>Career Center list updated</vt:lpstr>
      <vt:lpstr>Career Center Map</vt:lpstr>
      <vt:lpstr>City / Town Listing with Workforce Board Areas</vt:lpstr>
      <vt:lpstr>PowerPoint Presentation</vt:lpstr>
      <vt:lpstr>   MOSES Training Calendar for  FY 26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Coordinators    MEETING   April 23, 2021</dc:title>
  <dc:creator>Thomas Cartier</dc:creator>
  <cp:lastModifiedBy>Cartier, Thomas (DCS)</cp:lastModifiedBy>
  <cp:revision>284</cp:revision>
  <dcterms:created xsi:type="dcterms:W3CDTF">2021-04-21T13:22:49Z</dcterms:created>
  <dcterms:modified xsi:type="dcterms:W3CDTF">2025-05-14T14:51:26Z</dcterms:modified>
</cp:coreProperties>
</file>