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502114" r:id="rId1"/>
    <p:sldMasterId id="2147483898" r:id="rId2"/>
    <p:sldMasterId id="2147483911" r:id="rId3"/>
    <p:sldMasterId id="2147483924" r:id="rId4"/>
    <p:sldMasterId id="2147483937" r:id="rId5"/>
    <p:sldMasterId id="2147484254" r:id="rId6"/>
    <p:sldMasterId id="2147484785" r:id="rId7"/>
    <p:sldMasterId id="2147484798" r:id="rId8"/>
    <p:sldMasterId id="2147485091" r:id="rId9"/>
    <p:sldMasterId id="2147485104" r:id="rId10"/>
  </p:sldMasterIdLst>
  <p:notesMasterIdLst>
    <p:notesMasterId r:id="rId16"/>
  </p:notesMasterIdLst>
  <p:handoutMasterIdLst>
    <p:handoutMasterId r:id="rId17"/>
  </p:handoutMasterIdLst>
  <p:sldIdLst>
    <p:sldId id="788" r:id="rId11"/>
    <p:sldId id="806" r:id="rId12"/>
    <p:sldId id="799" r:id="rId13"/>
    <p:sldId id="807" r:id="rId14"/>
    <p:sldId id="808" r:id="rId15"/>
  </p:sldIdLst>
  <p:sldSz cx="12188825" cy="6858000"/>
  <p:notesSz cx="7010400" cy="92964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4176">
          <p15:clr>
            <a:srgbClr val="A4A3A4"/>
          </p15:clr>
        </p15:guide>
        <p15:guide id="2" orient="horz" pos="1261">
          <p15:clr>
            <a:srgbClr val="A4A3A4"/>
          </p15:clr>
        </p15:guide>
        <p15:guide id="3" orient="horz" pos="1412">
          <p15:clr>
            <a:srgbClr val="A4A3A4"/>
          </p15:clr>
        </p15:guide>
        <p15:guide id="4" pos="392">
          <p15:clr>
            <a:srgbClr val="A4A3A4"/>
          </p15:clr>
        </p15:guide>
        <p15:guide id="5" pos="523">
          <p15:clr>
            <a:srgbClr val="A4A3A4"/>
          </p15:clr>
        </p15:guide>
      </p15:sldGuideLst>
    </p:ext>
    <p:ext uri="{2D200454-40CA-4A62-9FC3-DE9A4176ACB9}">
      <p15:notesGuideLst xmlns:p15="http://schemas.microsoft.com/office/powerpoint/2012/main" xmlns="">
        <p15:guide id="1" orient="horz" pos="2929" userDrawn="1">
          <p15:clr>
            <a:srgbClr val="A4A3A4"/>
          </p15:clr>
        </p15:guide>
        <p15:guide id="2" pos="328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 Hwang" initials="" lastIdx="10" clrIdx="0"/>
  <p:cmAuthor id="7" name="Peters, Lauren B (EHS)" initials="PLB(" lastIdx="5" clrIdx="7"/>
  <p:cmAuthor id="1" name="Dana Roth" initials="DR" lastIdx="0" clrIdx="1"/>
  <p:cmAuthor id="8" name="Fillo, Katherine (DPH)" initials="FK(" lastIdx="7" clrIdx="8">
    <p:extLst/>
  </p:cmAuthor>
  <p:cmAuthor id="2" name="Dana Pomeroy Roth" initials="DPR" lastIdx="3" clrIdx="2"/>
  <p:cmAuthor id="9" name="Moore, Chiara (DPH)" initials="MC(" lastIdx="2" clrIdx="9">
    <p:extLst/>
  </p:cmAuthor>
  <p:cmAuthor id="3" name="RHD" initials="RHD" lastIdx="4" clrIdx="3"/>
  <p:cmAuthor id="10" name="ktfillo" initials="k" lastIdx="0" clrIdx="10">
    <p:extLst/>
  </p:cmAuthor>
  <p:cmAuthor id="4" name="Richard Dougherty" initials="RHD" lastIdx="6" clrIdx="4"/>
  <p:cmAuthor id="5" name="KT" initials="K" lastIdx="3" clrIdx="5"/>
  <p:cmAuthor id="6" name=" " initials=" " lastIdx="1"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3C4E"/>
    <a:srgbClr val="385D8A"/>
    <a:srgbClr val="FFF3DE"/>
    <a:srgbClr val="191816"/>
    <a:srgbClr val="84B6C6"/>
    <a:srgbClr val="0066FF"/>
    <a:srgbClr val="FF9900"/>
    <a:srgbClr val="FF99FF"/>
    <a:srgbClr val="FF33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01" autoAdjust="0"/>
    <p:restoredTop sz="84457" autoAdjust="0"/>
  </p:normalViewPr>
  <p:slideViewPr>
    <p:cSldViewPr snapToGrid="0" snapToObjects="1" showGuides="1">
      <p:cViewPr varScale="1">
        <p:scale>
          <a:sx n="98" d="100"/>
          <a:sy n="98" d="100"/>
        </p:scale>
        <p:origin x="-894" y="-102"/>
      </p:cViewPr>
      <p:guideLst>
        <p:guide orient="horz" pos="4176"/>
        <p:guide orient="horz" pos="1261"/>
        <p:guide orient="horz" pos="1412"/>
        <p:guide pos="392"/>
        <p:guide pos="523"/>
      </p:guideLst>
    </p:cSldViewPr>
  </p:slideViewPr>
  <p:outlineViewPr>
    <p:cViewPr>
      <p:scale>
        <a:sx n="33" d="100"/>
        <a:sy n="33" d="100"/>
      </p:scale>
      <p:origin x="18" y="2682"/>
    </p:cViewPr>
  </p:outlineViewPr>
  <p:notesTextViewPr>
    <p:cViewPr>
      <p:scale>
        <a:sx n="75" d="100"/>
        <a:sy n="75" d="100"/>
      </p:scale>
      <p:origin x="0" y="0"/>
    </p:cViewPr>
  </p:notesTextViewPr>
  <p:sorterViewPr>
    <p:cViewPr varScale="1">
      <p:scale>
        <a:sx n="1" d="1"/>
        <a:sy n="1" d="1"/>
      </p:scale>
      <p:origin x="0" y="0"/>
    </p:cViewPr>
  </p:sorterViewPr>
  <p:notesViewPr>
    <p:cSldViewPr snapToGrid="0" snapToObjects="1" showGuides="1">
      <p:cViewPr varScale="1">
        <p:scale>
          <a:sx n="66" d="100"/>
          <a:sy n="66" d="100"/>
        </p:scale>
        <p:origin x="-3222" y="-96"/>
      </p:cViewPr>
      <p:guideLst>
        <p:guide orient="horz" pos="2929"/>
        <p:guide pos="328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4" y="2"/>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2" tIns="45686" rIns="91372" bIns="45686" numCol="1" anchor="t" anchorCtr="0" compatLnSpc="1">
            <a:prstTxWarp prst="textNoShape">
              <a:avLst/>
            </a:prstTxWarp>
          </a:bodyPr>
          <a:lstStyle>
            <a:lvl1pPr defTabSz="913564"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18435" name="Rectangle 3"/>
          <p:cNvSpPr>
            <a:spLocks noGrp="1" noChangeArrowheads="1"/>
          </p:cNvSpPr>
          <p:nvPr>
            <p:ph type="dt" sz="quarter" idx="1"/>
          </p:nvPr>
        </p:nvSpPr>
        <p:spPr bwMode="auto">
          <a:xfrm>
            <a:off x="3971930" y="2"/>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2" tIns="45686" rIns="91372" bIns="45686" numCol="1" anchor="t" anchorCtr="0" compatLnSpc="1">
            <a:prstTxWarp prst="textNoShape">
              <a:avLst/>
            </a:prstTxWarp>
          </a:bodyPr>
          <a:lstStyle>
            <a:lvl1pPr algn="r" defTabSz="913564"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18436" name="Rectangle 4"/>
          <p:cNvSpPr>
            <a:spLocks noGrp="1" noChangeArrowheads="1"/>
          </p:cNvSpPr>
          <p:nvPr>
            <p:ph type="ftr" sz="quarter" idx="2"/>
          </p:nvPr>
        </p:nvSpPr>
        <p:spPr bwMode="auto">
          <a:xfrm>
            <a:off x="4" y="8832854"/>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2" tIns="45686" rIns="91372" bIns="45686" numCol="1" anchor="b" anchorCtr="0" compatLnSpc="1">
            <a:prstTxWarp prst="textNoShape">
              <a:avLst/>
            </a:prstTxWarp>
          </a:bodyPr>
          <a:lstStyle>
            <a:lvl1pPr defTabSz="913564"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18437" name="Rectangle 5"/>
          <p:cNvSpPr>
            <a:spLocks noGrp="1" noChangeArrowheads="1"/>
          </p:cNvSpPr>
          <p:nvPr>
            <p:ph type="sldNum" sz="quarter" idx="3"/>
          </p:nvPr>
        </p:nvSpPr>
        <p:spPr bwMode="auto">
          <a:xfrm>
            <a:off x="3971930" y="8832854"/>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2" tIns="45686" rIns="91372" bIns="45686" numCol="1" anchor="b" anchorCtr="0" compatLnSpc="1">
            <a:prstTxWarp prst="textNoShape">
              <a:avLst/>
            </a:prstTxWarp>
          </a:bodyPr>
          <a:lstStyle>
            <a:lvl1pPr algn="r">
              <a:defRPr sz="1200">
                <a:effectLst>
                  <a:outerShdw blurRad="38100" dist="38100" dir="2700000" algn="tl">
                    <a:srgbClr val="C0C0C0"/>
                  </a:outerShdw>
                </a:effectLst>
                <a:latin typeface="Times New Roman" pitchFamily="18" charset="0"/>
              </a:defRPr>
            </a:lvl1pPr>
          </a:lstStyle>
          <a:p>
            <a:pPr>
              <a:defRPr/>
            </a:pPr>
            <a:fld id="{38357463-D1CE-4BFF-A1AD-663F1A17DFD2}" type="slidenum">
              <a:rPr lang="en-US" altLang="en-US"/>
              <a:pPr>
                <a:defRPr/>
              </a:pPr>
              <a:t>‹#›</a:t>
            </a:fld>
            <a:endParaRPr lang="en-US" altLang="en-US" dirty="0"/>
          </a:p>
        </p:txBody>
      </p:sp>
    </p:spTree>
    <p:extLst>
      <p:ext uri="{BB962C8B-B14F-4D97-AF65-F5344CB8AC3E}">
        <p14:creationId xmlns:p14="http://schemas.microsoft.com/office/powerpoint/2010/main" val="41490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4" y="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2" tIns="45686" rIns="91372" bIns="45686" numCol="1" anchor="t" anchorCtr="0" compatLnSpc="1">
            <a:prstTxWarp prst="textNoShape">
              <a:avLst/>
            </a:prstTxWarp>
          </a:bodyPr>
          <a:lstStyle>
            <a:lvl1pPr defTabSz="913564"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35843" name="Rectangle 3"/>
          <p:cNvSpPr>
            <a:spLocks noGrp="1" noChangeArrowheads="1"/>
          </p:cNvSpPr>
          <p:nvPr>
            <p:ph type="dt" idx="1"/>
          </p:nvPr>
        </p:nvSpPr>
        <p:spPr bwMode="auto">
          <a:xfrm>
            <a:off x="3971930" y="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2" tIns="45686" rIns="91372" bIns="45686" numCol="1" anchor="t" anchorCtr="0" compatLnSpc="1">
            <a:prstTxWarp prst="textNoShape">
              <a:avLst/>
            </a:prstTxWarp>
          </a:bodyPr>
          <a:lstStyle>
            <a:lvl1pPr algn="r" defTabSz="913564"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117764" name="Rectangle 4"/>
          <p:cNvSpPr>
            <a:spLocks noGrp="1" noRot="1" noChangeAspect="1" noChangeArrowheads="1" noTextEdit="1"/>
          </p:cNvSpPr>
          <p:nvPr>
            <p:ph type="sldImg" idx="2"/>
          </p:nvPr>
        </p:nvSpPr>
        <p:spPr bwMode="auto">
          <a:xfrm>
            <a:off x="554038" y="688975"/>
            <a:ext cx="5980112" cy="3365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542927" y="4416428"/>
            <a:ext cx="6156324" cy="388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2" tIns="45686" rIns="91372" bIns="456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4"/>
            <a:endParaRPr lang="en-US" noProof="0"/>
          </a:p>
        </p:txBody>
      </p:sp>
      <p:sp>
        <p:nvSpPr>
          <p:cNvPr id="35846" name="Rectangle 6"/>
          <p:cNvSpPr>
            <a:spLocks noGrp="1" noChangeArrowheads="1"/>
          </p:cNvSpPr>
          <p:nvPr>
            <p:ph type="ftr" sz="quarter" idx="4"/>
          </p:nvPr>
        </p:nvSpPr>
        <p:spPr bwMode="auto">
          <a:xfrm>
            <a:off x="4" y="8839201"/>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2" tIns="45686" rIns="91372" bIns="45686" numCol="1" anchor="b" anchorCtr="0" compatLnSpc="1">
            <a:prstTxWarp prst="textNoShape">
              <a:avLst/>
            </a:prstTxWarp>
          </a:bodyPr>
          <a:lstStyle>
            <a:lvl1pPr defTabSz="913564" eaLnBrk="0" hangingPunct="0">
              <a:defRPr sz="1200">
                <a:effectLst>
                  <a:outerShdw blurRad="38100" dist="38100" dir="2700000" algn="tl">
                    <a:srgbClr val="DDDDDD"/>
                  </a:outerShdw>
                </a:effectLst>
                <a:latin typeface="Times New Roman" charset="0"/>
                <a:ea typeface="ＭＳ Ｐゴシック" charset="0"/>
                <a:cs typeface="+mn-cs"/>
              </a:defRPr>
            </a:lvl1pPr>
          </a:lstStyle>
          <a:p>
            <a:pPr>
              <a:defRPr/>
            </a:pPr>
            <a:endParaRPr lang="en-US" dirty="0"/>
          </a:p>
        </p:txBody>
      </p:sp>
      <p:sp>
        <p:nvSpPr>
          <p:cNvPr id="35847" name="Rectangle 7"/>
          <p:cNvSpPr>
            <a:spLocks noGrp="1" noChangeArrowheads="1"/>
          </p:cNvSpPr>
          <p:nvPr>
            <p:ph type="sldNum" sz="quarter" idx="5"/>
          </p:nvPr>
        </p:nvSpPr>
        <p:spPr bwMode="auto">
          <a:xfrm>
            <a:off x="3971930" y="8839201"/>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372" tIns="45686" rIns="91372" bIns="45686" numCol="1" anchor="b" anchorCtr="0" compatLnSpc="1">
            <a:prstTxWarp prst="textNoShape">
              <a:avLst/>
            </a:prstTxWarp>
          </a:bodyPr>
          <a:lstStyle>
            <a:lvl1pPr algn="r">
              <a:defRPr sz="1200">
                <a:effectLst>
                  <a:outerShdw blurRad="38100" dist="38100" dir="2700000" algn="tl">
                    <a:srgbClr val="C0C0C0"/>
                  </a:outerShdw>
                </a:effectLst>
                <a:latin typeface="Times New Roman" pitchFamily="18" charset="0"/>
              </a:defRPr>
            </a:lvl1pPr>
          </a:lstStyle>
          <a:p>
            <a:pPr>
              <a:defRPr/>
            </a:pPr>
            <a:fld id="{657FE82D-8BD1-4F09-9CC7-CFD40F2A98FD}" type="slidenum">
              <a:rPr lang="en-US" altLang="en-US"/>
              <a:pPr>
                <a:defRPr/>
              </a:pPr>
              <a:t>‹#›</a:t>
            </a:fld>
            <a:endParaRPr lang="en-US" altLang="en-US" dirty="0"/>
          </a:p>
        </p:txBody>
      </p:sp>
    </p:spTree>
    <p:extLst>
      <p:ext uri="{BB962C8B-B14F-4D97-AF65-F5344CB8AC3E}">
        <p14:creationId xmlns:p14="http://schemas.microsoft.com/office/powerpoint/2010/main" val="3426674208"/>
      </p:ext>
    </p:extLst>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30000"/>
      </a:spcAft>
      <a:buFont typeface="Monotype Sorts" pitchFamily="2" charset="2"/>
      <a:defRPr sz="1200" kern="1200">
        <a:solidFill>
          <a:schemeClr val="tx1"/>
        </a:solidFill>
        <a:latin typeface="Arial" charset="0"/>
        <a:ea typeface="ＭＳ Ｐゴシック" charset="0"/>
        <a:cs typeface="ＭＳ Ｐゴシック" charset="0"/>
      </a:defRPr>
    </a:lvl1pPr>
    <a:lvl2pPr marL="457200" algn="just" rtl="0" eaLnBrk="0" fontAlgn="base" hangingPunct="0">
      <a:spcBef>
        <a:spcPct val="30000"/>
      </a:spcBef>
      <a:spcAft>
        <a:spcPct val="0"/>
      </a:spcAft>
      <a:buChar char="•"/>
      <a:defRPr sz="1200" kern="1200">
        <a:solidFill>
          <a:schemeClr val="tx1"/>
        </a:solidFill>
        <a:latin typeface="Arial" charset="0"/>
        <a:ea typeface="ＭＳ Ｐゴシック" charset="0"/>
        <a:cs typeface="+mn-cs"/>
      </a:defRPr>
    </a:lvl2pPr>
    <a:lvl3pPr marL="914400" algn="just" rtl="0" eaLnBrk="0" fontAlgn="base" hangingPunct="0">
      <a:spcBef>
        <a:spcPct val="30000"/>
      </a:spcBef>
      <a:spcAft>
        <a:spcPct val="0"/>
      </a:spcAft>
      <a:buFont typeface="Arial" charset="0"/>
      <a:buChar char="–"/>
      <a:defRPr sz="1000" kern="1200">
        <a:solidFill>
          <a:schemeClr val="tx1"/>
        </a:solidFill>
        <a:latin typeface="Arial" charset="0"/>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1</a:t>
            </a:fld>
            <a:endParaRPr lang="en-US" altLang="en-US" dirty="0"/>
          </a:p>
        </p:txBody>
      </p:sp>
    </p:spTree>
    <p:extLst>
      <p:ext uri="{BB962C8B-B14F-4D97-AF65-F5344CB8AC3E}">
        <p14:creationId xmlns:p14="http://schemas.microsoft.com/office/powerpoint/2010/main" val="115779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 QI Fund: primary source of revenue for the Fund consists of fines generated from penalties imposed by the Department of Public Health on long-term care facilities under section 73 of chapter 111 of the M.G.L.</a:t>
            </a:r>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2</a:t>
            </a:fld>
            <a:endParaRPr lang="en-US" altLang="en-US" dirty="0"/>
          </a:p>
        </p:txBody>
      </p:sp>
    </p:spTree>
    <p:extLst>
      <p:ext uri="{BB962C8B-B14F-4D97-AF65-F5344CB8AC3E}">
        <p14:creationId xmlns:p14="http://schemas.microsoft.com/office/powerpoint/2010/main" val="328913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Q: </a:t>
            </a:r>
          </a:p>
          <a:p>
            <a:r>
              <a:rPr lang="en-US" dirty="0"/>
              <a:t>In recommending this facility to your friends and family, how would you rate it overall?</a:t>
            </a:r>
          </a:p>
          <a:p>
            <a:r>
              <a:rPr lang="en-US" dirty="0"/>
              <a:t>Overall, how would you rate the staff?</a:t>
            </a:r>
          </a:p>
          <a:p>
            <a:r>
              <a:rPr lang="en-US" dirty="0"/>
              <a:t>How would you rate the care you receive?</a:t>
            </a:r>
          </a:p>
          <a:p>
            <a:r>
              <a:rPr lang="en-US" dirty="0"/>
              <a:t>Unlike other</a:t>
            </a:r>
            <a:r>
              <a:rPr lang="en-US" baseline="0" dirty="0"/>
              <a:t> types of health care facilities that have CMS or HEDIS requirements to implement an experience survey, long term car does not have this requirement</a:t>
            </a:r>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3</a:t>
            </a:fld>
            <a:endParaRPr lang="en-US" altLang="en-US" dirty="0"/>
          </a:p>
        </p:txBody>
      </p:sp>
    </p:spTree>
    <p:extLst>
      <p:ext uri="{BB962C8B-B14F-4D97-AF65-F5344CB8AC3E}">
        <p14:creationId xmlns:p14="http://schemas.microsoft.com/office/powerpoint/2010/main" val="306044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4422" y="2130429"/>
            <a:ext cx="8490243"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xmlns="" id="{4CC38585-9175-5F41-B983-E626A8B41D81}"/>
              </a:ext>
            </a:extLst>
          </p:cNvPr>
          <p:cNvSpPr/>
          <p:nvPr userDrawn="1"/>
        </p:nvSpPr>
        <p:spPr>
          <a:xfrm>
            <a:off x="0" y="4"/>
            <a:ext cx="12188825"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A57BF16A-46A2-2C4D-B679-429BA6325698}"/>
              </a:ext>
            </a:extLst>
          </p:cNvPr>
          <p:cNvSpPr txBox="1"/>
          <p:nvPr userDrawn="1"/>
        </p:nvSpPr>
        <p:spPr>
          <a:xfrm>
            <a:off x="1768167" y="173756"/>
            <a:ext cx="10420660"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331" y="4"/>
            <a:ext cx="1185138" cy="2487495"/>
          </a:xfrm>
          <a:prstGeom prst="rect">
            <a:avLst/>
          </a:prstGeom>
          <a:solidFill>
            <a:schemeClr val="bg1"/>
          </a:solidFill>
        </p:spPr>
      </p:pic>
    </p:spTree>
    <p:extLst>
      <p:ext uri="{BB962C8B-B14F-4D97-AF65-F5344CB8AC3E}">
        <p14:creationId xmlns:p14="http://schemas.microsoft.com/office/powerpoint/2010/main" val="5715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866039309"/>
              </p:ext>
            </p:extLst>
          </p:nvPr>
        </p:nvGraphicFramePr>
        <p:xfrm>
          <a:off x="2117" y="1588"/>
          <a:ext cx="2117" cy="1588"/>
        </p:xfrm>
        <a:graphic>
          <a:graphicData uri="http://schemas.openxmlformats.org/presentationml/2006/ole">
            <mc:AlternateContent xmlns:mc="http://schemas.openxmlformats.org/markup-compatibility/2006">
              <mc:Choice xmlns:v="urn:schemas-microsoft-com:vml" Requires="v">
                <p:oleObj spid="_x0000_s206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7" y="1588"/>
                        <a:ext cx="2117" cy="1588"/>
                      </a:xfrm>
                      <a:prstGeom prst="rect">
                        <a:avLst/>
                      </a:prstGeom>
                    </p:spPr>
                  </p:pic>
                </p:oleObj>
              </mc:Fallback>
            </mc:AlternateContent>
          </a:graphicData>
        </a:graphic>
      </p:graphicFrame>
      <p:sp>
        <p:nvSpPr>
          <p:cNvPr id="7" name="Rectangle 6" hidden="1"/>
          <p:cNvSpPr/>
          <p:nvPr userDrawn="1">
            <p:custDataLst>
              <p:tags r:id="rId3"/>
            </p:custDataLst>
          </p:nvPr>
        </p:nvSpPr>
        <p:spPr>
          <a:xfrm>
            <a:off x="0" y="0"/>
            <a:ext cx="211612"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812589" y="1066801"/>
            <a:ext cx="3868000" cy="2776145"/>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42683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F172A28F-D383-4731-ACAF-1D27A91558E8}" type="slidenum">
              <a:rPr lang="en-US" altLang="en-US"/>
              <a:pPr>
                <a:defRPr/>
              </a:pPr>
              <a:t>‹#›</a:t>
            </a:fld>
            <a:endParaRPr lang="en-US" altLang="en-US" dirty="0"/>
          </a:p>
        </p:txBody>
      </p:sp>
    </p:spTree>
    <p:extLst>
      <p:ext uri="{BB962C8B-B14F-4D97-AF65-F5344CB8AC3E}">
        <p14:creationId xmlns:p14="http://schemas.microsoft.com/office/powerpoint/2010/main" val="10656302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EAC93801-6374-4BD5-9140-E5FBA2376FA3}" type="slidenum">
              <a:rPr lang="en-US" altLang="en-US"/>
              <a:pPr>
                <a:defRPr/>
              </a:pPr>
              <a:t>‹#›</a:t>
            </a:fld>
            <a:endParaRPr lang="en-US" altLang="en-US" dirty="0"/>
          </a:p>
        </p:txBody>
      </p:sp>
    </p:spTree>
    <p:extLst>
      <p:ext uri="{BB962C8B-B14F-4D97-AF65-F5344CB8AC3E}">
        <p14:creationId xmlns:p14="http://schemas.microsoft.com/office/powerpoint/2010/main" val="3821603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20F1697D-BE05-41B4-9122-1D794F4B6066}" type="slidenum">
              <a:rPr lang="en-US" altLang="en-US"/>
              <a:pPr>
                <a:defRPr/>
              </a:pPr>
              <a:t>‹#›</a:t>
            </a:fld>
            <a:endParaRPr lang="en-US" altLang="en-US" dirty="0"/>
          </a:p>
        </p:txBody>
      </p:sp>
    </p:spTree>
    <p:extLst>
      <p:ext uri="{BB962C8B-B14F-4D97-AF65-F5344CB8AC3E}">
        <p14:creationId xmlns:p14="http://schemas.microsoft.com/office/powerpoint/2010/main" val="40830693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516382DF-37D0-4415-86A0-912A89C81F7E}" type="slidenum">
              <a:rPr lang="en-US" altLang="en-US"/>
              <a:pPr>
                <a:defRPr/>
              </a:pPr>
              <a:t>‹#›</a:t>
            </a:fld>
            <a:endParaRPr lang="en-US" altLang="en-US" dirty="0"/>
          </a:p>
        </p:txBody>
      </p:sp>
    </p:spTree>
    <p:extLst>
      <p:ext uri="{BB962C8B-B14F-4D97-AF65-F5344CB8AC3E}">
        <p14:creationId xmlns:p14="http://schemas.microsoft.com/office/powerpoint/2010/main" val="2734423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DD0994ED-10BB-439A-A30C-E8F548AB402A}" type="slidenum">
              <a:rPr lang="en-US" altLang="en-US"/>
              <a:pPr>
                <a:defRPr/>
              </a:pPr>
              <a:t>‹#›</a:t>
            </a:fld>
            <a:endParaRPr lang="en-US" altLang="en-US" dirty="0"/>
          </a:p>
        </p:txBody>
      </p:sp>
    </p:spTree>
    <p:extLst>
      <p:ext uri="{BB962C8B-B14F-4D97-AF65-F5344CB8AC3E}">
        <p14:creationId xmlns:p14="http://schemas.microsoft.com/office/powerpoint/2010/main" val="41729929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3ED2F5DE-A505-4BD2-9D2C-818CEA9E8130}" type="slidenum">
              <a:rPr lang="en-US" altLang="en-US"/>
              <a:pPr>
                <a:defRPr/>
              </a:pPr>
              <a:t>‹#›</a:t>
            </a:fld>
            <a:endParaRPr lang="en-US" altLang="en-US" dirty="0"/>
          </a:p>
        </p:txBody>
      </p:sp>
    </p:spTree>
    <p:extLst>
      <p:ext uri="{BB962C8B-B14F-4D97-AF65-F5344CB8AC3E}">
        <p14:creationId xmlns:p14="http://schemas.microsoft.com/office/powerpoint/2010/main" val="10244266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28601"/>
            <a:ext cx="2742486"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28601"/>
            <a:ext cx="802431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4E744FA3-8001-4396-846C-04B17CD88470}" type="slidenum">
              <a:rPr lang="en-US" altLang="en-US"/>
              <a:pPr>
                <a:defRPr/>
              </a:pPr>
              <a:t>‹#›</a:t>
            </a:fld>
            <a:endParaRPr lang="en-US" altLang="en-US" dirty="0"/>
          </a:p>
        </p:txBody>
      </p:sp>
    </p:spTree>
    <p:extLst>
      <p:ext uri="{BB962C8B-B14F-4D97-AF65-F5344CB8AC3E}">
        <p14:creationId xmlns:p14="http://schemas.microsoft.com/office/powerpoint/2010/main" val="35515574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1471" y="228600"/>
            <a:ext cx="7008574" cy="1143000"/>
          </a:xfrm>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0"/>
            <a:ext cx="5383398"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38589"/>
            <a:ext cx="5383398"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9DB67A76-8480-4EEA-B124-233A2FE5774D}" type="slidenum">
              <a:rPr lang="en-US" altLang="en-US"/>
              <a:pPr>
                <a:defRPr/>
              </a:pPr>
              <a:t>‹#›</a:t>
            </a:fld>
            <a:endParaRPr lang="en-US" altLang="en-US" dirty="0"/>
          </a:p>
        </p:txBody>
      </p:sp>
    </p:spTree>
    <p:extLst>
      <p:ext uri="{BB962C8B-B14F-4D97-AF65-F5344CB8AC3E}">
        <p14:creationId xmlns:p14="http://schemas.microsoft.com/office/powerpoint/2010/main" val="7868018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12188825"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5" name="Rectangle 8"/>
          <p:cNvSpPr>
            <a:spLocks noChangeArrowheads="1"/>
          </p:cNvSpPr>
          <p:nvPr userDrawn="1"/>
        </p:nvSpPr>
        <p:spPr bwMode="auto">
          <a:xfrm>
            <a:off x="0" y="1905000"/>
            <a:ext cx="12188825" cy="198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2400" dirty="0">
              <a:solidFill>
                <a:srgbClr val="FFFFFF"/>
              </a:solidFill>
              <a:latin typeface="Times New Roman" pitchFamily="18" charset="0"/>
            </a:endParaRPr>
          </a:p>
        </p:txBody>
      </p:sp>
      <p:pic>
        <p:nvPicPr>
          <p:cNvPr id="6" name="Picture 9" descr="BSAS_Logo_tag_WEB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33044" y="1905000"/>
            <a:ext cx="385979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best ver2b seal"/>
          <p:cNvPicPr>
            <a:picLocks noChangeAspect="1" noChangeArrowheads="1"/>
          </p:cNvPicPr>
          <p:nvPr userDrawn="1"/>
        </p:nvPicPr>
        <p:blipFill>
          <a:blip r:embed="rId3"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8024310" y="2133601"/>
            <a:ext cx="2065329"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1"/>
          <p:cNvSpPr>
            <a:spLocks noChangeArrowheads="1"/>
          </p:cNvSpPr>
          <p:nvPr userDrawn="1"/>
        </p:nvSpPr>
        <p:spPr bwMode="auto">
          <a:xfrm>
            <a:off x="0" y="1828800"/>
            <a:ext cx="12188825"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9" name="AutoShape 12"/>
          <p:cNvSpPr>
            <a:spLocks noChangeArrowheads="1"/>
          </p:cNvSpPr>
          <p:nvPr userDrawn="1"/>
        </p:nvSpPr>
        <p:spPr bwMode="auto">
          <a:xfrm>
            <a:off x="0" y="3886200"/>
            <a:ext cx="12188825"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12290" name="Rectangle 2"/>
          <p:cNvSpPr>
            <a:spLocks noGrp="1" noChangeArrowheads="1"/>
          </p:cNvSpPr>
          <p:nvPr>
            <p:ph type="ctrTitle"/>
          </p:nvPr>
        </p:nvSpPr>
        <p:spPr>
          <a:xfrm>
            <a:off x="1015736" y="304801"/>
            <a:ext cx="10360501" cy="1470025"/>
          </a:xfrm>
        </p:spPr>
        <p:txBody>
          <a:bodyPr/>
          <a:lstStyle>
            <a:lvl1pPr algn="ctr">
              <a:defRPr/>
            </a:lvl1pPr>
          </a:lstStyle>
          <a:p>
            <a:pPr lvl="0"/>
            <a:r>
              <a:rPr lang="en-US" altLang="en-US" noProof="0"/>
              <a:t>Click to edit Master title style</a:t>
            </a:r>
          </a:p>
        </p:txBody>
      </p:sp>
      <p:sp>
        <p:nvSpPr>
          <p:cNvPr id="12291" name="Rectangle 3"/>
          <p:cNvSpPr>
            <a:spLocks noGrp="1" noChangeArrowheads="1"/>
          </p:cNvSpPr>
          <p:nvPr>
            <p:ph type="subTitle" idx="1"/>
          </p:nvPr>
        </p:nvSpPr>
        <p:spPr>
          <a:xfrm>
            <a:off x="1929897" y="4114800"/>
            <a:ext cx="8532178" cy="1752600"/>
          </a:xfrm>
        </p:spPr>
        <p:txBody>
          <a:bodyPr/>
          <a:lstStyle>
            <a:lvl1pPr marL="0" indent="0" algn="ctr">
              <a:buFontTx/>
              <a:buNone/>
              <a:defRPr/>
            </a:lvl1pPr>
          </a:lstStyle>
          <a:p>
            <a:pPr lvl="0"/>
            <a:r>
              <a:rPr lang="en-US" altLang="en-US" noProof="0"/>
              <a:t>Click to edit Master subtitle style</a:t>
            </a:r>
          </a:p>
        </p:txBody>
      </p:sp>
      <p:sp>
        <p:nvSpPr>
          <p:cNvPr id="10" name="Rectangle 4"/>
          <p:cNvSpPr>
            <a:spLocks noGrp="1" noChangeArrowheads="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11" name="Rectangle 5"/>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12" name="Rectangle 6"/>
          <p:cNvSpPr>
            <a:spLocks noGrp="1" noChangeArrowheads="1"/>
          </p:cNvSpPr>
          <p:nvPr>
            <p:ph type="sldNum" sz="quarter" idx="12"/>
          </p:nvPr>
        </p:nvSpPr>
        <p:spPr/>
        <p:txBody>
          <a:bodyPr/>
          <a:lstStyle>
            <a:lvl1pPr eaLnBrk="0" hangingPunct="0">
              <a:defRPr>
                <a:latin typeface="Arial" pitchFamily="34" charset="0"/>
              </a:defRPr>
            </a:lvl1pPr>
          </a:lstStyle>
          <a:p>
            <a:pPr>
              <a:defRPr/>
            </a:pPr>
            <a:fld id="{9F2D1069-994C-4457-BCB8-230B112B0F78}" type="slidenum">
              <a:rPr lang="en-US" altLang="en-US"/>
              <a:pPr>
                <a:defRPr/>
              </a:pPr>
              <a:t>‹#›</a:t>
            </a:fld>
            <a:endParaRPr lang="en-US" altLang="en-US" dirty="0"/>
          </a:p>
        </p:txBody>
      </p:sp>
    </p:spTree>
    <p:extLst>
      <p:ext uri="{BB962C8B-B14F-4D97-AF65-F5344CB8AC3E}">
        <p14:creationId xmlns:p14="http://schemas.microsoft.com/office/powerpoint/2010/main" val="23256825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1FC530E7-144D-41B8-859B-B8CE142CB136}" type="slidenum">
              <a:rPr lang="en-US" altLang="en-US"/>
              <a:pPr>
                <a:defRPr/>
              </a:pPr>
              <a:t>‹#›</a:t>
            </a:fld>
            <a:endParaRPr lang="en-US" altLang="en-US" dirty="0"/>
          </a:p>
        </p:txBody>
      </p:sp>
    </p:spTree>
    <p:extLst>
      <p:ext uri="{BB962C8B-B14F-4D97-AF65-F5344CB8AC3E}">
        <p14:creationId xmlns:p14="http://schemas.microsoft.com/office/powerpoint/2010/main" val="196437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88825"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12188825"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280" y="2008188"/>
            <a:ext cx="3555074"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12188825"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12188825"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912" y="1981200"/>
            <a:ext cx="243776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1015736" y="304801"/>
            <a:ext cx="10360501"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929897" y="4114800"/>
            <a:ext cx="8532178"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endParaRPr lang="en-US" dirty="0"/>
          </a:p>
        </p:txBody>
      </p:sp>
      <p:sp>
        <p:nvSpPr>
          <p:cNvPr id="12" name="Rectangle 12"/>
          <p:cNvSpPr>
            <a:spLocks noGrp="1" noChangeArrowheads="1"/>
          </p:cNvSpPr>
          <p:nvPr>
            <p:ph type="sldNum" sz="quarter" idx="12"/>
          </p:nvPr>
        </p:nvSpPr>
        <p:spPr/>
        <p:txBody>
          <a:bodyPr/>
          <a:lstStyle>
            <a:lvl1pPr>
              <a:defRPr/>
            </a:lvl1pPr>
          </a:lstStyle>
          <a:p>
            <a:pPr>
              <a:defRPr/>
            </a:pPr>
            <a:fld id="{42865EF8-BA54-4476-BA33-A01CE7F0ED92}" type="slidenum">
              <a:rPr lang="en-US" altLang="en-US"/>
              <a:pPr>
                <a:defRPr/>
              </a:pPr>
              <a:t>‹#›</a:t>
            </a:fld>
            <a:endParaRPr lang="en-US" altLang="en-US" dirty="0"/>
          </a:p>
        </p:txBody>
      </p:sp>
    </p:spTree>
    <p:extLst>
      <p:ext uri="{BB962C8B-B14F-4D97-AF65-F5344CB8AC3E}">
        <p14:creationId xmlns:p14="http://schemas.microsoft.com/office/powerpoint/2010/main" val="63987433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FE1EC910-F471-49E7-A50B-79DE0C8ADBE9}" type="slidenum">
              <a:rPr lang="en-US" altLang="en-US"/>
              <a:pPr>
                <a:defRPr/>
              </a:pPr>
              <a:t>‹#›</a:t>
            </a:fld>
            <a:endParaRPr lang="en-US" altLang="en-US" dirty="0"/>
          </a:p>
        </p:txBody>
      </p:sp>
    </p:spTree>
    <p:extLst>
      <p:ext uri="{BB962C8B-B14F-4D97-AF65-F5344CB8AC3E}">
        <p14:creationId xmlns:p14="http://schemas.microsoft.com/office/powerpoint/2010/main" val="23174114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654052CE-05A3-43E4-982A-C0FF7867FDEB}" type="slidenum">
              <a:rPr lang="en-US" altLang="en-US"/>
              <a:pPr>
                <a:defRPr/>
              </a:pPr>
              <a:t>‹#›</a:t>
            </a:fld>
            <a:endParaRPr lang="en-US" altLang="en-US" dirty="0"/>
          </a:p>
        </p:txBody>
      </p:sp>
    </p:spTree>
    <p:extLst>
      <p:ext uri="{BB962C8B-B14F-4D97-AF65-F5344CB8AC3E}">
        <p14:creationId xmlns:p14="http://schemas.microsoft.com/office/powerpoint/2010/main" val="39578506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8" name="Footer Placeholder 7"/>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9" name="Slide Number Placeholder 8"/>
          <p:cNvSpPr>
            <a:spLocks noGrp="1"/>
          </p:cNvSpPr>
          <p:nvPr>
            <p:ph type="sldNum" sz="quarter" idx="12"/>
          </p:nvPr>
        </p:nvSpPr>
        <p:spPr/>
        <p:txBody>
          <a:bodyPr/>
          <a:lstStyle>
            <a:lvl1pPr eaLnBrk="0" hangingPunct="0">
              <a:defRPr>
                <a:latin typeface="Arial" pitchFamily="34" charset="0"/>
              </a:defRPr>
            </a:lvl1pPr>
          </a:lstStyle>
          <a:p>
            <a:pPr>
              <a:defRPr/>
            </a:pPr>
            <a:fld id="{F35F0D54-3B23-4165-82DF-C74BF2BBDDDB}" type="slidenum">
              <a:rPr lang="en-US" altLang="en-US"/>
              <a:pPr>
                <a:defRPr/>
              </a:pPr>
              <a:t>‹#›</a:t>
            </a:fld>
            <a:endParaRPr lang="en-US" altLang="en-US" dirty="0"/>
          </a:p>
        </p:txBody>
      </p:sp>
    </p:spTree>
    <p:extLst>
      <p:ext uri="{BB962C8B-B14F-4D97-AF65-F5344CB8AC3E}">
        <p14:creationId xmlns:p14="http://schemas.microsoft.com/office/powerpoint/2010/main" val="36093126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4" name="Footer Placeholder 3"/>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5" name="Slide Number Placeholder 4"/>
          <p:cNvSpPr>
            <a:spLocks noGrp="1"/>
          </p:cNvSpPr>
          <p:nvPr>
            <p:ph type="sldNum" sz="quarter" idx="12"/>
          </p:nvPr>
        </p:nvSpPr>
        <p:spPr/>
        <p:txBody>
          <a:bodyPr/>
          <a:lstStyle>
            <a:lvl1pPr eaLnBrk="0" hangingPunct="0">
              <a:defRPr>
                <a:latin typeface="Arial" pitchFamily="34" charset="0"/>
              </a:defRPr>
            </a:lvl1pPr>
          </a:lstStyle>
          <a:p>
            <a:pPr>
              <a:defRPr/>
            </a:pPr>
            <a:fld id="{7D380E01-C9C7-4D48-AC85-58A0F2DA4274}" type="slidenum">
              <a:rPr lang="en-US" altLang="en-US"/>
              <a:pPr>
                <a:defRPr/>
              </a:pPr>
              <a:t>‹#›</a:t>
            </a:fld>
            <a:endParaRPr lang="en-US" altLang="en-US" dirty="0"/>
          </a:p>
        </p:txBody>
      </p:sp>
    </p:spTree>
    <p:extLst>
      <p:ext uri="{BB962C8B-B14F-4D97-AF65-F5344CB8AC3E}">
        <p14:creationId xmlns:p14="http://schemas.microsoft.com/office/powerpoint/2010/main" val="38368281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3" name="Footer Placeholder 2"/>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4" name="Slide Number Placeholder 3"/>
          <p:cNvSpPr>
            <a:spLocks noGrp="1"/>
          </p:cNvSpPr>
          <p:nvPr>
            <p:ph type="sldNum" sz="quarter" idx="12"/>
          </p:nvPr>
        </p:nvSpPr>
        <p:spPr/>
        <p:txBody>
          <a:bodyPr/>
          <a:lstStyle>
            <a:lvl1pPr eaLnBrk="0" hangingPunct="0">
              <a:defRPr>
                <a:latin typeface="Arial" pitchFamily="34" charset="0"/>
              </a:defRPr>
            </a:lvl1pPr>
          </a:lstStyle>
          <a:p>
            <a:pPr>
              <a:defRPr/>
            </a:pPr>
            <a:fld id="{A30D027E-C267-4D7C-A545-0866C61390CE}" type="slidenum">
              <a:rPr lang="en-US" altLang="en-US"/>
              <a:pPr>
                <a:defRPr/>
              </a:pPr>
              <a:t>‹#›</a:t>
            </a:fld>
            <a:endParaRPr lang="en-US" altLang="en-US" dirty="0"/>
          </a:p>
        </p:txBody>
      </p:sp>
    </p:spTree>
    <p:extLst>
      <p:ext uri="{BB962C8B-B14F-4D97-AF65-F5344CB8AC3E}">
        <p14:creationId xmlns:p14="http://schemas.microsoft.com/office/powerpoint/2010/main" val="42778771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0651516B-1CB7-4BE6-A6D1-015F25DBC63B}" type="slidenum">
              <a:rPr lang="en-US" altLang="en-US"/>
              <a:pPr>
                <a:defRPr/>
              </a:pPr>
              <a:t>‹#›</a:t>
            </a:fld>
            <a:endParaRPr lang="en-US" altLang="en-US" dirty="0"/>
          </a:p>
        </p:txBody>
      </p:sp>
    </p:spTree>
    <p:extLst>
      <p:ext uri="{BB962C8B-B14F-4D97-AF65-F5344CB8AC3E}">
        <p14:creationId xmlns:p14="http://schemas.microsoft.com/office/powerpoint/2010/main" val="2793032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4CE2EE80-13CE-475A-ADCB-47ABB58CD602}" type="slidenum">
              <a:rPr lang="en-US" altLang="en-US"/>
              <a:pPr>
                <a:defRPr/>
              </a:pPr>
              <a:t>‹#›</a:t>
            </a:fld>
            <a:endParaRPr lang="en-US" altLang="en-US" dirty="0"/>
          </a:p>
        </p:txBody>
      </p:sp>
    </p:spTree>
    <p:extLst>
      <p:ext uri="{BB962C8B-B14F-4D97-AF65-F5344CB8AC3E}">
        <p14:creationId xmlns:p14="http://schemas.microsoft.com/office/powerpoint/2010/main" val="20451886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B69A0A19-E671-4A3D-B5F7-1B4F9E7412C4}" type="slidenum">
              <a:rPr lang="en-US" altLang="en-US"/>
              <a:pPr>
                <a:defRPr/>
              </a:pPr>
              <a:t>‹#›</a:t>
            </a:fld>
            <a:endParaRPr lang="en-US" altLang="en-US" dirty="0"/>
          </a:p>
        </p:txBody>
      </p:sp>
    </p:spTree>
    <p:extLst>
      <p:ext uri="{BB962C8B-B14F-4D97-AF65-F5344CB8AC3E}">
        <p14:creationId xmlns:p14="http://schemas.microsoft.com/office/powerpoint/2010/main" val="22963919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304801"/>
            <a:ext cx="2742486"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304801"/>
            <a:ext cx="802431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3EA6F9E2-5F4C-40F5-8EE7-0E1B8D8185F1}" type="slidenum">
              <a:rPr lang="en-US" altLang="en-US"/>
              <a:pPr>
                <a:defRPr/>
              </a:pPr>
              <a:t>‹#›</a:t>
            </a:fld>
            <a:endParaRPr lang="en-US" altLang="en-US" dirty="0"/>
          </a:p>
        </p:txBody>
      </p:sp>
    </p:spTree>
    <p:extLst>
      <p:ext uri="{BB962C8B-B14F-4D97-AF65-F5344CB8AC3E}">
        <p14:creationId xmlns:p14="http://schemas.microsoft.com/office/powerpoint/2010/main" val="38712970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50354" y="304800"/>
            <a:ext cx="7008574" cy="1143000"/>
          </a:xfrm>
        </p:spPr>
        <p:txBody>
          <a:bodyPr/>
          <a:lstStyle/>
          <a:p>
            <a:r>
              <a:rPr lang="en-US"/>
              <a:t>Click to edit Master title style</a:t>
            </a:r>
          </a:p>
        </p:txBody>
      </p:sp>
      <p:sp>
        <p:nvSpPr>
          <p:cNvPr id="3" name="Chart Placeholder 2"/>
          <p:cNvSpPr>
            <a:spLocks noGrp="1"/>
          </p:cNvSpPr>
          <p:nvPr>
            <p:ph type="chart" idx="1"/>
          </p:nvPr>
        </p:nvSpPr>
        <p:spPr>
          <a:xfrm>
            <a:off x="609441" y="1600201"/>
            <a:ext cx="10969943" cy="4525963"/>
          </a:xfrm>
        </p:spPr>
        <p:txBody>
          <a:bodyPr/>
          <a:lstStyle/>
          <a:p>
            <a:pPr lvl="0"/>
            <a:endParaRPr lang="en-US" noProof="0" dirty="0"/>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C1D538FA-0A8D-4A17-AC85-204BD3ED2E0B}" type="slidenum">
              <a:rPr lang="en-US" altLang="en-US"/>
              <a:pPr>
                <a:defRPr/>
              </a:pPr>
              <a:t>‹#›</a:t>
            </a:fld>
            <a:endParaRPr lang="en-US" altLang="en-US" dirty="0"/>
          </a:p>
        </p:txBody>
      </p:sp>
    </p:spTree>
    <p:extLst>
      <p:ext uri="{BB962C8B-B14F-4D97-AF65-F5344CB8AC3E}">
        <p14:creationId xmlns:p14="http://schemas.microsoft.com/office/powerpoint/2010/main" val="549685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9E229ABF-028A-490C-AF4C-248A0301E76D}" type="slidenum">
              <a:rPr lang="en-US" altLang="en-US"/>
              <a:pPr>
                <a:defRPr/>
              </a:pPr>
              <a:t>‹#›</a:t>
            </a:fld>
            <a:endParaRPr lang="en-US" altLang="en-US" dirty="0"/>
          </a:p>
        </p:txBody>
      </p:sp>
    </p:spTree>
    <p:extLst>
      <p:ext uri="{BB962C8B-B14F-4D97-AF65-F5344CB8AC3E}">
        <p14:creationId xmlns:p14="http://schemas.microsoft.com/office/powerpoint/2010/main" val="4128093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FB7974C9-E980-4318-BF1D-D7BE50CB950C}" type="slidenum">
              <a:rPr lang="en-US" altLang="en-US"/>
              <a:pPr>
                <a:defRPr/>
              </a:pPr>
              <a:t>‹#›</a:t>
            </a:fld>
            <a:endParaRPr lang="en-US" altLang="en-US" dirty="0"/>
          </a:p>
        </p:txBody>
      </p:sp>
    </p:spTree>
    <p:extLst>
      <p:ext uri="{BB962C8B-B14F-4D97-AF65-F5344CB8AC3E}">
        <p14:creationId xmlns:p14="http://schemas.microsoft.com/office/powerpoint/2010/main" val="1418655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F0F983C3-5F08-4682-91F6-0BFB2BE94BF2}" type="slidenum">
              <a:rPr lang="en-US" altLang="en-US"/>
              <a:pPr>
                <a:defRPr/>
              </a:pPr>
              <a:t>‹#›</a:t>
            </a:fld>
            <a:endParaRPr lang="en-US" altLang="en-US" dirty="0"/>
          </a:p>
        </p:txBody>
      </p:sp>
    </p:spTree>
    <p:extLst>
      <p:ext uri="{BB962C8B-B14F-4D97-AF65-F5344CB8AC3E}">
        <p14:creationId xmlns:p14="http://schemas.microsoft.com/office/powerpoint/2010/main" val="4071007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E17EEE05-FAC0-4D6F-BC80-8D92EBD3990E}" type="slidenum">
              <a:rPr lang="en-US" altLang="en-US"/>
              <a:pPr>
                <a:defRPr/>
              </a:pPr>
              <a:t>‹#›</a:t>
            </a:fld>
            <a:endParaRPr lang="en-US" altLang="en-US" dirty="0"/>
          </a:p>
        </p:txBody>
      </p:sp>
    </p:spTree>
    <p:extLst>
      <p:ext uri="{BB962C8B-B14F-4D97-AF65-F5344CB8AC3E}">
        <p14:creationId xmlns:p14="http://schemas.microsoft.com/office/powerpoint/2010/main" val="4229834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2A95D9CA-FDE7-4040-A0A8-1C02355BDEBE}" type="slidenum">
              <a:rPr lang="en-US" altLang="en-US"/>
              <a:pPr>
                <a:defRPr/>
              </a:pPr>
              <a:t>‹#›</a:t>
            </a:fld>
            <a:endParaRPr lang="en-US" altLang="en-US" dirty="0"/>
          </a:p>
        </p:txBody>
      </p:sp>
    </p:spTree>
    <p:extLst>
      <p:ext uri="{BB962C8B-B14F-4D97-AF65-F5344CB8AC3E}">
        <p14:creationId xmlns:p14="http://schemas.microsoft.com/office/powerpoint/2010/main" val="753959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BA291E3E-BF31-4D0D-B716-39DDD0891F1F}" type="slidenum">
              <a:rPr lang="en-US" altLang="en-US"/>
              <a:pPr>
                <a:defRPr/>
              </a:pPr>
              <a:t>‹#›</a:t>
            </a:fld>
            <a:endParaRPr lang="en-US" altLang="en-US" dirty="0"/>
          </a:p>
        </p:txBody>
      </p:sp>
    </p:spTree>
    <p:extLst>
      <p:ext uri="{BB962C8B-B14F-4D97-AF65-F5344CB8AC3E}">
        <p14:creationId xmlns:p14="http://schemas.microsoft.com/office/powerpoint/2010/main" val="1331084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6F70B50-70AB-42C2-9BE4-98D9AA96E49D}" type="slidenum">
              <a:rPr lang="en-US" altLang="en-US"/>
              <a:pPr>
                <a:defRPr/>
              </a:pPr>
              <a:t>‹#›</a:t>
            </a:fld>
            <a:endParaRPr lang="en-US" altLang="en-US" dirty="0"/>
          </a:p>
        </p:txBody>
      </p:sp>
    </p:spTree>
    <p:extLst>
      <p:ext uri="{BB962C8B-B14F-4D97-AF65-F5344CB8AC3E}">
        <p14:creationId xmlns:p14="http://schemas.microsoft.com/office/powerpoint/2010/main" val="381299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832559CC-424E-4BCC-A699-40410B1EB383}" type="slidenum">
              <a:rPr lang="en-US" altLang="en-US"/>
              <a:pPr>
                <a:defRPr/>
              </a:pPr>
              <a:t>‹#›</a:t>
            </a:fld>
            <a:endParaRPr lang="en-US" altLang="en-US" dirty="0"/>
          </a:p>
        </p:txBody>
      </p:sp>
    </p:spTree>
    <p:extLst>
      <p:ext uri="{BB962C8B-B14F-4D97-AF65-F5344CB8AC3E}">
        <p14:creationId xmlns:p14="http://schemas.microsoft.com/office/powerpoint/2010/main" val="30826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865726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E851F6DA-C4D7-4CD6-9A69-FE5772C34F1C}" type="slidenum">
              <a:rPr lang="en-US" altLang="en-US"/>
              <a:pPr>
                <a:defRPr/>
              </a:pPr>
              <a:t>‹#›</a:t>
            </a:fld>
            <a:endParaRPr lang="en-US" altLang="en-US" dirty="0"/>
          </a:p>
        </p:txBody>
      </p:sp>
    </p:spTree>
    <p:extLst>
      <p:ext uri="{BB962C8B-B14F-4D97-AF65-F5344CB8AC3E}">
        <p14:creationId xmlns:p14="http://schemas.microsoft.com/office/powerpoint/2010/main" val="3846852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28601"/>
            <a:ext cx="2742486"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28601"/>
            <a:ext cx="802431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822F81D6-EFAC-40F8-9EB6-89E513D40C80}" type="slidenum">
              <a:rPr lang="en-US" altLang="en-US"/>
              <a:pPr>
                <a:defRPr/>
              </a:pPr>
              <a:t>‹#›</a:t>
            </a:fld>
            <a:endParaRPr lang="en-US" altLang="en-US" dirty="0"/>
          </a:p>
        </p:txBody>
      </p:sp>
    </p:spTree>
    <p:extLst>
      <p:ext uri="{BB962C8B-B14F-4D97-AF65-F5344CB8AC3E}">
        <p14:creationId xmlns:p14="http://schemas.microsoft.com/office/powerpoint/2010/main" val="1902716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1471" y="228600"/>
            <a:ext cx="7008574" cy="1143000"/>
          </a:xfrm>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0"/>
            <a:ext cx="5383398"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38589"/>
            <a:ext cx="5383398"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75C0F5B8-3C67-49FB-BFDE-53F19291CCB8}" type="slidenum">
              <a:rPr lang="en-US" altLang="en-US"/>
              <a:pPr>
                <a:defRPr/>
              </a:pPr>
              <a:t>‹#›</a:t>
            </a:fld>
            <a:endParaRPr lang="en-US" altLang="en-US" dirty="0"/>
          </a:p>
        </p:txBody>
      </p:sp>
    </p:spTree>
    <p:extLst>
      <p:ext uri="{BB962C8B-B14F-4D97-AF65-F5344CB8AC3E}">
        <p14:creationId xmlns:p14="http://schemas.microsoft.com/office/powerpoint/2010/main" val="4161143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88825"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12188825"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280" y="2008188"/>
            <a:ext cx="3555074"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12188825"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12188825"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912" y="1981200"/>
            <a:ext cx="243776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1015736" y="304801"/>
            <a:ext cx="10360501"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929897" y="4114800"/>
            <a:ext cx="8532178"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endParaRPr lang="en-US" dirty="0"/>
          </a:p>
        </p:txBody>
      </p:sp>
      <p:sp>
        <p:nvSpPr>
          <p:cNvPr id="12" name="Rectangle 12"/>
          <p:cNvSpPr>
            <a:spLocks noGrp="1" noChangeArrowheads="1"/>
          </p:cNvSpPr>
          <p:nvPr>
            <p:ph type="sldNum" sz="quarter" idx="12"/>
          </p:nvPr>
        </p:nvSpPr>
        <p:spPr/>
        <p:txBody>
          <a:bodyPr/>
          <a:lstStyle>
            <a:lvl1pPr>
              <a:defRPr/>
            </a:lvl1pPr>
          </a:lstStyle>
          <a:p>
            <a:pPr>
              <a:defRPr/>
            </a:pPr>
            <a:fld id="{230AEE11-BE99-4372-8245-3BDAF12E6F8E}" type="slidenum">
              <a:rPr lang="en-US" altLang="en-US"/>
              <a:pPr>
                <a:defRPr/>
              </a:pPr>
              <a:t>‹#›</a:t>
            </a:fld>
            <a:endParaRPr lang="en-US" altLang="en-US" dirty="0"/>
          </a:p>
        </p:txBody>
      </p:sp>
    </p:spTree>
    <p:extLst>
      <p:ext uri="{BB962C8B-B14F-4D97-AF65-F5344CB8AC3E}">
        <p14:creationId xmlns:p14="http://schemas.microsoft.com/office/powerpoint/2010/main" val="4267312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A02EDF9D-FBE3-4002-856C-24217C4C199F}" type="slidenum">
              <a:rPr lang="en-US" altLang="en-US"/>
              <a:pPr>
                <a:defRPr/>
              </a:pPr>
              <a:t>‹#›</a:t>
            </a:fld>
            <a:endParaRPr lang="en-US" altLang="en-US" dirty="0"/>
          </a:p>
        </p:txBody>
      </p:sp>
    </p:spTree>
    <p:extLst>
      <p:ext uri="{BB962C8B-B14F-4D97-AF65-F5344CB8AC3E}">
        <p14:creationId xmlns:p14="http://schemas.microsoft.com/office/powerpoint/2010/main" val="2672182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8772767C-F98F-42DD-B5E3-835C17AD9213}" type="slidenum">
              <a:rPr lang="en-US" altLang="en-US"/>
              <a:pPr>
                <a:defRPr/>
              </a:pPr>
              <a:t>‹#›</a:t>
            </a:fld>
            <a:endParaRPr lang="en-US" altLang="en-US" dirty="0"/>
          </a:p>
        </p:txBody>
      </p:sp>
    </p:spTree>
    <p:extLst>
      <p:ext uri="{BB962C8B-B14F-4D97-AF65-F5344CB8AC3E}">
        <p14:creationId xmlns:p14="http://schemas.microsoft.com/office/powerpoint/2010/main" val="3039529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930C91F6-8D43-4265-B8AC-16A4DA030A11}" type="slidenum">
              <a:rPr lang="en-US" altLang="en-US"/>
              <a:pPr>
                <a:defRPr/>
              </a:pPr>
              <a:t>‹#›</a:t>
            </a:fld>
            <a:endParaRPr lang="en-US" altLang="en-US" dirty="0"/>
          </a:p>
        </p:txBody>
      </p:sp>
    </p:spTree>
    <p:extLst>
      <p:ext uri="{BB962C8B-B14F-4D97-AF65-F5344CB8AC3E}">
        <p14:creationId xmlns:p14="http://schemas.microsoft.com/office/powerpoint/2010/main" val="3424398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5DA88E3B-86B4-444A-BB61-928A637C5E3E}" type="slidenum">
              <a:rPr lang="en-US" altLang="en-US"/>
              <a:pPr>
                <a:defRPr/>
              </a:pPr>
              <a:t>‹#›</a:t>
            </a:fld>
            <a:endParaRPr lang="en-US" altLang="en-US" dirty="0"/>
          </a:p>
        </p:txBody>
      </p:sp>
    </p:spTree>
    <p:extLst>
      <p:ext uri="{BB962C8B-B14F-4D97-AF65-F5344CB8AC3E}">
        <p14:creationId xmlns:p14="http://schemas.microsoft.com/office/powerpoint/2010/main" val="3056472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2898DEE4-5715-466A-AE17-16767AD409E5}" type="slidenum">
              <a:rPr lang="en-US" altLang="en-US"/>
              <a:pPr>
                <a:defRPr/>
              </a:pPr>
              <a:t>‹#›</a:t>
            </a:fld>
            <a:endParaRPr lang="en-US" altLang="en-US" dirty="0"/>
          </a:p>
        </p:txBody>
      </p:sp>
    </p:spTree>
    <p:extLst>
      <p:ext uri="{BB962C8B-B14F-4D97-AF65-F5344CB8AC3E}">
        <p14:creationId xmlns:p14="http://schemas.microsoft.com/office/powerpoint/2010/main" val="1115779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A4C4C5D5-E614-4D90-BBA9-26EE154C371A}" type="slidenum">
              <a:rPr lang="en-US" altLang="en-US"/>
              <a:pPr>
                <a:defRPr/>
              </a:pPr>
              <a:t>‹#›</a:t>
            </a:fld>
            <a:endParaRPr lang="en-US" altLang="en-US" dirty="0"/>
          </a:p>
        </p:txBody>
      </p:sp>
    </p:spTree>
    <p:extLst>
      <p:ext uri="{BB962C8B-B14F-4D97-AF65-F5344CB8AC3E}">
        <p14:creationId xmlns:p14="http://schemas.microsoft.com/office/powerpoint/2010/main" val="346191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4"/>
            <a:ext cx="54087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3" y="1600204"/>
            <a:ext cx="54087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85498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61E685D4-FB7B-4753-B141-C70E149CE88A}" type="slidenum">
              <a:rPr lang="en-US" altLang="en-US"/>
              <a:pPr>
                <a:defRPr/>
              </a:pPr>
              <a:t>‹#›</a:t>
            </a:fld>
            <a:endParaRPr lang="en-US" altLang="en-US" dirty="0"/>
          </a:p>
        </p:txBody>
      </p:sp>
    </p:spTree>
    <p:extLst>
      <p:ext uri="{BB962C8B-B14F-4D97-AF65-F5344CB8AC3E}">
        <p14:creationId xmlns:p14="http://schemas.microsoft.com/office/powerpoint/2010/main" val="1006463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53D48A21-AA24-4C04-8756-391CADAF404C}" type="slidenum">
              <a:rPr lang="en-US" altLang="en-US"/>
              <a:pPr>
                <a:defRPr/>
              </a:pPr>
              <a:t>‹#›</a:t>
            </a:fld>
            <a:endParaRPr lang="en-US" altLang="en-US" dirty="0"/>
          </a:p>
        </p:txBody>
      </p:sp>
    </p:spTree>
    <p:extLst>
      <p:ext uri="{BB962C8B-B14F-4D97-AF65-F5344CB8AC3E}">
        <p14:creationId xmlns:p14="http://schemas.microsoft.com/office/powerpoint/2010/main" val="1665817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D6BBC717-E613-47A6-AE4E-34E91B1746F0}" type="slidenum">
              <a:rPr lang="en-US" altLang="en-US"/>
              <a:pPr>
                <a:defRPr/>
              </a:pPr>
              <a:t>‹#›</a:t>
            </a:fld>
            <a:endParaRPr lang="en-US" altLang="en-US" dirty="0"/>
          </a:p>
        </p:txBody>
      </p:sp>
    </p:spTree>
    <p:extLst>
      <p:ext uri="{BB962C8B-B14F-4D97-AF65-F5344CB8AC3E}">
        <p14:creationId xmlns:p14="http://schemas.microsoft.com/office/powerpoint/2010/main" val="953710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28601"/>
            <a:ext cx="2742486"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28601"/>
            <a:ext cx="802431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66681566-3DE2-4961-BD74-828A93E79153}" type="slidenum">
              <a:rPr lang="en-US" altLang="en-US"/>
              <a:pPr>
                <a:defRPr/>
              </a:pPr>
              <a:t>‹#›</a:t>
            </a:fld>
            <a:endParaRPr lang="en-US" altLang="en-US" dirty="0"/>
          </a:p>
        </p:txBody>
      </p:sp>
    </p:spTree>
    <p:extLst>
      <p:ext uri="{BB962C8B-B14F-4D97-AF65-F5344CB8AC3E}">
        <p14:creationId xmlns:p14="http://schemas.microsoft.com/office/powerpoint/2010/main" val="1700458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1471" y="228600"/>
            <a:ext cx="7008574" cy="1143000"/>
          </a:xfrm>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0"/>
            <a:ext cx="5383398"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38589"/>
            <a:ext cx="5383398"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911D1E16-300A-4A1B-A6BA-33DE3CF47CCF}" type="slidenum">
              <a:rPr lang="en-US" altLang="en-US"/>
              <a:pPr>
                <a:defRPr/>
              </a:pPr>
              <a:t>‹#›</a:t>
            </a:fld>
            <a:endParaRPr lang="en-US" altLang="en-US" dirty="0"/>
          </a:p>
        </p:txBody>
      </p:sp>
    </p:spTree>
    <p:extLst>
      <p:ext uri="{BB962C8B-B14F-4D97-AF65-F5344CB8AC3E}">
        <p14:creationId xmlns:p14="http://schemas.microsoft.com/office/powerpoint/2010/main" val="1617111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88825"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12188825"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280" y="2008188"/>
            <a:ext cx="3555074"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12188825"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12188825"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912" y="1981200"/>
            <a:ext cx="243776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1015736" y="304801"/>
            <a:ext cx="10360501"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929897" y="4114800"/>
            <a:ext cx="8532178"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endParaRPr lang="en-US" dirty="0"/>
          </a:p>
        </p:txBody>
      </p:sp>
      <p:sp>
        <p:nvSpPr>
          <p:cNvPr id="12" name="Rectangle 12"/>
          <p:cNvSpPr>
            <a:spLocks noGrp="1" noChangeArrowheads="1"/>
          </p:cNvSpPr>
          <p:nvPr>
            <p:ph type="sldNum" sz="quarter" idx="12"/>
          </p:nvPr>
        </p:nvSpPr>
        <p:spPr/>
        <p:txBody>
          <a:bodyPr/>
          <a:lstStyle>
            <a:lvl1pPr>
              <a:defRPr/>
            </a:lvl1pPr>
          </a:lstStyle>
          <a:p>
            <a:pPr>
              <a:defRPr/>
            </a:pPr>
            <a:fld id="{88DCBBDC-0F58-45EE-B119-74C190FBC053}" type="slidenum">
              <a:rPr lang="en-US" altLang="en-US"/>
              <a:pPr>
                <a:defRPr/>
              </a:pPr>
              <a:t>‹#›</a:t>
            </a:fld>
            <a:endParaRPr lang="en-US" altLang="en-US" dirty="0"/>
          </a:p>
        </p:txBody>
      </p:sp>
    </p:spTree>
    <p:extLst>
      <p:ext uri="{BB962C8B-B14F-4D97-AF65-F5344CB8AC3E}">
        <p14:creationId xmlns:p14="http://schemas.microsoft.com/office/powerpoint/2010/main" val="623051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449EEB7-2E0B-4832-B276-2D7705941067}" type="slidenum">
              <a:rPr lang="en-US" altLang="en-US"/>
              <a:pPr>
                <a:defRPr/>
              </a:pPr>
              <a:t>‹#›</a:t>
            </a:fld>
            <a:endParaRPr lang="en-US" altLang="en-US" dirty="0"/>
          </a:p>
        </p:txBody>
      </p:sp>
    </p:spTree>
    <p:extLst>
      <p:ext uri="{BB962C8B-B14F-4D97-AF65-F5344CB8AC3E}">
        <p14:creationId xmlns:p14="http://schemas.microsoft.com/office/powerpoint/2010/main" val="414181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1B0E5EEF-4DB4-4405-80CF-5D62DA3B459A}" type="slidenum">
              <a:rPr lang="en-US" altLang="en-US"/>
              <a:pPr>
                <a:defRPr/>
              </a:pPr>
              <a:t>‹#›</a:t>
            </a:fld>
            <a:endParaRPr lang="en-US" altLang="en-US" dirty="0"/>
          </a:p>
        </p:txBody>
      </p:sp>
    </p:spTree>
    <p:extLst>
      <p:ext uri="{BB962C8B-B14F-4D97-AF65-F5344CB8AC3E}">
        <p14:creationId xmlns:p14="http://schemas.microsoft.com/office/powerpoint/2010/main" val="18450831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31C1FB6B-8DC9-4A18-AC01-1E37FA57948E}" type="slidenum">
              <a:rPr lang="en-US" altLang="en-US"/>
              <a:pPr>
                <a:defRPr/>
              </a:pPr>
              <a:t>‹#›</a:t>
            </a:fld>
            <a:endParaRPr lang="en-US" altLang="en-US" dirty="0"/>
          </a:p>
        </p:txBody>
      </p:sp>
    </p:spTree>
    <p:extLst>
      <p:ext uri="{BB962C8B-B14F-4D97-AF65-F5344CB8AC3E}">
        <p14:creationId xmlns:p14="http://schemas.microsoft.com/office/powerpoint/2010/main" val="2532101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0848229B-D487-452F-B996-4923506DF06D}" type="slidenum">
              <a:rPr lang="en-US" altLang="en-US"/>
              <a:pPr>
                <a:defRPr/>
              </a:pPr>
              <a:t>‹#›</a:t>
            </a:fld>
            <a:endParaRPr lang="en-US" altLang="en-US" dirty="0"/>
          </a:p>
        </p:txBody>
      </p:sp>
    </p:spTree>
    <p:extLst>
      <p:ext uri="{BB962C8B-B14F-4D97-AF65-F5344CB8AC3E}">
        <p14:creationId xmlns:p14="http://schemas.microsoft.com/office/powerpoint/2010/main" val="89278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3" y="1535113"/>
            <a:ext cx="53849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3" y="2174875"/>
            <a:ext cx="53849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225" y="1535113"/>
            <a:ext cx="53881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225" y="2174875"/>
            <a:ext cx="53881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10"/>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11"/>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38203808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3481650B-A5DA-4C75-ADB4-577AE8381396}" type="slidenum">
              <a:rPr lang="en-US" altLang="en-US"/>
              <a:pPr>
                <a:defRPr/>
              </a:pPr>
              <a:t>‹#›</a:t>
            </a:fld>
            <a:endParaRPr lang="en-US" altLang="en-US" dirty="0"/>
          </a:p>
        </p:txBody>
      </p:sp>
    </p:spTree>
    <p:extLst>
      <p:ext uri="{BB962C8B-B14F-4D97-AF65-F5344CB8AC3E}">
        <p14:creationId xmlns:p14="http://schemas.microsoft.com/office/powerpoint/2010/main" val="14632651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870C8499-9A50-43BB-A276-38DF5F70FD69}" type="slidenum">
              <a:rPr lang="en-US" altLang="en-US"/>
              <a:pPr>
                <a:defRPr/>
              </a:pPr>
              <a:t>‹#›</a:t>
            </a:fld>
            <a:endParaRPr lang="en-US" altLang="en-US" dirty="0"/>
          </a:p>
        </p:txBody>
      </p:sp>
    </p:spTree>
    <p:extLst>
      <p:ext uri="{BB962C8B-B14F-4D97-AF65-F5344CB8AC3E}">
        <p14:creationId xmlns:p14="http://schemas.microsoft.com/office/powerpoint/2010/main" val="1620713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833AD026-AF53-495A-9DE6-A8540DC3FC25}" type="slidenum">
              <a:rPr lang="en-US" altLang="en-US"/>
              <a:pPr>
                <a:defRPr/>
              </a:pPr>
              <a:t>‹#›</a:t>
            </a:fld>
            <a:endParaRPr lang="en-US" altLang="en-US" dirty="0"/>
          </a:p>
        </p:txBody>
      </p:sp>
    </p:spTree>
    <p:extLst>
      <p:ext uri="{BB962C8B-B14F-4D97-AF65-F5344CB8AC3E}">
        <p14:creationId xmlns:p14="http://schemas.microsoft.com/office/powerpoint/2010/main" val="10649219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58E83907-2CEE-4735-BCC0-D4D0FEC83702}" type="slidenum">
              <a:rPr lang="en-US" altLang="en-US"/>
              <a:pPr>
                <a:defRPr/>
              </a:pPr>
              <a:t>‹#›</a:t>
            </a:fld>
            <a:endParaRPr lang="en-US" altLang="en-US" dirty="0"/>
          </a:p>
        </p:txBody>
      </p:sp>
    </p:spTree>
    <p:extLst>
      <p:ext uri="{BB962C8B-B14F-4D97-AF65-F5344CB8AC3E}">
        <p14:creationId xmlns:p14="http://schemas.microsoft.com/office/powerpoint/2010/main" val="26468101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32BFD949-1B10-4794-97A8-2417DD96B8C7}" type="slidenum">
              <a:rPr lang="en-US" altLang="en-US"/>
              <a:pPr>
                <a:defRPr/>
              </a:pPr>
              <a:t>‹#›</a:t>
            </a:fld>
            <a:endParaRPr lang="en-US" altLang="en-US" dirty="0"/>
          </a:p>
        </p:txBody>
      </p:sp>
    </p:spTree>
    <p:extLst>
      <p:ext uri="{BB962C8B-B14F-4D97-AF65-F5344CB8AC3E}">
        <p14:creationId xmlns:p14="http://schemas.microsoft.com/office/powerpoint/2010/main" val="3646446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28601"/>
            <a:ext cx="2742486"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28601"/>
            <a:ext cx="802431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52BCD6E3-28FA-40A5-B9F0-D21B51506860}" type="slidenum">
              <a:rPr lang="en-US" altLang="en-US"/>
              <a:pPr>
                <a:defRPr/>
              </a:pPr>
              <a:t>‹#›</a:t>
            </a:fld>
            <a:endParaRPr lang="en-US" altLang="en-US" dirty="0"/>
          </a:p>
        </p:txBody>
      </p:sp>
    </p:spTree>
    <p:extLst>
      <p:ext uri="{BB962C8B-B14F-4D97-AF65-F5344CB8AC3E}">
        <p14:creationId xmlns:p14="http://schemas.microsoft.com/office/powerpoint/2010/main" val="1909385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1471" y="228600"/>
            <a:ext cx="7008574" cy="1143000"/>
          </a:xfrm>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0"/>
            <a:ext cx="5383398"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38589"/>
            <a:ext cx="5383398"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2C137C11-0C3C-47B7-88B0-B902D52D7C9D}" type="slidenum">
              <a:rPr lang="en-US" altLang="en-US"/>
              <a:pPr>
                <a:defRPr/>
              </a:pPr>
              <a:t>‹#›</a:t>
            </a:fld>
            <a:endParaRPr lang="en-US" altLang="en-US" dirty="0"/>
          </a:p>
        </p:txBody>
      </p:sp>
    </p:spTree>
    <p:extLst>
      <p:ext uri="{BB962C8B-B14F-4D97-AF65-F5344CB8AC3E}">
        <p14:creationId xmlns:p14="http://schemas.microsoft.com/office/powerpoint/2010/main" val="574112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12188825"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5" name="Rectangle 8"/>
          <p:cNvSpPr>
            <a:spLocks noChangeArrowheads="1"/>
          </p:cNvSpPr>
          <p:nvPr userDrawn="1"/>
        </p:nvSpPr>
        <p:spPr bwMode="auto">
          <a:xfrm>
            <a:off x="0" y="1905000"/>
            <a:ext cx="12188825" cy="198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2400" dirty="0">
              <a:solidFill>
                <a:srgbClr val="FFFFFF"/>
              </a:solidFill>
              <a:latin typeface="Times New Roman" pitchFamily="18" charset="0"/>
            </a:endParaRPr>
          </a:p>
        </p:txBody>
      </p:sp>
      <p:pic>
        <p:nvPicPr>
          <p:cNvPr id="6" name="Picture 9" descr="BSAS_Logo_tag_WEB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33044" y="1905000"/>
            <a:ext cx="385979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best ver2b seal"/>
          <p:cNvPicPr>
            <a:picLocks noChangeAspect="1" noChangeArrowheads="1"/>
          </p:cNvPicPr>
          <p:nvPr userDrawn="1"/>
        </p:nvPicPr>
        <p:blipFill>
          <a:blip r:embed="rId3"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8024310" y="2133601"/>
            <a:ext cx="2065329"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1"/>
          <p:cNvSpPr>
            <a:spLocks noChangeArrowheads="1"/>
          </p:cNvSpPr>
          <p:nvPr userDrawn="1"/>
        </p:nvSpPr>
        <p:spPr bwMode="auto">
          <a:xfrm>
            <a:off x="0" y="1828800"/>
            <a:ext cx="12188825"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9" name="AutoShape 12"/>
          <p:cNvSpPr>
            <a:spLocks noChangeArrowheads="1"/>
          </p:cNvSpPr>
          <p:nvPr userDrawn="1"/>
        </p:nvSpPr>
        <p:spPr bwMode="auto">
          <a:xfrm>
            <a:off x="0" y="3886200"/>
            <a:ext cx="12188825"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12290" name="Rectangle 2"/>
          <p:cNvSpPr>
            <a:spLocks noGrp="1" noChangeArrowheads="1"/>
          </p:cNvSpPr>
          <p:nvPr>
            <p:ph type="ctrTitle"/>
          </p:nvPr>
        </p:nvSpPr>
        <p:spPr>
          <a:xfrm>
            <a:off x="1015736" y="304801"/>
            <a:ext cx="10360501" cy="1470025"/>
          </a:xfrm>
        </p:spPr>
        <p:txBody>
          <a:bodyPr/>
          <a:lstStyle>
            <a:lvl1pPr algn="ctr">
              <a:defRPr/>
            </a:lvl1pPr>
          </a:lstStyle>
          <a:p>
            <a:pPr lvl="0"/>
            <a:r>
              <a:rPr lang="en-US" altLang="en-US" noProof="0"/>
              <a:t>Click to edit Master title style</a:t>
            </a:r>
          </a:p>
        </p:txBody>
      </p:sp>
      <p:sp>
        <p:nvSpPr>
          <p:cNvPr id="12291" name="Rectangle 3"/>
          <p:cNvSpPr>
            <a:spLocks noGrp="1" noChangeArrowheads="1"/>
          </p:cNvSpPr>
          <p:nvPr>
            <p:ph type="subTitle" idx="1"/>
          </p:nvPr>
        </p:nvSpPr>
        <p:spPr>
          <a:xfrm>
            <a:off x="1929897" y="4114800"/>
            <a:ext cx="8532178" cy="1752600"/>
          </a:xfrm>
        </p:spPr>
        <p:txBody>
          <a:bodyPr/>
          <a:lstStyle>
            <a:lvl1pPr marL="0" indent="0" algn="ctr">
              <a:buFontTx/>
              <a:buNone/>
              <a:defRPr/>
            </a:lvl1pPr>
          </a:lstStyle>
          <a:p>
            <a:pPr lvl="0"/>
            <a:r>
              <a:rPr lang="en-US" altLang="en-US" noProof="0"/>
              <a:t>Click to edit Master subtitle style</a:t>
            </a:r>
          </a:p>
        </p:txBody>
      </p:sp>
      <p:sp>
        <p:nvSpPr>
          <p:cNvPr id="10" name="Rectangle 4"/>
          <p:cNvSpPr>
            <a:spLocks noGrp="1" noChangeArrowheads="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11" name="Rectangle 5"/>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12" name="Rectangle 6"/>
          <p:cNvSpPr>
            <a:spLocks noGrp="1" noChangeArrowheads="1"/>
          </p:cNvSpPr>
          <p:nvPr>
            <p:ph type="sldNum" sz="quarter" idx="12"/>
          </p:nvPr>
        </p:nvSpPr>
        <p:spPr/>
        <p:txBody>
          <a:bodyPr/>
          <a:lstStyle>
            <a:lvl1pPr eaLnBrk="0" hangingPunct="0">
              <a:defRPr>
                <a:latin typeface="Arial" pitchFamily="34" charset="0"/>
              </a:defRPr>
            </a:lvl1pPr>
          </a:lstStyle>
          <a:p>
            <a:pPr>
              <a:defRPr/>
            </a:pPr>
            <a:fld id="{5071079E-C80E-45CC-8D30-C918E708544E}" type="slidenum">
              <a:rPr lang="en-US" altLang="en-US"/>
              <a:pPr>
                <a:defRPr/>
              </a:pPr>
              <a:t>‹#›</a:t>
            </a:fld>
            <a:endParaRPr lang="en-US" altLang="en-US" dirty="0"/>
          </a:p>
        </p:txBody>
      </p:sp>
    </p:spTree>
    <p:extLst>
      <p:ext uri="{BB962C8B-B14F-4D97-AF65-F5344CB8AC3E}">
        <p14:creationId xmlns:p14="http://schemas.microsoft.com/office/powerpoint/2010/main" val="14874955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BD780E0F-A3FC-483A-A3E5-D5033424F5F6}" type="slidenum">
              <a:rPr lang="en-US" altLang="en-US"/>
              <a:pPr>
                <a:defRPr/>
              </a:pPr>
              <a:t>‹#›</a:t>
            </a:fld>
            <a:endParaRPr lang="en-US" altLang="en-US" dirty="0"/>
          </a:p>
        </p:txBody>
      </p:sp>
    </p:spTree>
    <p:extLst>
      <p:ext uri="{BB962C8B-B14F-4D97-AF65-F5344CB8AC3E}">
        <p14:creationId xmlns:p14="http://schemas.microsoft.com/office/powerpoint/2010/main" val="5951047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7112A531-BE4E-42B8-89DE-E85BC4871ED2}" type="slidenum">
              <a:rPr lang="en-US" altLang="en-US"/>
              <a:pPr>
                <a:defRPr/>
              </a:pPr>
              <a:t>‹#›</a:t>
            </a:fld>
            <a:endParaRPr lang="en-US" altLang="en-US" dirty="0"/>
          </a:p>
        </p:txBody>
      </p:sp>
    </p:spTree>
    <p:extLst>
      <p:ext uri="{BB962C8B-B14F-4D97-AF65-F5344CB8AC3E}">
        <p14:creationId xmlns:p14="http://schemas.microsoft.com/office/powerpoint/2010/main" val="86015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AF37ED-E52C-D04B-BD70-B183C03E603D}"/>
              </a:ext>
            </a:extLst>
          </p:cNvPr>
          <p:cNvSpPr>
            <a:spLocks noGrp="1"/>
          </p:cNvSpPr>
          <p:nvPr>
            <p:ph sz="half" idx="1" hasCustomPrompt="1"/>
          </p:nvPr>
        </p:nvSpPr>
        <p:spPr>
          <a:xfrm>
            <a:off x="837982" y="1371600"/>
            <a:ext cx="5180251"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xmlns="" id="{06BF9CA7-3F15-9446-8EB4-C69A47791146}"/>
              </a:ext>
            </a:extLst>
          </p:cNvPr>
          <p:cNvSpPr>
            <a:spLocks noGrp="1"/>
          </p:cNvSpPr>
          <p:nvPr>
            <p:ph sz="half" idx="2" hasCustomPrompt="1"/>
          </p:nvPr>
        </p:nvSpPr>
        <p:spPr>
          <a:xfrm>
            <a:off x="6170592" y="1371600"/>
            <a:ext cx="5180251"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xmlns="" id="{5E6C81A7-EF54-644A-A3A3-A900741EE329}"/>
              </a:ext>
            </a:extLst>
          </p:cNvPr>
          <p:cNvSpPr/>
          <p:nvPr userDrawn="1"/>
        </p:nvSpPr>
        <p:spPr>
          <a:xfrm>
            <a:off x="0" y="6510528"/>
            <a:ext cx="12188825"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xmlns="" id="{093944A5-DA90-DB40-BCC8-0A6C4A82F040}"/>
              </a:ext>
            </a:extLst>
          </p:cNvPr>
          <p:cNvSpPr>
            <a:spLocks noGrp="1"/>
          </p:cNvSpPr>
          <p:nvPr>
            <p:ph type="sldNum" sz="quarter" idx="4"/>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0DFBDE89-FFE1-E340-9D69-8210BFC18AEB}"/>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xmlns="" id="{9C11C5B4-7BBB-FC41-86C0-AAB198118171}"/>
              </a:ext>
            </a:extLst>
          </p:cNvPr>
          <p:cNvSpPr/>
          <p:nvPr userDrawn="1"/>
        </p:nvSpPr>
        <p:spPr>
          <a:xfrm>
            <a:off x="0" y="4"/>
            <a:ext cx="12188825"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D6E2F905-B39E-504D-8E43-B107523010D3}"/>
              </a:ext>
            </a:extLst>
          </p:cNvPr>
          <p:cNvSpPr txBox="1"/>
          <p:nvPr userDrawn="1"/>
        </p:nvSpPr>
        <p:spPr>
          <a:xfrm>
            <a:off x="721706" y="293879"/>
            <a:ext cx="7084755"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2296421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E608CA70-2ABB-4E51-AA3C-55C760DF3A1F}" type="slidenum">
              <a:rPr lang="en-US" altLang="en-US"/>
              <a:pPr>
                <a:defRPr/>
              </a:pPr>
              <a:t>‹#›</a:t>
            </a:fld>
            <a:endParaRPr lang="en-US" altLang="en-US" dirty="0"/>
          </a:p>
        </p:txBody>
      </p:sp>
    </p:spTree>
    <p:extLst>
      <p:ext uri="{BB962C8B-B14F-4D97-AF65-F5344CB8AC3E}">
        <p14:creationId xmlns:p14="http://schemas.microsoft.com/office/powerpoint/2010/main" val="4977870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8" name="Footer Placeholder 7"/>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9" name="Slide Number Placeholder 8"/>
          <p:cNvSpPr>
            <a:spLocks noGrp="1"/>
          </p:cNvSpPr>
          <p:nvPr>
            <p:ph type="sldNum" sz="quarter" idx="12"/>
          </p:nvPr>
        </p:nvSpPr>
        <p:spPr/>
        <p:txBody>
          <a:bodyPr/>
          <a:lstStyle>
            <a:lvl1pPr eaLnBrk="0" hangingPunct="0">
              <a:defRPr>
                <a:latin typeface="Arial" pitchFamily="34" charset="0"/>
              </a:defRPr>
            </a:lvl1pPr>
          </a:lstStyle>
          <a:p>
            <a:pPr>
              <a:defRPr/>
            </a:pPr>
            <a:fld id="{9D9D8C50-BAFA-4771-A601-F2F9CE6CA29D}" type="slidenum">
              <a:rPr lang="en-US" altLang="en-US"/>
              <a:pPr>
                <a:defRPr/>
              </a:pPr>
              <a:t>‹#›</a:t>
            </a:fld>
            <a:endParaRPr lang="en-US" altLang="en-US" dirty="0"/>
          </a:p>
        </p:txBody>
      </p:sp>
    </p:spTree>
    <p:extLst>
      <p:ext uri="{BB962C8B-B14F-4D97-AF65-F5344CB8AC3E}">
        <p14:creationId xmlns:p14="http://schemas.microsoft.com/office/powerpoint/2010/main" val="32024450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4" name="Footer Placeholder 3"/>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5" name="Slide Number Placeholder 4"/>
          <p:cNvSpPr>
            <a:spLocks noGrp="1"/>
          </p:cNvSpPr>
          <p:nvPr>
            <p:ph type="sldNum" sz="quarter" idx="12"/>
          </p:nvPr>
        </p:nvSpPr>
        <p:spPr/>
        <p:txBody>
          <a:bodyPr/>
          <a:lstStyle>
            <a:lvl1pPr eaLnBrk="0" hangingPunct="0">
              <a:defRPr>
                <a:latin typeface="Arial" pitchFamily="34" charset="0"/>
              </a:defRPr>
            </a:lvl1pPr>
          </a:lstStyle>
          <a:p>
            <a:pPr>
              <a:defRPr/>
            </a:pPr>
            <a:fld id="{87034BF8-ABE9-4F20-8453-A3826AD297FC}" type="slidenum">
              <a:rPr lang="en-US" altLang="en-US"/>
              <a:pPr>
                <a:defRPr/>
              </a:pPr>
              <a:t>‹#›</a:t>
            </a:fld>
            <a:endParaRPr lang="en-US" altLang="en-US" dirty="0"/>
          </a:p>
        </p:txBody>
      </p:sp>
    </p:spTree>
    <p:extLst>
      <p:ext uri="{BB962C8B-B14F-4D97-AF65-F5344CB8AC3E}">
        <p14:creationId xmlns:p14="http://schemas.microsoft.com/office/powerpoint/2010/main" val="25136014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3" name="Footer Placeholder 2"/>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4" name="Slide Number Placeholder 3"/>
          <p:cNvSpPr>
            <a:spLocks noGrp="1"/>
          </p:cNvSpPr>
          <p:nvPr>
            <p:ph type="sldNum" sz="quarter" idx="12"/>
          </p:nvPr>
        </p:nvSpPr>
        <p:spPr/>
        <p:txBody>
          <a:bodyPr/>
          <a:lstStyle>
            <a:lvl1pPr eaLnBrk="0" hangingPunct="0">
              <a:defRPr>
                <a:latin typeface="Arial" pitchFamily="34" charset="0"/>
              </a:defRPr>
            </a:lvl1pPr>
          </a:lstStyle>
          <a:p>
            <a:pPr>
              <a:defRPr/>
            </a:pPr>
            <a:fld id="{CD63E20D-C208-4033-A4E5-FFF456B4BEC9}" type="slidenum">
              <a:rPr lang="en-US" altLang="en-US"/>
              <a:pPr>
                <a:defRPr/>
              </a:pPr>
              <a:t>‹#›</a:t>
            </a:fld>
            <a:endParaRPr lang="en-US" altLang="en-US" dirty="0"/>
          </a:p>
        </p:txBody>
      </p:sp>
    </p:spTree>
    <p:extLst>
      <p:ext uri="{BB962C8B-B14F-4D97-AF65-F5344CB8AC3E}">
        <p14:creationId xmlns:p14="http://schemas.microsoft.com/office/powerpoint/2010/main" val="42150678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9911B166-6D7D-489B-97BA-DD83A9A60FB3}" type="slidenum">
              <a:rPr lang="en-US" altLang="en-US"/>
              <a:pPr>
                <a:defRPr/>
              </a:pPr>
              <a:t>‹#›</a:t>
            </a:fld>
            <a:endParaRPr lang="en-US" altLang="en-US" dirty="0"/>
          </a:p>
        </p:txBody>
      </p:sp>
    </p:spTree>
    <p:extLst>
      <p:ext uri="{BB962C8B-B14F-4D97-AF65-F5344CB8AC3E}">
        <p14:creationId xmlns:p14="http://schemas.microsoft.com/office/powerpoint/2010/main" val="27624829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1209B5D4-87DD-4E93-9A59-122546D11BA8}" type="slidenum">
              <a:rPr lang="en-US" altLang="en-US"/>
              <a:pPr>
                <a:defRPr/>
              </a:pPr>
              <a:t>‹#›</a:t>
            </a:fld>
            <a:endParaRPr lang="en-US" altLang="en-US" dirty="0"/>
          </a:p>
        </p:txBody>
      </p:sp>
    </p:spTree>
    <p:extLst>
      <p:ext uri="{BB962C8B-B14F-4D97-AF65-F5344CB8AC3E}">
        <p14:creationId xmlns:p14="http://schemas.microsoft.com/office/powerpoint/2010/main" val="25755677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29C5A53D-4DA1-47C9-A1FD-543D6AD6F3BA}" type="slidenum">
              <a:rPr lang="en-US" altLang="en-US"/>
              <a:pPr>
                <a:defRPr/>
              </a:pPr>
              <a:t>‹#›</a:t>
            </a:fld>
            <a:endParaRPr lang="en-US" altLang="en-US" dirty="0"/>
          </a:p>
        </p:txBody>
      </p:sp>
    </p:spTree>
    <p:extLst>
      <p:ext uri="{BB962C8B-B14F-4D97-AF65-F5344CB8AC3E}">
        <p14:creationId xmlns:p14="http://schemas.microsoft.com/office/powerpoint/2010/main" val="12935726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304801"/>
            <a:ext cx="2742486"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304801"/>
            <a:ext cx="802431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24724346-8D01-4F87-AD6D-13BCCC228AB5}" type="slidenum">
              <a:rPr lang="en-US" altLang="en-US"/>
              <a:pPr>
                <a:defRPr/>
              </a:pPr>
              <a:t>‹#›</a:t>
            </a:fld>
            <a:endParaRPr lang="en-US" altLang="en-US" dirty="0"/>
          </a:p>
        </p:txBody>
      </p:sp>
    </p:spTree>
    <p:extLst>
      <p:ext uri="{BB962C8B-B14F-4D97-AF65-F5344CB8AC3E}">
        <p14:creationId xmlns:p14="http://schemas.microsoft.com/office/powerpoint/2010/main" val="30472707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50354" y="304800"/>
            <a:ext cx="7008574" cy="1143000"/>
          </a:xfrm>
        </p:spPr>
        <p:txBody>
          <a:bodyPr/>
          <a:lstStyle/>
          <a:p>
            <a:r>
              <a:rPr lang="en-US"/>
              <a:t>Click to edit Master title style</a:t>
            </a:r>
          </a:p>
        </p:txBody>
      </p:sp>
      <p:sp>
        <p:nvSpPr>
          <p:cNvPr id="3" name="Chart Placeholder 2"/>
          <p:cNvSpPr>
            <a:spLocks noGrp="1"/>
          </p:cNvSpPr>
          <p:nvPr>
            <p:ph type="chart" idx="1"/>
          </p:nvPr>
        </p:nvSpPr>
        <p:spPr>
          <a:xfrm>
            <a:off x="609441" y="1600201"/>
            <a:ext cx="10969943" cy="4525963"/>
          </a:xfrm>
        </p:spPr>
        <p:txBody>
          <a:bodyPr/>
          <a:lstStyle/>
          <a:p>
            <a:pPr lvl="0"/>
            <a:endParaRPr lang="en-US" noProof="0" dirty="0"/>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8367949F-1704-4906-971A-69DB0C9E6797}" type="slidenum">
              <a:rPr lang="en-US" altLang="en-US"/>
              <a:pPr>
                <a:defRPr/>
              </a:pPr>
              <a:t>‹#›</a:t>
            </a:fld>
            <a:endParaRPr lang="en-US" altLang="en-US" dirty="0"/>
          </a:p>
        </p:txBody>
      </p:sp>
    </p:spTree>
    <p:extLst>
      <p:ext uri="{BB962C8B-B14F-4D97-AF65-F5344CB8AC3E}">
        <p14:creationId xmlns:p14="http://schemas.microsoft.com/office/powerpoint/2010/main" val="32792244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88825"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sp>
        <p:nvSpPr>
          <p:cNvPr id="5" name="Rectangle 3"/>
          <p:cNvSpPr>
            <a:spLocks noChangeArrowheads="1"/>
          </p:cNvSpPr>
          <p:nvPr/>
        </p:nvSpPr>
        <p:spPr bwMode="auto">
          <a:xfrm>
            <a:off x="0" y="1905000"/>
            <a:ext cx="12188825" cy="198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solidFill>
                <a:srgbClr val="FFFFFF"/>
              </a:solidFill>
              <a:latin typeface="Times New Roman"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280" y="2008188"/>
            <a:ext cx="3555074"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12188825"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sp>
        <p:nvSpPr>
          <p:cNvPr id="8" name="AutoShape 7"/>
          <p:cNvSpPr>
            <a:spLocks noChangeArrowheads="1"/>
          </p:cNvSpPr>
          <p:nvPr/>
        </p:nvSpPr>
        <p:spPr bwMode="auto">
          <a:xfrm>
            <a:off x="0" y="3886200"/>
            <a:ext cx="12188825"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912" y="1981200"/>
            <a:ext cx="243776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1015736" y="304801"/>
            <a:ext cx="10360501"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929897" y="4114800"/>
            <a:ext cx="8532178"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endParaRPr lang="en-US" dirty="0"/>
          </a:p>
        </p:txBody>
      </p:sp>
      <p:sp>
        <p:nvSpPr>
          <p:cNvPr id="12" name="Rectangle 12"/>
          <p:cNvSpPr>
            <a:spLocks noGrp="1" noChangeArrowheads="1"/>
          </p:cNvSpPr>
          <p:nvPr>
            <p:ph type="sldNum" sz="quarter" idx="12"/>
          </p:nvPr>
        </p:nvSpPr>
        <p:spPr/>
        <p:txBody>
          <a:bodyPr/>
          <a:lstStyle>
            <a:lvl1pPr>
              <a:defRPr/>
            </a:lvl1pPr>
          </a:lstStyle>
          <a:p>
            <a:pPr>
              <a:defRPr/>
            </a:pPr>
            <a:fld id="{784DB709-F2F1-4ED7-864F-D3BB538D3A90}" type="slidenum">
              <a:rPr lang="en-US" altLang="en-US"/>
              <a:pPr>
                <a:defRPr/>
              </a:pPr>
              <a:t>‹#›</a:t>
            </a:fld>
            <a:endParaRPr lang="en-US" altLang="en-US" dirty="0"/>
          </a:p>
        </p:txBody>
      </p:sp>
    </p:spTree>
    <p:extLst>
      <p:ext uri="{BB962C8B-B14F-4D97-AF65-F5344CB8AC3E}">
        <p14:creationId xmlns:p14="http://schemas.microsoft.com/office/powerpoint/2010/main" val="186458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61A8284-67CC-404B-90F5-554DCBF9132D}"/>
              </a:ext>
            </a:extLst>
          </p:cNvPr>
          <p:cNvSpPr>
            <a:spLocks noGrp="1"/>
          </p:cNvSpPr>
          <p:nvPr>
            <p:ph type="body" idx="1"/>
          </p:nvPr>
        </p:nvSpPr>
        <p:spPr>
          <a:xfrm>
            <a:off x="839571" y="1097280"/>
            <a:ext cx="5156443"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5A90A712-FBB8-5B49-9A19-7524CF76EC3A}"/>
              </a:ext>
            </a:extLst>
          </p:cNvPr>
          <p:cNvSpPr>
            <a:spLocks noGrp="1"/>
          </p:cNvSpPr>
          <p:nvPr>
            <p:ph sz="half" idx="2" hasCustomPrompt="1"/>
          </p:nvPr>
        </p:nvSpPr>
        <p:spPr>
          <a:xfrm>
            <a:off x="839571" y="1920238"/>
            <a:ext cx="5156443"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xmlns="" id="{55855752-6A74-934C-B334-F2DD6B79DA48}"/>
              </a:ext>
            </a:extLst>
          </p:cNvPr>
          <p:cNvSpPr>
            <a:spLocks noGrp="1"/>
          </p:cNvSpPr>
          <p:nvPr>
            <p:ph type="body" sz="quarter" idx="3"/>
          </p:nvPr>
        </p:nvSpPr>
        <p:spPr>
          <a:xfrm>
            <a:off x="6170595" y="1097280"/>
            <a:ext cx="518183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51ED7E2-1F15-7C46-9001-20B2F8A00C5A}"/>
              </a:ext>
            </a:extLst>
          </p:cNvPr>
          <p:cNvSpPr>
            <a:spLocks noGrp="1"/>
          </p:cNvSpPr>
          <p:nvPr>
            <p:ph sz="quarter" idx="4" hasCustomPrompt="1"/>
          </p:nvPr>
        </p:nvSpPr>
        <p:spPr>
          <a:xfrm>
            <a:off x="6170595" y="1920238"/>
            <a:ext cx="518183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xmlns="" id="{599027F3-96A1-F54F-89E8-F47E6B10DE1B}"/>
              </a:ext>
            </a:extLst>
          </p:cNvPr>
          <p:cNvSpPr/>
          <p:nvPr userDrawn="1"/>
        </p:nvSpPr>
        <p:spPr>
          <a:xfrm>
            <a:off x="0" y="4"/>
            <a:ext cx="12188825"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6DF137F5-2097-674B-B3F7-F6DD317C147C}"/>
              </a:ext>
            </a:extLst>
          </p:cNvPr>
          <p:cNvSpPr txBox="1"/>
          <p:nvPr userDrawn="1"/>
        </p:nvSpPr>
        <p:spPr>
          <a:xfrm>
            <a:off x="721706" y="293879"/>
            <a:ext cx="7084755"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xmlns="" id="{97CFBF09-BBCF-454C-91A3-1D89A60FA302}"/>
              </a:ext>
            </a:extLst>
          </p:cNvPr>
          <p:cNvSpPr/>
          <p:nvPr userDrawn="1"/>
        </p:nvSpPr>
        <p:spPr>
          <a:xfrm>
            <a:off x="0" y="6510528"/>
            <a:ext cx="12188825"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xmlns="" id="{EEF3B907-07EC-464A-9168-21644716BCF2}"/>
              </a:ext>
            </a:extLst>
          </p:cNvPr>
          <p:cNvSpPr>
            <a:spLocks noGrp="1"/>
          </p:cNvSpPr>
          <p:nvPr>
            <p:ph type="sldNum" sz="quarter" idx="10"/>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xmlns="" id="{1561A3A6-AA0A-054F-AD42-397A9574A9D0}"/>
              </a:ext>
            </a:extLst>
          </p:cNvPr>
          <p:cNvSpPr>
            <a:spLocks noGrp="1"/>
          </p:cNvSpPr>
          <p:nvPr>
            <p:ph type="ftr" sz="quarter" idx="11"/>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9459244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9C26BA61-87E7-4D00-897A-A1DD59C2EE21}" type="slidenum">
              <a:rPr lang="en-US" altLang="en-US"/>
              <a:pPr>
                <a:defRPr/>
              </a:pPr>
              <a:t>‹#›</a:t>
            </a:fld>
            <a:endParaRPr lang="en-US" altLang="en-US" dirty="0"/>
          </a:p>
        </p:txBody>
      </p:sp>
    </p:spTree>
    <p:extLst>
      <p:ext uri="{BB962C8B-B14F-4D97-AF65-F5344CB8AC3E}">
        <p14:creationId xmlns:p14="http://schemas.microsoft.com/office/powerpoint/2010/main" val="1310608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59B7C2E4-1EC6-409B-98B4-037B89B60CDE}" type="slidenum">
              <a:rPr lang="en-US" altLang="en-US"/>
              <a:pPr>
                <a:defRPr/>
              </a:pPr>
              <a:t>‹#›</a:t>
            </a:fld>
            <a:endParaRPr lang="en-US" altLang="en-US" dirty="0"/>
          </a:p>
        </p:txBody>
      </p:sp>
    </p:spTree>
    <p:extLst>
      <p:ext uri="{BB962C8B-B14F-4D97-AF65-F5344CB8AC3E}">
        <p14:creationId xmlns:p14="http://schemas.microsoft.com/office/powerpoint/2010/main" val="40252834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436C696C-5438-4A94-8AF3-8014564F8A4A}" type="slidenum">
              <a:rPr lang="en-US" altLang="en-US"/>
              <a:pPr>
                <a:defRPr/>
              </a:pPr>
              <a:t>‹#›</a:t>
            </a:fld>
            <a:endParaRPr lang="en-US" altLang="en-US" dirty="0"/>
          </a:p>
        </p:txBody>
      </p:sp>
    </p:spTree>
    <p:extLst>
      <p:ext uri="{BB962C8B-B14F-4D97-AF65-F5344CB8AC3E}">
        <p14:creationId xmlns:p14="http://schemas.microsoft.com/office/powerpoint/2010/main" val="17862886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951072B3-92E1-495C-B8B3-AF7CF82EC146}" type="slidenum">
              <a:rPr lang="en-US" altLang="en-US"/>
              <a:pPr>
                <a:defRPr/>
              </a:pPr>
              <a:t>‹#›</a:t>
            </a:fld>
            <a:endParaRPr lang="en-US" altLang="en-US" dirty="0"/>
          </a:p>
        </p:txBody>
      </p:sp>
    </p:spTree>
    <p:extLst>
      <p:ext uri="{BB962C8B-B14F-4D97-AF65-F5344CB8AC3E}">
        <p14:creationId xmlns:p14="http://schemas.microsoft.com/office/powerpoint/2010/main" val="20789156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8FF2ED94-429C-41BA-9F25-51FEECC39F63}" type="slidenum">
              <a:rPr lang="en-US" altLang="en-US"/>
              <a:pPr>
                <a:defRPr/>
              </a:pPr>
              <a:t>‹#›</a:t>
            </a:fld>
            <a:endParaRPr lang="en-US" altLang="en-US" dirty="0"/>
          </a:p>
        </p:txBody>
      </p:sp>
    </p:spTree>
    <p:extLst>
      <p:ext uri="{BB962C8B-B14F-4D97-AF65-F5344CB8AC3E}">
        <p14:creationId xmlns:p14="http://schemas.microsoft.com/office/powerpoint/2010/main" val="28808621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AEC49630-B2B7-476E-AAEE-AEF009624C0A}" type="slidenum">
              <a:rPr lang="en-US" altLang="en-US"/>
              <a:pPr>
                <a:defRPr/>
              </a:pPr>
              <a:t>‹#›</a:t>
            </a:fld>
            <a:endParaRPr lang="en-US" altLang="en-US" dirty="0"/>
          </a:p>
        </p:txBody>
      </p:sp>
    </p:spTree>
    <p:extLst>
      <p:ext uri="{BB962C8B-B14F-4D97-AF65-F5344CB8AC3E}">
        <p14:creationId xmlns:p14="http://schemas.microsoft.com/office/powerpoint/2010/main" val="26211282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694C636E-D050-4267-9CDB-DBCA495DCE49}" type="slidenum">
              <a:rPr lang="en-US" altLang="en-US"/>
              <a:pPr>
                <a:defRPr/>
              </a:pPr>
              <a:t>‹#›</a:t>
            </a:fld>
            <a:endParaRPr lang="en-US" altLang="en-US" dirty="0"/>
          </a:p>
        </p:txBody>
      </p:sp>
    </p:spTree>
    <p:extLst>
      <p:ext uri="{BB962C8B-B14F-4D97-AF65-F5344CB8AC3E}">
        <p14:creationId xmlns:p14="http://schemas.microsoft.com/office/powerpoint/2010/main" val="15860590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8C120AA8-5E9E-40AE-A0E5-377AB41A299F}" type="slidenum">
              <a:rPr lang="en-US" altLang="en-US"/>
              <a:pPr>
                <a:defRPr/>
              </a:pPr>
              <a:t>‹#›</a:t>
            </a:fld>
            <a:endParaRPr lang="en-US" altLang="en-US" dirty="0"/>
          </a:p>
        </p:txBody>
      </p:sp>
    </p:spTree>
    <p:extLst>
      <p:ext uri="{BB962C8B-B14F-4D97-AF65-F5344CB8AC3E}">
        <p14:creationId xmlns:p14="http://schemas.microsoft.com/office/powerpoint/2010/main" val="38957363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C0A8568F-CFC4-4D1A-A82D-40EA4DFA6EA6}" type="slidenum">
              <a:rPr lang="en-US" altLang="en-US"/>
              <a:pPr>
                <a:defRPr/>
              </a:pPr>
              <a:t>‹#›</a:t>
            </a:fld>
            <a:endParaRPr lang="en-US" altLang="en-US" dirty="0"/>
          </a:p>
        </p:txBody>
      </p:sp>
    </p:spTree>
    <p:extLst>
      <p:ext uri="{BB962C8B-B14F-4D97-AF65-F5344CB8AC3E}">
        <p14:creationId xmlns:p14="http://schemas.microsoft.com/office/powerpoint/2010/main" val="36181023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28601"/>
            <a:ext cx="2742486"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28601"/>
            <a:ext cx="802431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7B7B53A-DA4C-43ED-816C-0F6C060B8707}" type="slidenum">
              <a:rPr lang="en-US" altLang="en-US"/>
              <a:pPr>
                <a:defRPr/>
              </a:pPr>
              <a:t>‹#›</a:t>
            </a:fld>
            <a:endParaRPr lang="en-US" altLang="en-US" dirty="0"/>
          </a:p>
        </p:txBody>
      </p:sp>
    </p:spTree>
    <p:extLst>
      <p:ext uri="{BB962C8B-B14F-4D97-AF65-F5344CB8AC3E}">
        <p14:creationId xmlns:p14="http://schemas.microsoft.com/office/powerpoint/2010/main" val="194865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4"/>
            <a:ext cx="12188825"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F63E049E-FD56-F54C-8BAD-BC944A51238B}"/>
              </a:ext>
            </a:extLst>
          </p:cNvPr>
          <p:cNvSpPr txBox="1"/>
          <p:nvPr userDrawn="1"/>
        </p:nvSpPr>
        <p:spPr>
          <a:xfrm>
            <a:off x="721706" y="159655"/>
            <a:ext cx="7084755"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6510528"/>
            <a:ext cx="12188825"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4" y="6492491"/>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xmlns=""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1950" y="1353772"/>
            <a:ext cx="84297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xmlns=""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081" y="2423785"/>
            <a:ext cx="837982"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8F5FDECC-88AB-4247-9773-F39572AE3242}"/>
              </a:ext>
            </a:extLst>
          </p:cNvPr>
          <p:cNvSpPr/>
          <p:nvPr userDrawn="1"/>
        </p:nvSpPr>
        <p:spPr>
          <a:xfrm>
            <a:off x="2422694" y="1401900"/>
            <a:ext cx="9217800"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xmlns=""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364" y="4887043"/>
            <a:ext cx="1199837"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366" y="3597197"/>
            <a:ext cx="1129411" cy="1129705"/>
          </a:xfrm>
          <a:prstGeom prst="rect">
            <a:avLst/>
          </a:prstGeom>
        </p:spPr>
      </p:pic>
    </p:spTree>
    <p:extLst>
      <p:ext uri="{BB962C8B-B14F-4D97-AF65-F5344CB8AC3E}">
        <p14:creationId xmlns:p14="http://schemas.microsoft.com/office/powerpoint/2010/main" val="26384621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1472" y="229195"/>
            <a:ext cx="7006266" cy="1143000"/>
          </a:xfrm>
        </p:spPr>
        <p:txBody>
          <a:bodyPr/>
          <a:lstStyle/>
          <a:p>
            <a:r>
              <a:rPr lang="en-US"/>
              <a:t>Click to edit Master title style</a:t>
            </a:r>
          </a:p>
        </p:txBody>
      </p:sp>
      <p:sp>
        <p:nvSpPr>
          <p:cNvPr id="3" name="Text Placeholder 2"/>
          <p:cNvSpPr>
            <a:spLocks noGrp="1"/>
          </p:cNvSpPr>
          <p:nvPr>
            <p:ph type="body" sz="half" idx="1"/>
          </p:nvPr>
        </p:nvSpPr>
        <p:spPr>
          <a:xfrm>
            <a:off x="611752" y="1599904"/>
            <a:ext cx="5390323" cy="4525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753" y="1599904"/>
            <a:ext cx="5390323" cy="4525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01A38D74-0F22-4E6B-89D4-F73C8449D938}" type="slidenum">
              <a:rPr lang="en-US" altLang="en-US"/>
              <a:pPr>
                <a:defRPr/>
              </a:pPr>
              <a:t>‹#›</a:t>
            </a:fld>
            <a:endParaRPr lang="en-US" altLang="en-US" dirty="0"/>
          </a:p>
        </p:txBody>
      </p:sp>
    </p:spTree>
    <p:extLst>
      <p:ext uri="{BB962C8B-B14F-4D97-AF65-F5344CB8AC3E}">
        <p14:creationId xmlns:p14="http://schemas.microsoft.com/office/powerpoint/2010/main" val="42780409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750" y="229196"/>
            <a:ext cx="10965325" cy="5896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9D66F97D-DABC-4820-B3C7-D60750911705}" type="slidenum">
              <a:rPr lang="en-US" altLang="en-US"/>
              <a:pPr>
                <a:defRPr/>
              </a:pPr>
              <a:t>‹#›</a:t>
            </a:fld>
            <a:endParaRPr lang="en-US" altLang="en-US" dirty="0"/>
          </a:p>
        </p:txBody>
      </p:sp>
    </p:spTree>
    <p:extLst>
      <p:ext uri="{BB962C8B-B14F-4D97-AF65-F5344CB8AC3E}">
        <p14:creationId xmlns:p14="http://schemas.microsoft.com/office/powerpoint/2010/main" val="8845053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88825"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12188825"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280" y="2008188"/>
            <a:ext cx="3555074"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12188825"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12188825"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912" y="1981200"/>
            <a:ext cx="243776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1015736" y="304801"/>
            <a:ext cx="10360501"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929897" y="4114800"/>
            <a:ext cx="8532178"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endParaRPr lang="en-US" dirty="0"/>
          </a:p>
        </p:txBody>
      </p:sp>
      <p:sp>
        <p:nvSpPr>
          <p:cNvPr id="12" name="Rectangle 12"/>
          <p:cNvSpPr>
            <a:spLocks noGrp="1" noChangeArrowheads="1"/>
          </p:cNvSpPr>
          <p:nvPr>
            <p:ph type="sldNum" sz="quarter" idx="12"/>
          </p:nvPr>
        </p:nvSpPr>
        <p:spPr/>
        <p:txBody>
          <a:bodyPr/>
          <a:lstStyle>
            <a:lvl1pPr>
              <a:defRPr/>
            </a:lvl1pPr>
          </a:lstStyle>
          <a:p>
            <a:pPr>
              <a:defRPr/>
            </a:pPr>
            <a:fld id="{966014E7-2697-423B-9AF9-5A60722DC99B}" type="slidenum">
              <a:rPr lang="en-US" altLang="en-US"/>
              <a:pPr>
                <a:defRPr/>
              </a:pPr>
              <a:t>‹#›</a:t>
            </a:fld>
            <a:endParaRPr lang="en-US" altLang="en-US" dirty="0"/>
          </a:p>
        </p:txBody>
      </p:sp>
    </p:spTree>
    <p:extLst>
      <p:ext uri="{BB962C8B-B14F-4D97-AF65-F5344CB8AC3E}">
        <p14:creationId xmlns:p14="http://schemas.microsoft.com/office/powerpoint/2010/main" val="34596838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1041F060-CFC2-4034-B94D-6FBA18A37506}" type="slidenum">
              <a:rPr lang="en-US" altLang="en-US"/>
              <a:pPr>
                <a:defRPr/>
              </a:pPr>
              <a:t>‹#›</a:t>
            </a:fld>
            <a:endParaRPr lang="en-US" altLang="en-US" dirty="0"/>
          </a:p>
        </p:txBody>
      </p:sp>
    </p:spTree>
    <p:extLst>
      <p:ext uri="{BB962C8B-B14F-4D97-AF65-F5344CB8AC3E}">
        <p14:creationId xmlns:p14="http://schemas.microsoft.com/office/powerpoint/2010/main" val="22864064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6E88AB14-E65D-404C-8497-D374B36485E8}" type="slidenum">
              <a:rPr lang="en-US" altLang="en-US"/>
              <a:pPr>
                <a:defRPr/>
              </a:pPr>
              <a:t>‹#›</a:t>
            </a:fld>
            <a:endParaRPr lang="en-US" altLang="en-US" dirty="0"/>
          </a:p>
        </p:txBody>
      </p:sp>
    </p:spTree>
    <p:extLst>
      <p:ext uri="{BB962C8B-B14F-4D97-AF65-F5344CB8AC3E}">
        <p14:creationId xmlns:p14="http://schemas.microsoft.com/office/powerpoint/2010/main" val="7695173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E063CD89-E1FC-4431-8FDC-A69BEE278D67}" type="slidenum">
              <a:rPr lang="en-US" altLang="en-US"/>
              <a:pPr>
                <a:defRPr/>
              </a:pPr>
              <a:t>‹#›</a:t>
            </a:fld>
            <a:endParaRPr lang="en-US" altLang="en-US" dirty="0"/>
          </a:p>
        </p:txBody>
      </p:sp>
    </p:spTree>
    <p:extLst>
      <p:ext uri="{BB962C8B-B14F-4D97-AF65-F5344CB8AC3E}">
        <p14:creationId xmlns:p14="http://schemas.microsoft.com/office/powerpoint/2010/main" val="17397008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0F51D33A-BFBE-4597-8BD1-9CEC8C7116CC}" type="slidenum">
              <a:rPr lang="en-US" altLang="en-US"/>
              <a:pPr>
                <a:defRPr/>
              </a:pPr>
              <a:t>‹#›</a:t>
            </a:fld>
            <a:endParaRPr lang="en-US" altLang="en-US" dirty="0"/>
          </a:p>
        </p:txBody>
      </p:sp>
    </p:spTree>
    <p:extLst>
      <p:ext uri="{BB962C8B-B14F-4D97-AF65-F5344CB8AC3E}">
        <p14:creationId xmlns:p14="http://schemas.microsoft.com/office/powerpoint/2010/main" val="41624816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19249DFE-3693-4AB7-9BD3-49F05A6050D5}" type="slidenum">
              <a:rPr lang="en-US" altLang="en-US"/>
              <a:pPr>
                <a:defRPr/>
              </a:pPr>
              <a:t>‹#›</a:t>
            </a:fld>
            <a:endParaRPr lang="en-US" altLang="en-US" dirty="0"/>
          </a:p>
        </p:txBody>
      </p:sp>
    </p:spTree>
    <p:extLst>
      <p:ext uri="{BB962C8B-B14F-4D97-AF65-F5344CB8AC3E}">
        <p14:creationId xmlns:p14="http://schemas.microsoft.com/office/powerpoint/2010/main" val="33544022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5DC3AC3B-43B8-455D-B0A2-3397697BE675}" type="slidenum">
              <a:rPr lang="en-US" altLang="en-US"/>
              <a:pPr>
                <a:defRPr/>
              </a:pPr>
              <a:t>‹#›</a:t>
            </a:fld>
            <a:endParaRPr lang="en-US" altLang="en-US" dirty="0"/>
          </a:p>
        </p:txBody>
      </p:sp>
    </p:spTree>
    <p:extLst>
      <p:ext uri="{BB962C8B-B14F-4D97-AF65-F5344CB8AC3E}">
        <p14:creationId xmlns:p14="http://schemas.microsoft.com/office/powerpoint/2010/main" val="11915482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918B778-A389-42F9-9D2C-4430971A619E}" type="slidenum">
              <a:rPr lang="en-US" altLang="en-US"/>
              <a:pPr>
                <a:defRPr/>
              </a:pPr>
              <a:t>‹#›</a:t>
            </a:fld>
            <a:endParaRPr lang="en-US" altLang="en-US" dirty="0"/>
          </a:p>
        </p:txBody>
      </p:sp>
    </p:spTree>
    <p:extLst>
      <p:ext uri="{BB962C8B-B14F-4D97-AF65-F5344CB8AC3E}">
        <p14:creationId xmlns:p14="http://schemas.microsoft.com/office/powerpoint/2010/main" val="24367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0" y="4"/>
            <a:ext cx="12188825"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xmlns="" id="{C0A2F920-3F11-AE49-8B23-113E3DB9044E}"/>
              </a:ext>
            </a:extLst>
          </p:cNvPr>
          <p:cNvSpPr txBox="1">
            <a:spLocks/>
          </p:cNvSpPr>
          <p:nvPr userDrawn="1"/>
        </p:nvSpPr>
        <p:spPr>
          <a:xfrm>
            <a:off x="2142026" y="1725496"/>
            <a:ext cx="8151275"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402" y="791682"/>
            <a:ext cx="19359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167" y="173756"/>
            <a:ext cx="10420660"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331" y="4"/>
            <a:ext cx="1185138" cy="2487495"/>
          </a:xfrm>
          <a:prstGeom prst="rect">
            <a:avLst/>
          </a:prstGeom>
          <a:solidFill>
            <a:schemeClr val="bg1"/>
          </a:solidFill>
        </p:spPr>
      </p:pic>
      <p:sp>
        <p:nvSpPr>
          <p:cNvPr id="10" name="Subtitle 3">
            <a:extLst>
              <a:ext uri="{FF2B5EF4-FFF2-40B4-BE49-F238E27FC236}">
                <a16:creationId xmlns:a16="http://schemas.microsoft.com/office/drawing/2014/main" xmlns="" id="{73BCFC28-B021-C74C-B60E-3525D726A156}"/>
              </a:ext>
            </a:extLst>
          </p:cNvPr>
          <p:cNvSpPr txBox="1">
            <a:spLocks/>
          </p:cNvSpPr>
          <p:nvPr userDrawn="1"/>
        </p:nvSpPr>
        <p:spPr>
          <a:xfrm>
            <a:off x="4198888" y="3581406"/>
            <a:ext cx="4037550"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err="1">
                <a:ln>
                  <a:noFill/>
                </a:ln>
                <a:solidFill>
                  <a:sysClr val="window" lastClr="FFFFFF"/>
                </a:solidFill>
                <a:effectLst/>
                <a:uLnTx/>
                <a:uFillTx/>
                <a:latin typeface="Calibri"/>
                <a:cs typeface="Arial" charset="0"/>
              </a:rPr>
              <a:t>first.last@state.ma.us</a:t>
            </a:r>
            <a:endParaRPr kumimoji="0" lang="en-US" altLang="en-US" sz="2400" b="0" i="0" u="none" strike="noStrike" kern="1200" cap="none" spc="0" normalizeH="0" baseline="0" noProof="0" dirty="0">
              <a:ln>
                <a:noFill/>
              </a:ln>
              <a:solidFill>
                <a:sysClr val="window" lastClr="FFFFFF"/>
              </a:solidFill>
              <a:effectLst/>
              <a:uLnTx/>
              <a:uFillTx/>
              <a:latin typeface="Calibri"/>
              <a:cs typeface="Arial" charset="0"/>
            </a:endParaRPr>
          </a:p>
        </p:txBody>
      </p:sp>
    </p:spTree>
    <p:extLst>
      <p:ext uri="{BB962C8B-B14F-4D97-AF65-F5344CB8AC3E}">
        <p14:creationId xmlns:p14="http://schemas.microsoft.com/office/powerpoint/2010/main" val="42794925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F4F2FE71-15FA-4928-8586-A4B02E7D2DBD}" type="slidenum">
              <a:rPr lang="en-US" altLang="en-US"/>
              <a:pPr>
                <a:defRPr/>
              </a:pPr>
              <a:t>‹#›</a:t>
            </a:fld>
            <a:endParaRPr lang="en-US" altLang="en-US" dirty="0"/>
          </a:p>
        </p:txBody>
      </p:sp>
    </p:spTree>
    <p:extLst>
      <p:ext uri="{BB962C8B-B14F-4D97-AF65-F5344CB8AC3E}">
        <p14:creationId xmlns:p14="http://schemas.microsoft.com/office/powerpoint/2010/main" val="38131044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9B776099-DF61-4D30-AB50-C8D4BB113A38}" type="slidenum">
              <a:rPr lang="en-US" altLang="en-US"/>
              <a:pPr>
                <a:defRPr/>
              </a:pPr>
              <a:t>‹#›</a:t>
            </a:fld>
            <a:endParaRPr lang="en-US" altLang="en-US" dirty="0"/>
          </a:p>
        </p:txBody>
      </p:sp>
    </p:spTree>
    <p:extLst>
      <p:ext uri="{BB962C8B-B14F-4D97-AF65-F5344CB8AC3E}">
        <p14:creationId xmlns:p14="http://schemas.microsoft.com/office/powerpoint/2010/main" val="35803154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28601"/>
            <a:ext cx="2742486"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28601"/>
            <a:ext cx="802431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4D692AB8-DED9-4060-9824-BCD9CE1E009F}" type="slidenum">
              <a:rPr lang="en-US" altLang="en-US"/>
              <a:pPr>
                <a:defRPr/>
              </a:pPr>
              <a:t>‹#›</a:t>
            </a:fld>
            <a:endParaRPr lang="en-US" altLang="en-US" dirty="0"/>
          </a:p>
        </p:txBody>
      </p:sp>
    </p:spTree>
    <p:extLst>
      <p:ext uri="{BB962C8B-B14F-4D97-AF65-F5344CB8AC3E}">
        <p14:creationId xmlns:p14="http://schemas.microsoft.com/office/powerpoint/2010/main" val="33781676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1471" y="228600"/>
            <a:ext cx="7008574" cy="1143000"/>
          </a:xfrm>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0"/>
            <a:ext cx="5383398"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38589"/>
            <a:ext cx="5383398"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C2959EBE-C261-4CB9-BE24-011EADF74A19}" type="slidenum">
              <a:rPr lang="en-US" altLang="en-US"/>
              <a:pPr>
                <a:defRPr/>
              </a:pPr>
              <a:t>‹#›</a:t>
            </a:fld>
            <a:endParaRPr lang="en-US" altLang="en-US" dirty="0"/>
          </a:p>
        </p:txBody>
      </p:sp>
    </p:spTree>
    <p:extLst>
      <p:ext uri="{BB962C8B-B14F-4D97-AF65-F5344CB8AC3E}">
        <p14:creationId xmlns:p14="http://schemas.microsoft.com/office/powerpoint/2010/main" val="35343474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12188825"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5" name="Rectangle 8"/>
          <p:cNvSpPr>
            <a:spLocks noChangeArrowheads="1"/>
          </p:cNvSpPr>
          <p:nvPr userDrawn="1"/>
        </p:nvSpPr>
        <p:spPr bwMode="auto">
          <a:xfrm>
            <a:off x="0" y="1905000"/>
            <a:ext cx="12188825" cy="198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2400" dirty="0">
              <a:solidFill>
                <a:srgbClr val="FFFFFF"/>
              </a:solidFill>
              <a:latin typeface="Times New Roman" pitchFamily="18" charset="0"/>
            </a:endParaRPr>
          </a:p>
        </p:txBody>
      </p:sp>
      <p:pic>
        <p:nvPicPr>
          <p:cNvPr id="6" name="Picture 9" descr="BSAS_Logo_tag_WEB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33044" y="1905000"/>
            <a:ext cx="385979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best ver2b seal"/>
          <p:cNvPicPr>
            <a:picLocks noChangeAspect="1" noChangeArrowheads="1"/>
          </p:cNvPicPr>
          <p:nvPr userDrawn="1"/>
        </p:nvPicPr>
        <p:blipFill>
          <a:blip r:embed="rId3"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8024310" y="2133601"/>
            <a:ext cx="2065329"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1"/>
          <p:cNvSpPr>
            <a:spLocks noChangeArrowheads="1"/>
          </p:cNvSpPr>
          <p:nvPr userDrawn="1"/>
        </p:nvSpPr>
        <p:spPr bwMode="auto">
          <a:xfrm>
            <a:off x="0" y="1828800"/>
            <a:ext cx="12188825"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9" name="AutoShape 12"/>
          <p:cNvSpPr>
            <a:spLocks noChangeArrowheads="1"/>
          </p:cNvSpPr>
          <p:nvPr userDrawn="1"/>
        </p:nvSpPr>
        <p:spPr bwMode="auto">
          <a:xfrm>
            <a:off x="0" y="3886200"/>
            <a:ext cx="12188825" cy="90488"/>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12290" name="Rectangle 2"/>
          <p:cNvSpPr>
            <a:spLocks noGrp="1" noChangeArrowheads="1"/>
          </p:cNvSpPr>
          <p:nvPr>
            <p:ph type="ctrTitle"/>
          </p:nvPr>
        </p:nvSpPr>
        <p:spPr>
          <a:xfrm>
            <a:off x="1015736" y="304801"/>
            <a:ext cx="10360501" cy="1470025"/>
          </a:xfrm>
        </p:spPr>
        <p:txBody>
          <a:bodyPr/>
          <a:lstStyle>
            <a:lvl1pPr algn="ctr">
              <a:defRPr/>
            </a:lvl1pPr>
          </a:lstStyle>
          <a:p>
            <a:pPr lvl="0"/>
            <a:r>
              <a:rPr lang="en-US" altLang="en-US" noProof="0"/>
              <a:t>Click to edit Master title style</a:t>
            </a:r>
          </a:p>
        </p:txBody>
      </p:sp>
      <p:sp>
        <p:nvSpPr>
          <p:cNvPr id="12291" name="Rectangle 3"/>
          <p:cNvSpPr>
            <a:spLocks noGrp="1" noChangeArrowheads="1"/>
          </p:cNvSpPr>
          <p:nvPr>
            <p:ph type="subTitle" idx="1"/>
          </p:nvPr>
        </p:nvSpPr>
        <p:spPr>
          <a:xfrm>
            <a:off x="1929897" y="4114800"/>
            <a:ext cx="8532178" cy="1752600"/>
          </a:xfrm>
        </p:spPr>
        <p:txBody>
          <a:bodyPr/>
          <a:lstStyle>
            <a:lvl1pPr marL="0" indent="0" algn="ctr">
              <a:buFontTx/>
              <a:buNone/>
              <a:defRPr/>
            </a:lvl1pPr>
          </a:lstStyle>
          <a:p>
            <a:pPr lvl="0"/>
            <a:r>
              <a:rPr lang="en-US" altLang="en-US" noProof="0"/>
              <a:t>Click to edit Master subtitle style</a:t>
            </a:r>
          </a:p>
        </p:txBody>
      </p:sp>
      <p:sp>
        <p:nvSpPr>
          <p:cNvPr id="10" name="Rectangle 4"/>
          <p:cNvSpPr>
            <a:spLocks noGrp="1" noChangeArrowheads="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11" name="Rectangle 5"/>
          <p:cNvSpPr>
            <a:spLocks noGrp="1" noChangeArrowheads="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12" name="Rectangle 6"/>
          <p:cNvSpPr>
            <a:spLocks noGrp="1" noChangeArrowheads="1"/>
          </p:cNvSpPr>
          <p:nvPr>
            <p:ph type="sldNum" sz="quarter" idx="12"/>
          </p:nvPr>
        </p:nvSpPr>
        <p:spPr/>
        <p:txBody>
          <a:bodyPr/>
          <a:lstStyle>
            <a:lvl1pPr eaLnBrk="0" hangingPunct="0">
              <a:defRPr>
                <a:latin typeface="Arial" pitchFamily="34" charset="0"/>
              </a:defRPr>
            </a:lvl1pPr>
          </a:lstStyle>
          <a:p>
            <a:pPr>
              <a:defRPr/>
            </a:pPr>
            <a:fld id="{AAE178DD-4455-4175-BC9B-5DD2E5ED194D}" type="slidenum">
              <a:rPr lang="en-US" altLang="en-US"/>
              <a:pPr>
                <a:defRPr/>
              </a:pPr>
              <a:t>‹#›</a:t>
            </a:fld>
            <a:endParaRPr lang="en-US" altLang="en-US" dirty="0"/>
          </a:p>
        </p:txBody>
      </p:sp>
    </p:spTree>
    <p:extLst>
      <p:ext uri="{BB962C8B-B14F-4D97-AF65-F5344CB8AC3E}">
        <p14:creationId xmlns:p14="http://schemas.microsoft.com/office/powerpoint/2010/main" val="23087302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C41D70F5-B983-4D2B-BB95-E4FA682B3AAF}" type="slidenum">
              <a:rPr lang="en-US" altLang="en-US"/>
              <a:pPr>
                <a:defRPr/>
              </a:pPr>
              <a:t>‹#›</a:t>
            </a:fld>
            <a:endParaRPr lang="en-US" altLang="en-US" dirty="0"/>
          </a:p>
        </p:txBody>
      </p:sp>
    </p:spTree>
    <p:extLst>
      <p:ext uri="{BB962C8B-B14F-4D97-AF65-F5344CB8AC3E}">
        <p14:creationId xmlns:p14="http://schemas.microsoft.com/office/powerpoint/2010/main" val="4697777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491E3A06-42C8-4156-A968-10FAD79C36BE}" type="slidenum">
              <a:rPr lang="en-US" altLang="en-US"/>
              <a:pPr>
                <a:defRPr/>
              </a:pPr>
              <a:t>‹#›</a:t>
            </a:fld>
            <a:endParaRPr lang="en-US" altLang="en-US" dirty="0"/>
          </a:p>
        </p:txBody>
      </p:sp>
    </p:spTree>
    <p:extLst>
      <p:ext uri="{BB962C8B-B14F-4D97-AF65-F5344CB8AC3E}">
        <p14:creationId xmlns:p14="http://schemas.microsoft.com/office/powerpoint/2010/main" val="32032267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7DD08D19-2534-477E-88DC-FD2FB4FAE550}" type="slidenum">
              <a:rPr lang="en-US" altLang="en-US"/>
              <a:pPr>
                <a:defRPr/>
              </a:pPr>
              <a:t>‹#›</a:t>
            </a:fld>
            <a:endParaRPr lang="en-US" altLang="en-US" dirty="0"/>
          </a:p>
        </p:txBody>
      </p:sp>
    </p:spTree>
    <p:extLst>
      <p:ext uri="{BB962C8B-B14F-4D97-AF65-F5344CB8AC3E}">
        <p14:creationId xmlns:p14="http://schemas.microsoft.com/office/powerpoint/2010/main" val="693692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8" name="Footer Placeholder 7"/>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9" name="Slide Number Placeholder 8"/>
          <p:cNvSpPr>
            <a:spLocks noGrp="1"/>
          </p:cNvSpPr>
          <p:nvPr>
            <p:ph type="sldNum" sz="quarter" idx="12"/>
          </p:nvPr>
        </p:nvSpPr>
        <p:spPr/>
        <p:txBody>
          <a:bodyPr/>
          <a:lstStyle>
            <a:lvl1pPr eaLnBrk="0" hangingPunct="0">
              <a:defRPr>
                <a:latin typeface="Arial" pitchFamily="34" charset="0"/>
              </a:defRPr>
            </a:lvl1pPr>
          </a:lstStyle>
          <a:p>
            <a:pPr>
              <a:defRPr/>
            </a:pPr>
            <a:fld id="{F1F5F439-14E3-44B7-B016-1D5FA396164B}" type="slidenum">
              <a:rPr lang="en-US" altLang="en-US"/>
              <a:pPr>
                <a:defRPr/>
              </a:pPr>
              <a:t>‹#›</a:t>
            </a:fld>
            <a:endParaRPr lang="en-US" altLang="en-US" dirty="0"/>
          </a:p>
        </p:txBody>
      </p:sp>
    </p:spTree>
    <p:extLst>
      <p:ext uri="{BB962C8B-B14F-4D97-AF65-F5344CB8AC3E}">
        <p14:creationId xmlns:p14="http://schemas.microsoft.com/office/powerpoint/2010/main" val="35219872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4" name="Footer Placeholder 3"/>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5" name="Slide Number Placeholder 4"/>
          <p:cNvSpPr>
            <a:spLocks noGrp="1"/>
          </p:cNvSpPr>
          <p:nvPr>
            <p:ph type="sldNum" sz="quarter" idx="12"/>
          </p:nvPr>
        </p:nvSpPr>
        <p:spPr/>
        <p:txBody>
          <a:bodyPr/>
          <a:lstStyle>
            <a:lvl1pPr eaLnBrk="0" hangingPunct="0">
              <a:defRPr>
                <a:latin typeface="Arial" pitchFamily="34" charset="0"/>
              </a:defRPr>
            </a:lvl1pPr>
          </a:lstStyle>
          <a:p>
            <a:pPr>
              <a:defRPr/>
            </a:pPr>
            <a:fld id="{BECC9985-1AE0-43F2-8C27-39E085D6EB76}" type="slidenum">
              <a:rPr lang="en-US" altLang="en-US"/>
              <a:pPr>
                <a:defRPr/>
              </a:pPr>
              <a:t>‹#›</a:t>
            </a:fld>
            <a:endParaRPr lang="en-US" altLang="en-US" dirty="0"/>
          </a:p>
        </p:txBody>
      </p:sp>
    </p:spTree>
    <p:extLst>
      <p:ext uri="{BB962C8B-B14F-4D97-AF65-F5344CB8AC3E}">
        <p14:creationId xmlns:p14="http://schemas.microsoft.com/office/powerpoint/2010/main" val="204929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en-US" dirty="0"/>
              <a:t>Slide </a:t>
            </a:r>
            <a:fld id="{264410CA-55B0-40FE-BEFE-CD979DB58FD1}" type="slidenum">
              <a:rPr lang="en-US" altLang="en-US"/>
              <a:pPr>
                <a:defRPr/>
              </a:pPr>
              <a:t>‹#›</a:t>
            </a:fld>
            <a:endParaRPr lang="en-US" altLang="en-US" dirty="0"/>
          </a:p>
        </p:txBody>
      </p:sp>
    </p:spTree>
    <p:extLst>
      <p:ext uri="{BB962C8B-B14F-4D97-AF65-F5344CB8AC3E}">
        <p14:creationId xmlns:p14="http://schemas.microsoft.com/office/powerpoint/2010/main" val="8208189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3" name="Footer Placeholder 2"/>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4" name="Slide Number Placeholder 3"/>
          <p:cNvSpPr>
            <a:spLocks noGrp="1"/>
          </p:cNvSpPr>
          <p:nvPr>
            <p:ph type="sldNum" sz="quarter" idx="12"/>
          </p:nvPr>
        </p:nvSpPr>
        <p:spPr/>
        <p:txBody>
          <a:bodyPr/>
          <a:lstStyle>
            <a:lvl1pPr eaLnBrk="0" hangingPunct="0">
              <a:defRPr>
                <a:latin typeface="Arial" pitchFamily="34" charset="0"/>
              </a:defRPr>
            </a:lvl1pPr>
          </a:lstStyle>
          <a:p>
            <a:pPr>
              <a:defRPr/>
            </a:pPr>
            <a:fld id="{6E17C149-9794-4721-A3AD-5FEA020F177F}" type="slidenum">
              <a:rPr lang="en-US" altLang="en-US"/>
              <a:pPr>
                <a:defRPr/>
              </a:pPr>
              <a:t>‹#›</a:t>
            </a:fld>
            <a:endParaRPr lang="en-US" altLang="en-US" dirty="0"/>
          </a:p>
        </p:txBody>
      </p:sp>
    </p:spTree>
    <p:extLst>
      <p:ext uri="{BB962C8B-B14F-4D97-AF65-F5344CB8AC3E}">
        <p14:creationId xmlns:p14="http://schemas.microsoft.com/office/powerpoint/2010/main" val="2399627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63CC8FB0-76C8-491E-8001-84820E6C18B9}" type="slidenum">
              <a:rPr lang="en-US" altLang="en-US"/>
              <a:pPr>
                <a:defRPr/>
              </a:pPr>
              <a:t>‹#›</a:t>
            </a:fld>
            <a:endParaRPr lang="en-US" altLang="en-US" dirty="0"/>
          </a:p>
        </p:txBody>
      </p:sp>
    </p:spTree>
    <p:extLst>
      <p:ext uri="{BB962C8B-B14F-4D97-AF65-F5344CB8AC3E}">
        <p14:creationId xmlns:p14="http://schemas.microsoft.com/office/powerpoint/2010/main" val="1941674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6" name="Footer Placeholder 5"/>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6680A79F-5980-45DB-B452-5068BC96104D}" type="slidenum">
              <a:rPr lang="en-US" altLang="en-US"/>
              <a:pPr>
                <a:defRPr/>
              </a:pPr>
              <a:t>‹#›</a:t>
            </a:fld>
            <a:endParaRPr lang="en-US" altLang="en-US" dirty="0"/>
          </a:p>
        </p:txBody>
      </p:sp>
    </p:spTree>
    <p:extLst>
      <p:ext uri="{BB962C8B-B14F-4D97-AF65-F5344CB8AC3E}">
        <p14:creationId xmlns:p14="http://schemas.microsoft.com/office/powerpoint/2010/main" val="6479144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1AB74334-71BC-4036-8BE8-7E53A8EEB87F}" type="slidenum">
              <a:rPr lang="en-US" altLang="en-US"/>
              <a:pPr>
                <a:defRPr/>
              </a:pPr>
              <a:t>‹#›</a:t>
            </a:fld>
            <a:endParaRPr lang="en-US" altLang="en-US" dirty="0"/>
          </a:p>
        </p:txBody>
      </p:sp>
    </p:spTree>
    <p:extLst>
      <p:ext uri="{BB962C8B-B14F-4D97-AF65-F5344CB8AC3E}">
        <p14:creationId xmlns:p14="http://schemas.microsoft.com/office/powerpoint/2010/main" val="4067967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304801"/>
            <a:ext cx="2742486"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304801"/>
            <a:ext cx="802431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57C1A818-41F8-4EB1-B9C1-0051DD8D3F9C}" type="slidenum">
              <a:rPr lang="en-US" altLang="en-US"/>
              <a:pPr>
                <a:defRPr/>
              </a:pPr>
              <a:t>‹#›</a:t>
            </a:fld>
            <a:endParaRPr lang="en-US" altLang="en-US" dirty="0"/>
          </a:p>
        </p:txBody>
      </p:sp>
    </p:spTree>
    <p:extLst>
      <p:ext uri="{BB962C8B-B14F-4D97-AF65-F5344CB8AC3E}">
        <p14:creationId xmlns:p14="http://schemas.microsoft.com/office/powerpoint/2010/main" val="42921774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50354" y="304800"/>
            <a:ext cx="7008574" cy="1143000"/>
          </a:xfrm>
        </p:spPr>
        <p:txBody>
          <a:bodyPr/>
          <a:lstStyle/>
          <a:p>
            <a:r>
              <a:rPr lang="en-US"/>
              <a:t>Click to edit Master title style</a:t>
            </a:r>
          </a:p>
        </p:txBody>
      </p:sp>
      <p:sp>
        <p:nvSpPr>
          <p:cNvPr id="3" name="Chart Placeholder 2"/>
          <p:cNvSpPr>
            <a:spLocks noGrp="1"/>
          </p:cNvSpPr>
          <p:nvPr>
            <p:ph type="chart" idx="1"/>
          </p:nvPr>
        </p:nvSpPr>
        <p:spPr>
          <a:xfrm>
            <a:off x="609441" y="1600201"/>
            <a:ext cx="10969943" cy="4525963"/>
          </a:xfrm>
        </p:spPr>
        <p:txBody>
          <a:bodyPr/>
          <a:lstStyle/>
          <a:p>
            <a:pPr lvl="0"/>
            <a:endParaRPr lang="en-US" noProof="0" dirty="0"/>
          </a:p>
        </p:txBody>
      </p:sp>
      <p:sp>
        <p:nvSpPr>
          <p:cNvPr id="4" name="Date Placeholder 3"/>
          <p:cNvSpPr>
            <a:spLocks noGrp="1"/>
          </p:cNvSpPr>
          <p:nvPr>
            <p:ph type="dt" sz="half" idx="10"/>
          </p:nvPr>
        </p:nvSpPr>
        <p:spPr/>
        <p:txBody>
          <a:bodyPr/>
          <a:lstStyle>
            <a:lvl1pPr eaLnBrk="0" hangingPunct="0">
              <a:defRPr>
                <a:latin typeface="Arial" charset="0"/>
              </a:defRPr>
            </a:lvl1pPr>
          </a:lstStyle>
          <a:p>
            <a:pPr>
              <a:defRPr/>
            </a:pPr>
            <a:endParaRPr lang="en-US" altLang="en-US" dirty="0"/>
          </a:p>
        </p:txBody>
      </p:sp>
      <p:sp>
        <p:nvSpPr>
          <p:cNvPr id="5" name="Footer Placeholder 4"/>
          <p:cNvSpPr>
            <a:spLocks noGrp="1"/>
          </p:cNvSpPr>
          <p:nvPr>
            <p:ph type="ftr" sz="quarter" idx="11"/>
          </p:nvPr>
        </p:nvSpPr>
        <p:spPr/>
        <p:txBody>
          <a:bodyPr/>
          <a:lstStyle>
            <a:lvl1pPr eaLnBrk="0" hangingPunct="0">
              <a:defRPr>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37D3CCA2-E67F-49CE-893B-58B4E9B3DDAD}" type="slidenum">
              <a:rPr lang="en-US" altLang="en-US"/>
              <a:pPr>
                <a:defRPr/>
              </a:pPr>
              <a:t>‹#›</a:t>
            </a:fld>
            <a:endParaRPr lang="en-US" altLang="en-US" dirty="0"/>
          </a:p>
        </p:txBody>
      </p:sp>
    </p:spTree>
    <p:extLst>
      <p:ext uri="{BB962C8B-B14F-4D97-AF65-F5344CB8AC3E}">
        <p14:creationId xmlns:p14="http://schemas.microsoft.com/office/powerpoint/2010/main" val="19124075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88825" cy="6858000"/>
          </a:xfrm>
          <a:prstGeom prst="rect">
            <a:avLst/>
          </a:prstGeom>
          <a:gradFill rotWithShape="0">
            <a:gsLst>
              <a:gs pos="0">
                <a:srgbClr val="E0FF89"/>
              </a:gs>
              <a:gs pos="50000">
                <a:srgbClr val="F2FFCD"/>
              </a:gs>
              <a:gs pos="100000">
                <a:srgbClr val="E0FF89"/>
              </a:gs>
            </a:gsLst>
            <a:lin ang="2700000" scaled="1"/>
          </a:gra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5" name="Rectangle 3"/>
          <p:cNvSpPr>
            <a:spLocks noChangeArrowheads="1"/>
          </p:cNvSpPr>
          <p:nvPr/>
        </p:nvSpPr>
        <p:spPr bwMode="auto">
          <a:xfrm>
            <a:off x="0" y="1905000"/>
            <a:ext cx="12188825" cy="19812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sz="2400" dirty="0">
              <a:solidFill>
                <a:prstClr val="white"/>
              </a:solidFill>
              <a:latin typeface="Times New Roman" panose="02020603050405020304" pitchFamily="18" charset="0"/>
            </a:endParaRPr>
          </a:p>
        </p:txBody>
      </p:sp>
      <p:pic>
        <p:nvPicPr>
          <p:cNvPr id="6" name="Picture 4" descr="BSAS_Logo_tag_WEB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280" y="2008188"/>
            <a:ext cx="3555074"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1828800"/>
            <a:ext cx="12188825"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8" name="AutoShape 7"/>
          <p:cNvSpPr>
            <a:spLocks noChangeArrowheads="1"/>
          </p:cNvSpPr>
          <p:nvPr/>
        </p:nvSpPr>
        <p:spPr bwMode="auto">
          <a:xfrm>
            <a:off x="0" y="3886200"/>
            <a:ext cx="12188825" cy="90488"/>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9" name="Picture 13" descr="DPH Logo -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912" y="1981200"/>
            <a:ext cx="243776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ctrTitle"/>
          </p:nvPr>
        </p:nvSpPr>
        <p:spPr>
          <a:xfrm>
            <a:off x="1015736" y="304801"/>
            <a:ext cx="10360501" cy="1470025"/>
          </a:xfrm>
        </p:spPr>
        <p:txBody>
          <a:bodyPr/>
          <a:lstStyle>
            <a:lvl1pPr algn="ctr">
              <a:defRPr/>
            </a:lvl1pPr>
          </a:lstStyle>
          <a:p>
            <a:pPr lvl="0"/>
            <a:r>
              <a:rPr lang="en-US" noProof="0"/>
              <a:t>Click to edit Master title style</a:t>
            </a:r>
          </a:p>
        </p:txBody>
      </p:sp>
      <p:sp>
        <p:nvSpPr>
          <p:cNvPr id="7177" name="Rectangle 9"/>
          <p:cNvSpPr>
            <a:spLocks noGrp="1" noChangeArrowheads="1"/>
          </p:cNvSpPr>
          <p:nvPr>
            <p:ph type="subTitle" idx="1"/>
          </p:nvPr>
        </p:nvSpPr>
        <p:spPr>
          <a:xfrm>
            <a:off x="1929897" y="4114800"/>
            <a:ext cx="8532178" cy="1752600"/>
          </a:xfrm>
        </p:spPr>
        <p:txBody>
          <a:bodyPr/>
          <a:lstStyle>
            <a:lvl1pPr marL="0" indent="0" algn="ctr">
              <a:buFontTx/>
              <a:buNone/>
              <a:defRPr/>
            </a:lvl1pPr>
          </a:lstStyle>
          <a:p>
            <a:pPr lvl="0"/>
            <a:r>
              <a:rPr lang="en-US" noProof="0"/>
              <a:t>Click to edit Master subtitle style</a:t>
            </a:r>
          </a:p>
        </p:txBody>
      </p:sp>
      <p:sp>
        <p:nvSpPr>
          <p:cNvPr id="10" name="Rectangle 10"/>
          <p:cNvSpPr>
            <a:spLocks noGrp="1" noChangeArrowheads="1"/>
          </p:cNvSpPr>
          <p:nvPr>
            <p:ph type="dt" sz="half" idx="10"/>
          </p:nvPr>
        </p:nvSpPr>
        <p:spPr/>
        <p:txBody>
          <a:bodyPr/>
          <a:lstStyle>
            <a:lvl1pPr>
              <a:defRPr/>
            </a:lvl1pPr>
          </a:lstStyle>
          <a:p>
            <a:pPr>
              <a:defRPr/>
            </a:pPr>
            <a:endParaRPr lang="en-US" dirty="0"/>
          </a:p>
        </p:txBody>
      </p:sp>
      <p:sp>
        <p:nvSpPr>
          <p:cNvPr id="11" name="Rectangle 11"/>
          <p:cNvSpPr>
            <a:spLocks noGrp="1" noChangeArrowheads="1"/>
          </p:cNvSpPr>
          <p:nvPr>
            <p:ph type="ftr" sz="quarter" idx="11"/>
          </p:nvPr>
        </p:nvSpPr>
        <p:spPr/>
        <p:txBody>
          <a:bodyPr/>
          <a:lstStyle>
            <a:lvl1pPr>
              <a:defRPr/>
            </a:lvl1pPr>
          </a:lstStyle>
          <a:p>
            <a:pPr>
              <a:defRPr/>
            </a:pPr>
            <a:endParaRPr lang="en-US" dirty="0"/>
          </a:p>
        </p:txBody>
      </p:sp>
      <p:sp>
        <p:nvSpPr>
          <p:cNvPr id="12" name="Rectangle 12"/>
          <p:cNvSpPr>
            <a:spLocks noGrp="1" noChangeArrowheads="1"/>
          </p:cNvSpPr>
          <p:nvPr>
            <p:ph type="sldNum" sz="quarter" idx="12"/>
          </p:nvPr>
        </p:nvSpPr>
        <p:spPr/>
        <p:txBody>
          <a:bodyPr/>
          <a:lstStyle>
            <a:lvl1pPr>
              <a:defRPr/>
            </a:lvl1pPr>
          </a:lstStyle>
          <a:p>
            <a:pPr>
              <a:defRPr/>
            </a:pPr>
            <a:fld id="{E68792D1-0702-4439-949D-DE7270B3ACEA}" type="slidenum">
              <a:rPr lang="en-US" altLang="en-US"/>
              <a:pPr>
                <a:defRPr/>
              </a:pPr>
              <a:t>‹#›</a:t>
            </a:fld>
            <a:endParaRPr lang="en-US" altLang="en-US" dirty="0"/>
          </a:p>
        </p:txBody>
      </p:sp>
    </p:spTree>
    <p:extLst>
      <p:ext uri="{BB962C8B-B14F-4D97-AF65-F5344CB8AC3E}">
        <p14:creationId xmlns:p14="http://schemas.microsoft.com/office/powerpoint/2010/main" val="34776423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941F1A51-68E6-48F8-BFCA-5C5C28BB74C8}" type="slidenum">
              <a:rPr lang="en-US" altLang="en-US"/>
              <a:pPr>
                <a:defRPr/>
              </a:pPr>
              <a:t>‹#›</a:t>
            </a:fld>
            <a:endParaRPr lang="en-US" altLang="en-US" dirty="0"/>
          </a:p>
        </p:txBody>
      </p:sp>
    </p:spTree>
    <p:extLst>
      <p:ext uri="{BB962C8B-B14F-4D97-AF65-F5344CB8AC3E}">
        <p14:creationId xmlns:p14="http://schemas.microsoft.com/office/powerpoint/2010/main" val="3286952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8FB655A9-5437-46F7-BE10-B733BBE993DD}" type="slidenum">
              <a:rPr lang="en-US" altLang="en-US"/>
              <a:pPr>
                <a:defRPr/>
              </a:pPr>
              <a:t>‹#›</a:t>
            </a:fld>
            <a:endParaRPr lang="en-US" altLang="en-US" dirty="0"/>
          </a:p>
        </p:txBody>
      </p:sp>
    </p:spTree>
    <p:extLst>
      <p:ext uri="{BB962C8B-B14F-4D97-AF65-F5344CB8AC3E}">
        <p14:creationId xmlns:p14="http://schemas.microsoft.com/office/powerpoint/2010/main" val="29254818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E73A7EAF-A988-4BC9-BBA0-994513A9C5CD}" type="slidenum">
              <a:rPr lang="en-US" altLang="en-US"/>
              <a:pPr>
                <a:defRPr/>
              </a:pPr>
              <a:t>‹#›</a:t>
            </a:fld>
            <a:endParaRPr lang="en-US" altLang="en-US" dirty="0"/>
          </a:p>
        </p:txBody>
      </p:sp>
    </p:spTree>
    <p:extLst>
      <p:ext uri="{BB962C8B-B14F-4D97-AF65-F5344CB8AC3E}">
        <p14:creationId xmlns:p14="http://schemas.microsoft.com/office/powerpoint/2010/main" val="315476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18" Type="http://schemas.openxmlformats.org/officeDocument/2006/relationships/image" Target="../media/image1.emf"/><Relationship Id="rId3" Type="http://schemas.openxmlformats.org/officeDocument/2006/relationships/slideLayout" Target="../slideLayouts/slideLayout110.xml"/><Relationship Id="rId21" Type="http://schemas.openxmlformats.org/officeDocument/2006/relationships/image" Target="../media/image9.jpeg"/><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oleObject" Target="../embeddings/oleObject11.bin"/><Relationship Id="rId2" Type="http://schemas.openxmlformats.org/officeDocument/2006/relationships/slideLayout" Target="../slideLayouts/slideLayout109.xml"/><Relationship Id="rId16" Type="http://schemas.openxmlformats.org/officeDocument/2006/relationships/tags" Target="../tags/tag23.xml"/><Relationship Id="rId20" Type="http://schemas.openxmlformats.org/officeDocument/2006/relationships/image" Target="../media/image13.png"/><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tags" Target="../tags/tag22.xml"/><Relationship Id="rId10" Type="http://schemas.openxmlformats.org/officeDocument/2006/relationships/slideLayout" Target="../slideLayouts/slideLayout117.xml"/><Relationship Id="rId19" Type="http://schemas.openxmlformats.org/officeDocument/2006/relationships/image" Target="../media/image12.jpeg"/><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vmlDrawing" Target="../drawings/vmlDrawing1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18" Type="http://schemas.openxmlformats.org/officeDocument/2006/relationships/image" Target="../media/image1.emf"/><Relationship Id="rId3" Type="http://schemas.openxmlformats.org/officeDocument/2006/relationships/slideLayout" Target="../slideLayouts/slideLayout13.xml"/><Relationship Id="rId21" Type="http://schemas.openxmlformats.org/officeDocument/2006/relationships/image" Target="../media/image10.pn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oleObject" Target="../embeddings/oleObject3.bin"/><Relationship Id="rId2" Type="http://schemas.openxmlformats.org/officeDocument/2006/relationships/slideLayout" Target="../slideLayouts/slideLayout12.xml"/><Relationship Id="rId16" Type="http://schemas.openxmlformats.org/officeDocument/2006/relationships/tags" Target="../tags/tag7.xml"/><Relationship Id="rId20" Type="http://schemas.openxmlformats.org/officeDocument/2006/relationships/image" Target="../media/image9.jpe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ags" Target="../tags/tag6.xml"/><Relationship Id="rId10" Type="http://schemas.openxmlformats.org/officeDocument/2006/relationships/slideLayout" Target="../slideLayouts/slideLayout20.xml"/><Relationship Id="rId19" Type="http://schemas.openxmlformats.org/officeDocument/2006/relationships/image" Target="../media/image8.jpe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vmlDrawing" Target="../drawings/vmlDrawing3.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18" Type="http://schemas.openxmlformats.org/officeDocument/2006/relationships/image" Target="../media/image1.emf"/><Relationship Id="rId3" Type="http://schemas.openxmlformats.org/officeDocument/2006/relationships/slideLayout" Target="../slideLayouts/slideLayout25.xml"/><Relationship Id="rId21" Type="http://schemas.openxmlformats.org/officeDocument/2006/relationships/image" Target="../media/image10.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oleObject" Target="../embeddings/oleObject4.bin"/><Relationship Id="rId2" Type="http://schemas.openxmlformats.org/officeDocument/2006/relationships/slideLayout" Target="../slideLayouts/slideLayout24.xml"/><Relationship Id="rId16" Type="http://schemas.openxmlformats.org/officeDocument/2006/relationships/tags" Target="../tags/tag9.xml"/><Relationship Id="rId20" Type="http://schemas.openxmlformats.org/officeDocument/2006/relationships/image" Target="../media/image9.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8.xml"/><Relationship Id="rId10" Type="http://schemas.openxmlformats.org/officeDocument/2006/relationships/slideLayout" Target="../slideLayouts/slideLayout32.xml"/><Relationship Id="rId19" Type="http://schemas.openxmlformats.org/officeDocument/2006/relationships/image" Target="../media/image8.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vmlDrawing" Target="../drawings/vmlDrawing4.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18" Type="http://schemas.openxmlformats.org/officeDocument/2006/relationships/image" Target="../media/image1.emf"/><Relationship Id="rId3" Type="http://schemas.openxmlformats.org/officeDocument/2006/relationships/slideLayout" Target="../slideLayouts/slideLayout37.xml"/><Relationship Id="rId21" Type="http://schemas.openxmlformats.org/officeDocument/2006/relationships/image" Target="../media/image10.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oleObject" Target="../embeddings/oleObject5.bin"/><Relationship Id="rId2" Type="http://schemas.openxmlformats.org/officeDocument/2006/relationships/slideLayout" Target="../slideLayouts/slideLayout36.xml"/><Relationship Id="rId16" Type="http://schemas.openxmlformats.org/officeDocument/2006/relationships/tags" Target="../tags/tag11.xml"/><Relationship Id="rId20" Type="http://schemas.openxmlformats.org/officeDocument/2006/relationships/image" Target="../media/image9.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ags" Target="../tags/tag10.xml"/><Relationship Id="rId10" Type="http://schemas.openxmlformats.org/officeDocument/2006/relationships/slideLayout" Target="../slideLayouts/slideLayout44.xml"/><Relationship Id="rId19" Type="http://schemas.openxmlformats.org/officeDocument/2006/relationships/image" Target="../media/image8.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vmlDrawing" Target="../drawings/vmlDrawing5.v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18" Type="http://schemas.openxmlformats.org/officeDocument/2006/relationships/image" Target="../media/image1.emf"/><Relationship Id="rId3" Type="http://schemas.openxmlformats.org/officeDocument/2006/relationships/slideLayout" Target="../slideLayouts/slideLayout49.xml"/><Relationship Id="rId21" Type="http://schemas.openxmlformats.org/officeDocument/2006/relationships/image" Target="../media/image9.jpeg"/><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oleObject" Target="../embeddings/oleObject6.bin"/><Relationship Id="rId2" Type="http://schemas.openxmlformats.org/officeDocument/2006/relationships/slideLayout" Target="../slideLayouts/slideLayout48.xml"/><Relationship Id="rId16" Type="http://schemas.openxmlformats.org/officeDocument/2006/relationships/tags" Target="../tags/tag13.xml"/><Relationship Id="rId20" Type="http://schemas.openxmlformats.org/officeDocument/2006/relationships/image" Target="../media/image13.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ags" Target="../tags/tag12.xml"/><Relationship Id="rId10" Type="http://schemas.openxmlformats.org/officeDocument/2006/relationships/slideLayout" Target="../slideLayouts/slideLayout56.xml"/><Relationship Id="rId19" Type="http://schemas.openxmlformats.org/officeDocument/2006/relationships/image" Target="../media/image12.jpe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vmlDrawing" Target="../drawings/vmlDrawing6.v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oleObject" Target="../embeddings/oleObject7.bin"/><Relationship Id="rId3" Type="http://schemas.openxmlformats.org/officeDocument/2006/relationships/slideLayout" Target="../slideLayouts/slideLayout61.xml"/><Relationship Id="rId21" Type="http://schemas.openxmlformats.org/officeDocument/2006/relationships/image" Target="../media/image9.jpeg"/><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ags" Target="../tags/tag15.xml"/><Relationship Id="rId2" Type="http://schemas.openxmlformats.org/officeDocument/2006/relationships/slideLayout" Target="../slideLayouts/slideLayout60.xml"/><Relationship Id="rId16" Type="http://schemas.openxmlformats.org/officeDocument/2006/relationships/tags" Target="../tags/tag14.xml"/><Relationship Id="rId20" Type="http://schemas.openxmlformats.org/officeDocument/2006/relationships/image" Target="../media/image8.jpe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vmlDrawing" Target="../drawings/vmlDrawing7.vml"/><Relationship Id="rId10" Type="http://schemas.openxmlformats.org/officeDocument/2006/relationships/slideLayout" Target="../slideLayouts/slideLayout68.xml"/><Relationship Id="rId19" Type="http://schemas.openxmlformats.org/officeDocument/2006/relationships/image" Target="../media/image1.emf"/><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 Id="rId22"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18" Type="http://schemas.openxmlformats.org/officeDocument/2006/relationships/image" Target="../media/image1.emf"/><Relationship Id="rId3" Type="http://schemas.openxmlformats.org/officeDocument/2006/relationships/slideLayout" Target="../slideLayouts/slideLayout74.xml"/><Relationship Id="rId21" Type="http://schemas.openxmlformats.org/officeDocument/2006/relationships/image" Target="../media/image10.png"/><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oleObject" Target="../embeddings/oleObject8.bin"/><Relationship Id="rId2" Type="http://schemas.openxmlformats.org/officeDocument/2006/relationships/slideLayout" Target="../slideLayouts/slideLayout73.xml"/><Relationship Id="rId16" Type="http://schemas.openxmlformats.org/officeDocument/2006/relationships/tags" Target="../tags/tag17.xml"/><Relationship Id="rId20" Type="http://schemas.openxmlformats.org/officeDocument/2006/relationships/image" Target="../media/image9.jpe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ags" Target="../tags/tag16.xml"/><Relationship Id="rId10" Type="http://schemas.openxmlformats.org/officeDocument/2006/relationships/slideLayout" Target="../slideLayouts/slideLayout81.xml"/><Relationship Id="rId19" Type="http://schemas.openxmlformats.org/officeDocument/2006/relationships/image" Target="../media/image8.jpeg"/><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vmlDrawing" Target="../drawings/vmlDrawing8.v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18" Type="http://schemas.openxmlformats.org/officeDocument/2006/relationships/image" Target="../media/image1.emf"/><Relationship Id="rId3" Type="http://schemas.openxmlformats.org/officeDocument/2006/relationships/slideLayout" Target="../slideLayouts/slideLayout86.xml"/><Relationship Id="rId21" Type="http://schemas.openxmlformats.org/officeDocument/2006/relationships/image" Target="../media/image9.jpeg"/><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oleObject" Target="../embeddings/oleObject9.bin"/><Relationship Id="rId2" Type="http://schemas.openxmlformats.org/officeDocument/2006/relationships/slideLayout" Target="../slideLayouts/slideLayout85.xml"/><Relationship Id="rId16" Type="http://schemas.openxmlformats.org/officeDocument/2006/relationships/tags" Target="../tags/tag19.xml"/><Relationship Id="rId20" Type="http://schemas.openxmlformats.org/officeDocument/2006/relationships/image" Target="../media/image13.pn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ags" Target="../tags/tag18.xml"/><Relationship Id="rId10" Type="http://schemas.openxmlformats.org/officeDocument/2006/relationships/slideLayout" Target="../slideLayouts/slideLayout93.xml"/><Relationship Id="rId19" Type="http://schemas.openxmlformats.org/officeDocument/2006/relationships/image" Target="../media/image12.jpeg"/><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vmlDrawing" Target="../drawings/vmlDrawing9.v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18" Type="http://schemas.openxmlformats.org/officeDocument/2006/relationships/image" Target="../media/image1.emf"/><Relationship Id="rId3" Type="http://schemas.openxmlformats.org/officeDocument/2006/relationships/slideLayout" Target="../slideLayouts/slideLayout98.xml"/><Relationship Id="rId21" Type="http://schemas.openxmlformats.org/officeDocument/2006/relationships/image" Target="../media/image10.png"/><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oleObject" Target="../embeddings/oleObject10.bin"/><Relationship Id="rId2" Type="http://schemas.openxmlformats.org/officeDocument/2006/relationships/slideLayout" Target="../slideLayouts/slideLayout97.xml"/><Relationship Id="rId16" Type="http://schemas.openxmlformats.org/officeDocument/2006/relationships/tags" Target="../tags/tag21.xml"/><Relationship Id="rId20" Type="http://schemas.openxmlformats.org/officeDocument/2006/relationships/image" Target="../media/image9.jpe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ags" Target="../tags/tag20.xml"/><Relationship Id="rId10" Type="http://schemas.openxmlformats.org/officeDocument/2006/relationships/slideLayout" Target="../slideLayouts/slideLayout105.xml"/><Relationship Id="rId19" Type="http://schemas.openxmlformats.org/officeDocument/2006/relationships/image" Target="../media/image8.jpeg"/><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vmlDrawing" Target="../drawings/vmlDrawing10.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1AD39929-4D20-4F9A-BF10-7CB594B33578}"/>
              </a:ext>
            </a:extLst>
          </p:cNvPr>
          <p:cNvGraphicFramePr>
            <a:graphicFrameLocks noChangeAspect="1"/>
          </p:cNvGraphicFramePr>
          <p:nvPr userDrawn="1">
            <p:custDataLst>
              <p:tags r:id="rId13"/>
            </p:custDataLst>
            <p:extLst>
              <p:ext uri="{D42A27DB-BD31-4B8C-83A1-F6EECF244321}">
                <p14:modId xmlns:p14="http://schemas.microsoft.com/office/powerpoint/2010/main" val="1737254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1" name="think-cell Slide" r:id="rId15" imgW="347" imgH="346" progId="TCLayout.ActiveDocument.1">
                  <p:embed/>
                </p:oleObj>
              </mc:Choice>
              <mc:Fallback>
                <p:oleObj name="think-cell Slide" r:id="rId15" imgW="347" imgH="346"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233EE5E7-0C4C-4CC6-8FCD-62B7F41552D9}"/>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1" i="0" baseline="0" dirty="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609441" y="1600202"/>
            <a:ext cx="10969943"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 id="{101E840A-BCBE-4B40-B158-B16879D32C9F}"/>
              </a:ext>
            </a:extLst>
          </p:cNvPr>
          <p:cNvSpPr/>
          <p:nvPr userDrawn="1"/>
        </p:nvSpPr>
        <p:spPr>
          <a:xfrm>
            <a:off x="0" y="2"/>
            <a:ext cx="12188825"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92668" y="56524"/>
            <a:ext cx="10969943"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xmlns="" id="{5BB607E6-0B1F-BB4A-9794-46A0CA431F4F}"/>
              </a:ext>
            </a:extLst>
          </p:cNvPr>
          <p:cNvSpPr/>
          <p:nvPr userDrawn="1"/>
        </p:nvSpPr>
        <p:spPr>
          <a:xfrm>
            <a:off x="0" y="6510528"/>
            <a:ext cx="12188825"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3" y="6492489"/>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558030423"/>
      </p:ext>
    </p:extLst>
  </p:cSld>
  <p:clrMap bg1="lt1" tx1="dk1" bg2="lt2" tx2="dk2" accent1="accent1" accent2="accent2" accent3="accent3" accent4="accent4" accent5="accent5" accent6="accent6" hlink="hlink" folHlink="folHlink"/>
  <p:sldLayoutIdLst>
    <p:sldLayoutId id="2147502115" r:id="rId1"/>
    <p:sldLayoutId id="2147502116" r:id="rId2"/>
    <p:sldLayoutId id="2147502117" r:id="rId3"/>
    <p:sldLayoutId id="2147502118" r:id="rId4"/>
    <p:sldLayoutId id="2147502119" r:id="rId5"/>
    <p:sldLayoutId id="2147502120" r:id="rId6"/>
    <p:sldLayoutId id="2147502121" r:id="rId7"/>
    <p:sldLayoutId id="2147502122" r:id="rId8"/>
    <p:sldLayoutId id="2147502123" r:id="rId9"/>
    <p:sldLayoutId id="2147502124" r:id="rId10"/>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72836FAE-08A5-455B-9D84-2856E6DB524D}"/>
              </a:ext>
            </a:extLst>
          </p:cNvPr>
          <p:cNvGraphicFramePr>
            <a:graphicFrameLocks noChangeAspect="1"/>
          </p:cNvGraphicFramePr>
          <p:nvPr userDrawn="1">
            <p:custDataLst>
              <p:tags r:id="rId15"/>
            </p:custDataLst>
            <p:extLst>
              <p:ext uri="{D42A27DB-BD31-4B8C-83A1-F6EECF244321}">
                <p14:modId xmlns:p14="http://schemas.microsoft.com/office/powerpoint/2010/main" val="139265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7" name="think-cell Slide" r:id="rId17" imgW="347" imgH="346" progId="TCLayout.ActiveDocument.1">
                  <p:embed/>
                </p:oleObj>
              </mc:Choice>
              <mc:Fallback>
                <p:oleObj name="think-cell Slide" r:id="rId17" imgW="347" imgH="346"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83848E78-9D1C-46F4-AA7C-88001E1129A8}"/>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
        <p:nvSpPr>
          <p:cNvPr id="2050" name="Rectangle 7"/>
          <p:cNvSpPr>
            <a:spLocks noChangeArrowheads="1"/>
          </p:cNvSpPr>
          <p:nvPr/>
        </p:nvSpPr>
        <p:spPr bwMode="auto">
          <a:xfrm>
            <a:off x="6297560" y="0"/>
            <a:ext cx="5891265" cy="1447800"/>
          </a:xfrm>
          <a:prstGeom prst="rect">
            <a:avLst/>
          </a:prstGeom>
          <a:gradFill rotWithShape="0">
            <a:gsLst>
              <a:gs pos="0">
                <a:srgbClr val="FFFFFF"/>
              </a:gs>
              <a:gs pos="100000">
                <a:srgbClr val="2B56AB"/>
              </a:gs>
            </a:gsLst>
            <a:lin ang="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11267" name="Picture 8" descr="BSAS_Logo_tag_color"/>
          <p:cNvPicPr>
            <a:picLocks noChangeAspect="1" noChangeArrowheads="1"/>
          </p:cNvPicPr>
          <p:nvPr/>
        </p:nvPicPr>
        <p:blipFill>
          <a:blip r:embed="rId19" cstate="print">
            <a:extLst>
              <a:ext uri="{28A0092B-C50C-407E-A947-70E740481C1C}">
                <a14:useLocalDpi xmlns:a14="http://schemas.microsoft.com/office/drawing/2010/main" val="0"/>
              </a:ext>
            </a:extLst>
          </a:blip>
          <a:srcRect b="2667"/>
          <a:stretch>
            <a:fillRect/>
          </a:stretch>
        </p:blipFill>
        <p:spPr bwMode="auto">
          <a:xfrm>
            <a:off x="101574" y="152401"/>
            <a:ext cx="2844059"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9"/>
          <p:cNvSpPr>
            <a:spLocks noChangeArrowheads="1"/>
          </p:cNvSpPr>
          <p:nvPr/>
        </p:nvSpPr>
        <p:spPr bwMode="auto">
          <a:xfrm>
            <a:off x="3351927" y="0"/>
            <a:ext cx="2945633" cy="1447800"/>
          </a:xfrm>
          <a:prstGeom prst="rect">
            <a:avLst/>
          </a:prstGeom>
          <a:gradFill rotWithShape="0">
            <a:gsLst>
              <a:gs pos="0">
                <a:srgbClr val="FEFFFB"/>
              </a:gs>
              <a:gs pos="100000">
                <a:srgbClr val="FFFFFF"/>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11269" name="Picture 10" descr="best ver2b seal"/>
          <p:cNvPicPr>
            <a:picLocks noChangeAspect="1" noChangeArrowheads="1"/>
          </p:cNvPicPr>
          <p:nvPr/>
        </p:nvPicPr>
        <p:blipFill>
          <a:blip r:embed="rId20"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10434566" y="203200"/>
            <a:ext cx="1455887"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descr="bsas swoosh light"/>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0" y="1524000"/>
            <a:ext cx="121888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2"/>
          <p:cNvSpPr>
            <a:spLocks noGrp="1" noChangeArrowheads="1"/>
          </p:cNvSpPr>
          <p:nvPr>
            <p:ph type="title"/>
          </p:nvPr>
        </p:nvSpPr>
        <p:spPr bwMode="auto">
          <a:xfrm>
            <a:off x="3250354" y="304800"/>
            <a:ext cx="700857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72" name="Rectangle 3"/>
          <p:cNvSpPr>
            <a:spLocks noGrp="1" noChangeArrowheads="1"/>
          </p:cNvSpPr>
          <p:nvPr>
            <p:ph type="body" idx="1"/>
          </p:nvPr>
        </p:nvSpPr>
        <p:spPr bwMode="auto">
          <a:xfrm>
            <a:off x="609441" y="1600201"/>
            <a:ext cx="109699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09441"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2" name="Rectangle 5"/>
          <p:cNvSpPr>
            <a:spLocks noGrp="1" noChangeArrowheads="1"/>
          </p:cNvSpPr>
          <p:nvPr>
            <p:ph type="ftr" sz="quarter" idx="3"/>
          </p:nvPr>
        </p:nvSpPr>
        <p:spPr bwMode="auto">
          <a:xfrm>
            <a:off x="4164515" y="6245225"/>
            <a:ext cx="385979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3" name="Rectangle 6"/>
          <p:cNvSpPr>
            <a:spLocks noGrp="1" noChangeArrowheads="1"/>
          </p:cNvSpPr>
          <p:nvPr>
            <p:ph type="sldNum" sz="quarter" idx="4"/>
          </p:nvPr>
        </p:nvSpPr>
        <p:spPr bwMode="auto">
          <a:xfrm>
            <a:off x="8735325"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8D050094-566A-4114-A9B7-1A8E8F694D64}" type="slidenum">
              <a:rPr lang="en-US" altLang="en-US"/>
              <a:pPr>
                <a:defRPr/>
              </a:pPr>
              <a:t>‹#›</a:t>
            </a:fld>
            <a:endParaRPr lang="en-US" altLang="en-US" dirty="0"/>
          </a:p>
        </p:txBody>
      </p:sp>
      <p:sp>
        <p:nvSpPr>
          <p:cNvPr id="2060" name="AutoShape 12"/>
          <p:cNvSpPr>
            <a:spLocks noChangeArrowheads="1"/>
          </p:cNvSpPr>
          <p:nvPr/>
        </p:nvSpPr>
        <p:spPr bwMode="auto">
          <a:xfrm>
            <a:off x="0" y="6767514"/>
            <a:ext cx="12188825" cy="90487"/>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2061" name="AutoShape 13"/>
          <p:cNvSpPr>
            <a:spLocks noChangeArrowheads="1"/>
          </p:cNvSpPr>
          <p:nvPr/>
        </p:nvSpPr>
        <p:spPr bwMode="auto">
          <a:xfrm>
            <a:off x="0" y="1447800"/>
            <a:ext cx="12188825" cy="76200"/>
          </a:xfrm>
          <a:prstGeom prst="bevel">
            <a:avLst>
              <a:gd name="adj" fmla="val 12500"/>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502102" r:id="rId1"/>
    <p:sldLayoutId id="2147502103" r:id="rId2"/>
    <p:sldLayoutId id="2147502104" r:id="rId3"/>
    <p:sldLayoutId id="2147502105" r:id="rId4"/>
    <p:sldLayoutId id="2147502106" r:id="rId5"/>
    <p:sldLayoutId id="2147502107" r:id="rId6"/>
    <p:sldLayoutId id="2147502108" r:id="rId7"/>
    <p:sldLayoutId id="2147502109" r:id="rId8"/>
    <p:sldLayoutId id="2147502110" r:id="rId9"/>
    <p:sldLayoutId id="2147502111" r:id="rId10"/>
    <p:sldLayoutId id="2147502112" r:id="rId11"/>
    <p:sldLayoutId id="2147502113"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53233C6B-D247-4A78-A72A-E3315F5C22D9}"/>
              </a:ext>
            </a:extLst>
          </p:cNvPr>
          <p:cNvGraphicFramePr>
            <a:graphicFrameLocks noChangeAspect="1"/>
          </p:cNvGraphicFramePr>
          <p:nvPr userDrawn="1">
            <p:custDataLst>
              <p:tags r:id="rId15"/>
            </p:custDataLst>
            <p:extLst>
              <p:ext uri="{D42A27DB-BD31-4B8C-83A1-F6EECF244321}">
                <p14:modId xmlns:p14="http://schemas.microsoft.com/office/powerpoint/2010/main" val="16817774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5" name="think-cell Slide" r:id="rId17" imgW="347" imgH="346" progId="TCLayout.ActiveDocument.1">
                  <p:embed/>
                </p:oleObj>
              </mc:Choice>
              <mc:Fallback>
                <p:oleObj name="think-cell Slide" r:id="rId17" imgW="347" imgH="346"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858B5AC-35AF-486B-B397-3D4213B034D1}"/>
              </a:ext>
            </a:extLst>
          </p:cNvPr>
          <p:cNvSpPr/>
          <p:nvPr userDrawn="1">
            <p:custDataLst>
              <p:tags r:id="rId16"/>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
        <p:nvSpPr>
          <p:cNvPr id="1026" name="Rectangle 4"/>
          <p:cNvSpPr>
            <a:spLocks noChangeArrowheads="1"/>
          </p:cNvSpPr>
          <p:nvPr/>
        </p:nvSpPr>
        <p:spPr bwMode="auto">
          <a:xfrm>
            <a:off x="9243192" y="0"/>
            <a:ext cx="2945633"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5891265"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2052" name="Picture 3" descr="BSAS_Logo_tag_color"/>
          <p:cNvPicPr>
            <a:picLocks noChangeAspect="1" noChangeArrowheads="1"/>
          </p:cNvPicPr>
          <p:nvPr/>
        </p:nvPicPr>
        <p:blipFill>
          <a:blip r:embed="rId19" cstate="print">
            <a:extLst>
              <a:ext uri="{28A0092B-C50C-407E-A947-70E740481C1C}">
                <a14:useLocalDpi xmlns:a14="http://schemas.microsoft.com/office/drawing/2010/main" val="0"/>
              </a:ext>
            </a:extLst>
          </a:blip>
          <a:srcRect b="2667"/>
          <a:stretch>
            <a:fillRect/>
          </a:stretch>
        </p:blipFill>
        <p:spPr bwMode="auto">
          <a:xfrm>
            <a:off x="9243192" y="152401"/>
            <a:ext cx="2742486"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bsas swoosh light"/>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1524000"/>
            <a:ext cx="121888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7"/>
          <p:cNvSpPr>
            <a:spLocks noGrp="1" noChangeArrowheads="1"/>
          </p:cNvSpPr>
          <p:nvPr>
            <p:ph type="title"/>
          </p:nvPr>
        </p:nvSpPr>
        <p:spPr bwMode="auto">
          <a:xfrm>
            <a:off x="2031471" y="228600"/>
            <a:ext cx="70085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5" name="Rectangle 8"/>
          <p:cNvSpPr>
            <a:spLocks noGrp="1" noChangeArrowheads="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609441" y="6245225"/>
            <a:ext cx="284405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4164515" y="6245225"/>
            <a:ext cx="385979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5" name="Rectangle 11"/>
          <p:cNvSpPr>
            <a:spLocks noGrp="1" noChangeArrowheads="1"/>
          </p:cNvSpPr>
          <p:nvPr>
            <p:ph type="sldNum" sz="quarter" idx="4"/>
          </p:nvPr>
        </p:nvSpPr>
        <p:spPr bwMode="auto">
          <a:xfrm>
            <a:off x="8735325" y="6245225"/>
            <a:ext cx="284405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CDBEDD5A-1960-4D94-9C78-93A9D1B665C7}" type="slidenum">
              <a:rPr lang="en-US" altLang="en-US"/>
              <a:pPr>
                <a:defRPr/>
              </a:pPr>
              <a:t>‹#›</a:t>
            </a:fld>
            <a:endParaRPr lang="en-US" altLang="en-US" dirty="0"/>
          </a:p>
        </p:txBody>
      </p:sp>
      <p:sp>
        <p:nvSpPr>
          <p:cNvPr id="1035" name="AutoShape 12"/>
          <p:cNvSpPr>
            <a:spLocks noChangeArrowheads="1"/>
          </p:cNvSpPr>
          <p:nvPr/>
        </p:nvSpPr>
        <p:spPr bwMode="auto">
          <a:xfrm>
            <a:off x="0" y="6767514"/>
            <a:ext cx="12188825"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12188825"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2061" name="Picture 14" descr="DPH Logo - Blu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3147" y="76200"/>
            <a:ext cx="1726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71" r:id="rId1"/>
    <p:sldLayoutId id="2147501992" r:id="rId2"/>
    <p:sldLayoutId id="2147501993" r:id="rId3"/>
    <p:sldLayoutId id="2147501994" r:id="rId4"/>
    <p:sldLayoutId id="2147501995" r:id="rId5"/>
    <p:sldLayoutId id="2147501996" r:id="rId6"/>
    <p:sldLayoutId id="2147501997" r:id="rId7"/>
    <p:sldLayoutId id="2147501998" r:id="rId8"/>
    <p:sldLayoutId id="2147501999" r:id="rId9"/>
    <p:sldLayoutId id="2147502000" r:id="rId10"/>
    <p:sldLayoutId id="2147502001" r:id="rId11"/>
    <p:sldLayoutId id="2147502002"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EED520E8-0DEA-4E19-85EB-D186169F9C2B}"/>
              </a:ext>
            </a:extLst>
          </p:cNvPr>
          <p:cNvGraphicFramePr>
            <a:graphicFrameLocks noChangeAspect="1"/>
          </p:cNvGraphicFramePr>
          <p:nvPr userDrawn="1">
            <p:custDataLst>
              <p:tags r:id="rId15"/>
            </p:custDataLst>
            <p:extLst>
              <p:ext uri="{D42A27DB-BD31-4B8C-83A1-F6EECF244321}">
                <p14:modId xmlns:p14="http://schemas.microsoft.com/office/powerpoint/2010/main" val="2390797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9" name="think-cell Slide" r:id="rId17" imgW="347" imgH="346" progId="TCLayout.ActiveDocument.1">
                  <p:embed/>
                </p:oleObj>
              </mc:Choice>
              <mc:Fallback>
                <p:oleObj name="think-cell Slide" r:id="rId17" imgW="347" imgH="346"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934001D-97D4-4BF8-9CCD-761138E1FDB4}"/>
              </a:ext>
            </a:extLst>
          </p:cNvPr>
          <p:cNvSpPr/>
          <p:nvPr userDrawn="1">
            <p:custDataLst>
              <p:tags r:id="rId16"/>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
        <p:nvSpPr>
          <p:cNvPr id="1026" name="Rectangle 4"/>
          <p:cNvSpPr>
            <a:spLocks noChangeArrowheads="1"/>
          </p:cNvSpPr>
          <p:nvPr/>
        </p:nvSpPr>
        <p:spPr bwMode="auto">
          <a:xfrm>
            <a:off x="9243192" y="0"/>
            <a:ext cx="2945633"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5891265"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3076" name="Picture 3" descr="BSAS_Logo_tag_color"/>
          <p:cNvPicPr>
            <a:picLocks noChangeAspect="1" noChangeArrowheads="1"/>
          </p:cNvPicPr>
          <p:nvPr/>
        </p:nvPicPr>
        <p:blipFill>
          <a:blip r:embed="rId19" cstate="print">
            <a:extLst>
              <a:ext uri="{28A0092B-C50C-407E-A947-70E740481C1C}">
                <a14:useLocalDpi xmlns:a14="http://schemas.microsoft.com/office/drawing/2010/main" val="0"/>
              </a:ext>
            </a:extLst>
          </a:blip>
          <a:srcRect b="2667"/>
          <a:stretch>
            <a:fillRect/>
          </a:stretch>
        </p:blipFill>
        <p:spPr bwMode="auto">
          <a:xfrm>
            <a:off x="9243192" y="152401"/>
            <a:ext cx="2742486"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bsas swoosh light"/>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1524000"/>
            <a:ext cx="121888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7"/>
          <p:cNvSpPr>
            <a:spLocks noGrp="1" noChangeArrowheads="1"/>
          </p:cNvSpPr>
          <p:nvPr>
            <p:ph type="title"/>
          </p:nvPr>
        </p:nvSpPr>
        <p:spPr bwMode="auto">
          <a:xfrm>
            <a:off x="2031471" y="228600"/>
            <a:ext cx="70085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9" name="Rectangle 8"/>
          <p:cNvSpPr>
            <a:spLocks noGrp="1" noChangeArrowheads="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609441" y="6245225"/>
            <a:ext cx="284405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4164515" y="6245225"/>
            <a:ext cx="385979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5" name="Rectangle 11"/>
          <p:cNvSpPr>
            <a:spLocks noGrp="1" noChangeArrowheads="1"/>
          </p:cNvSpPr>
          <p:nvPr>
            <p:ph type="sldNum" sz="quarter" idx="4"/>
          </p:nvPr>
        </p:nvSpPr>
        <p:spPr bwMode="auto">
          <a:xfrm>
            <a:off x="8735325" y="6245225"/>
            <a:ext cx="284405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8FDFDF22-58E4-4E47-85B9-2F5AA3690844}" type="slidenum">
              <a:rPr lang="en-US" altLang="en-US"/>
              <a:pPr>
                <a:defRPr/>
              </a:pPr>
              <a:t>‹#›</a:t>
            </a:fld>
            <a:endParaRPr lang="en-US" altLang="en-US" dirty="0"/>
          </a:p>
        </p:txBody>
      </p:sp>
      <p:sp>
        <p:nvSpPr>
          <p:cNvPr id="1035" name="AutoShape 12"/>
          <p:cNvSpPr>
            <a:spLocks noChangeArrowheads="1"/>
          </p:cNvSpPr>
          <p:nvPr/>
        </p:nvSpPr>
        <p:spPr bwMode="auto">
          <a:xfrm>
            <a:off x="0" y="6767514"/>
            <a:ext cx="12188825"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12188825"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3085" name="Picture 14" descr="DPH Logo - Blu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3147" y="76200"/>
            <a:ext cx="1726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72" r:id="rId1"/>
    <p:sldLayoutId id="2147502003" r:id="rId2"/>
    <p:sldLayoutId id="2147502004" r:id="rId3"/>
    <p:sldLayoutId id="2147502005" r:id="rId4"/>
    <p:sldLayoutId id="2147502006" r:id="rId5"/>
    <p:sldLayoutId id="2147502007" r:id="rId6"/>
    <p:sldLayoutId id="2147502008" r:id="rId7"/>
    <p:sldLayoutId id="2147502009" r:id="rId8"/>
    <p:sldLayoutId id="2147502010" r:id="rId9"/>
    <p:sldLayoutId id="2147502011" r:id="rId10"/>
    <p:sldLayoutId id="2147502012" r:id="rId11"/>
    <p:sldLayoutId id="2147502013"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CCE78F3A-DAF6-4DC9-AA12-58912CDA1BFD}"/>
              </a:ext>
            </a:extLst>
          </p:cNvPr>
          <p:cNvGraphicFramePr>
            <a:graphicFrameLocks noChangeAspect="1"/>
          </p:cNvGraphicFramePr>
          <p:nvPr userDrawn="1">
            <p:custDataLst>
              <p:tags r:id="rId15"/>
            </p:custDataLst>
            <p:extLst>
              <p:ext uri="{D42A27DB-BD31-4B8C-83A1-F6EECF244321}">
                <p14:modId xmlns:p14="http://schemas.microsoft.com/office/powerpoint/2010/main" val="2746874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3" name="think-cell Slide" r:id="rId17" imgW="347" imgH="346" progId="TCLayout.ActiveDocument.1">
                  <p:embed/>
                </p:oleObj>
              </mc:Choice>
              <mc:Fallback>
                <p:oleObj name="think-cell Slide" r:id="rId17" imgW="347" imgH="346"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5D7B3AF-8092-4A74-9D7B-F18874646C00}"/>
              </a:ext>
            </a:extLst>
          </p:cNvPr>
          <p:cNvSpPr/>
          <p:nvPr userDrawn="1">
            <p:custDataLst>
              <p:tags r:id="rId16"/>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
        <p:nvSpPr>
          <p:cNvPr id="1026" name="Rectangle 4"/>
          <p:cNvSpPr>
            <a:spLocks noChangeArrowheads="1"/>
          </p:cNvSpPr>
          <p:nvPr/>
        </p:nvSpPr>
        <p:spPr bwMode="auto">
          <a:xfrm>
            <a:off x="9243192" y="0"/>
            <a:ext cx="2945633"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5891265"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4100" name="Picture 3" descr="BSAS_Logo_tag_color"/>
          <p:cNvPicPr>
            <a:picLocks noChangeAspect="1" noChangeArrowheads="1"/>
          </p:cNvPicPr>
          <p:nvPr/>
        </p:nvPicPr>
        <p:blipFill>
          <a:blip r:embed="rId19" cstate="print">
            <a:extLst>
              <a:ext uri="{28A0092B-C50C-407E-A947-70E740481C1C}">
                <a14:useLocalDpi xmlns:a14="http://schemas.microsoft.com/office/drawing/2010/main" val="0"/>
              </a:ext>
            </a:extLst>
          </a:blip>
          <a:srcRect b="2667"/>
          <a:stretch>
            <a:fillRect/>
          </a:stretch>
        </p:blipFill>
        <p:spPr bwMode="auto">
          <a:xfrm>
            <a:off x="9243192" y="152401"/>
            <a:ext cx="2742486"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bsas swoosh light"/>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1524000"/>
            <a:ext cx="121888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7"/>
          <p:cNvSpPr>
            <a:spLocks noGrp="1" noChangeArrowheads="1"/>
          </p:cNvSpPr>
          <p:nvPr>
            <p:ph type="title"/>
          </p:nvPr>
        </p:nvSpPr>
        <p:spPr bwMode="auto">
          <a:xfrm>
            <a:off x="2031471" y="228600"/>
            <a:ext cx="70085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3" name="Rectangle 8"/>
          <p:cNvSpPr>
            <a:spLocks noGrp="1" noChangeArrowheads="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609441" y="6245225"/>
            <a:ext cx="284405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4164515" y="6245225"/>
            <a:ext cx="385979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5" name="Rectangle 11"/>
          <p:cNvSpPr>
            <a:spLocks noGrp="1" noChangeArrowheads="1"/>
          </p:cNvSpPr>
          <p:nvPr>
            <p:ph type="sldNum" sz="quarter" idx="4"/>
          </p:nvPr>
        </p:nvSpPr>
        <p:spPr bwMode="auto">
          <a:xfrm>
            <a:off x="8735325" y="6245225"/>
            <a:ext cx="284405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7EF3FA4C-1B04-423A-B173-75684B9CD58B}" type="slidenum">
              <a:rPr lang="en-US" altLang="en-US"/>
              <a:pPr>
                <a:defRPr/>
              </a:pPr>
              <a:t>‹#›</a:t>
            </a:fld>
            <a:endParaRPr lang="en-US" altLang="en-US" dirty="0"/>
          </a:p>
        </p:txBody>
      </p:sp>
      <p:sp>
        <p:nvSpPr>
          <p:cNvPr id="1035" name="AutoShape 12"/>
          <p:cNvSpPr>
            <a:spLocks noChangeArrowheads="1"/>
          </p:cNvSpPr>
          <p:nvPr/>
        </p:nvSpPr>
        <p:spPr bwMode="auto">
          <a:xfrm>
            <a:off x="0" y="6767514"/>
            <a:ext cx="12188825"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12188825"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4109" name="Picture 14" descr="DPH Logo - Blu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3147" y="76200"/>
            <a:ext cx="1726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73" r:id="rId1"/>
    <p:sldLayoutId id="2147502014" r:id="rId2"/>
    <p:sldLayoutId id="2147502015" r:id="rId3"/>
    <p:sldLayoutId id="2147502016" r:id="rId4"/>
    <p:sldLayoutId id="2147502017" r:id="rId5"/>
    <p:sldLayoutId id="2147502018" r:id="rId6"/>
    <p:sldLayoutId id="2147502019" r:id="rId7"/>
    <p:sldLayoutId id="2147502020" r:id="rId8"/>
    <p:sldLayoutId id="2147502021" r:id="rId9"/>
    <p:sldLayoutId id="2147502022" r:id="rId10"/>
    <p:sldLayoutId id="2147502023" r:id="rId11"/>
    <p:sldLayoutId id="2147502024"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971DF9A1-B5C7-4DE6-BD1A-4755A8A89306}"/>
              </a:ext>
            </a:extLst>
          </p:cNvPr>
          <p:cNvGraphicFramePr>
            <a:graphicFrameLocks noChangeAspect="1"/>
          </p:cNvGraphicFramePr>
          <p:nvPr userDrawn="1">
            <p:custDataLst>
              <p:tags r:id="rId15"/>
            </p:custDataLst>
            <p:extLst>
              <p:ext uri="{D42A27DB-BD31-4B8C-83A1-F6EECF244321}">
                <p14:modId xmlns:p14="http://schemas.microsoft.com/office/powerpoint/2010/main" val="3085382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7" name="think-cell Slide" r:id="rId17" imgW="347" imgH="346" progId="TCLayout.ActiveDocument.1">
                  <p:embed/>
                </p:oleObj>
              </mc:Choice>
              <mc:Fallback>
                <p:oleObj name="think-cell Slide" r:id="rId17" imgW="347" imgH="346"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4B68D7A0-FC2A-4F5B-A937-52BD8EC14049}"/>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
        <p:nvSpPr>
          <p:cNvPr id="2050" name="Rectangle 7"/>
          <p:cNvSpPr>
            <a:spLocks noChangeArrowheads="1"/>
          </p:cNvSpPr>
          <p:nvPr/>
        </p:nvSpPr>
        <p:spPr bwMode="auto">
          <a:xfrm>
            <a:off x="6297560" y="0"/>
            <a:ext cx="5891265" cy="1447800"/>
          </a:xfrm>
          <a:prstGeom prst="rect">
            <a:avLst/>
          </a:prstGeom>
          <a:gradFill rotWithShape="0">
            <a:gsLst>
              <a:gs pos="0">
                <a:srgbClr val="FFFFFF"/>
              </a:gs>
              <a:gs pos="100000">
                <a:srgbClr val="2B56AB"/>
              </a:gs>
            </a:gsLst>
            <a:lin ang="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5123" name="Picture 8" descr="BSAS_Logo_tag_color"/>
          <p:cNvPicPr>
            <a:picLocks noChangeAspect="1" noChangeArrowheads="1"/>
          </p:cNvPicPr>
          <p:nvPr/>
        </p:nvPicPr>
        <p:blipFill>
          <a:blip r:embed="rId19" cstate="print">
            <a:extLst>
              <a:ext uri="{28A0092B-C50C-407E-A947-70E740481C1C}">
                <a14:useLocalDpi xmlns:a14="http://schemas.microsoft.com/office/drawing/2010/main" val="0"/>
              </a:ext>
            </a:extLst>
          </a:blip>
          <a:srcRect b="2667"/>
          <a:stretch>
            <a:fillRect/>
          </a:stretch>
        </p:blipFill>
        <p:spPr bwMode="auto">
          <a:xfrm>
            <a:off x="101574" y="152401"/>
            <a:ext cx="2844059"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9"/>
          <p:cNvSpPr>
            <a:spLocks noChangeArrowheads="1"/>
          </p:cNvSpPr>
          <p:nvPr/>
        </p:nvSpPr>
        <p:spPr bwMode="auto">
          <a:xfrm>
            <a:off x="3351927" y="0"/>
            <a:ext cx="2945633" cy="1447800"/>
          </a:xfrm>
          <a:prstGeom prst="rect">
            <a:avLst/>
          </a:prstGeom>
          <a:gradFill rotWithShape="0">
            <a:gsLst>
              <a:gs pos="0">
                <a:srgbClr val="FEFFFB"/>
              </a:gs>
              <a:gs pos="100000">
                <a:srgbClr val="FFFFFF"/>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5125" name="Picture 10" descr="best ver2b seal"/>
          <p:cNvPicPr>
            <a:picLocks noChangeAspect="1" noChangeArrowheads="1"/>
          </p:cNvPicPr>
          <p:nvPr/>
        </p:nvPicPr>
        <p:blipFill>
          <a:blip r:embed="rId20"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10434566" y="203200"/>
            <a:ext cx="1455887"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1" descr="bsas swoosh light"/>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0" y="1524000"/>
            <a:ext cx="121888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2"/>
          <p:cNvSpPr>
            <a:spLocks noGrp="1" noChangeArrowheads="1"/>
          </p:cNvSpPr>
          <p:nvPr>
            <p:ph type="title"/>
          </p:nvPr>
        </p:nvSpPr>
        <p:spPr bwMode="auto">
          <a:xfrm>
            <a:off x="3250354" y="304800"/>
            <a:ext cx="700857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8" name="Rectangle 3"/>
          <p:cNvSpPr>
            <a:spLocks noGrp="1" noChangeArrowheads="1"/>
          </p:cNvSpPr>
          <p:nvPr>
            <p:ph type="body" idx="1"/>
          </p:nvPr>
        </p:nvSpPr>
        <p:spPr bwMode="auto">
          <a:xfrm>
            <a:off x="609441" y="1600201"/>
            <a:ext cx="109699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09441"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11269" name="Rectangle 5"/>
          <p:cNvSpPr>
            <a:spLocks noGrp="1" noChangeArrowheads="1"/>
          </p:cNvSpPr>
          <p:nvPr>
            <p:ph type="ftr" sz="quarter" idx="3"/>
          </p:nvPr>
        </p:nvSpPr>
        <p:spPr bwMode="auto">
          <a:xfrm>
            <a:off x="4164515" y="6245225"/>
            <a:ext cx="385979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11270" name="Rectangle 6"/>
          <p:cNvSpPr>
            <a:spLocks noGrp="1" noChangeArrowheads="1"/>
          </p:cNvSpPr>
          <p:nvPr>
            <p:ph type="sldNum" sz="quarter" idx="4"/>
          </p:nvPr>
        </p:nvSpPr>
        <p:spPr bwMode="auto">
          <a:xfrm>
            <a:off x="8735325"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94E9AC45-FFC9-4915-8C13-5AA59ED8A289}" type="slidenum">
              <a:rPr lang="en-US" altLang="en-US"/>
              <a:pPr>
                <a:defRPr/>
              </a:pPr>
              <a:t>‹#›</a:t>
            </a:fld>
            <a:endParaRPr lang="en-US" altLang="en-US" dirty="0"/>
          </a:p>
        </p:txBody>
      </p:sp>
      <p:sp>
        <p:nvSpPr>
          <p:cNvPr id="2060" name="AutoShape 12"/>
          <p:cNvSpPr>
            <a:spLocks noChangeArrowheads="1"/>
          </p:cNvSpPr>
          <p:nvPr/>
        </p:nvSpPr>
        <p:spPr bwMode="auto">
          <a:xfrm>
            <a:off x="0" y="6767514"/>
            <a:ext cx="12188825" cy="90487"/>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2061" name="AutoShape 13"/>
          <p:cNvSpPr>
            <a:spLocks noChangeArrowheads="1"/>
          </p:cNvSpPr>
          <p:nvPr/>
        </p:nvSpPr>
        <p:spPr bwMode="auto">
          <a:xfrm>
            <a:off x="0" y="1447800"/>
            <a:ext cx="12188825" cy="76200"/>
          </a:xfrm>
          <a:prstGeom prst="bevel">
            <a:avLst>
              <a:gd name="adj" fmla="val 12500"/>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502074" r:id="rId1"/>
    <p:sldLayoutId id="2147502075" r:id="rId2"/>
    <p:sldLayoutId id="2147502076" r:id="rId3"/>
    <p:sldLayoutId id="2147502077" r:id="rId4"/>
    <p:sldLayoutId id="2147502078" r:id="rId5"/>
    <p:sldLayoutId id="2147502079" r:id="rId6"/>
    <p:sldLayoutId id="2147502080" r:id="rId7"/>
    <p:sldLayoutId id="2147502081" r:id="rId8"/>
    <p:sldLayoutId id="2147502082" r:id="rId9"/>
    <p:sldLayoutId id="2147502083" r:id="rId10"/>
    <p:sldLayoutId id="2147502084" r:id="rId11"/>
    <p:sldLayoutId id="2147502085"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72A7099C-B75D-41B1-B006-EB040AFBDC6A}"/>
              </a:ext>
            </a:extLst>
          </p:cNvPr>
          <p:cNvGraphicFramePr>
            <a:graphicFrameLocks noChangeAspect="1"/>
          </p:cNvGraphicFramePr>
          <p:nvPr userDrawn="1">
            <p:custDataLst>
              <p:tags r:id="rId16"/>
            </p:custDataLst>
            <p:extLst>
              <p:ext uri="{D42A27DB-BD31-4B8C-83A1-F6EECF244321}">
                <p14:modId xmlns:p14="http://schemas.microsoft.com/office/powerpoint/2010/main" val="1322999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1" name="think-cell Slide" r:id="rId18" imgW="347" imgH="346" progId="TCLayout.ActiveDocument.1">
                  <p:embed/>
                </p:oleObj>
              </mc:Choice>
              <mc:Fallback>
                <p:oleObj name="think-cell Slide" r:id="rId18" imgW="347" imgH="346"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79690049-9844-43B7-920B-DC3C546E45B8}"/>
              </a:ext>
            </a:extLst>
          </p:cNvPr>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
        <p:nvSpPr>
          <p:cNvPr id="6146" name="Rectangle 4"/>
          <p:cNvSpPr>
            <a:spLocks noChangeArrowheads="1"/>
          </p:cNvSpPr>
          <p:nvPr/>
        </p:nvSpPr>
        <p:spPr bwMode="auto">
          <a:xfrm>
            <a:off x="9243192" y="0"/>
            <a:ext cx="2945633" cy="1447800"/>
          </a:xfrm>
          <a:prstGeom prst="rect">
            <a:avLst/>
          </a:prstGeom>
          <a:gradFill rotWithShape="0">
            <a:gsLst>
              <a:gs pos="0">
                <a:srgbClr val="FEFFFB"/>
              </a:gs>
              <a:gs pos="100000">
                <a:srgbClr val="FFFFFF"/>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sp>
        <p:nvSpPr>
          <p:cNvPr id="6147" name="Rectangle 2"/>
          <p:cNvSpPr>
            <a:spLocks noChangeArrowheads="1"/>
          </p:cNvSpPr>
          <p:nvPr/>
        </p:nvSpPr>
        <p:spPr bwMode="auto">
          <a:xfrm rot="10800000">
            <a:off x="0" y="0"/>
            <a:ext cx="5891265" cy="1447800"/>
          </a:xfrm>
          <a:prstGeom prst="rect">
            <a:avLst/>
          </a:prstGeom>
          <a:gradFill rotWithShape="1">
            <a:gsLst>
              <a:gs pos="0">
                <a:srgbClr val="FFFFFF"/>
              </a:gs>
              <a:gs pos="100000">
                <a:srgbClr val="2B56AB"/>
              </a:gs>
            </a:gsLst>
            <a:lin ang="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pic>
        <p:nvPicPr>
          <p:cNvPr id="6148" name="Picture 3" descr="BSAS_Logo_tag_color"/>
          <p:cNvPicPr>
            <a:picLocks noChangeAspect="1" noChangeArrowheads="1"/>
          </p:cNvPicPr>
          <p:nvPr/>
        </p:nvPicPr>
        <p:blipFill>
          <a:blip r:embed="rId20" cstate="print">
            <a:extLst>
              <a:ext uri="{28A0092B-C50C-407E-A947-70E740481C1C}">
                <a14:useLocalDpi xmlns:a14="http://schemas.microsoft.com/office/drawing/2010/main" val="0"/>
              </a:ext>
            </a:extLst>
          </a:blip>
          <a:srcRect b="2667"/>
          <a:stretch>
            <a:fillRect/>
          </a:stretch>
        </p:blipFill>
        <p:spPr bwMode="auto">
          <a:xfrm>
            <a:off x="9243192" y="152401"/>
            <a:ext cx="2742486"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bsas swoosh light"/>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0" y="1524000"/>
            <a:ext cx="121888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7"/>
          <p:cNvSpPr>
            <a:spLocks noGrp="1" noChangeArrowheads="1"/>
          </p:cNvSpPr>
          <p:nvPr>
            <p:ph type="title"/>
          </p:nvPr>
        </p:nvSpPr>
        <p:spPr bwMode="auto">
          <a:xfrm>
            <a:off x="2031471" y="228600"/>
            <a:ext cx="700857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51" name="Rectangle 8"/>
          <p:cNvSpPr>
            <a:spLocks noGrp="1" noChangeArrowheads="1"/>
          </p:cNvSpPr>
          <p:nvPr>
            <p:ph type="body" idx="1"/>
          </p:nvPr>
        </p:nvSpPr>
        <p:spPr bwMode="auto">
          <a:xfrm>
            <a:off x="609441" y="1600201"/>
            <a:ext cx="109699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3" name="Rectangle 9"/>
          <p:cNvSpPr>
            <a:spLocks noGrp="1" noChangeArrowheads="1"/>
          </p:cNvSpPr>
          <p:nvPr>
            <p:ph type="dt" sz="half" idx="2"/>
          </p:nvPr>
        </p:nvSpPr>
        <p:spPr bwMode="auto">
          <a:xfrm>
            <a:off x="609441"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ＭＳ Ｐゴシック" pitchFamily="34" charset="-128"/>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4164515" y="6245225"/>
            <a:ext cx="385979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ＭＳ Ｐゴシック" pitchFamily="34" charset="-128"/>
                <a:cs typeface="+mn-cs"/>
              </a:defRPr>
            </a:lvl1pPr>
          </a:lstStyle>
          <a:p>
            <a:pPr>
              <a:defRPr/>
            </a:pPr>
            <a:endParaRPr lang="en-US" dirty="0"/>
          </a:p>
        </p:txBody>
      </p:sp>
      <p:sp>
        <p:nvSpPr>
          <p:cNvPr id="6155" name="Rectangle 11"/>
          <p:cNvSpPr>
            <a:spLocks noGrp="1" noChangeArrowheads="1"/>
          </p:cNvSpPr>
          <p:nvPr>
            <p:ph type="sldNum" sz="quarter" idx="4"/>
          </p:nvPr>
        </p:nvSpPr>
        <p:spPr bwMode="auto">
          <a:xfrm>
            <a:off x="8735325"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6A6E1262-5A0E-42D7-AF31-C080F2F72CF3}" type="slidenum">
              <a:rPr lang="en-US" altLang="en-US"/>
              <a:pPr>
                <a:defRPr/>
              </a:pPr>
              <a:t>‹#›</a:t>
            </a:fld>
            <a:endParaRPr lang="en-US" altLang="en-US" dirty="0"/>
          </a:p>
        </p:txBody>
      </p:sp>
      <p:sp>
        <p:nvSpPr>
          <p:cNvPr id="2" name="AutoShape 12"/>
          <p:cNvSpPr>
            <a:spLocks noChangeArrowheads="1"/>
          </p:cNvSpPr>
          <p:nvPr/>
        </p:nvSpPr>
        <p:spPr bwMode="auto">
          <a:xfrm>
            <a:off x="0" y="6767514"/>
            <a:ext cx="12188825" cy="90487"/>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sp>
        <p:nvSpPr>
          <p:cNvPr id="6156" name="AutoShape 13"/>
          <p:cNvSpPr>
            <a:spLocks noChangeArrowheads="1"/>
          </p:cNvSpPr>
          <p:nvPr/>
        </p:nvSpPr>
        <p:spPr bwMode="auto">
          <a:xfrm>
            <a:off x="0" y="1447800"/>
            <a:ext cx="12188825" cy="76200"/>
          </a:xfrm>
          <a:prstGeom prst="bevel">
            <a:avLst>
              <a:gd name="adj" fmla="val 12500"/>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dirty="0">
              <a:solidFill>
                <a:srgbClr val="000000"/>
              </a:solidFill>
            </a:endParaRPr>
          </a:p>
        </p:txBody>
      </p:sp>
      <p:pic>
        <p:nvPicPr>
          <p:cNvPr id="6157" name="Picture 14" descr="DPH Logo - Blu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3147" y="76200"/>
            <a:ext cx="1726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86" r:id="rId1"/>
    <p:sldLayoutId id="2147502025" r:id="rId2"/>
    <p:sldLayoutId id="2147502026" r:id="rId3"/>
    <p:sldLayoutId id="2147502027" r:id="rId4"/>
    <p:sldLayoutId id="2147502028" r:id="rId5"/>
    <p:sldLayoutId id="2147502029" r:id="rId6"/>
    <p:sldLayoutId id="2147502030" r:id="rId7"/>
    <p:sldLayoutId id="2147502031" r:id="rId8"/>
    <p:sldLayoutId id="2147502032" r:id="rId9"/>
    <p:sldLayoutId id="2147502033" r:id="rId10"/>
    <p:sldLayoutId id="2147502034" r:id="rId11"/>
    <p:sldLayoutId id="2147502035" r:id="rId12"/>
    <p:sldLayoutId id="2147502036" r:id="rId13"/>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eaLnBrk="1" fontAlgn="base" hangingPunct="1">
        <a:spcBef>
          <a:spcPct val="0"/>
        </a:spcBef>
        <a:spcAft>
          <a:spcPct val="0"/>
        </a:spcAft>
        <a:defRPr sz="3600" b="1">
          <a:solidFill>
            <a:schemeClr val="tx2"/>
          </a:solidFill>
          <a:latin typeface="Arial" charset="0"/>
          <a:cs typeface="Arial" charset="0"/>
        </a:defRPr>
      </a:lvl6pPr>
      <a:lvl7pPr marL="914400" algn="l" rtl="0" eaLnBrk="1" fontAlgn="base" hangingPunct="1">
        <a:spcBef>
          <a:spcPct val="0"/>
        </a:spcBef>
        <a:spcAft>
          <a:spcPct val="0"/>
        </a:spcAft>
        <a:defRPr sz="3600" b="1">
          <a:solidFill>
            <a:schemeClr val="tx2"/>
          </a:solidFill>
          <a:latin typeface="Arial" charset="0"/>
          <a:cs typeface="Arial" charset="0"/>
        </a:defRPr>
      </a:lvl7pPr>
      <a:lvl8pPr marL="1371600" algn="l" rtl="0" eaLnBrk="1" fontAlgn="base" hangingPunct="1">
        <a:spcBef>
          <a:spcPct val="0"/>
        </a:spcBef>
        <a:spcAft>
          <a:spcPct val="0"/>
        </a:spcAft>
        <a:defRPr sz="3600" b="1">
          <a:solidFill>
            <a:schemeClr val="tx2"/>
          </a:solidFill>
          <a:latin typeface="Arial" charset="0"/>
          <a:cs typeface="Arial" charset="0"/>
        </a:defRPr>
      </a:lvl8pPr>
      <a:lvl9pPr marL="1828800" algn="l" rtl="0" eaLnBrk="1" fontAlgn="base" hangingPunct="1">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E0195BD2-BB78-46D3-A24C-6F5616F8F38A}"/>
              </a:ext>
            </a:extLst>
          </p:cNvPr>
          <p:cNvGraphicFramePr>
            <a:graphicFrameLocks noChangeAspect="1"/>
          </p:cNvGraphicFramePr>
          <p:nvPr userDrawn="1">
            <p:custDataLst>
              <p:tags r:id="rId15"/>
            </p:custDataLst>
            <p:extLst>
              <p:ext uri="{D42A27DB-BD31-4B8C-83A1-F6EECF244321}">
                <p14:modId xmlns:p14="http://schemas.microsoft.com/office/powerpoint/2010/main" val="31975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5" name="think-cell Slide" r:id="rId17" imgW="347" imgH="346" progId="TCLayout.ActiveDocument.1">
                  <p:embed/>
                </p:oleObj>
              </mc:Choice>
              <mc:Fallback>
                <p:oleObj name="think-cell Slide" r:id="rId17" imgW="347" imgH="346"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D7F9C947-F326-4C50-8839-537A39FC297C}"/>
              </a:ext>
            </a:extLst>
          </p:cNvPr>
          <p:cNvSpPr/>
          <p:nvPr userDrawn="1">
            <p:custDataLst>
              <p:tags r:id="rId16"/>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
        <p:nvSpPr>
          <p:cNvPr id="1026" name="Rectangle 4"/>
          <p:cNvSpPr>
            <a:spLocks noChangeArrowheads="1"/>
          </p:cNvSpPr>
          <p:nvPr/>
        </p:nvSpPr>
        <p:spPr bwMode="auto">
          <a:xfrm>
            <a:off x="9243192" y="0"/>
            <a:ext cx="2945633"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5891265"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8196" name="Picture 3" descr="BSAS_Logo_tag_color"/>
          <p:cNvPicPr>
            <a:picLocks noChangeAspect="1" noChangeArrowheads="1"/>
          </p:cNvPicPr>
          <p:nvPr/>
        </p:nvPicPr>
        <p:blipFill>
          <a:blip r:embed="rId19" cstate="print">
            <a:extLst>
              <a:ext uri="{28A0092B-C50C-407E-A947-70E740481C1C}">
                <a14:useLocalDpi xmlns:a14="http://schemas.microsoft.com/office/drawing/2010/main" val="0"/>
              </a:ext>
            </a:extLst>
          </a:blip>
          <a:srcRect b="2667"/>
          <a:stretch>
            <a:fillRect/>
          </a:stretch>
        </p:blipFill>
        <p:spPr bwMode="auto">
          <a:xfrm>
            <a:off x="9243192" y="152401"/>
            <a:ext cx="2742486"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bsas swoosh light"/>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1524000"/>
            <a:ext cx="121888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7"/>
          <p:cNvSpPr>
            <a:spLocks noGrp="1" noChangeArrowheads="1"/>
          </p:cNvSpPr>
          <p:nvPr>
            <p:ph type="title"/>
          </p:nvPr>
        </p:nvSpPr>
        <p:spPr bwMode="auto">
          <a:xfrm>
            <a:off x="2031471" y="228600"/>
            <a:ext cx="70085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9" name="Rectangle 8"/>
          <p:cNvSpPr>
            <a:spLocks noGrp="1" noChangeArrowheads="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609441" y="6245225"/>
            <a:ext cx="284405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4164515" y="6245225"/>
            <a:ext cx="385979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5" name="Rectangle 11"/>
          <p:cNvSpPr>
            <a:spLocks noGrp="1" noChangeArrowheads="1"/>
          </p:cNvSpPr>
          <p:nvPr>
            <p:ph type="sldNum" sz="quarter" idx="4"/>
          </p:nvPr>
        </p:nvSpPr>
        <p:spPr bwMode="auto">
          <a:xfrm>
            <a:off x="8735325" y="6245225"/>
            <a:ext cx="284405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8494D3FE-2F11-4550-996E-2407ABDF7BBB}" type="slidenum">
              <a:rPr lang="en-US" altLang="en-US"/>
              <a:pPr>
                <a:defRPr/>
              </a:pPr>
              <a:t>‹#›</a:t>
            </a:fld>
            <a:endParaRPr lang="en-US" altLang="en-US" dirty="0"/>
          </a:p>
        </p:txBody>
      </p:sp>
      <p:sp>
        <p:nvSpPr>
          <p:cNvPr id="1035" name="AutoShape 12"/>
          <p:cNvSpPr>
            <a:spLocks noChangeArrowheads="1"/>
          </p:cNvSpPr>
          <p:nvPr/>
        </p:nvSpPr>
        <p:spPr bwMode="auto">
          <a:xfrm>
            <a:off x="0" y="6767514"/>
            <a:ext cx="12188825"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12188825"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8205" name="Picture 14" descr="DPH Logo - Blu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3147" y="76200"/>
            <a:ext cx="1726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088" r:id="rId1"/>
    <p:sldLayoutId id="2147502048" r:id="rId2"/>
    <p:sldLayoutId id="2147502049" r:id="rId3"/>
    <p:sldLayoutId id="2147502050" r:id="rId4"/>
    <p:sldLayoutId id="2147502051" r:id="rId5"/>
    <p:sldLayoutId id="2147502052" r:id="rId6"/>
    <p:sldLayoutId id="2147502053" r:id="rId7"/>
    <p:sldLayoutId id="2147502054" r:id="rId8"/>
    <p:sldLayoutId id="2147502055" r:id="rId9"/>
    <p:sldLayoutId id="2147502056" r:id="rId10"/>
    <p:sldLayoutId id="2147502057" r:id="rId11"/>
    <p:sldLayoutId id="2147502058"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7A8DE405-97E7-4BF5-BC96-4D77D399B946}"/>
              </a:ext>
            </a:extLst>
          </p:cNvPr>
          <p:cNvGraphicFramePr>
            <a:graphicFrameLocks noChangeAspect="1"/>
          </p:cNvGraphicFramePr>
          <p:nvPr userDrawn="1">
            <p:custDataLst>
              <p:tags r:id="rId15"/>
            </p:custDataLst>
            <p:extLst>
              <p:ext uri="{D42A27DB-BD31-4B8C-83A1-F6EECF244321}">
                <p14:modId xmlns:p14="http://schemas.microsoft.com/office/powerpoint/2010/main" val="3959877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9" name="think-cell Slide" r:id="rId17" imgW="347" imgH="346" progId="TCLayout.ActiveDocument.1">
                  <p:embed/>
                </p:oleObj>
              </mc:Choice>
              <mc:Fallback>
                <p:oleObj name="think-cell Slide" r:id="rId17" imgW="347" imgH="346"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A6A43FB-9798-4B7D-93BC-1464683CD509}"/>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
        <p:nvSpPr>
          <p:cNvPr id="2050" name="Rectangle 7"/>
          <p:cNvSpPr>
            <a:spLocks noChangeArrowheads="1"/>
          </p:cNvSpPr>
          <p:nvPr/>
        </p:nvSpPr>
        <p:spPr bwMode="auto">
          <a:xfrm>
            <a:off x="6297560" y="0"/>
            <a:ext cx="5891265" cy="1447800"/>
          </a:xfrm>
          <a:prstGeom prst="rect">
            <a:avLst/>
          </a:prstGeom>
          <a:gradFill rotWithShape="0">
            <a:gsLst>
              <a:gs pos="0">
                <a:srgbClr val="FFFFFF"/>
              </a:gs>
              <a:gs pos="100000">
                <a:srgbClr val="2B56AB"/>
              </a:gs>
            </a:gsLst>
            <a:lin ang="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9219" name="Picture 8" descr="BSAS_Logo_tag_color"/>
          <p:cNvPicPr>
            <a:picLocks noChangeAspect="1" noChangeArrowheads="1"/>
          </p:cNvPicPr>
          <p:nvPr/>
        </p:nvPicPr>
        <p:blipFill>
          <a:blip r:embed="rId19" cstate="print">
            <a:extLst>
              <a:ext uri="{28A0092B-C50C-407E-A947-70E740481C1C}">
                <a14:useLocalDpi xmlns:a14="http://schemas.microsoft.com/office/drawing/2010/main" val="0"/>
              </a:ext>
            </a:extLst>
          </a:blip>
          <a:srcRect b="2667"/>
          <a:stretch>
            <a:fillRect/>
          </a:stretch>
        </p:blipFill>
        <p:spPr bwMode="auto">
          <a:xfrm>
            <a:off x="101574" y="152401"/>
            <a:ext cx="2844059"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9"/>
          <p:cNvSpPr>
            <a:spLocks noChangeArrowheads="1"/>
          </p:cNvSpPr>
          <p:nvPr/>
        </p:nvSpPr>
        <p:spPr bwMode="auto">
          <a:xfrm>
            <a:off x="3351927" y="0"/>
            <a:ext cx="2945633" cy="1447800"/>
          </a:xfrm>
          <a:prstGeom prst="rect">
            <a:avLst/>
          </a:prstGeom>
          <a:gradFill rotWithShape="0">
            <a:gsLst>
              <a:gs pos="0">
                <a:srgbClr val="FEFFFB"/>
              </a:gs>
              <a:gs pos="100000">
                <a:srgbClr val="FFFFFF"/>
              </a:gs>
            </a:gsLst>
            <a:lin ang="5400000" scaled="1"/>
          </a:gra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pic>
        <p:nvPicPr>
          <p:cNvPr id="9221" name="Picture 10" descr="best ver2b seal"/>
          <p:cNvPicPr>
            <a:picLocks noChangeAspect="1" noChangeArrowheads="1"/>
          </p:cNvPicPr>
          <p:nvPr/>
        </p:nvPicPr>
        <p:blipFill>
          <a:blip r:embed="rId20"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10434566" y="203200"/>
            <a:ext cx="1455887"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descr="bsas swoosh light"/>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0" y="1524000"/>
            <a:ext cx="121888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
          <p:cNvSpPr>
            <a:spLocks noGrp="1" noChangeArrowheads="1"/>
          </p:cNvSpPr>
          <p:nvPr>
            <p:ph type="title"/>
          </p:nvPr>
        </p:nvSpPr>
        <p:spPr bwMode="auto">
          <a:xfrm>
            <a:off x="3250354" y="304800"/>
            <a:ext cx="700857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6" name="Rectangle 3"/>
          <p:cNvSpPr>
            <a:spLocks noGrp="1" noChangeArrowheads="1"/>
          </p:cNvSpPr>
          <p:nvPr>
            <p:ph type="body" idx="1"/>
          </p:nvPr>
        </p:nvSpPr>
        <p:spPr bwMode="auto">
          <a:xfrm>
            <a:off x="609441" y="1600201"/>
            <a:ext cx="109699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09441"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11269" name="Rectangle 5"/>
          <p:cNvSpPr>
            <a:spLocks noGrp="1" noChangeArrowheads="1"/>
          </p:cNvSpPr>
          <p:nvPr>
            <p:ph type="ftr" sz="quarter" idx="3"/>
          </p:nvPr>
        </p:nvSpPr>
        <p:spPr bwMode="auto">
          <a:xfrm>
            <a:off x="4164515" y="6245225"/>
            <a:ext cx="385979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ea typeface="MS PGothic" pitchFamily="34" charset="-128"/>
                <a:cs typeface="+mn-cs"/>
              </a:defRPr>
            </a:lvl1pPr>
          </a:lstStyle>
          <a:p>
            <a:pPr>
              <a:defRPr/>
            </a:pPr>
            <a:endParaRPr lang="en-US" altLang="en-US" dirty="0"/>
          </a:p>
        </p:txBody>
      </p:sp>
      <p:sp>
        <p:nvSpPr>
          <p:cNvPr id="11270" name="Rectangle 6"/>
          <p:cNvSpPr>
            <a:spLocks noGrp="1" noChangeArrowheads="1"/>
          </p:cNvSpPr>
          <p:nvPr>
            <p:ph type="sldNum" sz="quarter" idx="4"/>
          </p:nvPr>
        </p:nvSpPr>
        <p:spPr bwMode="auto">
          <a:xfrm>
            <a:off x="8735325"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DC884566-90CE-42D4-AEF0-D21581535A78}" type="slidenum">
              <a:rPr lang="en-US" altLang="en-US"/>
              <a:pPr>
                <a:defRPr/>
              </a:pPr>
              <a:t>‹#›</a:t>
            </a:fld>
            <a:endParaRPr lang="en-US" altLang="en-US" dirty="0"/>
          </a:p>
        </p:txBody>
      </p:sp>
      <p:sp>
        <p:nvSpPr>
          <p:cNvPr id="2060" name="AutoShape 12"/>
          <p:cNvSpPr>
            <a:spLocks noChangeArrowheads="1"/>
          </p:cNvSpPr>
          <p:nvPr/>
        </p:nvSpPr>
        <p:spPr bwMode="auto">
          <a:xfrm>
            <a:off x="0" y="6767514"/>
            <a:ext cx="12188825" cy="90487"/>
          </a:xfrm>
          <a:prstGeom prst="bevel">
            <a:avLst>
              <a:gd name="adj" fmla="val 12500"/>
            </a:avLst>
          </a:prstGeom>
          <a:solidFill>
            <a:srgbClr val="2B56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
        <p:nvSpPr>
          <p:cNvPr id="2061" name="AutoShape 13"/>
          <p:cNvSpPr>
            <a:spLocks noChangeArrowheads="1"/>
          </p:cNvSpPr>
          <p:nvPr/>
        </p:nvSpPr>
        <p:spPr bwMode="auto">
          <a:xfrm>
            <a:off x="0" y="1447800"/>
            <a:ext cx="12188825" cy="76200"/>
          </a:xfrm>
          <a:prstGeom prst="bevel">
            <a:avLst>
              <a:gd name="adj" fmla="val 12500"/>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24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502089" r:id="rId1"/>
    <p:sldLayoutId id="2147502090" r:id="rId2"/>
    <p:sldLayoutId id="2147502091" r:id="rId3"/>
    <p:sldLayoutId id="2147502092" r:id="rId4"/>
    <p:sldLayoutId id="2147502093" r:id="rId5"/>
    <p:sldLayoutId id="2147502094" r:id="rId6"/>
    <p:sldLayoutId id="2147502095" r:id="rId7"/>
    <p:sldLayoutId id="2147502096" r:id="rId8"/>
    <p:sldLayoutId id="2147502097" r:id="rId9"/>
    <p:sldLayoutId id="2147502098" r:id="rId10"/>
    <p:sldLayoutId id="2147502099" r:id="rId11"/>
    <p:sldLayoutId id="2147502100"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1E68C3EF-0E39-4C37-A909-E25993181A0C}"/>
              </a:ext>
            </a:extLst>
          </p:cNvPr>
          <p:cNvGraphicFramePr>
            <a:graphicFrameLocks noChangeAspect="1"/>
          </p:cNvGraphicFramePr>
          <p:nvPr userDrawn="1">
            <p:custDataLst>
              <p:tags r:id="rId15"/>
            </p:custDataLst>
            <p:extLst>
              <p:ext uri="{D42A27DB-BD31-4B8C-83A1-F6EECF244321}">
                <p14:modId xmlns:p14="http://schemas.microsoft.com/office/powerpoint/2010/main" val="1465569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3" name="think-cell Slide" r:id="rId17" imgW="347" imgH="346" progId="TCLayout.ActiveDocument.1">
                  <p:embed/>
                </p:oleObj>
              </mc:Choice>
              <mc:Fallback>
                <p:oleObj name="think-cell Slide" r:id="rId17" imgW="347" imgH="346"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38F579-AAF8-49EF-B8D6-3BEB6A46654B}"/>
              </a:ext>
            </a:extLst>
          </p:cNvPr>
          <p:cNvSpPr/>
          <p:nvPr userDrawn="1">
            <p:custDataLst>
              <p:tags r:id="rId16"/>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
        <p:nvSpPr>
          <p:cNvPr id="1026" name="Rectangle 4"/>
          <p:cNvSpPr>
            <a:spLocks noChangeArrowheads="1"/>
          </p:cNvSpPr>
          <p:nvPr/>
        </p:nvSpPr>
        <p:spPr bwMode="auto">
          <a:xfrm>
            <a:off x="9243192" y="0"/>
            <a:ext cx="2945633" cy="1447800"/>
          </a:xfrm>
          <a:prstGeom prst="rect">
            <a:avLst/>
          </a:prstGeom>
          <a:gradFill rotWithShape="0">
            <a:gsLst>
              <a:gs pos="0">
                <a:srgbClr val="FEFFFB"/>
              </a:gs>
              <a:gs pos="100000">
                <a:srgbClr val="FFFFFF"/>
              </a:gs>
            </a:gsLst>
            <a:lin ang="540000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27" name="Rectangle 2"/>
          <p:cNvSpPr>
            <a:spLocks noChangeArrowheads="1"/>
          </p:cNvSpPr>
          <p:nvPr/>
        </p:nvSpPr>
        <p:spPr bwMode="auto">
          <a:xfrm rot="10800000">
            <a:off x="0" y="0"/>
            <a:ext cx="5891265" cy="1447800"/>
          </a:xfrm>
          <a:prstGeom prst="rect">
            <a:avLst/>
          </a:prstGeom>
          <a:gradFill rotWithShape="1">
            <a:gsLst>
              <a:gs pos="0">
                <a:srgbClr val="FFFFFF"/>
              </a:gs>
              <a:gs pos="100000">
                <a:srgbClr val="2B56AB"/>
              </a:gs>
            </a:gsLst>
            <a:lin ang="0" scaled="1"/>
          </a:gra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10244" name="Picture 3" descr="BSAS_Logo_tag_color"/>
          <p:cNvPicPr>
            <a:picLocks noChangeAspect="1" noChangeArrowheads="1"/>
          </p:cNvPicPr>
          <p:nvPr/>
        </p:nvPicPr>
        <p:blipFill>
          <a:blip r:embed="rId19" cstate="print">
            <a:extLst>
              <a:ext uri="{28A0092B-C50C-407E-A947-70E740481C1C}">
                <a14:useLocalDpi xmlns:a14="http://schemas.microsoft.com/office/drawing/2010/main" val="0"/>
              </a:ext>
            </a:extLst>
          </a:blip>
          <a:srcRect b="2667"/>
          <a:stretch>
            <a:fillRect/>
          </a:stretch>
        </p:blipFill>
        <p:spPr bwMode="auto">
          <a:xfrm>
            <a:off x="9243192" y="152401"/>
            <a:ext cx="2742486"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bsas swoosh light"/>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1524000"/>
            <a:ext cx="121888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7"/>
          <p:cNvSpPr>
            <a:spLocks noGrp="1" noChangeArrowheads="1"/>
          </p:cNvSpPr>
          <p:nvPr>
            <p:ph type="title"/>
          </p:nvPr>
        </p:nvSpPr>
        <p:spPr bwMode="auto">
          <a:xfrm>
            <a:off x="2031471" y="228600"/>
            <a:ext cx="70085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7" name="Rectangle 8"/>
          <p:cNvSpPr>
            <a:spLocks noGrp="1" noChangeArrowheads="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p:cNvSpPr>
            <a:spLocks noGrp="1" noChangeArrowheads="1"/>
          </p:cNvSpPr>
          <p:nvPr>
            <p:ph type="dt" sz="half" idx="2"/>
          </p:nvPr>
        </p:nvSpPr>
        <p:spPr bwMode="auto">
          <a:xfrm>
            <a:off x="609441" y="6245225"/>
            <a:ext cx="284405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4" name="Rectangle 10"/>
          <p:cNvSpPr>
            <a:spLocks noGrp="1" noChangeArrowheads="1"/>
          </p:cNvSpPr>
          <p:nvPr>
            <p:ph type="ftr" sz="quarter" idx="3"/>
          </p:nvPr>
        </p:nvSpPr>
        <p:spPr bwMode="auto">
          <a:xfrm>
            <a:off x="4164515" y="6245225"/>
            <a:ext cx="385979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Times New Roman" charset="0"/>
                <a:ea typeface="ＭＳ Ｐゴシック" charset="0"/>
                <a:cs typeface="+mn-cs"/>
              </a:defRPr>
            </a:lvl1pPr>
          </a:lstStyle>
          <a:p>
            <a:pPr>
              <a:defRPr/>
            </a:pPr>
            <a:endParaRPr lang="en-US" dirty="0"/>
          </a:p>
        </p:txBody>
      </p:sp>
      <p:sp>
        <p:nvSpPr>
          <p:cNvPr id="6155" name="Rectangle 11"/>
          <p:cNvSpPr>
            <a:spLocks noGrp="1" noChangeArrowheads="1"/>
          </p:cNvSpPr>
          <p:nvPr>
            <p:ph type="sldNum" sz="quarter" idx="4"/>
          </p:nvPr>
        </p:nvSpPr>
        <p:spPr bwMode="auto">
          <a:xfrm>
            <a:off x="8735325" y="6245225"/>
            <a:ext cx="2844059"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fld id="{A3AC2956-D01B-426E-9886-70EABB27AAC3}" type="slidenum">
              <a:rPr lang="en-US" altLang="en-US"/>
              <a:pPr>
                <a:defRPr/>
              </a:pPr>
              <a:t>‹#›</a:t>
            </a:fld>
            <a:endParaRPr lang="en-US" altLang="en-US" dirty="0"/>
          </a:p>
        </p:txBody>
      </p:sp>
      <p:sp>
        <p:nvSpPr>
          <p:cNvPr id="1035" name="AutoShape 12"/>
          <p:cNvSpPr>
            <a:spLocks noChangeArrowheads="1"/>
          </p:cNvSpPr>
          <p:nvPr/>
        </p:nvSpPr>
        <p:spPr bwMode="auto">
          <a:xfrm>
            <a:off x="0" y="6767514"/>
            <a:ext cx="12188825" cy="90487"/>
          </a:xfrm>
          <a:prstGeom prst="bevel">
            <a:avLst>
              <a:gd name="adj" fmla="val 12500"/>
            </a:avLst>
          </a:prstGeom>
          <a:solidFill>
            <a:srgbClr val="2B56AB"/>
          </a:solidFill>
          <a:ln>
            <a:noFill/>
          </a:ln>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sp>
        <p:nvSpPr>
          <p:cNvPr id="1036" name="AutoShape 13"/>
          <p:cNvSpPr>
            <a:spLocks noChangeArrowheads="1"/>
          </p:cNvSpPr>
          <p:nvPr/>
        </p:nvSpPr>
        <p:spPr bwMode="auto">
          <a:xfrm>
            <a:off x="0" y="1447800"/>
            <a:ext cx="12188825" cy="76200"/>
          </a:xfrm>
          <a:prstGeom prst="bevel">
            <a:avLst>
              <a:gd name="adj" fmla="val 12500"/>
            </a:avLst>
          </a:prstGeom>
          <a:solidFill>
            <a:srgbClr val="99CC00"/>
          </a:solidFill>
          <a:ln w="9525">
            <a:solidFill>
              <a:srgbClr val="99CC00"/>
            </a:solidFill>
            <a:miter lim="800000"/>
            <a:headEnd/>
            <a:tailEnd/>
          </a:ln>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dirty="0">
              <a:solidFill>
                <a:prstClr val="black"/>
              </a:solidFill>
            </a:endParaRPr>
          </a:p>
        </p:txBody>
      </p:sp>
      <p:pic>
        <p:nvPicPr>
          <p:cNvPr id="10253" name="Picture 14" descr="DPH Logo - Blu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3147" y="76200"/>
            <a:ext cx="1726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2101" r:id="rId1"/>
    <p:sldLayoutId id="2147502059" r:id="rId2"/>
    <p:sldLayoutId id="2147502060" r:id="rId3"/>
    <p:sldLayoutId id="2147502061" r:id="rId4"/>
    <p:sldLayoutId id="2147502062" r:id="rId5"/>
    <p:sldLayoutId id="2147502063" r:id="rId6"/>
    <p:sldLayoutId id="2147502064" r:id="rId7"/>
    <p:sldLayoutId id="2147502065" r:id="rId8"/>
    <p:sldLayoutId id="2147502066" r:id="rId9"/>
    <p:sldLayoutId id="2147502067" r:id="rId10"/>
    <p:sldLayoutId id="2147502068" r:id="rId11"/>
    <p:sldLayoutId id="2147502069"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l" rtl="0" fontAlgn="base">
        <a:spcBef>
          <a:spcPct val="0"/>
        </a:spcBef>
        <a:spcAft>
          <a:spcPct val="0"/>
        </a:spcAft>
        <a:defRPr sz="3600" b="1">
          <a:solidFill>
            <a:schemeClr val="tx2"/>
          </a:solidFill>
          <a:latin typeface="Arial" charset="0"/>
          <a:ea typeface="ＭＳ Ｐゴシック" charset="0"/>
          <a:cs typeface="Arial" charset="0"/>
        </a:defRPr>
      </a:lvl6pPr>
      <a:lvl7pPr marL="914400" algn="l" rtl="0" fontAlgn="base">
        <a:spcBef>
          <a:spcPct val="0"/>
        </a:spcBef>
        <a:spcAft>
          <a:spcPct val="0"/>
        </a:spcAft>
        <a:defRPr sz="3600" b="1">
          <a:solidFill>
            <a:schemeClr val="tx2"/>
          </a:solidFill>
          <a:latin typeface="Arial" charset="0"/>
          <a:ea typeface="ＭＳ Ｐゴシック" charset="0"/>
          <a:cs typeface="Arial" charset="0"/>
        </a:defRPr>
      </a:lvl7pPr>
      <a:lvl8pPr marL="1371600" algn="l" rtl="0" fontAlgn="base">
        <a:spcBef>
          <a:spcPct val="0"/>
        </a:spcBef>
        <a:spcAft>
          <a:spcPct val="0"/>
        </a:spcAft>
        <a:defRPr sz="3600" b="1">
          <a:solidFill>
            <a:schemeClr val="tx2"/>
          </a:solidFill>
          <a:latin typeface="Arial" charset="0"/>
          <a:ea typeface="ＭＳ Ｐゴシック" charset="0"/>
          <a:cs typeface="Arial" charset="0"/>
        </a:defRPr>
      </a:lvl8pPr>
      <a:lvl9pPr marL="1828800" algn="l" rtl="0" fontAlgn="base">
        <a:spcBef>
          <a:spcPct val="0"/>
        </a:spcBef>
        <a:spcAft>
          <a:spcPct val="0"/>
        </a:spcAft>
        <a:defRPr sz="3600" b="1">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16.png"/><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5.emf"/><Relationship Id="rId5" Type="http://schemas.openxmlformats.org/officeDocument/2006/relationships/oleObject" Target="../embeddings/oleObject12.bin"/><Relationship Id="rId4"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2305" y="2121500"/>
            <a:ext cx="8823713" cy="1470025"/>
          </a:xfrm>
        </p:spPr>
        <p:txBody>
          <a:bodyPr>
            <a:noAutofit/>
          </a:bodyPr>
          <a:lstStyle/>
          <a:p>
            <a:r>
              <a:rPr lang="en-US" sz="3600" dirty="0">
                <a:solidFill>
                  <a:schemeClr val="bg1"/>
                </a:solidFill>
              </a:rPr>
              <a:t>Nursing Facility Satisfaction Survey Options</a:t>
            </a:r>
            <a:endParaRPr lang="en-US" sz="3600" kern="0" dirty="0">
              <a:solidFill>
                <a:schemeClr val="bg1"/>
              </a:solidFill>
            </a:endParaRPr>
          </a:p>
        </p:txBody>
      </p:sp>
      <p:sp>
        <p:nvSpPr>
          <p:cNvPr id="4" name="TextBox 3"/>
          <p:cNvSpPr txBox="1"/>
          <p:nvPr/>
        </p:nvSpPr>
        <p:spPr>
          <a:xfrm>
            <a:off x="538825" y="4921859"/>
            <a:ext cx="6289415" cy="830997"/>
          </a:xfrm>
          <a:prstGeom prst="rect">
            <a:avLst/>
          </a:prstGeom>
          <a:noFill/>
        </p:spPr>
        <p:txBody>
          <a:bodyPr wrap="square" rtlCol="0">
            <a:spAutoFit/>
          </a:bodyPr>
          <a:lstStyle/>
          <a:p>
            <a:r>
              <a:rPr lang="en-US" sz="2400" dirty="0">
                <a:solidFill>
                  <a:schemeClr val="bg1"/>
                </a:solidFill>
                <a:latin typeface="+mj-lt"/>
              </a:rPr>
              <a:t>Nursing Facility Task Force Meeting</a:t>
            </a:r>
          </a:p>
          <a:p>
            <a:r>
              <a:rPr lang="en-US" sz="2400" dirty="0">
                <a:solidFill>
                  <a:schemeClr val="bg1"/>
                </a:solidFill>
                <a:latin typeface="+mj-lt"/>
              </a:rPr>
              <a:t>Bureau of Health Care Safety and Quality</a:t>
            </a:r>
          </a:p>
        </p:txBody>
      </p:sp>
    </p:spTree>
    <p:extLst>
      <p:ext uri="{BB962C8B-B14F-4D97-AF65-F5344CB8AC3E}">
        <p14:creationId xmlns:p14="http://schemas.microsoft.com/office/powerpoint/2010/main" val="298120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DABEF2-7ACE-4B51-A5B1-86F40DDEF2E1}"/>
              </a:ext>
            </a:extLst>
          </p:cNvPr>
          <p:cNvSpPr>
            <a:spLocks noGrp="1"/>
          </p:cNvSpPr>
          <p:nvPr>
            <p:ph type="title"/>
          </p:nvPr>
        </p:nvSpPr>
        <p:spPr/>
        <p:txBody>
          <a:bodyPr>
            <a:normAutofit fontScale="90000"/>
          </a:bodyPr>
          <a:lstStyle/>
          <a:p>
            <a:r>
              <a:rPr lang="en-US" sz="4000" dirty="0">
                <a:solidFill>
                  <a:schemeClr val="bg1"/>
                </a:solidFill>
              </a:rPr>
              <a:t>Department of Public Health Nursing Home Satisfaction Survey</a:t>
            </a:r>
          </a:p>
        </p:txBody>
      </p:sp>
      <p:sp>
        <p:nvSpPr>
          <p:cNvPr id="3" name="Content Placeholder 2">
            <a:extLst>
              <a:ext uri="{FF2B5EF4-FFF2-40B4-BE49-F238E27FC236}">
                <a16:creationId xmlns:a16="http://schemas.microsoft.com/office/drawing/2014/main" xmlns="" id="{15B99A6A-F658-4E6F-9B42-B72EBC3E18EC}"/>
              </a:ext>
            </a:extLst>
          </p:cNvPr>
          <p:cNvSpPr>
            <a:spLocks noGrp="1"/>
          </p:cNvSpPr>
          <p:nvPr>
            <p:ph idx="1"/>
          </p:nvPr>
        </p:nvSpPr>
        <p:spPr>
          <a:xfrm>
            <a:off x="106492" y="941010"/>
            <a:ext cx="8570148" cy="5603732"/>
          </a:xfrm>
        </p:spPr>
        <p:txBody>
          <a:bodyPr>
            <a:normAutofit fontScale="25000" lnSpcReduction="20000"/>
          </a:bodyPr>
          <a:lstStyle/>
          <a:p>
            <a:pPr>
              <a:lnSpc>
                <a:spcPct val="120000"/>
              </a:lnSpc>
              <a:spcBef>
                <a:spcPts val="600"/>
              </a:spcBef>
              <a:spcAft>
                <a:spcPts val="600"/>
              </a:spcAft>
            </a:pPr>
            <a:r>
              <a:rPr lang="en-US" sz="7200" dirty="0"/>
              <a:t>The SFY 2002 budget provided that: “the Division shall develop a confidential satisfaction survey for long-term care facilities . . . </a:t>
            </a:r>
            <a:r>
              <a:rPr lang="en-US" sz="7200" b="1" dirty="0"/>
              <a:t>of family members, guardians or other resident designees</a:t>
            </a:r>
            <a:r>
              <a:rPr lang="en-US" sz="7200" dirty="0"/>
              <a:t>.” </a:t>
            </a:r>
          </a:p>
          <a:p>
            <a:pPr>
              <a:lnSpc>
                <a:spcPct val="120000"/>
              </a:lnSpc>
              <a:spcBef>
                <a:spcPts val="600"/>
              </a:spcBef>
              <a:spcAft>
                <a:spcPts val="600"/>
              </a:spcAft>
            </a:pPr>
            <a:r>
              <a:rPr lang="en-US" sz="7200" dirty="0"/>
              <a:t>DPH worked with outside experts to develop a survey consisting of 54 satisfaction questions in six domains: </a:t>
            </a:r>
          </a:p>
          <a:p>
            <a:pPr lvl="1">
              <a:lnSpc>
                <a:spcPct val="120000"/>
              </a:lnSpc>
              <a:spcBef>
                <a:spcPts val="0"/>
              </a:spcBef>
            </a:pPr>
            <a:r>
              <a:rPr lang="en-US" sz="7200" dirty="0"/>
              <a:t>a nursing home's staff and administration, 	</a:t>
            </a:r>
          </a:p>
          <a:p>
            <a:pPr lvl="1">
              <a:lnSpc>
                <a:spcPct val="120000"/>
              </a:lnSpc>
              <a:spcBef>
                <a:spcPts val="0"/>
              </a:spcBef>
            </a:pPr>
            <a:r>
              <a:rPr lang="en-US" sz="7200" dirty="0"/>
              <a:t>physical aspects of the home, </a:t>
            </a:r>
          </a:p>
          <a:p>
            <a:pPr lvl="1">
              <a:lnSpc>
                <a:spcPct val="120000"/>
              </a:lnSpc>
              <a:spcBef>
                <a:spcPts val="0"/>
              </a:spcBef>
            </a:pPr>
            <a:r>
              <a:rPr lang="en-US" sz="7200" dirty="0"/>
              <a:t>activities provided to residents, </a:t>
            </a:r>
          </a:p>
          <a:p>
            <a:pPr lvl="1">
              <a:lnSpc>
                <a:spcPct val="120000"/>
              </a:lnSpc>
              <a:spcBef>
                <a:spcPts val="0"/>
              </a:spcBef>
            </a:pPr>
            <a:r>
              <a:rPr lang="en-US" sz="7200" dirty="0"/>
              <a:t>personal care, </a:t>
            </a:r>
          </a:p>
          <a:p>
            <a:pPr lvl="1">
              <a:lnSpc>
                <a:spcPct val="120000"/>
              </a:lnSpc>
              <a:spcBef>
                <a:spcPts val="0"/>
              </a:spcBef>
            </a:pPr>
            <a:r>
              <a:rPr lang="en-US" sz="7200" dirty="0"/>
              <a:t>food and meals and </a:t>
            </a:r>
          </a:p>
          <a:p>
            <a:pPr lvl="1">
              <a:lnSpc>
                <a:spcPct val="120000"/>
              </a:lnSpc>
              <a:spcBef>
                <a:spcPts val="0"/>
              </a:spcBef>
            </a:pPr>
            <a:r>
              <a:rPr lang="en-US" sz="7200" dirty="0"/>
              <a:t>residents' personal rights</a:t>
            </a:r>
          </a:p>
          <a:p>
            <a:pPr>
              <a:lnSpc>
                <a:spcPct val="120000"/>
              </a:lnSpc>
              <a:spcBef>
                <a:spcPts val="600"/>
              </a:spcBef>
              <a:spcAft>
                <a:spcPts val="600"/>
              </a:spcAft>
            </a:pPr>
            <a:r>
              <a:rPr lang="en-US" sz="7200" dirty="0"/>
              <a:t>Administered to responsible parties (family members or guardians) in 2005, 2007 &amp; 2009</a:t>
            </a:r>
          </a:p>
          <a:p>
            <a:pPr lvl="1">
              <a:lnSpc>
                <a:spcPct val="120000"/>
              </a:lnSpc>
              <a:spcBef>
                <a:spcPts val="600"/>
              </a:spcBef>
              <a:spcAft>
                <a:spcPts val="600"/>
              </a:spcAft>
            </a:pPr>
            <a:r>
              <a:rPr lang="en-US" sz="7200" dirty="0"/>
              <a:t>Mandatory in 2007 and 2009 under 105 CMR 150.002(K) (The facility shall provide Resident survey reports, annual reports and such other reports and information as may be required to the Department in the manner and within the time period prescribed.)</a:t>
            </a:r>
          </a:p>
          <a:p>
            <a:pPr lvl="1">
              <a:lnSpc>
                <a:spcPct val="120000"/>
              </a:lnSpc>
              <a:spcBef>
                <a:spcPts val="600"/>
              </a:spcBef>
              <a:spcAft>
                <a:spcPts val="600"/>
              </a:spcAft>
            </a:pPr>
            <a:endParaRPr lang="en-US" sz="7200" dirty="0"/>
          </a:p>
          <a:p>
            <a:endParaRPr lang="en-US" dirty="0"/>
          </a:p>
        </p:txBody>
      </p:sp>
      <p:sp>
        <p:nvSpPr>
          <p:cNvPr id="5" name="TextBox 4">
            <a:extLst>
              <a:ext uri="{FF2B5EF4-FFF2-40B4-BE49-F238E27FC236}">
                <a16:creationId xmlns:a16="http://schemas.microsoft.com/office/drawing/2014/main" xmlns="" id="{736DEE3C-9B00-4FBA-BDB8-612EE5F053B2}"/>
              </a:ext>
            </a:extLst>
          </p:cNvPr>
          <p:cNvSpPr txBox="1"/>
          <p:nvPr/>
        </p:nvSpPr>
        <p:spPr>
          <a:xfrm>
            <a:off x="8839201" y="1505266"/>
            <a:ext cx="3161122" cy="4062651"/>
          </a:xfrm>
          <a:prstGeom prst="rect">
            <a:avLst/>
          </a:prstGeom>
          <a:noFill/>
          <a:ln w="28575">
            <a:solidFill>
              <a:schemeClr val="accent1"/>
            </a:solidFill>
          </a:ln>
          <a:effectLst>
            <a:outerShdw blurRad="50800" dist="38100" dir="2700000" algn="tl" rotWithShape="0">
              <a:prstClr val="black">
                <a:alpha val="40000"/>
              </a:prstClr>
            </a:outerShdw>
          </a:effectLst>
        </p:spPr>
        <p:txBody>
          <a:bodyPr wrap="square" rtlCol="0">
            <a:spAutoFit/>
          </a:bodyPr>
          <a:lstStyle/>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sz="2000" b="1" dirty="0">
              <a:latin typeface="+mn-lt"/>
            </a:endParaRPr>
          </a:p>
          <a:p>
            <a:pPr algn="ctr"/>
            <a:endParaRPr lang="en-US" dirty="0">
              <a:latin typeface="+mn-lt"/>
            </a:endParaRPr>
          </a:p>
        </p:txBody>
      </p:sp>
      <p:sp>
        <p:nvSpPr>
          <p:cNvPr id="6" name="TextBox 5"/>
          <p:cNvSpPr txBox="1"/>
          <p:nvPr/>
        </p:nvSpPr>
        <p:spPr>
          <a:xfrm>
            <a:off x="8935845" y="1654686"/>
            <a:ext cx="2967834" cy="2769989"/>
          </a:xfrm>
          <a:prstGeom prst="rect">
            <a:avLst/>
          </a:prstGeom>
          <a:noFill/>
        </p:spPr>
        <p:txBody>
          <a:bodyPr wrap="square" rtlCol="0">
            <a:spAutoFit/>
          </a:bodyPr>
          <a:lstStyle/>
          <a:p>
            <a:pPr lvl="0" algn="ctr">
              <a:spcAft>
                <a:spcPts val="600"/>
              </a:spcAft>
              <a:tabLst>
                <a:tab pos="111125" algn="l"/>
              </a:tabLst>
            </a:pPr>
            <a:r>
              <a:rPr lang="en-US" sz="2000" b="1" dirty="0">
                <a:latin typeface="Calibri"/>
              </a:rPr>
              <a:t>Findings</a:t>
            </a:r>
          </a:p>
          <a:p>
            <a:pPr marL="342900" lvl="0" indent="-342900">
              <a:spcAft>
                <a:spcPts val="600"/>
              </a:spcAft>
              <a:buFont typeface="Arial" panose="020B0604020202020204" pitchFamily="34" charset="0"/>
              <a:buChar char="•"/>
              <a:tabLst>
                <a:tab pos="111125" algn="l"/>
              </a:tabLst>
            </a:pPr>
            <a:r>
              <a:rPr lang="en-US" dirty="0">
                <a:solidFill>
                  <a:prstClr val="black"/>
                </a:solidFill>
                <a:latin typeface="Calibri"/>
              </a:rPr>
              <a:t>In 2009 a total of 20,435 surveys were returned giving a response rate of 60%</a:t>
            </a:r>
            <a:endParaRPr lang="en-US" dirty="0">
              <a:latin typeface="Calibri"/>
            </a:endParaRPr>
          </a:p>
          <a:p>
            <a:pPr marL="342900" lvl="0" indent="-342900">
              <a:spcAft>
                <a:spcPts val="600"/>
              </a:spcAft>
              <a:buFont typeface="Arial" panose="020B0604020202020204" pitchFamily="34" charset="0"/>
              <a:buChar char="•"/>
              <a:tabLst>
                <a:tab pos="111125" algn="l"/>
              </a:tabLst>
            </a:pPr>
            <a:r>
              <a:rPr lang="en-US" dirty="0">
                <a:latin typeface="Calibri"/>
              </a:rPr>
              <a:t>89% of respondents that year stated that they would recommend the nursing home to a friend</a:t>
            </a:r>
            <a:endParaRPr lang="en-US" dirty="0">
              <a:solidFill>
                <a:prstClr val="black"/>
              </a:solidFill>
              <a:latin typeface="Calibri"/>
            </a:endParaRPr>
          </a:p>
        </p:txBody>
      </p:sp>
    </p:spTree>
    <p:extLst>
      <p:ext uri="{BB962C8B-B14F-4D97-AF65-F5344CB8AC3E}">
        <p14:creationId xmlns:p14="http://schemas.microsoft.com/office/powerpoint/2010/main" val="2523985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bg1"/>
                </a:solidFill>
              </a:rPr>
              <a:t>Long Term Care Satisfaction Surveys Used in MA</a:t>
            </a:r>
          </a:p>
        </p:txBody>
      </p:sp>
      <p:graphicFrame>
        <p:nvGraphicFramePr>
          <p:cNvPr id="7" name="Content Placeholder 6">
            <a:extLst>
              <a:ext uri="{FF2B5EF4-FFF2-40B4-BE49-F238E27FC236}">
                <a16:creationId xmlns:a16="http://schemas.microsoft.com/office/drawing/2014/main" xmlns="" id="{08D0DC51-650F-40A0-AC72-1CF585732E9E}"/>
              </a:ext>
            </a:extLst>
          </p:cNvPr>
          <p:cNvGraphicFramePr>
            <a:graphicFrameLocks noGrp="1"/>
          </p:cNvGraphicFramePr>
          <p:nvPr>
            <p:ph idx="1"/>
            <p:extLst>
              <p:ext uri="{D42A27DB-BD31-4B8C-83A1-F6EECF244321}">
                <p14:modId xmlns:p14="http://schemas.microsoft.com/office/powerpoint/2010/main" val="291752422"/>
              </p:ext>
            </p:extLst>
          </p:nvPr>
        </p:nvGraphicFramePr>
        <p:xfrm>
          <a:off x="216976" y="1915750"/>
          <a:ext cx="11561736" cy="4058424"/>
        </p:xfrm>
        <a:graphic>
          <a:graphicData uri="http://schemas.openxmlformats.org/drawingml/2006/table">
            <a:tbl>
              <a:tblPr firstRow="1" firstCol="1" bandRow="1">
                <a:tableStyleId>{5C22544A-7EE6-4342-B048-85BDC9FD1C3A}</a:tableStyleId>
              </a:tblPr>
              <a:tblGrid>
                <a:gridCol w="1926441">
                  <a:extLst>
                    <a:ext uri="{9D8B030D-6E8A-4147-A177-3AD203B41FA5}">
                      <a16:colId xmlns:a16="http://schemas.microsoft.com/office/drawing/2014/main" xmlns="" val="4056122753"/>
                    </a:ext>
                  </a:extLst>
                </a:gridCol>
                <a:gridCol w="1927059">
                  <a:extLst>
                    <a:ext uri="{9D8B030D-6E8A-4147-A177-3AD203B41FA5}">
                      <a16:colId xmlns:a16="http://schemas.microsoft.com/office/drawing/2014/main" xmlns="" val="1587204589"/>
                    </a:ext>
                  </a:extLst>
                </a:gridCol>
                <a:gridCol w="1927059">
                  <a:extLst>
                    <a:ext uri="{9D8B030D-6E8A-4147-A177-3AD203B41FA5}">
                      <a16:colId xmlns:a16="http://schemas.microsoft.com/office/drawing/2014/main" xmlns="" val="618718969"/>
                    </a:ext>
                  </a:extLst>
                </a:gridCol>
                <a:gridCol w="1927059">
                  <a:extLst>
                    <a:ext uri="{9D8B030D-6E8A-4147-A177-3AD203B41FA5}">
                      <a16:colId xmlns:a16="http://schemas.microsoft.com/office/drawing/2014/main" xmlns="" val="1474735647"/>
                    </a:ext>
                  </a:extLst>
                </a:gridCol>
                <a:gridCol w="1927059">
                  <a:extLst>
                    <a:ext uri="{9D8B030D-6E8A-4147-A177-3AD203B41FA5}">
                      <a16:colId xmlns:a16="http://schemas.microsoft.com/office/drawing/2014/main" xmlns="" val="2621203424"/>
                    </a:ext>
                  </a:extLst>
                </a:gridCol>
                <a:gridCol w="1927059">
                  <a:extLst>
                    <a:ext uri="{9D8B030D-6E8A-4147-A177-3AD203B41FA5}">
                      <a16:colId xmlns:a16="http://schemas.microsoft.com/office/drawing/2014/main" xmlns="" val="4004325600"/>
                    </a:ext>
                  </a:extLst>
                </a:gridCol>
              </a:tblGrid>
              <a:tr h="497198">
                <a:tc>
                  <a:txBody>
                    <a:bodyPr/>
                    <a:lstStyle/>
                    <a:p>
                      <a:pPr marL="0" marR="0">
                        <a:lnSpc>
                          <a:spcPct val="107000"/>
                        </a:lnSpc>
                        <a:spcBef>
                          <a:spcPts val="0"/>
                        </a:spcBef>
                        <a:spcAft>
                          <a:spcPts val="0"/>
                        </a:spcAft>
                      </a:pPr>
                      <a:r>
                        <a:rPr lang="en-US" sz="1100" dirty="0">
                          <a:effectLst/>
                          <a:latin typeface="+mn-lt"/>
                        </a:rPr>
                        <a:t>Survey</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Background</a:t>
                      </a:r>
                    </a:p>
                  </a:txBody>
                  <a:tcPr marL="68580" marR="68580" marT="0" marB="0"/>
                </a:tc>
                <a:tc>
                  <a:txBody>
                    <a:bodyPr/>
                    <a:lstStyle/>
                    <a:p>
                      <a:pPr marL="0" marR="0">
                        <a:lnSpc>
                          <a:spcPct val="107000"/>
                        </a:lnSpc>
                        <a:spcBef>
                          <a:spcPts val="0"/>
                        </a:spcBef>
                        <a:spcAft>
                          <a:spcPts val="0"/>
                        </a:spcAft>
                      </a:pPr>
                      <a:r>
                        <a:rPr lang="en-US" sz="1100" dirty="0">
                          <a:effectLst/>
                          <a:latin typeface="+mn-lt"/>
                        </a:rPr>
                        <a:t>Groups Surveyed</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Domains Assessed</a:t>
                      </a:r>
                    </a:p>
                  </a:txBody>
                  <a:tcPr marL="68580" marR="68580" marT="0" marB="0"/>
                </a:tc>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Questions</a:t>
                      </a:r>
                    </a:p>
                  </a:txBody>
                  <a:tcPr marL="68580" marR="68580" marT="0" marB="0"/>
                </a:tc>
                <a:tc>
                  <a:txBody>
                    <a:bodyPr/>
                    <a:lstStyle/>
                    <a:p>
                      <a:pPr marL="0" marR="0">
                        <a:lnSpc>
                          <a:spcPct val="107000"/>
                        </a:lnSpc>
                        <a:spcBef>
                          <a:spcPts val="0"/>
                        </a:spcBef>
                        <a:spcAft>
                          <a:spcPts val="0"/>
                        </a:spcAft>
                      </a:pPr>
                      <a:r>
                        <a:rPr lang="en-US" sz="1100" dirty="0">
                          <a:effectLst/>
                          <a:latin typeface="+mn-lt"/>
                        </a:rPr>
                        <a:t>Language</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50272283"/>
                  </a:ext>
                </a:extLst>
              </a:tr>
              <a:tr h="1017416">
                <a:tc>
                  <a:txBody>
                    <a:bodyPr/>
                    <a:lstStyle/>
                    <a:p>
                      <a:pPr marL="0" marR="0">
                        <a:lnSpc>
                          <a:spcPct val="107000"/>
                        </a:lnSpc>
                        <a:spcBef>
                          <a:spcPts val="0"/>
                        </a:spcBef>
                        <a:spcAft>
                          <a:spcPts val="0"/>
                        </a:spcAft>
                      </a:pPr>
                      <a:r>
                        <a:rPr lang="en-US" sz="1800" b="0" i="0" kern="1200" dirty="0">
                          <a:solidFill>
                            <a:schemeClr val="lt1"/>
                          </a:solidFill>
                          <a:effectLst/>
                          <a:latin typeface="+mn-lt"/>
                          <a:ea typeface="+mn-ea"/>
                          <a:cs typeface="+mn-cs"/>
                        </a:rPr>
                        <a:t>Consumer Assessment of Healthcare Providers and Systems (</a:t>
                      </a:r>
                      <a:r>
                        <a:rPr lang="en-US" sz="1800" dirty="0">
                          <a:effectLst/>
                          <a:latin typeface="+mn-lt"/>
                        </a:rPr>
                        <a:t>CAHPS)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171450" marR="0" indent="-171450">
                        <a:lnSpc>
                          <a:spcPct val="107000"/>
                        </a:lnSpc>
                        <a:spcBef>
                          <a:spcPts val="0"/>
                        </a:spcBef>
                        <a:spcAft>
                          <a:spcPts val="0"/>
                        </a:spcAft>
                        <a:buFont typeface="Arial" panose="020B0604020202020204" pitchFamily="34" charset="0"/>
                        <a:buChar char="•"/>
                      </a:pPr>
                      <a:r>
                        <a:rPr lang="en-US" sz="1100" b="0" i="0" dirty="0">
                          <a:solidFill>
                            <a:srgbClr val="1B1B1B"/>
                          </a:solidFill>
                          <a:effectLst/>
                          <a:latin typeface="+mn-lt"/>
                        </a:rPr>
                        <a:t>Agency for Healthcare Research and Quality program that began in 1995</a:t>
                      </a:r>
                    </a:p>
                    <a:p>
                      <a:pPr marL="171450" marR="0" indent="-171450">
                        <a:lnSpc>
                          <a:spcPct val="107000"/>
                        </a:lnSpc>
                        <a:spcBef>
                          <a:spcPts val="0"/>
                        </a:spcBef>
                        <a:spcAft>
                          <a:spcPts val="0"/>
                        </a:spcAft>
                        <a:buFont typeface="Arial" panose="020B0604020202020204" pitchFamily="34" charset="0"/>
                        <a:buChar char="•"/>
                      </a:pPr>
                      <a:r>
                        <a:rPr lang="en-US" sz="1100" b="1" dirty="0">
                          <a:effectLst/>
                          <a:latin typeface="+mn-lt"/>
                          <a:ea typeface="Calibri" panose="020F0502020204030204" pitchFamily="34" charset="0"/>
                          <a:cs typeface="Times New Roman" panose="02020603050405020304" pitchFamily="18" charset="0"/>
                        </a:rPr>
                        <a:t>CMS endorsed </a:t>
                      </a:r>
                    </a:p>
                    <a:p>
                      <a:pPr marL="0" marR="0" indent="0">
                        <a:lnSpc>
                          <a:spcPct val="107000"/>
                        </a:lnSpc>
                        <a:spcBef>
                          <a:spcPts val="0"/>
                        </a:spcBef>
                        <a:spcAft>
                          <a:spcPts val="0"/>
                        </a:spcAft>
                        <a:buFont typeface="Arial" panose="020B0604020202020204" pitchFamily="34" charset="0"/>
                        <a:buNone/>
                      </a:pP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gradFill>
                      <a:gsLst>
                        <a:gs pos="46028">
                          <a:srgbClr val="CAD9EB"/>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07000"/>
                        </a:lnSpc>
                        <a:spcBef>
                          <a:spcPts val="0"/>
                        </a:spcBef>
                        <a:spcAft>
                          <a:spcPts val="0"/>
                        </a:spcAft>
                      </a:pPr>
                      <a:r>
                        <a:rPr lang="en-US" sz="1100" dirty="0">
                          <a:effectLst/>
                          <a:latin typeface="+mn-lt"/>
                        </a:rPr>
                        <a:t>Discharged Short Stay Residents, Long Stay Residents and Family</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gradFill>
                      <a:gsLst>
                        <a:gs pos="46028">
                          <a:srgbClr val="CAD9EB"/>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Environment</a:t>
                      </a:r>
                    </a:p>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Care</a:t>
                      </a:r>
                    </a:p>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Communication and Respect</a:t>
                      </a:r>
                    </a:p>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Autonomy</a:t>
                      </a:r>
                    </a:p>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Activities</a:t>
                      </a:r>
                    </a:p>
                  </a:txBody>
                  <a:tcPr marL="68580" marR="68580" marT="0" marB="0">
                    <a:gradFill>
                      <a:gsLst>
                        <a:gs pos="46028">
                          <a:srgbClr val="CAD9EB"/>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Up to 45 questions</a:t>
                      </a:r>
                    </a:p>
                  </a:txBody>
                  <a:tcPr marL="68580" marR="68580" marT="0" marB="0">
                    <a:gradFill>
                      <a:gsLst>
                        <a:gs pos="46028">
                          <a:srgbClr val="CAD9EB"/>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07000"/>
                        </a:lnSpc>
                        <a:spcBef>
                          <a:spcPts val="0"/>
                        </a:spcBef>
                        <a:spcAft>
                          <a:spcPts val="0"/>
                        </a:spcAft>
                      </a:pPr>
                      <a:r>
                        <a:rPr lang="en-US" sz="1100" dirty="0">
                          <a:effectLst/>
                          <a:latin typeface="+mn-lt"/>
                        </a:rPr>
                        <a:t>English</a:t>
                      </a:r>
                    </a:p>
                    <a:p>
                      <a:pPr marL="0" marR="0">
                        <a:lnSpc>
                          <a:spcPct val="107000"/>
                        </a:lnSpc>
                        <a:spcBef>
                          <a:spcPts val="0"/>
                        </a:spcBef>
                        <a:spcAft>
                          <a:spcPts val="0"/>
                        </a:spcAft>
                      </a:pPr>
                      <a:r>
                        <a:rPr lang="en-US" sz="1100" dirty="0">
                          <a:effectLst/>
                          <a:latin typeface="+mn-lt"/>
                        </a:rPr>
                        <a:t>Spanish</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gradFill>
                      <a:gsLst>
                        <a:gs pos="46028">
                          <a:srgbClr val="CAD9EB"/>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396281024"/>
                  </a:ext>
                </a:extLst>
              </a:tr>
              <a:tr h="1017416">
                <a:tc>
                  <a:txBody>
                    <a:bodyPr/>
                    <a:lstStyle/>
                    <a:p>
                      <a:pPr marL="0" marR="0">
                        <a:lnSpc>
                          <a:spcPct val="107000"/>
                        </a:lnSpc>
                        <a:spcBef>
                          <a:spcPts val="0"/>
                        </a:spcBef>
                        <a:spcAft>
                          <a:spcPts val="0"/>
                        </a:spcAft>
                      </a:pPr>
                      <a:r>
                        <a:rPr lang="en-US" sz="1800" dirty="0" err="1">
                          <a:effectLst/>
                          <a:latin typeface="+mn-lt"/>
                        </a:rPr>
                        <a:t>CoreQ</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Developed at the University of Pittsburgh and American Health Care Association/National Center for Assisted Living to assess</a:t>
                      </a:r>
                      <a:r>
                        <a:rPr lang="en-US" sz="1100" baseline="0" dirty="0">
                          <a:effectLst/>
                          <a:latin typeface="+mn-lt"/>
                          <a:ea typeface="Calibri" panose="020F0502020204030204" pitchFamily="34" charset="0"/>
                          <a:cs typeface="Times New Roman" panose="02020603050405020304" pitchFamily="18" charset="0"/>
                        </a:rPr>
                        <a:t> satisfaction</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mn-lt"/>
                        </a:rPr>
                        <a:t>Discharged Short Stay Residents, Long Stay Residents and Family, Assisted Living Residents</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Recommend</a:t>
                      </a:r>
                    </a:p>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Quality of care</a:t>
                      </a:r>
                    </a:p>
                    <a:p>
                      <a:pPr marL="0" marR="0">
                        <a:lnSpc>
                          <a:spcPct val="107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3-4 questions</a:t>
                      </a:r>
                    </a:p>
                  </a:txBody>
                  <a:tcPr marL="68580" marR="68580" marT="0" marB="0"/>
                </a:tc>
                <a:tc>
                  <a:txBody>
                    <a:bodyPr/>
                    <a:lstStyle/>
                    <a:p>
                      <a:pPr marL="0" marR="0">
                        <a:lnSpc>
                          <a:spcPct val="107000"/>
                        </a:lnSpc>
                        <a:spcBef>
                          <a:spcPts val="0"/>
                        </a:spcBef>
                        <a:spcAft>
                          <a:spcPts val="0"/>
                        </a:spcAft>
                      </a:pPr>
                      <a:r>
                        <a:rPr lang="en-US" sz="1100" dirty="0">
                          <a:effectLst/>
                          <a:latin typeface="+mn-lt"/>
                        </a:rPr>
                        <a:t>English</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98404921"/>
                  </a:ext>
                </a:extLst>
              </a:tr>
              <a:tr h="1017416">
                <a:tc>
                  <a:txBody>
                    <a:bodyPr/>
                    <a:lstStyle/>
                    <a:p>
                      <a:pPr marL="0" marR="0">
                        <a:lnSpc>
                          <a:spcPct val="107000"/>
                        </a:lnSpc>
                        <a:spcBef>
                          <a:spcPts val="0"/>
                        </a:spcBef>
                        <a:spcAft>
                          <a:spcPts val="0"/>
                        </a:spcAft>
                      </a:pPr>
                      <a:r>
                        <a:rPr lang="en-US" sz="1800" dirty="0" err="1">
                          <a:effectLst/>
                          <a:latin typeface="+mn-lt"/>
                        </a:rPr>
                        <a:t>MyInnerview</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National Research Corporation distributes</a:t>
                      </a:r>
                    </a:p>
                  </a:txBody>
                  <a:tcPr marL="68580" marR="68580" marT="0" marB="0"/>
                </a:tc>
                <a:tc>
                  <a:txBody>
                    <a:bodyPr/>
                    <a:lstStyle/>
                    <a:p>
                      <a:pPr marL="0" marR="0">
                        <a:lnSpc>
                          <a:spcPct val="107000"/>
                        </a:lnSpc>
                        <a:spcBef>
                          <a:spcPts val="0"/>
                        </a:spcBef>
                        <a:spcAft>
                          <a:spcPts val="0"/>
                        </a:spcAft>
                      </a:pPr>
                      <a:r>
                        <a:rPr lang="en-US" sz="1100" dirty="0">
                          <a:effectLst/>
                          <a:latin typeface="+mn-lt"/>
                        </a:rPr>
                        <a:t>Long-term care employees and nursing home residents</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Quality of life </a:t>
                      </a:r>
                    </a:p>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Quality of care </a:t>
                      </a:r>
                    </a:p>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Quality of service </a:t>
                      </a:r>
                    </a:p>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Global satisfaction</a:t>
                      </a:r>
                    </a:p>
                  </a:txBody>
                  <a:tcPr marL="68580" marR="68580" marT="0" marB="0"/>
                </a:tc>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24 questions</a:t>
                      </a:r>
                    </a:p>
                  </a:txBody>
                  <a:tcPr marL="68580" marR="68580" marT="0" marB="0"/>
                </a:tc>
                <a:tc>
                  <a:txBody>
                    <a:bodyPr/>
                    <a:lstStyle/>
                    <a:p>
                      <a:pPr marL="0" marR="0">
                        <a:lnSpc>
                          <a:spcPct val="107000"/>
                        </a:lnSpc>
                        <a:spcBef>
                          <a:spcPts val="0"/>
                        </a:spcBef>
                        <a:spcAft>
                          <a:spcPts val="0"/>
                        </a:spcAft>
                      </a:pPr>
                      <a:r>
                        <a:rPr lang="en-US" sz="1100" dirty="0">
                          <a:effectLst/>
                          <a:latin typeface="+mn-lt"/>
                        </a:rPr>
                        <a:t> English</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92470333"/>
                  </a:ext>
                </a:extLst>
              </a:tr>
            </a:tbl>
          </a:graphicData>
        </a:graphic>
      </p:graphicFrame>
      <p:sp>
        <p:nvSpPr>
          <p:cNvPr id="5" name="Slide Number Placeholder 5">
            <a:extLst>
              <a:ext uri="{FF2B5EF4-FFF2-40B4-BE49-F238E27FC236}">
                <a16:creationId xmlns:a16="http://schemas.microsoft.com/office/drawing/2014/main" xmlns="" id="{5AFA3409-650A-E04D-9C6C-C839AFCA4D9A}"/>
              </a:ext>
            </a:extLst>
          </p:cNvPr>
          <p:cNvSpPr>
            <a:spLocks noGrp="1"/>
          </p:cNvSpPr>
          <p:nvPr/>
        </p:nvSpPr>
        <p:spPr>
          <a:xfrm>
            <a:off x="8738212" y="6489970"/>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3</a:t>
            </a:fld>
            <a:endParaRPr lang="en-US" dirty="0">
              <a:solidFill>
                <a:srgbClr val="464646">
                  <a:lumMod val="40000"/>
                  <a:lumOff val="60000"/>
                </a:srgbClr>
              </a:solidFill>
            </a:endParaRPr>
          </a:p>
        </p:txBody>
      </p:sp>
      <p:sp>
        <p:nvSpPr>
          <p:cNvPr id="6" name="Footer Placeholder 3">
            <a:extLst>
              <a:ext uri="{FF2B5EF4-FFF2-40B4-BE49-F238E27FC236}">
                <a16:creationId xmlns:a16="http://schemas.microsoft.com/office/drawing/2014/main" xmlns="" id="{EF3A1742-1D21-6E49-B1F6-D58AC8A01F49}"/>
              </a:ext>
            </a:extLst>
          </p:cNvPr>
          <p:cNvSpPr>
            <a:spLocks noGrp="1"/>
          </p:cNvSpPr>
          <p:nvPr/>
        </p:nvSpPr>
        <p:spPr>
          <a:xfrm>
            <a:off x="592822" y="6508011"/>
            <a:ext cx="3816488" cy="33832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8" name="TextBox 7">
            <a:extLst>
              <a:ext uri="{FF2B5EF4-FFF2-40B4-BE49-F238E27FC236}">
                <a16:creationId xmlns:a16="http://schemas.microsoft.com/office/drawing/2014/main" xmlns="" id="{19C09FDC-DEC3-4731-9C53-811ED54C7803}"/>
              </a:ext>
            </a:extLst>
          </p:cNvPr>
          <p:cNvSpPr txBox="1"/>
          <p:nvPr/>
        </p:nvSpPr>
        <p:spPr>
          <a:xfrm>
            <a:off x="108488" y="992420"/>
            <a:ext cx="11366138" cy="923330"/>
          </a:xfrm>
          <a:prstGeom prst="rect">
            <a:avLst/>
          </a:prstGeom>
          <a:noFill/>
        </p:spPr>
        <p:txBody>
          <a:bodyPr wrap="square" rtlCol="0">
            <a:spAutoFit/>
          </a:bodyPr>
          <a:lstStyle/>
          <a:p>
            <a:r>
              <a:rPr lang="en-US" dirty="0"/>
              <a:t>Since the Nursing Home Satisfaction Survey was last administered over ten years ago, groups of Massachusetts Nursing Facilities have used three different surveys to measure resident and family experience and satisfaction</a:t>
            </a:r>
          </a:p>
        </p:txBody>
      </p:sp>
    </p:spTree>
    <p:extLst>
      <p:ext uri="{BB962C8B-B14F-4D97-AF65-F5344CB8AC3E}">
        <p14:creationId xmlns:p14="http://schemas.microsoft.com/office/powerpoint/2010/main" val="121076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3579A3A8-7BAC-4117-BF5E-5BDEFE3BDC9D}"/>
              </a:ext>
            </a:extLst>
          </p:cNvPr>
          <p:cNvGraphicFramePr>
            <a:graphicFrameLocks noChangeAspect="1"/>
          </p:cNvGraphicFramePr>
          <p:nvPr>
            <p:custDataLst>
              <p:tags r:id="rId2"/>
            </p:custDataLst>
            <p:extLst>
              <p:ext uri="{D42A27DB-BD31-4B8C-83A1-F6EECF244321}">
                <p14:modId xmlns:p14="http://schemas.microsoft.com/office/powerpoint/2010/main" val="2849447074"/>
              </p:ext>
            </p:extLst>
          </p:nvPr>
        </p:nvGraphicFramePr>
        <p:xfrm>
          <a:off x="2117" y="1588"/>
          <a:ext cx="2117" cy="1588"/>
        </p:xfrm>
        <a:graphic>
          <a:graphicData uri="http://schemas.openxmlformats.org/presentationml/2006/ole">
            <mc:AlternateContent xmlns:mc="http://schemas.openxmlformats.org/markup-compatibility/2006">
              <mc:Choice xmlns:v="urn:schemas-microsoft-com:vml" Requires="v">
                <p:oleObj spid="_x0000_s1044"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2117"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C577DFC2-9404-4D5D-9C90-DDD94311A890}"/>
              </a:ext>
            </a:extLst>
          </p:cNvPr>
          <p:cNvSpPr/>
          <p:nvPr>
            <p:custDataLst>
              <p:tags r:id="rId3"/>
            </p:custDataLst>
          </p:nvPr>
        </p:nvSpPr>
        <p:spPr>
          <a:xfrm>
            <a:off x="0" y="0"/>
            <a:ext cx="211612"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b="1"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211612" y="163029"/>
            <a:ext cx="12054967" cy="705839"/>
          </a:xfrm>
        </p:spPr>
        <p:txBody>
          <a:bodyPr>
            <a:noAutofit/>
          </a:bodyPr>
          <a:lstStyle/>
          <a:p>
            <a:r>
              <a:rPr lang="en-US" sz="3600" dirty="0">
                <a:solidFill>
                  <a:schemeClr val="bg1"/>
                </a:solidFill>
              </a:rPr>
              <a:t>Map of chronically low quality and low occupancy facilities</a:t>
            </a:r>
          </a:p>
        </p:txBody>
      </p:sp>
      <p:sp>
        <p:nvSpPr>
          <p:cNvPr id="21" name="TextBox 20">
            <a:extLst>
              <a:ext uri="{FF2B5EF4-FFF2-40B4-BE49-F238E27FC236}">
                <a16:creationId xmlns:a16="http://schemas.microsoft.com/office/drawing/2014/main" xmlns="" id="{302E375D-B9F2-4DFE-8236-A0AD5541FF36}"/>
              </a:ext>
            </a:extLst>
          </p:cNvPr>
          <p:cNvSpPr txBox="1"/>
          <p:nvPr/>
        </p:nvSpPr>
        <p:spPr>
          <a:xfrm>
            <a:off x="0" y="6496499"/>
            <a:ext cx="11955294" cy="396454"/>
          </a:xfrm>
          <a:prstGeom prst="rect">
            <a:avLst/>
          </a:prstGeom>
          <a:noFill/>
        </p:spPr>
        <p:txBody>
          <a:bodyPr wrap="square" lIns="87819" tIns="43910" rIns="87819" bIns="43910" rtlCol="0">
            <a:spAutoFit/>
          </a:bodyPr>
          <a:lstStyle/>
          <a:p>
            <a:r>
              <a:rPr lang="en-US" altLang="en-US" sz="1000" dirty="0">
                <a:solidFill>
                  <a:schemeClr val="bg1"/>
                </a:solidFill>
                <a:latin typeface="+mn-lt"/>
                <a:cs typeface="Arial" panose="020B0604020202020204" pitchFamily="34" charset="0"/>
              </a:rPr>
              <a:t>Note: Facilities without a reported occupancy rate or quality score are excluded from this analysis</a:t>
            </a:r>
          </a:p>
          <a:p>
            <a:r>
              <a:rPr lang="en-US" altLang="en-US" sz="1000" dirty="0">
                <a:solidFill>
                  <a:schemeClr val="bg1"/>
                </a:solidFill>
                <a:latin typeface="+mn-lt"/>
                <a:cs typeface="Arial" panose="020B0604020202020204" pitchFamily="34" charset="0"/>
              </a:rPr>
              <a:t>Source: MassHealth Occupancy Survey (April 2019), Medicare Star Quality Score (Nov 2017, Nov 2018, Oct 2019)</a:t>
            </a:r>
          </a:p>
        </p:txBody>
      </p:sp>
      <p:pic>
        <p:nvPicPr>
          <p:cNvPr id="19" name="Picture 18">
            <a:extLst>
              <a:ext uri="{FF2B5EF4-FFF2-40B4-BE49-F238E27FC236}">
                <a16:creationId xmlns:a16="http://schemas.microsoft.com/office/drawing/2014/main" xmlns="" id="{A1153BCC-2022-4C7C-8650-0AC52FCD52B8}"/>
              </a:ext>
            </a:extLst>
          </p:cNvPr>
          <p:cNvPicPr>
            <a:picLocks noChangeAspect="1"/>
          </p:cNvPicPr>
          <p:nvPr/>
        </p:nvPicPr>
        <p:blipFill>
          <a:blip r:embed="rId7"/>
          <a:stretch>
            <a:fillRect/>
          </a:stretch>
        </p:blipFill>
        <p:spPr>
          <a:xfrm>
            <a:off x="1967856" y="1183420"/>
            <a:ext cx="8312727" cy="5010727"/>
          </a:xfrm>
          <a:prstGeom prst="rect">
            <a:avLst/>
          </a:prstGeom>
          <a:ln>
            <a:solidFill>
              <a:schemeClr val="tx1"/>
            </a:solidFill>
          </a:ln>
        </p:spPr>
      </p:pic>
      <p:grpSp>
        <p:nvGrpSpPr>
          <p:cNvPr id="20" name="Group 19">
            <a:extLst>
              <a:ext uri="{FF2B5EF4-FFF2-40B4-BE49-F238E27FC236}">
                <a16:creationId xmlns:a16="http://schemas.microsoft.com/office/drawing/2014/main" xmlns="" id="{43AF8A45-5512-45F9-844F-C3CEF952143B}"/>
              </a:ext>
            </a:extLst>
          </p:cNvPr>
          <p:cNvGrpSpPr/>
          <p:nvPr/>
        </p:nvGrpSpPr>
        <p:grpSpPr>
          <a:xfrm>
            <a:off x="1954204" y="5051147"/>
            <a:ext cx="5375564" cy="1143000"/>
            <a:chOff x="415636" y="4953000"/>
            <a:chExt cx="5375564" cy="1143000"/>
          </a:xfrm>
        </p:grpSpPr>
        <p:sp>
          <p:nvSpPr>
            <p:cNvPr id="22" name="Rectangle 21">
              <a:extLst>
                <a:ext uri="{FF2B5EF4-FFF2-40B4-BE49-F238E27FC236}">
                  <a16:creationId xmlns:a16="http://schemas.microsoft.com/office/drawing/2014/main" xmlns="" id="{D93A7DEA-B6D6-424A-88C7-70465158A12E}"/>
                </a:ext>
              </a:extLst>
            </p:cNvPr>
            <p:cNvSpPr/>
            <p:nvPr/>
          </p:nvSpPr>
          <p:spPr>
            <a:xfrm>
              <a:off x="415636" y="4953000"/>
              <a:ext cx="5299364" cy="1143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xmlns="" id="{12E13595-01E8-4AEA-B9F9-F9A5C0125452}"/>
                </a:ext>
              </a:extLst>
            </p:cNvPr>
            <p:cNvSpPr/>
            <p:nvPr/>
          </p:nvSpPr>
          <p:spPr>
            <a:xfrm>
              <a:off x="644236" y="5680745"/>
              <a:ext cx="228600" cy="228600"/>
            </a:xfrm>
            <a:prstGeom prst="ellipse">
              <a:avLst/>
            </a:prstGeom>
            <a:solidFill>
              <a:srgbClr val="E1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xmlns="" id="{75C203A2-E716-413E-A418-32859E1BECD7}"/>
                </a:ext>
              </a:extLst>
            </p:cNvPr>
            <p:cNvSpPr/>
            <p:nvPr/>
          </p:nvSpPr>
          <p:spPr>
            <a:xfrm>
              <a:off x="850083" y="5680745"/>
              <a:ext cx="4941117"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Arial" panose="020B0604020202020204" pitchFamily="34" charset="0"/>
                  <a:cs typeface="Arial" panose="020B0604020202020204" pitchFamily="34" charset="0"/>
                </a:rPr>
                <a:t>Low Quality (1 or 2 Stars or SFF) from 2017-2019</a:t>
              </a:r>
            </a:p>
            <a:p>
              <a:r>
                <a:rPr lang="en-US" sz="1400" dirty="0">
                  <a:solidFill>
                    <a:schemeClr val="tx1"/>
                  </a:solidFill>
                  <a:latin typeface="Arial" panose="020B0604020202020204" pitchFamily="34" charset="0"/>
                  <a:cs typeface="Arial" panose="020B0604020202020204" pitchFamily="34" charset="0"/>
                </a:rPr>
                <a:t>And Low Occupancy (&lt;80%) in 2019</a:t>
              </a:r>
            </a:p>
          </p:txBody>
        </p:sp>
        <p:grpSp>
          <p:nvGrpSpPr>
            <p:cNvPr id="25" name="Group 24">
              <a:extLst>
                <a:ext uri="{FF2B5EF4-FFF2-40B4-BE49-F238E27FC236}">
                  <a16:creationId xmlns:a16="http://schemas.microsoft.com/office/drawing/2014/main" xmlns="" id="{87B163CC-410D-414C-8912-E803FFD5F30A}"/>
                </a:ext>
              </a:extLst>
            </p:cNvPr>
            <p:cNvGrpSpPr/>
            <p:nvPr/>
          </p:nvGrpSpPr>
          <p:grpSpPr>
            <a:xfrm>
              <a:off x="583734" y="5188017"/>
              <a:ext cx="1775262" cy="298383"/>
              <a:chOff x="571454" y="4641850"/>
              <a:chExt cx="1775262" cy="298383"/>
            </a:xfrm>
          </p:grpSpPr>
          <p:sp>
            <p:nvSpPr>
              <p:cNvPr id="26" name="Rectangle 25">
                <a:extLst>
                  <a:ext uri="{FF2B5EF4-FFF2-40B4-BE49-F238E27FC236}">
                    <a16:creationId xmlns:a16="http://schemas.microsoft.com/office/drawing/2014/main" xmlns="" id="{43042A1A-E38C-4DEC-AD08-4EF3446E9516}"/>
                  </a:ext>
                </a:extLst>
              </p:cNvPr>
              <p:cNvSpPr/>
              <p:nvPr/>
            </p:nvSpPr>
            <p:spPr>
              <a:xfrm>
                <a:off x="571454" y="4711633"/>
                <a:ext cx="308264"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0</a:t>
                </a:r>
              </a:p>
            </p:txBody>
          </p:sp>
          <p:sp>
            <p:nvSpPr>
              <p:cNvPr id="27" name="Rectangle 26">
                <a:extLst>
                  <a:ext uri="{FF2B5EF4-FFF2-40B4-BE49-F238E27FC236}">
                    <a16:creationId xmlns:a16="http://schemas.microsoft.com/office/drawing/2014/main" xmlns="" id="{A4997854-6224-4968-BCD8-C250A0A64FBD}"/>
                  </a:ext>
                </a:extLst>
              </p:cNvPr>
              <p:cNvSpPr/>
              <p:nvPr/>
            </p:nvSpPr>
            <p:spPr>
              <a:xfrm>
                <a:off x="1282506" y="4711633"/>
                <a:ext cx="106421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25 Miles</a:t>
                </a:r>
              </a:p>
            </p:txBody>
          </p:sp>
          <p:cxnSp>
            <p:nvCxnSpPr>
              <p:cNvPr id="28" name="Straight Connector 27">
                <a:extLst>
                  <a:ext uri="{FF2B5EF4-FFF2-40B4-BE49-F238E27FC236}">
                    <a16:creationId xmlns:a16="http://schemas.microsoft.com/office/drawing/2014/main" xmlns="" id="{3DEB738B-EAD8-47EF-8232-B66AAD3387D3}"/>
                  </a:ext>
                </a:extLst>
              </p:cNvPr>
              <p:cNvCxnSpPr/>
              <p:nvPr/>
            </p:nvCxnSpPr>
            <p:spPr>
              <a:xfrm>
                <a:off x="712886" y="4648200"/>
                <a:ext cx="11159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C36F93A6-20E9-4CC2-B241-BE0120500888}"/>
                  </a:ext>
                </a:extLst>
              </p:cNvPr>
              <p:cNvCxnSpPr>
                <a:cxnSpLocks/>
              </p:cNvCxnSpPr>
              <p:nvPr/>
            </p:nvCxnSpPr>
            <p:spPr>
              <a:xfrm flipV="1">
                <a:off x="725586" y="46418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CB04C215-0D21-4DCA-9527-DAF4BDFCF9A9}"/>
                  </a:ext>
                </a:extLst>
              </p:cNvPr>
              <p:cNvCxnSpPr>
                <a:cxnSpLocks/>
              </p:cNvCxnSpPr>
              <p:nvPr/>
            </p:nvCxnSpPr>
            <p:spPr>
              <a:xfrm flipV="1">
                <a:off x="1814611" y="464185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9735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41B88164-C20A-4847-B550-D203EF36C686}"/>
              </a:ext>
            </a:extLst>
          </p:cNvPr>
          <p:cNvGraphicFramePr>
            <a:graphicFrameLocks noChangeAspect="1"/>
          </p:cNvGraphicFramePr>
          <p:nvPr>
            <p:custDataLst>
              <p:tags r:id="rId2"/>
            </p:custDataLst>
            <p:extLst>
              <p:ext uri="{D42A27DB-BD31-4B8C-83A1-F6EECF244321}">
                <p14:modId xmlns:p14="http://schemas.microsoft.com/office/powerpoint/2010/main" val="1275820985"/>
              </p:ext>
            </p:extLst>
          </p:nvPr>
        </p:nvGraphicFramePr>
        <p:xfrm>
          <a:off x="2117" y="1588"/>
          <a:ext cx="2117" cy="1588"/>
        </p:xfrm>
        <a:graphic>
          <a:graphicData uri="http://schemas.openxmlformats.org/presentationml/2006/ole">
            <mc:AlternateContent xmlns:mc="http://schemas.openxmlformats.org/markup-compatibility/2006">
              <mc:Choice xmlns:v="urn:schemas-microsoft-com:vml" Requires="v">
                <p:oleObj spid="_x0000_s3090"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2117" y="1588"/>
                        <a:ext cx="2117"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xmlns="" id="{22E76E7A-8BEC-4AA7-9424-91A3D39DDE6F}"/>
              </a:ext>
            </a:extLst>
          </p:cNvPr>
          <p:cNvSpPr/>
          <p:nvPr>
            <p:custDataLst>
              <p:tags r:id="rId3"/>
            </p:custDataLst>
          </p:nvPr>
        </p:nvSpPr>
        <p:spPr>
          <a:xfrm>
            <a:off x="0" y="0"/>
            <a:ext cx="211612"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b="1"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xmlns="" id="{E4BAE00A-2ADB-45EA-83C9-C758535303ED}"/>
              </a:ext>
            </a:extLst>
          </p:cNvPr>
          <p:cNvSpPr/>
          <p:nvPr/>
        </p:nvSpPr>
        <p:spPr>
          <a:xfrm>
            <a:off x="0" y="6329311"/>
            <a:ext cx="12188825" cy="492043"/>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D6A1F29-20E6-4CA7-B961-DC342C475FD7}"/>
              </a:ext>
            </a:extLst>
          </p:cNvPr>
          <p:cNvSpPr>
            <a:spLocks noGrp="1"/>
          </p:cNvSpPr>
          <p:nvPr>
            <p:ph type="title"/>
          </p:nvPr>
        </p:nvSpPr>
        <p:spPr>
          <a:xfrm>
            <a:off x="330414" y="56524"/>
            <a:ext cx="11527996" cy="874654"/>
          </a:xfrm>
        </p:spPr>
        <p:txBody>
          <a:bodyPr>
            <a:noAutofit/>
          </a:bodyPr>
          <a:lstStyle/>
          <a:p>
            <a:r>
              <a:rPr lang="en-US" sz="3600" dirty="0">
                <a:solidFill>
                  <a:schemeClr val="bg1"/>
                </a:solidFill>
              </a:rPr>
              <a:t>List of chronically low quality and low occupancy facilities</a:t>
            </a:r>
          </a:p>
        </p:txBody>
      </p:sp>
      <p:sp>
        <p:nvSpPr>
          <p:cNvPr id="3" name="Text Placeholder 2">
            <a:extLst>
              <a:ext uri="{FF2B5EF4-FFF2-40B4-BE49-F238E27FC236}">
                <a16:creationId xmlns:a16="http://schemas.microsoft.com/office/drawing/2014/main" xmlns="" id="{7E0F8039-9886-41BF-8AE0-E7CD9B0BE2F1}"/>
              </a:ext>
            </a:extLst>
          </p:cNvPr>
          <p:cNvSpPr>
            <a:spLocks noGrp="1"/>
          </p:cNvSpPr>
          <p:nvPr>
            <p:ph type="body" sz="quarter" idx="12"/>
          </p:nvPr>
        </p:nvSpPr>
        <p:spPr>
          <a:xfrm>
            <a:off x="812589" y="1066801"/>
            <a:ext cx="3868000" cy="584775"/>
          </a:xfrm>
        </p:spPr>
        <p:txBody>
          <a:bodyPr/>
          <a:lstStyle/>
          <a:p>
            <a:endParaRPr lang="en-US"/>
          </a:p>
        </p:txBody>
      </p:sp>
      <p:graphicFrame>
        <p:nvGraphicFramePr>
          <p:cNvPr id="4" name="Table 3">
            <a:extLst>
              <a:ext uri="{FF2B5EF4-FFF2-40B4-BE49-F238E27FC236}">
                <a16:creationId xmlns:a16="http://schemas.microsoft.com/office/drawing/2014/main" xmlns="" id="{B861C16C-4D37-4E34-822D-02A6424A96AE}"/>
              </a:ext>
            </a:extLst>
          </p:cNvPr>
          <p:cNvGraphicFramePr>
            <a:graphicFrameLocks noGrp="1"/>
          </p:cNvGraphicFramePr>
          <p:nvPr>
            <p:extLst>
              <p:ext uri="{D42A27DB-BD31-4B8C-83A1-F6EECF244321}">
                <p14:modId xmlns:p14="http://schemas.microsoft.com/office/powerpoint/2010/main" val="3402926230"/>
              </p:ext>
            </p:extLst>
          </p:nvPr>
        </p:nvGraphicFramePr>
        <p:xfrm>
          <a:off x="608012" y="1066800"/>
          <a:ext cx="10972800" cy="5160493"/>
        </p:xfrm>
        <a:graphic>
          <a:graphicData uri="http://schemas.openxmlformats.org/drawingml/2006/table">
            <a:tbl>
              <a:tblPr firstCol="1">
                <a:tableStyleId>{5C22544A-7EE6-4342-B048-85BDC9FD1C3A}</a:tableStyleId>
              </a:tblPr>
              <a:tblGrid>
                <a:gridCol w="3144198">
                  <a:extLst>
                    <a:ext uri="{9D8B030D-6E8A-4147-A177-3AD203B41FA5}">
                      <a16:colId xmlns:a16="http://schemas.microsoft.com/office/drawing/2014/main" xmlns="" val="3819605538"/>
                    </a:ext>
                  </a:extLst>
                </a:gridCol>
                <a:gridCol w="1861042">
                  <a:extLst>
                    <a:ext uri="{9D8B030D-6E8A-4147-A177-3AD203B41FA5}">
                      <a16:colId xmlns:a16="http://schemas.microsoft.com/office/drawing/2014/main" xmlns="" val="2193154997"/>
                    </a:ext>
                  </a:extLst>
                </a:gridCol>
                <a:gridCol w="1193512">
                  <a:extLst>
                    <a:ext uri="{9D8B030D-6E8A-4147-A177-3AD203B41FA5}">
                      <a16:colId xmlns:a16="http://schemas.microsoft.com/office/drawing/2014/main" xmlns="" val="4027306799"/>
                    </a:ext>
                  </a:extLst>
                </a:gridCol>
                <a:gridCol w="1193512">
                  <a:extLst>
                    <a:ext uri="{9D8B030D-6E8A-4147-A177-3AD203B41FA5}">
                      <a16:colId xmlns:a16="http://schemas.microsoft.com/office/drawing/2014/main" xmlns="" val="339207708"/>
                    </a:ext>
                  </a:extLst>
                </a:gridCol>
                <a:gridCol w="1193512">
                  <a:extLst>
                    <a:ext uri="{9D8B030D-6E8A-4147-A177-3AD203B41FA5}">
                      <a16:colId xmlns:a16="http://schemas.microsoft.com/office/drawing/2014/main" xmlns="" val="3483027277"/>
                    </a:ext>
                  </a:extLst>
                </a:gridCol>
                <a:gridCol w="1193512">
                  <a:extLst>
                    <a:ext uri="{9D8B030D-6E8A-4147-A177-3AD203B41FA5}">
                      <a16:colId xmlns:a16="http://schemas.microsoft.com/office/drawing/2014/main" xmlns="" val="4276318554"/>
                    </a:ext>
                  </a:extLst>
                </a:gridCol>
                <a:gridCol w="1193512">
                  <a:extLst>
                    <a:ext uri="{9D8B030D-6E8A-4147-A177-3AD203B41FA5}">
                      <a16:colId xmlns:a16="http://schemas.microsoft.com/office/drawing/2014/main" xmlns="" val="873097104"/>
                    </a:ext>
                  </a:extLst>
                </a:gridCol>
              </a:tblGrid>
              <a:tr h="421786">
                <a:tc>
                  <a:txBody>
                    <a:bodyPr/>
                    <a:lstStyle/>
                    <a:p>
                      <a:pPr algn="ctr" fontAlgn="b"/>
                      <a:r>
                        <a:rPr lang="en-US" sz="900" b="1" u="none" strike="noStrike" dirty="0">
                          <a:solidFill>
                            <a:schemeClr val="tx1"/>
                          </a:solidFill>
                          <a:effectLst/>
                          <a:latin typeface="Arial" panose="020B0604020202020204" pitchFamily="34" charset="0"/>
                          <a:cs typeface="Arial" panose="020B0604020202020204" pitchFamily="34" charset="0"/>
                        </a:rPr>
                        <a:t>Facility Name</a:t>
                      </a:r>
                      <a:endParaRPr lang="en-US" sz="900" b="1" i="0" u="none" strike="noStrike" dirty="0">
                        <a:solidFill>
                          <a:schemeClr val="tx1"/>
                        </a:solidFill>
                        <a:effectLst/>
                        <a:latin typeface="Arial" panose="020B0604020202020204" pitchFamily="34" charset="0"/>
                        <a:cs typeface="Arial" panose="020B0604020202020204" pitchFamily="34" charset="0"/>
                      </a:endParaRPr>
                    </a:p>
                  </a:txBody>
                  <a:tcPr marL="2298" marR="2298" marT="1724" marB="0" anchor="ctr">
                    <a:solidFill>
                      <a:schemeClr val="bg1">
                        <a:lumMod val="85000"/>
                      </a:schemeClr>
                    </a:solidFill>
                  </a:tcPr>
                </a:tc>
                <a:tc>
                  <a:txBody>
                    <a:bodyPr/>
                    <a:lstStyle/>
                    <a:p>
                      <a:pPr algn="ctr" fontAlgn="b"/>
                      <a:r>
                        <a:rPr lang="en-US" sz="900" b="1" u="none" strike="noStrike" dirty="0">
                          <a:solidFill>
                            <a:schemeClr val="tx1"/>
                          </a:solidFill>
                          <a:effectLst/>
                          <a:latin typeface="Arial" panose="020B0604020202020204" pitchFamily="34" charset="0"/>
                          <a:cs typeface="Arial" panose="020B0604020202020204" pitchFamily="34" charset="0"/>
                        </a:rPr>
                        <a:t>Operating</a:t>
                      </a:r>
                      <a:r>
                        <a:rPr lang="en-US" sz="900" b="1" u="none" strike="noStrike" baseline="0" dirty="0">
                          <a:solidFill>
                            <a:schemeClr val="tx1"/>
                          </a:solidFill>
                          <a:effectLst/>
                          <a:latin typeface="Arial" panose="020B0604020202020204" pitchFamily="34" charset="0"/>
                          <a:cs typeface="Arial" panose="020B0604020202020204" pitchFamily="34" charset="0"/>
                        </a:rPr>
                        <a:t> Company </a:t>
                      </a:r>
                      <a:endParaRPr lang="en-US" sz="900" b="1" i="0" u="none" strike="noStrike" dirty="0">
                        <a:solidFill>
                          <a:schemeClr val="tx1"/>
                        </a:solidFill>
                        <a:effectLst/>
                        <a:latin typeface="Arial" panose="020B0604020202020204" pitchFamily="34" charset="0"/>
                        <a:cs typeface="Arial" panose="020B0604020202020204" pitchFamily="34" charset="0"/>
                      </a:endParaRPr>
                    </a:p>
                  </a:txBody>
                  <a:tcPr marL="2298" marR="2298" marT="1724" marB="0" anchor="ctr">
                    <a:solidFill>
                      <a:schemeClr val="bg1">
                        <a:lumMod val="85000"/>
                      </a:schemeClr>
                    </a:solidFill>
                  </a:tcPr>
                </a:tc>
                <a:tc>
                  <a:txBody>
                    <a:bodyPr/>
                    <a:lstStyle/>
                    <a:p>
                      <a:pPr algn="ctr" fontAlgn="b"/>
                      <a:r>
                        <a:rPr lang="en-US" sz="900" b="1" u="none" strike="noStrike" dirty="0">
                          <a:effectLst/>
                          <a:latin typeface="Arial" panose="020B0604020202020204" pitchFamily="34" charset="0"/>
                          <a:cs typeface="Arial" panose="020B0604020202020204" pitchFamily="34" charset="0"/>
                        </a:rPr>
                        <a:t>Overall Occupancy </a:t>
                      </a:r>
                    </a:p>
                    <a:p>
                      <a:pPr algn="ctr" fontAlgn="b"/>
                      <a:r>
                        <a:rPr lang="en-US" sz="900" b="1" u="none" strike="noStrike" dirty="0">
                          <a:effectLst/>
                          <a:latin typeface="Arial" panose="020B0604020202020204" pitchFamily="34" charset="0"/>
                          <a:cs typeface="Arial" panose="020B0604020202020204" pitchFamily="34" charset="0"/>
                        </a:rPr>
                        <a:t>(as of 4.1.19)</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2298" marR="2298" marT="1724" marB="0" anchor="ctr">
                    <a:solidFill>
                      <a:schemeClr val="bg1">
                        <a:lumMod val="85000"/>
                      </a:schemeClr>
                    </a:solidFill>
                  </a:tcPr>
                </a:tc>
                <a:tc>
                  <a:txBody>
                    <a:bodyPr/>
                    <a:lstStyle/>
                    <a:p>
                      <a:pPr algn="ctr" fontAlgn="b"/>
                      <a:r>
                        <a:rPr lang="en-US" sz="900" b="1" u="none" strike="noStrike" dirty="0">
                          <a:effectLst/>
                          <a:latin typeface="Arial" panose="020B0604020202020204" pitchFamily="34" charset="0"/>
                          <a:cs typeface="Arial" panose="020B0604020202020204" pitchFamily="34" charset="0"/>
                        </a:rPr>
                        <a:t>MassHealth Share of Residents</a:t>
                      </a:r>
                      <a:br>
                        <a:rPr lang="en-US" sz="900" b="1" u="none" strike="noStrike" dirty="0">
                          <a:effectLst/>
                          <a:latin typeface="Arial" panose="020B0604020202020204" pitchFamily="34" charset="0"/>
                          <a:cs typeface="Arial" panose="020B0604020202020204" pitchFamily="34" charset="0"/>
                        </a:rPr>
                      </a:br>
                      <a:r>
                        <a:rPr lang="en-US" sz="900" b="1" u="none" strike="noStrike" dirty="0">
                          <a:effectLst/>
                          <a:latin typeface="Arial" panose="020B0604020202020204" pitchFamily="34" charset="0"/>
                          <a:cs typeface="Arial" panose="020B0604020202020204" pitchFamily="34" charset="0"/>
                        </a:rPr>
                        <a:t>(as of 4.1.19)</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2298" marR="2298" marT="1724" marB="0" anchor="c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1" u="none" strike="noStrike" dirty="0">
                          <a:effectLst/>
                          <a:latin typeface="Arial" panose="020B0604020202020204" pitchFamily="34" charset="0"/>
                          <a:cs typeface="Arial" panose="020B0604020202020204" pitchFamily="34" charset="0"/>
                        </a:rPr>
                        <a:t>Medicare Score (as of Nov 2017) - Overall</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2298" marR="2298" marT="1724" marB="0" anchor="ctr">
                    <a:solidFill>
                      <a:schemeClr val="bg1">
                        <a:lumMod val="85000"/>
                      </a:schemeClr>
                    </a:solidFill>
                  </a:tcPr>
                </a:tc>
                <a:tc>
                  <a:txBody>
                    <a:bodyPr/>
                    <a:lstStyle/>
                    <a:p>
                      <a:pPr algn="ctr" fontAlgn="b"/>
                      <a:r>
                        <a:rPr lang="en-US" sz="900" b="1" u="none" strike="noStrike" dirty="0">
                          <a:effectLst/>
                          <a:latin typeface="Arial" panose="020B0604020202020204" pitchFamily="34" charset="0"/>
                          <a:cs typeface="Arial" panose="020B0604020202020204" pitchFamily="34" charset="0"/>
                        </a:rPr>
                        <a:t>Medicare Score (as of Oct 2019) - Overall</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2298" marR="2298" marT="1724" marB="0" anchor="ctr">
                    <a:solidFill>
                      <a:schemeClr val="bg1">
                        <a:lumMod val="8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b="1" u="none" strike="noStrike" dirty="0">
                          <a:effectLst/>
                          <a:latin typeface="Arial" panose="020B0604020202020204" pitchFamily="34" charset="0"/>
                          <a:cs typeface="Arial" panose="020B0604020202020204" pitchFamily="34" charset="0"/>
                        </a:rPr>
                        <a:t># of Licensed Beds                (as of 12.18.19)</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2298" marR="2298" marT="1724" marB="0" anchor="ctr">
                    <a:solidFill>
                      <a:schemeClr val="bg1">
                        <a:lumMod val="85000"/>
                      </a:schemeClr>
                    </a:solidFill>
                  </a:tcPr>
                </a:tc>
                <a:extLst>
                  <a:ext uri="{0D108BD9-81ED-4DB2-BD59-A6C34878D82A}">
                    <a16:rowId xmlns:a16="http://schemas.microsoft.com/office/drawing/2014/main" xmlns="" val="4121955778"/>
                  </a:ext>
                </a:extLst>
              </a:tr>
              <a:tr h="258614">
                <a:tc>
                  <a:txBody>
                    <a:bodyPr/>
                    <a:lstStyle/>
                    <a:p>
                      <a:pPr algn="l" fontAlgn="ctr"/>
                      <a:r>
                        <a:rPr lang="en-US" sz="900" b="0" u="none" strike="noStrike" dirty="0">
                          <a:solidFill>
                            <a:schemeClr val="tx1"/>
                          </a:solidFill>
                          <a:effectLst/>
                          <a:latin typeface="Arial" panose="020B0604020202020204" pitchFamily="34" charset="0"/>
                          <a:cs typeface="Arial" panose="020B0604020202020204" pitchFamily="34" charset="0"/>
                        </a:rPr>
                        <a:t>AGAWAM HEALTHCARE</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12697" marR="12697" marT="9525" marB="0" anchor="ctr">
                    <a:solidFill>
                      <a:srgbClr val="F5F9FE"/>
                    </a:solidFill>
                  </a:tcP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Next Step Healthcare</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51%</a:t>
                      </a:r>
                    </a:p>
                  </a:txBody>
                  <a:tcPr marL="12697" marR="12697" marT="9525" marB="0" anchor="ctr"/>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84%</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2</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2</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176</a:t>
                      </a:r>
                    </a:p>
                  </a:txBody>
                  <a:tcPr marL="12697" marR="12697" marT="9525" marB="0" anchor="ctr"/>
                </a:tc>
                <a:extLst>
                  <a:ext uri="{0D108BD9-81ED-4DB2-BD59-A6C34878D82A}">
                    <a16:rowId xmlns:a16="http://schemas.microsoft.com/office/drawing/2014/main" xmlns="" val="691723216"/>
                  </a:ext>
                </a:extLst>
              </a:tr>
              <a:tr h="258614">
                <a:tc>
                  <a:txBody>
                    <a:bodyPr/>
                    <a:lstStyle/>
                    <a:p>
                      <a:pPr algn="l" fontAlgn="ctr"/>
                      <a:r>
                        <a:rPr lang="en-US" sz="900" b="0" u="none" strike="noStrike" dirty="0">
                          <a:solidFill>
                            <a:schemeClr val="tx1"/>
                          </a:solidFill>
                          <a:effectLst/>
                          <a:latin typeface="Arial" panose="020B0604020202020204" pitchFamily="34" charset="0"/>
                          <a:cs typeface="Arial" panose="020B0604020202020204" pitchFamily="34" charset="0"/>
                        </a:rPr>
                        <a:t>BRANDON WOODS OF NEW BEDFORD</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12697" marR="12697" marT="9525" marB="0" anchor="ctr">
                    <a:solidFill>
                      <a:srgbClr val="F5F9FE"/>
                    </a:solidFill>
                  </a:tcP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Essex Group Management Corp.</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78%</a:t>
                      </a:r>
                    </a:p>
                  </a:txBody>
                  <a:tcPr marL="12697" marR="12697" marT="9525" marB="0" anchor="ctr"/>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90%</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2</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135</a:t>
                      </a:r>
                    </a:p>
                  </a:txBody>
                  <a:tcPr marL="12697" marR="12697" marT="9525" marB="0" anchor="ctr"/>
                </a:tc>
                <a:extLst>
                  <a:ext uri="{0D108BD9-81ED-4DB2-BD59-A6C34878D82A}">
                    <a16:rowId xmlns:a16="http://schemas.microsoft.com/office/drawing/2014/main" xmlns="" val="2533857061"/>
                  </a:ext>
                </a:extLst>
              </a:tr>
              <a:tr h="258614">
                <a:tc>
                  <a:txBody>
                    <a:bodyPr/>
                    <a:lstStyle/>
                    <a:p>
                      <a:pPr algn="l" fontAlgn="ctr"/>
                      <a:r>
                        <a:rPr lang="en-US" sz="900" b="0" u="none" strike="noStrike" dirty="0">
                          <a:solidFill>
                            <a:schemeClr val="tx1"/>
                          </a:solidFill>
                          <a:effectLst/>
                          <a:latin typeface="Arial" panose="020B0604020202020204" pitchFamily="34" charset="0"/>
                          <a:cs typeface="Arial" panose="020B0604020202020204" pitchFamily="34" charset="0"/>
                        </a:rPr>
                        <a:t>DEDHAM HEALTHCARE</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12697" marR="12697" marT="9525" marB="0" anchor="ctr">
                    <a:solidFill>
                      <a:srgbClr val="F5F9FE"/>
                    </a:solidFill>
                  </a:tcP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Next Step Healthcare</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63%</a:t>
                      </a:r>
                    </a:p>
                  </a:txBody>
                  <a:tcPr marL="12697" marR="12697" marT="9525" marB="0" anchor="ctr"/>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87%</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2</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145</a:t>
                      </a:r>
                    </a:p>
                  </a:txBody>
                  <a:tcPr marL="12697" marR="12697" marT="9525" marB="0" anchor="ctr"/>
                </a:tc>
                <a:extLst>
                  <a:ext uri="{0D108BD9-81ED-4DB2-BD59-A6C34878D82A}">
                    <a16:rowId xmlns:a16="http://schemas.microsoft.com/office/drawing/2014/main" xmlns="" val="3296064391"/>
                  </a:ext>
                </a:extLst>
              </a:tr>
              <a:tr h="258614">
                <a:tc>
                  <a:txBody>
                    <a:bodyPr/>
                    <a:lstStyle/>
                    <a:p>
                      <a:pPr algn="l" fontAlgn="ctr"/>
                      <a:r>
                        <a:rPr lang="en-US" sz="900" b="0" u="none" strike="noStrike" dirty="0">
                          <a:solidFill>
                            <a:schemeClr val="tx1"/>
                          </a:solidFill>
                          <a:effectLst/>
                          <a:latin typeface="Arial" panose="020B0604020202020204" pitchFamily="34" charset="0"/>
                          <a:cs typeface="Arial" panose="020B0604020202020204" pitchFamily="34" charset="0"/>
                        </a:rPr>
                        <a:t>DEXTER HOUSE HEALTHCARE</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12697" marR="12697" marT="9525" marB="0" anchor="ctr">
                    <a:solidFill>
                      <a:srgbClr val="F5F9FE"/>
                    </a:solidFill>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Next Step Healthcare</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69%</a:t>
                      </a:r>
                    </a:p>
                  </a:txBody>
                  <a:tcPr marL="12697" marR="12697" marT="9525" marB="0" anchor="ctr"/>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84%</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2</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130</a:t>
                      </a:r>
                    </a:p>
                  </a:txBody>
                  <a:tcPr marL="12697" marR="12697" marT="9525" marB="0" anchor="ctr"/>
                </a:tc>
                <a:extLst>
                  <a:ext uri="{0D108BD9-81ED-4DB2-BD59-A6C34878D82A}">
                    <a16:rowId xmlns:a16="http://schemas.microsoft.com/office/drawing/2014/main" xmlns="" val="445961956"/>
                  </a:ext>
                </a:extLst>
              </a:tr>
              <a:tr h="289740">
                <a:tc>
                  <a:txBody>
                    <a:bodyPr/>
                    <a:lstStyle/>
                    <a:p>
                      <a:pPr algn="l" fontAlgn="ctr"/>
                      <a:r>
                        <a:rPr lang="en-US" sz="900" b="0" u="none" strike="noStrike" dirty="0">
                          <a:solidFill>
                            <a:schemeClr val="tx1"/>
                          </a:solidFill>
                          <a:effectLst/>
                          <a:latin typeface="Arial" panose="020B0604020202020204" pitchFamily="34" charset="0"/>
                          <a:cs typeface="Arial" panose="020B0604020202020204" pitchFamily="34" charset="0"/>
                        </a:rPr>
                        <a:t>ELIOT CENTER FOR HEALTH &amp; REHABILITATION</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12697" marR="12697" marT="9525" marB="0" anchor="ctr">
                    <a:solidFill>
                      <a:srgbClr val="F5F9FE"/>
                    </a:solidFill>
                  </a:tcP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National Health Care Associates, Inc.</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71%</a:t>
                      </a:r>
                    </a:p>
                  </a:txBody>
                  <a:tcPr marL="12697" marR="12697" marT="9525" marB="0" anchor="ctr"/>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65%</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2</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114</a:t>
                      </a:r>
                    </a:p>
                  </a:txBody>
                  <a:tcPr marL="12697" marR="12697" marT="9525" marB="0" anchor="ctr"/>
                </a:tc>
                <a:extLst>
                  <a:ext uri="{0D108BD9-81ED-4DB2-BD59-A6C34878D82A}">
                    <a16:rowId xmlns:a16="http://schemas.microsoft.com/office/drawing/2014/main" xmlns="" val="685492147"/>
                  </a:ext>
                </a:extLst>
              </a:tr>
              <a:tr h="289740">
                <a:tc>
                  <a:txBody>
                    <a:bodyPr/>
                    <a:lstStyle/>
                    <a:p>
                      <a:pPr algn="l" fontAlgn="ctr"/>
                      <a:r>
                        <a:rPr lang="en-US" sz="900" b="0" u="none" strike="noStrike" dirty="0">
                          <a:solidFill>
                            <a:schemeClr val="tx1"/>
                          </a:solidFill>
                          <a:effectLst/>
                          <a:latin typeface="Arial" panose="020B0604020202020204" pitchFamily="34" charset="0"/>
                          <a:cs typeface="Arial" panose="020B0604020202020204" pitchFamily="34" charset="0"/>
                        </a:rPr>
                        <a:t>FITCHBURG GARDENS FOR NURSING AND REHABILITATION</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12697" marR="12697" marT="9525" marB="0" anchor="ctr">
                    <a:solidFill>
                      <a:srgbClr val="F5F9FE"/>
                    </a:solidFill>
                  </a:tcPr>
                </a:tc>
                <a:tc>
                  <a:txBody>
                    <a:bodyPr/>
                    <a:lstStyle/>
                    <a:p>
                      <a:pPr algn="ctr" fontAlgn="ctr"/>
                      <a:r>
                        <a:rPr lang="en-US" sz="900" b="0" i="0" u="none" strike="noStrike" dirty="0">
                          <a:solidFill>
                            <a:schemeClr val="tx1"/>
                          </a:solidFill>
                          <a:effectLst/>
                          <a:latin typeface="Arial" panose="020B0604020202020204" pitchFamily="34" charset="0"/>
                          <a:cs typeface="Arial" panose="020B0604020202020204" pitchFamily="34" charset="0"/>
                        </a:rPr>
                        <a:t>Fusion Healthcare</a:t>
                      </a:r>
                      <a:r>
                        <a:rPr lang="en-US" sz="900" b="0" i="0" u="none" strike="noStrike" baseline="0" dirty="0">
                          <a:solidFill>
                            <a:schemeClr val="tx1"/>
                          </a:solidFill>
                          <a:effectLst/>
                          <a:latin typeface="Arial" panose="020B0604020202020204" pitchFamily="34" charset="0"/>
                          <a:cs typeface="Arial" panose="020B0604020202020204" pitchFamily="34" charset="0"/>
                        </a:rPr>
                        <a:t> Services, Corp</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80%</a:t>
                      </a:r>
                    </a:p>
                  </a:txBody>
                  <a:tcPr marL="12697" marR="12697" marT="9525" marB="0" anchor="ctr"/>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89%</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2</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87</a:t>
                      </a:r>
                    </a:p>
                  </a:txBody>
                  <a:tcPr marL="12697" marR="12697" marT="9525" marB="0" anchor="ctr"/>
                </a:tc>
                <a:extLst>
                  <a:ext uri="{0D108BD9-81ED-4DB2-BD59-A6C34878D82A}">
                    <a16:rowId xmlns:a16="http://schemas.microsoft.com/office/drawing/2014/main" xmlns="" val="3185354832"/>
                  </a:ext>
                </a:extLst>
              </a:tr>
              <a:tr h="258614">
                <a:tc>
                  <a:txBody>
                    <a:bodyPr/>
                    <a:lstStyle/>
                    <a:p>
                      <a:pPr algn="l" fontAlgn="ctr"/>
                      <a:r>
                        <a:rPr lang="en-US" sz="900" b="0" u="none" strike="noStrike" dirty="0">
                          <a:solidFill>
                            <a:schemeClr val="tx1"/>
                          </a:solidFill>
                          <a:effectLst/>
                          <a:latin typeface="Arial" panose="020B0604020202020204" pitchFamily="34" charset="0"/>
                          <a:cs typeface="Arial" panose="020B0604020202020204" pitchFamily="34" charset="0"/>
                        </a:rPr>
                        <a:t>HERMITAGE HEALTHCARE</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12697" marR="12697" marT="9525" marB="0" anchor="ctr">
                    <a:solidFill>
                      <a:srgbClr val="F5F9FE"/>
                    </a:solidFill>
                  </a:tcPr>
                </a:tc>
                <a:tc>
                  <a:txBody>
                    <a:bodyPr/>
                    <a:lstStyle/>
                    <a:p>
                      <a:pPr algn="ctr" fontAlgn="ctr"/>
                      <a:r>
                        <a:rPr lang="en-US" sz="900" b="0" i="0" u="none" strike="noStrike" dirty="0">
                          <a:solidFill>
                            <a:schemeClr val="tx1"/>
                          </a:solidFill>
                          <a:effectLst/>
                          <a:latin typeface="Arial" panose="020B0604020202020204" pitchFamily="34" charset="0"/>
                          <a:cs typeface="Arial" panose="020B0604020202020204" pitchFamily="34" charset="0"/>
                        </a:rPr>
                        <a:t>Next Step Healthcare</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78%</a:t>
                      </a:r>
                    </a:p>
                  </a:txBody>
                  <a:tcPr marL="12697" marR="12697" marT="9525" marB="0" anchor="ctr"/>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81%</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2</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2</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101</a:t>
                      </a:r>
                    </a:p>
                  </a:txBody>
                  <a:tcPr marL="12697" marR="12697" marT="9525" marB="0" anchor="ctr"/>
                </a:tc>
                <a:extLst>
                  <a:ext uri="{0D108BD9-81ED-4DB2-BD59-A6C34878D82A}">
                    <a16:rowId xmlns:a16="http://schemas.microsoft.com/office/drawing/2014/main" xmlns="" val="53600091"/>
                  </a:ext>
                </a:extLst>
              </a:tr>
              <a:tr h="258614">
                <a:tc>
                  <a:txBody>
                    <a:bodyPr/>
                    <a:lstStyle/>
                    <a:p>
                      <a:pPr algn="l" fontAlgn="ctr"/>
                      <a:r>
                        <a:rPr lang="en-US" sz="900" b="0" u="none" strike="noStrike" dirty="0">
                          <a:solidFill>
                            <a:schemeClr val="tx1"/>
                          </a:solidFill>
                          <a:effectLst/>
                          <a:latin typeface="Arial" panose="020B0604020202020204" pitchFamily="34" charset="0"/>
                          <a:cs typeface="Arial" panose="020B0604020202020204" pitchFamily="34" charset="0"/>
                        </a:rPr>
                        <a:t>CASA</a:t>
                      </a:r>
                      <a:r>
                        <a:rPr lang="en-US" sz="900" b="0" u="none" strike="noStrike" baseline="0" dirty="0">
                          <a:solidFill>
                            <a:schemeClr val="tx1"/>
                          </a:solidFill>
                          <a:effectLst/>
                          <a:latin typeface="Arial" panose="020B0604020202020204" pitchFamily="34" charset="0"/>
                          <a:cs typeface="Arial" panose="020B0604020202020204" pitchFamily="34" charset="0"/>
                        </a:rPr>
                        <a:t> DE RAMANA REHABILITATION CENTER</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12697" marR="12697" marT="9525" marB="0" anchor="ctr">
                    <a:solidFill>
                      <a:srgbClr val="F5F9F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u="none" strike="noStrike" dirty="0">
                          <a:solidFill>
                            <a:schemeClr val="tx1"/>
                          </a:solidFill>
                          <a:effectLst/>
                          <a:latin typeface="Arial" panose="020B0604020202020204" pitchFamily="34" charset="0"/>
                          <a:cs typeface="Arial" panose="020B0604020202020204" pitchFamily="34" charset="0"/>
                        </a:rPr>
                        <a:t>Landmark Management Solutions</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60%</a:t>
                      </a:r>
                    </a:p>
                  </a:txBody>
                  <a:tcPr marL="12697" marR="12697" marT="9525" marB="0" anchor="ctr"/>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80%</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2</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124</a:t>
                      </a:r>
                    </a:p>
                  </a:txBody>
                  <a:tcPr marL="12697" marR="12697" marT="9525" marB="0" anchor="ctr"/>
                </a:tc>
                <a:extLst>
                  <a:ext uri="{0D108BD9-81ED-4DB2-BD59-A6C34878D82A}">
                    <a16:rowId xmlns:a16="http://schemas.microsoft.com/office/drawing/2014/main" xmlns="" val="1579948099"/>
                  </a:ext>
                </a:extLst>
              </a:tr>
              <a:tr h="258614">
                <a:tc>
                  <a:txBody>
                    <a:bodyPr/>
                    <a:lstStyle/>
                    <a:p>
                      <a:pPr algn="l" fontAlgn="ctr"/>
                      <a:r>
                        <a:rPr lang="en-US" sz="900" b="0" u="none" strike="noStrike" dirty="0">
                          <a:solidFill>
                            <a:schemeClr val="tx1"/>
                          </a:solidFill>
                          <a:effectLst/>
                          <a:latin typeface="Arial" panose="020B0604020202020204" pitchFamily="34" charset="0"/>
                          <a:cs typeface="Arial" panose="020B0604020202020204" pitchFamily="34" charset="0"/>
                        </a:rPr>
                        <a:t>MAPLEWOOD REHAB  AND NURSING</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12697" marR="12697" marT="9525" marB="0" anchor="ctr">
                    <a:solidFill>
                      <a:srgbClr val="F5F9FE"/>
                    </a:solidFill>
                  </a:tcPr>
                </a:tc>
                <a:tc>
                  <a:txBody>
                    <a:bodyPr/>
                    <a:lstStyle/>
                    <a:p>
                      <a:pPr algn="ctr" fontAlgn="ctr"/>
                      <a:r>
                        <a:rPr lang="en-US" sz="900" b="0" i="0" u="none" strike="noStrike" dirty="0" err="1">
                          <a:solidFill>
                            <a:schemeClr val="tx1"/>
                          </a:solidFill>
                          <a:effectLst/>
                          <a:latin typeface="Arial" panose="020B0604020202020204" pitchFamily="34" charset="0"/>
                          <a:cs typeface="Arial" panose="020B0604020202020204" pitchFamily="34" charset="0"/>
                        </a:rPr>
                        <a:t>RegalCare</a:t>
                      </a:r>
                      <a:r>
                        <a:rPr lang="en-US" sz="900" b="0" i="0" u="none" strike="noStrike" dirty="0">
                          <a:solidFill>
                            <a:schemeClr val="tx1"/>
                          </a:solidFill>
                          <a:effectLst/>
                          <a:latin typeface="Arial" panose="020B0604020202020204" pitchFamily="34" charset="0"/>
                          <a:cs typeface="Arial" panose="020B0604020202020204" pitchFamily="34" charset="0"/>
                        </a:rPr>
                        <a:t> Management Group</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79%</a:t>
                      </a:r>
                    </a:p>
                  </a:txBody>
                  <a:tcPr marL="12697" marR="12697" marT="9525" marB="0" anchor="ctr"/>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49%</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120</a:t>
                      </a:r>
                    </a:p>
                  </a:txBody>
                  <a:tcPr marL="12697" marR="12697" marT="9525" marB="0" anchor="ctr"/>
                </a:tc>
                <a:extLst>
                  <a:ext uri="{0D108BD9-81ED-4DB2-BD59-A6C34878D82A}">
                    <a16:rowId xmlns:a16="http://schemas.microsoft.com/office/drawing/2014/main" xmlns="" val="2605170049"/>
                  </a:ext>
                </a:extLst>
              </a:tr>
              <a:tr h="258614">
                <a:tc>
                  <a:txBody>
                    <a:bodyPr/>
                    <a:lstStyle/>
                    <a:p>
                      <a:pPr algn="l" fontAlgn="ctr"/>
                      <a:r>
                        <a:rPr lang="da-DK" sz="900" b="0" u="none" strike="noStrike" dirty="0">
                          <a:solidFill>
                            <a:schemeClr val="tx1"/>
                          </a:solidFill>
                          <a:effectLst/>
                          <a:latin typeface="Arial" panose="020B0604020202020204" pitchFamily="34" charset="0"/>
                          <a:cs typeface="Arial" panose="020B0604020202020204" pitchFamily="34" charset="0"/>
                        </a:rPr>
                        <a:t>REHABILITATION &amp; NURSING CENTER AT EVERETT</a:t>
                      </a:r>
                      <a:endParaRPr lang="da-DK" sz="900" b="0" i="0" u="none" strike="noStrike" dirty="0">
                        <a:solidFill>
                          <a:schemeClr val="tx1"/>
                        </a:solidFill>
                        <a:effectLst/>
                        <a:latin typeface="Arial" panose="020B0604020202020204" pitchFamily="34" charset="0"/>
                        <a:cs typeface="Arial" panose="020B0604020202020204" pitchFamily="34" charset="0"/>
                      </a:endParaRPr>
                    </a:p>
                  </a:txBody>
                  <a:tcPr marL="12697" marR="12697" marT="9525" marB="0" anchor="ctr">
                    <a:solidFill>
                      <a:srgbClr val="F5F9FE"/>
                    </a:solidFill>
                  </a:tcPr>
                </a:tc>
                <a:tc>
                  <a:txBody>
                    <a:bodyPr/>
                    <a:lstStyle/>
                    <a:p>
                      <a:pPr algn="ctr" fontAlgn="ctr"/>
                      <a:r>
                        <a:rPr lang="en-US" sz="900" b="0" i="0" u="none" strike="noStrike">
                          <a:solidFill>
                            <a:schemeClr val="tx1"/>
                          </a:solidFill>
                          <a:effectLst/>
                          <a:latin typeface="Arial" panose="020B0604020202020204" pitchFamily="34" charset="0"/>
                          <a:cs typeface="Arial" panose="020B0604020202020204" pitchFamily="34" charset="0"/>
                        </a:rPr>
                        <a:t>Personal Healthcare LLC</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80%</a:t>
                      </a:r>
                    </a:p>
                  </a:txBody>
                  <a:tcPr marL="12697" marR="12697" marT="9525" marB="0" anchor="ctr"/>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86%</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2</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183</a:t>
                      </a:r>
                    </a:p>
                  </a:txBody>
                  <a:tcPr marL="12697" marR="12697" marT="9525" marB="0" anchor="ctr"/>
                </a:tc>
                <a:extLst>
                  <a:ext uri="{0D108BD9-81ED-4DB2-BD59-A6C34878D82A}">
                    <a16:rowId xmlns:a16="http://schemas.microsoft.com/office/drawing/2014/main" xmlns="" val="3725645995"/>
                  </a:ext>
                </a:extLst>
              </a:tr>
              <a:tr h="280017">
                <a:tc>
                  <a:txBody>
                    <a:bodyPr/>
                    <a:lstStyle/>
                    <a:p>
                      <a:pPr algn="l" fontAlgn="ctr"/>
                      <a:r>
                        <a:rPr lang="en-US" sz="900" b="0" i="0" u="none" strike="noStrike" dirty="0">
                          <a:solidFill>
                            <a:schemeClr val="tx1"/>
                          </a:solidFill>
                          <a:effectLst/>
                          <a:latin typeface="Arial" panose="020B0604020202020204" pitchFamily="34" charset="0"/>
                          <a:cs typeface="Arial" panose="020B0604020202020204" pitchFamily="34" charset="0"/>
                        </a:rPr>
                        <a:t>SWEET BROOK OF WILLIAMSTOWN REHABILITATION &amp; N CTR</a:t>
                      </a:r>
                    </a:p>
                  </a:txBody>
                  <a:tcPr marL="0" marR="0" marT="0" marB="0" anchor="ctr">
                    <a:solidFill>
                      <a:srgbClr val="F5F9FE"/>
                    </a:solidFill>
                  </a:tcPr>
                </a:tc>
                <a:tc>
                  <a:txBody>
                    <a:bodyPr/>
                    <a:lstStyle/>
                    <a:p>
                      <a:pPr algn="ctr" fontAlgn="ctr"/>
                      <a:r>
                        <a:rPr lang="en-US" sz="900" b="0" i="0" u="none" strike="noStrike" dirty="0">
                          <a:solidFill>
                            <a:schemeClr val="tx1"/>
                          </a:solidFill>
                          <a:effectLst/>
                          <a:latin typeface="Arial" panose="020B0604020202020204" pitchFamily="34" charset="0"/>
                          <a:cs typeface="Arial" panose="020B0604020202020204" pitchFamily="34" charset="0"/>
                        </a:rPr>
                        <a:t>SB Operating Company LLC</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65%</a:t>
                      </a:r>
                    </a:p>
                  </a:txBody>
                  <a:tcPr marL="12697" marR="12697" marT="9525" marB="0" anchor="ctr"/>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88%</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184</a:t>
                      </a:r>
                    </a:p>
                  </a:txBody>
                  <a:tcPr marL="12697" marR="12697" marT="9525" marB="0" anchor="ctr"/>
                </a:tc>
                <a:extLst>
                  <a:ext uri="{0D108BD9-81ED-4DB2-BD59-A6C34878D82A}">
                    <a16:rowId xmlns:a16="http://schemas.microsoft.com/office/drawing/2014/main" xmlns="" val="733732509"/>
                  </a:ext>
                </a:extLst>
              </a:tr>
              <a:tr h="258614">
                <a:tc>
                  <a:txBody>
                    <a:bodyPr/>
                    <a:lstStyle/>
                    <a:p>
                      <a:pPr algn="l" fontAlgn="ctr"/>
                      <a:r>
                        <a:rPr lang="en-US" sz="900" b="0" u="none" strike="noStrike" dirty="0">
                          <a:solidFill>
                            <a:schemeClr val="tx1"/>
                          </a:solidFill>
                          <a:effectLst/>
                          <a:latin typeface="Arial" panose="020B0604020202020204" pitchFamily="34" charset="0"/>
                          <a:cs typeface="Arial" panose="020B0604020202020204" pitchFamily="34" charset="0"/>
                        </a:rPr>
                        <a:t>WAREHAM HEALTHCARE</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12697" marR="12697" marT="9525" marB="0" anchor="ctr">
                    <a:solidFill>
                      <a:srgbClr val="F5F9FE"/>
                    </a:solidFill>
                  </a:tcPr>
                </a:tc>
                <a:tc>
                  <a:txBody>
                    <a:bodyPr/>
                    <a:lstStyle/>
                    <a:p>
                      <a:pPr algn="ctr" fontAlgn="ctr"/>
                      <a:r>
                        <a:rPr lang="en-US" sz="900" b="0" i="0" u="none" strike="noStrike">
                          <a:solidFill>
                            <a:schemeClr val="tx1"/>
                          </a:solidFill>
                          <a:effectLst/>
                          <a:latin typeface="Arial" panose="020B0604020202020204" pitchFamily="34" charset="0"/>
                          <a:cs typeface="Arial" panose="020B0604020202020204" pitchFamily="34" charset="0"/>
                        </a:rPr>
                        <a:t>Next Step Healthcare</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59%</a:t>
                      </a:r>
                    </a:p>
                  </a:txBody>
                  <a:tcPr marL="12697" marR="12697" marT="9525" marB="0" anchor="ctr"/>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81%</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175</a:t>
                      </a:r>
                    </a:p>
                  </a:txBody>
                  <a:tcPr marL="12697" marR="12697" marT="9525" marB="0" anchor="ctr"/>
                </a:tc>
                <a:extLst>
                  <a:ext uri="{0D108BD9-81ED-4DB2-BD59-A6C34878D82A}">
                    <a16:rowId xmlns:a16="http://schemas.microsoft.com/office/drawing/2014/main" xmlns="" val="2605694343"/>
                  </a:ext>
                </a:extLst>
              </a:tr>
              <a:tr h="258614">
                <a:tc>
                  <a:txBody>
                    <a:bodyPr/>
                    <a:lstStyle/>
                    <a:p>
                      <a:pPr algn="l" fontAlgn="ctr"/>
                      <a:r>
                        <a:rPr lang="en-US" sz="900" b="0" u="none" strike="noStrike" dirty="0">
                          <a:solidFill>
                            <a:schemeClr val="tx1"/>
                          </a:solidFill>
                          <a:effectLst/>
                          <a:latin typeface="Arial" panose="020B0604020202020204" pitchFamily="34" charset="0"/>
                          <a:cs typeface="Arial" panose="020B0604020202020204" pitchFamily="34" charset="0"/>
                        </a:rPr>
                        <a:t>WEST SIDE HOUSE LTC FACILITY</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12697" marR="12697" marT="9525" marB="0" anchor="ctr">
                    <a:solidFill>
                      <a:srgbClr val="F5F9FE"/>
                    </a:solidFill>
                  </a:tcPr>
                </a:tc>
                <a:tc>
                  <a:txBody>
                    <a:bodyPr/>
                    <a:lstStyle/>
                    <a:p>
                      <a:pPr algn="ctr" fontAlgn="ctr"/>
                      <a:r>
                        <a:rPr lang="en-US" sz="900" b="0" i="0" u="none" strike="noStrike">
                          <a:solidFill>
                            <a:schemeClr val="tx1"/>
                          </a:solidFill>
                          <a:effectLst/>
                          <a:latin typeface="Arial" panose="020B0604020202020204" pitchFamily="34" charset="0"/>
                          <a:cs typeface="Arial" panose="020B0604020202020204" pitchFamily="34" charset="0"/>
                        </a:rPr>
                        <a:t>Essex Group Management Corp.</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67%</a:t>
                      </a:r>
                    </a:p>
                  </a:txBody>
                  <a:tcPr marL="12697" marR="12697" marT="9525" marB="0" anchor="ctr"/>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94%</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2</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2</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91</a:t>
                      </a:r>
                    </a:p>
                  </a:txBody>
                  <a:tcPr marL="12697" marR="12697" marT="9525" marB="0" anchor="ctr"/>
                </a:tc>
                <a:extLst>
                  <a:ext uri="{0D108BD9-81ED-4DB2-BD59-A6C34878D82A}">
                    <a16:rowId xmlns:a16="http://schemas.microsoft.com/office/drawing/2014/main" xmlns="" val="215157449"/>
                  </a:ext>
                </a:extLst>
              </a:tr>
              <a:tr h="258614">
                <a:tc>
                  <a:txBody>
                    <a:bodyPr/>
                    <a:lstStyle/>
                    <a:p>
                      <a:pPr algn="l" fontAlgn="ctr"/>
                      <a:r>
                        <a:rPr lang="en-US" sz="900" b="0" i="0" u="none" strike="noStrike" dirty="0">
                          <a:solidFill>
                            <a:schemeClr val="tx1"/>
                          </a:solidFill>
                          <a:effectLst/>
                          <a:latin typeface="Arial" panose="020B0604020202020204" pitchFamily="34" charset="0"/>
                          <a:cs typeface="Arial" panose="020B0604020202020204" pitchFamily="34" charset="0"/>
                        </a:rPr>
                        <a:t>BEAR MOUNTAINT AT ANDOVER</a:t>
                      </a:r>
                    </a:p>
                  </a:txBody>
                  <a:tcPr marL="0" marR="0" marT="0" marB="0" anchor="ctr">
                    <a:solidFill>
                      <a:srgbClr val="F5F9F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u="none" strike="noStrike" dirty="0">
                          <a:solidFill>
                            <a:schemeClr val="tx1"/>
                          </a:solidFill>
                          <a:effectLst/>
                          <a:latin typeface="Arial" panose="020B0604020202020204" pitchFamily="34" charset="0"/>
                          <a:cs typeface="Arial" panose="020B0604020202020204" pitchFamily="34" charset="0"/>
                        </a:rPr>
                        <a:t>Bear Mountain Healthcare</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61%</a:t>
                      </a:r>
                    </a:p>
                  </a:txBody>
                  <a:tcPr marL="12697" marR="12697" marT="9525" marB="0" anchor="ctr"/>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80%</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135</a:t>
                      </a:r>
                    </a:p>
                  </a:txBody>
                  <a:tcPr marL="12697" marR="12697" marT="9525" marB="0" anchor="ctr"/>
                </a:tc>
                <a:extLst>
                  <a:ext uri="{0D108BD9-81ED-4DB2-BD59-A6C34878D82A}">
                    <a16:rowId xmlns:a16="http://schemas.microsoft.com/office/drawing/2014/main" xmlns="" val="731487836"/>
                  </a:ext>
                </a:extLst>
              </a:tr>
              <a:tr h="258614">
                <a:tc>
                  <a:txBody>
                    <a:bodyPr/>
                    <a:lstStyle/>
                    <a:p>
                      <a:pPr algn="l" fontAlgn="ctr"/>
                      <a:r>
                        <a:rPr lang="en-US" sz="900" b="0" u="none" strike="noStrike" dirty="0">
                          <a:solidFill>
                            <a:schemeClr val="tx1"/>
                          </a:solidFill>
                          <a:effectLst/>
                          <a:latin typeface="Arial" panose="020B0604020202020204" pitchFamily="34" charset="0"/>
                          <a:cs typeface="Arial" panose="020B0604020202020204" pitchFamily="34" charset="0"/>
                        </a:rPr>
                        <a:t>BEAR</a:t>
                      </a:r>
                      <a:r>
                        <a:rPr lang="en-US" sz="900" b="0" u="none" strike="noStrike" baseline="0" dirty="0">
                          <a:solidFill>
                            <a:schemeClr val="tx1"/>
                          </a:solidFill>
                          <a:effectLst/>
                          <a:latin typeface="Arial" panose="020B0604020202020204" pitchFamily="34" charset="0"/>
                          <a:cs typeface="Arial" panose="020B0604020202020204" pitchFamily="34" charset="0"/>
                        </a:rPr>
                        <a:t> MOUNTAIN  AT </a:t>
                      </a:r>
                      <a:r>
                        <a:rPr lang="en-US" sz="900" b="0" u="none" strike="noStrike" dirty="0">
                          <a:solidFill>
                            <a:schemeClr val="tx1"/>
                          </a:solidFill>
                          <a:effectLst/>
                          <a:latin typeface="Arial" panose="020B0604020202020204" pitchFamily="34" charset="0"/>
                          <a:cs typeface="Arial" panose="020B0604020202020204" pitchFamily="34" charset="0"/>
                        </a:rPr>
                        <a:t>SUDBURY</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12697" marR="12697" marT="9525" marB="0" anchor="ctr">
                    <a:solidFill>
                      <a:srgbClr val="F5F9FE"/>
                    </a:solidFill>
                  </a:tcPr>
                </a:tc>
                <a:tc>
                  <a:txBody>
                    <a:bodyPr/>
                    <a:lstStyle/>
                    <a:p>
                      <a:pPr algn="ctr" fontAlgn="ctr"/>
                      <a:r>
                        <a:rPr lang="en-US" sz="900" u="none" strike="noStrike" dirty="0">
                          <a:solidFill>
                            <a:schemeClr val="tx1"/>
                          </a:solidFill>
                          <a:effectLst/>
                          <a:latin typeface="Arial" panose="020B0604020202020204" pitchFamily="34" charset="0"/>
                          <a:cs typeface="Arial" panose="020B0604020202020204" pitchFamily="34" charset="0"/>
                        </a:rPr>
                        <a:t>Bear Mountain Healthcare</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71%</a:t>
                      </a:r>
                    </a:p>
                  </a:txBody>
                  <a:tcPr marL="12697" marR="12697" marT="9525" marB="0" anchor="ctr"/>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72%</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2</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2</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142</a:t>
                      </a:r>
                    </a:p>
                  </a:txBody>
                  <a:tcPr marL="12697" marR="12697" marT="9525" marB="0" anchor="ctr"/>
                </a:tc>
                <a:extLst>
                  <a:ext uri="{0D108BD9-81ED-4DB2-BD59-A6C34878D82A}">
                    <a16:rowId xmlns:a16="http://schemas.microsoft.com/office/drawing/2014/main" xmlns="" val="104335371"/>
                  </a:ext>
                </a:extLst>
              </a:tr>
              <a:tr h="258614">
                <a:tc>
                  <a:txBody>
                    <a:bodyPr/>
                    <a:lstStyle/>
                    <a:p>
                      <a:pPr algn="l" fontAlgn="ctr"/>
                      <a:r>
                        <a:rPr lang="en-US" sz="900" b="0" u="none" strike="noStrike" dirty="0">
                          <a:solidFill>
                            <a:schemeClr val="tx1"/>
                          </a:solidFill>
                          <a:effectLst/>
                          <a:latin typeface="Arial" panose="020B0604020202020204" pitchFamily="34" charset="0"/>
                          <a:cs typeface="Arial" panose="020B0604020202020204" pitchFamily="34" charset="0"/>
                        </a:rPr>
                        <a:t>BEAR MOUNTAIN  WEST SPRINGFIELD</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12697" marR="12697" marT="9525" marB="0" anchor="ctr">
                    <a:solidFill>
                      <a:srgbClr val="F5F9FE"/>
                    </a:solidFill>
                  </a:tcPr>
                </a:tc>
                <a:tc>
                  <a:txBody>
                    <a:bodyPr/>
                    <a:lstStyle/>
                    <a:p>
                      <a:pPr algn="ctr" fontAlgn="ctr"/>
                      <a:r>
                        <a:rPr lang="en-US" sz="900" u="none" strike="noStrike" dirty="0">
                          <a:solidFill>
                            <a:schemeClr val="tx1"/>
                          </a:solidFill>
                          <a:effectLst/>
                          <a:latin typeface="Arial" panose="020B0604020202020204" pitchFamily="34" charset="0"/>
                          <a:cs typeface="Arial" panose="020B0604020202020204" pitchFamily="34" charset="0"/>
                        </a:rPr>
                        <a:t>Bear Mountain Healthcare</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71%</a:t>
                      </a:r>
                    </a:p>
                  </a:txBody>
                  <a:tcPr marL="12697" marR="12697" marT="9525" marB="0" anchor="ctr"/>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77%</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2</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168</a:t>
                      </a:r>
                    </a:p>
                  </a:txBody>
                  <a:tcPr marL="12697" marR="12697" marT="9525" marB="0" anchor="ctr"/>
                </a:tc>
                <a:extLst>
                  <a:ext uri="{0D108BD9-81ED-4DB2-BD59-A6C34878D82A}">
                    <a16:rowId xmlns:a16="http://schemas.microsoft.com/office/drawing/2014/main" xmlns="" val="3831633720"/>
                  </a:ext>
                </a:extLst>
              </a:tr>
              <a:tr h="258614">
                <a:tc>
                  <a:txBody>
                    <a:bodyPr/>
                    <a:lstStyle/>
                    <a:p>
                      <a:pPr algn="l" fontAlgn="ctr"/>
                      <a:r>
                        <a:rPr lang="en-US" sz="900" b="0" i="0" u="none" strike="noStrike" dirty="0">
                          <a:solidFill>
                            <a:schemeClr val="tx1"/>
                          </a:solidFill>
                          <a:effectLst/>
                          <a:latin typeface="Arial" panose="020B0604020202020204" pitchFamily="34" charset="0"/>
                          <a:cs typeface="Arial" panose="020B0604020202020204" pitchFamily="34" charset="0"/>
                        </a:rPr>
                        <a:t>WOODBRIAR HEALTH CENTER</a:t>
                      </a:r>
                    </a:p>
                  </a:txBody>
                  <a:tcPr marL="0" marR="0" marT="0" marB="0" anchor="ctr">
                    <a:solidFill>
                      <a:srgbClr val="F5F9FE"/>
                    </a:solidFill>
                  </a:tcPr>
                </a:tc>
                <a:tc>
                  <a:txBody>
                    <a:bodyPr/>
                    <a:lstStyle/>
                    <a:p>
                      <a:pPr algn="ctr" fontAlgn="ctr"/>
                      <a:r>
                        <a:rPr lang="en-US" sz="900" u="none" strike="noStrike" dirty="0">
                          <a:solidFill>
                            <a:schemeClr val="tx1"/>
                          </a:solidFill>
                          <a:effectLst/>
                          <a:latin typeface="Arial" panose="020B0604020202020204" pitchFamily="34" charset="0"/>
                          <a:cs typeface="Arial" panose="020B0604020202020204" pitchFamily="34" charset="0"/>
                        </a:rPr>
                        <a:t>The Pointe Group</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70%</a:t>
                      </a:r>
                    </a:p>
                  </a:txBody>
                  <a:tcPr marL="12697" marR="12697" marT="9525" marB="0" anchor="ctr"/>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80%</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2</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a:t>
                      </a:r>
                    </a:p>
                  </a:txBody>
                  <a:tcPr marL="12697" marR="12697" marT="9525" marB="0" anchor="ctr"/>
                </a:tc>
                <a:tc>
                  <a:txBody>
                    <a:bodyPr/>
                    <a:lstStyle/>
                    <a:p>
                      <a:pPr algn="ctr" fontAlgn="ctr"/>
                      <a:r>
                        <a:rPr lang="en-US" sz="900" b="0" i="0" u="none" strike="noStrike">
                          <a:solidFill>
                            <a:srgbClr val="000000"/>
                          </a:solidFill>
                          <a:effectLst/>
                          <a:latin typeface="Arial" panose="020B0604020202020204" pitchFamily="34" charset="0"/>
                          <a:cs typeface="Arial" panose="020B0604020202020204" pitchFamily="34" charset="0"/>
                        </a:rPr>
                        <a:t>142</a:t>
                      </a:r>
                    </a:p>
                  </a:txBody>
                  <a:tcPr marL="12697" marR="12697" marT="9525" marB="0" anchor="ctr"/>
                </a:tc>
                <a:extLst>
                  <a:ext uri="{0D108BD9-81ED-4DB2-BD59-A6C34878D82A}">
                    <a16:rowId xmlns:a16="http://schemas.microsoft.com/office/drawing/2014/main" xmlns="" val="3902051842"/>
                  </a:ext>
                </a:extLst>
              </a:tr>
              <a:tr h="258614">
                <a:tc>
                  <a:txBody>
                    <a:bodyPr/>
                    <a:lstStyle/>
                    <a:p>
                      <a:pPr algn="l" fontAlgn="ctr"/>
                      <a:r>
                        <a:rPr lang="en-US" sz="900" b="0" u="none" strike="noStrike" dirty="0">
                          <a:solidFill>
                            <a:schemeClr val="tx1"/>
                          </a:solidFill>
                          <a:effectLst/>
                          <a:latin typeface="Arial" panose="020B0604020202020204" pitchFamily="34" charset="0"/>
                          <a:cs typeface="Arial" panose="020B0604020202020204" pitchFamily="34" charset="0"/>
                        </a:rPr>
                        <a:t>WORCESTER REHABILITATION &amp; HEALTH CARE</a:t>
                      </a:r>
                      <a:endParaRPr lang="en-US" sz="900" b="0" i="0" u="none" strike="noStrike" dirty="0">
                        <a:solidFill>
                          <a:schemeClr val="tx1"/>
                        </a:solidFill>
                        <a:effectLst/>
                        <a:latin typeface="Arial" panose="020B0604020202020204" pitchFamily="34" charset="0"/>
                        <a:cs typeface="Arial" panose="020B0604020202020204" pitchFamily="34" charset="0"/>
                      </a:endParaRPr>
                    </a:p>
                  </a:txBody>
                  <a:tcPr marL="12697" marR="12697" marT="9525" marB="0" anchor="ctr">
                    <a:solidFill>
                      <a:srgbClr val="F5F9FE"/>
                    </a:solidFill>
                  </a:tcPr>
                </a:tc>
                <a:tc>
                  <a:txBody>
                    <a:bodyPr/>
                    <a:lstStyle/>
                    <a:p>
                      <a:pPr algn="ctr" fontAlgn="ctr"/>
                      <a:r>
                        <a:rPr lang="en-US" sz="900" b="0" i="0" u="none" strike="noStrike" dirty="0">
                          <a:solidFill>
                            <a:schemeClr val="tx1"/>
                          </a:solidFill>
                          <a:effectLst/>
                          <a:latin typeface="Arial" panose="020B0604020202020204" pitchFamily="34" charset="0"/>
                          <a:cs typeface="Arial" panose="020B0604020202020204" pitchFamily="34" charset="0"/>
                        </a:rPr>
                        <a:t>Athena Health Care Systems</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79%</a:t>
                      </a:r>
                    </a:p>
                  </a:txBody>
                  <a:tcPr marL="12697" marR="12697" marT="9525" marB="0" anchor="ctr"/>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87%</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a:t>
                      </a:r>
                    </a:p>
                  </a:txBody>
                  <a:tcPr marL="12697" marR="12697" marT="9525" marB="0" anchor="ctr"/>
                </a:tc>
                <a:tc>
                  <a:txBody>
                    <a:bodyPr/>
                    <a:lstStyle/>
                    <a:p>
                      <a:pPr algn="ctr" fontAlgn="ctr"/>
                      <a:r>
                        <a:rPr lang="en-US" sz="900" b="0" i="0" u="none" strike="noStrike" dirty="0">
                          <a:solidFill>
                            <a:srgbClr val="000000"/>
                          </a:solidFill>
                          <a:effectLst/>
                          <a:latin typeface="Arial" panose="020B0604020202020204" pitchFamily="34" charset="0"/>
                          <a:cs typeface="Arial" panose="020B0604020202020204" pitchFamily="34" charset="0"/>
                        </a:rPr>
                        <a:t>160</a:t>
                      </a:r>
                    </a:p>
                  </a:txBody>
                  <a:tcPr marL="12697" marR="12697" marT="9525" marB="0" anchor="ctr"/>
                </a:tc>
                <a:extLst>
                  <a:ext uri="{0D108BD9-81ED-4DB2-BD59-A6C34878D82A}">
                    <a16:rowId xmlns:a16="http://schemas.microsoft.com/office/drawing/2014/main" xmlns="" val="2750037672"/>
                  </a:ext>
                </a:extLst>
              </a:tr>
            </a:tbl>
          </a:graphicData>
        </a:graphic>
      </p:graphicFrame>
      <p:sp>
        <p:nvSpPr>
          <p:cNvPr id="5" name="TextBox 4">
            <a:extLst>
              <a:ext uri="{FF2B5EF4-FFF2-40B4-BE49-F238E27FC236}">
                <a16:creationId xmlns:a16="http://schemas.microsoft.com/office/drawing/2014/main" xmlns="" id="{20007B71-3140-4C1B-A994-4937737C1CB8}"/>
              </a:ext>
            </a:extLst>
          </p:cNvPr>
          <p:cNvSpPr txBox="1"/>
          <p:nvPr/>
        </p:nvSpPr>
        <p:spPr>
          <a:xfrm>
            <a:off x="0" y="6165031"/>
            <a:ext cx="11835834" cy="709110"/>
          </a:xfrm>
          <a:prstGeom prst="rect">
            <a:avLst/>
          </a:prstGeom>
          <a:noFill/>
        </p:spPr>
        <p:txBody>
          <a:bodyPr wrap="square" lIns="89603" tIns="44802" rIns="89603" bIns="44802" rtlCol="0">
            <a:spAutoFit/>
          </a:bodyPr>
          <a:lstStyle/>
          <a:p>
            <a:endParaRPr lang="en-US" altLang="en-US" sz="1020" dirty="0">
              <a:solidFill>
                <a:schemeClr val="tx1">
                  <a:lumMod val="50000"/>
                  <a:lumOff val="50000"/>
                </a:schemeClr>
              </a:solidFill>
              <a:latin typeface="Arial" panose="020B0604020202020204" pitchFamily="34" charset="0"/>
              <a:cs typeface="Arial" panose="020B0604020202020204" pitchFamily="34" charset="0"/>
            </a:endParaRPr>
          </a:p>
          <a:p>
            <a:r>
              <a:rPr lang="en-US" altLang="en-US" sz="1000" dirty="0">
                <a:solidFill>
                  <a:schemeClr val="bg1"/>
                </a:solidFill>
                <a:latin typeface="+mn-lt"/>
                <a:cs typeface="Arial" panose="020B0604020202020204" pitchFamily="34" charset="0"/>
              </a:rPr>
              <a:t>Note: No Overall Medicare Score is reported for 2018 because the health inspection component of the survey was suspended from February 2018 to May 2019 in order for CMS for make updates to its survey methodology. However, overall scores were still reported based on the other 2 components of the overall score (staffing and quality measures)</a:t>
            </a:r>
          </a:p>
          <a:p>
            <a:r>
              <a:rPr lang="en-US" altLang="en-US" sz="1000" dirty="0">
                <a:solidFill>
                  <a:schemeClr val="bg1"/>
                </a:solidFill>
                <a:latin typeface="+mn-lt"/>
                <a:cs typeface="Arial" panose="020B0604020202020204" pitchFamily="34" charset="0"/>
              </a:rPr>
              <a:t>Source: MassHealth Nursing Facility Occupancy Survey April 2019; Medicare Star Quality Score</a:t>
            </a:r>
          </a:p>
        </p:txBody>
      </p:sp>
    </p:spTree>
    <p:extLst>
      <p:ext uri="{BB962C8B-B14F-4D97-AF65-F5344CB8AC3E}">
        <p14:creationId xmlns:p14="http://schemas.microsoft.com/office/powerpoint/2010/main" val="22281127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yfnJqLcRprzN4GoPwCMX8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mfR.G4bMcibgAGkJxW.E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1DqeRNgk1JMAwTKvCoP3R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gCFKroGzx_TlQDJW0hyIc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FsxZK6.qUGM0MvYLcTtHh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c5SvCDkAGD6GyzKWOQvw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J5XCWzWKd1J2rbIYBekkI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7oRTteFF32IAhQeQKSK1_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VXgQCEsAPrYP7Ei_j8owW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2aADTy4WehfdPZK8YcIYa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qtU7HN95gwqKXhApCVZfh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xx5qh9D2Wfd_tJgCD6xnw"/>
</p:tagLst>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SAS 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BSAS Templat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BSAS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SA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SA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SA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SA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SA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SA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SA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SA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SA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SA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SA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SA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104373</TotalTime>
  <Words>856</Words>
  <Application>Microsoft Office PowerPoint</Application>
  <PresentationFormat>Custom</PresentationFormat>
  <Paragraphs>220</Paragraphs>
  <Slides>5</Slides>
  <Notes>3</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5</vt:i4>
      </vt:variant>
    </vt:vector>
  </HeadingPairs>
  <TitlesOfParts>
    <vt:vector size="16" baseType="lpstr">
      <vt:lpstr>3_Custom Design</vt:lpstr>
      <vt:lpstr>BSAS Template</vt:lpstr>
      <vt:lpstr>1_BSAS Template</vt:lpstr>
      <vt:lpstr>2_BSAS Template</vt:lpstr>
      <vt:lpstr>Custom Design</vt:lpstr>
      <vt:lpstr>3_BSAS Template</vt:lpstr>
      <vt:lpstr>4_BSAS Template</vt:lpstr>
      <vt:lpstr>1_Custom Design</vt:lpstr>
      <vt:lpstr>5_BSAS Template</vt:lpstr>
      <vt:lpstr>2_Custom Design</vt:lpstr>
      <vt:lpstr>think-cell Slide</vt:lpstr>
      <vt:lpstr>Nursing Facility Satisfaction Survey Options</vt:lpstr>
      <vt:lpstr>Department of Public Health Nursing Home Satisfaction Survey</vt:lpstr>
      <vt:lpstr>Long Term Care Satisfaction Surveys Used in MA</vt:lpstr>
      <vt:lpstr>Map of chronically low quality and low occupancy facilities</vt:lpstr>
      <vt:lpstr>List of chronically low quality and low occupancy facilities</vt:lpstr>
    </vt:vector>
  </TitlesOfParts>
  <Company>Massachusetts Department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BHCSQ</dc:creator>
  <cp:lastModifiedBy>EOHHS</cp:lastModifiedBy>
  <cp:revision>3508</cp:revision>
  <cp:lastPrinted>2020-01-06T16:00:44Z</cp:lastPrinted>
  <dcterms:created xsi:type="dcterms:W3CDTF">2001-01-17T15:22:57Z</dcterms:created>
  <dcterms:modified xsi:type="dcterms:W3CDTF">2020-01-13T16:01:19Z</dcterms:modified>
</cp:coreProperties>
</file>