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4"/>
  </p:notesMasterIdLst>
  <p:sldIdLst>
    <p:sldId id="256" r:id="rId4"/>
    <p:sldId id="257" r:id="rId5"/>
    <p:sldId id="258" r:id="rId6"/>
    <p:sldId id="259" r:id="rId7"/>
    <p:sldId id="343" r:id="rId8"/>
    <p:sldId id="327" r:id="rId9"/>
    <p:sldId id="338" r:id="rId10"/>
    <p:sldId id="339" r:id="rId11"/>
    <p:sldId id="356" r:id="rId12"/>
    <p:sldId id="360" r:id="rId13"/>
    <p:sldId id="361" r:id="rId14"/>
    <p:sldId id="369" r:id="rId15"/>
    <p:sldId id="370" r:id="rId16"/>
    <p:sldId id="355" r:id="rId17"/>
    <p:sldId id="362" r:id="rId18"/>
    <p:sldId id="363" r:id="rId19"/>
    <p:sldId id="364" r:id="rId20"/>
    <p:sldId id="365" r:id="rId21"/>
    <p:sldId id="367" r:id="rId22"/>
    <p:sldId id="366" r:id="rId23"/>
    <p:sldId id="368" r:id="rId24"/>
    <p:sldId id="346" r:id="rId25"/>
    <p:sldId id="353" r:id="rId26"/>
    <p:sldId id="357" r:id="rId27"/>
    <p:sldId id="359" r:id="rId28"/>
    <p:sldId id="275" r:id="rId29"/>
    <p:sldId id="266" r:id="rId30"/>
    <p:sldId id="267" r:id="rId31"/>
    <p:sldId id="269" r:id="rId32"/>
    <p:sldId id="27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61" d="100"/>
          <a:sy n="61" d="100"/>
        </p:scale>
        <p:origin x="78" y="4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microsoft.com/office/2016/11/relationships/changesInfo" Target="changesInfos/changesInfo1.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7:46:41.574" v="1146"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ldChg>
      <pc:sldChg chg="modSp mod">
        <pc:chgData name="Bloom, Ashley (EOTSS)" userId="72d0e8ae-2e4f-4bb9-94cd-a4385f38aed0" providerId="ADAL" clId="{4134DF12-6A7D-4455-B2FC-866E5B71D9D5}" dt="2024-08-29T17:28:22.979" v="148" actId="20577"/>
        <pc:sldMkLst>
          <pc:docMk/>
          <pc:sldMk cId="907641570" sldId="257"/>
        </pc:sldMkLst>
      </pc:sldChg>
      <pc:sldChg chg="modSp mod">
        <pc:chgData name="Bloom, Ashley (EOTSS)" userId="72d0e8ae-2e4f-4bb9-94cd-a4385f38aed0" providerId="ADAL" clId="{4134DF12-6A7D-4455-B2FC-866E5B71D9D5}" dt="2024-08-29T17:42:39.358" v="968" actId="12"/>
        <pc:sldMkLst>
          <pc:docMk/>
          <pc:sldMk cId="2890622037" sldId="275"/>
        </pc:sldMkLst>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ldChg>
      <pc:sldChg chg="modSp new mod">
        <pc:chgData name="Bloom, Ashley (EOTSS)" userId="72d0e8ae-2e4f-4bb9-94cd-a4385f38aed0" providerId="ADAL" clId="{4134DF12-6A7D-4455-B2FC-866E5B71D9D5}" dt="2024-08-29T17:35:52.608" v="617" actId="12"/>
        <pc:sldMkLst>
          <pc:docMk/>
          <pc:sldMk cId="2636467834" sldId="340"/>
        </pc:sldMkLst>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ldChg>
      <pc:sldChg chg="modSp new mod">
        <pc:chgData name="Bloom, Ashley (EOTSS)" userId="72d0e8ae-2e4f-4bb9-94cd-a4385f38aed0" providerId="ADAL" clId="{4134DF12-6A7D-4455-B2FC-866E5B71D9D5}" dt="2024-08-29T17:46:41.574" v="1146" actId="20577"/>
        <pc:sldMkLst>
          <pc:docMk/>
          <pc:sldMk cId="3010108517" sldId="342"/>
        </pc:sldMkLst>
      </pc:sldChg>
      <pc:sldChg chg="modSp new del mod">
        <pc:chgData name="Bloom, Ashley (EOTSS)" userId="72d0e8ae-2e4f-4bb9-94cd-a4385f38aed0" providerId="ADAL" clId="{4134DF12-6A7D-4455-B2FC-866E5B71D9D5}" dt="2024-08-29T17:45:13.671" v="1010" actId="2696"/>
        <pc:sldMkLst>
          <pc:docMk/>
          <pc:sldMk cId="4017964846" sldId="342"/>
        </pc:sldMkLst>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ldChg>
      <pc:sldChg chg="modSp mod">
        <pc:chgData name="Bloom, Ashley (EOTSS)" userId="72d0e8ae-2e4f-4bb9-94cd-a4385f38aed0" providerId="ADAL" clId="{6341E99F-FE11-443E-99D1-906ADAF04BEC}" dt="2024-07-18T18:18:11.050" v="4" actId="20577"/>
        <pc:sldMkLst>
          <pc:docMk/>
          <pc:sldMk cId="3377139557" sldId="328"/>
        </pc:sldMkLst>
      </pc:sldChg>
      <pc:sldChg chg="modSp mod">
        <pc:chgData name="Bloom, Ashley (EOTSS)" userId="72d0e8ae-2e4f-4bb9-94cd-a4385f38aed0" providerId="ADAL" clId="{6341E99F-FE11-443E-99D1-906ADAF04BEC}" dt="2024-07-19T14:59:48.548" v="425" actId="20577"/>
        <pc:sldMkLst>
          <pc:docMk/>
          <pc:sldMk cId="2168029450" sldId="330"/>
        </pc:sldMkLst>
      </pc:sldChg>
      <pc:sldChg chg="modSp mod">
        <pc:chgData name="Bloom, Ashley (EOTSS)" userId="72d0e8ae-2e4f-4bb9-94cd-a4385f38aed0" providerId="ADAL" clId="{6341E99F-FE11-443E-99D1-906ADAF04BEC}" dt="2024-07-19T14:56:10.304" v="402" actId="20577"/>
        <pc:sldMkLst>
          <pc:docMk/>
          <pc:sldMk cId="2729007047" sldId="331"/>
        </pc:sldMkLst>
      </pc:sldChg>
      <pc:sldChg chg="modSp mod">
        <pc:chgData name="Bloom, Ashley (EOTSS)" userId="72d0e8ae-2e4f-4bb9-94cd-a4385f38aed0" providerId="ADAL" clId="{6341E99F-FE11-443E-99D1-906ADAF04BEC}" dt="2024-07-19T13:30:37.259" v="292" actId="1035"/>
        <pc:sldMkLst>
          <pc:docMk/>
          <pc:sldMk cId="1017622597" sldId="334"/>
        </pc:sldMkLst>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ldChg>
      <pc:sldChg chg="modSp mod">
        <pc:chgData name="Bloom, Ashley (EOTSS)" userId="72d0e8ae-2e4f-4bb9-94cd-a4385f38aed0" providerId="ADAL" clId="{22E14732-C1F2-4214-BF17-C33A70748E2C}" dt="2024-08-05T13:02:46.754" v="200" actId="20577"/>
        <pc:sldMkLst>
          <pc:docMk/>
          <pc:sldMk cId="907641570" sldId="257"/>
        </pc:sldMkLst>
      </pc:sldChg>
      <pc:sldChg chg="modSp mod">
        <pc:chgData name="Bloom, Ashley (EOTSS)" userId="72d0e8ae-2e4f-4bb9-94cd-a4385f38aed0" providerId="ADAL" clId="{22E14732-C1F2-4214-BF17-C33A70748E2C}" dt="2024-08-06T16:58:18.797" v="2343" actId="20577"/>
        <pc:sldMkLst>
          <pc:docMk/>
          <pc:sldMk cId="3646040335" sldId="259"/>
        </pc:sldMkLst>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ldChg>
      <pc:sldChg chg="modSp mod">
        <pc:chgData name="Bloom, Ashley (EOTSS)" userId="72d0e8ae-2e4f-4bb9-94cd-a4385f38aed0" providerId="ADAL" clId="{22E14732-C1F2-4214-BF17-C33A70748E2C}" dt="2024-08-06T17:12:12.384" v="2716" actId="20577"/>
        <pc:sldMkLst>
          <pc:docMk/>
          <pc:sldMk cId="518607733" sldId="321"/>
        </pc:sldMkLst>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ldChg>
      <pc:sldChg chg="modSp mod">
        <pc:chgData name="Bloom, Ashley (EOTSS)" userId="72d0e8ae-2e4f-4bb9-94cd-a4385f38aed0" providerId="ADAL" clId="{22E14732-C1F2-4214-BF17-C33A70748E2C}" dt="2024-08-06T17:04:07.852" v="2677" actId="27636"/>
        <pc:sldMkLst>
          <pc:docMk/>
          <pc:sldMk cId="2689717624" sldId="327"/>
        </pc:sldMkLst>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ldChg>
      <pc:sldChg chg="modSp mod">
        <pc:chgData name="Bloom, Ashley (EOTSS)" userId="72d0e8ae-2e4f-4bb9-94cd-a4385f38aed0" providerId="ADAL" clId="{22E14732-C1F2-4214-BF17-C33A70748E2C}" dt="2024-08-05T13:31:05.662" v="679" actId="20577"/>
        <pc:sldMkLst>
          <pc:docMk/>
          <pc:sldMk cId="2047830750" sldId="333"/>
        </pc:sldMkLst>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ldChg>
      <pc:sldChg chg="modSp new mod">
        <pc:chgData name="Bloom, Ashley (EOTSS)" userId="72d0e8ae-2e4f-4bb9-94cd-a4385f38aed0" providerId="ADAL" clId="{22E14732-C1F2-4214-BF17-C33A70748E2C}" dt="2024-08-06T17:05:09.913" v="2679" actId="122"/>
        <pc:sldMkLst>
          <pc:docMk/>
          <pc:sldMk cId="2996991804" sldId="338"/>
        </pc:sldMkLst>
      </pc:sldChg>
    </pc:docChg>
  </pc:docChgLst>
  <pc:docChgLst>
    <pc:chgData name="Gannett, Yukiko (EOTSS)" userId="1a375f8e-71eb-464a-9d86-65c78107010f" providerId="ADAL" clId="{21040C04-825C-4BD3-B4B1-EC1927BD767C}"/>
    <pc:docChg chg="delSld modSld">
      <pc:chgData name="Gannett, Yukiko (EOTSS)" userId="1a375f8e-71eb-464a-9d86-65c78107010f" providerId="ADAL" clId="{21040C04-825C-4BD3-B4B1-EC1927BD767C}" dt="2025-01-15T21:37:01.843" v="2" actId="20577"/>
      <pc:docMkLst>
        <pc:docMk/>
      </pc:docMkLst>
      <pc:sldChg chg="modSp mod">
        <pc:chgData name="Gannett, Yukiko (EOTSS)" userId="1a375f8e-71eb-464a-9d86-65c78107010f" providerId="ADAL" clId="{21040C04-825C-4BD3-B4B1-EC1927BD767C}" dt="2025-01-15T21:36:44.138" v="1" actId="1076"/>
        <pc:sldMkLst>
          <pc:docMk/>
          <pc:sldMk cId="4274120308" sldId="256"/>
        </pc:sldMkLst>
        <pc:spChg chg="mod">
          <ac:chgData name="Gannett, Yukiko (EOTSS)" userId="1a375f8e-71eb-464a-9d86-65c78107010f" providerId="ADAL" clId="{21040C04-825C-4BD3-B4B1-EC1927BD767C}" dt="2025-01-15T21:36:44.138" v="1" actId="1076"/>
          <ac:spMkLst>
            <pc:docMk/>
            <pc:sldMk cId="4274120308" sldId="256"/>
            <ac:spMk id="3" creationId="{73DF786E-4EF4-B345-0F01-3F2D068BD41E}"/>
          </ac:spMkLst>
        </pc:spChg>
      </pc:sldChg>
      <pc:sldChg chg="modSp mod">
        <pc:chgData name="Gannett, Yukiko (EOTSS)" userId="1a375f8e-71eb-464a-9d86-65c78107010f" providerId="ADAL" clId="{21040C04-825C-4BD3-B4B1-EC1927BD767C}" dt="2025-01-15T21:37:01.843" v="2" actId="20577"/>
        <pc:sldMkLst>
          <pc:docMk/>
          <pc:sldMk cId="2344327566" sldId="362"/>
        </pc:sldMkLst>
        <pc:spChg chg="mod">
          <ac:chgData name="Gannett, Yukiko (EOTSS)" userId="1a375f8e-71eb-464a-9d86-65c78107010f" providerId="ADAL" clId="{21040C04-825C-4BD3-B4B1-EC1927BD767C}" dt="2025-01-15T21:37:01.843" v="2" actId="20577"/>
          <ac:spMkLst>
            <pc:docMk/>
            <pc:sldMk cId="2344327566" sldId="362"/>
            <ac:spMk id="3" creationId="{E35ACEBE-F3E7-3B81-1794-53632740DCB6}"/>
          </ac:spMkLst>
        </pc:spChg>
      </pc:sldChg>
      <pc:sldChg chg="del">
        <pc:chgData name="Gannett, Yukiko (EOTSS)" userId="1a375f8e-71eb-464a-9d86-65c78107010f" providerId="ADAL" clId="{21040C04-825C-4BD3-B4B1-EC1927BD767C}" dt="2025-01-15T21:36:33.999" v="0" actId="2696"/>
        <pc:sldMkLst>
          <pc:docMk/>
          <pc:sldMk cId="533592796" sldId="371"/>
        </pc:sldMkLst>
      </pc:sldChg>
    </pc:docChg>
  </pc:docChgLst>
  <pc:docChgLst>
    <pc:chgData name="Bloom, Ashley (EOTSS)" userId="72d0e8ae-2e4f-4bb9-94cd-a4385f38aed0" providerId="ADAL" clId="{B8A5C834-1EA8-493D-B3D8-26EF7EDDDEDB}"/>
    <pc:docChg chg="custSel addSld delSld modSld">
      <pc:chgData name="Bloom, Ashley (EOTSS)" userId="72d0e8ae-2e4f-4bb9-94cd-a4385f38aed0" providerId="ADAL" clId="{B8A5C834-1EA8-493D-B3D8-26EF7EDDDEDB}" dt="2024-12-03T14:30:58.607" v="2793" actId="20577"/>
      <pc:docMkLst>
        <pc:docMk/>
      </pc:docMkLst>
      <pc:sldChg chg="modSp mod">
        <pc:chgData name="Bloom, Ashley (EOTSS)" userId="72d0e8ae-2e4f-4bb9-94cd-a4385f38aed0" providerId="ADAL" clId="{B8A5C834-1EA8-493D-B3D8-26EF7EDDDEDB}" dt="2024-11-26T21:38:03.149" v="19" actId="20577"/>
        <pc:sldMkLst>
          <pc:docMk/>
          <pc:sldMk cId="4274120308" sldId="256"/>
        </pc:sldMkLst>
        <pc:spChg chg="mod">
          <ac:chgData name="Bloom, Ashley (EOTSS)" userId="72d0e8ae-2e4f-4bb9-94cd-a4385f38aed0" providerId="ADAL" clId="{B8A5C834-1EA8-493D-B3D8-26EF7EDDDEDB}" dt="2024-11-26T21:38:03.149" v="19" actId="20577"/>
          <ac:spMkLst>
            <pc:docMk/>
            <pc:sldMk cId="4274120308" sldId="256"/>
            <ac:spMk id="3" creationId="{73DF786E-4EF4-B345-0F01-3F2D068BD41E}"/>
          </ac:spMkLst>
        </pc:spChg>
      </pc:sldChg>
      <pc:sldChg chg="modSp mod">
        <pc:chgData name="Bloom, Ashley (EOTSS)" userId="72d0e8ae-2e4f-4bb9-94cd-a4385f38aed0" providerId="ADAL" clId="{B8A5C834-1EA8-493D-B3D8-26EF7EDDDEDB}" dt="2024-11-26T21:45:42.644" v="496" actId="20577"/>
        <pc:sldMkLst>
          <pc:docMk/>
          <pc:sldMk cId="907641570" sldId="257"/>
        </pc:sldMkLst>
        <pc:spChg chg="mod">
          <ac:chgData name="Bloom, Ashley (EOTSS)" userId="72d0e8ae-2e4f-4bb9-94cd-a4385f38aed0" providerId="ADAL" clId="{B8A5C834-1EA8-493D-B3D8-26EF7EDDDEDB}" dt="2024-11-26T21:45:42.644" v="496" actId="20577"/>
          <ac:spMkLst>
            <pc:docMk/>
            <pc:sldMk cId="907641570" sldId="257"/>
            <ac:spMk id="3" creationId="{044C0BF8-ACE0-1642-E7A4-63B54E626902}"/>
          </ac:spMkLst>
        </pc:spChg>
      </pc:sldChg>
      <pc:sldChg chg="modSp mod">
        <pc:chgData name="Bloom, Ashley (EOTSS)" userId="72d0e8ae-2e4f-4bb9-94cd-a4385f38aed0" providerId="ADAL" clId="{B8A5C834-1EA8-493D-B3D8-26EF7EDDDEDB}" dt="2024-11-26T21:41:31.334" v="40" actId="20577"/>
        <pc:sldMkLst>
          <pc:docMk/>
          <pc:sldMk cId="3369402495" sldId="271"/>
        </pc:sldMkLst>
        <pc:spChg chg="mod">
          <ac:chgData name="Bloom, Ashley (EOTSS)" userId="72d0e8ae-2e4f-4bb9-94cd-a4385f38aed0" providerId="ADAL" clId="{B8A5C834-1EA8-493D-B3D8-26EF7EDDDEDB}" dt="2024-11-26T21:41:31.334" v="40" actId="20577"/>
          <ac:spMkLst>
            <pc:docMk/>
            <pc:sldMk cId="3369402495" sldId="271"/>
            <ac:spMk id="4" creationId="{A87CDE48-60C5-49D5-683E-B41FBA949713}"/>
          </ac:spMkLst>
        </pc:spChg>
      </pc:sldChg>
      <pc:sldChg chg="modSp mod">
        <pc:chgData name="Bloom, Ashley (EOTSS)" userId="72d0e8ae-2e4f-4bb9-94cd-a4385f38aed0" providerId="ADAL" clId="{B8A5C834-1EA8-493D-B3D8-26EF7EDDDEDB}" dt="2024-12-03T14:30:58.607" v="2793" actId="20577"/>
        <pc:sldMkLst>
          <pc:docMk/>
          <pc:sldMk cId="2890622037" sldId="275"/>
        </pc:sldMkLst>
        <pc:spChg chg="mod">
          <ac:chgData name="Bloom, Ashley (EOTSS)" userId="72d0e8ae-2e4f-4bb9-94cd-a4385f38aed0" providerId="ADAL" clId="{B8A5C834-1EA8-493D-B3D8-26EF7EDDDEDB}" dt="2024-12-03T14:30:58.607" v="2793" actId="20577"/>
          <ac:spMkLst>
            <pc:docMk/>
            <pc:sldMk cId="2890622037" sldId="275"/>
            <ac:spMk id="3" creationId="{4DBBF46A-1C58-3DFA-BEE3-38876A216B60}"/>
          </ac:spMkLst>
        </pc:spChg>
      </pc:sldChg>
      <pc:sldChg chg="modSp mod">
        <pc:chgData name="Bloom, Ashley (EOTSS)" userId="72d0e8ae-2e4f-4bb9-94cd-a4385f38aed0" providerId="ADAL" clId="{B8A5C834-1EA8-493D-B3D8-26EF7EDDDEDB}" dt="2024-11-26T22:02:34.187" v="1744" actId="20577"/>
        <pc:sldMkLst>
          <pc:docMk/>
          <pc:sldMk cId="2047830750" sldId="333"/>
        </pc:sldMkLst>
      </pc:sldChg>
      <pc:sldChg chg="modSp mod">
        <pc:chgData name="Bloom, Ashley (EOTSS)" userId="72d0e8ae-2e4f-4bb9-94cd-a4385f38aed0" providerId="ADAL" clId="{B8A5C834-1EA8-493D-B3D8-26EF7EDDDEDB}" dt="2024-11-26T21:47:52.227" v="583" actId="20577"/>
        <pc:sldMkLst>
          <pc:docMk/>
          <pc:sldMk cId="1451364275" sldId="339"/>
        </pc:sldMkLst>
        <pc:spChg chg="mod">
          <ac:chgData name="Bloom, Ashley (EOTSS)" userId="72d0e8ae-2e4f-4bb9-94cd-a4385f38aed0" providerId="ADAL" clId="{B8A5C834-1EA8-493D-B3D8-26EF7EDDDEDB}" dt="2024-11-26T21:47:52.227" v="583" actId="20577"/>
          <ac:spMkLst>
            <pc:docMk/>
            <pc:sldMk cId="1451364275" sldId="339"/>
            <ac:spMk id="4" creationId="{D62AA073-EEE5-17C7-9C76-5ED45613061E}"/>
          </ac:spMkLst>
        </pc:spChg>
      </pc:sldChg>
      <pc:sldChg chg="modSp mod">
        <pc:chgData name="Bloom, Ashley (EOTSS)" userId="72d0e8ae-2e4f-4bb9-94cd-a4385f38aed0" providerId="ADAL" clId="{B8A5C834-1EA8-493D-B3D8-26EF7EDDDEDB}" dt="2024-11-26T21:50:18.431" v="658" actId="20577"/>
        <pc:sldMkLst>
          <pc:docMk/>
          <pc:sldMk cId="875351053" sldId="341"/>
        </pc:sldMkLst>
      </pc:sldChg>
      <pc:sldChg chg="modSp mod">
        <pc:chgData name="Bloom, Ashley (EOTSS)" userId="72d0e8ae-2e4f-4bb9-94cd-a4385f38aed0" providerId="ADAL" clId="{B8A5C834-1EA8-493D-B3D8-26EF7EDDDEDB}" dt="2024-12-02T22:18:45.647" v="2698" actId="20577"/>
        <pc:sldMkLst>
          <pc:docMk/>
          <pc:sldMk cId="3383405441" sldId="346"/>
        </pc:sldMkLst>
        <pc:spChg chg="mod">
          <ac:chgData name="Bloom, Ashley (EOTSS)" userId="72d0e8ae-2e4f-4bb9-94cd-a4385f38aed0" providerId="ADAL" clId="{B8A5C834-1EA8-493D-B3D8-26EF7EDDDEDB}" dt="2024-11-26T21:52:11.094" v="744" actId="122"/>
          <ac:spMkLst>
            <pc:docMk/>
            <pc:sldMk cId="3383405441" sldId="346"/>
            <ac:spMk id="2" creationId="{E07BB491-8168-356D-13D6-D30267166B9B}"/>
          </ac:spMkLst>
        </pc:spChg>
        <pc:spChg chg="mod">
          <ac:chgData name="Bloom, Ashley (EOTSS)" userId="72d0e8ae-2e4f-4bb9-94cd-a4385f38aed0" providerId="ADAL" clId="{B8A5C834-1EA8-493D-B3D8-26EF7EDDDEDB}" dt="2024-12-02T22:18:45.647" v="2698" actId="20577"/>
          <ac:spMkLst>
            <pc:docMk/>
            <pc:sldMk cId="3383405441" sldId="346"/>
            <ac:spMk id="3" creationId="{0DF7DA1D-A49E-EDDA-5DE7-2EB8EC92032A}"/>
          </ac:spMkLst>
        </pc:spChg>
      </pc:sldChg>
      <pc:sldChg chg="del">
        <pc:chgData name="Bloom, Ashley (EOTSS)" userId="72d0e8ae-2e4f-4bb9-94cd-a4385f38aed0" providerId="ADAL" clId="{B8A5C834-1EA8-493D-B3D8-26EF7EDDDEDB}" dt="2024-11-26T21:38:41.461" v="21" actId="2696"/>
        <pc:sldMkLst>
          <pc:docMk/>
          <pc:sldMk cId="5440648" sldId="349"/>
        </pc:sldMkLst>
      </pc:sldChg>
      <pc:sldChg chg="del">
        <pc:chgData name="Bloom, Ashley (EOTSS)" userId="72d0e8ae-2e4f-4bb9-94cd-a4385f38aed0" providerId="ADAL" clId="{B8A5C834-1EA8-493D-B3D8-26EF7EDDDEDB}" dt="2024-11-26T21:48:19.893" v="584" actId="2696"/>
        <pc:sldMkLst>
          <pc:docMk/>
          <pc:sldMk cId="2394626999" sldId="351"/>
        </pc:sldMkLst>
      </pc:sldChg>
      <pc:sldChg chg="modSp mod">
        <pc:chgData name="Bloom, Ashley (EOTSS)" userId="72d0e8ae-2e4f-4bb9-94cd-a4385f38aed0" providerId="ADAL" clId="{B8A5C834-1EA8-493D-B3D8-26EF7EDDDEDB}" dt="2024-11-26T22:01:17.089" v="1708" actId="20577"/>
        <pc:sldMkLst>
          <pc:docMk/>
          <pc:sldMk cId="3788080289" sldId="352"/>
        </pc:sldMkLst>
      </pc:sldChg>
      <pc:sldChg chg="modSp mod">
        <pc:chgData name="Bloom, Ashley (EOTSS)" userId="72d0e8ae-2e4f-4bb9-94cd-a4385f38aed0" providerId="ADAL" clId="{B8A5C834-1EA8-493D-B3D8-26EF7EDDDEDB}" dt="2024-12-02T22:18:56" v="2699" actId="20577"/>
        <pc:sldMkLst>
          <pc:docMk/>
          <pc:sldMk cId="1920609891" sldId="353"/>
        </pc:sldMkLst>
        <pc:spChg chg="mod">
          <ac:chgData name="Bloom, Ashley (EOTSS)" userId="72d0e8ae-2e4f-4bb9-94cd-a4385f38aed0" providerId="ADAL" clId="{B8A5C834-1EA8-493D-B3D8-26EF7EDDDEDB}" dt="2024-11-26T21:54:06.764" v="945" actId="122"/>
          <ac:spMkLst>
            <pc:docMk/>
            <pc:sldMk cId="1920609891" sldId="353"/>
            <ac:spMk id="2" creationId="{E07BB491-8168-356D-13D6-D30267166B9B}"/>
          </ac:spMkLst>
        </pc:spChg>
        <pc:spChg chg="mod">
          <ac:chgData name="Bloom, Ashley (EOTSS)" userId="72d0e8ae-2e4f-4bb9-94cd-a4385f38aed0" providerId="ADAL" clId="{B8A5C834-1EA8-493D-B3D8-26EF7EDDDEDB}" dt="2024-12-02T22:18:56" v="2699" actId="20577"/>
          <ac:spMkLst>
            <pc:docMk/>
            <pc:sldMk cId="1920609891" sldId="353"/>
            <ac:spMk id="3" creationId="{0DF7DA1D-A49E-EDDA-5DE7-2EB8EC92032A}"/>
          </ac:spMkLst>
        </pc:spChg>
      </pc:sldChg>
      <pc:sldChg chg="del">
        <pc:chgData name="Bloom, Ashley (EOTSS)" userId="72d0e8ae-2e4f-4bb9-94cd-a4385f38aed0" providerId="ADAL" clId="{B8A5C834-1EA8-493D-B3D8-26EF7EDDDEDB}" dt="2024-11-26T22:01:29.076" v="1709" actId="2696"/>
        <pc:sldMkLst>
          <pc:docMk/>
          <pc:sldMk cId="3996617679" sldId="354"/>
        </pc:sldMkLst>
      </pc:sldChg>
      <pc:sldChg chg="modSp add mod">
        <pc:chgData name="Bloom, Ashley (EOTSS)" userId="72d0e8ae-2e4f-4bb9-94cd-a4385f38aed0" providerId="ADAL" clId="{B8A5C834-1EA8-493D-B3D8-26EF7EDDDEDB}" dt="2024-11-26T21:51:43.785" v="727" actId="20577"/>
        <pc:sldMkLst>
          <pc:docMk/>
          <pc:sldMk cId="1622680469" sldId="355"/>
        </pc:sldMkLst>
        <pc:spChg chg="mod">
          <ac:chgData name="Bloom, Ashley (EOTSS)" userId="72d0e8ae-2e4f-4bb9-94cd-a4385f38aed0" providerId="ADAL" clId="{B8A5C834-1EA8-493D-B3D8-26EF7EDDDEDB}" dt="2024-11-26T21:51:43.785" v="727" actId="20577"/>
          <ac:spMkLst>
            <pc:docMk/>
            <pc:sldMk cId="1622680469" sldId="355"/>
            <ac:spMk id="4" creationId="{6A7C3CE7-1586-76A4-9042-4C88849B00AC}"/>
          </ac:spMkLst>
        </pc:spChg>
      </pc:sldChg>
      <pc:sldChg chg="modSp new mod">
        <pc:chgData name="Bloom, Ashley (EOTSS)" userId="72d0e8ae-2e4f-4bb9-94cd-a4385f38aed0" providerId="ADAL" clId="{B8A5C834-1EA8-493D-B3D8-26EF7EDDDEDB}" dt="2024-11-26T22:15:58.445" v="2590" actId="313"/>
        <pc:sldMkLst>
          <pc:docMk/>
          <pc:sldMk cId="1603899471" sldId="356"/>
        </pc:sldMkLst>
        <pc:spChg chg="mod">
          <ac:chgData name="Bloom, Ashley (EOTSS)" userId="72d0e8ae-2e4f-4bb9-94cd-a4385f38aed0" providerId="ADAL" clId="{B8A5C834-1EA8-493D-B3D8-26EF7EDDDEDB}" dt="2024-11-26T22:13:52.052" v="2420" actId="122"/>
          <ac:spMkLst>
            <pc:docMk/>
            <pc:sldMk cId="1603899471" sldId="356"/>
            <ac:spMk id="2" creationId="{6F354CA6-2AB0-4674-9DED-803A6F811B05}"/>
          </ac:spMkLst>
        </pc:spChg>
        <pc:spChg chg="mod">
          <ac:chgData name="Bloom, Ashley (EOTSS)" userId="72d0e8ae-2e4f-4bb9-94cd-a4385f38aed0" providerId="ADAL" clId="{B8A5C834-1EA8-493D-B3D8-26EF7EDDDEDB}" dt="2024-11-26T22:15:58.445" v="2590" actId="313"/>
          <ac:spMkLst>
            <pc:docMk/>
            <pc:sldMk cId="1603899471" sldId="356"/>
            <ac:spMk id="3" creationId="{572CC557-1492-21A4-3DAB-CDC77F7A2D88}"/>
          </ac:spMkLst>
        </pc:spChg>
      </pc:sldChg>
      <pc:sldChg chg="modSp add mod">
        <pc:chgData name="Bloom, Ashley (EOTSS)" userId="72d0e8ae-2e4f-4bb9-94cd-a4385f38aed0" providerId="ADAL" clId="{B8A5C834-1EA8-493D-B3D8-26EF7EDDDEDB}" dt="2024-12-02T22:19:06.261" v="2700" actId="20577"/>
        <pc:sldMkLst>
          <pc:docMk/>
          <pc:sldMk cId="2586680603" sldId="357"/>
        </pc:sldMkLst>
        <pc:spChg chg="mod">
          <ac:chgData name="Bloom, Ashley (EOTSS)" userId="72d0e8ae-2e4f-4bb9-94cd-a4385f38aed0" providerId="ADAL" clId="{B8A5C834-1EA8-493D-B3D8-26EF7EDDDEDB}" dt="2024-11-26T21:56:48.638" v="1310" actId="20577"/>
          <ac:spMkLst>
            <pc:docMk/>
            <pc:sldMk cId="2586680603" sldId="357"/>
            <ac:spMk id="2" creationId="{F5AEE038-897D-D290-7242-5158689CB692}"/>
          </ac:spMkLst>
        </pc:spChg>
        <pc:spChg chg="mod">
          <ac:chgData name="Bloom, Ashley (EOTSS)" userId="72d0e8ae-2e4f-4bb9-94cd-a4385f38aed0" providerId="ADAL" clId="{B8A5C834-1EA8-493D-B3D8-26EF7EDDDEDB}" dt="2024-12-02T22:19:06.261" v="2700" actId="20577"/>
          <ac:spMkLst>
            <pc:docMk/>
            <pc:sldMk cId="2586680603" sldId="357"/>
            <ac:spMk id="3" creationId="{C3145F3C-1FDC-F95E-F764-3A3DC92242DF}"/>
          </ac:spMkLst>
        </pc:spChg>
      </pc:sldChg>
      <pc:sldChg chg="modSp add mod">
        <pc:chgData name="Bloom, Ashley (EOTSS)" userId="72d0e8ae-2e4f-4bb9-94cd-a4385f38aed0" providerId="ADAL" clId="{B8A5C834-1EA8-493D-B3D8-26EF7EDDDEDB}" dt="2024-12-02T22:19:22.988" v="2701" actId="20577"/>
        <pc:sldMkLst>
          <pc:docMk/>
          <pc:sldMk cId="2077732091" sldId="358"/>
        </pc:sldMkLst>
      </pc:sldChg>
      <pc:sldChg chg="add">
        <pc:chgData name="Bloom, Ashley (EOTSS)" userId="72d0e8ae-2e4f-4bb9-94cd-a4385f38aed0" providerId="ADAL" clId="{B8A5C834-1EA8-493D-B3D8-26EF7EDDDEDB}" dt="2024-11-26T22:02:16.029" v="1710" actId="2890"/>
        <pc:sldMkLst>
          <pc:docMk/>
          <pc:sldMk cId="1820244406" sldId="359"/>
        </pc:sldMkLst>
      </pc:sldChg>
      <pc:sldChg chg="modSp new mod">
        <pc:chgData name="Bloom, Ashley (EOTSS)" userId="72d0e8ae-2e4f-4bb9-94cd-a4385f38aed0" providerId="ADAL" clId="{B8A5C834-1EA8-493D-B3D8-26EF7EDDDEDB}" dt="2024-12-02T22:20:37.115" v="2706" actId="20577"/>
        <pc:sldMkLst>
          <pc:docMk/>
          <pc:sldMk cId="1055794999" sldId="360"/>
        </pc:sldMkLst>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ldChg>
      <pc:sldChg chg="modSp mod">
        <pc:chgData name="Bloom, Ashley (EOTSS)" userId="72d0e8ae-2e4f-4bb9-94cd-a4385f38aed0" providerId="ADAL" clId="{8E5B92C7-547A-46CF-A758-C39137076B7B}" dt="2024-08-09T22:46:24.220" v="58" actId="20577"/>
        <pc:sldMkLst>
          <pc:docMk/>
          <pc:sldMk cId="3925676025" sldId="326"/>
        </pc:sldMkLst>
      </pc:sldChg>
      <pc:sldChg chg="modSp del mod">
        <pc:chgData name="Bloom, Ashley (EOTSS)" userId="72d0e8ae-2e4f-4bb9-94cd-a4385f38aed0" providerId="ADAL" clId="{8E5B92C7-547A-46CF-A758-C39137076B7B}" dt="2024-08-09T22:48:23.793" v="67" actId="2696"/>
        <pc:sldMkLst>
          <pc:docMk/>
          <pc:sldMk cId="2729007047" sldId="331"/>
        </pc:sldMkLst>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ldChg>
      <pc:sldChg chg="modSp new mod">
        <pc:chgData name="Bloom, Ashley (EOTSS)" userId="72d0e8ae-2e4f-4bb9-94cd-a4385f38aed0" providerId="ADAL" clId="{8E5B92C7-547A-46CF-A758-C39137076B7B}" dt="2024-08-09T23:02:04.724" v="68" actId="12"/>
        <pc:sldMkLst>
          <pc:docMk/>
          <pc:sldMk cId="2554986141" sldId="339"/>
        </pc:sldMkLst>
      </pc:sldChg>
    </pc:docChg>
  </pc:docChgLst>
  <pc:docChgLst>
    <pc:chgData name="Bloom, Ashley (EOTSS)" userId="72d0e8ae-2e4f-4bb9-94cd-a4385f38aed0" providerId="ADAL" clId="{FC3577B4-2907-4BC7-A7E4-04CA7E9EF8A9}"/>
    <pc:docChg chg="custSel addSld delSld modSld">
      <pc:chgData name="Bloom, Ashley (EOTSS)" userId="72d0e8ae-2e4f-4bb9-94cd-a4385f38aed0" providerId="ADAL" clId="{FC3577B4-2907-4BC7-A7E4-04CA7E9EF8A9}" dt="2024-10-22T20:14:37.845" v="6304" actId="20577"/>
      <pc:docMkLst>
        <pc:docMk/>
      </pc:docMkLst>
      <pc:sldChg chg="modSp mod">
        <pc:chgData name="Bloom, Ashley (EOTSS)" userId="72d0e8ae-2e4f-4bb9-94cd-a4385f38aed0" providerId="ADAL" clId="{FC3577B4-2907-4BC7-A7E4-04CA7E9EF8A9}" dt="2024-10-21T18:45:27.619" v="21" actId="20577"/>
        <pc:sldMkLst>
          <pc:docMk/>
          <pc:sldMk cId="4274120308" sldId="256"/>
        </pc:sldMkLst>
        <pc:spChg chg="mod">
          <ac:chgData name="Bloom, Ashley (EOTSS)" userId="72d0e8ae-2e4f-4bb9-94cd-a4385f38aed0" providerId="ADAL" clId="{FC3577B4-2907-4BC7-A7E4-04CA7E9EF8A9}" dt="2024-10-21T18:45:27.619" v="21" actId="20577"/>
          <ac:spMkLst>
            <pc:docMk/>
            <pc:sldMk cId="4274120308" sldId="256"/>
            <ac:spMk id="3" creationId="{73DF786E-4EF4-B345-0F01-3F2D068BD41E}"/>
          </ac:spMkLst>
        </pc:spChg>
      </pc:sldChg>
      <pc:sldChg chg="modSp mod">
        <pc:chgData name="Bloom, Ashley (EOTSS)" userId="72d0e8ae-2e4f-4bb9-94cd-a4385f38aed0" providerId="ADAL" clId="{FC3577B4-2907-4BC7-A7E4-04CA7E9EF8A9}" dt="2024-10-21T20:47:15.059" v="414" actId="20577"/>
        <pc:sldMkLst>
          <pc:docMk/>
          <pc:sldMk cId="907641570" sldId="257"/>
        </pc:sldMkLst>
        <pc:spChg chg="mod">
          <ac:chgData name="Bloom, Ashley (EOTSS)" userId="72d0e8ae-2e4f-4bb9-94cd-a4385f38aed0" providerId="ADAL" clId="{FC3577B4-2907-4BC7-A7E4-04CA7E9EF8A9}" dt="2024-10-21T20:47:15.059" v="414" actId="20577"/>
          <ac:spMkLst>
            <pc:docMk/>
            <pc:sldMk cId="907641570" sldId="257"/>
            <ac:spMk id="3" creationId="{044C0BF8-ACE0-1642-E7A4-63B54E626902}"/>
          </ac:spMkLst>
        </pc:spChg>
      </pc:sldChg>
      <pc:sldChg chg="modSp mod">
        <pc:chgData name="Bloom, Ashley (EOTSS)" userId="72d0e8ae-2e4f-4bb9-94cd-a4385f38aed0" providerId="ADAL" clId="{FC3577B4-2907-4BC7-A7E4-04CA7E9EF8A9}" dt="2024-10-22T19:56:04.434" v="6062" actId="20577"/>
        <pc:sldMkLst>
          <pc:docMk/>
          <pc:sldMk cId="2890622037" sldId="275"/>
        </pc:sldMkLst>
        <pc:spChg chg="mod">
          <ac:chgData name="Bloom, Ashley (EOTSS)" userId="72d0e8ae-2e4f-4bb9-94cd-a4385f38aed0" providerId="ADAL" clId="{FC3577B4-2907-4BC7-A7E4-04CA7E9EF8A9}" dt="2024-10-22T19:56:04.434" v="6062" actId="20577"/>
          <ac:spMkLst>
            <pc:docMk/>
            <pc:sldMk cId="2890622037" sldId="275"/>
            <ac:spMk id="3" creationId="{4DBBF46A-1C58-3DFA-BEE3-38876A216B60}"/>
          </ac:spMkLst>
        </pc:spChg>
      </pc:sldChg>
      <pc:sldChg chg="modSp mod">
        <pc:chgData name="Bloom, Ashley (EOTSS)" userId="72d0e8ae-2e4f-4bb9-94cd-a4385f38aed0" providerId="ADAL" clId="{FC3577B4-2907-4BC7-A7E4-04CA7E9EF8A9}" dt="2024-10-21T20:44:36.418" v="396" actId="20577"/>
        <pc:sldMkLst>
          <pc:docMk/>
          <pc:sldMk cId="1451364275" sldId="339"/>
        </pc:sldMkLst>
        <pc:spChg chg="mod">
          <ac:chgData name="Bloom, Ashley (EOTSS)" userId="72d0e8ae-2e4f-4bb9-94cd-a4385f38aed0" providerId="ADAL" clId="{FC3577B4-2907-4BC7-A7E4-04CA7E9EF8A9}" dt="2024-10-21T20:44:36.418" v="396" actId="20577"/>
          <ac:spMkLst>
            <pc:docMk/>
            <pc:sldMk cId="1451364275" sldId="339"/>
            <ac:spMk id="4" creationId="{D62AA073-EEE5-17C7-9C76-5ED45613061E}"/>
          </ac:spMkLst>
        </pc:spChg>
      </pc:sldChg>
      <pc:sldChg chg="del">
        <pc:chgData name="Bloom, Ashley (EOTSS)" userId="72d0e8ae-2e4f-4bb9-94cd-a4385f38aed0" providerId="ADAL" clId="{FC3577B4-2907-4BC7-A7E4-04CA7E9EF8A9}" dt="2024-10-21T20:45:17.645" v="397" actId="2696"/>
        <pc:sldMkLst>
          <pc:docMk/>
          <pc:sldMk cId="2636467834" sldId="340"/>
        </pc:sldMkLst>
      </pc:sldChg>
      <pc:sldChg chg="modSp mod">
        <pc:chgData name="Bloom, Ashley (EOTSS)" userId="72d0e8ae-2e4f-4bb9-94cd-a4385f38aed0" providerId="ADAL" clId="{FC3577B4-2907-4BC7-A7E4-04CA7E9EF8A9}" dt="2024-10-21T20:51:55.475" v="658" actId="947"/>
        <pc:sldMkLst>
          <pc:docMk/>
          <pc:sldMk cId="875351053" sldId="341"/>
        </pc:sldMkLst>
      </pc:sldChg>
      <pc:sldChg chg="del">
        <pc:chgData name="Bloom, Ashley (EOTSS)" userId="72d0e8ae-2e4f-4bb9-94cd-a4385f38aed0" providerId="ADAL" clId="{FC3577B4-2907-4BC7-A7E4-04CA7E9EF8A9}" dt="2024-10-21T20:45:58.084" v="405" actId="2696"/>
        <pc:sldMkLst>
          <pc:docMk/>
          <pc:sldMk cId="3010108517" sldId="342"/>
        </pc:sldMkLst>
      </pc:sldChg>
      <pc:sldChg chg="del">
        <pc:chgData name="Bloom, Ashley (EOTSS)" userId="72d0e8ae-2e4f-4bb9-94cd-a4385f38aed0" providerId="ADAL" clId="{FC3577B4-2907-4BC7-A7E4-04CA7E9EF8A9}" dt="2024-10-21T20:46:08.894" v="406" actId="2696"/>
        <pc:sldMkLst>
          <pc:docMk/>
          <pc:sldMk cId="1034587649" sldId="344"/>
        </pc:sldMkLst>
      </pc:sldChg>
      <pc:sldChg chg="del">
        <pc:chgData name="Bloom, Ashley (EOTSS)" userId="72d0e8ae-2e4f-4bb9-94cd-a4385f38aed0" providerId="ADAL" clId="{FC3577B4-2907-4BC7-A7E4-04CA7E9EF8A9}" dt="2024-10-21T20:46:16.730" v="407" actId="2696"/>
        <pc:sldMkLst>
          <pc:docMk/>
          <pc:sldMk cId="377713376" sldId="345"/>
        </pc:sldMkLst>
      </pc:sldChg>
      <pc:sldChg chg="modSp mod">
        <pc:chgData name="Bloom, Ashley (EOTSS)" userId="72d0e8ae-2e4f-4bb9-94cd-a4385f38aed0" providerId="ADAL" clId="{FC3577B4-2907-4BC7-A7E4-04CA7E9EF8A9}" dt="2024-10-22T20:02:36.339" v="6133" actId="20577"/>
        <pc:sldMkLst>
          <pc:docMk/>
          <pc:sldMk cId="3383405441" sldId="346"/>
        </pc:sldMkLst>
        <pc:spChg chg="mod">
          <ac:chgData name="Bloom, Ashley (EOTSS)" userId="72d0e8ae-2e4f-4bb9-94cd-a4385f38aed0" providerId="ADAL" clId="{FC3577B4-2907-4BC7-A7E4-04CA7E9EF8A9}" dt="2024-10-22T19:39:18.001" v="4779" actId="20577"/>
          <ac:spMkLst>
            <pc:docMk/>
            <pc:sldMk cId="3383405441" sldId="346"/>
            <ac:spMk id="2" creationId="{E07BB491-8168-356D-13D6-D30267166B9B}"/>
          </ac:spMkLst>
        </pc:spChg>
        <pc:spChg chg="mod">
          <ac:chgData name="Bloom, Ashley (EOTSS)" userId="72d0e8ae-2e4f-4bb9-94cd-a4385f38aed0" providerId="ADAL" clId="{FC3577B4-2907-4BC7-A7E4-04CA7E9EF8A9}" dt="2024-10-22T20:02:36.339" v="6133" actId="20577"/>
          <ac:spMkLst>
            <pc:docMk/>
            <pc:sldMk cId="3383405441" sldId="346"/>
            <ac:spMk id="3" creationId="{0DF7DA1D-A49E-EDDA-5DE7-2EB8EC92032A}"/>
          </ac:spMkLst>
        </pc:spChg>
      </pc:sldChg>
      <pc:sldChg chg="modSp new mod">
        <pc:chgData name="Bloom, Ashley (EOTSS)" userId="72d0e8ae-2e4f-4bb9-94cd-a4385f38aed0" providerId="ADAL" clId="{FC3577B4-2907-4BC7-A7E4-04CA7E9EF8A9}" dt="2024-10-22T19:37:05.616" v="4767" actId="12"/>
        <pc:sldMkLst>
          <pc:docMk/>
          <pc:sldMk cId="1275618787" sldId="347"/>
        </pc:sldMkLst>
      </pc:sldChg>
      <pc:sldChg chg="modSp new del mod">
        <pc:chgData name="Bloom, Ashley (EOTSS)" userId="72d0e8ae-2e4f-4bb9-94cd-a4385f38aed0" providerId="ADAL" clId="{FC3577B4-2907-4BC7-A7E4-04CA7E9EF8A9}" dt="2024-10-22T18:07:09.272" v="1653" actId="2696"/>
        <pc:sldMkLst>
          <pc:docMk/>
          <pc:sldMk cId="3762880292" sldId="348"/>
        </pc:sldMkLst>
      </pc:sldChg>
      <pc:sldChg chg="modSp new mod">
        <pc:chgData name="Bloom, Ashley (EOTSS)" userId="72d0e8ae-2e4f-4bb9-94cd-a4385f38aed0" providerId="ADAL" clId="{FC3577B4-2907-4BC7-A7E4-04CA7E9EF8A9}" dt="2024-10-22T19:37:37.359" v="4768" actId="12"/>
        <pc:sldMkLst>
          <pc:docMk/>
          <pc:sldMk cId="5440648" sldId="349"/>
        </pc:sldMkLst>
      </pc:sldChg>
      <pc:sldChg chg="modSp new mod">
        <pc:chgData name="Bloom, Ashley (EOTSS)" userId="72d0e8ae-2e4f-4bb9-94cd-a4385f38aed0" providerId="ADAL" clId="{FC3577B4-2907-4BC7-A7E4-04CA7E9EF8A9}" dt="2024-10-22T19:38:12.801" v="4769" actId="12"/>
        <pc:sldMkLst>
          <pc:docMk/>
          <pc:sldMk cId="1867811162" sldId="350"/>
        </pc:sldMkLst>
      </pc:sldChg>
      <pc:sldChg chg="modSp new mod">
        <pc:chgData name="Bloom, Ashley (EOTSS)" userId="72d0e8ae-2e4f-4bb9-94cd-a4385f38aed0" providerId="ADAL" clId="{FC3577B4-2907-4BC7-A7E4-04CA7E9EF8A9}" dt="2024-10-22T20:12:39.477" v="6275" actId="20577"/>
        <pc:sldMkLst>
          <pc:docMk/>
          <pc:sldMk cId="2394626999" sldId="351"/>
        </pc:sldMkLst>
      </pc:sldChg>
      <pc:sldChg chg="modSp new mod">
        <pc:chgData name="Bloom, Ashley (EOTSS)" userId="72d0e8ae-2e4f-4bb9-94cd-a4385f38aed0" providerId="ADAL" clId="{FC3577B4-2907-4BC7-A7E4-04CA7E9EF8A9}" dt="2024-10-22T20:04:29.910" v="6238" actId="27636"/>
        <pc:sldMkLst>
          <pc:docMk/>
          <pc:sldMk cId="3788080289" sldId="352"/>
        </pc:sldMkLst>
      </pc:sldChg>
      <pc:sldChg chg="modSp add mod">
        <pc:chgData name="Bloom, Ashley (EOTSS)" userId="72d0e8ae-2e4f-4bb9-94cd-a4385f38aed0" providerId="ADAL" clId="{FC3577B4-2907-4BC7-A7E4-04CA7E9EF8A9}" dt="2024-10-22T20:14:37.845" v="6304" actId="20577"/>
        <pc:sldMkLst>
          <pc:docMk/>
          <pc:sldMk cId="1920609891" sldId="353"/>
        </pc:sldMkLst>
        <pc:spChg chg="mod">
          <ac:chgData name="Bloom, Ashley (EOTSS)" userId="72d0e8ae-2e4f-4bb9-94cd-a4385f38aed0" providerId="ADAL" clId="{FC3577B4-2907-4BC7-A7E4-04CA7E9EF8A9}" dt="2024-10-22T20:06:41.432" v="6241" actId="20577"/>
          <ac:spMkLst>
            <pc:docMk/>
            <pc:sldMk cId="1920609891" sldId="353"/>
            <ac:spMk id="2" creationId="{E07BB491-8168-356D-13D6-D30267166B9B}"/>
          </ac:spMkLst>
        </pc:spChg>
        <pc:spChg chg="mod">
          <ac:chgData name="Bloom, Ashley (EOTSS)" userId="72d0e8ae-2e4f-4bb9-94cd-a4385f38aed0" providerId="ADAL" clId="{FC3577B4-2907-4BC7-A7E4-04CA7E9EF8A9}" dt="2024-10-22T20:14:37.845" v="6304" actId="20577"/>
          <ac:spMkLst>
            <pc:docMk/>
            <pc:sldMk cId="1920609891" sldId="353"/>
            <ac:spMk id="3" creationId="{0DF7DA1D-A49E-EDDA-5DE7-2EB8EC92032A}"/>
          </ac:spMkLst>
        </pc:spChg>
      </pc:sldChg>
      <pc:sldChg chg="modSp add mod">
        <pc:chgData name="Bloom, Ashley (EOTSS)" userId="72d0e8ae-2e4f-4bb9-94cd-a4385f38aed0" providerId="ADAL" clId="{FC3577B4-2907-4BC7-A7E4-04CA7E9EF8A9}" dt="2024-10-22T20:07:04.244" v="6242" actId="20577"/>
        <pc:sldMkLst>
          <pc:docMk/>
          <pc:sldMk cId="3996617679" sldId="354"/>
        </pc:sldMkLst>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ldChg>
      <pc:sldChg chg="modSp mod">
        <pc:chgData name="Bloom, Ashley (EOTSS)" userId="72d0e8ae-2e4f-4bb9-94cd-a4385f38aed0" providerId="ADAL" clId="{01A03B33-CB6A-4743-947B-51B8D2B931F3}" dt="2024-08-27T21:45:33.426" v="254" actId="20577"/>
        <pc:sldMkLst>
          <pc:docMk/>
          <pc:sldMk cId="907641570" sldId="257"/>
        </pc:sldMkLst>
      </pc:sldChg>
      <pc:sldChg chg="modSp mod">
        <pc:chgData name="Bloom, Ashley (EOTSS)" userId="72d0e8ae-2e4f-4bb9-94cd-a4385f38aed0" providerId="ADAL" clId="{01A03B33-CB6A-4743-947B-51B8D2B931F3}" dt="2024-08-27T21:44:05.034" v="194" actId="27636"/>
        <pc:sldMkLst>
          <pc:docMk/>
          <pc:sldMk cId="2890622037" sldId="275"/>
        </pc:sldMkLst>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ldChg>
      <pc:sldChg chg="modSp mod">
        <pc:chgData name="Bloom, Ashley (EOTSS)" userId="72d0e8ae-2e4f-4bb9-94cd-a4385f38aed0" providerId="ADAL" clId="{01A03B33-CB6A-4743-947B-51B8D2B931F3}" dt="2024-08-27T21:44:53.072" v="231" actId="20577"/>
        <pc:sldMkLst>
          <pc:docMk/>
          <pc:sldMk cId="2047830750" sldId="333"/>
        </pc:sldMkLst>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3517654A-B403-48A9-9849-9F73BB1D5C8C}"/>
    <pc:docChg chg="undo custSel addSld delSld modSld">
      <pc:chgData name="Bloom, Ashley (EOTSS)" userId="72d0e8ae-2e4f-4bb9-94cd-a4385f38aed0" providerId="ADAL" clId="{3517654A-B403-48A9-9849-9F73BB1D5C8C}" dt="2024-09-17T15:40:45.375" v="2494" actId="20577"/>
      <pc:docMkLst>
        <pc:docMk/>
      </pc:docMkLst>
      <pc:sldChg chg="modSp mod">
        <pc:chgData name="Bloom, Ashley (EOTSS)" userId="72d0e8ae-2e4f-4bb9-94cd-a4385f38aed0" providerId="ADAL" clId="{3517654A-B403-48A9-9849-9F73BB1D5C8C}" dt="2024-09-06T19:13:12.950" v="701" actId="20577"/>
        <pc:sldMkLst>
          <pc:docMk/>
          <pc:sldMk cId="4274120308" sldId="256"/>
        </pc:sldMkLst>
      </pc:sldChg>
      <pc:sldChg chg="modSp mod">
        <pc:chgData name="Bloom, Ashley (EOTSS)" userId="72d0e8ae-2e4f-4bb9-94cd-a4385f38aed0" providerId="ADAL" clId="{3517654A-B403-48A9-9849-9F73BB1D5C8C}" dt="2024-09-17T15:34:54.085" v="2438" actId="20577"/>
        <pc:sldMkLst>
          <pc:docMk/>
          <pc:sldMk cId="907641570" sldId="257"/>
        </pc:sldMkLst>
      </pc:sldChg>
      <pc:sldChg chg="modSp mod">
        <pc:chgData name="Bloom, Ashley (EOTSS)" userId="72d0e8ae-2e4f-4bb9-94cd-a4385f38aed0" providerId="ADAL" clId="{3517654A-B403-48A9-9849-9F73BB1D5C8C}" dt="2024-08-29T17:49:40.137" v="30" actId="27636"/>
        <pc:sldMkLst>
          <pc:docMk/>
          <pc:sldMk cId="3646040335" sldId="259"/>
        </pc:sldMkLst>
      </pc:sldChg>
      <pc:sldChg chg="modSp mod">
        <pc:chgData name="Bloom, Ashley (EOTSS)" userId="72d0e8ae-2e4f-4bb9-94cd-a4385f38aed0" providerId="ADAL" clId="{3517654A-B403-48A9-9849-9F73BB1D5C8C}" dt="2024-09-17T15:40:45.375" v="2494" actId="20577"/>
        <pc:sldMkLst>
          <pc:docMk/>
          <pc:sldMk cId="2890622037" sldId="275"/>
        </pc:sldMkLst>
      </pc:sldChg>
      <pc:sldChg chg="modSp mod">
        <pc:chgData name="Bloom, Ashley (EOTSS)" userId="72d0e8ae-2e4f-4bb9-94cd-a4385f38aed0" providerId="ADAL" clId="{3517654A-B403-48A9-9849-9F73BB1D5C8C}" dt="2024-08-29T17:52:03.814" v="97" actId="20577"/>
        <pc:sldMkLst>
          <pc:docMk/>
          <pc:sldMk cId="2689717624" sldId="327"/>
        </pc:sldMkLst>
      </pc:sldChg>
      <pc:sldChg chg="modSp mod">
        <pc:chgData name="Bloom, Ashley (EOTSS)" userId="72d0e8ae-2e4f-4bb9-94cd-a4385f38aed0" providerId="ADAL" clId="{3517654A-B403-48A9-9849-9F73BB1D5C8C}" dt="2024-08-29T17:58:10.081" v="617" actId="20577"/>
        <pc:sldMkLst>
          <pc:docMk/>
          <pc:sldMk cId="2047830750" sldId="333"/>
        </pc:sldMkLst>
      </pc:sldChg>
      <pc:sldChg chg="modSp mod">
        <pc:chgData name="Bloom, Ashley (EOTSS)" userId="72d0e8ae-2e4f-4bb9-94cd-a4385f38aed0" providerId="ADAL" clId="{3517654A-B403-48A9-9849-9F73BB1D5C8C}" dt="2024-08-29T17:58:45.927" v="618" actId="20577"/>
        <pc:sldMkLst>
          <pc:docMk/>
          <pc:sldMk cId="2996991804" sldId="338"/>
        </pc:sldMkLst>
      </pc:sldChg>
      <pc:sldChg chg="modSp mod">
        <pc:chgData name="Bloom, Ashley (EOTSS)" userId="72d0e8ae-2e4f-4bb9-94cd-a4385f38aed0" providerId="ADAL" clId="{3517654A-B403-48A9-9849-9F73BB1D5C8C}" dt="2024-08-29T17:57:32.529" v="597" actId="20577"/>
        <pc:sldMkLst>
          <pc:docMk/>
          <pc:sldMk cId="2636467834" sldId="340"/>
        </pc:sldMkLst>
      </pc:sldChg>
      <pc:sldChg chg="modSp mod">
        <pc:chgData name="Bloom, Ashley (EOTSS)" userId="72d0e8ae-2e4f-4bb9-94cd-a4385f38aed0" providerId="ADAL" clId="{3517654A-B403-48A9-9849-9F73BB1D5C8C}" dt="2024-08-30T13:39:49.585" v="681" actId="12"/>
        <pc:sldMkLst>
          <pc:docMk/>
          <pc:sldMk cId="3010108517" sldId="342"/>
        </pc:sldMkLst>
      </pc:sldChg>
      <pc:sldChg chg="modSp new mod">
        <pc:chgData name="Bloom, Ashley (EOTSS)" userId="72d0e8ae-2e4f-4bb9-94cd-a4385f38aed0" providerId="ADAL" clId="{3517654A-B403-48A9-9849-9F73BB1D5C8C}" dt="2024-08-29T17:50:37.997" v="74"/>
        <pc:sldMkLst>
          <pc:docMk/>
          <pc:sldMk cId="2562401094" sldId="343"/>
        </pc:sldMkLst>
      </pc:sldChg>
      <pc:sldChg chg="modSp new mod">
        <pc:chgData name="Bloom, Ashley (EOTSS)" userId="72d0e8ae-2e4f-4bb9-94cd-a4385f38aed0" providerId="ADAL" clId="{3517654A-B403-48A9-9849-9F73BB1D5C8C}" dt="2024-09-17T15:36:48.805" v="2448" actId="20577"/>
        <pc:sldMkLst>
          <pc:docMk/>
          <pc:sldMk cId="1034587649" sldId="344"/>
        </pc:sldMkLst>
      </pc:sldChg>
      <pc:sldChg chg="modSp new mod">
        <pc:chgData name="Bloom, Ashley (EOTSS)" userId="72d0e8ae-2e4f-4bb9-94cd-a4385f38aed0" providerId="ADAL" clId="{3517654A-B403-48A9-9849-9F73BB1D5C8C}" dt="2024-09-16T20:34:11.423" v="2005" actId="313"/>
        <pc:sldMkLst>
          <pc:docMk/>
          <pc:sldMk cId="377713376" sldId="345"/>
        </pc:sldMkLst>
      </pc:sldChg>
      <pc:sldChg chg="addSp delSp modSp new del mod">
        <pc:chgData name="Bloom, Ashley (EOTSS)" userId="72d0e8ae-2e4f-4bb9-94cd-a4385f38aed0" providerId="ADAL" clId="{3517654A-B403-48A9-9849-9F73BB1D5C8C}" dt="2024-09-16T20:22:31.876" v="1388" actId="2696"/>
        <pc:sldMkLst>
          <pc:docMk/>
          <pc:sldMk cId="2298007092" sldId="345"/>
        </pc:sldMkLst>
      </pc:sldChg>
      <pc:sldChg chg="modSp new mod">
        <pc:chgData name="Bloom, Ashley (EOTSS)" userId="72d0e8ae-2e4f-4bb9-94cd-a4385f38aed0" providerId="ADAL" clId="{3517654A-B403-48A9-9849-9F73BB1D5C8C}" dt="2024-09-17T15:38:53.257" v="2476" actId="20577"/>
        <pc:sldMkLst>
          <pc:docMk/>
          <pc:sldMk cId="3383405441" sldId="346"/>
        </pc:sldMkLst>
      </pc:sldChg>
    </pc:docChg>
  </pc:docChgLst>
  <pc:docChgLst>
    <pc:chgData name="Bloom, Ashley (EOTSS)" userId="72d0e8ae-2e4f-4bb9-94cd-a4385f38aed0" providerId="ADAL" clId="{F69779FB-9449-4732-A2EB-EADA8A89F3A2}"/>
    <pc:docChg chg="undo custSel addSld delSld modSld">
      <pc:chgData name="Bloom, Ashley (EOTSS)" userId="72d0e8ae-2e4f-4bb9-94cd-a4385f38aed0" providerId="ADAL" clId="{F69779FB-9449-4732-A2EB-EADA8A89F3A2}" dt="2025-01-10T17:23:50.873" v="6786" actId="20577"/>
      <pc:docMkLst>
        <pc:docMk/>
      </pc:docMkLst>
      <pc:sldChg chg="modSp mod">
        <pc:chgData name="Bloom, Ashley (EOTSS)" userId="72d0e8ae-2e4f-4bb9-94cd-a4385f38aed0" providerId="ADAL" clId="{F69779FB-9449-4732-A2EB-EADA8A89F3A2}" dt="2025-01-10T16:12:09.892" v="4279" actId="20577"/>
        <pc:sldMkLst>
          <pc:docMk/>
          <pc:sldMk cId="4274120308" sldId="256"/>
        </pc:sldMkLst>
        <pc:spChg chg="mod">
          <ac:chgData name="Bloom, Ashley (EOTSS)" userId="72d0e8ae-2e4f-4bb9-94cd-a4385f38aed0" providerId="ADAL" clId="{F69779FB-9449-4732-A2EB-EADA8A89F3A2}" dt="2025-01-10T16:12:09.892" v="4279" actId="20577"/>
          <ac:spMkLst>
            <pc:docMk/>
            <pc:sldMk cId="4274120308" sldId="256"/>
            <ac:spMk id="3" creationId="{73DF786E-4EF4-B345-0F01-3F2D068BD41E}"/>
          </ac:spMkLst>
        </pc:spChg>
      </pc:sldChg>
      <pc:sldChg chg="modSp mod">
        <pc:chgData name="Bloom, Ashley (EOTSS)" userId="72d0e8ae-2e4f-4bb9-94cd-a4385f38aed0" providerId="ADAL" clId="{F69779FB-9449-4732-A2EB-EADA8A89F3A2}" dt="2025-01-10T17:23:50.873" v="6786" actId="20577"/>
        <pc:sldMkLst>
          <pc:docMk/>
          <pc:sldMk cId="907641570" sldId="257"/>
        </pc:sldMkLst>
        <pc:spChg chg="mod">
          <ac:chgData name="Bloom, Ashley (EOTSS)" userId="72d0e8ae-2e4f-4bb9-94cd-a4385f38aed0" providerId="ADAL" clId="{F69779FB-9449-4732-A2EB-EADA8A89F3A2}" dt="2025-01-10T17:23:50.873" v="6786" actId="20577"/>
          <ac:spMkLst>
            <pc:docMk/>
            <pc:sldMk cId="907641570" sldId="257"/>
            <ac:spMk id="3" creationId="{044C0BF8-ACE0-1642-E7A4-63B54E626902}"/>
          </ac:spMkLst>
        </pc:spChg>
      </pc:sldChg>
      <pc:sldChg chg="modSp mod">
        <pc:chgData name="Bloom, Ashley (EOTSS)" userId="72d0e8ae-2e4f-4bb9-94cd-a4385f38aed0" providerId="ADAL" clId="{F69779FB-9449-4732-A2EB-EADA8A89F3A2}" dt="2025-01-08T23:22:55.788" v="350" actId="20577"/>
        <pc:sldMkLst>
          <pc:docMk/>
          <pc:sldMk cId="3369402495" sldId="271"/>
        </pc:sldMkLst>
        <pc:spChg chg="mod">
          <ac:chgData name="Bloom, Ashley (EOTSS)" userId="72d0e8ae-2e4f-4bb9-94cd-a4385f38aed0" providerId="ADAL" clId="{F69779FB-9449-4732-A2EB-EADA8A89F3A2}" dt="2025-01-08T23:22:55.788" v="350" actId="20577"/>
          <ac:spMkLst>
            <pc:docMk/>
            <pc:sldMk cId="3369402495" sldId="271"/>
            <ac:spMk id="4" creationId="{A87CDE48-60C5-49D5-683E-B41FBA949713}"/>
          </ac:spMkLst>
        </pc:spChg>
      </pc:sldChg>
      <pc:sldChg chg="modSp mod">
        <pc:chgData name="Bloom, Ashley (EOTSS)" userId="72d0e8ae-2e4f-4bb9-94cd-a4385f38aed0" providerId="ADAL" clId="{F69779FB-9449-4732-A2EB-EADA8A89F3A2}" dt="2025-01-10T17:21:03.981" v="6785" actId="20577"/>
        <pc:sldMkLst>
          <pc:docMk/>
          <pc:sldMk cId="2890622037" sldId="275"/>
        </pc:sldMkLst>
        <pc:spChg chg="mod">
          <ac:chgData name="Bloom, Ashley (EOTSS)" userId="72d0e8ae-2e4f-4bb9-94cd-a4385f38aed0" providerId="ADAL" clId="{F69779FB-9449-4732-A2EB-EADA8A89F3A2}" dt="2025-01-10T17:21:03.981" v="6785" actId="20577"/>
          <ac:spMkLst>
            <pc:docMk/>
            <pc:sldMk cId="2890622037" sldId="275"/>
            <ac:spMk id="3" creationId="{4DBBF46A-1C58-3DFA-BEE3-38876A216B60}"/>
          </ac:spMkLst>
        </pc:spChg>
      </pc:sldChg>
      <pc:sldChg chg="del">
        <pc:chgData name="Bloom, Ashley (EOTSS)" userId="72d0e8ae-2e4f-4bb9-94cd-a4385f38aed0" providerId="ADAL" clId="{F69779FB-9449-4732-A2EB-EADA8A89F3A2}" dt="2025-01-08T23:19:32.854" v="221" actId="2696"/>
        <pc:sldMkLst>
          <pc:docMk/>
          <pc:sldMk cId="2047830750" sldId="333"/>
        </pc:sldMkLst>
      </pc:sldChg>
      <pc:sldChg chg="modSp mod">
        <pc:chgData name="Bloom, Ashley (EOTSS)" userId="72d0e8ae-2e4f-4bb9-94cd-a4385f38aed0" providerId="ADAL" clId="{F69779FB-9449-4732-A2EB-EADA8A89F3A2}" dt="2025-01-10T17:08:01.723" v="6189" actId="20577"/>
        <pc:sldMkLst>
          <pc:docMk/>
          <pc:sldMk cId="1451364275" sldId="339"/>
        </pc:sldMkLst>
        <pc:spChg chg="mod">
          <ac:chgData name="Bloom, Ashley (EOTSS)" userId="72d0e8ae-2e4f-4bb9-94cd-a4385f38aed0" providerId="ADAL" clId="{F69779FB-9449-4732-A2EB-EADA8A89F3A2}" dt="2025-01-10T17:08:01.723" v="6189" actId="20577"/>
          <ac:spMkLst>
            <pc:docMk/>
            <pc:sldMk cId="1451364275" sldId="339"/>
            <ac:spMk id="4" creationId="{D62AA073-EEE5-17C7-9C76-5ED45613061E}"/>
          </ac:spMkLst>
        </pc:spChg>
      </pc:sldChg>
      <pc:sldChg chg="del">
        <pc:chgData name="Bloom, Ashley (EOTSS)" userId="72d0e8ae-2e4f-4bb9-94cd-a4385f38aed0" providerId="ADAL" clId="{F69779FB-9449-4732-A2EB-EADA8A89F3A2}" dt="2025-01-08T23:16:57.089" v="213" actId="2696"/>
        <pc:sldMkLst>
          <pc:docMk/>
          <pc:sldMk cId="875351053" sldId="341"/>
        </pc:sldMkLst>
      </pc:sldChg>
      <pc:sldChg chg="modSp mod">
        <pc:chgData name="Bloom, Ashley (EOTSS)" userId="72d0e8ae-2e4f-4bb9-94cd-a4385f38aed0" providerId="ADAL" clId="{F69779FB-9449-4732-A2EB-EADA8A89F3A2}" dt="2025-01-10T17:18:29.021" v="6734" actId="27636"/>
        <pc:sldMkLst>
          <pc:docMk/>
          <pc:sldMk cId="3383405441" sldId="346"/>
        </pc:sldMkLst>
        <pc:spChg chg="mod">
          <ac:chgData name="Bloom, Ashley (EOTSS)" userId="72d0e8ae-2e4f-4bb9-94cd-a4385f38aed0" providerId="ADAL" clId="{F69779FB-9449-4732-A2EB-EADA8A89F3A2}" dt="2025-01-08T23:59:20.189" v="3505" actId="20577"/>
          <ac:spMkLst>
            <pc:docMk/>
            <pc:sldMk cId="3383405441" sldId="346"/>
            <ac:spMk id="2" creationId="{E07BB491-8168-356D-13D6-D30267166B9B}"/>
          </ac:spMkLst>
        </pc:spChg>
        <pc:spChg chg="mod">
          <ac:chgData name="Bloom, Ashley (EOTSS)" userId="72d0e8ae-2e4f-4bb9-94cd-a4385f38aed0" providerId="ADAL" clId="{F69779FB-9449-4732-A2EB-EADA8A89F3A2}" dt="2025-01-10T17:18:29.021" v="6734" actId="27636"/>
          <ac:spMkLst>
            <pc:docMk/>
            <pc:sldMk cId="3383405441" sldId="346"/>
            <ac:spMk id="3" creationId="{0DF7DA1D-A49E-EDDA-5DE7-2EB8EC92032A}"/>
          </ac:spMkLst>
        </pc:spChg>
      </pc:sldChg>
      <pc:sldChg chg="del">
        <pc:chgData name="Bloom, Ashley (EOTSS)" userId="72d0e8ae-2e4f-4bb9-94cd-a4385f38aed0" providerId="ADAL" clId="{F69779FB-9449-4732-A2EB-EADA8A89F3A2}" dt="2025-01-08T23:16:34.035" v="211" actId="2696"/>
        <pc:sldMkLst>
          <pc:docMk/>
          <pc:sldMk cId="1275618787" sldId="347"/>
        </pc:sldMkLst>
      </pc:sldChg>
      <pc:sldChg chg="del">
        <pc:chgData name="Bloom, Ashley (EOTSS)" userId="72d0e8ae-2e4f-4bb9-94cd-a4385f38aed0" providerId="ADAL" clId="{F69779FB-9449-4732-A2EB-EADA8A89F3A2}" dt="2025-01-08T23:16:43.064" v="212" actId="2696"/>
        <pc:sldMkLst>
          <pc:docMk/>
          <pc:sldMk cId="1867811162" sldId="350"/>
        </pc:sldMkLst>
      </pc:sldChg>
      <pc:sldChg chg="del">
        <pc:chgData name="Bloom, Ashley (EOTSS)" userId="72d0e8ae-2e4f-4bb9-94cd-a4385f38aed0" providerId="ADAL" clId="{F69779FB-9449-4732-A2EB-EADA8A89F3A2}" dt="2025-01-08T23:18:36.747" v="219" actId="2696"/>
        <pc:sldMkLst>
          <pc:docMk/>
          <pc:sldMk cId="3788080289" sldId="352"/>
        </pc:sldMkLst>
      </pc:sldChg>
      <pc:sldChg chg="modSp mod">
        <pc:chgData name="Bloom, Ashley (EOTSS)" userId="72d0e8ae-2e4f-4bb9-94cd-a4385f38aed0" providerId="ADAL" clId="{F69779FB-9449-4732-A2EB-EADA8A89F3A2}" dt="2025-01-10T16:36:04.197" v="5629" actId="20577"/>
        <pc:sldMkLst>
          <pc:docMk/>
          <pc:sldMk cId="1920609891" sldId="353"/>
        </pc:sldMkLst>
        <pc:spChg chg="mod">
          <ac:chgData name="Bloom, Ashley (EOTSS)" userId="72d0e8ae-2e4f-4bb9-94cd-a4385f38aed0" providerId="ADAL" clId="{F69779FB-9449-4732-A2EB-EADA8A89F3A2}" dt="2025-01-09T00:01:49.597" v="3731" actId="20577"/>
          <ac:spMkLst>
            <pc:docMk/>
            <pc:sldMk cId="1920609891" sldId="353"/>
            <ac:spMk id="2" creationId="{E07BB491-8168-356D-13D6-D30267166B9B}"/>
          </ac:spMkLst>
        </pc:spChg>
        <pc:spChg chg="mod">
          <ac:chgData name="Bloom, Ashley (EOTSS)" userId="72d0e8ae-2e4f-4bb9-94cd-a4385f38aed0" providerId="ADAL" clId="{F69779FB-9449-4732-A2EB-EADA8A89F3A2}" dt="2025-01-10T16:36:04.197" v="5629" actId="20577"/>
          <ac:spMkLst>
            <pc:docMk/>
            <pc:sldMk cId="1920609891" sldId="353"/>
            <ac:spMk id="3" creationId="{0DF7DA1D-A49E-EDDA-5DE7-2EB8EC92032A}"/>
          </ac:spMkLst>
        </pc:spChg>
      </pc:sldChg>
      <pc:sldChg chg="modSp mod">
        <pc:chgData name="Bloom, Ashley (EOTSS)" userId="72d0e8ae-2e4f-4bb9-94cd-a4385f38aed0" providerId="ADAL" clId="{F69779FB-9449-4732-A2EB-EADA8A89F3A2}" dt="2025-01-09T00:10:09.384" v="4277" actId="947"/>
        <pc:sldMkLst>
          <pc:docMk/>
          <pc:sldMk cId="1622680469" sldId="355"/>
        </pc:sldMkLst>
        <pc:spChg chg="mod">
          <ac:chgData name="Bloom, Ashley (EOTSS)" userId="72d0e8ae-2e4f-4bb9-94cd-a4385f38aed0" providerId="ADAL" clId="{F69779FB-9449-4732-A2EB-EADA8A89F3A2}" dt="2025-01-09T00:10:09.384" v="4277" actId="947"/>
          <ac:spMkLst>
            <pc:docMk/>
            <pc:sldMk cId="1622680469" sldId="355"/>
            <ac:spMk id="4" creationId="{6A7C3CE7-1586-76A4-9042-4C88849B00AC}"/>
          </ac:spMkLst>
        </pc:spChg>
      </pc:sldChg>
      <pc:sldChg chg="modSp mod">
        <pc:chgData name="Bloom, Ashley (EOTSS)" userId="72d0e8ae-2e4f-4bb9-94cd-a4385f38aed0" providerId="ADAL" clId="{F69779FB-9449-4732-A2EB-EADA8A89F3A2}" dt="2025-01-10T16:55:56.693" v="6034" actId="20577"/>
        <pc:sldMkLst>
          <pc:docMk/>
          <pc:sldMk cId="1603899471" sldId="356"/>
        </pc:sldMkLst>
        <pc:spChg chg="mod">
          <ac:chgData name="Bloom, Ashley (EOTSS)" userId="72d0e8ae-2e4f-4bb9-94cd-a4385f38aed0" providerId="ADAL" clId="{F69779FB-9449-4732-A2EB-EADA8A89F3A2}" dt="2025-01-10T16:55:56.693" v="6034" actId="20577"/>
          <ac:spMkLst>
            <pc:docMk/>
            <pc:sldMk cId="1603899471" sldId="356"/>
            <ac:spMk id="2" creationId="{6F354CA6-2AB0-4674-9DED-803A6F811B05}"/>
          </ac:spMkLst>
        </pc:spChg>
        <pc:spChg chg="mod">
          <ac:chgData name="Bloom, Ashley (EOTSS)" userId="72d0e8ae-2e4f-4bb9-94cd-a4385f38aed0" providerId="ADAL" clId="{F69779FB-9449-4732-A2EB-EADA8A89F3A2}" dt="2025-01-08T23:26:47.809" v="540" actId="12"/>
          <ac:spMkLst>
            <pc:docMk/>
            <pc:sldMk cId="1603899471" sldId="356"/>
            <ac:spMk id="3" creationId="{572CC557-1492-21A4-3DAB-CDC77F7A2D88}"/>
          </ac:spMkLst>
        </pc:spChg>
      </pc:sldChg>
      <pc:sldChg chg="modSp mod">
        <pc:chgData name="Bloom, Ashley (EOTSS)" userId="72d0e8ae-2e4f-4bb9-94cd-a4385f38aed0" providerId="ADAL" clId="{F69779FB-9449-4732-A2EB-EADA8A89F3A2}" dt="2025-01-10T16:49:43.850" v="5967" actId="12"/>
        <pc:sldMkLst>
          <pc:docMk/>
          <pc:sldMk cId="2586680603" sldId="357"/>
        </pc:sldMkLst>
        <pc:spChg chg="mod">
          <ac:chgData name="Bloom, Ashley (EOTSS)" userId="72d0e8ae-2e4f-4bb9-94cd-a4385f38aed0" providerId="ADAL" clId="{F69779FB-9449-4732-A2EB-EADA8A89F3A2}" dt="2025-01-09T00:04:50.583" v="3959" actId="122"/>
          <ac:spMkLst>
            <pc:docMk/>
            <pc:sldMk cId="2586680603" sldId="357"/>
            <ac:spMk id="2" creationId="{F5AEE038-897D-D290-7242-5158689CB692}"/>
          </ac:spMkLst>
        </pc:spChg>
        <pc:spChg chg="mod">
          <ac:chgData name="Bloom, Ashley (EOTSS)" userId="72d0e8ae-2e4f-4bb9-94cd-a4385f38aed0" providerId="ADAL" clId="{F69779FB-9449-4732-A2EB-EADA8A89F3A2}" dt="2025-01-10T16:49:43.850" v="5967" actId="12"/>
          <ac:spMkLst>
            <pc:docMk/>
            <pc:sldMk cId="2586680603" sldId="357"/>
            <ac:spMk id="3" creationId="{C3145F3C-1FDC-F95E-F764-3A3DC92242DF}"/>
          </ac:spMkLst>
        </pc:spChg>
      </pc:sldChg>
      <pc:sldChg chg="modSp del mod">
        <pc:chgData name="Bloom, Ashley (EOTSS)" userId="72d0e8ae-2e4f-4bb9-94cd-a4385f38aed0" providerId="ADAL" clId="{F69779FB-9449-4732-A2EB-EADA8A89F3A2}" dt="2025-01-09T00:04:22.499" v="3926" actId="2696"/>
        <pc:sldMkLst>
          <pc:docMk/>
          <pc:sldMk cId="2077732091" sldId="358"/>
        </pc:sldMkLst>
      </pc:sldChg>
      <pc:sldChg chg="del">
        <pc:chgData name="Bloom, Ashley (EOTSS)" userId="72d0e8ae-2e4f-4bb9-94cd-a4385f38aed0" providerId="ADAL" clId="{F69779FB-9449-4732-A2EB-EADA8A89F3A2}" dt="2025-01-08T23:19:24.188" v="220" actId="2696"/>
        <pc:sldMkLst>
          <pc:docMk/>
          <pc:sldMk cId="1055794999" sldId="360"/>
        </pc:sldMkLst>
      </pc:sldChg>
      <pc:sldChg chg="modSp new mod">
        <pc:chgData name="Bloom, Ashley (EOTSS)" userId="72d0e8ae-2e4f-4bb9-94cd-a4385f38aed0" providerId="ADAL" clId="{F69779FB-9449-4732-A2EB-EADA8A89F3A2}" dt="2025-01-10T16:56:07.913" v="6038" actId="20577"/>
        <pc:sldMkLst>
          <pc:docMk/>
          <pc:sldMk cId="1818374073" sldId="360"/>
        </pc:sldMkLst>
        <pc:spChg chg="mod">
          <ac:chgData name="Bloom, Ashley (EOTSS)" userId="72d0e8ae-2e4f-4bb9-94cd-a4385f38aed0" providerId="ADAL" clId="{F69779FB-9449-4732-A2EB-EADA8A89F3A2}" dt="2025-01-10T16:56:07.913" v="6038" actId="20577"/>
          <ac:spMkLst>
            <pc:docMk/>
            <pc:sldMk cId="1818374073" sldId="360"/>
            <ac:spMk id="2" creationId="{46B41E8B-0D5B-B5A2-6992-3D40A097156B}"/>
          </ac:spMkLst>
        </pc:spChg>
        <pc:spChg chg="mod">
          <ac:chgData name="Bloom, Ashley (EOTSS)" userId="72d0e8ae-2e4f-4bb9-94cd-a4385f38aed0" providerId="ADAL" clId="{F69779FB-9449-4732-A2EB-EADA8A89F3A2}" dt="2025-01-10T16:15:18.597" v="4367" actId="20577"/>
          <ac:spMkLst>
            <pc:docMk/>
            <pc:sldMk cId="1818374073" sldId="360"/>
            <ac:spMk id="3" creationId="{41C4A3D7-B748-B655-9EA6-FDC813A7159B}"/>
          </ac:spMkLst>
        </pc:spChg>
      </pc:sldChg>
      <pc:sldChg chg="modSp new mod">
        <pc:chgData name="Bloom, Ashley (EOTSS)" userId="72d0e8ae-2e4f-4bb9-94cd-a4385f38aed0" providerId="ADAL" clId="{F69779FB-9449-4732-A2EB-EADA8A89F3A2}" dt="2025-01-10T16:56:23.971" v="6042" actId="20577"/>
        <pc:sldMkLst>
          <pc:docMk/>
          <pc:sldMk cId="887326134" sldId="361"/>
        </pc:sldMkLst>
        <pc:spChg chg="mod">
          <ac:chgData name="Bloom, Ashley (EOTSS)" userId="72d0e8ae-2e4f-4bb9-94cd-a4385f38aed0" providerId="ADAL" clId="{F69779FB-9449-4732-A2EB-EADA8A89F3A2}" dt="2025-01-10T16:56:23.971" v="6042" actId="20577"/>
          <ac:spMkLst>
            <pc:docMk/>
            <pc:sldMk cId="887326134" sldId="361"/>
            <ac:spMk id="2" creationId="{02B24F01-D6E9-6D2D-BBEE-9515F8B2FF06}"/>
          </ac:spMkLst>
        </pc:spChg>
        <pc:spChg chg="mod">
          <ac:chgData name="Bloom, Ashley (EOTSS)" userId="72d0e8ae-2e4f-4bb9-94cd-a4385f38aed0" providerId="ADAL" clId="{F69779FB-9449-4732-A2EB-EADA8A89F3A2}" dt="2025-01-10T16:17:44.820" v="4523" actId="313"/>
          <ac:spMkLst>
            <pc:docMk/>
            <pc:sldMk cId="887326134" sldId="361"/>
            <ac:spMk id="3" creationId="{C36C1A4D-3B02-B89F-11FA-440DA496336B}"/>
          </ac:spMkLst>
        </pc:spChg>
      </pc:sldChg>
      <pc:sldChg chg="modSp new mod">
        <pc:chgData name="Bloom, Ashley (EOTSS)" userId="72d0e8ae-2e4f-4bb9-94cd-a4385f38aed0" providerId="ADAL" clId="{F69779FB-9449-4732-A2EB-EADA8A89F3A2}" dt="2025-01-10T16:44:19.249" v="5877" actId="12"/>
        <pc:sldMkLst>
          <pc:docMk/>
          <pc:sldMk cId="2344327566" sldId="362"/>
        </pc:sldMkLst>
        <pc:spChg chg="mod">
          <ac:chgData name="Bloom, Ashley (EOTSS)" userId="72d0e8ae-2e4f-4bb9-94cd-a4385f38aed0" providerId="ADAL" clId="{F69779FB-9449-4732-A2EB-EADA8A89F3A2}" dt="2025-01-08T23:47:05.955" v="1958" actId="122"/>
          <ac:spMkLst>
            <pc:docMk/>
            <pc:sldMk cId="2344327566" sldId="362"/>
            <ac:spMk id="2" creationId="{3AFDC10D-382C-166B-554A-40E47D09CFB2}"/>
          </ac:spMkLst>
        </pc:spChg>
        <pc:spChg chg="mod">
          <ac:chgData name="Bloom, Ashley (EOTSS)" userId="72d0e8ae-2e4f-4bb9-94cd-a4385f38aed0" providerId="ADAL" clId="{F69779FB-9449-4732-A2EB-EADA8A89F3A2}" dt="2025-01-10T16:44:19.249" v="5877" actId="12"/>
          <ac:spMkLst>
            <pc:docMk/>
            <pc:sldMk cId="2344327566" sldId="362"/>
            <ac:spMk id="3" creationId="{E35ACEBE-F3E7-3B81-1794-53632740DCB6}"/>
          </ac:spMkLst>
        </pc:spChg>
      </pc:sldChg>
      <pc:sldChg chg="modSp new mod">
        <pc:chgData name="Bloom, Ashley (EOTSS)" userId="72d0e8ae-2e4f-4bb9-94cd-a4385f38aed0" providerId="ADAL" clId="{F69779FB-9449-4732-A2EB-EADA8A89F3A2}" dt="2025-01-10T16:44:48.984" v="5878" actId="12"/>
        <pc:sldMkLst>
          <pc:docMk/>
          <pc:sldMk cId="1878086621" sldId="363"/>
        </pc:sldMkLst>
        <pc:spChg chg="mod">
          <ac:chgData name="Bloom, Ashley (EOTSS)" userId="72d0e8ae-2e4f-4bb9-94cd-a4385f38aed0" providerId="ADAL" clId="{F69779FB-9449-4732-A2EB-EADA8A89F3A2}" dt="2025-01-08T23:49:45.623" v="2141" actId="122"/>
          <ac:spMkLst>
            <pc:docMk/>
            <pc:sldMk cId="1878086621" sldId="363"/>
            <ac:spMk id="2" creationId="{C908D8ED-5FB0-74AC-163E-51274F523C0C}"/>
          </ac:spMkLst>
        </pc:spChg>
        <pc:spChg chg="mod">
          <ac:chgData name="Bloom, Ashley (EOTSS)" userId="72d0e8ae-2e4f-4bb9-94cd-a4385f38aed0" providerId="ADAL" clId="{F69779FB-9449-4732-A2EB-EADA8A89F3A2}" dt="2025-01-10T16:44:48.984" v="5878" actId="12"/>
          <ac:spMkLst>
            <pc:docMk/>
            <pc:sldMk cId="1878086621" sldId="363"/>
            <ac:spMk id="3" creationId="{DB2EBC42-E8A0-2505-42A2-5CDEC4480B3C}"/>
          </ac:spMkLst>
        </pc:spChg>
      </pc:sldChg>
      <pc:sldChg chg="modSp new mod">
        <pc:chgData name="Bloom, Ashley (EOTSS)" userId="72d0e8ae-2e4f-4bb9-94cd-a4385f38aed0" providerId="ADAL" clId="{F69779FB-9449-4732-A2EB-EADA8A89F3A2}" dt="2025-01-10T17:17:06.782" v="6711" actId="27636"/>
        <pc:sldMkLst>
          <pc:docMk/>
          <pc:sldMk cId="625262748" sldId="364"/>
        </pc:sldMkLst>
        <pc:spChg chg="mod">
          <ac:chgData name="Bloom, Ashley (EOTSS)" userId="72d0e8ae-2e4f-4bb9-94cd-a4385f38aed0" providerId="ADAL" clId="{F69779FB-9449-4732-A2EB-EADA8A89F3A2}" dt="2025-01-08T23:51:59.137" v="2410" actId="122"/>
          <ac:spMkLst>
            <pc:docMk/>
            <pc:sldMk cId="625262748" sldId="364"/>
            <ac:spMk id="2" creationId="{FD46E811-19BC-1320-2FAA-5BD3F9BC463F}"/>
          </ac:spMkLst>
        </pc:spChg>
        <pc:spChg chg="mod">
          <ac:chgData name="Bloom, Ashley (EOTSS)" userId="72d0e8ae-2e4f-4bb9-94cd-a4385f38aed0" providerId="ADAL" clId="{F69779FB-9449-4732-A2EB-EADA8A89F3A2}" dt="2025-01-10T17:17:06.782" v="6711" actId="27636"/>
          <ac:spMkLst>
            <pc:docMk/>
            <pc:sldMk cId="625262748" sldId="364"/>
            <ac:spMk id="3" creationId="{F1F4DA95-6928-5D3F-00D9-D2D132253C70}"/>
          </ac:spMkLst>
        </pc:spChg>
      </pc:sldChg>
      <pc:sldChg chg="modSp new mod">
        <pc:chgData name="Bloom, Ashley (EOTSS)" userId="72d0e8ae-2e4f-4bb9-94cd-a4385f38aed0" providerId="ADAL" clId="{F69779FB-9449-4732-A2EB-EADA8A89F3A2}" dt="2025-01-10T17:17:27.972" v="6718" actId="27636"/>
        <pc:sldMkLst>
          <pc:docMk/>
          <pc:sldMk cId="2312654423" sldId="365"/>
        </pc:sldMkLst>
        <pc:spChg chg="mod">
          <ac:chgData name="Bloom, Ashley (EOTSS)" userId="72d0e8ae-2e4f-4bb9-94cd-a4385f38aed0" providerId="ADAL" clId="{F69779FB-9449-4732-A2EB-EADA8A89F3A2}" dt="2025-01-08T23:53:17.952" v="2602" actId="122"/>
          <ac:spMkLst>
            <pc:docMk/>
            <pc:sldMk cId="2312654423" sldId="365"/>
            <ac:spMk id="2" creationId="{0E36F138-656E-72DD-8628-2B5ECBE0F79A}"/>
          </ac:spMkLst>
        </pc:spChg>
        <pc:spChg chg="mod">
          <ac:chgData name="Bloom, Ashley (EOTSS)" userId="72d0e8ae-2e4f-4bb9-94cd-a4385f38aed0" providerId="ADAL" clId="{F69779FB-9449-4732-A2EB-EADA8A89F3A2}" dt="2025-01-10T17:17:27.972" v="6718" actId="27636"/>
          <ac:spMkLst>
            <pc:docMk/>
            <pc:sldMk cId="2312654423" sldId="365"/>
            <ac:spMk id="3" creationId="{C26BA127-B179-1876-D4C1-D79E4CB11239}"/>
          </ac:spMkLst>
        </pc:spChg>
      </pc:sldChg>
      <pc:sldChg chg="modSp new mod">
        <pc:chgData name="Bloom, Ashley (EOTSS)" userId="72d0e8ae-2e4f-4bb9-94cd-a4385f38aed0" providerId="ADAL" clId="{F69779FB-9449-4732-A2EB-EADA8A89F3A2}" dt="2025-01-10T17:19:26.848" v="6765" actId="20577"/>
        <pc:sldMkLst>
          <pc:docMk/>
          <pc:sldMk cId="2943826013" sldId="366"/>
        </pc:sldMkLst>
        <pc:spChg chg="mod">
          <ac:chgData name="Bloom, Ashley (EOTSS)" userId="72d0e8ae-2e4f-4bb9-94cd-a4385f38aed0" providerId="ADAL" clId="{F69779FB-9449-4732-A2EB-EADA8A89F3A2}" dt="2025-01-08T23:56:23.463" v="3136" actId="122"/>
          <ac:spMkLst>
            <pc:docMk/>
            <pc:sldMk cId="2943826013" sldId="366"/>
            <ac:spMk id="2" creationId="{FB596210-E43C-1F07-5B1C-5BA08ADB7B73}"/>
          </ac:spMkLst>
        </pc:spChg>
        <pc:spChg chg="mod">
          <ac:chgData name="Bloom, Ashley (EOTSS)" userId="72d0e8ae-2e4f-4bb9-94cd-a4385f38aed0" providerId="ADAL" clId="{F69779FB-9449-4732-A2EB-EADA8A89F3A2}" dt="2025-01-10T17:19:26.848" v="6765" actId="20577"/>
          <ac:spMkLst>
            <pc:docMk/>
            <pc:sldMk cId="2943826013" sldId="366"/>
            <ac:spMk id="3" creationId="{80100684-3C86-FAA9-E18E-CF0DDA524B16}"/>
          </ac:spMkLst>
        </pc:spChg>
      </pc:sldChg>
      <pc:sldChg chg="modSp new mod">
        <pc:chgData name="Bloom, Ashley (EOTSS)" userId="72d0e8ae-2e4f-4bb9-94cd-a4385f38aed0" providerId="ADAL" clId="{F69779FB-9449-4732-A2EB-EADA8A89F3A2}" dt="2025-01-10T17:18:06.857" v="6726" actId="27636"/>
        <pc:sldMkLst>
          <pc:docMk/>
          <pc:sldMk cId="611349666" sldId="367"/>
        </pc:sldMkLst>
        <pc:spChg chg="mod">
          <ac:chgData name="Bloom, Ashley (EOTSS)" userId="72d0e8ae-2e4f-4bb9-94cd-a4385f38aed0" providerId="ADAL" clId="{F69779FB-9449-4732-A2EB-EADA8A89F3A2}" dt="2025-01-09T00:07:33.210" v="4264" actId="313"/>
          <ac:spMkLst>
            <pc:docMk/>
            <pc:sldMk cId="611349666" sldId="367"/>
            <ac:spMk id="2" creationId="{039AA49D-87C4-5247-6372-B89AAC0D038D}"/>
          </ac:spMkLst>
        </pc:spChg>
        <pc:spChg chg="mod">
          <ac:chgData name="Bloom, Ashley (EOTSS)" userId="72d0e8ae-2e4f-4bb9-94cd-a4385f38aed0" providerId="ADAL" clId="{F69779FB-9449-4732-A2EB-EADA8A89F3A2}" dt="2025-01-10T17:18:06.857" v="6726" actId="27636"/>
          <ac:spMkLst>
            <pc:docMk/>
            <pc:sldMk cId="611349666" sldId="367"/>
            <ac:spMk id="3" creationId="{48F43E79-AD65-4A17-BD50-08F185DE7A64}"/>
          </ac:spMkLst>
        </pc:spChg>
      </pc:sldChg>
      <pc:sldChg chg="modSp new mod">
        <pc:chgData name="Bloom, Ashley (EOTSS)" userId="72d0e8ae-2e4f-4bb9-94cd-a4385f38aed0" providerId="ADAL" clId="{F69779FB-9449-4732-A2EB-EADA8A89F3A2}" dt="2025-01-10T16:47:08.427" v="5883" actId="12"/>
        <pc:sldMkLst>
          <pc:docMk/>
          <pc:sldMk cId="2382715296" sldId="368"/>
        </pc:sldMkLst>
        <pc:spChg chg="mod">
          <ac:chgData name="Bloom, Ashley (EOTSS)" userId="72d0e8ae-2e4f-4bb9-94cd-a4385f38aed0" providerId="ADAL" clId="{F69779FB-9449-4732-A2EB-EADA8A89F3A2}" dt="2025-01-08T23:58:15.634" v="3391" actId="122"/>
          <ac:spMkLst>
            <pc:docMk/>
            <pc:sldMk cId="2382715296" sldId="368"/>
            <ac:spMk id="2" creationId="{A2BC04B1-2DF8-7734-1826-EE4F67063204}"/>
          </ac:spMkLst>
        </pc:spChg>
        <pc:spChg chg="mod">
          <ac:chgData name="Bloom, Ashley (EOTSS)" userId="72d0e8ae-2e4f-4bb9-94cd-a4385f38aed0" providerId="ADAL" clId="{F69779FB-9449-4732-A2EB-EADA8A89F3A2}" dt="2025-01-10T16:47:08.427" v="5883" actId="12"/>
          <ac:spMkLst>
            <pc:docMk/>
            <pc:sldMk cId="2382715296" sldId="368"/>
            <ac:spMk id="3" creationId="{C8C2F41E-5D6A-964D-80CD-75C0CE309642}"/>
          </ac:spMkLst>
        </pc:spChg>
      </pc:sldChg>
      <pc:sldChg chg="modSp new mod">
        <pc:chgData name="Bloom, Ashley (EOTSS)" userId="72d0e8ae-2e4f-4bb9-94cd-a4385f38aed0" providerId="ADAL" clId="{F69779FB-9449-4732-A2EB-EADA8A89F3A2}" dt="2025-01-10T17:14:53.555" v="6615" actId="27636"/>
        <pc:sldMkLst>
          <pc:docMk/>
          <pc:sldMk cId="379575367" sldId="369"/>
        </pc:sldMkLst>
        <pc:spChg chg="mod">
          <ac:chgData name="Bloom, Ashley (EOTSS)" userId="72d0e8ae-2e4f-4bb9-94cd-a4385f38aed0" providerId="ADAL" clId="{F69779FB-9449-4732-A2EB-EADA8A89F3A2}" dt="2025-01-10T17:09:18.575" v="6242" actId="122"/>
          <ac:spMkLst>
            <pc:docMk/>
            <pc:sldMk cId="379575367" sldId="369"/>
            <ac:spMk id="2" creationId="{861848E6-DBF9-375E-0573-3E1BBDD53F15}"/>
          </ac:spMkLst>
        </pc:spChg>
        <pc:spChg chg="mod">
          <ac:chgData name="Bloom, Ashley (EOTSS)" userId="72d0e8ae-2e4f-4bb9-94cd-a4385f38aed0" providerId="ADAL" clId="{F69779FB-9449-4732-A2EB-EADA8A89F3A2}" dt="2025-01-10T17:14:53.555" v="6615" actId="27636"/>
          <ac:spMkLst>
            <pc:docMk/>
            <pc:sldMk cId="379575367" sldId="369"/>
            <ac:spMk id="3" creationId="{29EF3328-870E-ED49-0B13-723C5735CEF6}"/>
          </ac:spMkLst>
        </pc:spChg>
      </pc:sldChg>
      <pc:sldChg chg="modSp new mod">
        <pc:chgData name="Bloom, Ashley (EOTSS)" userId="72d0e8ae-2e4f-4bb9-94cd-a4385f38aed0" providerId="ADAL" clId="{F69779FB-9449-4732-A2EB-EADA8A89F3A2}" dt="2025-01-10T17:16:03.576" v="6662" actId="122"/>
        <pc:sldMkLst>
          <pc:docMk/>
          <pc:sldMk cId="1726548066" sldId="370"/>
        </pc:sldMkLst>
        <pc:spChg chg="mod">
          <ac:chgData name="Bloom, Ashley (EOTSS)" userId="72d0e8ae-2e4f-4bb9-94cd-a4385f38aed0" providerId="ADAL" clId="{F69779FB-9449-4732-A2EB-EADA8A89F3A2}" dt="2025-01-10T17:16:03.576" v="6662" actId="122"/>
          <ac:spMkLst>
            <pc:docMk/>
            <pc:sldMk cId="1726548066" sldId="370"/>
            <ac:spMk id="2" creationId="{BD891008-967A-CB3F-E814-3B321D4F8C19}"/>
          </ac:spMkLst>
        </pc:spChg>
        <pc:spChg chg="mod">
          <ac:chgData name="Bloom, Ashley (EOTSS)" userId="72d0e8ae-2e4f-4bb9-94cd-a4385f38aed0" providerId="ADAL" clId="{F69779FB-9449-4732-A2EB-EADA8A89F3A2}" dt="2025-01-10T17:15:35.776" v="6627" actId="27636"/>
          <ac:spMkLst>
            <pc:docMk/>
            <pc:sldMk cId="1726548066" sldId="370"/>
            <ac:spMk id="3" creationId="{8498BB43-B4D7-83CB-219D-AB955F5138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26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1/15/2025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1/15/2025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a:t>
            </a:r>
            <a:br>
              <a:rPr lang="en-US" dirty="0">
                <a:solidFill>
                  <a:schemeClr val="bg2"/>
                </a:solidFill>
              </a:rPr>
            </a:br>
            <a:r>
              <a:rPr lang="en-US" dirty="0">
                <a:solidFill>
                  <a:schemeClr val="bg2"/>
                </a:solidFill>
              </a:rPr>
              <a:t>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702625"/>
            <a:ext cx="9144000" cy="1436917"/>
          </a:xfrm>
        </p:spPr>
        <p:txBody>
          <a:bodyPr/>
          <a:lstStyle/>
          <a:p>
            <a:r>
              <a:rPr lang="en-US" dirty="0">
                <a:solidFill>
                  <a:schemeClr val="bg2"/>
                </a:solidFill>
              </a:rPr>
              <a:t>January 15,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41E8B-0D5B-B5A2-6992-3D40A097156B}"/>
              </a:ext>
            </a:extLst>
          </p:cNvPr>
          <p:cNvSpPr>
            <a:spLocks noGrp="1"/>
          </p:cNvSpPr>
          <p:nvPr>
            <p:ph type="title"/>
          </p:nvPr>
        </p:nvSpPr>
        <p:spPr/>
        <p:txBody>
          <a:bodyPr/>
          <a:lstStyle/>
          <a:p>
            <a:pPr algn="ctr"/>
            <a:r>
              <a:rPr lang="en-US" dirty="0"/>
              <a:t>FIC Maturity Model Overview (Cont)</a:t>
            </a:r>
          </a:p>
        </p:txBody>
      </p:sp>
      <p:sp>
        <p:nvSpPr>
          <p:cNvPr id="3" name="Content Placeholder 2">
            <a:extLst>
              <a:ext uri="{FF2B5EF4-FFF2-40B4-BE49-F238E27FC236}">
                <a16:creationId xmlns:a16="http://schemas.microsoft.com/office/drawing/2014/main" id="{41C4A3D7-B748-B655-9EA6-FDC813A7159B}"/>
              </a:ext>
            </a:extLst>
          </p:cNvPr>
          <p:cNvSpPr>
            <a:spLocks noGrp="1"/>
          </p:cNvSpPr>
          <p:nvPr>
            <p:ph idx="1"/>
          </p:nvPr>
        </p:nvSpPr>
        <p:spPr>
          <a:xfrm>
            <a:off x="838200" y="1825625"/>
            <a:ext cx="10515600" cy="4790328"/>
          </a:xfrm>
        </p:spPr>
        <p:txBody>
          <a:bodyPr>
            <a:normAutofit fontScale="92500"/>
          </a:bodyPr>
          <a:lstStyle/>
          <a:p>
            <a:pPr marL="1603375" indent="-1603375">
              <a:lnSpc>
                <a:spcPct val="100000"/>
              </a:lnSpc>
              <a:buNone/>
            </a:pPr>
            <a:r>
              <a:rPr lang="en-US" b="1" dirty="0"/>
              <a:t>1 - Initial</a:t>
            </a:r>
            <a:r>
              <a:rPr lang="en-US" dirty="0"/>
              <a:t>: Processes, funding and staffing are nonexistent or ad hoc with none to very little organizational governance not defined</a:t>
            </a:r>
            <a:br>
              <a:rPr lang="en-US" dirty="0"/>
            </a:br>
            <a:r>
              <a:rPr lang="en-US" dirty="0"/>
              <a:t> </a:t>
            </a:r>
          </a:p>
          <a:p>
            <a:pPr marL="1603375" indent="-1603375">
              <a:lnSpc>
                <a:spcPct val="100000"/>
              </a:lnSpc>
              <a:buNone/>
            </a:pPr>
            <a:r>
              <a:rPr lang="en-US" b="1" dirty="0"/>
              <a:t>2 - Emergent</a:t>
            </a:r>
            <a:r>
              <a:rPr lang="en-US" dirty="0"/>
              <a:t>: Existing processes undergoing continuous changes and are reactive and ad hoc with limited funding. No established staffing positions or defined organizational governance</a:t>
            </a:r>
            <a:br>
              <a:rPr lang="en-US" dirty="0"/>
            </a:br>
            <a:r>
              <a:rPr lang="en-US" dirty="0"/>
              <a:t> </a:t>
            </a:r>
          </a:p>
          <a:p>
            <a:pPr marL="1603375" indent="-1603375">
              <a:lnSpc>
                <a:spcPct val="110000"/>
              </a:lnSpc>
              <a:buNone/>
            </a:pPr>
            <a:r>
              <a:rPr lang="en-US" b="1" dirty="0"/>
              <a:t>3 - Structured</a:t>
            </a:r>
            <a:r>
              <a:rPr lang="en-US" dirty="0"/>
              <a:t>: Processes and standards are defined and documented with annual funding appropriated for program initiatives and staff. Governance is defined throughout the organization</a:t>
            </a:r>
          </a:p>
        </p:txBody>
      </p:sp>
    </p:spTree>
    <p:extLst>
      <p:ext uri="{BB962C8B-B14F-4D97-AF65-F5344CB8AC3E}">
        <p14:creationId xmlns:p14="http://schemas.microsoft.com/office/powerpoint/2010/main" val="1818374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4F01-D6E9-6D2D-BBEE-9515F8B2FF06}"/>
              </a:ext>
            </a:extLst>
          </p:cNvPr>
          <p:cNvSpPr>
            <a:spLocks noGrp="1"/>
          </p:cNvSpPr>
          <p:nvPr>
            <p:ph type="title"/>
          </p:nvPr>
        </p:nvSpPr>
        <p:spPr/>
        <p:txBody>
          <a:bodyPr/>
          <a:lstStyle/>
          <a:p>
            <a:pPr algn="ctr"/>
            <a:r>
              <a:rPr lang="en-US" dirty="0"/>
              <a:t>FIC Maturity Overview (Cont)</a:t>
            </a:r>
          </a:p>
        </p:txBody>
      </p:sp>
      <p:sp>
        <p:nvSpPr>
          <p:cNvPr id="3" name="Content Placeholder 2">
            <a:extLst>
              <a:ext uri="{FF2B5EF4-FFF2-40B4-BE49-F238E27FC236}">
                <a16:creationId xmlns:a16="http://schemas.microsoft.com/office/drawing/2014/main" id="{C36C1A4D-3B02-B89F-11FA-440DA496336B}"/>
              </a:ext>
            </a:extLst>
          </p:cNvPr>
          <p:cNvSpPr>
            <a:spLocks noGrp="1"/>
          </p:cNvSpPr>
          <p:nvPr>
            <p:ph idx="1"/>
          </p:nvPr>
        </p:nvSpPr>
        <p:spPr>
          <a:xfrm>
            <a:off x="838200" y="1691788"/>
            <a:ext cx="10515600" cy="4801087"/>
          </a:xfrm>
        </p:spPr>
        <p:txBody>
          <a:bodyPr>
            <a:normAutofit fontScale="62500" lnSpcReduction="20000"/>
          </a:bodyPr>
          <a:lstStyle/>
          <a:p>
            <a:pPr marL="1603375" indent="-1603375">
              <a:lnSpc>
                <a:spcPct val="120000"/>
              </a:lnSpc>
              <a:buNone/>
            </a:pPr>
            <a:r>
              <a:rPr lang="en-US" sz="3800" b="1" dirty="0"/>
              <a:t>4 - Integrated and sustainable</a:t>
            </a:r>
            <a:r>
              <a:rPr lang="en-US" sz="3800" dirty="0"/>
              <a:t>: IT program and processes are actively coordinated throughout the entire organization and are proactive and repeatable. Sustained funding is appropriated on an annual basis for program initiatives and staff. Organizational governance is structured and well defined with roles and responsibilities identified and carried out throughout the organization    </a:t>
            </a:r>
            <a:br>
              <a:rPr lang="en-US" sz="3800" dirty="0"/>
            </a:br>
            <a:r>
              <a:rPr lang="en-US" sz="3800" dirty="0"/>
              <a:t> </a:t>
            </a:r>
          </a:p>
          <a:p>
            <a:pPr marL="1603375" indent="-1603375">
              <a:lnSpc>
                <a:spcPct val="110000"/>
              </a:lnSpc>
              <a:buNone/>
            </a:pPr>
            <a:r>
              <a:rPr lang="en-US" sz="3800" b="1" dirty="0"/>
              <a:t>5 - Optimized</a:t>
            </a:r>
            <a:r>
              <a:rPr lang="en-US" sz="3800" dirty="0"/>
              <a:t>: Processes are assessed regularly and validated through use of metrics and feedback. Cross-agency barriers and challenges are minimal to nonexistent and delivery of IT accessibility services, standards and training is aligned and connected with other agencies. Accessibility program is forward-looking, innovative and leads others.     </a:t>
            </a:r>
          </a:p>
          <a:p>
            <a:pPr marL="0" indent="0">
              <a:buNone/>
            </a:pPr>
            <a:endParaRPr lang="en-US" dirty="0"/>
          </a:p>
        </p:txBody>
      </p:sp>
    </p:spTree>
    <p:extLst>
      <p:ext uri="{BB962C8B-B14F-4D97-AF65-F5344CB8AC3E}">
        <p14:creationId xmlns:p14="http://schemas.microsoft.com/office/powerpoint/2010/main" val="88732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848E6-DBF9-375E-0573-3E1BBDD53F15}"/>
              </a:ext>
            </a:extLst>
          </p:cNvPr>
          <p:cNvSpPr>
            <a:spLocks noGrp="1"/>
          </p:cNvSpPr>
          <p:nvPr>
            <p:ph type="title"/>
          </p:nvPr>
        </p:nvSpPr>
        <p:spPr/>
        <p:txBody>
          <a:bodyPr/>
          <a:lstStyle/>
          <a:p>
            <a:pPr algn="ctr"/>
            <a:r>
              <a:rPr lang="en-US" dirty="0"/>
              <a:t>Section 508 Maturity Levels Part 1</a:t>
            </a:r>
          </a:p>
        </p:txBody>
      </p:sp>
      <p:sp>
        <p:nvSpPr>
          <p:cNvPr id="3" name="Content Placeholder 2">
            <a:extLst>
              <a:ext uri="{FF2B5EF4-FFF2-40B4-BE49-F238E27FC236}">
                <a16:creationId xmlns:a16="http://schemas.microsoft.com/office/drawing/2014/main" id="{29EF3328-870E-ED49-0B13-723C5735CEF6}"/>
              </a:ext>
            </a:extLst>
          </p:cNvPr>
          <p:cNvSpPr>
            <a:spLocks noGrp="1"/>
          </p:cNvSpPr>
          <p:nvPr>
            <p:ph idx="1"/>
          </p:nvPr>
        </p:nvSpPr>
        <p:spPr>
          <a:xfrm>
            <a:off x="838200" y="1825625"/>
            <a:ext cx="10515600" cy="4667250"/>
          </a:xfrm>
        </p:spPr>
        <p:txBody>
          <a:bodyPr>
            <a:normAutofit fontScale="77500" lnSpcReduction="20000"/>
          </a:bodyPr>
          <a:lstStyle/>
          <a:p>
            <a:pPr marL="0" indent="0">
              <a:buNone/>
            </a:pPr>
            <a:r>
              <a:rPr lang="en-US" dirty="0"/>
              <a:t>Scored from 1-4</a:t>
            </a:r>
          </a:p>
          <a:p>
            <a:pPr marL="0" indent="0">
              <a:buNone/>
            </a:pPr>
            <a:endParaRPr lang="en-US" dirty="0"/>
          </a:p>
          <a:p>
            <a:pPr marL="1538288" indent="-1538288">
              <a:lnSpc>
                <a:spcPct val="120000"/>
              </a:lnSpc>
              <a:buNone/>
            </a:pPr>
            <a:r>
              <a:rPr lang="en-US" b="1" dirty="0"/>
              <a:t>1 - Ad Hoc</a:t>
            </a:r>
            <a:r>
              <a:rPr lang="en-US" dirty="0"/>
              <a:t>: No formal policies, processes, or procedures defined. Your agency has not established a framework for the consistent management of Section 508 compliance requirements for the technology it buys, builds maintains and uses.</a:t>
            </a:r>
          </a:p>
          <a:p>
            <a:pPr marL="1538288" indent="-1538288">
              <a:buNone/>
            </a:pPr>
            <a:endParaRPr lang="en-US" dirty="0"/>
          </a:p>
          <a:p>
            <a:pPr marL="1538288" indent="-1538288">
              <a:lnSpc>
                <a:spcPct val="120000"/>
              </a:lnSpc>
              <a:buNone/>
            </a:pPr>
            <a:r>
              <a:rPr lang="en-US" b="1" dirty="0"/>
              <a:t>2 - Planned</a:t>
            </a:r>
            <a:r>
              <a:rPr lang="en-US" dirty="0"/>
              <a:t>: Policies, processes, and procedures defined and communicated. Your agency’s approach to ensuring technology is Section 508 compliant is defined and integrated into its policies and procedures. Section 508 policies and procedures sufficiently address all technology your agency buys, builds maintains and uses, as scoped by the Section 508 standards.</a:t>
            </a:r>
          </a:p>
        </p:txBody>
      </p:sp>
    </p:spTree>
    <p:extLst>
      <p:ext uri="{BB962C8B-B14F-4D97-AF65-F5344CB8AC3E}">
        <p14:creationId xmlns:p14="http://schemas.microsoft.com/office/powerpoint/2010/main" val="379575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91008-967A-CB3F-E814-3B321D4F8C19}"/>
              </a:ext>
            </a:extLst>
          </p:cNvPr>
          <p:cNvSpPr>
            <a:spLocks noGrp="1"/>
          </p:cNvSpPr>
          <p:nvPr>
            <p:ph type="title"/>
          </p:nvPr>
        </p:nvSpPr>
        <p:spPr/>
        <p:txBody>
          <a:bodyPr/>
          <a:lstStyle/>
          <a:p>
            <a:pPr algn="ctr"/>
            <a:r>
              <a:rPr lang="en-US" dirty="0"/>
              <a:t>Section 508 Maturity Levels Part 2</a:t>
            </a:r>
          </a:p>
        </p:txBody>
      </p:sp>
      <p:sp>
        <p:nvSpPr>
          <p:cNvPr id="3" name="Content Placeholder 2">
            <a:extLst>
              <a:ext uri="{FF2B5EF4-FFF2-40B4-BE49-F238E27FC236}">
                <a16:creationId xmlns:a16="http://schemas.microsoft.com/office/drawing/2014/main" id="{8498BB43-B4D7-83CB-219D-AB955F513844}"/>
              </a:ext>
            </a:extLst>
          </p:cNvPr>
          <p:cNvSpPr>
            <a:spLocks noGrp="1"/>
          </p:cNvSpPr>
          <p:nvPr>
            <p:ph idx="1"/>
          </p:nvPr>
        </p:nvSpPr>
        <p:spPr>
          <a:xfrm>
            <a:off x="838200" y="1825624"/>
            <a:ext cx="10349753" cy="4667251"/>
          </a:xfrm>
        </p:spPr>
        <p:txBody>
          <a:bodyPr>
            <a:normAutofit fontScale="55000" lnSpcReduction="20000"/>
          </a:bodyPr>
          <a:lstStyle/>
          <a:p>
            <a:pPr marL="1590675" indent="-1590675">
              <a:lnSpc>
                <a:spcPct val="120000"/>
              </a:lnSpc>
              <a:buNone/>
            </a:pPr>
            <a:r>
              <a:rPr lang="en-US" sz="3800" b="1" dirty="0"/>
              <a:t>3 - Resourced</a:t>
            </a:r>
            <a:r>
              <a:rPr lang="en-US" sz="3800" dirty="0"/>
              <a:t>: Resources committed and/or staff trained to implement policies, processes, and procedures. Your agency’s leadership and staff understand and support the Section 508 policies and procedures and know how to implement them. Your agency has dedicated sufficient resources to implement your Section 508 policies and procedures.</a:t>
            </a:r>
            <a:br>
              <a:rPr lang="en-US" dirty="0"/>
            </a:br>
            <a:r>
              <a:rPr lang="en-US" dirty="0"/>
              <a:t> </a:t>
            </a:r>
          </a:p>
          <a:p>
            <a:pPr marL="1590675" indent="-1590675">
              <a:lnSpc>
                <a:spcPct val="120000"/>
              </a:lnSpc>
              <a:buNone/>
            </a:pPr>
            <a:r>
              <a:rPr lang="en-US" sz="3800" b="1" dirty="0"/>
              <a:t>4 - Measured</a:t>
            </a:r>
            <a:r>
              <a:rPr lang="en-US" sz="3800" dirty="0"/>
              <a:t>: Validation is performed; results are measured and tracked. Your agency tests and validates agency digital services and technology solutions to ensure they conform to the Section 508 standards. You are able to determine whether your policies and procedures are actually being followed. You measure the effectiveness of your Section 508 policies and procedures and are able to use your measures to manage risk and prioritize opportunities for improving your compliance program.</a:t>
            </a:r>
          </a:p>
          <a:p>
            <a:pPr marL="0" indent="0">
              <a:buNone/>
            </a:pPr>
            <a:endParaRPr lang="en-US" dirty="0"/>
          </a:p>
        </p:txBody>
      </p:sp>
    </p:spTree>
    <p:extLst>
      <p:ext uri="{BB962C8B-B14F-4D97-AF65-F5344CB8AC3E}">
        <p14:creationId xmlns:p14="http://schemas.microsoft.com/office/powerpoint/2010/main" val="1726548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fontScale="90000"/>
          </a:bodyPr>
          <a:lstStyle/>
          <a:p>
            <a:br>
              <a:rPr lang="en-US" dirty="0">
                <a:solidFill>
                  <a:schemeClr val="bg2"/>
                </a:solidFill>
              </a:rPr>
            </a:br>
            <a:r>
              <a:rPr lang="en-US" dirty="0">
                <a:solidFill>
                  <a:schemeClr val="bg2"/>
                </a:solidFill>
              </a:rPr>
              <a:t>Review and Decide on Dimension Metrics </a:t>
            </a:r>
            <a:br>
              <a:rPr lang="en-US" dirty="0">
                <a:solidFill>
                  <a:schemeClr val="bg2"/>
                </a:solidFill>
              </a:rPr>
            </a:br>
            <a:r>
              <a:rPr lang="en-US" dirty="0">
                <a:solidFill>
                  <a:schemeClr val="bg2"/>
                </a:solidFill>
              </a:rPr>
              <a:t>for Dashboard Inclusion</a:t>
            </a: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DC10D-382C-166B-554A-40E47D09CFB2}"/>
              </a:ext>
            </a:extLst>
          </p:cNvPr>
          <p:cNvSpPr>
            <a:spLocks noGrp="1"/>
          </p:cNvSpPr>
          <p:nvPr>
            <p:ph type="title"/>
          </p:nvPr>
        </p:nvSpPr>
        <p:spPr/>
        <p:txBody>
          <a:bodyPr/>
          <a:lstStyle/>
          <a:p>
            <a:pPr algn="ctr"/>
            <a:r>
              <a:rPr lang="en-US" dirty="0"/>
              <a:t>Dimension 1: Accessibility Program Office</a:t>
            </a:r>
          </a:p>
        </p:txBody>
      </p:sp>
      <p:sp>
        <p:nvSpPr>
          <p:cNvPr id="3" name="Content Placeholder 2">
            <a:extLst>
              <a:ext uri="{FF2B5EF4-FFF2-40B4-BE49-F238E27FC236}">
                <a16:creationId xmlns:a16="http://schemas.microsoft.com/office/drawing/2014/main" id="{E35ACEBE-F3E7-3B81-1794-53632740DCB6}"/>
              </a:ext>
            </a:extLst>
          </p:cNvPr>
          <p:cNvSpPr>
            <a:spLocks noGrp="1"/>
          </p:cNvSpPr>
          <p:nvPr>
            <p:ph idx="1"/>
          </p:nvPr>
        </p:nvSpPr>
        <p:spPr/>
        <p:txBody>
          <a:bodyPr/>
          <a:lstStyle/>
          <a:p>
            <a:pPr marL="0" indent="0">
              <a:buNone/>
            </a:pPr>
            <a:r>
              <a:rPr lang="en-US" dirty="0"/>
              <a:t>Measures degree of maturity associated with program risk, governance and compliance</a:t>
            </a:r>
            <a:br>
              <a:rPr lang="en-US" dirty="0"/>
            </a:br>
            <a:endParaRPr lang="en-US" dirty="0"/>
          </a:p>
          <a:p>
            <a:pPr marL="0" indent="0">
              <a:buNone/>
            </a:pPr>
            <a:r>
              <a:rPr lang="en-US" b="1" dirty="0"/>
              <a:t>Associated metrics</a:t>
            </a:r>
          </a:p>
          <a:p>
            <a:r>
              <a:rPr lang="en-US" dirty="0"/>
              <a:t>Staffing: Number of staff to support accessibility program</a:t>
            </a:r>
          </a:p>
          <a:p>
            <a:r>
              <a:rPr lang="en-US" dirty="0"/>
              <a:t>Funding: Annual funding info</a:t>
            </a:r>
          </a:p>
          <a:p>
            <a:r>
              <a:rPr lang="en-US"/>
              <a:t>Governance</a:t>
            </a:r>
            <a:r>
              <a:rPr lang="en-US" dirty="0"/>
              <a:t>: Identification of roles and responsibilities</a:t>
            </a:r>
          </a:p>
        </p:txBody>
      </p:sp>
    </p:spTree>
    <p:extLst>
      <p:ext uri="{BB962C8B-B14F-4D97-AF65-F5344CB8AC3E}">
        <p14:creationId xmlns:p14="http://schemas.microsoft.com/office/powerpoint/2010/main" val="2344327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8D8ED-5FB0-74AC-163E-51274F523C0C}"/>
              </a:ext>
            </a:extLst>
          </p:cNvPr>
          <p:cNvSpPr>
            <a:spLocks noGrp="1"/>
          </p:cNvSpPr>
          <p:nvPr>
            <p:ph type="title"/>
          </p:nvPr>
        </p:nvSpPr>
        <p:spPr/>
        <p:txBody>
          <a:bodyPr>
            <a:normAutofit/>
          </a:bodyPr>
          <a:lstStyle/>
          <a:p>
            <a:pPr algn="ctr"/>
            <a:r>
              <a:rPr lang="en-US" sz="4300" dirty="0"/>
              <a:t>Dimension 2: Policies, Procedures &amp; Standards</a:t>
            </a:r>
          </a:p>
        </p:txBody>
      </p:sp>
      <p:sp>
        <p:nvSpPr>
          <p:cNvPr id="3" name="Content Placeholder 2">
            <a:extLst>
              <a:ext uri="{FF2B5EF4-FFF2-40B4-BE49-F238E27FC236}">
                <a16:creationId xmlns:a16="http://schemas.microsoft.com/office/drawing/2014/main" id="{DB2EBC42-E8A0-2505-42A2-5CDEC4480B3C}"/>
              </a:ext>
            </a:extLst>
          </p:cNvPr>
          <p:cNvSpPr>
            <a:spLocks noGrp="1"/>
          </p:cNvSpPr>
          <p:nvPr>
            <p:ph idx="1"/>
          </p:nvPr>
        </p:nvSpPr>
        <p:spPr>
          <a:xfrm>
            <a:off x="838200" y="1825625"/>
            <a:ext cx="10515600" cy="4489114"/>
          </a:xfrm>
        </p:spPr>
        <p:txBody>
          <a:bodyPr>
            <a:normAutofit fontScale="85000" lnSpcReduction="20000"/>
          </a:bodyPr>
          <a:lstStyle/>
          <a:p>
            <a:pPr marL="0" indent="0">
              <a:lnSpc>
                <a:spcPct val="120000"/>
              </a:lnSpc>
              <a:buNone/>
            </a:pPr>
            <a:r>
              <a:rPr lang="en-US" dirty="0"/>
              <a:t>Measures the extent to which organizations establish, integrate and comply with policies, procedures and standards that support IT accessibility</a:t>
            </a:r>
            <a:br>
              <a:rPr lang="en-US" dirty="0"/>
            </a:br>
            <a:endParaRPr lang="en-US" dirty="0"/>
          </a:p>
          <a:p>
            <a:pPr marL="0" indent="0">
              <a:lnSpc>
                <a:spcPct val="120000"/>
              </a:lnSpc>
              <a:buNone/>
            </a:pPr>
            <a:r>
              <a:rPr lang="en-US" b="1" dirty="0"/>
              <a:t>Associated metrics</a:t>
            </a:r>
          </a:p>
          <a:p>
            <a:pPr>
              <a:lnSpc>
                <a:spcPct val="120000"/>
              </a:lnSpc>
            </a:pPr>
            <a:r>
              <a:rPr lang="en-US" dirty="0"/>
              <a:t>Number of software engineers trained on digital accessibility</a:t>
            </a:r>
          </a:p>
          <a:p>
            <a:pPr>
              <a:lnSpc>
                <a:spcPct val="120000"/>
              </a:lnSpc>
            </a:pPr>
            <a:r>
              <a:rPr lang="en-US" dirty="0"/>
              <a:t>Number of projects incorporating definitions of ready and done for accessibility requirements during project phase planning </a:t>
            </a:r>
          </a:p>
          <a:p>
            <a:pPr>
              <a:lnSpc>
                <a:spcPct val="120000"/>
              </a:lnSpc>
            </a:pPr>
            <a:r>
              <a:rPr lang="en-US" dirty="0"/>
              <a:t>Number of designs reviewed for accessibility</a:t>
            </a:r>
          </a:p>
          <a:p>
            <a:pPr>
              <a:lnSpc>
                <a:spcPct val="120000"/>
              </a:lnSpc>
            </a:pPr>
            <a:r>
              <a:rPr lang="en-US" dirty="0"/>
              <a:t>Number of mass.gov pages and external apps being continuously monitored for accessibility</a:t>
            </a:r>
          </a:p>
        </p:txBody>
      </p:sp>
    </p:spTree>
    <p:extLst>
      <p:ext uri="{BB962C8B-B14F-4D97-AF65-F5344CB8AC3E}">
        <p14:creationId xmlns:p14="http://schemas.microsoft.com/office/powerpoint/2010/main" val="1878086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E811-19BC-1320-2FAA-5BD3F9BC463F}"/>
              </a:ext>
            </a:extLst>
          </p:cNvPr>
          <p:cNvSpPr>
            <a:spLocks noGrp="1"/>
          </p:cNvSpPr>
          <p:nvPr>
            <p:ph type="title"/>
          </p:nvPr>
        </p:nvSpPr>
        <p:spPr/>
        <p:txBody>
          <a:bodyPr/>
          <a:lstStyle/>
          <a:p>
            <a:pPr algn="ctr"/>
            <a:r>
              <a:rPr lang="en-US" dirty="0"/>
              <a:t>Dimension 3: Acquisition and Procurement</a:t>
            </a:r>
          </a:p>
        </p:txBody>
      </p:sp>
      <p:sp>
        <p:nvSpPr>
          <p:cNvPr id="3" name="Content Placeholder 2">
            <a:extLst>
              <a:ext uri="{FF2B5EF4-FFF2-40B4-BE49-F238E27FC236}">
                <a16:creationId xmlns:a16="http://schemas.microsoft.com/office/drawing/2014/main" id="{F1F4DA95-6928-5D3F-00D9-D2D132253C70}"/>
              </a:ext>
            </a:extLst>
          </p:cNvPr>
          <p:cNvSpPr>
            <a:spLocks noGrp="1"/>
          </p:cNvSpPr>
          <p:nvPr>
            <p:ph idx="1"/>
          </p:nvPr>
        </p:nvSpPr>
        <p:spPr/>
        <p:txBody>
          <a:bodyPr>
            <a:normAutofit fontScale="77500" lnSpcReduction="20000"/>
          </a:bodyPr>
          <a:lstStyle/>
          <a:p>
            <a:pPr marL="0" indent="0">
              <a:lnSpc>
                <a:spcPct val="120000"/>
              </a:lnSpc>
              <a:buNone/>
            </a:pPr>
            <a:r>
              <a:rPr lang="en-US" i="1" dirty="0"/>
              <a:t>Also included in Section 508 model dimensions</a:t>
            </a:r>
          </a:p>
          <a:p>
            <a:pPr marL="0" indent="0">
              <a:lnSpc>
                <a:spcPct val="120000"/>
              </a:lnSpc>
              <a:buNone/>
            </a:pPr>
            <a:r>
              <a:rPr lang="en-US" dirty="0"/>
              <a:t>Measures the extent to which organizations include, review and validate contracts for IT accessibility compliance requirements</a:t>
            </a:r>
            <a:br>
              <a:rPr lang="en-US" dirty="0"/>
            </a:br>
            <a:endParaRPr lang="en-US" dirty="0"/>
          </a:p>
          <a:p>
            <a:pPr marL="0" indent="0">
              <a:lnSpc>
                <a:spcPct val="120000"/>
              </a:lnSpc>
              <a:buNone/>
            </a:pPr>
            <a:r>
              <a:rPr lang="en-US" b="1" dirty="0"/>
              <a:t>Associated metrics</a:t>
            </a:r>
          </a:p>
          <a:p>
            <a:pPr>
              <a:lnSpc>
                <a:spcPct val="120000"/>
              </a:lnSpc>
            </a:pPr>
            <a:r>
              <a:rPr lang="en-US" dirty="0"/>
              <a:t>Number of vendors on mitigation plans</a:t>
            </a:r>
          </a:p>
          <a:p>
            <a:pPr>
              <a:lnSpc>
                <a:spcPct val="120000"/>
              </a:lnSpc>
            </a:pPr>
            <a:r>
              <a:rPr lang="en-US" dirty="0"/>
              <a:t>Number of vendors with accessibility programs</a:t>
            </a:r>
          </a:p>
          <a:p>
            <a:pPr>
              <a:lnSpc>
                <a:spcPct val="120000"/>
              </a:lnSpc>
            </a:pPr>
            <a:r>
              <a:rPr lang="en-US" dirty="0"/>
              <a:t>Number of employees that have used the purchaser accessibility questionnaire to inform purchasing decisions</a:t>
            </a:r>
          </a:p>
          <a:p>
            <a:pPr>
              <a:lnSpc>
                <a:spcPct val="120000"/>
              </a:lnSpc>
            </a:pPr>
            <a:r>
              <a:rPr lang="en-US" dirty="0"/>
              <a:t>Trending the impact Title II regulations has on vendor accessibility</a:t>
            </a:r>
          </a:p>
        </p:txBody>
      </p:sp>
    </p:spTree>
    <p:extLst>
      <p:ext uri="{BB962C8B-B14F-4D97-AF65-F5344CB8AC3E}">
        <p14:creationId xmlns:p14="http://schemas.microsoft.com/office/powerpoint/2010/main" val="625262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F138-656E-72DD-8628-2B5ECBE0F79A}"/>
              </a:ext>
            </a:extLst>
          </p:cNvPr>
          <p:cNvSpPr>
            <a:spLocks noGrp="1"/>
          </p:cNvSpPr>
          <p:nvPr>
            <p:ph type="title"/>
          </p:nvPr>
        </p:nvSpPr>
        <p:spPr/>
        <p:txBody>
          <a:bodyPr/>
          <a:lstStyle/>
          <a:p>
            <a:pPr algn="ctr"/>
            <a:r>
              <a:rPr lang="en-US" dirty="0"/>
              <a:t>Dimension 4: IT Lifecycle Activities</a:t>
            </a:r>
          </a:p>
        </p:txBody>
      </p:sp>
      <p:sp>
        <p:nvSpPr>
          <p:cNvPr id="3" name="Content Placeholder 2">
            <a:extLst>
              <a:ext uri="{FF2B5EF4-FFF2-40B4-BE49-F238E27FC236}">
                <a16:creationId xmlns:a16="http://schemas.microsoft.com/office/drawing/2014/main" id="{C26BA127-B179-1876-D4C1-D79E4CB11239}"/>
              </a:ext>
            </a:extLst>
          </p:cNvPr>
          <p:cNvSpPr>
            <a:spLocks noGrp="1"/>
          </p:cNvSpPr>
          <p:nvPr>
            <p:ph idx="1"/>
          </p:nvPr>
        </p:nvSpPr>
        <p:spPr/>
        <p:txBody>
          <a:bodyPr>
            <a:normAutofit fontScale="92500" lnSpcReduction="20000"/>
          </a:bodyPr>
          <a:lstStyle/>
          <a:p>
            <a:pPr marL="0" indent="0">
              <a:lnSpc>
                <a:spcPct val="110000"/>
              </a:lnSpc>
              <a:buNone/>
            </a:pPr>
            <a:r>
              <a:rPr lang="en-US" i="1" dirty="0"/>
              <a:t>Also included in Section 508 model dimensions</a:t>
            </a:r>
            <a:br>
              <a:rPr lang="en-US" dirty="0"/>
            </a:br>
            <a:endParaRPr lang="en-US" dirty="0"/>
          </a:p>
          <a:p>
            <a:pPr marL="0" indent="0">
              <a:lnSpc>
                <a:spcPct val="110000"/>
              </a:lnSpc>
              <a:buNone/>
            </a:pPr>
            <a:r>
              <a:rPr lang="en-US" dirty="0"/>
              <a:t>Measures the extent to which organizations incorporate IT accessibility requirements into enterprise architecture, design, development, testing, deployment operations and maintenance</a:t>
            </a:r>
            <a:br>
              <a:rPr lang="en-US" dirty="0"/>
            </a:br>
            <a:endParaRPr lang="en-US" dirty="0"/>
          </a:p>
          <a:p>
            <a:pPr marL="0" indent="0">
              <a:lnSpc>
                <a:spcPct val="110000"/>
              </a:lnSpc>
              <a:buNone/>
            </a:pPr>
            <a:r>
              <a:rPr lang="en-US" b="1" dirty="0"/>
              <a:t>Associated metrics</a:t>
            </a:r>
          </a:p>
          <a:p>
            <a:pPr>
              <a:lnSpc>
                <a:spcPct val="110000"/>
              </a:lnSpc>
            </a:pPr>
            <a:r>
              <a:rPr lang="en-US" dirty="0"/>
              <a:t>Design system usage for Mayflower components</a:t>
            </a:r>
          </a:p>
          <a:p>
            <a:pPr>
              <a:lnSpc>
                <a:spcPct val="110000"/>
              </a:lnSpc>
            </a:pPr>
            <a:r>
              <a:rPr lang="en-US" dirty="0"/>
              <a:t>Design tools analytics/usage across the org</a:t>
            </a:r>
          </a:p>
          <a:p>
            <a:pPr>
              <a:lnSpc>
                <a:spcPct val="110000"/>
              </a:lnSpc>
            </a:pPr>
            <a:r>
              <a:rPr lang="en-US" dirty="0"/>
              <a:t>Development Tools analytics/usage across the org  </a:t>
            </a:r>
          </a:p>
          <a:p>
            <a:endParaRPr lang="en-US" dirty="0"/>
          </a:p>
        </p:txBody>
      </p:sp>
    </p:spTree>
    <p:extLst>
      <p:ext uri="{BB962C8B-B14F-4D97-AF65-F5344CB8AC3E}">
        <p14:creationId xmlns:p14="http://schemas.microsoft.com/office/powerpoint/2010/main" val="2312654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A49D-87C4-5247-6372-B89AAC0D038D}"/>
              </a:ext>
            </a:extLst>
          </p:cNvPr>
          <p:cNvSpPr>
            <a:spLocks noGrp="1"/>
          </p:cNvSpPr>
          <p:nvPr>
            <p:ph type="title"/>
          </p:nvPr>
        </p:nvSpPr>
        <p:spPr/>
        <p:txBody>
          <a:bodyPr/>
          <a:lstStyle/>
          <a:p>
            <a:pPr algn="ctr"/>
            <a:r>
              <a:rPr lang="en-US" dirty="0"/>
              <a:t>Dimension 5: Testing and Validation</a:t>
            </a:r>
          </a:p>
        </p:txBody>
      </p:sp>
      <p:sp>
        <p:nvSpPr>
          <p:cNvPr id="3" name="Content Placeholder 2">
            <a:extLst>
              <a:ext uri="{FF2B5EF4-FFF2-40B4-BE49-F238E27FC236}">
                <a16:creationId xmlns:a16="http://schemas.microsoft.com/office/drawing/2014/main" id="{48F43E79-AD65-4A17-BD50-08F185DE7A64}"/>
              </a:ext>
            </a:extLst>
          </p:cNvPr>
          <p:cNvSpPr>
            <a:spLocks noGrp="1"/>
          </p:cNvSpPr>
          <p:nvPr>
            <p:ph idx="1"/>
          </p:nvPr>
        </p:nvSpPr>
        <p:spPr>
          <a:xfrm>
            <a:off x="838200" y="1690688"/>
            <a:ext cx="10515600" cy="4802187"/>
          </a:xfrm>
        </p:spPr>
        <p:txBody>
          <a:bodyPr>
            <a:normAutofit fontScale="77500" lnSpcReduction="20000"/>
          </a:bodyPr>
          <a:lstStyle/>
          <a:p>
            <a:pPr marL="0" indent="0">
              <a:lnSpc>
                <a:spcPct val="120000"/>
              </a:lnSpc>
              <a:buNone/>
            </a:pPr>
            <a:r>
              <a:rPr lang="en-US" i="1" dirty="0"/>
              <a:t>Also included in Section 508 model dimensions</a:t>
            </a:r>
            <a:br>
              <a:rPr lang="en-US" dirty="0"/>
            </a:br>
            <a:endParaRPr lang="en-US" dirty="0"/>
          </a:p>
          <a:p>
            <a:pPr marL="0" indent="0">
              <a:lnSpc>
                <a:spcPct val="120000"/>
              </a:lnSpc>
              <a:buNone/>
            </a:pPr>
            <a:r>
              <a:rPr lang="en-US" dirty="0"/>
              <a:t>Measures the extent to which organizations conduct testing and validation of IT accessibility and web content accessibility guidelines conformance claims</a:t>
            </a:r>
            <a:br>
              <a:rPr lang="en-US" dirty="0"/>
            </a:br>
            <a:endParaRPr lang="en-US" dirty="0"/>
          </a:p>
          <a:p>
            <a:pPr marL="0" indent="0">
              <a:lnSpc>
                <a:spcPct val="120000"/>
              </a:lnSpc>
              <a:buNone/>
            </a:pPr>
            <a:r>
              <a:rPr lang="en-US" b="1" dirty="0"/>
              <a:t>Associated metrics</a:t>
            </a:r>
          </a:p>
          <a:p>
            <a:pPr>
              <a:lnSpc>
                <a:spcPct val="120000"/>
              </a:lnSpc>
            </a:pPr>
            <a:r>
              <a:rPr lang="en-US" dirty="0"/>
              <a:t>Number of applications tested</a:t>
            </a:r>
          </a:p>
          <a:p>
            <a:pPr>
              <a:lnSpc>
                <a:spcPct val="120000"/>
              </a:lnSpc>
            </a:pPr>
            <a:r>
              <a:rPr lang="en-US" dirty="0"/>
              <a:t>Number of applications remediated</a:t>
            </a:r>
          </a:p>
          <a:p>
            <a:pPr>
              <a:lnSpc>
                <a:spcPct val="120000"/>
              </a:lnSpc>
            </a:pPr>
            <a:r>
              <a:rPr lang="en-US" dirty="0"/>
              <a:t>Testing usage data based on tool analytics</a:t>
            </a:r>
          </a:p>
          <a:p>
            <a:pPr>
              <a:lnSpc>
                <a:spcPct val="120000"/>
              </a:lnSpc>
            </a:pPr>
            <a:r>
              <a:rPr lang="en-US" dirty="0"/>
              <a:t>Mass.gov accessibility score from Site Improve tool analysis</a:t>
            </a:r>
          </a:p>
          <a:p>
            <a:pPr>
              <a:lnSpc>
                <a:spcPct val="120000"/>
              </a:lnSpc>
            </a:pPr>
            <a:r>
              <a:rPr lang="en-US" dirty="0"/>
              <a:t>Reduction of bug counts for internal and/or vendors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611349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Federal Intelligence Community and Section 508 Maturity Models Overview</a:t>
            </a:r>
          </a:p>
          <a:p>
            <a:pPr marL="514350" indent="-514350">
              <a:buFont typeface="+mj-lt"/>
              <a:buAutoNum type="arabicPeriod"/>
            </a:pPr>
            <a:r>
              <a:rPr lang="en-US" dirty="0"/>
              <a:t>Review and Decide on Dimension Metrics for Dashboard Inclusion</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6210-E43C-1F07-5B1C-5BA08ADB7B73}"/>
              </a:ext>
            </a:extLst>
          </p:cNvPr>
          <p:cNvSpPr>
            <a:spLocks noGrp="1"/>
          </p:cNvSpPr>
          <p:nvPr>
            <p:ph type="title"/>
          </p:nvPr>
        </p:nvSpPr>
        <p:spPr/>
        <p:txBody>
          <a:bodyPr/>
          <a:lstStyle/>
          <a:p>
            <a:pPr algn="ctr"/>
            <a:r>
              <a:rPr lang="en-US" dirty="0"/>
              <a:t>Dimension 6: Communications</a:t>
            </a:r>
          </a:p>
        </p:txBody>
      </p:sp>
      <p:sp>
        <p:nvSpPr>
          <p:cNvPr id="3" name="Content Placeholder 2">
            <a:extLst>
              <a:ext uri="{FF2B5EF4-FFF2-40B4-BE49-F238E27FC236}">
                <a16:creationId xmlns:a16="http://schemas.microsoft.com/office/drawing/2014/main" id="{80100684-3C86-FAA9-E18E-CF0DDA524B16}"/>
              </a:ext>
            </a:extLst>
          </p:cNvPr>
          <p:cNvSpPr>
            <a:spLocks noGrp="1"/>
          </p:cNvSpPr>
          <p:nvPr>
            <p:ph idx="1"/>
          </p:nvPr>
        </p:nvSpPr>
        <p:spPr>
          <a:xfrm>
            <a:off x="838200" y="1604627"/>
            <a:ext cx="10515600" cy="4667250"/>
          </a:xfrm>
        </p:spPr>
        <p:txBody>
          <a:bodyPr>
            <a:noAutofit/>
          </a:bodyPr>
          <a:lstStyle/>
          <a:p>
            <a:pPr marL="0" indent="0">
              <a:lnSpc>
                <a:spcPct val="100000"/>
              </a:lnSpc>
              <a:buNone/>
            </a:pPr>
            <a:r>
              <a:rPr lang="en-US" sz="1900" i="1" dirty="0"/>
              <a:t>Also included in Section 508 model dimensions for complaint resolution</a:t>
            </a:r>
            <a:br>
              <a:rPr lang="en-US" sz="1900" dirty="0"/>
            </a:br>
            <a:endParaRPr lang="en-US" sz="1900" dirty="0"/>
          </a:p>
          <a:p>
            <a:pPr marL="0" indent="0">
              <a:lnSpc>
                <a:spcPct val="100000"/>
              </a:lnSpc>
              <a:buNone/>
            </a:pPr>
            <a:r>
              <a:rPr lang="en-US" sz="1900" dirty="0"/>
              <a:t>Measures an organization’s maturity in communicating and monitoring all IT accessibility program activities to include tracking and resolving noncompliance issues</a:t>
            </a:r>
            <a:br>
              <a:rPr lang="en-US" sz="1900" dirty="0"/>
            </a:br>
            <a:endParaRPr lang="en-US" sz="1900" dirty="0"/>
          </a:p>
          <a:p>
            <a:pPr marL="0" indent="0">
              <a:lnSpc>
                <a:spcPct val="100000"/>
              </a:lnSpc>
              <a:buNone/>
            </a:pPr>
            <a:r>
              <a:rPr lang="en-US" sz="1900" b="1" dirty="0"/>
              <a:t>Associated metrics</a:t>
            </a:r>
          </a:p>
          <a:p>
            <a:pPr>
              <a:lnSpc>
                <a:spcPct val="100000"/>
              </a:lnSpc>
            </a:pPr>
            <a:r>
              <a:rPr lang="en-US" sz="1900" dirty="0"/>
              <a:t>Accessibility monitoring tool analytics/usage for mass.gov, external apps and documents</a:t>
            </a:r>
          </a:p>
          <a:p>
            <a:pPr>
              <a:lnSpc>
                <a:spcPct val="100000"/>
              </a:lnSpc>
            </a:pPr>
            <a:r>
              <a:rPr lang="en-US" sz="1900" dirty="0"/>
              <a:t>Number of social media posts including accessibility requirements or tool analytics/usage</a:t>
            </a:r>
          </a:p>
          <a:p>
            <a:pPr>
              <a:lnSpc>
                <a:spcPct val="100000"/>
              </a:lnSpc>
            </a:pPr>
            <a:r>
              <a:rPr lang="en-US" sz="1900" dirty="0"/>
              <a:t>Number of videos containing captions and transcript</a:t>
            </a:r>
          </a:p>
          <a:p>
            <a:pPr>
              <a:lnSpc>
                <a:spcPct val="100000"/>
              </a:lnSpc>
            </a:pPr>
            <a:r>
              <a:rPr lang="en-US" sz="1900" dirty="0"/>
              <a:t>Creation/identification of communication methods throughout the organization on accessibility matters</a:t>
            </a:r>
          </a:p>
          <a:p>
            <a:pPr>
              <a:lnSpc>
                <a:spcPct val="100000"/>
              </a:lnSpc>
            </a:pPr>
            <a:r>
              <a:rPr lang="en-US" sz="1900" dirty="0"/>
              <a:t>Number of document and social media creators trained on digital accessibility</a:t>
            </a:r>
          </a:p>
          <a:p>
            <a:pPr>
              <a:lnSpc>
                <a:spcPct val="100000"/>
              </a:lnSpc>
            </a:pPr>
            <a:r>
              <a:rPr lang="en-US" sz="1900" dirty="0"/>
              <a:t>Number of internal and/or external meetings using ASL/CART services</a:t>
            </a:r>
          </a:p>
        </p:txBody>
      </p:sp>
    </p:spTree>
    <p:extLst>
      <p:ext uri="{BB962C8B-B14F-4D97-AF65-F5344CB8AC3E}">
        <p14:creationId xmlns:p14="http://schemas.microsoft.com/office/powerpoint/2010/main" val="2943826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04B1-2DF8-7734-1826-EE4F67063204}"/>
              </a:ext>
            </a:extLst>
          </p:cNvPr>
          <p:cNvSpPr>
            <a:spLocks noGrp="1"/>
          </p:cNvSpPr>
          <p:nvPr>
            <p:ph type="title"/>
          </p:nvPr>
        </p:nvSpPr>
        <p:spPr/>
        <p:txBody>
          <a:bodyPr/>
          <a:lstStyle/>
          <a:p>
            <a:pPr algn="ctr"/>
            <a:r>
              <a:rPr lang="en-US" dirty="0"/>
              <a:t>Dimension 7: Document Accessibility</a:t>
            </a:r>
          </a:p>
        </p:txBody>
      </p:sp>
      <p:sp>
        <p:nvSpPr>
          <p:cNvPr id="3" name="Content Placeholder 2">
            <a:extLst>
              <a:ext uri="{FF2B5EF4-FFF2-40B4-BE49-F238E27FC236}">
                <a16:creationId xmlns:a16="http://schemas.microsoft.com/office/drawing/2014/main" id="{C8C2F41E-5D6A-964D-80CD-75C0CE309642}"/>
              </a:ext>
            </a:extLst>
          </p:cNvPr>
          <p:cNvSpPr>
            <a:spLocks noGrp="1"/>
          </p:cNvSpPr>
          <p:nvPr>
            <p:ph idx="1"/>
          </p:nvPr>
        </p:nvSpPr>
        <p:spPr/>
        <p:txBody>
          <a:bodyPr/>
          <a:lstStyle/>
          <a:p>
            <a:pPr marL="0" indent="0">
              <a:lnSpc>
                <a:spcPct val="100000"/>
              </a:lnSpc>
              <a:buNone/>
            </a:pPr>
            <a:r>
              <a:rPr lang="en-US" sz="2400" dirty="0"/>
              <a:t>Measures the extent to which organizations make documents accessible</a:t>
            </a:r>
          </a:p>
          <a:p>
            <a:pPr marL="0" indent="0">
              <a:lnSpc>
                <a:spcPct val="100000"/>
              </a:lnSpc>
              <a:buNone/>
            </a:pPr>
            <a:endParaRPr lang="en-US" sz="2400" dirty="0"/>
          </a:p>
          <a:p>
            <a:pPr marL="0" indent="0">
              <a:lnSpc>
                <a:spcPct val="100000"/>
              </a:lnSpc>
              <a:buNone/>
            </a:pPr>
            <a:r>
              <a:rPr lang="en-US" sz="2400" b="1" dirty="0"/>
              <a:t>Associated metrics</a:t>
            </a:r>
          </a:p>
          <a:p>
            <a:pPr>
              <a:lnSpc>
                <a:spcPct val="100000"/>
              </a:lnSpc>
            </a:pPr>
            <a:r>
              <a:rPr lang="en-US" sz="2400" dirty="0"/>
              <a:t>Number of documents tested</a:t>
            </a:r>
          </a:p>
          <a:p>
            <a:pPr>
              <a:lnSpc>
                <a:spcPct val="100000"/>
              </a:lnSpc>
            </a:pPr>
            <a:r>
              <a:rPr lang="en-US" sz="2400" dirty="0"/>
              <a:t>Number of documents remediated</a:t>
            </a:r>
          </a:p>
          <a:p>
            <a:pPr>
              <a:lnSpc>
                <a:spcPct val="100000"/>
              </a:lnSpc>
            </a:pPr>
            <a:r>
              <a:rPr lang="en-US" sz="2400" dirty="0"/>
              <a:t>Number of internal and external newsletters updated with accessibility enhancements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82715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8: Training</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a:bodyPr>
          <a:lstStyle/>
          <a:p>
            <a:pPr marL="0" indent="0">
              <a:lnSpc>
                <a:spcPct val="110000"/>
              </a:lnSpc>
              <a:buNone/>
            </a:pPr>
            <a:r>
              <a:rPr lang="en-US" sz="2400" i="1" dirty="0"/>
              <a:t>Also included in Section 508 model dimensions</a:t>
            </a:r>
            <a:br>
              <a:rPr lang="en-US" sz="2400" dirty="0"/>
            </a:br>
            <a:endParaRPr lang="en-US" sz="2400" dirty="0"/>
          </a:p>
          <a:p>
            <a:pPr marL="0" indent="0">
              <a:lnSpc>
                <a:spcPct val="110000"/>
              </a:lnSpc>
              <a:buNone/>
            </a:pPr>
            <a:r>
              <a:rPr lang="en-US" sz="2400" dirty="0"/>
              <a:t>Measures the extent to which organizations train stakeholders on roles and responsibilities related to requirements and industry standards</a:t>
            </a:r>
            <a:br>
              <a:rPr lang="en-US" sz="2400" dirty="0"/>
            </a:br>
            <a:endParaRPr lang="en-US" sz="2400" dirty="0"/>
          </a:p>
          <a:p>
            <a:pPr marL="0" indent="0">
              <a:lnSpc>
                <a:spcPct val="110000"/>
              </a:lnSpc>
              <a:buNone/>
            </a:pPr>
            <a:r>
              <a:rPr lang="en-US" sz="2400" b="1" dirty="0"/>
              <a:t>Associated metrics</a:t>
            </a:r>
          </a:p>
          <a:p>
            <a:pPr>
              <a:lnSpc>
                <a:spcPct val="110000"/>
              </a:lnSpc>
            </a:pPr>
            <a:r>
              <a:rPr lang="en-US" sz="2400" dirty="0"/>
              <a:t>Total number of employees vs. percentage of employees from departments</a:t>
            </a:r>
          </a:p>
          <a:p>
            <a:pPr>
              <a:lnSpc>
                <a:spcPct val="110000"/>
              </a:lnSpc>
            </a:pPr>
            <a:r>
              <a:rPr lang="en-US" sz="2400" dirty="0"/>
              <a:t>Number of trainings produced and/or delivered per role</a:t>
            </a:r>
          </a:p>
          <a:p>
            <a:pPr>
              <a:lnSpc>
                <a:spcPct val="110000"/>
              </a:lnSpc>
            </a:pPr>
            <a:r>
              <a:rPr lang="en-US" sz="2400" dirty="0"/>
              <a:t>Number of completion badges earned</a:t>
            </a:r>
          </a:p>
        </p:txBody>
      </p:sp>
    </p:spTree>
    <p:extLst>
      <p:ext uri="{BB962C8B-B14F-4D97-AF65-F5344CB8AC3E}">
        <p14:creationId xmlns:p14="http://schemas.microsoft.com/office/powerpoint/2010/main" val="3383405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9: Culture &amp; Leadership</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a:bodyPr>
          <a:lstStyle/>
          <a:p>
            <a:pPr marL="0" indent="0">
              <a:buNone/>
            </a:pPr>
            <a:r>
              <a:rPr lang="en-US" dirty="0"/>
              <a:t>Measures the extent to which organizations have a culture and leadership that reflects an understanding of IT accessibility and how it fits into various roles</a:t>
            </a:r>
          </a:p>
          <a:p>
            <a:pPr marL="0" indent="0">
              <a:buNone/>
            </a:pPr>
            <a:endParaRPr lang="en-US" dirty="0"/>
          </a:p>
          <a:p>
            <a:pPr marL="0" indent="0">
              <a:buNone/>
            </a:pPr>
            <a:r>
              <a:rPr lang="en-US" b="1" dirty="0"/>
              <a:t>Associated metrics</a:t>
            </a:r>
          </a:p>
          <a:p>
            <a:pPr marL="0" indent="0">
              <a:buNone/>
            </a:pPr>
            <a:r>
              <a:rPr lang="en-US" dirty="0"/>
              <a:t>TBD</a:t>
            </a:r>
          </a:p>
          <a:p>
            <a:pPr marL="0" indent="0">
              <a:buNone/>
            </a:pPr>
            <a:endParaRPr lang="en-US" dirty="0"/>
          </a:p>
        </p:txBody>
      </p:sp>
    </p:spTree>
    <p:extLst>
      <p:ext uri="{BB962C8B-B14F-4D97-AF65-F5344CB8AC3E}">
        <p14:creationId xmlns:p14="http://schemas.microsoft.com/office/powerpoint/2010/main" val="1920609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2B9C2-BEE0-3CA6-15FE-969D7F44D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AEE038-897D-D290-7242-5158689CB692}"/>
              </a:ext>
            </a:extLst>
          </p:cNvPr>
          <p:cNvSpPr>
            <a:spLocks noGrp="1"/>
          </p:cNvSpPr>
          <p:nvPr>
            <p:ph type="title"/>
          </p:nvPr>
        </p:nvSpPr>
        <p:spPr/>
        <p:txBody>
          <a:bodyPr/>
          <a:lstStyle/>
          <a:p>
            <a:pPr algn="ctr"/>
            <a:r>
              <a:rPr lang="en-US" dirty="0"/>
              <a:t>Dimension 10: Collaboration </a:t>
            </a:r>
          </a:p>
        </p:txBody>
      </p:sp>
      <p:sp>
        <p:nvSpPr>
          <p:cNvPr id="3" name="Content Placeholder 2">
            <a:extLst>
              <a:ext uri="{FF2B5EF4-FFF2-40B4-BE49-F238E27FC236}">
                <a16:creationId xmlns:a16="http://schemas.microsoft.com/office/drawing/2014/main" id="{C3145F3C-1FDC-F95E-F764-3A3DC92242DF}"/>
              </a:ext>
            </a:extLst>
          </p:cNvPr>
          <p:cNvSpPr>
            <a:spLocks noGrp="1"/>
          </p:cNvSpPr>
          <p:nvPr>
            <p:ph idx="1"/>
          </p:nvPr>
        </p:nvSpPr>
        <p:spPr/>
        <p:txBody>
          <a:bodyPr>
            <a:normAutofit fontScale="92500" lnSpcReduction="20000"/>
          </a:bodyPr>
          <a:lstStyle/>
          <a:p>
            <a:pPr marL="0" indent="0">
              <a:lnSpc>
                <a:spcPct val="110000"/>
              </a:lnSpc>
              <a:buNone/>
            </a:pPr>
            <a:r>
              <a:rPr lang="en-US" dirty="0"/>
              <a:t>Measures the extent to which organizations participate and work with accessibility programs across the Executive Department and influences the development and maturity of other IT accessibility programs within the Executive department and partners</a:t>
            </a:r>
          </a:p>
          <a:p>
            <a:pPr marL="0" indent="0">
              <a:lnSpc>
                <a:spcPct val="110000"/>
              </a:lnSpc>
              <a:buNone/>
            </a:pPr>
            <a:endParaRPr lang="en-US" dirty="0"/>
          </a:p>
          <a:p>
            <a:pPr marL="0" indent="0">
              <a:lnSpc>
                <a:spcPct val="110000"/>
              </a:lnSpc>
              <a:buNone/>
            </a:pPr>
            <a:r>
              <a:rPr lang="en-US" b="1" dirty="0"/>
              <a:t>Associated metrics</a:t>
            </a:r>
          </a:p>
          <a:p>
            <a:pPr>
              <a:lnSpc>
                <a:spcPct val="110000"/>
              </a:lnSpc>
            </a:pPr>
            <a:r>
              <a:rPr lang="en-US" dirty="0"/>
              <a:t>Creation and identification of collaborative partnership opportunities across the Secretariats</a:t>
            </a:r>
          </a:p>
          <a:p>
            <a:pPr>
              <a:lnSpc>
                <a:spcPct val="110000"/>
              </a:lnSpc>
            </a:pPr>
            <a:r>
              <a:rPr lang="en-US" dirty="0"/>
              <a:t>Number of program initiatives being adopted and implemented across the Secretariats</a:t>
            </a:r>
          </a:p>
        </p:txBody>
      </p:sp>
    </p:spTree>
    <p:extLst>
      <p:ext uri="{BB962C8B-B14F-4D97-AF65-F5344CB8AC3E}">
        <p14:creationId xmlns:p14="http://schemas.microsoft.com/office/powerpoint/2010/main" val="2586680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ED4EFB6-3E4C-A92B-2DCD-99A42CFE84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67D7AC-976B-9B8E-10D8-AEF7CBF4B724}"/>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8B7C51AA-4E96-3810-BF47-73C39B54AC3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20244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Present progress update at February 5</a:t>
            </a:r>
            <a:r>
              <a:rPr lang="en-US" baseline="30000" dirty="0"/>
              <a:t>th</a:t>
            </a:r>
            <a:r>
              <a:rPr lang="en-US" dirty="0"/>
              <a:t> board meeting</a:t>
            </a:r>
          </a:p>
          <a:p>
            <a:pPr marL="514350" indent="-514350">
              <a:buFont typeface="+mj-lt"/>
              <a:buAutoNum type="arabicPeriod"/>
            </a:pPr>
            <a:r>
              <a:rPr lang="en-US" dirty="0"/>
              <a:t>Identify how, when, who and where for </a:t>
            </a:r>
            <a:r>
              <a:rPr lang="en-US"/>
              <a:t>reporting requirements</a:t>
            </a:r>
            <a:endParaRPr lang="en-US" dirty="0"/>
          </a:p>
          <a:p>
            <a:pPr marL="514350" indent="-514350">
              <a:buFont typeface="+mj-lt"/>
              <a:buAutoNum type="arabicPeriod"/>
            </a:pPr>
            <a:r>
              <a:rPr lang="en-US" dirty="0"/>
              <a:t>Review and selection of dashboard tool</a:t>
            </a:r>
          </a:p>
          <a:p>
            <a:pPr marL="514350" indent="-514350">
              <a:buFont typeface="+mj-lt"/>
              <a:buAutoNum type="arabicPeriod"/>
            </a:pPr>
            <a:r>
              <a:rPr lang="en-US" dirty="0"/>
              <a:t>Constituency engagement discussion for feedback for proposed metrics for dashboard reporting?</a:t>
            </a:r>
          </a:p>
        </p:txBody>
      </p:sp>
    </p:spTree>
    <p:extLst>
      <p:ext uri="{BB962C8B-B14F-4D97-AF65-F5344CB8AC3E}">
        <p14:creationId xmlns:p14="http://schemas.microsoft.com/office/powerpoint/2010/main" val="2890622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or designee,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normAutofit fontScale="90000"/>
          </a:bodyPr>
          <a:lstStyle/>
          <a:p>
            <a:r>
              <a:rPr lang="en-US" dirty="0">
                <a:solidFill>
                  <a:schemeClr val="bg2"/>
                </a:solidFill>
              </a:rPr>
              <a:t>Federal Intelligence Community and Section 508 </a:t>
            </a:r>
            <a:br>
              <a:rPr lang="en-US" dirty="0">
                <a:solidFill>
                  <a:schemeClr val="bg2"/>
                </a:solidFill>
              </a:rPr>
            </a:br>
            <a:r>
              <a:rPr lang="en-US" dirty="0">
                <a:solidFill>
                  <a:schemeClr val="bg2"/>
                </a:solidFill>
              </a:rPr>
              <a:t>Maturity Models Overview</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54CA6-2AB0-4674-9DED-803A6F811B05}"/>
              </a:ext>
            </a:extLst>
          </p:cNvPr>
          <p:cNvSpPr>
            <a:spLocks noGrp="1"/>
          </p:cNvSpPr>
          <p:nvPr>
            <p:ph type="title"/>
          </p:nvPr>
        </p:nvSpPr>
        <p:spPr/>
        <p:txBody>
          <a:bodyPr/>
          <a:lstStyle/>
          <a:p>
            <a:pPr algn="ctr"/>
            <a:r>
              <a:rPr lang="en-US" dirty="0"/>
              <a:t>FIC Maturity Model Overview</a:t>
            </a:r>
          </a:p>
        </p:txBody>
      </p:sp>
      <p:sp>
        <p:nvSpPr>
          <p:cNvPr id="3" name="Content Placeholder 2">
            <a:extLst>
              <a:ext uri="{FF2B5EF4-FFF2-40B4-BE49-F238E27FC236}">
                <a16:creationId xmlns:a16="http://schemas.microsoft.com/office/drawing/2014/main" id="{572CC557-1492-21A4-3DAB-CDC77F7A2D88}"/>
              </a:ext>
            </a:extLst>
          </p:cNvPr>
          <p:cNvSpPr>
            <a:spLocks noGrp="1"/>
          </p:cNvSpPr>
          <p:nvPr>
            <p:ph idx="1"/>
          </p:nvPr>
        </p:nvSpPr>
        <p:spPr/>
        <p:txBody>
          <a:bodyPr>
            <a:normAutofit lnSpcReduction="10000"/>
          </a:bodyPr>
          <a:lstStyle/>
          <a:p>
            <a:pPr marL="0" indent="0">
              <a:buNone/>
            </a:pPr>
            <a:r>
              <a:rPr lang="en-US" dirty="0"/>
              <a:t>Contains 10 dimensions</a:t>
            </a:r>
          </a:p>
          <a:p>
            <a:pPr marL="0" indent="0">
              <a:buNone/>
            </a:pPr>
            <a:endParaRPr lang="en-US" dirty="0"/>
          </a:p>
          <a:p>
            <a:pPr marL="0" indent="0">
              <a:buNone/>
            </a:pPr>
            <a:r>
              <a:rPr lang="en-US" dirty="0"/>
              <a:t>5 maturity levels scored 1-5 (can score using .5 intervals as well)</a:t>
            </a:r>
          </a:p>
          <a:p>
            <a:pPr marL="0" indent="0">
              <a:buNone/>
            </a:pPr>
            <a:endParaRPr lang="en-US" dirty="0"/>
          </a:p>
          <a:p>
            <a:pPr marL="514350" indent="-514350">
              <a:buFont typeface="+mj-lt"/>
              <a:buAutoNum type="arabicPeriod"/>
            </a:pPr>
            <a:r>
              <a:rPr lang="en-US" dirty="0"/>
              <a:t>Initial</a:t>
            </a:r>
          </a:p>
          <a:p>
            <a:pPr marL="514350" indent="-514350">
              <a:buFont typeface="+mj-lt"/>
              <a:buAutoNum type="arabicPeriod"/>
            </a:pPr>
            <a:r>
              <a:rPr lang="en-US" dirty="0"/>
              <a:t>Emergent</a:t>
            </a:r>
          </a:p>
          <a:p>
            <a:pPr marL="514350" indent="-514350">
              <a:buFont typeface="+mj-lt"/>
              <a:buAutoNum type="arabicPeriod"/>
            </a:pPr>
            <a:r>
              <a:rPr lang="en-US" dirty="0"/>
              <a:t>Structured</a:t>
            </a:r>
          </a:p>
          <a:p>
            <a:pPr marL="514350" indent="-514350">
              <a:buFont typeface="+mj-lt"/>
              <a:buAutoNum type="arabicPeriod"/>
            </a:pPr>
            <a:r>
              <a:rPr lang="en-US" dirty="0"/>
              <a:t>Integrated and sustainable</a:t>
            </a:r>
          </a:p>
          <a:p>
            <a:pPr marL="514350" indent="-514350">
              <a:buFont typeface="+mj-lt"/>
              <a:buAutoNum type="arabicPeriod"/>
            </a:pPr>
            <a:r>
              <a:rPr lang="en-US" dirty="0"/>
              <a:t>Optimized</a:t>
            </a:r>
          </a:p>
        </p:txBody>
      </p:sp>
    </p:spTree>
    <p:extLst>
      <p:ext uri="{BB962C8B-B14F-4D97-AF65-F5344CB8AC3E}">
        <p14:creationId xmlns:p14="http://schemas.microsoft.com/office/powerpoint/2010/main" val="1603899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8745</TotalTime>
  <Words>1579</Words>
  <Application>Microsoft Office PowerPoint</Application>
  <PresentationFormat>Widescreen</PresentationFormat>
  <Paragraphs>147</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Introduction and Roll Call</vt:lpstr>
      <vt:lpstr>Working Group Member Roll Call</vt:lpstr>
      <vt:lpstr>Working Group Member Roll Call Continued</vt:lpstr>
      <vt:lpstr>Public Reporting Objective</vt:lpstr>
      <vt:lpstr>Executive Order 614 Reporting Requirements</vt:lpstr>
      <vt:lpstr>Federal Intelligence Community and Section 508  Maturity Models Overview</vt:lpstr>
      <vt:lpstr>FIC Maturity Model Overview</vt:lpstr>
      <vt:lpstr>FIC Maturity Model Overview (Cont)</vt:lpstr>
      <vt:lpstr>FIC Maturity Overview (Cont)</vt:lpstr>
      <vt:lpstr>Section 508 Maturity Levels Part 1</vt:lpstr>
      <vt:lpstr>Section 508 Maturity Levels Part 2</vt:lpstr>
      <vt:lpstr> Review and Decide on Dimension Metrics  for Dashboard Inclusion</vt:lpstr>
      <vt:lpstr>Dimension 1: Accessibility Program Office</vt:lpstr>
      <vt:lpstr>Dimension 2: Policies, Procedures &amp; Standards</vt:lpstr>
      <vt:lpstr>Dimension 3: Acquisition and Procurement</vt:lpstr>
      <vt:lpstr>Dimension 4: IT Lifecycle Activities</vt:lpstr>
      <vt:lpstr>Dimension 5: Testing and Validation</vt:lpstr>
      <vt:lpstr>Dimension 6: Communications</vt:lpstr>
      <vt:lpstr>Dimension 7: Document Accessibility</vt:lpstr>
      <vt:lpstr>Dimension 8: Training</vt:lpstr>
      <vt:lpstr>Dimension 9: Culture &amp; Leadership</vt:lpstr>
      <vt:lpstr>Dimension 10: Collaboration </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32</cp:revision>
  <dcterms:created xsi:type="dcterms:W3CDTF">2024-03-08T14:56:14Z</dcterms:created>
  <dcterms:modified xsi:type="dcterms:W3CDTF">2025-01-15T21:37:02Z</dcterms:modified>
</cp:coreProperties>
</file>