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21DEE-0065-4861-BAE8-25B5D8A4B543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BD5D6-EE9B-4E33-817C-980947AB4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5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680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3B461022-45E7-45CF-BF0B-80DFAF1929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</a:t>
            </a:r>
            <a:r>
              <a:rPr lang="en-US" dirty="0">
                <a:hlinkClick r:id="rId2"/>
              </a:rPr>
              <a:t>–</a:t>
            </a:r>
            <a:r>
              <a:rPr lang="en-us" dirty="0">
                <a:hlinkClick r:id="rId2"/>
              </a:rPr>
              <a:t>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January 2022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18 and over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53FE47D5-C591-4B61-BF0C-72AD9AAEE0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Referrals in Period: 671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1D262-0A68-405A-A113-EAF64CD6A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62C367-1864-4F1B-87B1-FD4F7978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EB3A9989-8018-4DAA-9697-8B0875C70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D730A5-48DB-427D-A81B-6BC7BE86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2D8BA1-16E1-4C51-85CE-E0F57D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18564835-7A13-4C8B-A088-1FA89BE41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39" y="0"/>
            <a:ext cx="612892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3721B8-CE6D-4E88-8EDF-9DC544205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A4646E-FCAB-4526-A979-54AC5C6A0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403DA445-FFD7-4737-97C1-BE01EE757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49" y="0"/>
            <a:ext cx="622870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FF4727-932E-4FB0-B2E7-3833E4201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2A8D9-ECA3-4DC5-AF5D-03F6EF12C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6BFB73E8-465B-4C9C-BCB0-78CCD9C73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D0B8DB-7F2E-4B19-980C-8E1FB4301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000C22-46DC-418A-838D-C84C4BD4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169CC2A7-A71C-4A5D-895D-5963C2F56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2CA9BD-D3A0-4593-858C-7892B7B85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09580A-45AD-478C-AE94-6A78D12D1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D7965456-35E5-42B5-80F0-235C803F4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9566C-9593-4624-9C33-10FD2EB6E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E15D9E-B167-468C-85D7-096516E16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3BADFD7E-B26E-48B6-AA97-88D608AB9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418FEF-E051-4522-85FC-36971089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C130D3-32BF-4115-B90A-5F6B56FBD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10C5D9DD-BC0A-4F96-BE79-E8C46FE30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2C0FE-C2AA-49DA-B996-2E5B6B67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8914F8-63A9-42A9-80AE-F7EBB4052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803FCC34-35CC-4EBB-BD41-2E0347958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48" y="0"/>
            <a:ext cx="6881304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7F05FE-210B-4941-A16B-663479659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A96DDA-BBA5-4AE3-B032-E62CDFAF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C16F470D-4178-478F-A0E6-3E6E43E6D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36" y="0"/>
            <a:ext cx="702112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363B02-9ECB-46BD-AB65-9C7E5166A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A0A8B7-D989-440B-9D5C-AC297D378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 Commercial split">
            <a:extLst>
              <a:ext uri="{FF2B5EF4-FFF2-40B4-BE49-F238E27FC236}">
                <a16:creationId xmlns:a16="http://schemas.microsoft.com/office/drawing/2014/main" id="{829C8E57-3ED1-402D-B246-554F0F080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C7B9CB-C9C5-42F3-B4DF-5798A3753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1D0F9-F1FD-4947-9994-254C9562A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060C8F54-0304-4490-B615-5B7199B2D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23" y="0"/>
            <a:ext cx="7949953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8CD747-C412-428C-9B05-3BFCD2DAE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CBC910-8398-49CB-AA81-7B15597EA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F54B541E-551A-400A-BB3F-63C591B69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303" y="0"/>
            <a:ext cx="7337394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2734F5-193D-492B-BAA3-86B6A098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474CC6-F060-4E56-9026-089646BFF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C6A29FB4-7EB6-4F45-9440-C0CA1EB49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00E9F3-0E82-4BF8-BF3B-57C2F147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F5CDC7-C20B-48C6-944C-045DB8E82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EAB49223-B673-4AD4-8248-C59EB72FC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802BAF-3349-4B1C-9575-67385DAD0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254B6-56E7-4920-AC0F-004C96A96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2D38E024-9F73-44D0-9DA7-48283BF25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281184-4156-45AD-B5D7-BB02E1DEB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38F8F3-BFD2-493A-8097-43D1DBDBA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F19385E7-47B9-4ED9-AE2A-39ECEDD2A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6FF6F4-A4D9-4312-979E-4EE46C8F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76420-6B0E-4EA6-8A6D-9BBE1256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F54D440E-F9D7-4047-9F7C-720961B6D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84" y="0"/>
            <a:ext cx="729623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09A385-E64E-4F93-84EB-80D832954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39A77F-6275-47EB-A635-CFD1AD5C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1647804A-D859-4983-AE1C-7E20AD934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097" y="0"/>
            <a:ext cx="8393805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5A6A55-D44F-4973-9B3C-CC43A05D8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4A0096-154F-4896-9A4F-FB7AF16F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640448D3-F7F4-4FED-9071-A24D0E5AB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84" y="0"/>
            <a:ext cx="729623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8D222F-9DB1-41E1-A56C-838BED521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4386FB-C40F-453A-97DE-1D7270687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B44204D7-D106-4B6E-AE13-76137A441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705F16-F086-47BE-A03F-EB7A9FCCD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D77D66-5469-401C-A35D-B1246F336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C5813993-C59C-4713-B0C0-DE1A55D8A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BAD677-321D-4AB9-9DE9-667D3F878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4F0DA6-D55C-4C8B-8A7C-C49B29F3E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BAB3FC0C-F5AF-4F03-95DA-7E04EDABB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533E4D-7D9F-4110-8465-9069674CE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50EC2C-5A30-4710-90FB-01004C13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63</Words>
  <Application>Microsoft Office PowerPoint</Application>
  <PresentationFormat>Widescreen</PresentationFormat>
  <Paragraphs>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EPIA –  January 2022 Ages 18 and 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–  January 2022 Ages 18 and over</dc:title>
  <dc:creator>MacLeod, Jill (DMH)</dc:creator>
  <cp:lastModifiedBy>MacLeod, Jill (DMH)</cp:lastModifiedBy>
  <cp:revision>1</cp:revision>
  <dcterms:created xsi:type="dcterms:W3CDTF">2022-04-11T21:04:52Z</dcterms:created>
  <dcterms:modified xsi:type="dcterms:W3CDTF">2022-04-11T21:06:17Z</dcterms:modified>
</cp:coreProperties>
</file>