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EABCA-F478-486C-AE42-476FC0A61BF5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5866-A11C-42FF-A813-CB3F73DD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8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5C38F8C7-987D-4BB9-87F9-20866AA05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January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AB1B88AD-FA16-423A-B529-4E2A641E9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253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E8158-9593-40E4-AFDD-73833084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BCED9-FEF9-4A7B-8556-CEE2F4B8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5E337C0B-9FB3-4F23-BB6B-0A499074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129BE-F7DA-472B-97EA-67CD9AD9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E9684-1935-4A3E-A08A-04E8C550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369A9B79-3BC8-4606-BD5F-223C841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272DF-AB5F-4991-9FE3-890D08AB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9E298D-F67F-4D1F-8666-D3382FAD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0ADA5F3F-38BC-48D2-9733-7F0B1FE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BB916-A2D2-40D1-9A4D-907C6EE9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3ABAC-B8A5-4431-83FE-A1CE8107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80A4DEA8-FCC4-4F0F-91BE-5052A2D08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1B46A-4923-49D1-AA4D-6D8A1AE7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751D65-9535-45CA-8888-FF27C446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F56BE8CD-5C6F-4BEB-BFCA-43C69CCB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538D5-E6C8-4413-880C-59D053CD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401FD-B18D-44B7-8473-C0E37755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CE476395-B7C1-4D09-A397-632DCF957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795CF-CBCE-40E7-BBCC-9F0B57EF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5246F6-4DDD-4210-8CA2-1B2BD6A9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ED033928-1498-4D5C-A072-4CD9BBAB1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CC9B1-F99E-438F-9853-2F351FBA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8F10DB-E941-4340-8669-B8284D67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8A1C05F0-E4A6-44D5-92F4-88A073829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15943-B873-4E07-899C-8B19D7CF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7EB2A-0742-46F6-87DC-924DE48F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0AE7890D-179B-4E6C-82F0-890066118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35F21-3D02-45D4-80C3-9FE38C79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B1DEC-497E-4950-9CBD-97D526D9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146378FA-3228-41DD-841C-569684BC8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CEE7D-CC00-43DD-B413-725D9960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A9C473-A3B4-4EDB-B514-9AEACA04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AC6D4C65-0C4A-40C3-A556-397F87030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B2D30-1E16-49E9-91AD-084EFFCD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D14F0-3BAD-4DA1-A543-C242695A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972AF365-AF4D-42AA-85F6-6CF1A38E5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8E480A-3785-406B-AD52-AF95617B7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C6420-0BFE-4837-9370-C29D3F2F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40CB4300-F180-4503-8E20-3F66130B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03" y="0"/>
            <a:ext cx="733739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1C83-A766-48C7-97C6-01D02295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092F9-EA33-4CCA-8A7B-F069DAD2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11F9498E-D44F-4CE1-BEDD-C06034872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CA86B-EFF5-42C3-9E15-E5649375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42199-E50F-4EAD-9B8F-2C74C7B8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CA93E5F8-B0D8-40B3-9264-7E3806E26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24B24-0667-46F9-B662-B9048ED5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0BA4D-144F-43C7-84DC-054C7B61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172A7753-78C6-4A96-AD97-E870B89D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4CC61-82B2-42DC-82B1-A21BDD6F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E5ED7-6837-460B-839E-14508172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7DDB797D-CB06-4C78-83F6-56B91BCDC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568AC-C6ED-4813-A520-792F16F0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C9F62-04C4-4BE7-A399-464856D5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A11D8337-4A01-4CC8-8081-DA5FF91FF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B843F-B665-4D11-90CE-53AACA1C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915C9-97EF-4585-97B4-6E6EF8D7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3F89FBE7-8350-4323-93EE-778D45308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97" y="0"/>
            <a:ext cx="839380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578E2-DAC7-41AE-85F3-DA9B3242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F5E8BC-F6AC-406F-A259-688F0A1D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245E04F7-1D10-401E-9A30-5084D950D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A081DA-BFA0-42C2-A112-46BECF91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56ABD-C923-4160-8C1C-868D38EB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42A77F05-CF7F-4B50-BD0A-2B02AB1F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5B8AB-6DAC-41BC-B907-F3AD1503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3A0AA0-28AB-4B69-B0EC-28F17B25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75FF735F-156E-48F1-8184-E443C93CF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2638E-69E2-4064-BDAD-963F5DB8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44A13-73A4-445F-9E2D-B998104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C64828BB-D6EC-443A-A989-126EE47F9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DAD24-C023-4791-8AAB-7265FEC0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CCD5F-BB13-4C37-9528-0FE958B3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January 2022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January 2022 Ages 0-17</dc:title>
  <dc:creator>MacLeod, Jill (DMH)</dc:creator>
  <cp:lastModifiedBy>MacLeod, Jill (DMH)</cp:lastModifiedBy>
  <cp:revision>1</cp:revision>
  <dcterms:created xsi:type="dcterms:W3CDTF">2022-04-11T21:02:36Z</dcterms:created>
  <dcterms:modified xsi:type="dcterms:W3CDTF">2022-04-11T21:04:02Z</dcterms:modified>
</cp:coreProperties>
</file>