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8F15-94C5-4CD3-ABAD-B3F727CC06EA}" type="datetimeFigureOut">
              <a:rPr lang="en-US" smtClean="0"/>
              <a:t>4/11/2022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B91C9-BAD2-4768-8913-837D0163A5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46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8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06B9B349-ACA6-483B-B622-47E7154650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 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78ED1BA-B641-47C7-A886-142E3D26CB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924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CE726-1533-483F-AF6E-6C9E87543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F75EEF-1855-4888-881F-0A234A8BD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E64C6-74BE-40EF-ACBD-934A3102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D17CF-6E0B-4D86-AC86-8CC7A622A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B404EDCF-A7F3-42BF-8F27-D23E43B16A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2882790"/>
              </p:ext>
            </p:extLst>
          </p:nvPr>
        </p:nvGraphicFramePr>
        <p:xfrm>
          <a:off x="213360" y="223520"/>
          <a:ext cx="11765279" cy="595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3" imgW="10953861" imgH="5581781" progId="Excel.Sheet.12">
                  <p:embed/>
                </p:oleObj>
              </mc:Choice>
              <mc:Fallback>
                <p:oleObj name="Worksheet" r:id="rId3" imgW="10953861" imgH="55817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3360" y="223520"/>
                        <a:ext cx="11765279" cy="5955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2862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5228ED4B-DD62-4578-ADD3-27B3A708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9932C5-F5D5-4BC0-B091-1888547D9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95688-D9C6-4ADC-9CA0-D34F6BC7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4C809134-11EA-4794-BF7D-38E2CD7FF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B66414-3EEB-494B-8F3F-389F35F32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F4792-340E-4FEA-A0AB-782C647ED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D28E309F-A71B-48F8-AC7C-89CB101CF8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C4DF29-CE8E-46DC-856E-76D475108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AF52E0-9D0F-4273-A3DA-90B629BF4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90E1EBC8-D9BE-41FD-9945-1332CA188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097" y="0"/>
            <a:ext cx="839380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A00D69-98D8-473B-9C72-F6134460A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73981F-5E8B-4858-9809-972AC01F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E1438CEC-A7E2-4ED6-BDC4-A1DA6DDA0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A4238C-49F9-4C0E-A535-494D5A0CE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6B41A-906D-402D-9A46-A1829A2B5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0F7C1A19-57E3-4FFA-AEAF-4DC43DCCD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369710-C628-46A0-ADBC-8F8ABF7C0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31A1FD-52C9-42AB-94AC-DB1C9820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C7A99982-4B39-4D09-A0AD-3427880ED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059A6-363B-4E41-9D3A-04BB20828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A0FF1A-32C9-4B5D-B126-3857FF44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727A7562-69B2-4121-92C5-7B460F865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55E69F-0EC0-4439-9419-96018CD20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4655E6-E419-4644-A231-96575DF99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A4AE1F58-CF7E-44F6-B4CA-1696E068C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0A8D5-456E-4D18-BE7E-048FDD5B8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C9AC5C-2E02-48CC-BD99-BD6840E76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2BC87F32-C8DF-406F-88BE-77FD6668E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8B98ED-0F79-4B3A-AA30-F01DA0106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93BB8-0FB3-4DDD-B191-9AC7C26B9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388D60AE-4157-4C2D-8923-0B85B21D52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4BC892-5CC0-4D28-B229-4E79135CC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DD3DCA-63DA-42D0-9E4A-42A59710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98B083A0-7CA1-40D6-90C2-C7B3FEF87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6ECD8-B56C-4611-9CCB-B94066062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AA84B-F794-4BE0-9401-2849D7233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354D8A72-73B6-439B-B94B-1CD7D373C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E68484-5F78-4ABC-9D4F-7B1E5879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93674-B953-4E87-9E5B-AE090E43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726B0649-EF69-4BED-89CB-F50AE994A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320FA-B290-469C-B6A8-840180BFF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46C826-3821-4350-9109-8BD990DF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3E5EF35C-9A00-4445-A73F-D0118558F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80CBAF-AFC1-4F95-8603-846604C9D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7560C3-E3DB-4EE1-9A45-74F5D8994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CCE7AF6E-0523-4F41-81DB-2BBD9D49D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4F071A-406F-442E-9B3B-66349AF3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96DE3E-6A80-47D5-ABB7-146C0BB8C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B1EEC918-4F56-44EB-98B6-B4524EAAF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B0B4A3-6E90-4BC1-8BBF-59243B378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9FB167-5F03-40A8-A550-519DD4B8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BDE7E210-4A4E-4D8B-94A4-85D2571FAD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7EC9FC-4E8E-4E31-911C-AA7C10B13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8CED81-ED07-4D1B-9CD0-DA280932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0842E1BD-7870-49FE-A4C5-D4FA5F4C9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DA690E-B684-480F-B16B-21A64D66C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9643C0-17F0-46E0-A03C-B3309D82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693AB84E-9B00-4B07-8894-BAA6EE17C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303" y="0"/>
            <a:ext cx="733739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B5D421-F12A-4A2A-B62C-37022A989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323660-2B4B-4CDA-B2F8-A109F5B2B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260F0C7B-D692-464E-8B53-69D827162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CC222E-FB69-420E-AA28-F3B53DBA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049827-BAFC-4A7F-9AB7-5D56BCBE0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5DFFC3EC-CB08-4A47-A992-2C7158C7C6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908C9D-84DA-49C5-B95A-2CA7AB1C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C3187B-A754-44DB-B336-AF611F789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1248E7DC-A6B5-4EAD-9E25-ACD057986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04FAEA-2484-40CD-B3B1-3D8195BC0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85F2EE-FF75-42EB-A3A9-AB8C684D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02DDD5CD-0A06-4EAB-99CE-1E28FEB79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CD4C98-E93D-48A4-99B2-7264EB15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EE6A82-4A7C-4F7C-8D23-A4CB84005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8ADDB0EB-2E44-4E35-88A9-FB88DBE58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DBE0E-FDE6-4875-A452-7AA1226AA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35D2E0-0BAC-4E0C-A7E7-FEA6B872C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69</Words>
  <Application>Microsoft Office PowerPoint</Application>
  <PresentationFormat>Widescreen</PresentationFormat>
  <Paragraphs>56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Microsoft Excel Worksheet</vt:lpstr>
      <vt:lpstr>EPIA –  January 2022 All Ages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January 2022</dc:title>
  <dc:creator>MacLeod, Jill (DMH)</dc:creator>
  <cp:lastModifiedBy>MacLeod, Jill (DMH)</cp:lastModifiedBy>
  <cp:revision>3</cp:revision>
  <dcterms:created xsi:type="dcterms:W3CDTF">2022-04-11T20:12:33Z</dcterms:created>
  <dcterms:modified xsi:type="dcterms:W3CDTF">2022-04-11T20:49:04Z</dcterms:modified>
</cp:coreProperties>
</file>