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14585-917E-4039-BFBC-B1875F0783C5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8C18-177A-412A-B427-C8D43A5F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8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B1674E04-FED7-4890-B572-50F513030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-January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A9B89582-7A5E-4A67-8946-1B3838856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489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E4D1C-AA26-4636-B249-84FB93AC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FA00B-BB1A-4A88-8DB6-AF76AECD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036880A9-0A92-4EA1-9B3D-09EAEC95D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93450-6BE8-4618-864E-6DD22F1D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534DE-2162-449C-898A-1EB9D4E7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E813ABE-5331-4736-ABFF-0DC5E23B9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FD29B-6885-4C9C-A31F-91114527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F8CA-0CE6-43CC-8B4A-07993BAA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36CA9987-BC95-404A-A348-AC396B7A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35B6F-CB80-4908-AA16-23F93461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AA1D47-3468-4320-952C-E28D786F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849C439C-75AA-496A-8DDA-A094095A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4BBA4-8617-4C3A-A922-EFAD767C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2AD47-900A-434C-B5F4-703A34DB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F4B9C2E9-7816-4492-A013-1B1E6C0C1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B1218-4BBF-4824-95F3-2B850CD3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2050B-FFD1-4DBB-A92C-BB0E4D3D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E97C32C4-FB72-48C2-9298-F84CCFE0C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7A173-77EC-4084-A6FA-6B42F586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86094-6DF3-4550-8ADB-EEB180B7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821C12F0-BD5F-47F4-8194-09E5FC01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176A7-DAEC-4885-AF87-4C3EECE2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73F22-46D3-480C-826C-F9AD81C2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6D51A653-B367-4215-A4EE-858A4FEC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0738E-5373-4EEA-9C4B-9427DF28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3EB2D-9B15-4459-A2B3-5D9CDEE2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04F42173-B8D0-4DEC-8C43-D46CB5FF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97BB9-BA93-4DA3-B2A2-24D175C9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5F9B6-6A50-4BA0-AF9D-4D3511BC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BDA99E35-A1BA-4707-9DC1-8A39659A2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6EC56-9E40-41E7-BDD4-6CD4C877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6E227-40D5-43FD-BF31-F4C2FCE1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6168E269-493D-4E8E-A826-CA139A220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7A5F2-178F-42F1-BF06-4442EAC3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5FF5A-5BD2-409D-9DAB-A8F7DBF9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FCD920BF-8594-4FD7-9EAA-1AB4DC6D8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10FBD-2853-4F9A-91B4-F87A769C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79D46-C59B-43ED-93EF-F501D2C5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A314F8BB-60A9-4349-909D-15D165261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F722A-8F87-475D-A310-2B1D5383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77AB8-01A3-4103-AB76-F6A7A1DC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D15F2105-6889-41B1-A927-26EFF6728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762B4-D7F8-4E2E-9F2F-80B8AD1F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0B825-94F5-4D00-8504-22FB0AB3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FBEE0720-9BC1-42B5-BB21-659EC1CB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8DAF2-FB2D-4BED-904E-80FE4864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D4E8E-53E5-4B0D-897B-99748FBC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5A662746-11E4-4BAF-BBE3-97CB4098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D4E1D-B2CF-4376-BC86-CD65B7E3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373FED-8718-4CA2-A876-3B44E283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516CDA0A-00BD-4E65-A3E9-4DF8B3EAC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DC3B5-929C-4F68-95F0-7205BC2D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6708-D3B4-4D22-807E-D313617B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303132C-2400-4F4A-A77F-C1C6EF263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86958-0F95-4796-A969-95C43585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E67D64-D69A-43C1-8260-CEA3CB15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CF07D995-5CD0-4FE2-9378-85DE2182C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824A5-2C21-4210-BF01-29B8726B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E6D8A-7055-47CB-83AF-E98D7459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5AF27112-66ED-4C6E-99B1-1D8DABFE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EA0EA-DFAB-4DDD-B4C0-F24844B3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210B0-5D5C-4438-8A19-93E4F85B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C5DEDF75-7129-4CD7-992A-4BDBC1B5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99BE7-EF05-4177-A8B0-0B28C1A2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980A3-EA68-4BC4-A530-40827377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A5584091-DDCE-4C87-BE81-51D1C2ECE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61CCF-A70C-47DE-B20B-EDB9D76F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AADE4-C0B8-4194-B3F4-0B7C11C3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BF4AB2FC-7ADD-4CD6-9617-0255DB54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04B58-4F9A-4D0D-A92E-92C014ED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6462C-AA26-4C46-960D-09F7D8D7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-January 2023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-January 2023 Ages 18 and over</dc:title>
  <dc:creator>MacLeod, Jill (DMH)</dc:creator>
  <cp:lastModifiedBy>MacLeod, Jill (DMH)</cp:lastModifiedBy>
  <cp:revision>1</cp:revision>
  <dcterms:created xsi:type="dcterms:W3CDTF">2023-05-05T19:52:32Z</dcterms:created>
  <dcterms:modified xsi:type="dcterms:W3CDTF">2023-05-05T20:02:39Z</dcterms:modified>
</cp:coreProperties>
</file>