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E4E9B0-2A11-4D34-82B6-308AF7145D3A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7ADB8D-CAB1-4508-AB84-24CFBC34B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229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5/5/2023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2088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2BDF30A5-FF85-4237-AE1B-4235BEEB30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EPIA -January 2023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0-17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94724C44-6812-4994-A1BC-1459B9FC6B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130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123D3-F3EE-44AD-82E8-67E3860A2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F84D67-738B-4319-BFDC-8706BC8FB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F4C81BE9-BE22-4D4E-8BF3-9EBBACE1C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CEF3B5-26C6-40DF-A13D-F5100140F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72B80C-E31A-4891-8E24-8CAAD5A47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3C3DBB0C-CD23-4E37-9932-632AE99380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FD65AB-4C9B-459D-BABA-96626A390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31CCB2-67F4-4F8B-B5C1-C260E39C3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E48022E1-6E77-49C9-BC41-7AAC9EE31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0"/>
            <a:ext cx="844740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F2423E-E921-4498-A797-4630A2DA7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864B8C-2AC5-4DEA-880A-B6E22E725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F6B6AF21-C1BF-40F4-8DA4-265F243471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580" y="0"/>
            <a:ext cx="856284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385558-C64A-4DA9-94C2-D02EA72AF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0FF2C3-A4BE-433B-A079-1144DCC5C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D79E3A7D-21CC-44EC-AFEB-C5945AFD6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0"/>
            <a:ext cx="844740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647AC3-E4DE-44D5-A9BC-15DBB392C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F32EED-ABB4-448E-A0EA-AFA1412FB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84D3E5C8-66BE-4C43-A285-1C14DE1655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231A6B-3A46-4329-9950-33841F556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48A712-685B-436B-ABE6-387AF279E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D2F58B20-1437-4414-9F8A-03F8F7AFF9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4EFC9A-5235-4757-8126-045A5BBD8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69652E-69E1-42F9-9851-FAAAFE8F0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42F542D5-975F-40FC-B805-6294AFD5E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09FE6C-5EEF-40DF-B809-E1CC21E6A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CCD204-D8D9-43B3-BE5B-B0C932CDD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CF78B078-5F81-466C-A545-5CE912B86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6E8764-0CBF-4478-9CDA-93D08670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7AB924-1BF1-4C4A-9DB4-9D00348A6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B972303E-7006-45F0-90BF-7715BA55AB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27" y="0"/>
            <a:ext cx="7302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B52712-2F35-4BFB-9B1A-5B7929CEA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824684-15B6-43C9-B86B-043FDBFA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67E78477-73A5-482D-8345-0802BFA43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268" y="0"/>
            <a:ext cx="742146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F52AA4-925E-43FE-9B2D-4D0EEDDD5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5D31D9-4AD1-452A-9538-C2B3BD532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9B67A3EA-BA22-4ABE-BEDE-2B5BFA56B3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ACB4C6-CD38-4B6D-8331-1520ADCAB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5F24F8-594A-4873-8B9A-AA54BB491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8F223073-732C-4B1D-9C1B-F37ABEFF3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A36F1D-2BC4-4860-9DF6-A2CCFEFAF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173C37-05A7-47AD-9BE0-8EB4CD9F7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45B31369-BF93-4704-BDBB-16C952F4D8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0E3FE3-2446-40CF-A03C-58CDEA741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D314C6-9462-4D4C-9CEB-950E15780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1AC45813-F424-43EF-A12B-4A5F7BAEB7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14A654-079D-4062-8A61-51DF17EAD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7169EA-8A1B-4C33-9B3B-614F26B9B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18570881-81AA-4341-B36B-5459B45053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270E2B-2952-4F4F-9F74-2E0C58670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07E354-669A-45E4-A816-B04B5B158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78E52379-D10E-4BA1-B6AD-0A9CDE471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612" y="0"/>
            <a:ext cx="805677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4F099E-8643-4F07-A866-C724B473E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9401F3-7A0C-488F-8602-61288AEB2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8D027387-19AE-4F0E-99D2-6268F64C8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683" y="0"/>
            <a:ext cx="819663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CEED8A-6A79-442C-A697-29B33A44C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2433F3-4946-4230-BD94-28B4FB585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69F9E3DD-7436-46C6-8008-664754B7ED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57" y="0"/>
            <a:ext cx="9125685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28A196-3455-4632-BB6F-51E84E375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88AAEC-66B1-4712-B229-9945D7DA6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28A5ECCD-F8F0-4B4B-B730-77AF02384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27" y="0"/>
            <a:ext cx="7302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37A4D8-55EB-47A8-9B07-9567D31EB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495608-6251-4E8A-9080-99E6CA05C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61DB936B-ADAE-4F03-A516-35893DC5C7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F17AD5-1DD8-4A39-8D52-02711F867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9DB513-E15D-443F-934F-DAACDC545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F96AEE62-A7D9-4481-B33B-470CDC844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B8C0F9-EB2B-409F-BD5C-3212558FB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6AF656-1904-44CE-9693-4441AF759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2601EAFD-8973-4D2A-A482-57A63EBA2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A94B0F-7399-4C5C-9A38-EFB6104B0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97282C-422D-4F69-AB8D-A1EDB04FE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62</Words>
  <Application>Microsoft Office PowerPoint</Application>
  <PresentationFormat>Widescreen</PresentationFormat>
  <Paragraphs>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EPIA -January 2023 Ages 0-17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-January 2023 Ages 0-17</dc:title>
  <dc:creator>MacLeod, Jill (DMH)</dc:creator>
  <cp:lastModifiedBy>MacLeod, Jill (DMH)</cp:lastModifiedBy>
  <cp:revision>1</cp:revision>
  <dcterms:created xsi:type="dcterms:W3CDTF">2023-05-05T19:47:18Z</dcterms:created>
  <dcterms:modified xsi:type="dcterms:W3CDTF">2023-05-05T19:51:14Z</dcterms:modified>
</cp:coreProperties>
</file>