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E9B0-2A11-4D34-82B6-308AF7145D3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ADB8D-CAB1-4508-AB84-24CFBC34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2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8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BDF30A5-FF85-4237-AE1B-4235BEEB3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-January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4724C44-6812-4994-A1BC-1459B9FC6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130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23D3-F3EE-44AD-82E8-67E3860A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84D67-738B-4319-BFDC-8706BC8F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CF78B078-5F81-466C-A545-5CE912B86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E8764-0CBF-4478-9CDA-93D08670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AB924-1BF1-4C4A-9DB4-9D00348A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972303E-7006-45F0-90BF-7715BA55A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B52712-2F35-4BFB-9B1A-5B7929CE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824684-15B6-43C9-B86B-043FDBF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67E78477-73A5-482D-8345-0802BFA4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52AA4-925E-43FE-9B2D-4D0EEDDD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D31D9-4AD1-452A-9538-C2B3BD53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9B67A3EA-BA22-4ABE-BEDE-2B5BFA56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CB4C6-CD38-4B6D-8331-1520ADCA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F24F8-594A-4873-8B9A-AA54BB49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8F223073-732C-4B1D-9C1B-F37ABEFF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36F1D-2BC4-4860-9DF6-A2CCFEFA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73C37-05A7-47AD-9BE0-8EB4CD9F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45B31369-BF93-4704-BDBB-16C952F4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FE3-2446-40CF-A03C-58CDEA74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314C6-9462-4D4C-9CEB-950E1578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1AC45813-F424-43EF-A12B-4A5F7BAE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4A654-079D-4062-8A61-51DF17EA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169EA-8A1B-4C33-9B3B-614F26B9B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18570881-81AA-4341-B36B-5459B450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70E2B-2952-4F4F-9F74-2E0C5867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07E354-669A-45E4-A816-B04B5B15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78E52379-D10E-4BA1-B6AD-0A9CDE47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F099E-8643-4F07-A866-C724B473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401F3-7A0C-488F-8602-61288AEB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8D027387-19AE-4F0E-99D2-6268F64C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EED8A-6A79-442C-A697-29B33A44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33F3-4946-4230-BD94-28B4FB58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F4C81BE9-BE22-4D4E-8BF3-9EBBACE1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EF3B5-26C6-40DF-A13D-F5100140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B80C-E31A-4891-8E24-8CAAD5A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9F9E3DD-7436-46C6-8008-664754B7E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8A196-3455-4632-BB6F-51E84E37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8AAEC-66B1-4712-B229-9945D7DA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28A5ECCD-F8F0-4B4B-B730-77AF0238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7A4D8-55EB-47A8-9B07-9567D31E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95608-6251-4E8A-9080-99E6CA05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61DB936B-ADAE-4F03-A516-35893DC5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17AD5-1DD8-4A39-8D52-02711F86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DB513-E15D-443F-934F-DAACDC54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F96AEE62-A7D9-4481-B33B-470CDC84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8C0F9-EB2B-409F-BD5C-3212558FB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AF656-1904-44CE-9693-4441AF75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2601EAFD-8973-4D2A-A482-57A63EBA2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94B0F-7399-4C5C-9A38-EFB6104B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97282C-422D-4F69-AB8D-A1EDB04F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C3DBB0C-CD23-4E37-9932-632AE993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D65AB-4C9B-459D-BABA-96626A39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CCB2-67F4-4F8B-B5C1-C260E39C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E48022E1-6E77-49C9-BC41-7AAC9EE31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2423E-E921-4498-A797-4630A2D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64B8C-2AC5-4DEA-880A-B6E22E72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6B6AF21-C1BF-40F4-8DA4-265F24347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85558-C64A-4DA9-94C2-D02EA72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F2C3-A4BE-433B-A079-1144DCC5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D79E3A7D-21CC-44EC-AFEB-C5945AFD6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47AC3-E4DE-44D5-A9BC-15DBB392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32EED-ABB4-448E-A0EA-AFA1412F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84D3E5C8-66BE-4C43-A285-1C14DE16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31A6B-3A46-4329-9950-33841F55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8A712-685B-436B-ABE6-387AF27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D2F58B20-1437-4414-9F8A-03F8F7AFF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EFC9A-5235-4757-8126-045A5BBD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9652E-69E1-42F9-9851-FAAAFE8F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2F542D5-975F-40FC-B805-6294AFD5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9FE6C-5EEF-40DF-B809-E1CC21E6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CD204-D8D9-43B3-BE5B-B0C932CD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-January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-January 2023 Ages 0-17</dc:title>
  <dc:creator>MacLeod, Jill (DMH)</dc:creator>
  <cp:lastModifiedBy>MacLeod, Jill (DMH)</cp:lastModifiedBy>
  <cp:revision>1</cp:revision>
  <dcterms:created xsi:type="dcterms:W3CDTF">2023-05-05T19:47:18Z</dcterms:created>
  <dcterms:modified xsi:type="dcterms:W3CDTF">2023-05-05T19:51:14Z</dcterms:modified>
</cp:coreProperties>
</file>