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05196-A834-4EAA-B221-FB049D27E533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1BB8-DC9F-4B7D-A3D4-627B2BF3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C25D440-8793-411D-8801-7B4CED021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2024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4424FCA-91B6-4C54-B7E9-EEC4736F1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Referrals: 349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6F2F-10CD-C62A-DCBD-EC17833E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F9A7A-53A8-437F-42A3-2AB68ED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77DFE80E-E8B3-46A6-A32D-FABA0CC3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414AD-3FD4-3518-1B16-D3BF4C0A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27417-3D98-E0E9-9161-7F01FC0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C2E28A9B-06E9-4AFE-BCAE-AD49FBEF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522E8-F6D7-C516-2171-B4CBE3BE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41EA2-1BCF-558F-80E7-470DFA50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A76BB918-7856-4079-B748-86E93DE4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96F95-2D79-1161-B20B-02885D40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C5CD9-9D0B-1FA2-19E1-E511BC9C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BB805389-6591-428A-8C9C-DE6432B0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757"/>
            <a:ext cx="12192000" cy="365048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A5DEB-4E72-CE53-5114-68980EDA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53B9F-E608-7024-E13D-0F47C87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A21D30E5-E1BF-4889-811D-2168C1BD9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E327A-817E-DBA5-3C6A-7C05FA7B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5FBE9-B525-FD5B-7039-E49FE001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C390DE8B-2A19-400B-97C8-AEE65D905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7B217-810F-3A6D-8B0B-C57FC545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B0C18-50A1-1A45-68BA-88347E41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02339A8-90AA-4CC4-84CF-1937D2F89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22B38-2A62-9828-22FC-29E4C8DA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48EDC-2CCB-BB5F-7909-3F8A829B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03899796-9649-4FB4-8729-D0A437D5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BB38A-5245-B150-CEB9-3A82B492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9591A-ADDE-6100-9B39-96588178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B9D9823C-F62B-4BC6-9AE8-5547F547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1D193-6C3B-5E02-5E7E-E909F427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892D9-4983-99D3-0231-8BE5E772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751702F2-121F-45D6-B519-1546B0E25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7497B-43C0-AA8A-2569-257A0572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80101-8CEA-5888-0F27-10277EF8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00C4C9B2-A32B-406C-AF74-0D75FCB07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AFF10-AF5A-21DE-860F-1A1B6526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CCBCA-278B-125D-6C93-D6C523E6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0E5C6BA6-7195-49FA-89E1-67FD3258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3B00-A0C1-AB67-74C8-5E57B2F3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1BF2D5-63E6-B2BB-E1E1-043BCFF6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9F58473C-7B3F-4DB0-BD7B-7A9F1D53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6DF76-FC36-BD42-933D-244AA82D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5575F-05B5-A76C-F40A-DEFDE550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8510CEDE-0F5A-4D73-8E9F-9D5950B7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09230-ACCD-FECD-BE9E-488F0F02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7E54A-4139-3153-392B-17D471EB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466C28D1-03A0-4829-9024-847DE2C2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661A5-ECF4-72CF-A637-4B32EFF9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4249E-4FDF-C59D-C9B1-81026D59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January 2024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January 2024 Ages 18 and over</dc:title>
  <dc:creator/>
  <cp:lastModifiedBy>MacLeod, Jill (DMH)</cp:lastModifiedBy>
  <cp:revision>1</cp:revision>
  <dcterms:created xsi:type="dcterms:W3CDTF">2024-02-12T21:16:06Z</dcterms:created>
  <dcterms:modified xsi:type="dcterms:W3CDTF">2024-02-15T14:13:06Z</dcterms:modified>
</cp:coreProperties>
</file>