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1CB30-81D0-45EA-902D-0BBB8A5B67FF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0976-1D50-4637-AEC8-1EFA628A3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389CDC14-5445-4434-B9CE-24A92C842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January 2024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D7A4469-6387-4362-BB0F-3CEB0C04D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Referrals: 96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6291-5A6F-F389-7EE7-536FD004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82AF0-E8A4-5132-F0D8-D00AEFFC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1BAB28D7-B793-4E40-AAC5-C88C375E3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55AA-685D-6270-E684-2E501690D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9E0C2-05A8-DF95-4422-7829B18BD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448A8D2-12CC-4F01-8E3F-E0CE455CC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25AC1-08DB-8BF8-C09C-B306DEA5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9C8ABA-F69F-E072-1BFB-344D3EC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5BBE6541-70E7-4A76-A681-F1113EA09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491"/>
            <a:ext cx="12192000" cy="3147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99BDA-47AD-5998-9CE9-D92184F2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B5CD7-B6F5-4F96-3625-8EE6BA79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30B2507A-001D-4CE5-BCA2-78BA6EDA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148"/>
            <a:ext cx="12192000" cy="33837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9A660-0D1B-1D1B-E8AB-FFF82FF1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F1425-CE4F-91A5-9864-B437F6E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6BD38399-56CD-415F-82DB-DFF227EF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F950E7-4726-51A9-B13C-14FC3DFD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24411B-CC6D-15C4-5832-4C9FD904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453912AA-683B-474A-BBA6-D36198166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DF3B2-6B9D-A2F4-A410-65D4CB7C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A5D7B8-C22C-3426-A39F-63393D23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D398E08-B110-42F9-8C7E-02E542254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1F735-9773-78C3-F36D-9838C5B6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2C7A4-9AB0-2FD1-535C-DB5162BE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723FA029-C553-47CA-A088-27DD9BDC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B0B9D-37A6-DAC0-D868-6C188FD7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DE3F-7DB6-3DE6-4D4E-1B74DC99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D0227469-9360-460E-88F9-E3A347786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B63D7-A482-BF0C-F3A8-D3B9CC35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3B25E-B700-DBE2-8643-E7053B0C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CBFED9E7-9197-463D-AC67-565989ED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28C84-CB09-0230-23DA-160046B8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48ED6-9E48-2785-6D39-89A68466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AFF56AF2-4931-4AA3-AB68-B7399074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8A9DC-2625-38A7-9468-9DFE8430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6AD34-16E9-6E0E-6DF0-908067DE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0209DF1A-2809-4255-A909-3229ABE0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347BB-C310-8EEF-F386-D29B99C1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CB503D-001D-82D2-1EB9-994D118E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0185C357-31A9-4178-97E5-FD5A8FF6C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62352-2234-DFDB-6230-8E31C335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1CB9C-0C18-975F-2BD1-BD8F220E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7DCB4078-412E-44D1-8017-26B0D711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C2EE2-3C7E-5671-3F96-14746010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57D10-3D52-B17A-1733-3633DE1C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E7A0CB0D-9753-4311-B9D6-DD5A73061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91969-F792-2C99-99B6-5D7AB234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2/15/2024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013DC-F141-37F5-060C-4D3394FB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January 2024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January 2024 Ages 0 to 17</dc:title>
  <dc:creator/>
  <cp:lastModifiedBy>MacLeod, Jill (DMH)</cp:lastModifiedBy>
  <cp:revision>1</cp:revision>
  <dcterms:created xsi:type="dcterms:W3CDTF">2024-02-12T21:28:02Z</dcterms:created>
  <dcterms:modified xsi:type="dcterms:W3CDTF">2024-02-15T14:04:15Z</dcterms:modified>
</cp:coreProperties>
</file>