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63" d="100"/>
          <a:sy n="63" d="100"/>
        </p:scale>
        <p:origin x="6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85CF92-B75B-4004-82D0-EEACAC1F172B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6D0105-AF6D-4A58-9A53-BC9AD55E9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76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2/15/2024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2/15/2024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2/15/2024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2/15/2024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2/15/2024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2/15/2024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2/15/2024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2/15/2024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2/15/2024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2/15/2024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2/15/2024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2/15/2024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ableau.dmh.state.ma.us/#/site/Others/workbooks/2017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87C47636-4D38-4128-96FB-A70ACCFB48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EPIA Monthly Report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All Ages 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January 2024</a:t>
            </a:r>
            <a:endParaRPr lang="en-us" dirty="0">
              <a:hlinkClick r:id="rId2"/>
            </a:endParaRP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87B71206-D66D-4D93-9AEA-0BBE21502A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Number of Referrals: 445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0B1405-A255-CD72-2CA8-C16039375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2/15/2024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7B5964-28D3-045C-F322-900062659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Referrals by Race">
            <a:extLst>
              <a:ext uri="{FF2B5EF4-FFF2-40B4-BE49-F238E27FC236}">
                <a16:creationId xmlns:a16="http://schemas.microsoft.com/office/drawing/2014/main" id="{4689A79D-A44A-4C66-BF6C-DB7756D667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FF1595-BFC0-37EA-FE51-AE7535563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2/15/2024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131E22-2129-109C-5192-E6E8B15F6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Referrals by Ethnicity">
            <a:extLst>
              <a:ext uri="{FF2B5EF4-FFF2-40B4-BE49-F238E27FC236}">
                <a16:creationId xmlns:a16="http://schemas.microsoft.com/office/drawing/2014/main" id="{56BADA35-C970-4688-A9E2-A2BE03706D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E506D6-FB33-8C1E-5D7E-1C908C42D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2/15/2024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9591AF-860E-35D0-98F3-0D9893522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Diagnosis ">
            <a:extLst>
              <a:ext uri="{FF2B5EF4-FFF2-40B4-BE49-F238E27FC236}">
                <a16:creationId xmlns:a16="http://schemas.microsoft.com/office/drawing/2014/main" id="{728345B6-D92F-4307-81A2-9BDF7FFBF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6339"/>
            <a:ext cx="12192000" cy="3405322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74FE07-CA22-C689-828E-9C580D3B4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2/15/2024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24FAE5-FA1D-AE63-095E-19EE71610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Barriers">
            <a:extLst>
              <a:ext uri="{FF2B5EF4-FFF2-40B4-BE49-F238E27FC236}">
                <a16:creationId xmlns:a16="http://schemas.microsoft.com/office/drawing/2014/main" id="{1BFDA14C-56F3-4B94-BAC5-6C86474249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7061"/>
            <a:ext cx="12192000" cy="3783877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A1E76F-F344-B7A9-4B7F-4E3725AA1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2/15/2024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F930E3-208C-51DF-571A-0B60252A4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Top 20 Boarding / Placement Hospitals">
            <a:extLst>
              <a:ext uri="{FF2B5EF4-FFF2-40B4-BE49-F238E27FC236}">
                <a16:creationId xmlns:a16="http://schemas.microsoft.com/office/drawing/2014/main" id="{9F484286-8434-47FA-873A-1066EAF000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1962DA-E036-F24E-0C54-E65D6A89E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2/15/2024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33E553-007C-665A-E0A0-9F0FBFBCE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Boarding Facilities where  &amp;quot;Level of Care Changed&amp;quot;">
            <a:extLst>
              <a:ext uri="{FF2B5EF4-FFF2-40B4-BE49-F238E27FC236}">
                <a16:creationId xmlns:a16="http://schemas.microsoft.com/office/drawing/2014/main" id="{AA10244E-18ED-4173-8C03-10222510F1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2" y="0"/>
            <a:ext cx="844061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82FE2B-3EF3-9197-60D1-056E1A74B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2/15/2024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C38420-7778-98F8-D21F-46448D890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Referrals for Uninsured by Boarding / Placement Hospital">
            <a:extLst>
              <a:ext uri="{FF2B5EF4-FFF2-40B4-BE49-F238E27FC236}">
                <a16:creationId xmlns:a16="http://schemas.microsoft.com/office/drawing/2014/main" id="{2ACD2E73-7395-4EED-BE3E-2F6BE8F0CF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27128A-52BA-688D-40ED-5A3C2906C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2/15/2024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91D7B6-E299-B660-1A50-A990CCD01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EPIA Monthly ">
            <a:extLst>
              <a:ext uri="{FF2B5EF4-FFF2-40B4-BE49-F238E27FC236}">
                <a16:creationId xmlns:a16="http://schemas.microsoft.com/office/drawing/2014/main" id="{9B911B4F-C9E7-4742-99F7-00EE8F8CF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930EA7-EC5E-8AF1-E9E2-19D5EADF9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2/15/2024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4934CE-2A0D-2330-0F20-114ED8857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Referrals by Insurance Plan Type Commercial split">
            <a:extLst>
              <a:ext uri="{FF2B5EF4-FFF2-40B4-BE49-F238E27FC236}">
                <a16:creationId xmlns:a16="http://schemas.microsoft.com/office/drawing/2014/main" id="{94492696-6294-49A4-B1E3-F88F5F2AD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387BA2-59A9-9054-7C8D-FB369DDAF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2/15/2024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9E6986-A275-AA07-F566-E9E2E4FD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 Referring Organization Type">
            <a:extLst>
              <a:ext uri="{FF2B5EF4-FFF2-40B4-BE49-F238E27FC236}">
                <a16:creationId xmlns:a16="http://schemas.microsoft.com/office/drawing/2014/main" id="{7A98F667-B4C7-46DD-8B0F-CD370D2711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80DC69-E733-4F02-F612-63A02735D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2/15/2024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FBA29E-240B-2884-4F48-EE746AF3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Time to Referral (Days) from Initial Evaluation">
            <a:extLst>
              <a:ext uri="{FF2B5EF4-FFF2-40B4-BE49-F238E27FC236}">
                <a16:creationId xmlns:a16="http://schemas.microsoft.com/office/drawing/2014/main" id="{65A19E26-15C0-4EC7-84EF-6B0EC7C1E3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944" y="0"/>
            <a:ext cx="9306112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AD2A91-A56D-7803-5A30-D4CBA9905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2/15/2024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E5EDA9-F53E-4A87-8FE3-61AEB1E05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Time to Referral (Days) from Initial Evaluation by Outcome">
            <a:extLst>
              <a:ext uri="{FF2B5EF4-FFF2-40B4-BE49-F238E27FC236}">
                <a16:creationId xmlns:a16="http://schemas.microsoft.com/office/drawing/2014/main" id="{35162C0A-BAC2-4FF1-A4F7-F2B2DE7464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09" y="0"/>
            <a:ext cx="10248182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147E52-0B39-3EFD-D819-5D2DE61A4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2/15/2024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DFCB92-CC6D-BF96-0140-EC5CB0005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Time to Placement from Referral">
            <a:extLst>
              <a:ext uri="{FF2B5EF4-FFF2-40B4-BE49-F238E27FC236}">
                <a16:creationId xmlns:a16="http://schemas.microsoft.com/office/drawing/2014/main" id="{D4EE1DB8-B415-4C54-8DCE-B1B4CCD76F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944" y="0"/>
            <a:ext cx="9306112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D58CBC-8354-0373-6113-1A50B4ABD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2/15/2024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B0AD7B-E7AE-FF34-BD76-A48BD573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Referrals by Age Group">
            <a:extLst>
              <a:ext uri="{FF2B5EF4-FFF2-40B4-BE49-F238E27FC236}">
                <a16:creationId xmlns:a16="http://schemas.microsoft.com/office/drawing/2014/main" id="{7D9DE7F8-6C03-49AA-8FB0-7B7C87CBAE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A8144D-6B99-F041-D26E-D36D88179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2/15/2024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8C6B75-8345-220F-388B-2265AE292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Referrals by Gender">
            <a:extLst>
              <a:ext uri="{FF2B5EF4-FFF2-40B4-BE49-F238E27FC236}">
                <a16:creationId xmlns:a16="http://schemas.microsoft.com/office/drawing/2014/main" id="{31C1EF53-1348-4C3E-88FD-DEFA121AFD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D770A1-E3A7-CE2F-91FF-FA526EE30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2/15/2024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AA3864-8A19-30FD-6610-75B62DBE7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46</Words>
  <Application>Microsoft Office PowerPoint</Application>
  <PresentationFormat>Widescreen</PresentationFormat>
  <Paragraphs>34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EPIA Monthly Report All Ages  January 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Monthly Report All Ages  January 2024</dc:title>
  <dc:creator/>
  <cp:lastModifiedBy>MacLeod, Jill (DMH)</cp:lastModifiedBy>
  <cp:revision>1</cp:revision>
  <dcterms:created xsi:type="dcterms:W3CDTF">2024-02-12T21:29:52Z</dcterms:created>
  <dcterms:modified xsi:type="dcterms:W3CDTF">2024-02-15T14:01:23Z</dcterms:modified>
</cp:coreProperties>
</file>