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E326F-E44C-49BF-B5B1-D418D396D12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34EF6-C35D-4B5D-A569-20E426225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47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D9CE9080-C6BE-46C2-A568-EFE9F54B14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January 2025</a:t>
            </a:r>
            <a:endParaRPr lang="en-us" dirty="0">
              <a:hlinkClick r:id="rId2"/>
            </a:endParaRP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73F5F999-E068-43EE-83E8-085325034A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Does not include referrals received through BHTRP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C1B71-ECDB-0079-EC8A-5160352A7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A7587B-30A0-E87D-DEC7-A9A523D44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73949AE8-69EC-4001-BCBB-68D2EE56D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1FD7C0-095E-E613-E221-9BFF13912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9F3DC-AE86-7C98-40B5-308A4F410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4F3AD893-3A70-47B7-AE9C-268FAEDC41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64804-8EAB-4299-2F44-26CA61076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954C9-6E3A-7B9E-D9B8-69ECFFA1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DA210DF2-F185-4402-B6BB-E31D742D5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EA209-38F8-6242-7415-46B23B78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2/14/2025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18D3AA-B0E4-042F-743E-9386C39E2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EPIA External Report January 2025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MacLeod, Jill (DMH)</dc:creator>
  <cp:lastModifiedBy>MacLeod, Jill (DMH)</cp:lastModifiedBy>
  <cp:revision>2</cp:revision>
  <dcterms:created xsi:type="dcterms:W3CDTF">2025-02-14T18:45:09Z</dcterms:created>
  <dcterms:modified xsi:type="dcterms:W3CDTF">2025-02-14T18:58:27Z</dcterms:modified>
</cp:coreProperties>
</file>