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9"/>
  </p:notesMasterIdLst>
  <p:sldIdLst>
    <p:sldId id="256" r:id="rId4"/>
    <p:sldId id="257" r:id="rId5"/>
    <p:sldId id="258" r:id="rId6"/>
    <p:sldId id="259" r:id="rId7"/>
    <p:sldId id="324" r:id="rId8"/>
    <p:sldId id="311" r:id="rId9"/>
    <p:sldId id="334" r:id="rId10"/>
    <p:sldId id="335" r:id="rId11"/>
    <p:sldId id="327" r:id="rId12"/>
    <p:sldId id="333" r:id="rId13"/>
    <p:sldId id="275" r:id="rId14"/>
    <p:sldId id="266" r:id="rId15"/>
    <p:sldId id="267" r:id="rId16"/>
    <p:sldId id="269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EC9D7C-A1ED-4524-A65E-A42E5963724F}" v="5" dt="2026-01-28T14:08:54.8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2177" autoAdjust="0"/>
  </p:normalViewPr>
  <p:slideViewPr>
    <p:cSldViewPr snapToGrid="0">
      <p:cViewPr varScale="1">
        <p:scale>
          <a:sx n="60" d="100"/>
          <a:sy n="60" d="100"/>
        </p:scale>
        <p:origin x="102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undo custSel mod addSld delSld modSld sldOrd">
      <pc:chgData name="Gannett, Yukiko (EOTSS)" userId="1a375f8e-71eb-464a-9d86-65c78107010f" providerId="ADAL" clId="{D7A972D2-A29A-4420-BEF5-445AADFA06AE}" dt="2026-01-28T22:26:46.844" v="243"/>
      <pc:docMkLst>
        <pc:docMk/>
      </pc:docMkLst>
      <pc:sldChg chg="modSp mod">
        <pc:chgData name="Gannett, Yukiko (EOTSS)" userId="1a375f8e-71eb-464a-9d86-65c78107010f" providerId="ADAL" clId="{D7A972D2-A29A-4420-BEF5-445AADFA06AE}" dt="2026-01-27T22:58:01.697" v="13" actId="20577"/>
        <pc:sldMkLst>
          <pc:docMk/>
          <pc:sldMk cId="4274120308" sldId="256"/>
        </pc:sldMkLst>
        <pc:spChg chg="mod">
          <ac:chgData name="Gannett, Yukiko (EOTSS)" userId="1a375f8e-71eb-464a-9d86-65c78107010f" providerId="ADAL" clId="{D7A972D2-A29A-4420-BEF5-445AADFA06AE}" dt="2026-01-27T22:58:01.697" v="13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Gannett, Yukiko (EOTSS)" userId="1a375f8e-71eb-464a-9d86-65c78107010f" providerId="ADAL" clId="{D7A972D2-A29A-4420-BEF5-445AADFA06AE}" dt="2026-01-27T22:58:49.502" v="15" actId="20577"/>
        <pc:sldMkLst>
          <pc:docMk/>
          <pc:sldMk cId="907641570" sldId="257"/>
        </pc:sldMkLst>
        <pc:spChg chg="mod">
          <ac:chgData name="Gannett, Yukiko (EOTSS)" userId="1a375f8e-71eb-464a-9d86-65c78107010f" providerId="ADAL" clId="{D7A972D2-A29A-4420-BEF5-445AADFA06AE}" dt="2026-01-27T22:58:49.502" v="15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Gannett, Yukiko (EOTSS)" userId="1a375f8e-71eb-464a-9d86-65c78107010f" providerId="ADAL" clId="{D7A972D2-A29A-4420-BEF5-445AADFA06AE}" dt="2026-01-27T23:13:38.514" v="194" actId="20577"/>
        <pc:sldMkLst>
          <pc:docMk/>
          <pc:sldMk cId="2890622037" sldId="275"/>
        </pc:sldMkLst>
        <pc:spChg chg="mod">
          <ac:chgData name="Gannett, Yukiko (EOTSS)" userId="1a375f8e-71eb-464a-9d86-65c78107010f" providerId="ADAL" clId="{D7A972D2-A29A-4420-BEF5-445AADFA06AE}" dt="2026-01-27T23:13:38.514" v="194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Gannett, Yukiko (EOTSS)" userId="1a375f8e-71eb-464a-9d86-65c78107010f" providerId="ADAL" clId="{D7A972D2-A29A-4420-BEF5-445AADFA06AE}" dt="2026-01-27T22:59:47.171" v="17" actId="207"/>
        <pc:sldMkLst>
          <pc:docMk/>
          <pc:sldMk cId="2354202818" sldId="311"/>
        </pc:sldMkLst>
        <pc:spChg chg="mod">
          <ac:chgData name="Gannett, Yukiko (EOTSS)" userId="1a375f8e-71eb-464a-9d86-65c78107010f" providerId="ADAL" clId="{D7A972D2-A29A-4420-BEF5-445AADFA06AE}" dt="2026-01-27T22:59:47.171" v="17" actId="207"/>
          <ac:spMkLst>
            <pc:docMk/>
            <pc:sldMk cId="2354202818" sldId="311"/>
            <ac:spMk id="4" creationId="{FD10731A-A3C1-9E72-06BF-8198567D139F}"/>
          </ac:spMkLst>
        </pc:spChg>
      </pc:sldChg>
      <pc:sldChg chg="modSp mod">
        <pc:chgData name="Gannett, Yukiko (EOTSS)" userId="1a375f8e-71eb-464a-9d86-65c78107010f" providerId="ADAL" clId="{D7A972D2-A29A-4420-BEF5-445AADFA06AE}" dt="2026-01-27T23:11:40.543" v="96" actId="5793"/>
        <pc:sldMkLst>
          <pc:docMk/>
          <pc:sldMk cId="2689717624" sldId="327"/>
        </pc:sldMkLst>
        <pc:spChg chg="mod">
          <ac:chgData name="Gannett, Yukiko (EOTSS)" userId="1a375f8e-71eb-464a-9d86-65c78107010f" providerId="ADAL" clId="{D7A972D2-A29A-4420-BEF5-445AADFA06AE}" dt="2026-01-27T23:03:13.339" v="41" actId="20577"/>
          <ac:spMkLst>
            <pc:docMk/>
            <pc:sldMk cId="2689717624" sldId="327"/>
            <ac:spMk id="2" creationId="{1D3CAAB8-B132-3A81-DBAE-46A8248008CB}"/>
          </ac:spMkLst>
        </pc:spChg>
        <pc:spChg chg="mod">
          <ac:chgData name="Gannett, Yukiko (EOTSS)" userId="1a375f8e-71eb-464a-9d86-65c78107010f" providerId="ADAL" clId="{D7A972D2-A29A-4420-BEF5-445AADFA06AE}" dt="2026-01-27T23:11:40.543" v="96" actId="5793"/>
          <ac:spMkLst>
            <pc:docMk/>
            <pc:sldMk cId="2689717624" sldId="327"/>
            <ac:spMk id="3" creationId="{333CE3B7-3719-182B-AB68-E73D8C9E816F}"/>
          </ac:spMkLst>
        </pc:spChg>
      </pc:sldChg>
      <pc:sldChg chg="modSp add mod ord">
        <pc:chgData name="Gannett, Yukiko (EOTSS)" userId="1a375f8e-71eb-464a-9d86-65c78107010f" providerId="ADAL" clId="{D7A972D2-A29A-4420-BEF5-445AADFA06AE}" dt="2026-01-27T23:11:12.016" v="90" actId="5793"/>
        <pc:sldMkLst>
          <pc:docMk/>
          <pc:sldMk cId="3240005509" sldId="334"/>
        </pc:sldMkLst>
        <pc:spChg chg="mod">
          <ac:chgData name="Gannett, Yukiko (EOTSS)" userId="1a375f8e-71eb-464a-9d86-65c78107010f" providerId="ADAL" clId="{D7A972D2-A29A-4420-BEF5-445AADFA06AE}" dt="2026-01-27T23:07:59.945" v="56" actId="20577"/>
          <ac:spMkLst>
            <pc:docMk/>
            <pc:sldMk cId="3240005509" sldId="334"/>
            <ac:spMk id="2" creationId="{1C91C7B1-351F-DC92-EDF0-084A29319605}"/>
          </ac:spMkLst>
        </pc:spChg>
        <pc:spChg chg="mod">
          <ac:chgData name="Gannett, Yukiko (EOTSS)" userId="1a375f8e-71eb-464a-9d86-65c78107010f" providerId="ADAL" clId="{D7A972D2-A29A-4420-BEF5-445AADFA06AE}" dt="2026-01-27T23:11:12.016" v="90" actId="5793"/>
          <ac:spMkLst>
            <pc:docMk/>
            <pc:sldMk cId="3240005509" sldId="334"/>
            <ac:spMk id="3" creationId="{F00657E8-0DF2-CB8D-0780-179EF8DEDB29}"/>
          </ac:spMkLst>
        </pc:spChg>
      </pc:sldChg>
      <pc:sldChg chg="modSp add mod">
        <pc:chgData name="Gannett, Yukiko (EOTSS)" userId="1a375f8e-71eb-464a-9d86-65c78107010f" providerId="ADAL" clId="{D7A972D2-A29A-4420-BEF5-445AADFA06AE}" dt="2026-01-27T23:14:26.795" v="195" actId="20577"/>
        <pc:sldMkLst>
          <pc:docMk/>
          <pc:sldMk cId="3077688281" sldId="335"/>
        </pc:sldMkLst>
        <pc:spChg chg="mod">
          <ac:chgData name="Gannett, Yukiko (EOTSS)" userId="1a375f8e-71eb-464a-9d86-65c78107010f" providerId="ADAL" clId="{D7A972D2-A29A-4420-BEF5-445AADFA06AE}" dt="2026-01-27T23:14:26.795" v="195" actId="20577"/>
          <ac:spMkLst>
            <pc:docMk/>
            <pc:sldMk cId="3077688281" sldId="335"/>
            <ac:spMk id="2" creationId="{E25E08F8-271E-01DA-60A4-4BE2FB59C59F}"/>
          </ac:spMkLst>
        </pc:spChg>
        <pc:spChg chg="mod">
          <ac:chgData name="Gannett, Yukiko (EOTSS)" userId="1a375f8e-71eb-464a-9d86-65c78107010f" providerId="ADAL" clId="{D7A972D2-A29A-4420-BEF5-445AADFA06AE}" dt="2026-01-27T23:11:23.942" v="93" actId="5793"/>
          <ac:spMkLst>
            <pc:docMk/>
            <pc:sldMk cId="3077688281" sldId="335"/>
            <ac:spMk id="3" creationId="{FD8433FA-1648-1C85-51C5-95FBC310B21F}"/>
          </ac:spMkLst>
        </pc:spChg>
      </pc:sldChg>
      <pc:sldChg chg="modSp add del mod">
        <pc:chgData name="Gannett, Yukiko (EOTSS)" userId="1a375f8e-71eb-464a-9d86-65c78107010f" providerId="ADAL" clId="{D7A972D2-A29A-4420-BEF5-445AADFA06AE}" dt="2026-01-28T22:26:05.172" v="242" actId="2696"/>
        <pc:sldMkLst>
          <pc:docMk/>
          <pc:sldMk cId="842989447" sldId="336"/>
        </pc:sldMkLst>
        <pc:spChg chg="mod">
          <ac:chgData name="Gannett, Yukiko (EOTSS)" userId="1a375f8e-71eb-464a-9d86-65c78107010f" providerId="ADAL" clId="{D7A972D2-A29A-4420-BEF5-445AADFA06AE}" dt="2026-01-28T14:10:27.025" v="241" actId="113"/>
          <ac:spMkLst>
            <pc:docMk/>
            <pc:sldMk cId="842989447" sldId="336"/>
            <ac:spMk id="3" creationId="{464E4529-0AE8-C2AE-04B8-8237695B9B87}"/>
          </ac:spMkLst>
        </pc:spChg>
      </pc:sldChg>
    </pc:docChg>
  </pc:docChgLst>
  <pc:docChgLst>
    <pc:chgData name="Gannett, Yukiko (EOTSS)" userId="1a375f8e-71eb-464a-9d86-65c78107010f" providerId="ADAL" clId="{8212D004-5AAD-5933-8B21-5BD213447A6A}"/>
    <pc:docChg chg="modShowInfo">
      <pc:chgData name="Gannett, Yukiko (EOTSS)" userId="1a375f8e-71eb-464a-9d86-65c78107010f" providerId="ADAL" clId="{8212D004-5AAD-5933-8B21-5BD213447A6A}" dt="2026-01-28T19:38:40.725" v="0" actId="2744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2486"/>
            <a:ext cx="9144000" cy="309630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Title II Research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292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January 28, 2026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Next Steps for Objective Working Group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Coming up for the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your research and finalize your 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Present your research findings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Happy holidays</a:t>
            </a:r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Research Updates from Groups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24804"/>
          </a:xfrm>
        </p:spPr>
        <p:txBody>
          <a:bodyPr>
            <a:normAutofit/>
          </a:bodyPr>
          <a:lstStyle/>
          <a:p>
            <a:pPr marL="609600" indent="-457200"/>
            <a:r>
              <a:rPr lang="en-US" b="1" dirty="0"/>
              <a:t>Jason Snyder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SIAO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Health and Human Services</a:t>
            </a:r>
          </a:p>
          <a:p>
            <a:pPr marL="609600" indent="-457200"/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Hearing, or designee</a:t>
            </a:r>
          </a:p>
          <a:p>
            <a:pPr marL="609600" indent="-457200"/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Maria Michalski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SCIO, Executive Office of Public Safety 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457200"/>
            <a:r>
              <a:rPr lang="en-US" b="1" dirty="0"/>
              <a:t>Dan Sionkiewicz</a:t>
            </a:r>
            <a:r>
              <a:rPr lang="en-US" dirty="0"/>
              <a:t>, SCIO, Executive Office of Housing and Livable Communities</a:t>
            </a:r>
          </a:p>
          <a:p>
            <a:pPr marL="609600" indent="-457200"/>
            <a:r>
              <a:rPr lang="en-US" b="1" dirty="0"/>
              <a:t>Antoine Harrison</a:t>
            </a:r>
            <a:r>
              <a:rPr lang="en-US" dirty="0"/>
              <a:t>, SCIO, Executive Office of Education</a:t>
            </a:r>
          </a:p>
          <a:p>
            <a:pPr marL="609600" indent="-457200"/>
            <a:r>
              <a:rPr lang="en-US" b="1" dirty="0"/>
              <a:t>Greg Martin</a:t>
            </a:r>
            <a:r>
              <a:rPr lang="en-US" dirty="0"/>
              <a:t>, SCIO, Executive Office of Energy and Environmental Affairs, or designee</a:t>
            </a:r>
          </a:p>
          <a:p>
            <a:pPr marL="609600" indent="-457200"/>
            <a:r>
              <a:rPr lang="en-US" b="1" dirty="0"/>
              <a:t>Julia Wong</a:t>
            </a:r>
            <a:r>
              <a:rPr lang="en-US" dirty="0"/>
              <a:t>, SIAO, Executive Office of Administration and Finance</a:t>
            </a:r>
          </a:p>
          <a:p>
            <a:pPr marL="609600" indent="-457200"/>
            <a:r>
              <a:rPr lang="en-US" b="1" dirty="0"/>
              <a:t>Larry Goldberg</a:t>
            </a:r>
            <a:r>
              <a:rPr lang="en-US" dirty="0"/>
              <a:t>, Public Board Member</a:t>
            </a:r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Research Updates from Groups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BF7E9-5240-E943-6CC2-426CD4DFE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1C7B1-351F-DC92-EDF0-084A29319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II Research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657E8-0DF2-CB8D-0780-179EF8DED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918801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en-US" b="1" dirty="0"/>
              <a:t>Municipality and schools digital accessibility</a:t>
            </a:r>
            <a:endParaRPr lang="en-US" dirty="0"/>
          </a:p>
          <a:p>
            <a:pPr lvl="1"/>
            <a:r>
              <a:rPr lang="en-US" dirty="0"/>
              <a:t>Antoine Harrison(EDU)</a:t>
            </a:r>
          </a:p>
          <a:p>
            <a:pPr lvl="1"/>
            <a:r>
              <a:rPr lang="en-US" dirty="0"/>
              <a:t>Larry Weru (EDU)</a:t>
            </a:r>
          </a:p>
          <a:p>
            <a:pPr lvl="1"/>
            <a:r>
              <a:rPr lang="en-US" dirty="0"/>
              <a:t>Ashley Bloom (TSS)</a:t>
            </a:r>
          </a:p>
          <a:p>
            <a:pPr lvl="1"/>
            <a:r>
              <a:rPr lang="en-US" dirty="0"/>
              <a:t>Adam Gojanovich (TSS)</a:t>
            </a:r>
            <a:br>
              <a:rPr lang="en-US" dirty="0"/>
            </a:br>
            <a:endParaRPr lang="en-US" dirty="0"/>
          </a:p>
          <a:p>
            <a:pPr marL="0" lvl="0" indent="0">
              <a:buNone/>
            </a:pPr>
            <a:r>
              <a:rPr lang="en-US" b="1" dirty="0"/>
              <a:t>What other states are doing for Title II</a:t>
            </a:r>
            <a:endParaRPr lang="en-US" dirty="0"/>
          </a:p>
          <a:p>
            <a:pPr lvl="1"/>
            <a:r>
              <a:rPr lang="en-US" dirty="0"/>
              <a:t>Michaela Lederman (EEA)</a:t>
            </a:r>
          </a:p>
          <a:p>
            <a:pPr lvl="1"/>
            <a:r>
              <a:rPr lang="en-US" dirty="0"/>
              <a:t>Julia Wong (ANF)</a:t>
            </a:r>
          </a:p>
          <a:p>
            <a:pPr lvl="1"/>
            <a:r>
              <a:rPr lang="en-US" dirty="0"/>
              <a:t>Ashley Bloom (TSS)</a:t>
            </a:r>
          </a:p>
          <a:p>
            <a:pPr lvl="1"/>
            <a:r>
              <a:rPr lang="en-US" dirty="0"/>
              <a:t>Shawn Garmer (EPS/VET)</a:t>
            </a:r>
          </a:p>
        </p:txBody>
      </p:sp>
    </p:spTree>
    <p:extLst>
      <p:ext uri="{BB962C8B-B14F-4D97-AF65-F5344CB8AC3E}">
        <p14:creationId xmlns:p14="http://schemas.microsoft.com/office/powerpoint/2010/main" val="3240005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18F33-96D5-8437-1132-0939F2F97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E08F8-271E-01DA-60A4-4BE2FB59C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II Research Groups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433FA-1648-1C85-51C5-95FBC310B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9188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Funding avenues</a:t>
            </a:r>
            <a:endParaRPr lang="en-US" dirty="0"/>
          </a:p>
          <a:p>
            <a:pPr lvl="1"/>
            <a:r>
              <a:rPr lang="en-US" dirty="0"/>
              <a:t>Caitlin Parton (MCD)</a:t>
            </a:r>
          </a:p>
          <a:p>
            <a:pPr lvl="1"/>
            <a:r>
              <a:rPr lang="en-US" dirty="0"/>
              <a:t>Ara Nerssessian (PSS)</a:t>
            </a:r>
          </a:p>
          <a:p>
            <a:pPr lvl="1"/>
            <a:r>
              <a:rPr lang="en-US" dirty="0"/>
              <a:t>Dan Sionkiewicz (HLC)</a:t>
            </a:r>
            <a:br>
              <a:rPr lang="en-US" dirty="0"/>
            </a:br>
            <a:endParaRPr lang="en-US" dirty="0"/>
          </a:p>
          <a:p>
            <a:pPr marL="0" lvl="0" indent="0">
              <a:buNone/>
            </a:pPr>
            <a:r>
              <a:rPr lang="en-US" b="1" dirty="0"/>
              <a:t>Tools to augment and assist to expedite current processes</a:t>
            </a:r>
            <a:endParaRPr lang="en-US" dirty="0"/>
          </a:p>
          <a:p>
            <a:pPr lvl="1"/>
            <a:r>
              <a:rPr lang="en-US" dirty="0"/>
              <a:t>Larry Goldberg (Public Member)</a:t>
            </a:r>
          </a:p>
          <a:p>
            <a:pPr lvl="1"/>
            <a:r>
              <a:rPr lang="en-US" dirty="0"/>
              <a:t>Ashley Bloom (TSS)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Curtis Kimball (LWD)</a:t>
            </a:r>
          </a:p>
        </p:txBody>
      </p:sp>
    </p:spTree>
    <p:extLst>
      <p:ext uri="{BB962C8B-B14F-4D97-AF65-F5344CB8AC3E}">
        <p14:creationId xmlns:p14="http://schemas.microsoft.com/office/powerpoint/2010/main" val="3077688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II Research Group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9188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Customer service accessibility</a:t>
            </a:r>
            <a:endParaRPr lang="en-US" dirty="0"/>
          </a:p>
          <a:p>
            <a:pPr lvl="1"/>
            <a:r>
              <a:rPr lang="en-US" dirty="0"/>
              <a:t>Ashley Bloom (TSS)</a:t>
            </a:r>
          </a:p>
          <a:p>
            <a:pPr lvl="1"/>
            <a:r>
              <a:rPr lang="en-US" dirty="0"/>
              <a:t>Brian Chase (HHS)</a:t>
            </a:r>
          </a:p>
          <a:p>
            <a:pPr lvl="1"/>
            <a:r>
              <a:rPr lang="en-US" dirty="0"/>
              <a:t>Sue Wunderlee (DOT)</a:t>
            </a:r>
            <a:br>
              <a:rPr lang="en-US" dirty="0"/>
            </a:br>
            <a:endParaRPr lang="en-US" dirty="0"/>
          </a:p>
          <a:p>
            <a:pPr marL="0" lvl="0" indent="0">
              <a:buNone/>
            </a:pPr>
            <a:r>
              <a:rPr lang="en-US" b="1" dirty="0"/>
              <a:t>Webinars, trainings, and guides to add to our resources</a:t>
            </a:r>
            <a:endParaRPr lang="en-US" dirty="0"/>
          </a:p>
          <a:p>
            <a:pPr lvl="1"/>
            <a:r>
              <a:rPr lang="en-US" dirty="0"/>
              <a:t>Ashley Bloom (TSS)</a:t>
            </a:r>
          </a:p>
          <a:p>
            <a:pPr lvl="1"/>
            <a:r>
              <a:rPr lang="en-US" dirty="0"/>
              <a:t>Sue Wunderlee (DOT)</a:t>
            </a:r>
          </a:p>
          <a:p>
            <a:pPr lvl="1"/>
            <a:r>
              <a:rPr lang="en-US" dirty="0"/>
              <a:t>Manwai Leung (HLC/EOED)</a:t>
            </a:r>
          </a:p>
          <a:p>
            <a:pPr lvl="1"/>
            <a:r>
              <a:rPr lang="en-US" dirty="0"/>
              <a:t>Shawn Garmer (EPS/VET)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717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8205</TotalTime>
  <Words>472</Words>
  <Application>Microsoft Office PowerPoint</Application>
  <PresentationFormat>Widescreen</PresentationFormat>
  <Paragraphs>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Title II Research Group Meeting</vt:lpstr>
      <vt:lpstr>Meeting Agenda</vt:lpstr>
      <vt:lpstr>Introduction and Roll Call</vt:lpstr>
      <vt:lpstr>Working Group Member Roll Call</vt:lpstr>
      <vt:lpstr>Working Group Member Roll Call Continued</vt:lpstr>
      <vt:lpstr>Research Updates from Groups</vt:lpstr>
      <vt:lpstr>Title II Research Groups</vt:lpstr>
      <vt:lpstr>Title II Research Groups (continued)</vt:lpstr>
      <vt:lpstr>Title II Research Group (continued)</vt:lpstr>
      <vt:lpstr>Next Steps for Objective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29</cp:revision>
  <dcterms:created xsi:type="dcterms:W3CDTF">2024-03-08T14:56:14Z</dcterms:created>
  <dcterms:modified xsi:type="dcterms:W3CDTF">2026-01-28T22:26:52Z</dcterms:modified>
  <cp:contentStatus/>
</cp:coreProperties>
</file>