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71" r:id="rId2"/>
    <p:sldId id="272" r:id="rId3"/>
    <p:sldId id="258" r:id="rId4"/>
    <p:sldId id="273" r:id="rId5"/>
    <p:sldId id="275" r:id="rId6"/>
    <p:sldId id="276" r:id="rId7"/>
    <p:sldId id="277" r:id="rId8"/>
    <p:sldId id="278" r:id="rId9"/>
    <p:sldId id="279" r:id="rId10"/>
    <p:sldId id="280" r:id="rId11"/>
    <p:sldId id="281" r:id="rId12"/>
    <p:sldId id="282" r:id="rId13"/>
    <p:sldId id="283" r:id="rId14"/>
    <p:sldId id="284" r:id="rId15"/>
    <p:sldId id="285" r:id="rId16"/>
    <p:sldId id="286" r:id="rId17"/>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216" userDrawn="1">
          <p15:clr>
            <a:srgbClr val="A4A3A4"/>
          </p15:clr>
        </p15:guide>
        <p15:guide id="2" orient="horz" pos="29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04"/>
    <p:restoredTop sz="86531"/>
  </p:normalViewPr>
  <p:slideViewPr>
    <p:cSldViewPr snapToGrid="0" snapToObjects="1">
      <p:cViewPr>
        <p:scale>
          <a:sx n="109" d="100"/>
          <a:sy n="109" d="100"/>
        </p:scale>
        <p:origin x="-1128" y="-66"/>
      </p:cViewPr>
      <p:guideLst>
        <p:guide orient="horz" pos="2988"/>
        <p:guide pos="216"/>
      </p:guideLst>
    </p:cSldViewPr>
  </p:slideViewPr>
  <p:outlineViewPr>
    <p:cViewPr>
      <p:scale>
        <a:sx n="75" d="100"/>
        <a:sy n="75" d="100"/>
      </p:scale>
      <p:origin x="0" y="0"/>
    </p:cViewPr>
  </p:outlineViewPr>
  <p:notesTextViewPr>
    <p:cViewPr>
      <p:scale>
        <a:sx n="1" d="1"/>
        <a:sy n="1" d="1"/>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C81CB3-0976-9748-A867-D0F64E1DF665}" type="datetimeFigureOut">
              <a:rPr lang="en-US" smtClean="0"/>
              <a:t>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793D42-8703-B641-A058-DB87EC238616}" type="slidenum">
              <a:rPr lang="en-US" smtClean="0"/>
              <a:t>‹#›</a:t>
            </a:fld>
            <a:endParaRPr lang="en-US"/>
          </a:p>
        </p:txBody>
      </p:sp>
    </p:spTree>
    <p:extLst>
      <p:ext uri="{BB962C8B-B14F-4D97-AF65-F5344CB8AC3E}">
        <p14:creationId xmlns:p14="http://schemas.microsoft.com/office/powerpoint/2010/main" val="1644928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3</a:t>
            </a:fld>
            <a:endParaRPr lang="en-US"/>
          </a:p>
        </p:txBody>
      </p:sp>
    </p:spTree>
    <p:extLst>
      <p:ext uri="{BB962C8B-B14F-4D97-AF65-F5344CB8AC3E}">
        <p14:creationId xmlns:p14="http://schemas.microsoft.com/office/powerpoint/2010/main" val="1941670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12</a:t>
            </a:fld>
            <a:endParaRPr lang="en-US"/>
          </a:p>
        </p:txBody>
      </p:sp>
    </p:spTree>
    <p:extLst>
      <p:ext uri="{BB962C8B-B14F-4D97-AF65-F5344CB8AC3E}">
        <p14:creationId xmlns:p14="http://schemas.microsoft.com/office/powerpoint/2010/main" val="2516603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13</a:t>
            </a:fld>
            <a:endParaRPr lang="en-US"/>
          </a:p>
        </p:txBody>
      </p:sp>
    </p:spTree>
    <p:extLst>
      <p:ext uri="{BB962C8B-B14F-4D97-AF65-F5344CB8AC3E}">
        <p14:creationId xmlns:p14="http://schemas.microsoft.com/office/powerpoint/2010/main" val="16340101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14</a:t>
            </a:fld>
            <a:endParaRPr lang="en-US"/>
          </a:p>
        </p:txBody>
      </p:sp>
    </p:spTree>
    <p:extLst>
      <p:ext uri="{BB962C8B-B14F-4D97-AF65-F5344CB8AC3E}">
        <p14:creationId xmlns:p14="http://schemas.microsoft.com/office/powerpoint/2010/main" val="18798549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15</a:t>
            </a:fld>
            <a:endParaRPr lang="en-US"/>
          </a:p>
        </p:txBody>
      </p:sp>
    </p:spTree>
    <p:extLst>
      <p:ext uri="{BB962C8B-B14F-4D97-AF65-F5344CB8AC3E}">
        <p14:creationId xmlns:p14="http://schemas.microsoft.com/office/powerpoint/2010/main" val="2927233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16</a:t>
            </a:fld>
            <a:endParaRPr lang="en-US"/>
          </a:p>
        </p:txBody>
      </p:sp>
    </p:spTree>
    <p:extLst>
      <p:ext uri="{BB962C8B-B14F-4D97-AF65-F5344CB8AC3E}">
        <p14:creationId xmlns:p14="http://schemas.microsoft.com/office/powerpoint/2010/main" val="1788691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4</a:t>
            </a:fld>
            <a:endParaRPr lang="en-US"/>
          </a:p>
        </p:txBody>
      </p:sp>
    </p:spTree>
    <p:extLst>
      <p:ext uri="{BB962C8B-B14F-4D97-AF65-F5344CB8AC3E}">
        <p14:creationId xmlns:p14="http://schemas.microsoft.com/office/powerpoint/2010/main" val="3351501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5</a:t>
            </a:fld>
            <a:endParaRPr lang="en-US"/>
          </a:p>
        </p:txBody>
      </p:sp>
    </p:spTree>
    <p:extLst>
      <p:ext uri="{BB962C8B-B14F-4D97-AF65-F5344CB8AC3E}">
        <p14:creationId xmlns:p14="http://schemas.microsoft.com/office/powerpoint/2010/main" val="3642227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6</a:t>
            </a:fld>
            <a:endParaRPr lang="en-US"/>
          </a:p>
        </p:txBody>
      </p:sp>
    </p:spTree>
    <p:extLst>
      <p:ext uri="{BB962C8B-B14F-4D97-AF65-F5344CB8AC3E}">
        <p14:creationId xmlns:p14="http://schemas.microsoft.com/office/powerpoint/2010/main" val="4148214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7</a:t>
            </a:fld>
            <a:endParaRPr lang="en-US"/>
          </a:p>
        </p:txBody>
      </p:sp>
    </p:spTree>
    <p:extLst>
      <p:ext uri="{BB962C8B-B14F-4D97-AF65-F5344CB8AC3E}">
        <p14:creationId xmlns:p14="http://schemas.microsoft.com/office/powerpoint/2010/main" val="1003379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8</a:t>
            </a:fld>
            <a:endParaRPr lang="en-US"/>
          </a:p>
        </p:txBody>
      </p:sp>
    </p:spTree>
    <p:extLst>
      <p:ext uri="{BB962C8B-B14F-4D97-AF65-F5344CB8AC3E}">
        <p14:creationId xmlns:p14="http://schemas.microsoft.com/office/powerpoint/2010/main" val="3735450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9</a:t>
            </a:fld>
            <a:endParaRPr lang="en-US"/>
          </a:p>
        </p:txBody>
      </p:sp>
    </p:spTree>
    <p:extLst>
      <p:ext uri="{BB962C8B-B14F-4D97-AF65-F5344CB8AC3E}">
        <p14:creationId xmlns:p14="http://schemas.microsoft.com/office/powerpoint/2010/main" val="198641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10</a:t>
            </a:fld>
            <a:endParaRPr lang="en-US"/>
          </a:p>
        </p:txBody>
      </p:sp>
    </p:spTree>
    <p:extLst>
      <p:ext uri="{BB962C8B-B14F-4D97-AF65-F5344CB8AC3E}">
        <p14:creationId xmlns:p14="http://schemas.microsoft.com/office/powerpoint/2010/main" val="4159122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793D42-8703-B641-A058-DB87EC238616}" type="slidenum">
              <a:rPr lang="en-US" smtClean="0"/>
              <a:t>11</a:t>
            </a:fld>
            <a:endParaRPr lang="en-US"/>
          </a:p>
        </p:txBody>
      </p:sp>
    </p:spTree>
    <p:extLst>
      <p:ext uri="{BB962C8B-B14F-4D97-AF65-F5344CB8AC3E}">
        <p14:creationId xmlns:p14="http://schemas.microsoft.com/office/powerpoint/2010/main" val="14066760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Title Slide Opener 1 Line">
    <p:spTree>
      <p:nvGrpSpPr>
        <p:cNvPr id="1" name=""/>
        <p:cNvGrpSpPr/>
        <p:nvPr/>
      </p:nvGrpSpPr>
      <p:grpSpPr>
        <a:xfrm>
          <a:off x="0" y="0"/>
          <a:ext cx="0" cy="0"/>
          <a:chOff x="0" y="0"/>
          <a:chExt cx="0" cy="0"/>
        </a:xfrm>
      </p:grpSpPr>
      <p:sp>
        <p:nvSpPr>
          <p:cNvPr id="8" name="Title Bar"/>
          <p:cNvSpPr/>
          <p:nvPr userDrawn="1"/>
        </p:nvSpPr>
        <p:spPr>
          <a:xfrm>
            <a:off x="0" y="3667027"/>
            <a:ext cx="9144000" cy="820133"/>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Background" hidden="1"/>
          <p:cNvSpPr/>
          <p:nvPr userDrawn="1"/>
        </p:nvSpPr>
        <p:spPr>
          <a:xfrm rot="5400000">
            <a:off x="2000250" y="-2000249"/>
            <a:ext cx="5143502" cy="9144001"/>
          </a:xfrm>
          <a:prstGeom prst="rect">
            <a:avLst/>
          </a:prstGeom>
          <a:solidFill>
            <a:srgbClr val="006892">
              <a:alpha val="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MM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37649" y="204375"/>
            <a:ext cx="3161254" cy="1140124"/>
          </a:xfrm>
          <a:prstGeom prst="rect">
            <a:avLst/>
          </a:prstGeom>
        </p:spPr>
      </p:pic>
      <p:sp>
        <p:nvSpPr>
          <p:cNvPr id="10" name="Title 8"/>
          <p:cNvSpPr>
            <a:spLocks noGrp="1"/>
          </p:cNvSpPr>
          <p:nvPr>
            <p:ph type="title" hasCustomPrompt="1"/>
          </p:nvPr>
        </p:nvSpPr>
        <p:spPr>
          <a:xfrm>
            <a:off x="149474" y="3787561"/>
            <a:ext cx="8675370" cy="564348"/>
          </a:xfrm>
          <a:prstGeom prst="rect">
            <a:avLst/>
          </a:prstGeom>
        </p:spPr>
        <p:txBody>
          <a:bodyPr/>
          <a:lstStyle>
            <a:lvl1pPr>
              <a:defRPr sz="4000" b="1" i="0" baseline="0">
                <a:solidFill>
                  <a:schemeClr val="bg1"/>
                </a:solidFill>
                <a:latin typeface="Times" charset="0"/>
                <a:ea typeface="Times" charset="0"/>
                <a:cs typeface="Times" charset="0"/>
              </a:defRPr>
            </a:lvl1pPr>
          </a:lstStyle>
          <a:p>
            <a:r>
              <a:rPr lang="en-US" dirty="0"/>
              <a:t>Title (1 Line ONLY)</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0_Table">
    <p:spTree>
      <p:nvGrpSpPr>
        <p:cNvPr id="1" name=""/>
        <p:cNvGrpSpPr/>
        <p:nvPr/>
      </p:nvGrpSpPr>
      <p:grpSpPr>
        <a:xfrm>
          <a:off x="0" y="0"/>
          <a:ext cx="0" cy="0"/>
          <a:chOff x="0" y="0"/>
          <a:chExt cx="0" cy="0"/>
        </a:xfrm>
      </p:grpSpPr>
      <p:sp>
        <p:nvSpPr>
          <p:cNvPr id="5" name="Text Placeholder 10"/>
          <p:cNvSpPr>
            <a:spLocks noGrp="1"/>
          </p:cNvSpPr>
          <p:nvPr>
            <p:ph type="body" sz="quarter" idx="11" hasCustomPrompt="1"/>
          </p:nvPr>
        </p:nvSpPr>
        <p:spPr>
          <a:xfrm>
            <a:off x="234315" y="234887"/>
            <a:ext cx="8675370" cy="519258"/>
          </a:xfrm>
          <a:prstGeom prst="rect">
            <a:avLst/>
          </a:prstGeom>
        </p:spPr>
        <p:txBody>
          <a:bodyPr/>
          <a:lstStyle>
            <a:lvl1pPr marL="0" indent="0" algn="ctr">
              <a:buNone/>
              <a:defRPr sz="2400" b="1" i="0">
                <a:solidFill>
                  <a:srgbClr val="006892"/>
                </a:solidFill>
                <a:latin typeface="Times" charset="0"/>
                <a:ea typeface="Times" charset="0"/>
                <a:cs typeface="Times" charset="0"/>
              </a:defRPr>
            </a:lvl1pPr>
            <a:lvl2pPr marL="342900" indent="0">
              <a:buNone/>
              <a:defRPr/>
            </a:lvl2pPr>
            <a:lvl3pPr marL="685800" indent="0">
              <a:buNone/>
              <a:defRPr/>
            </a:lvl3pPr>
            <a:lvl4pPr marL="1028700" indent="0">
              <a:buNone/>
              <a:defRPr/>
            </a:lvl4pPr>
          </a:lstStyle>
          <a:p>
            <a:pPr lvl="0"/>
            <a:r>
              <a:rPr lang="en-US" dirty="0"/>
              <a:t>Subtitle (table)</a:t>
            </a:r>
          </a:p>
        </p:txBody>
      </p:sp>
      <p:sp>
        <p:nvSpPr>
          <p:cNvPr id="8" name="Rectangle 7"/>
          <p:cNvSpPr>
            <a:spLocks noChangeArrowheads="1"/>
          </p:cNvSpPr>
          <p:nvPr userDrawn="1"/>
        </p:nvSpPr>
        <p:spPr bwMode="auto">
          <a:xfrm>
            <a:off x="0" y="4476307"/>
            <a:ext cx="9144000" cy="380115"/>
          </a:xfrm>
          <a:prstGeom prst="rect">
            <a:avLst/>
          </a:prstGeom>
          <a:solidFill>
            <a:srgbClr val="006892"/>
          </a:solidFill>
          <a:ln>
            <a:noFill/>
          </a:ln>
          <a:effectLst/>
        </p:spPr>
        <p:txBody>
          <a:bodyPr wrap="none" anchor="ctr"/>
          <a:lstStyle/>
          <a:p>
            <a:pPr algn="ctr"/>
            <a:endParaRPr lang="x-none" altLang="x-none"/>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10" name="Slide Number Placeholder 2"/>
          <p:cNvSpPr>
            <a:spLocks noGrp="1"/>
          </p:cNvSpPr>
          <p:nvPr>
            <p:ph type="sldNum" sz="quarter" idx="4"/>
          </p:nvPr>
        </p:nvSpPr>
        <p:spPr>
          <a:xfrm>
            <a:off x="8286160" y="4518111"/>
            <a:ext cx="860787" cy="296506"/>
          </a:xfrm>
          <a:prstGeom prst="rect">
            <a:avLst/>
          </a:prstGeom>
        </p:spPr>
        <p:txBody>
          <a:bodyPr vert="horz" lIns="91440" tIns="45720" rIns="91440" bIns="45720" rtlCol="0" anchor="ctr"/>
          <a:lstStyle>
            <a:lvl1pPr algn="ctr">
              <a:defRPr sz="1200" b="0" i="0">
                <a:solidFill>
                  <a:schemeClr val="bg1"/>
                </a:solidFill>
                <a:latin typeface="Times" charset="0"/>
                <a:ea typeface="Times" charset="0"/>
                <a:cs typeface="Times" charset="0"/>
              </a:defRPr>
            </a:lvl1pPr>
          </a:lstStyle>
          <a:p>
            <a:fld id="{48889AC1-1A35-4E48-85B7-703D7D6CA08F}" type="slidenum">
              <a:rPr lang="en-US" smtClean="0"/>
              <a:pPr/>
              <a:t>‹#›</a:t>
            </a:fld>
            <a:endParaRPr lang="en-US" dirty="0"/>
          </a:p>
        </p:txBody>
      </p:sp>
      <p:sp>
        <p:nvSpPr>
          <p:cNvPr id="11" name="Table Placeholder 10"/>
          <p:cNvSpPr>
            <a:spLocks noGrp="1"/>
          </p:cNvSpPr>
          <p:nvPr>
            <p:ph type="tbl" sz="quarter" idx="12"/>
          </p:nvPr>
        </p:nvSpPr>
        <p:spPr>
          <a:xfrm>
            <a:off x="234950" y="870194"/>
            <a:ext cx="8674100" cy="3165231"/>
          </a:xfrm>
          <a:prstGeom prst="rect">
            <a:avLst/>
          </a:prstGeom>
        </p:spPr>
        <p:txBody>
          <a:body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Gradient Slide">
    <p:spTree>
      <p:nvGrpSpPr>
        <p:cNvPr id="1" name=""/>
        <p:cNvGrpSpPr/>
        <p:nvPr/>
      </p:nvGrpSpPr>
      <p:grpSpPr>
        <a:xfrm>
          <a:off x="0" y="0"/>
          <a:ext cx="0" cy="0"/>
          <a:chOff x="0" y="0"/>
          <a:chExt cx="0" cy="0"/>
        </a:xfrm>
      </p:grpSpPr>
      <p:sp>
        <p:nvSpPr>
          <p:cNvPr id="6" name="Rectangle 5"/>
          <p:cNvSpPr>
            <a:spLocks noChangeArrowheads="1"/>
          </p:cNvSpPr>
          <p:nvPr userDrawn="1"/>
        </p:nvSpPr>
        <p:spPr bwMode="auto">
          <a:xfrm>
            <a:off x="0" y="4476307"/>
            <a:ext cx="9144000" cy="380115"/>
          </a:xfrm>
          <a:prstGeom prst="rect">
            <a:avLst/>
          </a:prstGeom>
          <a:solidFill>
            <a:srgbClr val="006892"/>
          </a:solidFill>
          <a:ln>
            <a:noFill/>
          </a:ln>
          <a:effectLst/>
        </p:spPr>
        <p:txBody>
          <a:bodyPr wrap="none" anchor="ctr"/>
          <a:lstStyle/>
          <a:p>
            <a:pPr algn="ctr"/>
            <a:endParaRPr lang="x-none" altLang="x-none"/>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8" name="Slide Number Placeholder 2"/>
          <p:cNvSpPr>
            <a:spLocks noGrp="1"/>
          </p:cNvSpPr>
          <p:nvPr>
            <p:ph type="sldNum" sz="quarter" idx="4"/>
          </p:nvPr>
        </p:nvSpPr>
        <p:spPr>
          <a:xfrm>
            <a:off x="8286160" y="4518111"/>
            <a:ext cx="860787" cy="296506"/>
          </a:xfrm>
          <a:prstGeom prst="rect">
            <a:avLst/>
          </a:prstGeom>
        </p:spPr>
        <p:txBody>
          <a:bodyPr vert="horz" lIns="91440" tIns="45720" rIns="91440" bIns="45720" rtlCol="0" anchor="ctr"/>
          <a:lstStyle>
            <a:lvl1pPr algn="ctr">
              <a:defRPr sz="1200" b="0" i="0">
                <a:solidFill>
                  <a:schemeClr val="bg1"/>
                </a:solidFill>
                <a:latin typeface="Times" charset="0"/>
                <a:ea typeface="Times" charset="0"/>
                <a:cs typeface="Times" charset="0"/>
              </a:defRPr>
            </a:lvl1pPr>
          </a:lstStyle>
          <a:p>
            <a:fld id="{48889AC1-1A35-4E48-85B7-703D7D6CA08F}" type="slidenum">
              <a:rPr lang="en-US" smtClean="0"/>
              <a:pPr/>
              <a:t>‹#›</a:t>
            </a:fld>
            <a:endParaRPr lang="en-US" dirty="0"/>
          </a:p>
        </p:txBody>
      </p:sp>
    </p:spTree>
    <p:extLst>
      <p:ext uri="{BB962C8B-B14F-4D97-AF65-F5344CB8AC3E}">
        <p14:creationId xmlns:p14="http://schemas.microsoft.com/office/powerpoint/2010/main" val="909121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2_Plain Slide">
    <p:spTree>
      <p:nvGrpSpPr>
        <p:cNvPr id="1" name=""/>
        <p:cNvGrpSpPr/>
        <p:nvPr/>
      </p:nvGrpSpPr>
      <p:grpSpPr>
        <a:xfrm>
          <a:off x="0" y="0"/>
          <a:ext cx="0" cy="0"/>
          <a:chOff x="0" y="0"/>
          <a:chExt cx="0" cy="0"/>
        </a:xfrm>
      </p:grpSpPr>
      <p:sp>
        <p:nvSpPr>
          <p:cNvPr id="3" name="Rectangle 2"/>
          <p:cNvSpPr>
            <a:spLocks noChangeArrowheads="1"/>
          </p:cNvSpPr>
          <p:nvPr userDrawn="1"/>
        </p:nvSpPr>
        <p:spPr bwMode="auto">
          <a:xfrm>
            <a:off x="0" y="4476307"/>
            <a:ext cx="9144000" cy="380115"/>
          </a:xfrm>
          <a:prstGeom prst="rect">
            <a:avLst/>
          </a:prstGeom>
          <a:solidFill>
            <a:srgbClr val="006892"/>
          </a:solidFill>
          <a:ln>
            <a:noFill/>
          </a:ln>
          <a:effectLst/>
        </p:spPr>
        <p:txBody>
          <a:bodyPr wrap="none" anchor="ctr"/>
          <a:lstStyle/>
          <a:p>
            <a:pPr algn="ctr"/>
            <a:endParaRPr lang="x-none" altLang="x-none"/>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5" name="Slide Number Placeholder 2"/>
          <p:cNvSpPr>
            <a:spLocks noGrp="1"/>
          </p:cNvSpPr>
          <p:nvPr>
            <p:ph type="sldNum" sz="quarter" idx="4"/>
          </p:nvPr>
        </p:nvSpPr>
        <p:spPr>
          <a:xfrm>
            <a:off x="8286160" y="4518111"/>
            <a:ext cx="860787" cy="296506"/>
          </a:xfrm>
          <a:prstGeom prst="rect">
            <a:avLst/>
          </a:prstGeom>
        </p:spPr>
        <p:txBody>
          <a:bodyPr vert="horz" lIns="91440" tIns="45720" rIns="91440" bIns="45720" rtlCol="0" anchor="ctr"/>
          <a:lstStyle>
            <a:lvl1pPr algn="ctr">
              <a:defRPr sz="1200">
                <a:solidFill>
                  <a:schemeClr val="bg1"/>
                </a:solidFill>
                <a:latin typeface="Times" charset="0"/>
                <a:ea typeface="Times" charset="0"/>
                <a:cs typeface="Times" charset="0"/>
              </a:defRPr>
            </a:lvl1pPr>
          </a:lstStyle>
          <a:p>
            <a:fld id="{48889AC1-1A35-4E48-85B7-703D7D6CA08F}" type="slidenum">
              <a:rPr lang="en-US" smtClean="0"/>
              <a:pPr/>
              <a:t>‹#›</a:t>
            </a:fld>
            <a:endParaRPr lang="en-US" dirty="0"/>
          </a:p>
        </p:txBody>
      </p:sp>
    </p:spTree>
    <p:extLst>
      <p:ext uri="{BB962C8B-B14F-4D97-AF65-F5344CB8AC3E}">
        <p14:creationId xmlns:p14="http://schemas.microsoft.com/office/powerpoint/2010/main" val="2015704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Title Slide Opener 2 Lines">
    <p:spTree>
      <p:nvGrpSpPr>
        <p:cNvPr id="1" name=""/>
        <p:cNvGrpSpPr/>
        <p:nvPr/>
      </p:nvGrpSpPr>
      <p:grpSpPr>
        <a:xfrm>
          <a:off x="0" y="0"/>
          <a:ext cx="0" cy="0"/>
          <a:chOff x="0" y="0"/>
          <a:chExt cx="0" cy="0"/>
        </a:xfrm>
      </p:grpSpPr>
      <p:sp>
        <p:nvSpPr>
          <p:cNvPr id="12" name="Rectangle 11"/>
          <p:cNvSpPr/>
          <p:nvPr userDrawn="1"/>
        </p:nvSpPr>
        <p:spPr>
          <a:xfrm rot="10800000">
            <a:off x="0" y="0"/>
            <a:ext cx="9144000" cy="5152927"/>
          </a:xfrm>
          <a:prstGeom prst="rect">
            <a:avLst/>
          </a:prstGeom>
          <a:gradFill flip="none" rotWithShape="1">
            <a:gsLst>
              <a:gs pos="70000">
                <a:schemeClr val="bg1">
                  <a:lumMod val="0"/>
                  <a:lumOff val="100000"/>
                  <a:alpha val="52000"/>
                </a:schemeClr>
              </a:gs>
              <a:gs pos="0">
                <a:srgbClr val="006892">
                  <a:alpha val="0"/>
                </a:srgbClr>
              </a:gs>
            </a:gsLst>
            <a:lin ang="6600000" scaled="0"/>
            <a:tileRect/>
          </a:gra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Bar"/>
          <p:cNvSpPr/>
          <p:nvPr userDrawn="1"/>
        </p:nvSpPr>
        <p:spPr>
          <a:xfrm>
            <a:off x="0" y="3667027"/>
            <a:ext cx="9144000" cy="820133"/>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Background" hidden="1"/>
          <p:cNvSpPr/>
          <p:nvPr userDrawn="1"/>
        </p:nvSpPr>
        <p:spPr>
          <a:xfrm rot="5400000">
            <a:off x="2000250" y="-2000249"/>
            <a:ext cx="5143502" cy="9144001"/>
          </a:xfrm>
          <a:prstGeom prst="rect">
            <a:avLst/>
          </a:prstGeom>
          <a:solidFill>
            <a:srgbClr val="006892">
              <a:alpha val="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MM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37649" y="204375"/>
            <a:ext cx="3161254" cy="1140124"/>
          </a:xfrm>
          <a:prstGeom prst="rect">
            <a:avLst/>
          </a:prstGeom>
        </p:spPr>
      </p:pic>
      <p:sp>
        <p:nvSpPr>
          <p:cNvPr id="13" name="Title 8"/>
          <p:cNvSpPr>
            <a:spLocks noGrp="1"/>
          </p:cNvSpPr>
          <p:nvPr>
            <p:ph type="title" hasCustomPrompt="1"/>
          </p:nvPr>
        </p:nvSpPr>
        <p:spPr>
          <a:xfrm>
            <a:off x="149474" y="3742441"/>
            <a:ext cx="8675370" cy="735291"/>
          </a:xfrm>
          <a:prstGeom prst="rect">
            <a:avLst/>
          </a:prstGeom>
        </p:spPr>
        <p:txBody>
          <a:bodyPr/>
          <a:lstStyle>
            <a:lvl1pPr>
              <a:defRPr sz="2300" b="1" i="0" baseline="0">
                <a:solidFill>
                  <a:schemeClr val="bg1"/>
                </a:solidFill>
                <a:latin typeface="Times" charset="0"/>
                <a:ea typeface="Times" charset="0"/>
                <a:cs typeface="Times" charset="0"/>
              </a:defRPr>
            </a:lvl1pPr>
          </a:lstStyle>
          <a:p>
            <a:r>
              <a:rPr lang="en-US" dirty="0"/>
              <a:t>Title (2 Line ONLY)</a:t>
            </a:r>
            <a:br>
              <a:rPr lang="en-US" dirty="0"/>
            </a:br>
            <a:r>
              <a:rPr lang="en-US" dirty="0"/>
              <a:t>Title (2 Line ONLY)</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Opener 2 Lines No Bar">
    <p:spTree>
      <p:nvGrpSpPr>
        <p:cNvPr id="1" name=""/>
        <p:cNvGrpSpPr/>
        <p:nvPr/>
      </p:nvGrpSpPr>
      <p:grpSpPr>
        <a:xfrm>
          <a:off x="0" y="0"/>
          <a:ext cx="0" cy="0"/>
          <a:chOff x="0" y="0"/>
          <a:chExt cx="0" cy="0"/>
        </a:xfrm>
      </p:grpSpPr>
      <p:sp>
        <p:nvSpPr>
          <p:cNvPr id="12" name="Rectangle 11"/>
          <p:cNvSpPr/>
          <p:nvPr userDrawn="1"/>
        </p:nvSpPr>
        <p:spPr>
          <a:xfrm rot="10800000">
            <a:off x="0" y="0"/>
            <a:ext cx="9144000" cy="5152927"/>
          </a:xfrm>
          <a:prstGeom prst="rect">
            <a:avLst/>
          </a:prstGeom>
          <a:gradFill flip="none" rotWithShape="1">
            <a:gsLst>
              <a:gs pos="70000">
                <a:schemeClr val="bg1">
                  <a:lumMod val="0"/>
                  <a:lumOff val="100000"/>
                  <a:alpha val="52000"/>
                </a:schemeClr>
              </a:gs>
              <a:gs pos="0">
                <a:srgbClr val="006892">
                  <a:alpha val="0"/>
                </a:srgbClr>
              </a:gs>
            </a:gsLst>
            <a:lin ang="6600000" scaled="0"/>
            <a:tileRect/>
          </a:gra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Background" hidden="1"/>
          <p:cNvSpPr/>
          <p:nvPr userDrawn="1"/>
        </p:nvSpPr>
        <p:spPr>
          <a:xfrm rot="5400000">
            <a:off x="2000250" y="-2000249"/>
            <a:ext cx="5143502" cy="9144001"/>
          </a:xfrm>
          <a:prstGeom prst="rect">
            <a:avLst/>
          </a:prstGeom>
          <a:solidFill>
            <a:srgbClr val="006892">
              <a:alpha val="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MM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37649" y="204375"/>
            <a:ext cx="3161254" cy="1140124"/>
          </a:xfrm>
          <a:prstGeom prst="rect">
            <a:avLst/>
          </a:prstGeom>
        </p:spPr>
      </p:pic>
      <p:sp>
        <p:nvSpPr>
          <p:cNvPr id="7" name="Title 2"/>
          <p:cNvSpPr>
            <a:spLocks noGrp="1"/>
          </p:cNvSpPr>
          <p:nvPr>
            <p:ph type="title" hasCustomPrompt="1"/>
          </p:nvPr>
        </p:nvSpPr>
        <p:spPr>
          <a:xfrm>
            <a:off x="724509" y="2206503"/>
            <a:ext cx="5214378" cy="1130586"/>
          </a:xfrm>
          <a:prstGeom prst="rect">
            <a:avLst/>
          </a:prstGeom>
        </p:spPr>
        <p:txBody>
          <a:bodyPr/>
          <a:lstStyle>
            <a:lvl1pPr>
              <a:defRPr b="0" i="0">
                <a:solidFill>
                  <a:srgbClr val="006892"/>
                </a:solidFill>
                <a:latin typeface="Times" charset="0"/>
                <a:ea typeface="Times" charset="0"/>
                <a:cs typeface="Times" charset="0"/>
              </a:defRPr>
            </a:lvl1pPr>
          </a:lstStyle>
          <a:p>
            <a:r>
              <a:rPr lang="en-US" sz="3600" dirty="0">
                <a:latin typeface="Times" charset="0"/>
                <a:ea typeface="Times" charset="0"/>
                <a:cs typeface="Times" charset="0"/>
              </a:rPr>
              <a:t>Title presentation </a:t>
            </a:r>
            <a:br>
              <a:rPr lang="en-US" sz="3600" dirty="0">
                <a:latin typeface="Times" charset="0"/>
                <a:ea typeface="Times" charset="0"/>
                <a:cs typeface="Times" charset="0"/>
              </a:rPr>
            </a:br>
            <a:r>
              <a:rPr lang="en-US" sz="3600" dirty="0">
                <a:latin typeface="Times" charset="0"/>
                <a:ea typeface="Times" charset="0"/>
                <a:cs typeface="Times" charset="0"/>
              </a:rPr>
              <a:t>Title here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le Slide Opener Smaller Text No Bar">
    <p:spTree>
      <p:nvGrpSpPr>
        <p:cNvPr id="1" name=""/>
        <p:cNvGrpSpPr/>
        <p:nvPr/>
      </p:nvGrpSpPr>
      <p:grpSpPr>
        <a:xfrm>
          <a:off x="0" y="0"/>
          <a:ext cx="0" cy="0"/>
          <a:chOff x="0" y="0"/>
          <a:chExt cx="0" cy="0"/>
        </a:xfrm>
      </p:grpSpPr>
      <p:sp>
        <p:nvSpPr>
          <p:cNvPr id="12" name="Rectangle 11"/>
          <p:cNvSpPr/>
          <p:nvPr userDrawn="1"/>
        </p:nvSpPr>
        <p:spPr>
          <a:xfrm rot="10800000">
            <a:off x="0" y="0"/>
            <a:ext cx="9144000" cy="5152927"/>
          </a:xfrm>
          <a:prstGeom prst="rect">
            <a:avLst/>
          </a:prstGeom>
          <a:gradFill flip="none" rotWithShape="1">
            <a:gsLst>
              <a:gs pos="70000">
                <a:schemeClr val="bg1">
                  <a:lumMod val="0"/>
                  <a:lumOff val="100000"/>
                  <a:alpha val="52000"/>
                </a:schemeClr>
              </a:gs>
              <a:gs pos="0">
                <a:srgbClr val="006892">
                  <a:alpha val="0"/>
                </a:srgbClr>
              </a:gs>
            </a:gsLst>
            <a:lin ang="6600000" scaled="0"/>
            <a:tileRect/>
          </a:gra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Background" hidden="1"/>
          <p:cNvSpPr/>
          <p:nvPr userDrawn="1"/>
        </p:nvSpPr>
        <p:spPr>
          <a:xfrm rot="5400000">
            <a:off x="2000250" y="-2000249"/>
            <a:ext cx="5143502" cy="9144001"/>
          </a:xfrm>
          <a:prstGeom prst="rect">
            <a:avLst/>
          </a:prstGeom>
          <a:solidFill>
            <a:srgbClr val="006892">
              <a:alpha val="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MM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37649" y="204375"/>
            <a:ext cx="3161254" cy="1140124"/>
          </a:xfrm>
          <a:prstGeom prst="rect">
            <a:avLst/>
          </a:prstGeom>
        </p:spPr>
      </p:pic>
      <p:sp>
        <p:nvSpPr>
          <p:cNvPr id="6" name="Title 3"/>
          <p:cNvSpPr>
            <a:spLocks noGrp="1"/>
          </p:cNvSpPr>
          <p:nvPr>
            <p:ph type="title" hasCustomPrompt="1"/>
          </p:nvPr>
        </p:nvSpPr>
        <p:spPr>
          <a:xfrm>
            <a:off x="799925" y="2407069"/>
            <a:ext cx="5732852" cy="892313"/>
          </a:xfrm>
          <a:prstGeom prst="rect">
            <a:avLst/>
          </a:prstGeom>
        </p:spPr>
        <p:txBody>
          <a:bodyPr/>
          <a:lstStyle>
            <a:lvl1pPr marL="0" marR="0" indent="0" algn="l" defTabSz="685800" rtl="0" eaLnBrk="1" fontAlgn="auto" latinLnBrk="0" hangingPunct="1">
              <a:lnSpc>
                <a:spcPct val="90000"/>
              </a:lnSpc>
              <a:spcBef>
                <a:spcPct val="0"/>
              </a:spcBef>
              <a:spcAft>
                <a:spcPts val="0"/>
              </a:spcAft>
              <a:buClrTx/>
              <a:buSzTx/>
              <a:buFontTx/>
              <a:buNone/>
              <a:tabLst/>
              <a:defRPr b="0" i="0">
                <a:solidFill>
                  <a:srgbClr val="006892"/>
                </a:solidFill>
                <a:latin typeface="Times" charset="0"/>
                <a:ea typeface="Times" charset="0"/>
                <a:cs typeface="Times" charset="0"/>
              </a:defRPr>
            </a:lvl1pPr>
          </a:lstStyle>
          <a:p>
            <a:r>
              <a:rPr kumimoji="0" lang="en-US" sz="2800" b="0" i="0" u="none" strike="noStrike" kern="1200" cap="none" spc="0" normalizeH="0" baseline="0" noProof="0" dirty="0">
                <a:ln>
                  <a:noFill/>
                </a:ln>
                <a:solidFill>
                  <a:srgbClr val="006892"/>
                </a:solidFill>
                <a:effectLst/>
                <a:uLnTx/>
                <a:uFillTx/>
                <a:latin typeface="Times" charset="0"/>
                <a:ea typeface="Times" charset="0"/>
                <a:cs typeface="Times" charset="0"/>
              </a:rPr>
              <a:t>Smaller title page Smaller title </a:t>
            </a:r>
            <a:br>
              <a:rPr kumimoji="0" lang="en-US" sz="2800" b="0" i="0" u="none" strike="noStrike" kern="1200" cap="none" spc="0" normalizeH="0" baseline="0" noProof="0" dirty="0">
                <a:ln>
                  <a:noFill/>
                </a:ln>
                <a:solidFill>
                  <a:srgbClr val="006892"/>
                </a:solidFill>
                <a:effectLst/>
                <a:uLnTx/>
                <a:uFillTx/>
                <a:latin typeface="Times" charset="0"/>
                <a:ea typeface="Times" charset="0"/>
                <a:cs typeface="Times" charset="0"/>
              </a:rPr>
            </a:br>
            <a:r>
              <a:rPr kumimoji="0" lang="en-US" sz="2800" b="0" i="0" u="none" strike="noStrike" kern="1200" cap="none" spc="0" normalizeH="0" baseline="0" noProof="0" dirty="0">
                <a:ln>
                  <a:noFill/>
                </a:ln>
                <a:solidFill>
                  <a:srgbClr val="006892"/>
                </a:solidFill>
                <a:effectLst/>
                <a:uLnTx/>
                <a:uFillTx/>
                <a:latin typeface="Times" charset="0"/>
                <a:ea typeface="Times" charset="0"/>
                <a:cs typeface="Times" charset="0"/>
              </a:rPr>
              <a:t>title page Smaller title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Content TEXT ONLY">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262596" y="274639"/>
            <a:ext cx="8675370" cy="564348"/>
          </a:xfrm>
          <a:prstGeom prst="rect">
            <a:avLst/>
          </a:prstGeom>
        </p:spPr>
        <p:txBody>
          <a:bodyPr/>
          <a:lstStyle>
            <a:lvl1pPr>
              <a:defRPr sz="3000" b="1" i="0" baseline="0">
                <a:solidFill>
                  <a:schemeClr val="tx1"/>
                </a:solidFill>
                <a:latin typeface="Times" charset="0"/>
                <a:ea typeface="Times" charset="0"/>
                <a:cs typeface="Times" charset="0"/>
              </a:defRPr>
            </a:lvl1pPr>
          </a:lstStyle>
          <a:p>
            <a:r>
              <a:rPr lang="en-US" dirty="0"/>
              <a:t>Title (Text ONLY Slide)</a:t>
            </a:r>
          </a:p>
        </p:txBody>
      </p:sp>
      <p:sp>
        <p:nvSpPr>
          <p:cNvPr id="4" name="Text Placeholder 10"/>
          <p:cNvSpPr>
            <a:spLocks noGrp="1"/>
          </p:cNvSpPr>
          <p:nvPr>
            <p:ph type="body" sz="quarter" idx="11" hasCustomPrompt="1"/>
          </p:nvPr>
        </p:nvSpPr>
        <p:spPr>
          <a:xfrm>
            <a:off x="262596" y="970177"/>
            <a:ext cx="8675370" cy="462699"/>
          </a:xfrm>
          <a:prstGeom prst="rect">
            <a:avLst/>
          </a:prstGeom>
        </p:spPr>
        <p:txBody>
          <a:bodyPr/>
          <a:lstStyle>
            <a:lvl1pPr marL="0" indent="0">
              <a:buNone/>
              <a:defRPr sz="2400" b="1" i="0">
                <a:solidFill>
                  <a:srgbClr val="006892"/>
                </a:solidFill>
                <a:latin typeface="Times" charset="0"/>
                <a:ea typeface="Times" charset="0"/>
                <a:cs typeface="Times" charset="0"/>
              </a:defRPr>
            </a:lvl1pPr>
            <a:lvl2pPr marL="342900" indent="0">
              <a:buNone/>
              <a:defRPr/>
            </a:lvl2pPr>
            <a:lvl3pPr marL="685800" indent="0">
              <a:buNone/>
              <a:defRPr/>
            </a:lvl3pPr>
            <a:lvl4pPr marL="1028700" indent="0">
              <a:buNone/>
              <a:defRPr/>
            </a:lvl4pPr>
          </a:lstStyle>
          <a:p>
            <a:pPr lvl="0"/>
            <a:r>
              <a:rPr lang="en-US" dirty="0"/>
              <a:t>Subtitle</a:t>
            </a:r>
          </a:p>
        </p:txBody>
      </p:sp>
      <p:sp>
        <p:nvSpPr>
          <p:cNvPr id="5" name="Text Placeholder 12"/>
          <p:cNvSpPr>
            <a:spLocks noGrp="1"/>
          </p:cNvSpPr>
          <p:nvPr>
            <p:ph type="body" sz="quarter" idx="12" hasCustomPrompt="1"/>
          </p:nvPr>
        </p:nvSpPr>
        <p:spPr>
          <a:xfrm>
            <a:off x="261938" y="1564803"/>
            <a:ext cx="8675687" cy="820178"/>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charset="0"/>
              <a:buNone/>
              <a:tabLst/>
              <a:defRPr sz="2400" b="0" i="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5pPr>
          </a:lstStyle>
          <a:p>
            <a:pPr lvl="0"/>
            <a:r>
              <a:rPr lang="en-US" dirty="0"/>
              <a:t>Text goes here. Text here. Text here. Text here. Text here. Text here. Text here.</a:t>
            </a:r>
          </a:p>
        </p:txBody>
      </p:sp>
      <p:sp>
        <p:nvSpPr>
          <p:cNvPr id="7" name="Text Placeholder 12"/>
          <p:cNvSpPr>
            <a:spLocks noGrp="1"/>
          </p:cNvSpPr>
          <p:nvPr>
            <p:ph type="body" sz="quarter" idx="13" hasCustomPrompt="1"/>
          </p:nvPr>
        </p:nvSpPr>
        <p:spPr>
          <a:xfrm>
            <a:off x="261938" y="2516907"/>
            <a:ext cx="8675687" cy="1527191"/>
          </a:xfrm>
          <a:prstGeom prst="rect">
            <a:avLst/>
          </a:prstGeom>
        </p:spPr>
        <p:txBody>
          <a:bodyPr/>
          <a:lstStyle>
            <a:lvl1pPr marL="171450" marR="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sz="2400" b="0" i="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5pPr>
          </a:lstStyle>
          <a:p>
            <a:pPr lvl="0">
              <a:defRPr/>
            </a:pPr>
            <a:r>
              <a:rPr lang="en-US" dirty="0">
                <a:solidFill>
                  <a:prstClr val="black"/>
                </a:solidFill>
              </a:rPr>
              <a:t>First level bullet</a:t>
            </a:r>
          </a:p>
          <a:p>
            <a:pPr lvl="1">
              <a:defRPr/>
            </a:pPr>
            <a:r>
              <a:rPr lang="en-US" dirty="0">
                <a:solidFill>
                  <a:prstClr val="black"/>
                </a:solidFill>
                <a:latin typeface="Times" charset="0"/>
                <a:ea typeface="Times" charset="0"/>
                <a:cs typeface="Times" charset="0"/>
              </a:rPr>
              <a:t>Second level bullet</a:t>
            </a:r>
          </a:p>
          <a:p>
            <a:pPr lvl="2">
              <a:defRPr/>
            </a:pPr>
            <a:r>
              <a:rPr lang="en-US" dirty="0">
                <a:solidFill>
                  <a:prstClr val="black"/>
                </a:solidFill>
                <a:latin typeface="Times" charset="0"/>
                <a:ea typeface="Times" charset="0"/>
                <a:cs typeface="Times" charset="0"/>
              </a:rPr>
              <a:t>Third level</a:t>
            </a:r>
          </a:p>
          <a:p>
            <a:pPr lvl="3">
              <a:defRPr/>
            </a:pPr>
            <a:r>
              <a:rPr lang="en-US" dirty="0">
                <a:solidFill>
                  <a:prstClr val="black"/>
                </a:solidFill>
                <a:latin typeface="Times" charset="0"/>
                <a:ea typeface="Times" charset="0"/>
                <a:cs typeface="Times" charset="0"/>
              </a:rPr>
              <a:t>Fourth level</a:t>
            </a:r>
          </a:p>
          <a:p>
            <a:pPr lvl="4">
              <a:defRPr/>
            </a:pPr>
            <a:r>
              <a:rPr lang="en-US" dirty="0">
                <a:solidFill>
                  <a:prstClr val="black"/>
                </a:solidFill>
                <a:latin typeface="Times" charset="0"/>
                <a:ea typeface="Times" charset="0"/>
                <a:cs typeface="Times" charset="0"/>
              </a:rPr>
              <a:t>Fifth level</a:t>
            </a:r>
          </a:p>
          <a:p>
            <a:endParaRPr lang="en-US" b="0" i="0" dirty="0">
              <a:latin typeface="Times" charset="0"/>
              <a:ea typeface="Times" charset="0"/>
              <a:cs typeface="Times" charset="0"/>
            </a:endParaRPr>
          </a:p>
        </p:txBody>
      </p:sp>
      <p:sp>
        <p:nvSpPr>
          <p:cNvPr id="9" name="Rectangle 7"/>
          <p:cNvSpPr>
            <a:spLocks noChangeArrowheads="1"/>
          </p:cNvSpPr>
          <p:nvPr userDrawn="1"/>
        </p:nvSpPr>
        <p:spPr bwMode="auto">
          <a:xfrm>
            <a:off x="0" y="4476307"/>
            <a:ext cx="9144000" cy="380115"/>
          </a:xfrm>
          <a:prstGeom prst="rect">
            <a:avLst/>
          </a:prstGeom>
          <a:solidFill>
            <a:srgbClr val="006892"/>
          </a:solidFill>
          <a:ln>
            <a:noFill/>
          </a:ln>
          <a:effectLst/>
        </p:spPr>
        <p:txBody>
          <a:bodyPr wrap="none" anchor="ctr"/>
          <a:lstStyle/>
          <a:p>
            <a:pPr algn="ctr"/>
            <a:endParaRPr lang="x-none" altLang="x-none"/>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11" name="Slide Number Placeholder 2"/>
          <p:cNvSpPr>
            <a:spLocks noGrp="1"/>
          </p:cNvSpPr>
          <p:nvPr>
            <p:ph type="sldNum" sz="quarter" idx="4"/>
          </p:nvPr>
        </p:nvSpPr>
        <p:spPr>
          <a:xfrm>
            <a:off x="8286160" y="4518111"/>
            <a:ext cx="860787" cy="296506"/>
          </a:xfrm>
          <a:prstGeom prst="rect">
            <a:avLst/>
          </a:prstGeom>
        </p:spPr>
        <p:txBody>
          <a:bodyPr vert="horz" lIns="91440" tIns="45720" rIns="91440" bIns="45720" rtlCol="0" anchor="ctr"/>
          <a:lstStyle>
            <a:lvl1pPr algn="ctr">
              <a:defRPr sz="1200" b="0" i="0">
                <a:solidFill>
                  <a:schemeClr val="bg1"/>
                </a:solidFill>
                <a:latin typeface="Times" charset="0"/>
                <a:ea typeface="Times" charset="0"/>
                <a:cs typeface="Times" charset="0"/>
              </a:defRPr>
            </a:lvl1pPr>
          </a:lstStyle>
          <a:p>
            <a:fld id="{48889AC1-1A35-4E48-85B7-703D7D6CA08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Content 2 COL TEXT ONLY ">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262596" y="274639"/>
            <a:ext cx="8675370" cy="564348"/>
          </a:xfrm>
          <a:prstGeom prst="rect">
            <a:avLst/>
          </a:prstGeom>
        </p:spPr>
        <p:txBody>
          <a:bodyPr/>
          <a:lstStyle>
            <a:lvl1pPr>
              <a:defRPr sz="3000" b="1" i="0" baseline="0">
                <a:solidFill>
                  <a:schemeClr val="tx1"/>
                </a:solidFill>
                <a:latin typeface="Times" charset="0"/>
                <a:ea typeface="Times" charset="0"/>
                <a:cs typeface="Times" charset="0"/>
              </a:defRPr>
            </a:lvl1pPr>
          </a:lstStyle>
          <a:p>
            <a:r>
              <a:rPr lang="en-US" dirty="0"/>
              <a:t>Title (Text ONLY Slide)</a:t>
            </a:r>
          </a:p>
        </p:txBody>
      </p:sp>
      <p:sp>
        <p:nvSpPr>
          <p:cNvPr id="4" name="Text Placeholder 10"/>
          <p:cNvSpPr>
            <a:spLocks noGrp="1"/>
          </p:cNvSpPr>
          <p:nvPr>
            <p:ph type="body" sz="quarter" idx="11" hasCustomPrompt="1"/>
          </p:nvPr>
        </p:nvSpPr>
        <p:spPr>
          <a:xfrm>
            <a:off x="262596" y="970177"/>
            <a:ext cx="8675370" cy="462699"/>
          </a:xfrm>
          <a:prstGeom prst="rect">
            <a:avLst/>
          </a:prstGeom>
        </p:spPr>
        <p:txBody>
          <a:bodyPr/>
          <a:lstStyle>
            <a:lvl1pPr marL="0" indent="0">
              <a:buNone/>
              <a:defRPr sz="2400" b="1" i="0">
                <a:solidFill>
                  <a:srgbClr val="006892"/>
                </a:solidFill>
                <a:latin typeface="Times" charset="0"/>
                <a:ea typeface="Times" charset="0"/>
                <a:cs typeface="Times" charset="0"/>
              </a:defRPr>
            </a:lvl1pPr>
            <a:lvl2pPr marL="342900" indent="0">
              <a:buNone/>
              <a:defRPr/>
            </a:lvl2pPr>
            <a:lvl3pPr marL="685800" indent="0">
              <a:buNone/>
              <a:defRPr/>
            </a:lvl3pPr>
            <a:lvl4pPr marL="1028700" indent="0">
              <a:buNone/>
              <a:defRPr/>
            </a:lvl4pPr>
          </a:lstStyle>
          <a:p>
            <a:pPr lvl="0"/>
            <a:r>
              <a:rPr lang="en-US" dirty="0"/>
              <a:t>Subtitle</a:t>
            </a:r>
          </a:p>
        </p:txBody>
      </p:sp>
      <p:sp>
        <p:nvSpPr>
          <p:cNvPr id="5" name="Text Placeholder 12"/>
          <p:cNvSpPr>
            <a:spLocks noGrp="1"/>
          </p:cNvSpPr>
          <p:nvPr>
            <p:ph type="body" sz="quarter" idx="12" hasCustomPrompt="1"/>
          </p:nvPr>
        </p:nvSpPr>
        <p:spPr>
          <a:xfrm>
            <a:off x="261939" y="1564803"/>
            <a:ext cx="4027258" cy="433679"/>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charset="0"/>
              <a:buNone/>
              <a:tabLst/>
              <a:defRPr sz="240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5pPr>
          </a:lstStyle>
          <a:p>
            <a:pPr lvl="0"/>
            <a:r>
              <a:rPr lang="en-US" dirty="0"/>
              <a:t>Text</a:t>
            </a:r>
          </a:p>
          <a:p>
            <a:pPr lvl="0"/>
            <a:endParaRPr lang="en-US" dirty="0"/>
          </a:p>
        </p:txBody>
      </p:sp>
      <p:sp>
        <p:nvSpPr>
          <p:cNvPr id="6" name="Text Placeholder 12"/>
          <p:cNvSpPr>
            <a:spLocks noGrp="1"/>
          </p:cNvSpPr>
          <p:nvPr>
            <p:ph type="body" sz="quarter" idx="13" hasCustomPrompt="1"/>
          </p:nvPr>
        </p:nvSpPr>
        <p:spPr>
          <a:xfrm>
            <a:off x="4910708" y="1564803"/>
            <a:ext cx="4027258" cy="433679"/>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sz="240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5pPr>
          </a:lstStyle>
          <a:p>
            <a:pPr lvl="0"/>
            <a:r>
              <a:rPr lang="en-US"/>
              <a:t>Text</a:t>
            </a:r>
            <a:endParaRPr lang="en-US" dirty="0"/>
          </a:p>
        </p:txBody>
      </p:sp>
      <p:sp>
        <p:nvSpPr>
          <p:cNvPr id="8" name="Text Placeholder 12"/>
          <p:cNvSpPr>
            <a:spLocks noGrp="1"/>
          </p:cNvSpPr>
          <p:nvPr>
            <p:ph type="body" sz="quarter" idx="14" hasCustomPrompt="1"/>
          </p:nvPr>
        </p:nvSpPr>
        <p:spPr>
          <a:xfrm>
            <a:off x="261939" y="2130411"/>
            <a:ext cx="4027258" cy="1480055"/>
          </a:xfrm>
          <a:prstGeom prst="rect">
            <a:avLst/>
          </a:prstGeom>
        </p:spPr>
        <p:txBody>
          <a:bodyPr/>
          <a:lstStyle>
            <a:lvl1pPr marL="171450" marR="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sz="240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5pPr>
          </a:lstStyle>
          <a:p>
            <a:pPr lvl="0">
              <a:defRPr/>
            </a:pPr>
            <a:r>
              <a:rPr lang="en-US" dirty="0">
                <a:solidFill>
                  <a:prstClr val="black"/>
                </a:solidFill>
              </a:rPr>
              <a:t>First level bullet</a:t>
            </a:r>
          </a:p>
          <a:p>
            <a:pPr lvl="1">
              <a:defRPr/>
            </a:pPr>
            <a:r>
              <a:rPr lang="en-US" dirty="0">
                <a:solidFill>
                  <a:prstClr val="black"/>
                </a:solidFill>
                <a:latin typeface="Times" charset="0"/>
                <a:ea typeface="Times" charset="0"/>
                <a:cs typeface="Times" charset="0"/>
              </a:rPr>
              <a:t>Second level bullet</a:t>
            </a:r>
          </a:p>
          <a:p>
            <a:pPr lvl="2">
              <a:defRPr/>
            </a:pPr>
            <a:r>
              <a:rPr lang="en-US" dirty="0">
                <a:solidFill>
                  <a:prstClr val="black"/>
                </a:solidFill>
                <a:latin typeface="Times" charset="0"/>
                <a:ea typeface="Times" charset="0"/>
                <a:cs typeface="Times" charset="0"/>
              </a:rPr>
              <a:t>Third level</a:t>
            </a:r>
          </a:p>
          <a:p>
            <a:pPr lvl="3">
              <a:defRPr/>
            </a:pPr>
            <a:r>
              <a:rPr lang="en-US" dirty="0">
                <a:solidFill>
                  <a:prstClr val="black"/>
                </a:solidFill>
                <a:latin typeface="Times" charset="0"/>
                <a:ea typeface="Times" charset="0"/>
                <a:cs typeface="Times" charset="0"/>
              </a:rPr>
              <a:t>Fourth level</a:t>
            </a:r>
          </a:p>
          <a:p>
            <a:pPr lvl="4">
              <a:defRPr/>
            </a:pPr>
            <a:r>
              <a:rPr lang="en-US" dirty="0">
                <a:solidFill>
                  <a:prstClr val="black"/>
                </a:solidFill>
                <a:latin typeface="Times" charset="0"/>
                <a:ea typeface="Times" charset="0"/>
                <a:cs typeface="Times" charset="0"/>
              </a:rPr>
              <a:t>Fifth level</a:t>
            </a:r>
          </a:p>
        </p:txBody>
      </p:sp>
      <p:sp>
        <p:nvSpPr>
          <p:cNvPr id="9" name="Text Placeholder 12"/>
          <p:cNvSpPr>
            <a:spLocks noGrp="1"/>
          </p:cNvSpPr>
          <p:nvPr>
            <p:ph type="body" sz="quarter" idx="15" hasCustomPrompt="1"/>
          </p:nvPr>
        </p:nvSpPr>
        <p:spPr>
          <a:xfrm>
            <a:off x="4910708" y="2130411"/>
            <a:ext cx="4027258" cy="1480055"/>
          </a:xfrm>
          <a:prstGeom prst="rect">
            <a:avLst/>
          </a:prstGeom>
        </p:spPr>
        <p:txBody>
          <a:bodyPr/>
          <a:lstStyle>
            <a:lvl1pPr marL="171450" marR="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sz="240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5pPr>
          </a:lstStyle>
          <a:p>
            <a:pPr lvl="0">
              <a:defRPr/>
            </a:pPr>
            <a:r>
              <a:rPr lang="en-US" dirty="0">
                <a:solidFill>
                  <a:prstClr val="black"/>
                </a:solidFill>
              </a:rPr>
              <a:t>First level bullet</a:t>
            </a:r>
          </a:p>
          <a:p>
            <a:pPr lvl="1">
              <a:defRPr/>
            </a:pPr>
            <a:r>
              <a:rPr lang="en-US" dirty="0">
                <a:solidFill>
                  <a:prstClr val="black"/>
                </a:solidFill>
                <a:latin typeface="Times" charset="0"/>
                <a:ea typeface="Times" charset="0"/>
                <a:cs typeface="Times" charset="0"/>
              </a:rPr>
              <a:t>Second level bullet</a:t>
            </a:r>
          </a:p>
          <a:p>
            <a:pPr lvl="2">
              <a:defRPr/>
            </a:pPr>
            <a:r>
              <a:rPr lang="en-US" dirty="0">
                <a:solidFill>
                  <a:prstClr val="black"/>
                </a:solidFill>
                <a:latin typeface="Times" charset="0"/>
                <a:ea typeface="Times" charset="0"/>
                <a:cs typeface="Times" charset="0"/>
              </a:rPr>
              <a:t>Third level</a:t>
            </a:r>
          </a:p>
          <a:p>
            <a:pPr lvl="3">
              <a:defRPr/>
            </a:pPr>
            <a:r>
              <a:rPr lang="en-US" dirty="0">
                <a:solidFill>
                  <a:prstClr val="black"/>
                </a:solidFill>
                <a:latin typeface="Times" charset="0"/>
                <a:ea typeface="Times" charset="0"/>
                <a:cs typeface="Times" charset="0"/>
              </a:rPr>
              <a:t>Fourth level</a:t>
            </a:r>
          </a:p>
          <a:p>
            <a:pPr lvl="4">
              <a:defRPr/>
            </a:pPr>
            <a:r>
              <a:rPr lang="en-US" dirty="0">
                <a:solidFill>
                  <a:prstClr val="black"/>
                </a:solidFill>
                <a:latin typeface="Times" charset="0"/>
                <a:ea typeface="Times" charset="0"/>
                <a:cs typeface="Times" charset="0"/>
              </a:rPr>
              <a:t>Fifth level</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13" name="Rectangle 7"/>
          <p:cNvSpPr>
            <a:spLocks noChangeArrowheads="1"/>
          </p:cNvSpPr>
          <p:nvPr userDrawn="1"/>
        </p:nvSpPr>
        <p:spPr bwMode="auto">
          <a:xfrm>
            <a:off x="0" y="4476307"/>
            <a:ext cx="9144000" cy="380115"/>
          </a:xfrm>
          <a:prstGeom prst="rect">
            <a:avLst/>
          </a:prstGeom>
          <a:solidFill>
            <a:srgbClr val="006892"/>
          </a:solidFill>
          <a:ln>
            <a:noFill/>
          </a:ln>
          <a:effectLst/>
        </p:spPr>
        <p:txBody>
          <a:bodyPr wrap="none" anchor="ctr"/>
          <a:lstStyle/>
          <a:p>
            <a:pPr algn="ctr"/>
            <a:endParaRPr lang="x-none" altLang="x-none"/>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15" name="Slide Number Placeholder 2"/>
          <p:cNvSpPr>
            <a:spLocks noGrp="1"/>
          </p:cNvSpPr>
          <p:nvPr>
            <p:ph type="sldNum" sz="quarter" idx="4"/>
          </p:nvPr>
        </p:nvSpPr>
        <p:spPr>
          <a:xfrm>
            <a:off x="8286160" y="4518111"/>
            <a:ext cx="860787" cy="296506"/>
          </a:xfrm>
          <a:prstGeom prst="rect">
            <a:avLst/>
          </a:prstGeom>
        </p:spPr>
        <p:txBody>
          <a:bodyPr vert="horz" lIns="91440" tIns="45720" rIns="91440" bIns="45720" rtlCol="0" anchor="ctr"/>
          <a:lstStyle>
            <a:lvl1pPr algn="ctr">
              <a:defRPr sz="1200" b="0" i="0">
                <a:solidFill>
                  <a:schemeClr val="bg1"/>
                </a:solidFill>
                <a:latin typeface="Times" charset="0"/>
                <a:ea typeface="Times" charset="0"/>
                <a:cs typeface="Times" charset="0"/>
              </a:defRPr>
            </a:lvl1pPr>
          </a:lstStyle>
          <a:p>
            <a:fld id="{48889AC1-1A35-4E48-85B7-703D7D6CA08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7-Content TEXT AND ART">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262596" y="274639"/>
            <a:ext cx="8675370" cy="564348"/>
          </a:xfrm>
          <a:prstGeom prst="rect">
            <a:avLst/>
          </a:prstGeom>
        </p:spPr>
        <p:txBody>
          <a:bodyPr/>
          <a:lstStyle>
            <a:lvl1pPr>
              <a:defRPr sz="3000" b="1" i="0" baseline="0">
                <a:solidFill>
                  <a:schemeClr val="tx1"/>
                </a:solidFill>
                <a:latin typeface="Times" charset="0"/>
                <a:ea typeface="Times" charset="0"/>
                <a:cs typeface="Times" charset="0"/>
              </a:defRPr>
            </a:lvl1pPr>
          </a:lstStyle>
          <a:p>
            <a:r>
              <a:rPr lang="en-US" dirty="0"/>
              <a:t>Title (Text and art slide)</a:t>
            </a:r>
          </a:p>
        </p:txBody>
      </p:sp>
      <p:sp>
        <p:nvSpPr>
          <p:cNvPr id="4" name="Text Placeholder 10"/>
          <p:cNvSpPr>
            <a:spLocks noGrp="1"/>
          </p:cNvSpPr>
          <p:nvPr>
            <p:ph type="body" sz="quarter" idx="11" hasCustomPrompt="1"/>
          </p:nvPr>
        </p:nvSpPr>
        <p:spPr>
          <a:xfrm>
            <a:off x="262596" y="970177"/>
            <a:ext cx="8675370" cy="462699"/>
          </a:xfrm>
          <a:prstGeom prst="rect">
            <a:avLst/>
          </a:prstGeom>
        </p:spPr>
        <p:txBody>
          <a:bodyPr/>
          <a:lstStyle>
            <a:lvl1pPr marL="0" indent="0">
              <a:buNone/>
              <a:defRPr sz="2400" b="1" i="0">
                <a:solidFill>
                  <a:srgbClr val="006892"/>
                </a:solidFill>
                <a:latin typeface="Times" charset="0"/>
                <a:ea typeface="Times" charset="0"/>
                <a:cs typeface="Times" charset="0"/>
              </a:defRPr>
            </a:lvl1pPr>
            <a:lvl2pPr marL="342900" indent="0">
              <a:buNone/>
              <a:defRPr/>
            </a:lvl2pPr>
            <a:lvl3pPr marL="685800" indent="0">
              <a:buNone/>
              <a:defRPr/>
            </a:lvl3pPr>
            <a:lvl4pPr marL="1028700" indent="0">
              <a:buNone/>
              <a:defRPr/>
            </a:lvl4pPr>
          </a:lstStyle>
          <a:p>
            <a:pPr lvl="0"/>
            <a:r>
              <a:rPr lang="en-US" dirty="0"/>
              <a:t>Subtitle</a:t>
            </a:r>
          </a:p>
        </p:txBody>
      </p:sp>
      <p:sp>
        <p:nvSpPr>
          <p:cNvPr id="5" name="Text Placeholder 12"/>
          <p:cNvSpPr>
            <a:spLocks noGrp="1"/>
          </p:cNvSpPr>
          <p:nvPr>
            <p:ph type="body" sz="quarter" idx="12" hasCustomPrompt="1"/>
          </p:nvPr>
        </p:nvSpPr>
        <p:spPr>
          <a:xfrm>
            <a:off x="261938" y="1564803"/>
            <a:ext cx="8675687" cy="820178"/>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charset="0"/>
              <a:buNone/>
              <a:tabLst/>
              <a:defRPr sz="2400" b="0" i="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5pPr>
          </a:lstStyle>
          <a:p>
            <a:pPr lvl="0"/>
            <a:r>
              <a:rPr lang="en-US" dirty="0"/>
              <a:t>Text goes here. Text here. Text here. Text here. Text here. Text here. Text here.</a:t>
            </a:r>
          </a:p>
        </p:txBody>
      </p:sp>
      <p:sp>
        <p:nvSpPr>
          <p:cNvPr id="7" name="Text Placeholder 12"/>
          <p:cNvSpPr>
            <a:spLocks noGrp="1"/>
          </p:cNvSpPr>
          <p:nvPr>
            <p:ph type="body" sz="quarter" idx="13" hasCustomPrompt="1"/>
          </p:nvPr>
        </p:nvSpPr>
        <p:spPr>
          <a:xfrm>
            <a:off x="261938" y="2516907"/>
            <a:ext cx="8675687" cy="1527191"/>
          </a:xfrm>
          <a:prstGeom prst="rect">
            <a:avLst/>
          </a:prstGeom>
        </p:spPr>
        <p:txBody>
          <a:bodyPr/>
          <a:lstStyle>
            <a:lvl1pPr marL="171450" marR="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sz="2400" b="0" i="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b="0" i="0"/>
            </a:lvl5pPr>
          </a:lstStyle>
          <a:p>
            <a:pPr lvl="0">
              <a:defRPr/>
            </a:pPr>
            <a:r>
              <a:rPr lang="en-US" dirty="0">
                <a:solidFill>
                  <a:prstClr val="black"/>
                </a:solidFill>
              </a:rPr>
              <a:t>First level bullet</a:t>
            </a:r>
          </a:p>
          <a:p>
            <a:pPr lvl="1">
              <a:defRPr/>
            </a:pPr>
            <a:r>
              <a:rPr lang="en-US" dirty="0">
                <a:solidFill>
                  <a:prstClr val="black"/>
                </a:solidFill>
                <a:latin typeface="Times" charset="0"/>
                <a:ea typeface="Times" charset="0"/>
                <a:cs typeface="Times" charset="0"/>
              </a:rPr>
              <a:t>Second level bullet</a:t>
            </a:r>
          </a:p>
          <a:p>
            <a:pPr lvl="2">
              <a:defRPr/>
            </a:pPr>
            <a:r>
              <a:rPr lang="en-US" dirty="0">
                <a:solidFill>
                  <a:prstClr val="black"/>
                </a:solidFill>
                <a:latin typeface="Times" charset="0"/>
                <a:ea typeface="Times" charset="0"/>
                <a:cs typeface="Times" charset="0"/>
              </a:rPr>
              <a:t>Third level</a:t>
            </a:r>
          </a:p>
          <a:p>
            <a:pPr lvl="3">
              <a:defRPr/>
            </a:pPr>
            <a:r>
              <a:rPr lang="en-US" dirty="0">
                <a:solidFill>
                  <a:prstClr val="black"/>
                </a:solidFill>
                <a:latin typeface="Times" charset="0"/>
                <a:ea typeface="Times" charset="0"/>
                <a:cs typeface="Times" charset="0"/>
              </a:rPr>
              <a:t>Fourth level</a:t>
            </a:r>
          </a:p>
          <a:p>
            <a:pPr lvl="4">
              <a:defRPr/>
            </a:pPr>
            <a:r>
              <a:rPr lang="en-US" dirty="0">
                <a:solidFill>
                  <a:prstClr val="black"/>
                </a:solidFill>
                <a:latin typeface="Times" charset="0"/>
                <a:ea typeface="Times" charset="0"/>
                <a:cs typeface="Times" charset="0"/>
              </a:rPr>
              <a:t>Fifth level</a:t>
            </a:r>
          </a:p>
          <a:p>
            <a:endParaRPr lang="en-US" b="0" i="0" dirty="0">
              <a:latin typeface="Times" charset="0"/>
              <a:ea typeface="Times" charset="0"/>
              <a:cs typeface="Times" charset="0"/>
            </a:endParaRPr>
          </a:p>
        </p:txBody>
      </p:sp>
      <p:sp>
        <p:nvSpPr>
          <p:cNvPr id="9" name="Rectangle 7"/>
          <p:cNvSpPr>
            <a:spLocks noChangeArrowheads="1"/>
          </p:cNvSpPr>
          <p:nvPr userDrawn="1"/>
        </p:nvSpPr>
        <p:spPr bwMode="auto">
          <a:xfrm>
            <a:off x="0" y="4476307"/>
            <a:ext cx="9144000" cy="380115"/>
          </a:xfrm>
          <a:prstGeom prst="rect">
            <a:avLst/>
          </a:prstGeom>
          <a:solidFill>
            <a:srgbClr val="006892"/>
          </a:solidFill>
          <a:ln>
            <a:noFill/>
          </a:ln>
          <a:effectLst/>
        </p:spPr>
        <p:txBody>
          <a:bodyPr wrap="none" anchor="ctr"/>
          <a:lstStyle/>
          <a:p>
            <a:pPr algn="ctr"/>
            <a:endParaRPr lang="x-none" altLang="x-none"/>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11" name="Slide Number Placeholder 2"/>
          <p:cNvSpPr>
            <a:spLocks noGrp="1"/>
          </p:cNvSpPr>
          <p:nvPr>
            <p:ph type="sldNum" sz="quarter" idx="4"/>
          </p:nvPr>
        </p:nvSpPr>
        <p:spPr>
          <a:xfrm>
            <a:off x="8286160" y="4518111"/>
            <a:ext cx="860787" cy="296506"/>
          </a:xfrm>
          <a:prstGeom prst="rect">
            <a:avLst/>
          </a:prstGeom>
        </p:spPr>
        <p:txBody>
          <a:bodyPr vert="horz" lIns="91440" tIns="45720" rIns="91440" bIns="45720" rtlCol="0" anchor="ctr"/>
          <a:lstStyle>
            <a:lvl1pPr algn="ctr">
              <a:defRPr sz="1200" b="0" i="0">
                <a:solidFill>
                  <a:schemeClr val="bg1"/>
                </a:solidFill>
                <a:latin typeface="Times" charset="0"/>
                <a:ea typeface="Times" charset="0"/>
                <a:cs typeface="Times" charset="0"/>
              </a:defRPr>
            </a:lvl1pPr>
          </a:lstStyle>
          <a:p>
            <a:fld id="{48889AC1-1A35-4E48-85B7-703D7D6CA08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8-Content 2 COL TEXT AND ART ">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262596" y="274639"/>
            <a:ext cx="8675370" cy="564348"/>
          </a:xfrm>
          <a:prstGeom prst="rect">
            <a:avLst/>
          </a:prstGeom>
        </p:spPr>
        <p:txBody>
          <a:bodyPr/>
          <a:lstStyle>
            <a:lvl1pPr>
              <a:defRPr sz="3000" b="1" i="0" baseline="0">
                <a:solidFill>
                  <a:schemeClr val="tx1"/>
                </a:solidFill>
                <a:latin typeface="Times" charset="0"/>
                <a:ea typeface="Times" charset="0"/>
                <a:cs typeface="Times" charset="0"/>
              </a:defRPr>
            </a:lvl1pPr>
          </a:lstStyle>
          <a:p>
            <a:r>
              <a:rPr lang="en-US" dirty="0"/>
              <a:t>Title (Text and art slide)</a:t>
            </a:r>
          </a:p>
        </p:txBody>
      </p:sp>
      <p:sp>
        <p:nvSpPr>
          <p:cNvPr id="4" name="Text Placeholder 10"/>
          <p:cNvSpPr>
            <a:spLocks noGrp="1"/>
          </p:cNvSpPr>
          <p:nvPr>
            <p:ph type="body" sz="quarter" idx="11" hasCustomPrompt="1"/>
          </p:nvPr>
        </p:nvSpPr>
        <p:spPr>
          <a:xfrm>
            <a:off x="262596" y="970177"/>
            <a:ext cx="8675370" cy="462699"/>
          </a:xfrm>
          <a:prstGeom prst="rect">
            <a:avLst/>
          </a:prstGeom>
        </p:spPr>
        <p:txBody>
          <a:bodyPr/>
          <a:lstStyle>
            <a:lvl1pPr marL="0" indent="0">
              <a:buNone/>
              <a:defRPr sz="2400" b="1" i="0">
                <a:solidFill>
                  <a:srgbClr val="006892"/>
                </a:solidFill>
                <a:latin typeface="Times" charset="0"/>
                <a:ea typeface="Times" charset="0"/>
                <a:cs typeface="Times" charset="0"/>
              </a:defRPr>
            </a:lvl1pPr>
            <a:lvl2pPr marL="342900" indent="0">
              <a:buNone/>
              <a:defRPr/>
            </a:lvl2pPr>
            <a:lvl3pPr marL="685800" indent="0">
              <a:buNone/>
              <a:defRPr/>
            </a:lvl3pPr>
            <a:lvl4pPr marL="1028700" indent="0">
              <a:buNone/>
              <a:defRPr/>
            </a:lvl4pPr>
          </a:lstStyle>
          <a:p>
            <a:pPr lvl="0"/>
            <a:r>
              <a:rPr lang="en-US" dirty="0"/>
              <a:t>Subtitle</a:t>
            </a:r>
          </a:p>
        </p:txBody>
      </p:sp>
      <p:sp>
        <p:nvSpPr>
          <p:cNvPr id="5" name="Text Placeholder 12"/>
          <p:cNvSpPr>
            <a:spLocks noGrp="1"/>
          </p:cNvSpPr>
          <p:nvPr>
            <p:ph type="body" sz="quarter" idx="12" hasCustomPrompt="1"/>
          </p:nvPr>
        </p:nvSpPr>
        <p:spPr>
          <a:xfrm>
            <a:off x="261939" y="1564803"/>
            <a:ext cx="4027258" cy="433679"/>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charset="0"/>
              <a:buNone/>
              <a:tabLst/>
              <a:defRPr sz="240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5pPr>
          </a:lstStyle>
          <a:p>
            <a:pPr lvl="0"/>
            <a:r>
              <a:rPr lang="en-US" dirty="0"/>
              <a:t>Text</a:t>
            </a:r>
          </a:p>
          <a:p>
            <a:pPr lvl="0"/>
            <a:endParaRPr lang="en-US" dirty="0"/>
          </a:p>
        </p:txBody>
      </p:sp>
      <p:sp>
        <p:nvSpPr>
          <p:cNvPr id="8" name="Text Placeholder 12"/>
          <p:cNvSpPr>
            <a:spLocks noGrp="1"/>
          </p:cNvSpPr>
          <p:nvPr>
            <p:ph type="body" sz="quarter" idx="14" hasCustomPrompt="1"/>
          </p:nvPr>
        </p:nvSpPr>
        <p:spPr>
          <a:xfrm>
            <a:off x="261939" y="2130411"/>
            <a:ext cx="4027258" cy="1480055"/>
          </a:xfrm>
          <a:prstGeom prst="rect">
            <a:avLst/>
          </a:prstGeom>
        </p:spPr>
        <p:txBody>
          <a:bodyPr/>
          <a:lstStyle>
            <a:lvl1pPr marL="171450" marR="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sz="2400">
                <a:solidFill>
                  <a:schemeClr val="tx1"/>
                </a:solidFill>
                <a:latin typeface="Times" charset="0"/>
                <a:ea typeface="Times" charset="0"/>
                <a:cs typeface="Times" charset="0"/>
              </a:defRPr>
            </a:lvl1pPr>
            <a:lvl2pPr marL="5143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2pPr>
            <a:lvl3pPr marL="8572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3pPr>
            <a:lvl4pPr marL="12001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4pPr>
            <a:lvl5pPr marL="1543050" marR="0"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lvl5pPr>
          </a:lstStyle>
          <a:p>
            <a:pPr lvl="0">
              <a:defRPr/>
            </a:pPr>
            <a:r>
              <a:rPr lang="en-US" dirty="0">
                <a:solidFill>
                  <a:prstClr val="black"/>
                </a:solidFill>
              </a:rPr>
              <a:t>First level bullet</a:t>
            </a:r>
          </a:p>
          <a:p>
            <a:pPr lvl="1">
              <a:defRPr/>
            </a:pPr>
            <a:r>
              <a:rPr lang="en-US" dirty="0">
                <a:solidFill>
                  <a:prstClr val="black"/>
                </a:solidFill>
                <a:latin typeface="Times" charset="0"/>
                <a:ea typeface="Times" charset="0"/>
                <a:cs typeface="Times" charset="0"/>
              </a:rPr>
              <a:t>Second level bullet</a:t>
            </a:r>
          </a:p>
          <a:p>
            <a:pPr lvl="2">
              <a:defRPr/>
            </a:pPr>
            <a:r>
              <a:rPr lang="en-US" dirty="0">
                <a:solidFill>
                  <a:prstClr val="black"/>
                </a:solidFill>
                <a:latin typeface="Times" charset="0"/>
                <a:ea typeface="Times" charset="0"/>
                <a:cs typeface="Times" charset="0"/>
              </a:rPr>
              <a:t>Third level</a:t>
            </a:r>
          </a:p>
          <a:p>
            <a:pPr lvl="3">
              <a:defRPr/>
            </a:pPr>
            <a:r>
              <a:rPr lang="en-US" dirty="0">
                <a:solidFill>
                  <a:prstClr val="black"/>
                </a:solidFill>
                <a:latin typeface="Times" charset="0"/>
                <a:ea typeface="Times" charset="0"/>
                <a:cs typeface="Times" charset="0"/>
              </a:rPr>
              <a:t>Fourth level</a:t>
            </a:r>
          </a:p>
          <a:p>
            <a:pPr lvl="4">
              <a:defRPr/>
            </a:pPr>
            <a:r>
              <a:rPr lang="en-US" dirty="0">
                <a:solidFill>
                  <a:prstClr val="black"/>
                </a:solidFill>
                <a:latin typeface="Times" charset="0"/>
                <a:ea typeface="Times" charset="0"/>
                <a:cs typeface="Times" charset="0"/>
              </a:rPr>
              <a:t>Fifth level</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13" name="Rectangle 7"/>
          <p:cNvSpPr>
            <a:spLocks noChangeArrowheads="1"/>
          </p:cNvSpPr>
          <p:nvPr userDrawn="1"/>
        </p:nvSpPr>
        <p:spPr bwMode="auto">
          <a:xfrm>
            <a:off x="0" y="4476307"/>
            <a:ext cx="9144000" cy="380115"/>
          </a:xfrm>
          <a:prstGeom prst="rect">
            <a:avLst/>
          </a:prstGeom>
          <a:solidFill>
            <a:srgbClr val="006892"/>
          </a:solidFill>
          <a:ln>
            <a:noFill/>
          </a:ln>
          <a:effectLst/>
        </p:spPr>
        <p:txBody>
          <a:bodyPr wrap="none" anchor="ctr"/>
          <a:lstStyle/>
          <a:p>
            <a:pPr algn="ctr"/>
            <a:endParaRPr lang="x-none" altLang="x-none"/>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15" name="Slide Number Placeholder 2"/>
          <p:cNvSpPr>
            <a:spLocks noGrp="1"/>
          </p:cNvSpPr>
          <p:nvPr>
            <p:ph type="sldNum" sz="quarter" idx="4"/>
          </p:nvPr>
        </p:nvSpPr>
        <p:spPr>
          <a:xfrm>
            <a:off x="8286160" y="4518111"/>
            <a:ext cx="860787" cy="296506"/>
          </a:xfrm>
          <a:prstGeom prst="rect">
            <a:avLst/>
          </a:prstGeom>
        </p:spPr>
        <p:txBody>
          <a:bodyPr vert="horz" lIns="91440" tIns="45720" rIns="91440" bIns="45720" rtlCol="0" anchor="ctr"/>
          <a:lstStyle>
            <a:lvl1pPr algn="ctr">
              <a:defRPr sz="1200">
                <a:solidFill>
                  <a:schemeClr val="bg1"/>
                </a:solidFill>
                <a:latin typeface="Times" charset="0"/>
                <a:ea typeface="Times" charset="0"/>
                <a:cs typeface="Times" charset="0"/>
              </a:defRPr>
            </a:lvl1pPr>
          </a:lstStyle>
          <a:p>
            <a:fld id="{48889AC1-1A35-4E48-85B7-703D7D6CA08F}" type="slidenum">
              <a:rPr lang="en-US" smtClean="0"/>
              <a:pPr/>
              <a:t>‹#›</a:t>
            </a:fld>
            <a:endParaRPr lang="en-US" dirty="0"/>
          </a:p>
        </p:txBody>
      </p:sp>
      <p:sp>
        <p:nvSpPr>
          <p:cNvPr id="7" name="Picture Placeholder 6"/>
          <p:cNvSpPr>
            <a:spLocks noGrp="1"/>
          </p:cNvSpPr>
          <p:nvPr>
            <p:ph type="pic" sz="quarter" idx="15"/>
          </p:nvPr>
        </p:nvSpPr>
        <p:spPr>
          <a:xfrm>
            <a:off x="4543425" y="1565275"/>
            <a:ext cx="4394200" cy="2771055"/>
          </a:xfrm>
          <a:prstGeom prst="rect">
            <a:avLst/>
          </a:prstGeom>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9_Graphic">
    <p:spTree>
      <p:nvGrpSpPr>
        <p:cNvPr id="1" name=""/>
        <p:cNvGrpSpPr/>
        <p:nvPr/>
      </p:nvGrpSpPr>
      <p:grpSpPr>
        <a:xfrm>
          <a:off x="0" y="0"/>
          <a:ext cx="0" cy="0"/>
          <a:chOff x="0" y="0"/>
          <a:chExt cx="0" cy="0"/>
        </a:xfrm>
      </p:grpSpPr>
      <p:sp>
        <p:nvSpPr>
          <p:cNvPr id="5" name="Text Placeholder 10"/>
          <p:cNvSpPr>
            <a:spLocks noGrp="1"/>
          </p:cNvSpPr>
          <p:nvPr>
            <p:ph type="body" sz="quarter" idx="11" hasCustomPrompt="1"/>
          </p:nvPr>
        </p:nvSpPr>
        <p:spPr>
          <a:xfrm>
            <a:off x="262596" y="234887"/>
            <a:ext cx="8675370" cy="519258"/>
          </a:xfrm>
          <a:prstGeom prst="rect">
            <a:avLst/>
          </a:prstGeom>
        </p:spPr>
        <p:txBody>
          <a:bodyPr/>
          <a:lstStyle>
            <a:lvl1pPr marL="0" indent="0" algn="ctr">
              <a:buNone/>
              <a:defRPr sz="2400" b="1" i="0">
                <a:solidFill>
                  <a:srgbClr val="006892"/>
                </a:solidFill>
                <a:latin typeface="Times" charset="0"/>
                <a:ea typeface="Times" charset="0"/>
                <a:cs typeface="Times" charset="0"/>
              </a:defRPr>
            </a:lvl1pPr>
            <a:lvl2pPr marL="342900" indent="0">
              <a:buNone/>
              <a:defRPr/>
            </a:lvl2pPr>
            <a:lvl3pPr marL="685800" indent="0">
              <a:buNone/>
              <a:defRPr/>
            </a:lvl3pPr>
            <a:lvl4pPr marL="1028700" indent="0">
              <a:buNone/>
              <a:defRPr/>
            </a:lvl4pPr>
          </a:lstStyle>
          <a:p>
            <a:pPr lvl="0"/>
            <a:r>
              <a:rPr lang="en-US" dirty="0"/>
              <a:t>Subtitle (graphics)</a:t>
            </a:r>
          </a:p>
        </p:txBody>
      </p:sp>
      <p:sp>
        <p:nvSpPr>
          <p:cNvPr id="7" name="Rectangle 7"/>
          <p:cNvSpPr>
            <a:spLocks noChangeArrowheads="1"/>
          </p:cNvSpPr>
          <p:nvPr userDrawn="1"/>
        </p:nvSpPr>
        <p:spPr bwMode="auto">
          <a:xfrm>
            <a:off x="0" y="4476307"/>
            <a:ext cx="9144000" cy="380115"/>
          </a:xfrm>
          <a:prstGeom prst="rect">
            <a:avLst/>
          </a:prstGeom>
          <a:solidFill>
            <a:srgbClr val="006892"/>
          </a:solidFill>
          <a:ln>
            <a:noFill/>
          </a:ln>
          <a:effectLst/>
        </p:spPr>
        <p:txBody>
          <a:bodyPr wrap="none" anchor="ctr"/>
          <a:lstStyle/>
          <a:p>
            <a:pPr algn="ctr"/>
            <a:endParaRPr lang="x-none" altLang="x-none"/>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
        <p:nvSpPr>
          <p:cNvPr id="10" name="Slide Number Placeholder 2"/>
          <p:cNvSpPr>
            <a:spLocks noGrp="1"/>
          </p:cNvSpPr>
          <p:nvPr>
            <p:ph type="sldNum" sz="quarter" idx="4"/>
          </p:nvPr>
        </p:nvSpPr>
        <p:spPr>
          <a:xfrm>
            <a:off x="8286160" y="4518111"/>
            <a:ext cx="860787" cy="296506"/>
          </a:xfrm>
          <a:prstGeom prst="rect">
            <a:avLst/>
          </a:prstGeom>
        </p:spPr>
        <p:txBody>
          <a:bodyPr vert="horz" lIns="91440" tIns="45720" rIns="91440" bIns="45720" rtlCol="0" anchor="ctr"/>
          <a:lstStyle>
            <a:lvl1pPr algn="ctr">
              <a:defRPr sz="1200">
                <a:solidFill>
                  <a:schemeClr val="bg1"/>
                </a:solidFill>
                <a:latin typeface="Times" charset="0"/>
                <a:ea typeface="Times" charset="0"/>
                <a:cs typeface="Times" charset="0"/>
              </a:defRPr>
            </a:lvl1pPr>
          </a:lstStyle>
          <a:p>
            <a:fld id="{48889AC1-1A35-4E48-85B7-703D7D6CA08F}" type="slidenum">
              <a:rPr lang="en-US" smtClean="0"/>
              <a:pPr/>
              <a:t>‹#›</a:t>
            </a:fld>
            <a:endParaRPr lang="en-US" dirty="0"/>
          </a:p>
        </p:txBody>
      </p:sp>
      <p:sp>
        <p:nvSpPr>
          <p:cNvPr id="13" name="Picture Placeholder 12"/>
          <p:cNvSpPr>
            <a:spLocks noGrp="1"/>
          </p:cNvSpPr>
          <p:nvPr>
            <p:ph type="pic" sz="quarter" idx="12"/>
          </p:nvPr>
        </p:nvSpPr>
        <p:spPr>
          <a:xfrm>
            <a:off x="261938" y="904875"/>
            <a:ext cx="8675687" cy="3365500"/>
          </a:xfrm>
          <a:prstGeom prst="rect">
            <a:avLst/>
          </a:prstGeo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13"/>
          <p:cNvSpPr/>
          <p:nvPr userDrawn="1"/>
        </p:nvSpPr>
        <p:spPr>
          <a:xfrm rot="10800000">
            <a:off x="0" y="0"/>
            <a:ext cx="9144000" cy="5152927"/>
          </a:xfrm>
          <a:prstGeom prst="rect">
            <a:avLst/>
          </a:prstGeom>
          <a:gradFill flip="none" rotWithShape="1">
            <a:gsLst>
              <a:gs pos="100000">
                <a:schemeClr val="bg1">
                  <a:alpha val="68000"/>
                </a:schemeClr>
              </a:gs>
              <a:gs pos="0">
                <a:srgbClr val="006892">
                  <a:alpha val="0"/>
                </a:srgbClr>
              </a:gs>
            </a:gsLst>
            <a:path path="rect">
              <a:fillToRect l="100000" t="100000"/>
            </a:path>
            <a:tileRect r="-100000" b="-100000"/>
          </a:gra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39069" y="4592356"/>
            <a:ext cx="3461890" cy="148016"/>
          </a:xfrm>
          <a:prstGeom prst="rect">
            <a:avLst/>
          </a:prstGeom>
        </p:spPr>
      </p:pic>
    </p:spTree>
    <p:extLst>
      <p:ext uri="{BB962C8B-B14F-4D97-AF65-F5344CB8AC3E}">
        <p14:creationId xmlns:p14="http://schemas.microsoft.com/office/powerpoint/2010/main" val="203859774"/>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72" r:id="rId3"/>
    <p:sldLayoutId id="2147483673" r:id="rId4"/>
    <p:sldLayoutId id="2147483662" r:id="rId5"/>
    <p:sldLayoutId id="2147483666" r:id="rId6"/>
    <p:sldLayoutId id="2147483668" r:id="rId7"/>
    <p:sldLayoutId id="2147483669" r:id="rId8"/>
    <p:sldLayoutId id="2147483664" r:id="rId9"/>
    <p:sldLayoutId id="2147483667" r:id="rId10"/>
    <p:sldLayoutId id="2147483670" r:id="rId11"/>
    <p:sldLayoutId id="2147483671" r:id="rId12"/>
  </p:sldLayoutIdLst>
  <p:hf hdr="0" ftr="0" dt="0"/>
  <p:txStyles>
    <p:titleStyle>
      <a:lvl1pPr algn="l" defTabSz="685800" rtl="0" eaLnBrk="1" latinLnBrk="0" hangingPunct="1">
        <a:lnSpc>
          <a:spcPct val="90000"/>
        </a:lnSpc>
        <a:spcBef>
          <a:spcPct val="0"/>
        </a:spcBef>
        <a:buNone/>
        <a:defRPr sz="3300" b="0" i="0" kern="1200">
          <a:solidFill>
            <a:schemeClr val="tx1"/>
          </a:solidFill>
          <a:latin typeface="Verdana" charset="0"/>
          <a:ea typeface="Verdana" charset="0"/>
          <a:cs typeface="Verdan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mailto:amerchant1@partners.org"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hyperlink" Target="mailto:csavage@mms.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910" y="2206503"/>
            <a:ext cx="8509519" cy="1130586"/>
          </a:xfrm>
        </p:spPr>
        <p:txBody>
          <a:bodyPr/>
          <a:lstStyle/>
          <a:p>
            <a:r>
              <a:rPr lang="en-US" b="1" dirty="0"/>
              <a:t>MMS Committee on Geriatric Medicine </a:t>
            </a:r>
            <a:r>
              <a:rPr lang="en-US" dirty="0"/>
              <a:t/>
            </a:r>
            <a:br>
              <a:rPr lang="en-US" dirty="0"/>
            </a:br>
            <a:r>
              <a:rPr lang="en-US" sz="3100" b="1" i="1" dirty="0"/>
              <a:t>Committed to the Health and Well-Being of Elders </a:t>
            </a:r>
            <a:endParaRPr lang="en-US" sz="3100" dirty="0"/>
          </a:p>
        </p:txBody>
      </p:sp>
    </p:spTree>
    <p:extLst>
      <p:ext uri="{BB962C8B-B14F-4D97-AF65-F5344CB8AC3E}">
        <p14:creationId xmlns:p14="http://schemas.microsoft.com/office/powerpoint/2010/main" val="1032778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Among the Society’s Strategic Priorities for 2017 – 2020</a:t>
            </a:r>
            <a:endParaRPr lang="en-US" dirty="0"/>
          </a:p>
          <a:p>
            <a:r>
              <a:rPr lang="en-US" sz="2000" u="sng" dirty="0"/>
              <a:t>Sustainable Health Care Delivery:</a:t>
            </a:r>
            <a:r>
              <a:rPr lang="en-US" sz="2000" dirty="0"/>
              <a:t> Play a leadership role in developing a sustainable model of health care delivery by promoting the integration of public health, behavioral health, and the social determinants of health across physician practices. </a:t>
            </a:r>
            <a:r>
              <a:rPr lang="en-US" sz="2000" b="1" dirty="0"/>
              <a:t>Involve physicians and patients in end-of-life and aging patient care issues.</a:t>
            </a:r>
            <a:r>
              <a:rPr lang="en-US" b="1" dirty="0"/>
              <a:t> </a:t>
            </a:r>
          </a:p>
          <a:p>
            <a:endParaRPr lang="en-US"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10</a:t>
            </a:fld>
            <a:endParaRPr lang="en-US" dirty="0"/>
          </a:p>
        </p:txBody>
      </p:sp>
    </p:spTree>
    <p:extLst>
      <p:ext uri="{BB962C8B-B14F-4D97-AF65-F5344CB8AC3E}">
        <p14:creationId xmlns:p14="http://schemas.microsoft.com/office/powerpoint/2010/main" val="4031065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Selected Work:</a:t>
            </a:r>
            <a:endParaRPr lang="en-US" dirty="0"/>
          </a:p>
          <a:p>
            <a:r>
              <a:rPr lang="en-US" sz="2000" u="sng" dirty="0"/>
              <a:t>Older/Impaired Driving</a:t>
            </a:r>
          </a:p>
          <a:p>
            <a:pPr marL="342900" indent="-342900">
              <a:buFont typeface="Arial" panose="020B0604020202020204" pitchFamily="34" charset="0"/>
              <a:buChar char="•"/>
            </a:pPr>
            <a:r>
              <a:rPr lang="en-US" sz="2000" dirty="0"/>
              <a:t>Active participant on the Massachusetts State Highway Safety Planning Older Driver Emphasis Area team in 2015 and 2017</a:t>
            </a:r>
          </a:p>
          <a:p>
            <a:pPr marL="857250" lvl="1" indent="-342900"/>
            <a:r>
              <a:rPr lang="en-US" dirty="0">
                <a:latin typeface="Times" panose="02020603050405020304" pitchFamily="18" charset="0"/>
                <a:cs typeface="Times" panose="02020603050405020304" pitchFamily="18" charset="0"/>
              </a:rPr>
              <a:t>Oversight of “Medical Issues” track during the June 2015 Older Driver Safety Summit held at UMass Boston Gerontology Institute</a:t>
            </a:r>
          </a:p>
          <a:p>
            <a:pPr marL="342900" indent="-342900">
              <a:buFont typeface="Arial" panose="020B0604020202020204" pitchFamily="34" charset="0"/>
              <a:buChar char="•"/>
            </a:pPr>
            <a:r>
              <a:rPr lang="en-US" sz="2000" dirty="0"/>
              <a:t>Invited speakers to address issues of ensuring public and individual safety while working to preserve the mobility and independence of older adults</a:t>
            </a:r>
          </a:p>
          <a:p>
            <a:pPr marL="857250" lvl="1" indent="-342900"/>
            <a:r>
              <a:rPr lang="en-US" dirty="0">
                <a:latin typeface="Times" panose="02020603050405020304" pitchFamily="18" charset="0"/>
                <a:cs typeface="Times" panose="02020603050405020304" pitchFamily="18" charset="0"/>
              </a:rPr>
              <a:t>Represented MMS at recent impaired driving panel with MA EOPSS and the National Highway Traffic Safety Administration</a:t>
            </a:r>
          </a:p>
          <a:p>
            <a:pPr lvl="1" indent="0">
              <a:buNone/>
            </a:pPr>
            <a:endParaRPr lang="en-US" dirty="0">
              <a:latin typeface="Times" panose="02020603050405020304" pitchFamily="18" charset="0"/>
              <a:cs typeface="Times" panose="02020603050405020304" pitchFamily="18" charset="0"/>
            </a:endParaRPr>
          </a:p>
          <a:p>
            <a:endParaRPr lang="en-US"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11</a:t>
            </a:fld>
            <a:endParaRPr lang="en-US" dirty="0"/>
          </a:p>
        </p:txBody>
      </p:sp>
    </p:spTree>
    <p:extLst>
      <p:ext uri="{BB962C8B-B14F-4D97-AF65-F5344CB8AC3E}">
        <p14:creationId xmlns:p14="http://schemas.microsoft.com/office/powerpoint/2010/main" val="3676128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722740"/>
            <a:ext cx="8675687" cy="820178"/>
          </a:xfrm>
        </p:spPr>
        <p:txBody>
          <a:bodyPr/>
          <a:lstStyle/>
          <a:p>
            <a:r>
              <a:rPr lang="en-US" b="1" dirty="0">
                <a:solidFill>
                  <a:srgbClr val="006892"/>
                </a:solidFill>
              </a:rPr>
              <a:t>Selected Work:</a:t>
            </a:r>
            <a:endParaRPr lang="en-US" dirty="0"/>
          </a:p>
          <a:p>
            <a:r>
              <a:rPr lang="en-US" sz="2000" u="sng" dirty="0"/>
              <a:t>Palliative Care</a:t>
            </a:r>
          </a:p>
          <a:p>
            <a:pPr marL="342900" indent="-342900">
              <a:buFont typeface="Arial" panose="020B0604020202020204" pitchFamily="34" charset="0"/>
              <a:buChar char="•"/>
            </a:pPr>
            <a:r>
              <a:rPr lang="en-US" sz="1900" dirty="0"/>
              <a:t>Lead committee representing the MMS on the Massachusetts Coalition for Serious Illness Care</a:t>
            </a:r>
          </a:p>
          <a:p>
            <a:pPr marL="342900" indent="-342900">
              <a:buFont typeface="Arial" panose="020B0604020202020204" pitchFamily="34" charset="0"/>
              <a:buChar char="•"/>
            </a:pPr>
            <a:r>
              <a:rPr lang="en-US" sz="1900" dirty="0"/>
              <a:t>Jointly sponsored a webinar on “Palliative Care: Aligning the Team Around the Patient” with Honoring Choices Massachusetts, the American Cancer Society, the Hospice and Palliative Care Federation of Massachusetts, Lahey Health, developed in collaboration with the MA Department of Public Health and the MA Comprehensive Cancer Prevention and Control Network, and the Northeast &amp; MetroWest Palliative Care Coalition. </a:t>
            </a:r>
          </a:p>
          <a:p>
            <a:pPr marL="342900" indent="-342900">
              <a:buFont typeface="Arial" panose="020B0604020202020204" pitchFamily="34" charset="0"/>
              <a:buChar char="•"/>
            </a:pPr>
            <a:r>
              <a:rPr lang="en-US" sz="1900" dirty="0"/>
              <a:t>Advocate for proper use of the MOLST form throughout the Commonwealth, as well as moving toward the National POLST Paradigm.</a:t>
            </a:r>
          </a:p>
        </p:txBody>
      </p:sp>
      <p:sp>
        <p:nvSpPr>
          <p:cNvPr id="6" name="Slide Number Placeholder 5"/>
          <p:cNvSpPr>
            <a:spLocks noGrp="1"/>
          </p:cNvSpPr>
          <p:nvPr>
            <p:ph type="sldNum" sz="quarter" idx="4"/>
          </p:nvPr>
        </p:nvSpPr>
        <p:spPr/>
        <p:txBody>
          <a:bodyPr/>
          <a:lstStyle/>
          <a:p>
            <a:fld id="{48889AC1-1A35-4E48-85B7-703D7D6CA08F}" type="slidenum">
              <a:rPr lang="en-US" smtClean="0"/>
              <a:pPr/>
              <a:t>12</a:t>
            </a:fld>
            <a:endParaRPr lang="en-US" dirty="0"/>
          </a:p>
        </p:txBody>
      </p:sp>
    </p:spTree>
    <p:extLst>
      <p:ext uri="{BB962C8B-B14F-4D97-AF65-F5344CB8AC3E}">
        <p14:creationId xmlns:p14="http://schemas.microsoft.com/office/powerpoint/2010/main" val="3441522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Selected Work:</a:t>
            </a:r>
            <a:endParaRPr lang="en-US" dirty="0"/>
          </a:p>
          <a:p>
            <a:r>
              <a:rPr lang="en-US" sz="2000" u="sng" dirty="0"/>
              <a:t>Advance Care Planning</a:t>
            </a:r>
          </a:p>
          <a:p>
            <a:pPr marL="342900" indent="-342900">
              <a:buFont typeface="Arial" panose="020B0604020202020204" pitchFamily="34" charset="0"/>
              <a:buChar char="•"/>
            </a:pPr>
            <a:r>
              <a:rPr lang="en-US" sz="2000" dirty="0"/>
              <a:t>Adopted a range of internal policies and directives on advance care planning, palliative care, and the physician-patient relationship. </a:t>
            </a:r>
          </a:p>
          <a:p>
            <a:pPr marL="342900" indent="-342900">
              <a:buFont typeface="Arial" panose="020B0604020202020204" pitchFamily="34" charset="0"/>
              <a:buChar char="•"/>
            </a:pPr>
            <a:r>
              <a:rPr lang="en-US" sz="2000" dirty="0"/>
              <a:t>Developed and disseminate “Planning Ahead: What Are Your Choices?”, a concise brochure to facilitate important yet difficult conversations about planning health care goals between patients, their families and health care providers. Available in the English, Spanish, and Portuguese languages. </a:t>
            </a:r>
          </a:p>
          <a:p>
            <a:pPr marL="342900" indent="-342900">
              <a:buFont typeface="Arial" panose="020B0604020202020204" pitchFamily="34" charset="0"/>
              <a:buChar char="•"/>
            </a:pPr>
            <a:r>
              <a:rPr lang="en-US" sz="2000" dirty="0"/>
              <a:t>Produced a video that discusses the steps of advance care planning, such as completion of health care proxy forms and medical orders for life-sustaining treatment.</a:t>
            </a:r>
          </a:p>
        </p:txBody>
      </p:sp>
      <p:sp>
        <p:nvSpPr>
          <p:cNvPr id="6" name="Slide Number Placeholder 5"/>
          <p:cNvSpPr>
            <a:spLocks noGrp="1"/>
          </p:cNvSpPr>
          <p:nvPr>
            <p:ph type="sldNum" sz="quarter" idx="4"/>
          </p:nvPr>
        </p:nvSpPr>
        <p:spPr/>
        <p:txBody>
          <a:bodyPr/>
          <a:lstStyle/>
          <a:p>
            <a:fld id="{48889AC1-1A35-4E48-85B7-703D7D6CA08F}" type="slidenum">
              <a:rPr lang="en-US" smtClean="0"/>
              <a:pPr/>
              <a:t>13</a:t>
            </a:fld>
            <a:endParaRPr lang="en-US" dirty="0"/>
          </a:p>
        </p:txBody>
      </p:sp>
    </p:spTree>
    <p:extLst>
      <p:ext uri="{BB962C8B-B14F-4D97-AF65-F5344CB8AC3E}">
        <p14:creationId xmlns:p14="http://schemas.microsoft.com/office/powerpoint/2010/main" val="3339697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Selected Work:</a:t>
            </a:r>
            <a:endParaRPr lang="en-US" dirty="0"/>
          </a:p>
          <a:p>
            <a:r>
              <a:rPr lang="en-US" sz="2000" u="sng" dirty="0"/>
              <a:t>Opioid Management in the Older Patient</a:t>
            </a:r>
          </a:p>
          <a:p>
            <a:pPr marL="342900" indent="-342900">
              <a:buFont typeface="Arial" panose="020B0604020202020204" pitchFamily="34" charset="0"/>
              <a:buChar char="•"/>
            </a:pPr>
            <a:r>
              <a:rPr lang="en-US" sz="2000" dirty="0"/>
              <a:t>Advocated that nursing facility doctors and other prescribers should be exempt from consulting the Massachusetts Prescription Awareness Tool (Mass PAT)  </a:t>
            </a:r>
          </a:p>
          <a:p>
            <a:pPr marL="342900" indent="-342900">
              <a:buFont typeface="Arial" panose="020B0604020202020204" pitchFamily="34" charset="0"/>
              <a:buChar char="•"/>
            </a:pPr>
            <a:r>
              <a:rPr lang="en-US" sz="2000" dirty="0"/>
              <a:t>Developed a physician fact sheet on pain management and opioid prescribing  for older adults in nursing homes, long term care facilities, and in the community</a:t>
            </a:r>
          </a:p>
        </p:txBody>
      </p:sp>
      <p:sp>
        <p:nvSpPr>
          <p:cNvPr id="6" name="Slide Number Placeholder 5"/>
          <p:cNvSpPr>
            <a:spLocks noGrp="1"/>
          </p:cNvSpPr>
          <p:nvPr>
            <p:ph type="sldNum" sz="quarter" idx="4"/>
          </p:nvPr>
        </p:nvSpPr>
        <p:spPr/>
        <p:txBody>
          <a:bodyPr/>
          <a:lstStyle/>
          <a:p>
            <a:fld id="{48889AC1-1A35-4E48-85B7-703D7D6CA08F}" type="slidenum">
              <a:rPr lang="en-US" smtClean="0"/>
              <a:pPr/>
              <a:t>14</a:t>
            </a:fld>
            <a:endParaRPr lang="en-US" dirty="0"/>
          </a:p>
        </p:txBody>
      </p:sp>
    </p:spTree>
    <p:extLst>
      <p:ext uri="{BB962C8B-B14F-4D97-AF65-F5344CB8AC3E}">
        <p14:creationId xmlns:p14="http://schemas.microsoft.com/office/powerpoint/2010/main" val="1027934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Selected Work:</a:t>
            </a:r>
            <a:endParaRPr lang="en-US" dirty="0"/>
          </a:p>
          <a:p>
            <a:r>
              <a:rPr lang="en-US" sz="2000" u="sng" dirty="0"/>
              <a:t>Falls Prevention</a:t>
            </a:r>
          </a:p>
          <a:p>
            <a:pPr marL="342900" indent="-342900">
              <a:buFont typeface="Arial" panose="020B0604020202020204" pitchFamily="34" charset="0"/>
              <a:buChar char="•"/>
            </a:pPr>
            <a:r>
              <a:rPr lang="en-US" sz="2000" dirty="0"/>
              <a:t>Developed a webinar on the CDC’s STEADI initiative in partnership with the MA Department of Public Health and the Brain Injury Association of Massachusetts when it was first rolled out  </a:t>
            </a:r>
          </a:p>
          <a:p>
            <a:pPr marL="342900" indent="-342900">
              <a:buFont typeface="Arial" panose="020B0604020202020204" pitchFamily="34" charset="0"/>
              <a:buChar char="•"/>
            </a:pPr>
            <a:r>
              <a:rPr lang="en-US" sz="2000" dirty="0"/>
              <a:t>Developed a brochure for patients and their families on falls prevention as part of the Society’s Healthy Aging series.</a:t>
            </a:r>
          </a:p>
          <a:p>
            <a:pPr marL="342900" indent="-342900">
              <a:buFont typeface="Arial" panose="020B0604020202020204" pitchFamily="34" charset="0"/>
              <a:buChar char="•"/>
            </a:pPr>
            <a:r>
              <a:rPr lang="en-US" sz="2000" dirty="0"/>
              <a:t>In preliminary discussion with MDPH and the Brain Injury Association of Massachusetts to develop a webinar on TBIs from falls. </a:t>
            </a:r>
          </a:p>
        </p:txBody>
      </p:sp>
      <p:sp>
        <p:nvSpPr>
          <p:cNvPr id="6" name="Slide Number Placeholder 5"/>
          <p:cNvSpPr>
            <a:spLocks noGrp="1"/>
          </p:cNvSpPr>
          <p:nvPr>
            <p:ph type="sldNum" sz="quarter" idx="4"/>
          </p:nvPr>
        </p:nvSpPr>
        <p:spPr/>
        <p:txBody>
          <a:bodyPr/>
          <a:lstStyle/>
          <a:p>
            <a:fld id="{48889AC1-1A35-4E48-85B7-703D7D6CA08F}" type="slidenum">
              <a:rPr lang="en-US" smtClean="0"/>
              <a:pPr/>
              <a:t>15</a:t>
            </a:fld>
            <a:endParaRPr lang="en-US" dirty="0"/>
          </a:p>
        </p:txBody>
      </p:sp>
    </p:spTree>
    <p:extLst>
      <p:ext uri="{BB962C8B-B14F-4D97-AF65-F5344CB8AC3E}">
        <p14:creationId xmlns:p14="http://schemas.microsoft.com/office/powerpoint/2010/main" val="1871795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Questions??</a:t>
            </a:r>
            <a:endParaRPr lang="en-US" dirty="0"/>
          </a:p>
          <a:p>
            <a:r>
              <a:rPr lang="en-US" sz="2000" u="sng" dirty="0"/>
              <a:t>Thank you!</a:t>
            </a:r>
          </a:p>
          <a:p>
            <a:pPr marL="342900" indent="-342900">
              <a:buFont typeface="Arial" panose="020B0604020202020204" pitchFamily="34" charset="0"/>
              <a:buChar char="•"/>
            </a:pPr>
            <a:r>
              <a:rPr lang="en-US" sz="2000" dirty="0"/>
              <a:t>Contact</a:t>
            </a:r>
          </a:p>
          <a:p>
            <a:pPr lvl="2"/>
            <a:r>
              <a:rPr lang="en-US" sz="1800" dirty="0">
                <a:latin typeface="Times" panose="02020603050405020304" pitchFamily="18" charset="0"/>
                <a:cs typeface="Times" panose="02020603050405020304" pitchFamily="18" charset="0"/>
              </a:rPr>
              <a:t>Asif Merchant, MD – </a:t>
            </a:r>
            <a:r>
              <a:rPr lang="en-US" sz="1800" dirty="0">
                <a:latin typeface="Times" panose="02020603050405020304" pitchFamily="18" charset="0"/>
                <a:cs typeface="Times" panose="02020603050405020304" pitchFamily="18" charset="0"/>
                <a:hlinkClick r:id="rId3"/>
              </a:rPr>
              <a:t>amerchant1@partners.org</a:t>
            </a:r>
            <a:r>
              <a:rPr lang="en-US" sz="1800" dirty="0">
                <a:latin typeface="Times" panose="02020603050405020304" pitchFamily="18" charset="0"/>
                <a:cs typeface="Times" panose="02020603050405020304" pitchFamily="18" charset="0"/>
              </a:rPr>
              <a:t> </a:t>
            </a:r>
            <a:endParaRPr lang="en-US" sz="1800" u="sng" dirty="0">
              <a:latin typeface="Times" panose="02020603050405020304" pitchFamily="18" charset="0"/>
              <a:cs typeface="Times" panose="02020603050405020304" pitchFamily="18" charset="0"/>
            </a:endParaRPr>
          </a:p>
          <a:p>
            <a:pPr lvl="2"/>
            <a:r>
              <a:rPr lang="en-US" sz="1800" dirty="0">
                <a:latin typeface="Times" panose="02020603050405020304" pitchFamily="18" charset="0"/>
                <a:cs typeface="Times" panose="02020603050405020304" pitchFamily="18" charset="0"/>
              </a:rPr>
              <a:t>Candace Savage – </a:t>
            </a:r>
            <a:r>
              <a:rPr lang="en-US" sz="1800" dirty="0">
                <a:latin typeface="Times" panose="02020603050405020304" pitchFamily="18" charset="0"/>
                <a:cs typeface="Times" panose="02020603050405020304" pitchFamily="18" charset="0"/>
                <a:hlinkClick r:id="rId4"/>
              </a:rPr>
              <a:t>csavage@mms.org</a:t>
            </a:r>
            <a:endParaRPr lang="en-US" sz="1800" dirty="0">
              <a:latin typeface="Times" panose="02020603050405020304" pitchFamily="18" charset="0"/>
              <a:cs typeface="Times" panose="02020603050405020304" pitchFamily="18" charset="0"/>
            </a:endParaRPr>
          </a:p>
          <a:p>
            <a:endParaRPr lang="en-US" sz="2000"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16</a:t>
            </a:fld>
            <a:endParaRPr lang="en-US" dirty="0"/>
          </a:p>
        </p:txBody>
      </p:sp>
    </p:spTree>
    <p:extLst>
      <p:ext uri="{BB962C8B-B14F-4D97-AF65-F5344CB8AC3E}">
        <p14:creationId xmlns:p14="http://schemas.microsoft.com/office/powerpoint/2010/main" val="3278525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924" y="2407069"/>
            <a:ext cx="7606957" cy="892313"/>
          </a:xfrm>
        </p:spPr>
        <p:txBody>
          <a:bodyPr/>
          <a:lstStyle/>
          <a:p>
            <a:r>
              <a:rPr lang="en-US" sz="2800" b="1" dirty="0"/>
              <a:t>Presentation to the Massachusetts Commission on Falls Prevention</a:t>
            </a:r>
            <a:br>
              <a:rPr lang="en-US" sz="2800" b="1" dirty="0"/>
            </a:br>
            <a:r>
              <a:rPr lang="en-US" sz="2400" b="1" i="1" dirty="0"/>
              <a:t>January 7, 2019</a:t>
            </a:r>
            <a:r>
              <a:rPr lang="en-US" sz="2800" b="1" dirty="0"/>
              <a:t/>
            </a:r>
            <a:br>
              <a:rPr lang="en-US" sz="2800" b="1" dirty="0"/>
            </a:br>
            <a:r>
              <a:rPr lang="en-US" sz="2800" b="1" dirty="0"/>
              <a:t>    </a:t>
            </a:r>
            <a:r>
              <a:rPr lang="en-US" sz="2200" dirty="0"/>
              <a:t>Asif Merchant, MD, FACP, CMD, CPE, </a:t>
            </a:r>
            <a:r>
              <a:rPr lang="en-US" sz="2100" dirty="0"/>
              <a:t>chair, </a:t>
            </a:r>
            <a:br>
              <a:rPr lang="en-US" sz="2100" dirty="0"/>
            </a:br>
            <a:r>
              <a:rPr lang="en-US" sz="2100" dirty="0"/>
              <a:t>           MMS Committee on Geriatric Medicine</a:t>
            </a:r>
            <a:r>
              <a:rPr lang="en-US" sz="2200" dirty="0"/>
              <a:t/>
            </a:r>
            <a:br>
              <a:rPr lang="en-US" sz="2200" dirty="0"/>
            </a:br>
            <a:r>
              <a:rPr lang="en-US" sz="2200" dirty="0"/>
              <a:t>     Candace Savage, </a:t>
            </a:r>
            <a:r>
              <a:rPr lang="en-US" sz="2100" dirty="0"/>
              <a:t>manager, Health Policy and Public Health Outreach and committee liaison</a:t>
            </a:r>
          </a:p>
        </p:txBody>
      </p:sp>
    </p:spTree>
    <p:extLst>
      <p:ext uri="{BB962C8B-B14F-4D97-AF65-F5344CB8AC3E}">
        <p14:creationId xmlns:p14="http://schemas.microsoft.com/office/powerpoint/2010/main" val="1906099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3" name="Text Placeholder 2"/>
          <p:cNvSpPr>
            <a:spLocks noGrp="1"/>
          </p:cNvSpPr>
          <p:nvPr>
            <p:ph type="body" sz="quarter" idx="11"/>
          </p:nvPr>
        </p:nvSpPr>
        <p:spPr>
          <a:xfrm>
            <a:off x="262596" y="913617"/>
            <a:ext cx="8675370" cy="462699"/>
          </a:xfrm>
        </p:spPr>
        <p:txBody>
          <a:bodyPr/>
          <a:lstStyle/>
          <a:p>
            <a:r>
              <a:rPr lang="en-US" dirty="0"/>
              <a:t>Established 1980</a:t>
            </a:r>
          </a:p>
        </p:txBody>
      </p:sp>
      <p:sp>
        <p:nvSpPr>
          <p:cNvPr id="4" name="Text Placeholder 3"/>
          <p:cNvSpPr>
            <a:spLocks noGrp="1"/>
          </p:cNvSpPr>
          <p:nvPr>
            <p:ph type="body" sz="quarter" idx="12"/>
          </p:nvPr>
        </p:nvSpPr>
        <p:spPr>
          <a:xfrm>
            <a:off x="271364" y="1413974"/>
            <a:ext cx="8675687" cy="820178"/>
          </a:xfrm>
        </p:spPr>
        <p:txBody>
          <a:bodyPr/>
          <a:lstStyle/>
          <a:p>
            <a:r>
              <a:rPr lang="en-US" sz="2000" dirty="0"/>
              <a:t>The mission of the Committee on Geriatric Medicine is to provide advice and counsel to the Society and its leadership related to geriatric health, specifically to include psycho-social issues unique to the geriatric population, the physiology of aging especially with regard to disease prevention and health enhancement, education of the health care community in all issues pertaining to elders, health care policy as it applies to elders and all aspects of long-term care specifically for the geriatric population, including palliative care; to act as liaison with organizations working in these areas; and to address any other issues that may come before the committee pertaining to the quality of life of elders.</a:t>
            </a:r>
          </a:p>
          <a:p>
            <a:endParaRPr lang="en-US"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3</a:t>
            </a:fld>
            <a:endParaRPr lang="en-US" dirty="0"/>
          </a:p>
        </p:txBody>
      </p:sp>
    </p:spTree>
    <p:extLst>
      <p:ext uri="{BB962C8B-B14F-4D97-AF65-F5344CB8AC3E}">
        <p14:creationId xmlns:p14="http://schemas.microsoft.com/office/powerpoint/2010/main" val="595785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1413974"/>
            <a:ext cx="8675687" cy="820178"/>
          </a:xfrm>
        </p:spPr>
        <p:txBody>
          <a:bodyPr/>
          <a:lstStyle/>
          <a:p>
            <a:r>
              <a:rPr lang="en-US" sz="2000" dirty="0"/>
              <a:t>Committee membership is comprised of physician members knowledgeable and experienced in elder and/or palliative care. A resident physician, two medical students, and two representatives from the MMS Alliance are also active participants.  Together, through regular meetings and electronic communications, they provide a collective wealth of expertise and remain informed of medical, legislative, and other issues pertaining to geriatric medicine and palliative care. </a:t>
            </a:r>
          </a:p>
          <a:p>
            <a:endParaRPr lang="en-US" sz="2000" dirty="0"/>
          </a:p>
          <a:p>
            <a:endParaRPr lang="en-US"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4</a:t>
            </a:fld>
            <a:endParaRPr lang="en-US" dirty="0"/>
          </a:p>
        </p:txBody>
      </p:sp>
      <p:sp>
        <p:nvSpPr>
          <p:cNvPr id="8" name="Text Placeholder 2">
            <a:extLst>
              <a:ext uri="{FF2B5EF4-FFF2-40B4-BE49-F238E27FC236}">
                <a16:creationId xmlns:a16="http://schemas.microsoft.com/office/drawing/2014/main" xmlns="" id="{AB588795-3965-4707-8C44-4A66A883C0BE}"/>
              </a:ext>
            </a:extLst>
          </p:cNvPr>
          <p:cNvSpPr>
            <a:spLocks noGrp="1"/>
          </p:cNvSpPr>
          <p:nvPr>
            <p:ph type="body" sz="quarter" idx="11"/>
          </p:nvPr>
        </p:nvSpPr>
        <p:spPr>
          <a:xfrm>
            <a:off x="262596" y="913617"/>
            <a:ext cx="8675370" cy="462699"/>
          </a:xfrm>
        </p:spPr>
        <p:txBody>
          <a:bodyPr/>
          <a:lstStyle/>
          <a:p>
            <a:r>
              <a:rPr lang="en-US" dirty="0"/>
              <a:t>Composition</a:t>
            </a:r>
          </a:p>
        </p:txBody>
      </p:sp>
    </p:spTree>
    <p:extLst>
      <p:ext uri="{BB962C8B-B14F-4D97-AF65-F5344CB8AC3E}">
        <p14:creationId xmlns:p14="http://schemas.microsoft.com/office/powerpoint/2010/main" val="2327526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FY 2018 – 2019 Goals and Activities:</a:t>
            </a:r>
            <a:r>
              <a:rPr lang="en-US" sz="2000" dirty="0"/>
              <a:t> </a:t>
            </a:r>
          </a:p>
          <a:p>
            <a:r>
              <a:rPr lang="en-US" sz="2000" dirty="0"/>
              <a:t>1. Be a resource for the Society and the public and provide advice on ways to increase the Society’s visibility on those issues pertaining to the health and well-being of elders.</a:t>
            </a:r>
          </a:p>
          <a:p>
            <a:pPr lvl="1"/>
            <a:r>
              <a:rPr lang="en-US" dirty="0">
                <a:latin typeface="Times New Roman" panose="02020603050405020304" pitchFamily="18" charset="0"/>
                <a:cs typeface="Times New Roman" panose="02020603050405020304" pitchFamily="18" charset="0"/>
              </a:rPr>
              <a:t>Provide expertise on geriatric issues to Society leadership, other committees, and departments.</a:t>
            </a:r>
          </a:p>
          <a:p>
            <a:pPr lvl="1"/>
            <a:r>
              <a:rPr lang="en-US" dirty="0">
                <a:latin typeface="Times New Roman" panose="02020603050405020304" pitchFamily="18" charset="0"/>
                <a:cs typeface="Times New Roman" panose="02020603050405020304" pitchFamily="18" charset="0"/>
              </a:rPr>
              <a:t>Assist the Society’s liaison efforts with outside organizations on geriatric programs and activities.</a:t>
            </a:r>
          </a:p>
          <a:p>
            <a:pPr lvl="1"/>
            <a:r>
              <a:rPr lang="en-US" dirty="0">
                <a:latin typeface="Times New Roman" panose="02020603050405020304" pitchFamily="18" charset="0"/>
                <a:cs typeface="Times New Roman" panose="02020603050405020304" pitchFamily="18" charset="0"/>
              </a:rPr>
              <a:t>Identify and develop resources pertaining to the health and well-being of elders for distribution to the membership and the public via various media.</a:t>
            </a:r>
          </a:p>
        </p:txBody>
      </p:sp>
      <p:sp>
        <p:nvSpPr>
          <p:cNvPr id="6" name="Slide Number Placeholder 5"/>
          <p:cNvSpPr>
            <a:spLocks noGrp="1"/>
          </p:cNvSpPr>
          <p:nvPr>
            <p:ph type="sldNum" sz="quarter" idx="4"/>
          </p:nvPr>
        </p:nvSpPr>
        <p:spPr/>
        <p:txBody>
          <a:bodyPr/>
          <a:lstStyle/>
          <a:p>
            <a:fld id="{48889AC1-1A35-4E48-85B7-703D7D6CA08F}" type="slidenum">
              <a:rPr lang="en-US" smtClean="0"/>
              <a:pPr/>
              <a:t>5</a:t>
            </a:fld>
            <a:endParaRPr lang="en-US" dirty="0"/>
          </a:p>
        </p:txBody>
      </p:sp>
    </p:spTree>
    <p:extLst>
      <p:ext uri="{BB962C8B-B14F-4D97-AF65-F5344CB8AC3E}">
        <p14:creationId xmlns:p14="http://schemas.microsoft.com/office/powerpoint/2010/main" val="373258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FY 2018 – 2019 Goals and Activities:</a:t>
            </a:r>
            <a:r>
              <a:rPr lang="en-US" sz="2000" dirty="0"/>
              <a:t> </a:t>
            </a:r>
          </a:p>
          <a:p>
            <a:r>
              <a:rPr lang="en-US" sz="2000" dirty="0"/>
              <a:t>2. Advocate for education on various aspects of end-of-life and palliative care, which meets the continuing medical education needs of physicians and other health care professionals.</a:t>
            </a:r>
          </a:p>
          <a:p>
            <a:pPr lvl="1"/>
            <a:r>
              <a:rPr lang="en-US" dirty="0">
                <a:latin typeface="Times New Roman" panose="02020603050405020304" pitchFamily="18" charset="0"/>
                <a:cs typeface="Times New Roman" panose="02020603050405020304" pitchFamily="18" charset="0"/>
              </a:rPr>
              <a:t>Identify educational needs, venue, media, and faculty on end-of-life care, including communication, appropriate planning, and resources for providers of direct patient care.</a:t>
            </a:r>
          </a:p>
          <a:p>
            <a:pPr lvl="1"/>
            <a:r>
              <a:rPr lang="en-US" dirty="0">
                <a:latin typeface="Times New Roman" panose="02020603050405020304" pitchFamily="18" charset="0"/>
                <a:cs typeface="Times New Roman" panose="02020603050405020304" pitchFamily="18" charset="0"/>
              </a:rPr>
              <a:t>Assist in notifying physicians and other health care professionals about end-of-life and palliative care resources, programs, communications, and other educational activities pertinent to patients and their families.</a:t>
            </a:r>
          </a:p>
          <a:p>
            <a:endParaRPr lang="en-US"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6</a:t>
            </a:fld>
            <a:endParaRPr lang="en-US" dirty="0"/>
          </a:p>
        </p:txBody>
      </p:sp>
    </p:spTree>
    <p:extLst>
      <p:ext uri="{BB962C8B-B14F-4D97-AF65-F5344CB8AC3E}">
        <p14:creationId xmlns:p14="http://schemas.microsoft.com/office/powerpoint/2010/main" val="3806018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FY 2018 – 2019 Goals and Activities:</a:t>
            </a:r>
            <a:r>
              <a:rPr lang="en-US" sz="2000" dirty="0"/>
              <a:t> </a:t>
            </a:r>
          </a:p>
          <a:p>
            <a:r>
              <a:rPr lang="en-US" sz="2000" dirty="0"/>
              <a:t>3. Provide advice and counsel to the Society and its leadership on regulatory and legislative matters and Society policy pertaining to the health and well-being of elders, including, but not limited to: protective services, guardianship, health care proxy, long-term care, home care, impaired driving, pharmacy benefits, capitated health care models, and assisted living.</a:t>
            </a:r>
          </a:p>
          <a:p>
            <a:pPr lvl="1"/>
            <a:r>
              <a:rPr lang="en-US" dirty="0">
                <a:latin typeface="Times New Roman" panose="02020603050405020304" pitchFamily="18" charset="0"/>
                <a:cs typeface="Times New Roman" panose="02020603050405020304" pitchFamily="18" charset="0"/>
              </a:rPr>
              <a:t>Invite representatives from regulatory groups to address the committee as appropriate.</a:t>
            </a:r>
          </a:p>
          <a:p>
            <a:pPr lvl="1"/>
            <a:r>
              <a:rPr lang="en-US" dirty="0">
                <a:latin typeface="Times New Roman" panose="02020603050405020304" pitchFamily="18" charset="0"/>
                <a:cs typeface="Times New Roman" panose="02020603050405020304" pitchFamily="18" charset="0"/>
              </a:rPr>
              <a:t>Provide testimony and other assistance on legislation relating to geriatric medicine as required.</a:t>
            </a:r>
          </a:p>
          <a:p>
            <a:pPr lvl="1"/>
            <a:r>
              <a:rPr lang="en-US" dirty="0">
                <a:latin typeface="Times New Roman" panose="02020603050405020304" pitchFamily="18" charset="0"/>
                <a:cs typeface="Times New Roman" panose="02020603050405020304" pitchFamily="18" charset="0"/>
              </a:rPr>
              <a:t>Review Society policy and proposed regulations and legislation and make recommendations as appropriate.</a:t>
            </a:r>
          </a:p>
          <a:p>
            <a:endParaRPr lang="en-US"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7</a:t>
            </a:fld>
            <a:endParaRPr lang="en-US" dirty="0"/>
          </a:p>
        </p:txBody>
      </p:sp>
    </p:spTree>
    <p:extLst>
      <p:ext uri="{BB962C8B-B14F-4D97-AF65-F5344CB8AC3E}">
        <p14:creationId xmlns:p14="http://schemas.microsoft.com/office/powerpoint/2010/main" val="1055802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FY 2018 – 2019 Goals and Activities:</a:t>
            </a:r>
            <a:r>
              <a:rPr lang="en-US" sz="2000" dirty="0"/>
              <a:t> </a:t>
            </a:r>
          </a:p>
          <a:p>
            <a:r>
              <a:rPr lang="en-US" sz="2000" dirty="0"/>
              <a:t>4. Promote the principles and practice of geriatrics in hospital settings and across the continuum of care.</a:t>
            </a:r>
          </a:p>
          <a:p>
            <a:pPr lvl="1"/>
            <a:r>
              <a:rPr lang="en-US" dirty="0">
                <a:latin typeface="Times New Roman" panose="02020603050405020304" pitchFamily="18" charset="0"/>
                <a:cs typeface="Times New Roman" panose="02020603050405020304" pitchFamily="18" charset="0"/>
              </a:rPr>
              <a:t>Raise awareness of the needs of the geriatric population within hospitals and other care settings, including support of hospitalists and the multidisciplinary team.</a:t>
            </a:r>
          </a:p>
          <a:p>
            <a:endParaRPr lang="en-US"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8</a:t>
            </a:fld>
            <a:endParaRPr lang="en-US" dirty="0"/>
          </a:p>
        </p:txBody>
      </p:sp>
    </p:spTree>
    <p:extLst>
      <p:ext uri="{BB962C8B-B14F-4D97-AF65-F5344CB8AC3E}">
        <p14:creationId xmlns:p14="http://schemas.microsoft.com/office/powerpoint/2010/main" val="1910360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MMS Committee on Geriatric Medicine</a:t>
            </a:r>
          </a:p>
        </p:txBody>
      </p:sp>
      <p:sp>
        <p:nvSpPr>
          <p:cNvPr id="4" name="Text Placeholder 3"/>
          <p:cNvSpPr>
            <a:spLocks noGrp="1"/>
          </p:cNvSpPr>
          <p:nvPr>
            <p:ph type="body" sz="quarter" idx="12"/>
          </p:nvPr>
        </p:nvSpPr>
        <p:spPr>
          <a:xfrm>
            <a:off x="271364" y="853369"/>
            <a:ext cx="8675687" cy="820178"/>
          </a:xfrm>
        </p:spPr>
        <p:txBody>
          <a:bodyPr/>
          <a:lstStyle/>
          <a:p>
            <a:r>
              <a:rPr lang="en-US" b="1" dirty="0">
                <a:solidFill>
                  <a:srgbClr val="006892"/>
                </a:solidFill>
              </a:rPr>
              <a:t>FY 2018 – 2019 Goals and Activities:</a:t>
            </a:r>
            <a:r>
              <a:rPr lang="en-US" sz="2000" dirty="0"/>
              <a:t> </a:t>
            </a:r>
          </a:p>
          <a:p>
            <a:r>
              <a:rPr lang="en-US" sz="2000" dirty="0"/>
              <a:t>5. Educate students and physicians in training about the specific needs of the geriatric population.</a:t>
            </a:r>
          </a:p>
          <a:p>
            <a:pPr lvl="1"/>
            <a:r>
              <a:rPr lang="en-US" dirty="0">
                <a:latin typeface="Times New Roman" panose="02020603050405020304" pitchFamily="18" charset="0"/>
                <a:cs typeface="Times New Roman" panose="02020603050405020304" pitchFamily="18" charset="0"/>
              </a:rPr>
              <a:t>Assist in publicizing programs such as the Summer Institute in Geriatric Medicine and the Chief Resident Immersion Training Program in Geriatrics.</a:t>
            </a:r>
          </a:p>
          <a:p>
            <a:pPr lvl="1"/>
            <a:r>
              <a:rPr lang="en-US" dirty="0">
                <a:latin typeface="Times New Roman" panose="02020603050405020304" pitchFamily="18" charset="0"/>
                <a:cs typeface="Times New Roman" panose="02020603050405020304" pitchFamily="18" charset="0"/>
              </a:rPr>
              <a:t>Promote the field of geriatrics.</a:t>
            </a:r>
          </a:p>
          <a:p>
            <a:endParaRPr lang="en-US" dirty="0"/>
          </a:p>
        </p:txBody>
      </p:sp>
      <p:sp>
        <p:nvSpPr>
          <p:cNvPr id="6" name="Slide Number Placeholder 5"/>
          <p:cNvSpPr>
            <a:spLocks noGrp="1"/>
          </p:cNvSpPr>
          <p:nvPr>
            <p:ph type="sldNum" sz="quarter" idx="4"/>
          </p:nvPr>
        </p:nvSpPr>
        <p:spPr/>
        <p:txBody>
          <a:bodyPr/>
          <a:lstStyle/>
          <a:p>
            <a:fld id="{48889AC1-1A35-4E48-85B7-703D7D6CA08F}" type="slidenum">
              <a:rPr lang="en-US" smtClean="0"/>
              <a:pPr/>
              <a:t>9</a:t>
            </a:fld>
            <a:endParaRPr lang="en-US" dirty="0"/>
          </a:p>
        </p:txBody>
      </p:sp>
    </p:spTree>
    <p:extLst>
      <p:ext uri="{BB962C8B-B14F-4D97-AF65-F5344CB8AC3E}">
        <p14:creationId xmlns:p14="http://schemas.microsoft.com/office/powerpoint/2010/main" val="2702795531"/>
      </p:ext>
    </p:extLst>
  </p:cSld>
  <p:clrMapOvr>
    <a:masterClrMapping/>
  </p:clrMapOvr>
</p:sld>
</file>

<file path=ppt/theme/theme1.xml><?xml version="1.0" encoding="utf-8"?>
<a:theme xmlns:a="http://schemas.openxmlformats.org/drawingml/2006/main" name="MMS Corporate Slide Deck">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1336</TotalTime>
  <Words>1215</Words>
  <Application>Microsoft Office PowerPoint</Application>
  <PresentationFormat>On-screen Show (16:9)</PresentationFormat>
  <Paragraphs>101</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MMS Corporate Slide Deck</vt:lpstr>
      <vt:lpstr>MMS Committee on Geriatric Medicine  Committed to the Health and Well-Being of Elders </vt:lpstr>
      <vt:lpstr>Presentation to the Massachusetts Commission on Falls Prevention January 7, 2019     Asif Merchant, MD, FACP, CMD, CPE, chair,             MMS Committee on Geriatric Medicine      Candace Savage, manager, Health Policy and Public Health Outreach and committee liaison</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lpstr>MMS Committee on Geriatric Medicine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 Carla Cicerchia</cp:lastModifiedBy>
  <cp:revision>227</cp:revision>
  <cp:lastPrinted>2017-09-21T16:22:37Z</cp:lastPrinted>
  <dcterms:created xsi:type="dcterms:W3CDTF">2017-06-15T12:15:20Z</dcterms:created>
  <dcterms:modified xsi:type="dcterms:W3CDTF">2019-01-04T18:57:52Z</dcterms:modified>
</cp:coreProperties>
</file>