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188" r:id="rId4"/>
    <p:sldMasterId id="2147485117" r:id="rId5"/>
  </p:sldMasterIdLst>
  <p:notesMasterIdLst>
    <p:notesMasterId r:id="rId11"/>
  </p:notesMasterIdLst>
  <p:sldIdLst>
    <p:sldId id="2141411663" r:id="rId6"/>
    <p:sldId id="2146847680" r:id="rId7"/>
    <p:sldId id="2146847696" r:id="rId8"/>
    <p:sldId id="2146847700" r:id="rId9"/>
    <p:sldId id="2146847695" r:id="rId10"/>
  </p:sldIdLst>
  <p:sldSz cx="12188825" cy="6858000"/>
  <p:notesSz cx="7102475" cy="9388475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6" userDrawn="1">
          <p15:clr>
            <a:srgbClr val="A4A3A4"/>
          </p15:clr>
        </p15:guide>
        <p15:guide id="2" pos="3839" userDrawn="1">
          <p15:clr>
            <a:srgbClr val="A4A3A4"/>
          </p15:clr>
        </p15:guide>
        <p15:guide id="3" orient="horz" pos="1152" userDrawn="1">
          <p15:clr>
            <a:srgbClr val="A4A3A4"/>
          </p15:clr>
        </p15:guide>
        <p15:guide id="4" orient="horz" pos="139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A56E02E-F532-81F7-FD94-3FCE4104A923}" name="Anthony,Krysta" initials="A" userId="S::Krysta.Anthony@gartner.com::9244f7b8-c8dd-42c9-82f4-0cc36500d639" providerId="AD"/>
  <p188:author id="{1EE9A54B-17CA-9E0C-A107-C64C45CD10BE}" name="Mitchell,John-Paul" initials="M" userId="S::John-Paul.Mitchell@gartner.com::77d201ea-8308-4eff-832d-c2d28766bec2" providerId="AD"/>
  <p188:author id="{B6D91A7E-042C-A350-BE01-0704C396F672}" name="Cohen,Maydad" initials="C" userId="S::Maydad.Cohen@gartner.com::f9bb5adc-be12-4e3b-a5bd-c202053f416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odwin, Brendan (OCD)" initials="G(" lastIdx="8" clrIdx="0">
    <p:extLst>
      <p:ext uri="{19B8F6BF-5375-455C-9EA6-DF929625EA0E}">
        <p15:presenceInfo xmlns:p15="http://schemas.microsoft.com/office/powerpoint/2012/main" userId="S::brendan.goodwin@mass.gov::8dfe72e5-c104-4215-bbf7-9e61923454d3" providerId="AD"/>
      </p:ext>
    </p:extLst>
  </p:cmAuthor>
  <p:cmAuthor id="2" name="ONeill-Rosales, Tara (OCD)" initials="O(" lastIdx="6" clrIdx="1">
    <p:extLst>
      <p:ext uri="{19B8F6BF-5375-455C-9EA6-DF929625EA0E}">
        <p15:presenceInfo xmlns:p15="http://schemas.microsoft.com/office/powerpoint/2012/main" userId="S::tara.oneill-rosales@mass.gov::4066a1b4-8f91-423b-8c21-9cee0a8e1c3f" providerId="AD"/>
      </p:ext>
    </p:extLst>
  </p:cmAuthor>
  <p:cmAuthor id="3" name="Rubin, Roberta (OCD)" initials="R(" lastIdx="97" clrIdx="2">
    <p:extLst>
      <p:ext uri="{19B8F6BF-5375-455C-9EA6-DF929625EA0E}">
        <p15:presenceInfo xmlns:p15="http://schemas.microsoft.com/office/powerpoint/2012/main" userId="S::roberta.rubin@mass.gov::2cbd6095-3de4-4e08-a541-e182ee3ba991" providerId="AD"/>
      </p:ext>
    </p:extLst>
  </p:cmAuthor>
  <p:cmAuthor id="4" name="Stitely, Amy (OCD)" initials="SA(" lastIdx="28" clrIdx="3">
    <p:extLst>
      <p:ext uri="{19B8F6BF-5375-455C-9EA6-DF929625EA0E}">
        <p15:presenceInfo xmlns:p15="http://schemas.microsoft.com/office/powerpoint/2012/main" userId="Stitely, Amy (OCD)" providerId="None"/>
      </p:ext>
    </p:extLst>
  </p:cmAuthor>
  <p:cmAuthor id="5" name="Cohen, Jesse (GOV)" initials="C(" lastIdx="13" clrIdx="4">
    <p:extLst>
      <p:ext uri="{19B8F6BF-5375-455C-9EA6-DF929625EA0E}">
        <p15:presenceInfo xmlns:p15="http://schemas.microsoft.com/office/powerpoint/2012/main" userId="S::jesse.cohen@mass.gov::58b4b4f6-c4dc-489e-8a31-af510377fc9e" providerId="AD"/>
      </p:ext>
    </p:extLst>
  </p:cmAuthor>
  <p:cmAuthor id="6" name="Stitely, Amy (OCD)" initials="S(" lastIdx="74" clrIdx="5">
    <p:extLst>
      <p:ext uri="{19B8F6BF-5375-455C-9EA6-DF929625EA0E}">
        <p15:presenceInfo xmlns:p15="http://schemas.microsoft.com/office/powerpoint/2012/main" userId="S::amy.stitely@mass.gov::8760cb38-3584-482c-9a32-a9a96f11ca98" providerId="AD"/>
      </p:ext>
    </p:extLst>
  </p:cmAuthor>
  <p:cmAuthor id="7" name="Rothman-Shore, Aviva (OCD)" initials="R(" lastIdx="6" clrIdx="6">
    <p:extLst>
      <p:ext uri="{19B8F6BF-5375-455C-9EA6-DF929625EA0E}">
        <p15:presenceInfo xmlns:p15="http://schemas.microsoft.com/office/powerpoint/2012/main" userId="S::aviva.rothman-shore@mass.gov::1423b96d-bcbc-4ed3-97dc-23b737719a51" providerId="AD"/>
      </p:ext>
    </p:extLst>
  </p:cmAuthor>
  <p:cmAuthor id="8" name="Schaffer, Adam (OCD)" initials="SA(" lastIdx="17" clrIdx="7">
    <p:extLst>
      <p:ext uri="{19B8F6BF-5375-455C-9EA6-DF929625EA0E}">
        <p15:presenceInfo xmlns:p15="http://schemas.microsoft.com/office/powerpoint/2012/main" userId="S::adam.schaffer2@mass.gov::765b3ac6-a7b7-4689-a5ea-7ac8268785cc" providerId="AD"/>
      </p:ext>
    </p:extLst>
  </p:cmAuthor>
  <p:cmAuthor id="9" name="Muollo, Robert (OCD)" initials="M(" lastIdx="11" clrIdx="8">
    <p:extLst>
      <p:ext uri="{19B8F6BF-5375-455C-9EA6-DF929625EA0E}">
        <p15:presenceInfo xmlns:p15="http://schemas.microsoft.com/office/powerpoint/2012/main" userId="S::robert.muollo@mass.gov::d6a5c99b-8656-48a3-9921-9cde94974709" providerId="AD"/>
      </p:ext>
    </p:extLst>
  </p:cmAuthor>
  <p:cmAuthor id="10" name="Bresnahan, Karen (OCD)" initials="B(" lastIdx="11" clrIdx="9">
    <p:extLst>
      <p:ext uri="{19B8F6BF-5375-455C-9EA6-DF929625EA0E}">
        <p15:presenceInfo xmlns:p15="http://schemas.microsoft.com/office/powerpoint/2012/main" userId="S::karen.bresnahan@mass.gov::31e138f5-f147-48e8-840d-aa3f7a4c3675" providerId="AD"/>
      </p:ext>
    </p:extLst>
  </p:cmAuthor>
  <p:cmAuthor id="11" name="Attia, Mark (A&amp;F)" initials="A(" lastIdx="19" clrIdx="10">
    <p:extLst>
      <p:ext uri="{19B8F6BF-5375-455C-9EA6-DF929625EA0E}">
        <p15:presenceInfo xmlns:p15="http://schemas.microsoft.com/office/powerpoint/2012/main" userId="S::mark.attia@mass.gov::4aeb8811-86d4-4fe3-aa7a-edc5a4bee0c3" providerId="AD"/>
      </p:ext>
    </p:extLst>
  </p:cmAuthor>
  <p:cmAuthor id="12" name="Bourque, Molly (EOHED)" initials="B(" lastIdx="2" clrIdx="11">
    <p:extLst>
      <p:ext uri="{19B8F6BF-5375-455C-9EA6-DF929625EA0E}">
        <p15:presenceInfo xmlns:p15="http://schemas.microsoft.com/office/powerpoint/2012/main" userId="S::molly.p.bourque@mass.gov::69a871c7-db1b-476b-88f2-143d86100df0" providerId="AD"/>
      </p:ext>
    </p:extLst>
  </p:cmAuthor>
  <p:cmAuthor id="13" name="David Eng" initials="DE" lastIdx="5" clrIdx="12">
    <p:extLst>
      <p:ext uri="{19B8F6BF-5375-455C-9EA6-DF929625EA0E}">
        <p15:presenceInfo xmlns:p15="http://schemas.microsoft.com/office/powerpoint/2012/main" userId="S::deng_masshousing.com#ext#@massgov.onmicrosoft.com::050a3089-fde2-4699-bd7d-40bf7c6f7fca" providerId="AD"/>
      </p:ext>
    </p:extLst>
  </p:cmAuthor>
  <p:cmAuthor id="14" name="Rachel Madden" initials="RM" lastIdx="4" clrIdx="13">
    <p:extLst>
      <p:ext uri="{19B8F6BF-5375-455C-9EA6-DF929625EA0E}">
        <p15:presenceInfo xmlns:p15="http://schemas.microsoft.com/office/powerpoint/2012/main" userId="S::RMadden@masshousing.com::93bbe638-57f6-4543-9b67-b838a0a6b207" providerId="AD"/>
      </p:ext>
    </p:extLst>
  </p:cmAuthor>
  <p:cmAuthor id="15" name="Maddox, Jennifer (OCD)" initials="M(" lastIdx="4" clrIdx="14">
    <p:extLst>
      <p:ext uri="{19B8F6BF-5375-455C-9EA6-DF929625EA0E}">
        <p15:presenceInfo xmlns:p15="http://schemas.microsoft.com/office/powerpoint/2012/main" userId="S::jennifer.maddox@mass.gov::a71eb79b-ec24-4c5a-9790-011062a5c6d7" providerId="AD"/>
      </p:ext>
    </p:extLst>
  </p:cmAuthor>
  <p:cmAuthor id="16" name="Rubin, Roberta (OCD)" initials="RR(" lastIdx="1" clrIdx="15">
    <p:extLst>
      <p:ext uri="{19B8F6BF-5375-455C-9EA6-DF929625EA0E}">
        <p15:presenceInfo xmlns:p15="http://schemas.microsoft.com/office/powerpoint/2012/main" userId="Rubin, Roberta (OCD)" providerId="None"/>
      </p:ext>
    </p:extLst>
  </p:cmAuthor>
  <p:cmAuthor id="17" name="Ullman, Rebecca" initials="UR" lastIdx="31" clrIdx="16">
    <p:extLst>
      <p:ext uri="{19B8F6BF-5375-455C-9EA6-DF929625EA0E}">
        <p15:presenceInfo xmlns:p15="http://schemas.microsoft.com/office/powerpoint/2012/main" userId="S::RUllman@trcsolutions.com::6f728da2-1fd3-492b-bebd-3c731c3cc5a0" providerId="AD"/>
      </p:ext>
    </p:extLst>
  </p:cmAuthor>
  <p:cmAuthor id="18" name="Kang, Christine (GOV)" initials="KC(" lastIdx="21" clrIdx="17">
    <p:extLst>
      <p:ext uri="{19B8F6BF-5375-455C-9EA6-DF929625EA0E}">
        <p15:presenceInfo xmlns:p15="http://schemas.microsoft.com/office/powerpoint/2012/main" userId="S::christine.kang@mass.gov::5a865a26-d2ba-4079-bcd2-99925c757c95" providerId="AD"/>
      </p:ext>
    </p:extLst>
  </p:cmAuthor>
  <p:cmAuthor id="19" name="Allen, Malia M. (EOHED)" initials="AMM(" lastIdx="1" clrIdx="18">
    <p:extLst>
      <p:ext uri="{19B8F6BF-5375-455C-9EA6-DF929625EA0E}">
        <p15:presenceInfo xmlns:p15="http://schemas.microsoft.com/office/powerpoint/2012/main" userId="S-1-5-21-1078081533-706699826-839522115-84374" providerId="AD"/>
      </p:ext>
    </p:extLst>
  </p:cmAuthor>
  <p:cmAuthor id="20" name="Rachel Madden" initials="RM [2]" lastIdx="11" clrIdx="19">
    <p:extLst>
      <p:ext uri="{19B8F6BF-5375-455C-9EA6-DF929625EA0E}">
        <p15:presenceInfo xmlns:p15="http://schemas.microsoft.com/office/powerpoint/2012/main" userId="S::rmadden_masshousing.com#ext#@massgov.onmicrosoft.com::470bb086-0261-4d43-beea-0209455dcc6f" providerId="AD"/>
      </p:ext>
    </p:extLst>
  </p:cmAuthor>
  <p:cmAuthor id="21" name="Amy Mullen" initials="AM" lastIdx="6" clrIdx="20">
    <p:extLst>
      <p:ext uri="{19B8F6BF-5375-455C-9EA6-DF929625EA0E}">
        <p15:presenceInfo xmlns:p15="http://schemas.microsoft.com/office/powerpoint/2012/main" userId="S::amy.mullen2@mass.gov::e81bce94-ddc1-4a47-a6f7-d6bba6815460" providerId="AD"/>
      </p:ext>
    </p:extLst>
  </p:cmAuthor>
  <p:cmAuthor id="22" name="Allen, Malia M. (EOHED)" initials="A(" lastIdx="44" clrIdx="21">
    <p:extLst>
      <p:ext uri="{19B8F6BF-5375-455C-9EA6-DF929625EA0E}">
        <p15:presenceInfo xmlns:p15="http://schemas.microsoft.com/office/powerpoint/2012/main" userId="S::malia.m.allen@mass.gov::2e3ed45b-3dd8-433a-a324-75694be93851" providerId="AD"/>
      </p:ext>
    </p:extLst>
  </p:cmAuthor>
  <p:cmAuthor id="23" name="Adams, Bryan J (OCD)" initials="A(" lastIdx="8" clrIdx="22">
    <p:extLst>
      <p:ext uri="{19B8F6BF-5375-455C-9EA6-DF929625EA0E}">
        <p15:presenceInfo xmlns:p15="http://schemas.microsoft.com/office/powerpoint/2012/main" userId="S::bryanj.adams@mass.gov::6719c872-4524-414e-97b8-e89bfa41f4ba" providerId="AD"/>
      </p:ext>
    </p:extLst>
  </p:cmAuthor>
  <p:cmAuthor id="24" name="Patel, Ketav (EOHED)" initials="P(" lastIdx="1" clrIdx="23">
    <p:extLst>
      <p:ext uri="{19B8F6BF-5375-455C-9EA6-DF929625EA0E}">
        <p15:presenceInfo xmlns:p15="http://schemas.microsoft.com/office/powerpoint/2012/main" userId="S::ketav.patel@mass.gov::4593aaf5-5cde-4fdb-9aa0-d4d30cd88254" providerId="AD"/>
      </p:ext>
    </p:extLst>
  </p:cmAuthor>
  <p:cmAuthor id="25" name="Attia, Mark (A&amp;F)" initials="MCA" lastIdx="1" clrIdx="24">
    <p:extLst>
      <p:ext uri="{19B8F6BF-5375-455C-9EA6-DF929625EA0E}">
        <p15:presenceInfo xmlns:p15="http://schemas.microsoft.com/office/powerpoint/2012/main" userId="Attia, Mark (A&amp;F)" providerId="None"/>
      </p:ext>
    </p:extLst>
  </p:cmAuthor>
  <p:cmAuthor id="26" name="Butman, Molly (OCD)" initials="B(" lastIdx="2" clrIdx="25">
    <p:extLst>
      <p:ext uri="{19B8F6BF-5375-455C-9EA6-DF929625EA0E}">
        <p15:presenceInfo xmlns:p15="http://schemas.microsoft.com/office/powerpoint/2012/main" userId="S::molly.butman@mass.gov::27ac62bc-2300-4c2d-ad2b-229bf03e1faa" providerId="AD"/>
      </p:ext>
    </p:extLst>
  </p:cmAuthor>
  <p:cmAuthor id="27" name="McKeon, Brian (GOV)" initials="M(" lastIdx="10" clrIdx="26">
    <p:extLst>
      <p:ext uri="{19B8F6BF-5375-455C-9EA6-DF929625EA0E}">
        <p15:presenceInfo xmlns:p15="http://schemas.microsoft.com/office/powerpoint/2012/main" userId="S::brian.mckeon@mass.gov::78515822-7350-4489-9b48-7b0b57c8f8ee" providerId="AD"/>
      </p:ext>
    </p:extLst>
  </p:cmAuthor>
  <p:cmAuthor id="28" name="Chien, Edward (OCD)" initials="C(" lastIdx="10" clrIdx="27">
    <p:extLst>
      <p:ext uri="{19B8F6BF-5375-455C-9EA6-DF929625EA0E}">
        <p15:presenceInfo xmlns:p15="http://schemas.microsoft.com/office/powerpoint/2012/main" userId="S::edward.chien@mass.gov::849a6413-7670-4a24-969c-f0b8ec02e690" providerId="AD"/>
      </p:ext>
    </p:extLst>
  </p:cmAuthor>
  <p:cmAuthor id="29" name="Newhall, Tyler (OCD)" initials="N(" lastIdx="1" clrIdx="28">
    <p:extLst>
      <p:ext uri="{19B8F6BF-5375-455C-9EA6-DF929625EA0E}">
        <p15:presenceInfo xmlns:p15="http://schemas.microsoft.com/office/powerpoint/2012/main" userId="S::tyler.newhall@mass.gov::b8046d80-f37b-47d7-953d-e4125017ade5" providerId="AD"/>
      </p:ext>
    </p:extLst>
  </p:cmAuthor>
  <p:cmAuthor id="30" name="Ross, Robert (GOV)" initials="R(" lastIdx="10" clrIdx="29">
    <p:extLst>
      <p:ext uri="{19B8F6BF-5375-455C-9EA6-DF929625EA0E}">
        <p15:presenceInfo xmlns:p15="http://schemas.microsoft.com/office/powerpoint/2012/main" userId="S::robert.ross@mass.gov::6a782312-559c-4e3f-8778-39ded04df360" providerId="AD"/>
      </p:ext>
    </p:extLst>
  </p:cmAuthor>
  <p:cmAuthor id="31" name="Dixon, Lisa (GOV)" initials="D(" lastIdx="1" clrIdx="30">
    <p:extLst>
      <p:ext uri="{19B8F6BF-5375-455C-9EA6-DF929625EA0E}">
        <p15:presenceInfo xmlns:p15="http://schemas.microsoft.com/office/powerpoint/2012/main" userId="S::lisa.dixon@massmail.state.ma.us::0102ffc9-1810-4a11-9af4-f525e512b0ea" providerId="AD"/>
      </p:ext>
    </p:extLst>
  </p:cmAuthor>
  <p:cmAuthor id="32" name="Murray, Cory (OCD)" initials="M(" lastIdx="4" clrIdx="31">
    <p:extLst>
      <p:ext uri="{19B8F6BF-5375-455C-9EA6-DF929625EA0E}">
        <p15:presenceInfo xmlns:p15="http://schemas.microsoft.com/office/powerpoint/2012/main" userId="S::cory.murray@mass.gov::96a80f88-2a13-4efe-b26a-4325663616a5" providerId="AD"/>
      </p:ext>
    </p:extLst>
  </p:cmAuthor>
  <p:cmAuthor id="33" name="Brevard, Alvina (OCD)" initials="B(" lastIdx="2" clrIdx="32">
    <p:extLst>
      <p:ext uri="{19B8F6BF-5375-455C-9EA6-DF929625EA0E}">
        <p15:presenceInfo xmlns:p15="http://schemas.microsoft.com/office/powerpoint/2012/main" userId="S::alvina.brevard@mass.gov::5768be77-ebd1-4951-bd25-b5fd57dd4ddf" providerId="AD"/>
      </p:ext>
    </p:extLst>
  </p:cmAuthor>
  <p:cmAuthor id="34" name="O'Hanlon, Rory C.  (EOHED)" initials="O(" lastIdx="1" clrIdx="33">
    <p:extLst>
      <p:ext uri="{19B8F6BF-5375-455C-9EA6-DF929625EA0E}">
        <p15:presenceInfo xmlns:p15="http://schemas.microsoft.com/office/powerpoint/2012/main" userId="S::rory.c.ohanlon@mass.gov::b85f697f-f195-4d84-93dd-de284b9b939b" providerId="AD"/>
      </p:ext>
    </p:extLst>
  </p:cmAuthor>
  <p:cmAuthor id="35" name="Letchford, Mary (OCD)" initials="L(" lastIdx="1" clrIdx="34">
    <p:extLst>
      <p:ext uri="{19B8F6BF-5375-455C-9EA6-DF929625EA0E}">
        <p15:presenceInfo xmlns:p15="http://schemas.microsoft.com/office/powerpoint/2012/main" userId="S::mary.letchford@mass.gov::9a32f4a7-25d3-4e15-960e-e00d3650e27d" providerId="AD"/>
      </p:ext>
    </p:extLst>
  </p:cmAuthor>
  <p:cmAuthor id="36" name="Wilhoite, Jake (OCD)" initials="W(" lastIdx="2" clrIdx="35">
    <p:extLst>
      <p:ext uri="{19B8F6BF-5375-455C-9EA6-DF929625EA0E}">
        <p15:presenceInfo xmlns:p15="http://schemas.microsoft.com/office/powerpoint/2012/main" userId="S::jake.wilhoite@mass.gov::b2ae1152-dca4-4a0c-b9bc-0d2f91cd3a9f" providerId="AD"/>
      </p:ext>
    </p:extLst>
  </p:cmAuthor>
  <p:cmAuthor id="37" name="Lin, Anne (OCD)" initials="L(" lastIdx="6" clrIdx="36">
    <p:extLst>
      <p:ext uri="{19B8F6BF-5375-455C-9EA6-DF929625EA0E}">
        <p15:presenceInfo xmlns:p15="http://schemas.microsoft.com/office/powerpoint/2012/main" userId="S::anne.lin@mass.gov::9f67a6df-e39b-4cdb-a10f-a4cb15e56e92" providerId="AD"/>
      </p:ext>
    </p:extLst>
  </p:cmAuthor>
  <p:cmAuthor id="38" name="Collins, Kerry (EPS)" initials="CK(" lastIdx="4" clrIdx="37">
    <p:extLst>
      <p:ext uri="{19B8F6BF-5375-455C-9EA6-DF929625EA0E}">
        <p15:presenceInfo xmlns:p15="http://schemas.microsoft.com/office/powerpoint/2012/main" userId="S::kerry.collins@mass.gov::faeb9980-173a-41f4-956c-abf71104df2e" providerId="AD"/>
      </p:ext>
    </p:extLst>
  </p:cmAuthor>
  <p:cmAuthor id="39" name="Venkatachalam, Krishna (EPS)" initials="VK(" lastIdx="11" clrIdx="38">
    <p:extLst>
      <p:ext uri="{19B8F6BF-5375-455C-9EA6-DF929625EA0E}">
        <p15:presenceInfo xmlns:p15="http://schemas.microsoft.com/office/powerpoint/2012/main" userId="S::krishna.venkatachalam@mass.gov::88a60ae9-9835-4cd0-9592-466b6a21115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97D"/>
    <a:srgbClr val="FFFFFF"/>
    <a:srgbClr val="009AD7"/>
    <a:srgbClr val="19670F"/>
    <a:srgbClr val="999999"/>
    <a:srgbClr val="E8EFFA"/>
    <a:srgbClr val="F0F3F7"/>
    <a:srgbClr val="89A6C2"/>
    <a:srgbClr val="BFBFBF"/>
    <a:srgbClr val="A1AF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3952D6-F738-4F87-9D71-960A2DE5973A}" v="1" dt="2022-06-13T12:09:19.7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120" autoAdjust="0"/>
    <p:restoredTop sz="96398" autoAdjust="0"/>
  </p:normalViewPr>
  <p:slideViewPr>
    <p:cSldViewPr snapToGrid="0">
      <p:cViewPr varScale="1">
        <p:scale>
          <a:sx n="114" d="100"/>
          <a:sy n="114" d="100"/>
        </p:scale>
        <p:origin x="1038" y="96"/>
      </p:cViewPr>
      <p:guideLst>
        <p:guide orient="horz" pos="696"/>
        <p:guide pos="3839"/>
        <p:guide orient="horz" pos="1152"/>
        <p:guide orient="horz" pos="13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commentAuthors" Target="commentAuthors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llins, Kerry (EPS)" userId="faeb9980-173a-41f4-956c-abf71104df2e" providerId="ADAL" clId="{FF3952D6-F738-4F87-9D71-960A2DE5973A}"/>
    <pc:docChg chg="custSel addSld delSld modSld">
      <pc:chgData name="Collins, Kerry (EPS)" userId="faeb9980-173a-41f4-956c-abf71104df2e" providerId="ADAL" clId="{FF3952D6-F738-4F87-9D71-960A2DE5973A}" dt="2022-06-13T12:09:26.143" v="26" actId="2696"/>
      <pc:docMkLst>
        <pc:docMk/>
      </pc:docMkLst>
      <pc:sldChg chg="add">
        <pc:chgData name="Collins, Kerry (EPS)" userId="faeb9980-173a-41f4-956c-abf71104df2e" providerId="ADAL" clId="{FF3952D6-F738-4F87-9D71-960A2DE5973A}" dt="2022-06-13T12:09:19.723" v="25"/>
        <pc:sldMkLst>
          <pc:docMk/>
          <pc:sldMk cId="1348269821" sldId="2146847695"/>
        </pc:sldMkLst>
      </pc:sldChg>
      <pc:sldChg chg="modSp mod">
        <pc:chgData name="Collins, Kerry (EPS)" userId="faeb9980-173a-41f4-956c-abf71104df2e" providerId="ADAL" clId="{FF3952D6-F738-4F87-9D71-960A2DE5973A}" dt="2022-06-13T12:06:30.627" v="23" actId="20577"/>
        <pc:sldMkLst>
          <pc:docMk/>
          <pc:sldMk cId="3375043125" sldId="2146847700"/>
        </pc:sldMkLst>
        <pc:spChg chg="mod">
          <ac:chgData name="Collins, Kerry (EPS)" userId="faeb9980-173a-41f4-956c-abf71104df2e" providerId="ADAL" clId="{FF3952D6-F738-4F87-9D71-960A2DE5973A}" dt="2022-06-13T12:06:30.627" v="23" actId="20577"/>
          <ac:spMkLst>
            <pc:docMk/>
            <pc:sldMk cId="3375043125" sldId="2146847700"/>
            <ac:spMk id="3" creationId="{0615B843-2FFB-4888-8A96-0BD2E8490895}"/>
          </ac:spMkLst>
        </pc:spChg>
      </pc:sldChg>
      <pc:sldChg chg="new del">
        <pc:chgData name="Collins, Kerry (EPS)" userId="faeb9980-173a-41f4-956c-abf71104df2e" providerId="ADAL" clId="{FF3952D6-F738-4F87-9D71-960A2DE5973A}" dt="2022-06-13T12:09:26.143" v="26" actId="2696"/>
        <pc:sldMkLst>
          <pc:docMk/>
          <pc:sldMk cId="3617800007" sldId="214684770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2658F63A-940C-4E55-A479-A0499EA9FC6A}" type="datetimeFigureOut">
              <a:rPr lang="en-US" smtClean="0"/>
              <a:t>6/13/2022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51E8D6EA-BFB4-46D9-AE29-A37DC2FD6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60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E8D6EA-BFB4-46D9-AE29-A37DC2FD682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66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E8D6EA-BFB4-46D9-AE29-A37DC2FD682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936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3.bin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4.bin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6.bin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7.bin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5.xml"/><Relationship Id="rId4" Type="http://schemas.openxmlformats.org/officeDocument/2006/relationships/image" Target="../media/image6.e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6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0.bin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1.bin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2.bin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3.bin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4.bin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image" Target="../media/image9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5.bin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10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6.bin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2.png"/><Relationship Id="rId5" Type="http://schemas.openxmlformats.org/officeDocument/2006/relationships/image" Target="../media/image11.emf"/><Relationship Id="rId4" Type="http://schemas.openxmlformats.org/officeDocument/2006/relationships/oleObject" Target="../embeddings/oleObject17.bin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10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8.bin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9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9.bin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0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20.bin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image" Target="../media/image9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21.bin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image" Target="../media/image10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22.bin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3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4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5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11.emf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26.bin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8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9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0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image" Target="../media/image13.jpeg"/><Relationship Id="rId5" Type="http://schemas.openxmlformats.org/officeDocument/2006/relationships/image" Target="../media/image5.emf"/><Relationship Id="rId4" Type="http://schemas.openxmlformats.org/officeDocument/2006/relationships/oleObject" Target="../embeddings/oleObject30.bin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3.xml"/><Relationship Id="rId4" Type="http://schemas.openxmlformats.org/officeDocument/2006/relationships/image" Target="../media/image6.emf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4.xml"/><Relationship Id="rId5" Type="http://schemas.openxmlformats.org/officeDocument/2006/relationships/image" Target="../media/image13.jpeg"/><Relationship Id="rId4" Type="http://schemas.openxmlformats.org/officeDocument/2006/relationships/image" Target="../media/image5.emf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33.bin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34.bin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35.bin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61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62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38.bin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39.bin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40.bin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41.bin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42.bin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43.bin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image" Target="../media/image9.png"/><Relationship Id="rId5" Type="http://schemas.openxmlformats.org/officeDocument/2006/relationships/image" Target="../media/image11.emf"/><Relationship Id="rId4" Type="http://schemas.openxmlformats.org/officeDocument/2006/relationships/oleObject" Target="../embeddings/oleObject44.bin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image" Target="../media/image10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45.bin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image" Target="../media/image12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46.bin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image" Target="../media/image10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47.bin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image" Target="../media/image9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48.bin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openxmlformats.org/officeDocument/2006/relationships/image" Target="../media/image10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49.bin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9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50.bin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image" Target="../media/image10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51.bin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1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2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4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3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5.emf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55.bin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6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6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6.emf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7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7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8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8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9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9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0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0.xml"/><Relationship Id="rId5" Type="http://schemas.openxmlformats.org/officeDocument/2006/relationships/image" Target="../media/image13.jpeg"/><Relationship Id="rId4" Type="http://schemas.openxmlformats.org/officeDocument/2006/relationships/image" Target="../media/image5.emf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1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1.xml"/><Relationship Id="rId4" Type="http://schemas.openxmlformats.org/officeDocument/2006/relationships/image" Target="../media/image6.emf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6" Type="http://schemas.openxmlformats.org/officeDocument/2006/relationships/image" Target="../media/image7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62.bin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4.xml"/><Relationship Id="rId5" Type="http://schemas.openxmlformats.org/officeDocument/2006/relationships/image" Target="../media/image7.png"/><Relationship Id="rId4" Type="http://schemas.openxmlformats.org/officeDocument/2006/relationships/image" Target="../media/image3.emf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4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5.xml"/><Relationship Id="rId5" Type="http://schemas.openxmlformats.org/officeDocument/2006/relationships/image" Target="../media/image7.png"/><Relationship Id="rId4" Type="http://schemas.openxmlformats.org/officeDocument/2006/relationships/image" Target="../media/image3.emf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6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3.emf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image" Target="../media/image7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66.bin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7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9.xml"/><Relationship Id="rId5" Type="http://schemas.openxmlformats.org/officeDocument/2006/relationships/image" Target="../media/image7.png"/><Relationship Id="rId4" Type="http://schemas.openxmlformats.org/officeDocument/2006/relationships/image" Target="../media/image3.emf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8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0.xml"/><Relationship Id="rId5" Type="http://schemas.openxmlformats.org/officeDocument/2006/relationships/image" Target="../media/image7.png"/><Relationship Id="rId4" Type="http://schemas.openxmlformats.org/officeDocument/2006/relationships/image" Target="../media/image3.emf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9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1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3.emf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0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2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3.emf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441" y="6518275"/>
            <a:ext cx="2844059" cy="365125"/>
          </a:xfrm>
        </p:spPr>
        <p:txBody>
          <a:bodyPr/>
          <a:lstStyle/>
          <a:p>
            <a:fld id="{2FD3F161-6630-4C97-BB97-03FC46C38CEA}" type="datetime1">
              <a:rPr lang="en-US" smtClean="0"/>
              <a:t>6/13/2022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4515" y="6518275"/>
            <a:ext cx="3859795" cy="365125"/>
          </a:xfrm>
        </p:spPr>
        <p:txBody>
          <a:bodyPr/>
          <a:lstStyle>
            <a:lvl1pPr>
              <a:defRPr sz="900">
                <a:solidFill>
                  <a:srgbClr val="FF0000"/>
                </a:solidFill>
              </a:defRPr>
            </a:lvl1pPr>
          </a:lstStyle>
          <a:p>
            <a:r>
              <a:rPr lang="en-US"/>
              <a:t>DRAFT FOR POLICY AND PROGRAM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5325" y="6518275"/>
            <a:ext cx="2844059" cy="365125"/>
          </a:xfrm>
        </p:spPr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3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08F6E-4F9F-44DB-B455-7728627C20C8}" type="datetime1">
              <a:rPr lang="en-US" smtClean="0"/>
              <a:t>6/13/2022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408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06374"/>
            <a:ext cx="2742486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06374"/>
            <a:ext cx="802431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90718-0528-4DD8-BADE-1AAE5E2BEFFF}" type="datetime1">
              <a:rPr lang="en-US" smtClean="0"/>
              <a:t>6/13/2022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21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99138034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4" imgH="384" progId="TCLayout.ActiveDocument.1">
                  <p:embed/>
                </p:oleObj>
              </mc:Choice>
              <mc:Fallback>
                <p:oleObj name="think-cell Slide" r:id="rId5" imgW="384" imgH="384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1" i="0" baseline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28541" y="1614340"/>
            <a:ext cx="2471093" cy="281103"/>
          </a:xfrm>
        </p:spPr>
        <p:txBody>
          <a:bodyPr wrap="square">
            <a:spAutoFit/>
          </a:bodyPr>
          <a:lstStyle>
            <a:lvl1pPr>
              <a:defRPr lang="en-US" sz="18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>
                <a:solidFill>
                  <a:schemeClr val="tx1"/>
                </a:solidFill>
              </a:defRPr>
            </a:lvl4pPr>
            <a:lvl5pPr>
              <a:defRPr lang="en-US" sz="1800"/>
            </a:lvl5pPr>
          </a:lstStyle>
          <a:p>
            <a:pPr lvl="0" defTabSz="914126"/>
            <a:r>
              <a:rPr lang="en-US"/>
              <a:t>Click to add date</a:t>
            </a:r>
          </a:p>
        </p:txBody>
      </p:sp>
      <p:sp>
        <p:nvSpPr>
          <p:cNvPr id="17" name="Title 2"/>
          <p:cNvSpPr>
            <a:spLocks noGrp="1"/>
          </p:cNvSpPr>
          <p:nvPr>
            <p:ph type="title" hasCustomPrompt="1"/>
          </p:nvPr>
        </p:nvSpPr>
        <p:spPr>
          <a:xfrm>
            <a:off x="228540" y="533400"/>
            <a:ext cx="7940618" cy="443198"/>
          </a:xfrm>
        </p:spPr>
        <p:txBody>
          <a:bodyPr wrap="square">
            <a:spAutoFit/>
          </a:bodyPr>
          <a:lstStyle>
            <a:lvl1pPr>
              <a:defRPr lang="en-US" sz="3200" b="1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 defTabSz="914126">
              <a:spcBef>
                <a:spcPts val="600"/>
              </a:spcBef>
            </a:pPr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51518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42269845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606288"/>
            <a:ext cx="10114878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47559" y="1143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9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462565" y="1219201"/>
            <a:ext cx="11097773" cy="5125577"/>
          </a:xfrm>
          <a:prstGeom prst="rect">
            <a:avLst/>
          </a:prstGeom>
        </p:spPr>
        <p:txBody>
          <a:bodyPr/>
          <a:lstStyle>
            <a:lvl1pPr>
              <a:buClrTx/>
              <a:defRPr sz="2000" b="0">
                <a:latin typeface="+mn-lt"/>
                <a:ea typeface="+mn-ea"/>
                <a:cs typeface="+mn-cs"/>
                <a:sym typeface="+mn-lt"/>
              </a:defRPr>
            </a:lvl1pPr>
            <a:lvl2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body</a:t>
            </a:r>
          </a:p>
        </p:txBody>
      </p:sp>
    </p:spTree>
    <p:extLst>
      <p:ext uri="{BB962C8B-B14F-4D97-AF65-F5344CB8AC3E}">
        <p14:creationId xmlns:p14="http://schemas.microsoft.com/office/powerpoint/2010/main" val="3959784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35888804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606288"/>
            <a:ext cx="10114878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447559" y="1143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>
            <a:off x="447559" y="6477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447558" y="533400"/>
            <a:ext cx="7497397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462564" y="304800"/>
            <a:ext cx="10003927" cy="228600"/>
          </a:xfrm>
        </p:spPr>
        <p:txBody>
          <a:bodyPr/>
          <a:lstStyle>
            <a:lvl1pPr>
              <a:defRPr kumimoji="0" lang="en-US" sz="1100" b="1" i="0" u="none" strike="noStrike" cap="none" spc="0" normalizeH="0" baseline="0" smtClean="0">
                <a:ln>
                  <a:noFill/>
                </a:ln>
                <a:solidFill>
                  <a:srgbClr val="00269E"/>
                </a:solidFill>
                <a:effectLst/>
                <a:uLnTx/>
                <a:uFillTx/>
                <a:latin typeface="+mn-lt"/>
                <a:cs typeface="Arial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R="0"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/>
              <a:t>Click to edit Master text styles</a:t>
            </a:r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462564" y="1219200"/>
            <a:ext cx="5459615" cy="5181600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6100722" y="1219200"/>
            <a:ext cx="5459615" cy="5181600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6926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7033044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606288"/>
            <a:ext cx="10114878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447559" y="1143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>
            <a:off x="447559" y="6477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447558" y="533400"/>
            <a:ext cx="7497397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462564" y="304800"/>
            <a:ext cx="10003927" cy="228600"/>
          </a:xfrm>
        </p:spPr>
        <p:txBody>
          <a:bodyPr/>
          <a:lstStyle>
            <a:lvl1pPr>
              <a:defRPr kumimoji="0" lang="en-US" sz="1100" b="1" i="0" u="none" strike="noStrike" cap="none" spc="0" normalizeH="0" baseline="0" smtClean="0">
                <a:ln>
                  <a:noFill/>
                </a:ln>
                <a:solidFill>
                  <a:srgbClr val="00269E"/>
                </a:solidFill>
                <a:effectLst/>
                <a:uLnTx/>
                <a:uFillTx/>
                <a:latin typeface="+mn-lt"/>
                <a:cs typeface="Arial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R="0"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7312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30409635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F54B2F8-C51F-4566-BAC0-8A0C8E5754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7559" y="2085629"/>
            <a:ext cx="11112780" cy="4089131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  <a:sym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  <a:sym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  <a:sym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800">
                <a:latin typeface="+mn-lt"/>
                <a:ea typeface="+mn-ea"/>
                <a:cs typeface="+mn-cs"/>
                <a:sym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800">
                <a:latin typeface="+mn-lt"/>
                <a:ea typeface="+mn-ea"/>
                <a:cs typeface="+mn-cs"/>
                <a:sym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447559" y="1143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447559" y="6477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4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606288"/>
            <a:ext cx="10114878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>
            <a:off x="447558" y="533400"/>
            <a:ext cx="7497397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462564" y="304800"/>
            <a:ext cx="10003927" cy="228600"/>
          </a:xfrm>
        </p:spPr>
        <p:txBody>
          <a:bodyPr/>
          <a:lstStyle>
            <a:lvl1pPr>
              <a:defRPr kumimoji="0" lang="en-US" sz="1100" b="1" i="0" u="none" strike="noStrike" cap="none" spc="0" normalizeH="0" baseline="0" smtClean="0">
                <a:ln>
                  <a:noFill/>
                </a:ln>
                <a:solidFill>
                  <a:srgbClr val="00269E"/>
                </a:solidFill>
                <a:effectLst/>
                <a:uLnTx/>
                <a:uFillTx/>
                <a:latin typeface="+mn-lt"/>
                <a:cs typeface="Arial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R="0"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30003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slice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01391410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ltGray">
          <a:xfrm>
            <a:off x="1" y="-1309"/>
            <a:ext cx="4693178" cy="6859309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ltGray">
          <a:xfrm>
            <a:off x="462564" y="1544274"/>
            <a:ext cx="3451501" cy="1495794"/>
          </a:xfrm>
          <a:noFill/>
        </p:spPr>
        <p:txBody>
          <a:bodyPr wrap="square" lIns="0" tIns="0" rIns="320040" bIns="0" anchor="b">
            <a:noAutofit/>
          </a:bodyPr>
          <a:lstStyle>
            <a:lvl1pPr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7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52710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73024711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284408" y="2668041"/>
            <a:ext cx="9617986" cy="3201026"/>
          </a:xfrm>
          <a:prstGeom prst="rect">
            <a:avLst/>
          </a:prstGeom>
          <a:ln w="9525">
            <a:solidFill>
              <a:schemeClr val="bg1"/>
            </a:solidFill>
          </a:ln>
        </p:spPr>
        <p:txBody>
          <a:bodyPr lIns="274320" tIns="274320" rIns="274320" bIns="137160" anchor="b">
            <a:noAutofit/>
          </a:bodyPr>
          <a:lstStyle>
            <a:lvl1pPr marL="0" algn="l" defTabSz="914126" rtl="0" eaLnBrk="1" fontAlgn="auto" latinLnBrk="0" hangingPunct="1">
              <a:lnSpc>
                <a:spcPts val="5998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sp>
        <p:nvSpPr>
          <p:cNvPr id="12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59" name="Rectangle 58"/>
          <p:cNvSpPr/>
          <p:nvPr userDrawn="1"/>
        </p:nvSpPr>
        <p:spPr bwMode="white">
          <a:xfrm>
            <a:off x="1284409" y="1428131"/>
            <a:ext cx="947425" cy="947672"/>
          </a:xfrm>
          <a:prstGeom prst="rect">
            <a:avLst/>
          </a:prstGeom>
          <a:noFill/>
          <a:ln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12323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5389674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7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629836" y="3826800"/>
            <a:ext cx="10933952" cy="2041200"/>
          </a:xfrm>
        </p:spPr>
        <p:txBody>
          <a:bodyPr anchor="t">
            <a:noAutofit/>
          </a:bodyPr>
          <a:lstStyle>
            <a:lvl1pPr>
              <a:defRPr sz="5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cxnSp>
        <p:nvCxnSpPr>
          <p:cNvPr id="148" name="Straight Connector 147"/>
          <p:cNvCxnSpPr/>
          <p:nvPr userDrawn="1"/>
        </p:nvCxnSpPr>
        <p:spPr bwMode="white">
          <a:xfrm>
            <a:off x="618737" y="3680016"/>
            <a:ext cx="11573289" cy="0"/>
          </a:xfrm>
          <a:prstGeom prst="line">
            <a:avLst/>
          </a:prstGeom>
          <a:ln w="19050" cmpd="sng">
            <a:solidFill>
              <a:schemeClr val="bg1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0505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6E03F-4E65-4016-87BB-3A712B41FC4A}" type="datetime1">
              <a:rPr lang="en-US" smtClean="0"/>
              <a:t>6/13/2022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9028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9921052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4063936" y="0"/>
            <a:ext cx="416842" cy="6858000"/>
          </a:xfrm>
          <a:prstGeom prst="rect">
            <a:avLst/>
          </a:prstGeom>
        </p:spPr>
      </p:pic>
      <p:sp>
        <p:nvSpPr>
          <p:cNvPr id="2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6" name="Rectangle 25"/>
          <p:cNvSpPr/>
          <p:nvPr userDrawn="1"/>
        </p:nvSpPr>
        <p:spPr bwMode="white">
          <a:xfrm>
            <a:off x="0" y="0"/>
            <a:ext cx="407844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7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2681103"/>
            <a:ext cx="3127066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3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84277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91047289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7163741" y="0"/>
            <a:ext cx="416842" cy="6858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 bwMode="white">
          <a:xfrm>
            <a:off x="0" y="0"/>
            <a:ext cx="7170088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0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3" name="Title 3"/>
          <p:cNvSpPr>
            <a:spLocks noGrp="1"/>
          </p:cNvSpPr>
          <p:nvPr>
            <p:ph type="title" hasCustomPrompt="1"/>
          </p:nvPr>
        </p:nvSpPr>
        <p:spPr>
          <a:xfrm>
            <a:off x="462564" y="622800"/>
            <a:ext cx="6255171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9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9226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18685952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0113" y="0"/>
            <a:ext cx="416842" cy="6858000"/>
          </a:xfrm>
          <a:prstGeom prst="rect">
            <a:avLst/>
          </a:prstGeom>
        </p:spPr>
      </p:pic>
      <p:sp>
        <p:nvSpPr>
          <p:cNvPr id="11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2681103"/>
            <a:ext cx="3127066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3" name="Rectangle 12"/>
          <p:cNvSpPr/>
          <p:nvPr userDrawn="1"/>
        </p:nvSpPr>
        <p:spPr bwMode="white">
          <a:xfrm>
            <a:off x="4079701" y="-1309"/>
            <a:ext cx="8109125" cy="685930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6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51496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9370038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5688101" y="0"/>
            <a:ext cx="416842" cy="6858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6094412" y="0"/>
            <a:ext cx="6094413" cy="6858000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3" name="Picture Placeholder 18"/>
          <p:cNvSpPr>
            <a:spLocks noGrp="1"/>
          </p:cNvSpPr>
          <p:nvPr>
            <p:ph type="pic" sz="quarter" idx="14" hasCustomPrompt="1"/>
          </p:nvPr>
        </p:nvSpPr>
        <p:spPr>
          <a:xfrm>
            <a:off x="6090435" y="0"/>
            <a:ext cx="6098388" cy="6858000"/>
          </a:xfrm>
          <a:prstGeom prst="rect">
            <a:avLst/>
          </a:prstGeom>
          <a:noFill/>
        </p:spPr>
        <p:txBody>
          <a:bodyPr lIns="914400" tIns="914400" rIns="914400" bIns="914400"/>
          <a:lstStyle>
            <a:lvl1pPr algn="ctr">
              <a:defRPr sz="1800" baseline="0"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r>
              <a:rPr lang="en-US"/>
              <a:t>Click icon below to insert an image or remove this placeholder to use the whitespace in another way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462565" y="1785600"/>
            <a:ext cx="4387257" cy="3286800"/>
          </a:xfrm>
          <a:prstGeom prst="rect">
            <a:avLst/>
          </a:prstGeom>
          <a:noFill/>
        </p:spPr>
        <p:txBody>
          <a:bodyPr wrap="square" lIns="0" tIns="0" rIns="320040" bIns="0"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3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23524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two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08172975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7407920" y="0"/>
            <a:ext cx="416842" cy="685800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 bwMode="gray">
          <a:xfrm>
            <a:off x="7817507" y="0"/>
            <a:ext cx="4371318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7817989" y="0"/>
            <a:ext cx="4370836" cy="6858000"/>
          </a:xfrm>
          <a:prstGeom prst="rect">
            <a:avLst/>
          </a:prstGeom>
          <a:noFill/>
        </p:spPr>
        <p:txBody>
          <a:bodyPr lIns="182880" tIns="914400" rIns="182880" bIns="914400"/>
          <a:lstStyle>
            <a:lvl1pPr algn="ctr"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r>
              <a:rPr lang="en-US"/>
              <a:t>Click icon below to insert an image or remove this placeholder to use the whitespace in another way</a:t>
            </a: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3761" y="3916408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462565" y="1804650"/>
            <a:ext cx="6245925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2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3280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3103687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6" name="Freeform 14"/>
          <p:cNvSpPr/>
          <p:nvPr userDrawn="1"/>
        </p:nvSpPr>
        <p:spPr bwMode="ltGray">
          <a:xfrm>
            <a:off x="1524" y="131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7" name="Title 2"/>
          <p:cNvSpPr>
            <a:spLocks noGrp="1"/>
          </p:cNvSpPr>
          <p:nvPr>
            <p:ph type="title" hasCustomPrompt="1"/>
          </p:nvPr>
        </p:nvSpPr>
        <p:spPr>
          <a:xfrm>
            <a:off x="462564" y="2764204"/>
            <a:ext cx="2477993" cy="131431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 baseline="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>
                <a:solidFill>
                  <a:schemeClr val="tx2"/>
                </a:solidFill>
              </a:rPr>
              <a:t>Click to add title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626" y="3590399"/>
            <a:ext cx="1364894" cy="3382962"/>
          </a:xfrm>
          <a:custGeom>
            <a:avLst/>
            <a:gdLst>
              <a:gd name="connsiteX0" fmla="*/ 91954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264716 h 3382962"/>
              <a:gd name="connsiteX5" fmla="*/ 129871 w 1365250"/>
              <a:gd name="connsiteY5" fmla="*/ 3267601 h 3382962"/>
              <a:gd name="connsiteX6" fmla="*/ 0 w 1365250"/>
              <a:gd name="connsiteY6" fmla="*/ 0 h 3382962"/>
              <a:gd name="connsiteX7" fmla="*/ 909386 w 1365250"/>
              <a:gd name="connsiteY7" fmla="*/ 0 h 3382962"/>
              <a:gd name="connsiteX8" fmla="*/ 0 w 1365250"/>
              <a:gd name="connsiteY8" fmla="*/ 298560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1954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264716"/>
                </a:lnTo>
                <a:lnTo>
                  <a:pt x="129871" y="3267601"/>
                </a:lnTo>
                <a:close/>
                <a:moveTo>
                  <a:pt x="0" y="0"/>
                </a:moveTo>
                <a:lnTo>
                  <a:pt x="909386" y="0"/>
                </a:lnTo>
                <a:lnTo>
                  <a:pt x="0" y="29856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6725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left 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4516949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6" name="Freeform 14"/>
          <p:cNvSpPr/>
          <p:nvPr userDrawn="1"/>
        </p:nvSpPr>
        <p:spPr bwMode="ltGray">
          <a:xfrm>
            <a:off x="0" y="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55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462564" y="2764204"/>
            <a:ext cx="2477993" cy="1314311"/>
          </a:xfrm>
        </p:spPr>
        <p:txBody>
          <a:bodyPr anchor="ctr" anchorCtr="0">
            <a:noAutofit/>
          </a:bodyPr>
          <a:lstStyle>
            <a:lvl1pPr>
              <a:defRPr sz="3200" baseline="0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6" b="7716"/>
          <a:stretch/>
        </p:blipFill>
        <p:spPr>
          <a:xfrm rot="120000">
            <a:off x="2174076" y="3402829"/>
            <a:ext cx="2693964" cy="3461745"/>
          </a:xfrm>
          <a:custGeom>
            <a:avLst/>
            <a:gdLst>
              <a:gd name="connsiteX0" fmla="*/ 0 w 2694666"/>
              <a:gd name="connsiteY0" fmla="*/ 0 h 3461745"/>
              <a:gd name="connsiteX1" fmla="*/ 2694666 w 2694666"/>
              <a:gd name="connsiteY1" fmla="*/ 0 h 3461745"/>
              <a:gd name="connsiteX2" fmla="*/ 2694666 w 2694666"/>
              <a:gd name="connsiteY2" fmla="*/ 3461745 h 3461745"/>
              <a:gd name="connsiteX3" fmla="*/ 1325678 w 2694666"/>
              <a:gd name="connsiteY3" fmla="*/ 3461745 h 3461745"/>
              <a:gd name="connsiteX4" fmla="*/ 1671729 w 2694666"/>
              <a:gd name="connsiteY4" fmla="*/ 3449661 h 3461745"/>
              <a:gd name="connsiteX5" fmla="*/ 1894583 w 2694666"/>
              <a:gd name="connsiteY5" fmla="*/ 6023 h 3461745"/>
              <a:gd name="connsiteX6" fmla="*/ 1847153 w 2694666"/>
              <a:gd name="connsiteY6" fmla="*/ 12445 h 3461745"/>
              <a:gd name="connsiteX7" fmla="*/ 1149427 w 2694666"/>
              <a:gd name="connsiteY7" fmla="*/ 3461745 h 3461745"/>
              <a:gd name="connsiteX8" fmla="*/ 0 w 2694666"/>
              <a:gd name="connsiteY8" fmla="*/ 3461745 h 3461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4666" h="3461745">
                <a:moveTo>
                  <a:pt x="0" y="0"/>
                </a:moveTo>
                <a:lnTo>
                  <a:pt x="2694666" y="0"/>
                </a:lnTo>
                <a:lnTo>
                  <a:pt x="2694666" y="3461745"/>
                </a:lnTo>
                <a:lnTo>
                  <a:pt x="1325678" y="3461745"/>
                </a:lnTo>
                <a:lnTo>
                  <a:pt x="1671729" y="3449661"/>
                </a:lnTo>
                <a:lnTo>
                  <a:pt x="1894583" y="6023"/>
                </a:lnTo>
                <a:lnTo>
                  <a:pt x="1847153" y="12445"/>
                </a:lnTo>
                <a:lnTo>
                  <a:pt x="1149427" y="3461745"/>
                </a:lnTo>
                <a:lnTo>
                  <a:pt x="0" y="3461745"/>
                </a:lnTo>
                <a:close/>
              </a:path>
            </a:pathLst>
          </a:custGeom>
        </p:spPr>
      </p:pic>
      <p:sp>
        <p:nvSpPr>
          <p:cNvPr id="20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79174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row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16083243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24" imgH="324" progId="TCLayout.ActiveDocument.1">
                  <p:embed/>
                </p:oleObj>
              </mc:Choice>
              <mc:Fallback>
                <p:oleObj name="think-cell Slide" r:id="rId4" imgW="324" imgH="32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2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3" name="Pentagon 3"/>
          <p:cNvSpPr/>
          <p:nvPr userDrawn="1"/>
        </p:nvSpPr>
        <p:spPr bwMode="white">
          <a:xfrm>
            <a:off x="1" y="0"/>
            <a:ext cx="5425507" cy="6858000"/>
          </a:xfrm>
          <a:prstGeom prst="homePlate">
            <a:avLst>
              <a:gd name="adj" fmla="val 1293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1785600"/>
            <a:ext cx="4061177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5" name="Picture 14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332" y="3394393"/>
            <a:ext cx="1298237" cy="3571875"/>
          </a:xfrm>
          <a:custGeom>
            <a:avLst/>
            <a:gdLst>
              <a:gd name="connsiteX0" fmla="*/ 0 w 1298575"/>
              <a:gd name="connsiteY0" fmla="*/ 0 h 3571875"/>
              <a:gd name="connsiteX1" fmla="*/ 1298575 w 1298575"/>
              <a:gd name="connsiteY1" fmla="*/ 0 h 3571875"/>
              <a:gd name="connsiteX2" fmla="*/ 1298575 w 1298575"/>
              <a:gd name="connsiteY2" fmla="*/ 3571875 h 3571875"/>
              <a:gd name="connsiteX3" fmla="*/ 0 w 1298575"/>
              <a:gd name="connsiteY3" fmla="*/ 3571875 h 3571875"/>
              <a:gd name="connsiteX4" fmla="*/ 0 w 1298575"/>
              <a:gd name="connsiteY4" fmla="*/ 3465683 h 3571875"/>
              <a:gd name="connsiteX5" fmla="*/ 139700 w 1298575"/>
              <a:gd name="connsiteY5" fmla="*/ 3466783 h 3571875"/>
              <a:gd name="connsiteX6" fmla="*/ 841375 w 1298575"/>
              <a:gd name="connsiteY6" fmla="*/ 21908 h 3571875"/>
              <a:gd name="connsiteX7" fmla="*/ 0 w 1298575"/>
              <a:gd name="connsiteY7" fmla="*/ 2642743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98575" h="3571875">
                <a:moveTo>
                  <a:pt x="0" y="0"/>
                </a:moveTo>
                <a:lnTo>
                  <a:pt x="1298575" y="0"/>
                </a:lnTo>
                <a:lnTo>
                  <a:pt x="1298575" y="3571875"/>
                </a:lnTo>
                <a:lnTo>
                  <a:pt x="0" y="3571875"/>
                </a:lnTo>
                <a:lnTo>
                  <a:pt x="0" y="3465683"/>
                </a:lnTo>
                <a:lnTo>
                  <a:pt x="139700" y="3466783"/>
                </a:lnTo>
                <a:lnTo>
                  <a:pt x="841375" y="21908"/>
                </a:lnTo>
                <a:lnTo>
                  <a:pt x="0" y="26427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0920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arrow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6879523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3" name="Pentagon 3"/>
          <p:cNvSpPr/>
          <p:nvPr userDrawn="1"/>
        </p:nvSpPr>
        <p:spPr bwMode="white">
          <a:xfrm>
            <a:off x="1" y="0"/>
            <a:ext cx="5425507" cy="6858000"/>
          </a:xfrm>
          <a:prstGeom prst="homePlate">
            <a:avLst>
              <a:gd name="adj" fmla="val 12939"/>
            </a:avLst>
          </a:pr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1785600"/>
            <a:ext cx="4061177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 b="1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62" b="6867"/>
          <a:stretch/>
        </p:blipFill>
        <p:spPr>
          <a:xfrm>
            <a:off x="3577127" y="3416300"/>
            <a:ext cx="2693964" cy="3441700"/>
          </a:xfrm>
          <a:custGeom>
            <a:avLst/>
            <a:gdLst>
              <a:gd name="connsiteX0" fmla="*/ 2040063 w 2694666"/>
              <a:gd name="connsiteY0" fmla="*/ 0 h 3441700"/>
              <a:gd name="connsiteX1" fmla="*/ 2694666 w 2694666"/>
              <a:gd name="connsiteY1" fmla="*/ 0 h 3441700"/>
              <a:gd name="connsiteX2" fmla="*/ 2694666 w 2694666"/>
              <a:gd name="connsiteY2" fmla="*/ 3441700 h 3441700"/>
              <a:gd name="connsiteX3" fmla="*/ 1510783 w 2694666"/>
              <a:gd name="connsiteY3" fmla="*/ 3441700 h 3441700"/>
              <a:gd name="connsiteX4" fmla="*/ 1816742 w 2694666"/>
              <a:gd name="connsiteY4" fmla="*/ 365420 h 3441700"/>
              <a:gd name="connsiteX5" fmla="*/ 2022641 w 2694666"/>
              <a:gd name="connsiteY5" fmla="*/ 379413 h 3441700"/>
              <a:gd name="connsiteX6" fmla="*/ 0 w 2694666"/>
              <a:gd name="connsiteY6" fmla="*/ 0 h 3441700"/>
              <a:gd name="connsiteX7" fmla="*/ 1846270 w 2694666"/>
              <a:gd name="connsiteY7" fmla="*/ 0 h 3441700"/>
              <a:gd name="connsiteX8" fmla="*/ 1848810 w 2694666"/>
              <a:gd name="connsiteY8" fmla="*/ 12700 h 3441700"/>
              <a:gd name="connsiteX9" fmla="*/ 1777372 w 2694666"/>
              <a:gd name="connsiteY9" fmla="*/ 362744 h 3441700"/>
              <a:gd name="connsiteX10" fmla="*/ 1780172 w 2694666"/>
              <a:gd name="connsiteY10" fmla="*/ 362934 h 3441700"/>
              <a:gd name="connsiteX11" fmla="*/ 1144340 w 2694666"/>
              <a:gd name="connsiteY11" fmla="*/ 3441700 h 3441700"/>
              <a:gd name="connsiteX12" fmla="*/ 0 w 2694666"/>
              <a:gd name="connsiteY12" fmla="*/ 3441700 h 344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94666" h="3441700">
                <a:moveTo>
                  <a:pt x="2040063" y="0"/>
                </a:moveTo>
                <a:lnTo>
                  <a:pt x="2694666" y="0"/>
                </a:lnTo>
                <a:lnTo>
                  <a:pt x="2694666" y="3441700"/>
                </a:lnTo>
                <a:lnTo>
                  <a:pt x="1510783" y="3441700"/>
                </a:lnTo>
                <a:lnTo>
                  <a:pt x="1816742" y="365420"/>
                </a:lnTo>
                <a:lnTo>
                  <a:pt x="2022641" y="379413"/>
                </a:lnTo>
                <a:close/>
                <a:moveTo>
                  <a:pt x="0" y="0"/>
                </a:moveTo>
                <a:lnTo>
                  <a:pt x="1846270" y="0"/>
                </a:lnTo>
                <a:lnTo>
                  <a:pt x="1848810" y="12700"/>
                </a:lnTo>
                <a:lnTo>
                  <a:pt x="1777372" y="362744"/>
                </a:lnTo>
                <a:lnTo>
                  <a:pt x="1780172" y="362934"/>
                </a:lnTo>
                <a:lnTo>
                  <a:pt x="1144340" y="3441700"/>
                </a:lnTo>
                <a:lnTo>
                  <a:pt x="0" y="3441700"/>
                </a:lnTo>
                <a:close/>
              </a:path>
            </a:pathLst>
          </a:custGeom>
        </p:spPr>
      </p:pic>
      <p:pic>
        <p:nvPicPr>
          <p:cNvPr id="20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7419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row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00540254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8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4" name="Pentagon 8"/>
          <p:cNvSpPr/>
          <p:nvPr userDrawn="1"/>
        </p:nvSpPr>
        <p:spPr bwMode="white">
          <a:xfrm>
            <a:off x="0" y="0"/>
            <a:ext cx="6361889" cy="6858000"/>
          </a:xfrm>
          <a:prstGeom prst="homePlate">
            <a:avLst>
              <a:gd name="adj" fmla="val 1293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6" name="Title 2"/>
          <p:cNvSpPr>
            <a:spLocks noGrp="1"/>
          </p:cNvSpPr>
          <p:nvPr>
            <p:ph type="title" hasCustomPrompt="1"/>
          </p:nvPr>
        </p:nvSpPr>
        <p:spPr>
          <a:xfrm>
            <a:off x="462564" y="622800"/>
            <a:ext cx="4672429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401" y="3589606"/>
            <a:ext cx="1364894" cy="3382962"/>
          </a:xfrm>
          <a:custGeom>
            <a:avLst/>
            <a:gdLst>
              <a:gd name="connsiteX0" fmla="*/ 920598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320782 h 3382962"/>
              <a:gd name="connsiteX5" fmla="*/ 126694 w 1365250"/>
              <a:gd name="connsiteY5" fmla="*/ 3320782 h 3382962"/>
              <a:gd name="connsiteX6" fmla="*/ 0 w 1365250"/>
              <a:gd name="connsiteY6" fmla="*/ 0 h 3382962"/>
              <a:gd name="connsiteX7" fmla="*/ 908172 w 1365250"/>
              <a:gd name="connsiteY7" fmla="*/ 0 h 3382962"/>
              <a:gd name="connsiteX8" fmla="*/ 0 w 1365250"/>
              <a:gd name="connsiteY8" fmla="*/ 289035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20598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320782"/>
                </a:lnTo>
                <a:lnTo>
                  <a:pt x="126694" y="3320782"/>
                </a:lnTo>
                <a:close/>
                <a:moveTo>
                  <a:pt x="0" y="0"/>
                </a:moveTo>
                <a:lnTo>
                  <a:pt x="908172" y="0"/>
                </a:lnTo>
                <a:lnTo>
                  <a:pt x="0" y="289035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92871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9D6E-A079-4E9D-A04E-9522526BE291}" type="datetime1">
              <a:rPr lang="en-US" smtClean="0"/>
              <a:t>6/13/2022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5161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arrow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09967411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4" name="Pentagon 8"/>
          <p:cNvSpPr/>
          <p:nvPr userDrawn="1"/>
        </p:nvSpPr>
        <p:spPr bwMode="white">
          <a:xfrm>
            <a:off x="0" y="0"/>
            <a:ext cx="6361889" cy="6858000"/>
          </a:xfrm>
          <a:prstGeom prst="homePlate">
            <a:avLst>
              <a:gd name="adj" fmla="val 12939"/>
            </a:avLst>
          </a:pr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6" name="Title 2"/>
          <p:cNvSpPr>
            <a:spLocks noGrp="1"/>
          </p:cNvSpPr>
          <p:nvPr>
            <p:ph type="title" hasCustomPrompt="1"/>
          </p:nvPr>
        </p:nvSpPr>
        <p:spPr>
          <a:xfrm>
            <a:off x="462564" y="622800"/>
            <a:ext cx="4672429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4459011" y="3407804"/>
            <a:ext cx="2693964" cy="3456551"/>
          </a:xfrm>
          <a:custGeom>
            <a:avLst/>
            <a:gdLst>
              <a:gd name="connsiteX0" fmla="*/ 2136534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957033 w 2694666"/>
              <a:gd name="connsiteY3" fmla="*/ 3456551 h 3456551"/>
              <a:gd name="connsiteX4" fmla="*/ 1856842 w 2694666"/>
              <a:gd name="connsiteY4" fmla="*/ 432620 h 3456551"/>
              <a:gd name="connsiteX5" fmla="*/ 1914577 w 2694666"/>
              <a:gd name="connsiteY5" fmla="*/ 426057 h 3456551"/>
              <a:gd name="connsiteX6" fmla="*/ 0 w 2694666"/>
              <a:gd name="connsiteY6" fmla="*/ 0 h 3456551"/>
              <a:gd name="connsiteX7" fmla="*/ 1841687 w 2694666"/>
              <a:gd name="connsiteY7" fmla="*/ 0 h 3456551"/>
              <a:gd name="connsiteX8" fmla="*/ 1142595 w 2694666"/>
              <a:gd name="connsiteY8" fmla="*/ 3456551 h 3456551"/>
              <a:gd name="connsiteX9" fmla="*/ 0 w 2694666"/>
              <a:gd name="connsiteY9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94666" h="3456551">
                <a:moveTo>
                  <a:pt x="2136534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957033" y="3456551"/>
                </a:lnTo>
                <a:lnTo>
                  <a:pt x="1856842" y="432620"/>
                </a:lnTo>
                <a:lnTo>
                  <a:pt x="1914577" y="426057"/>
                </a:lnTo>
                <a:close/>
                <a:moveTo>
                  <a:pt x="0" y="0"/>
                </a:moveTo>
                <a:lnTo>
                  <a:pt x="1841687" y="0"/>
                </a:lnTo>
                <a:lnTo>
                  <a:pt x="1142595" y="3456551"/>
                </a:lnTo>
                <a:lnTo>
                  <a:pt x="0" y="3456551"/>
                </a:lnTo>
                <a:close/>
              </a:path>
            </a:pathLst>
          </a:custGeom>
        </p:spPr>
      </p:pic>
      <p:pic>
        <p:nvPicPr>
          <p:cNvPr id="18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38078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row two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92106717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2" name="Freeform 18"/>
          <p:cNvSpPr/>
          <p:nvPr userDrawn="1"/>
        </p:nvSpPr>
        <p:spPr bwMode="white">
          <a:xfrm>
            <a:off x="1" y="0"/>
            <a:ext cx="84440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1" name="Title 3"/>
          <p:cNvSpPr>
            <a:spLocks noGrp="1"/>
          </p:cNvSpPr>
          <p:nvPr>
            <p:ph type="title" hasCustomPrompt="1"/>
          </p:nvPr>
        </p:nvSpPr>
        <p:spPr>
          <a:xfrm>
            <a:off x="462564" y="622800"/>
            <a:ext cx="6255171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pic>
        <p:nvPicPr>
          <p:cNvPr id="16" name="Picture 15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389" y="3589606"/>
            <a:ext cx="1364894" cy="3382962"/>
          </a:xfrm>
          <a:custGeom>
            <a:avLst/>
            <a:gdLst>
              <a:gd name="connsiteX0" fmla="*/ 91153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07988 w 1365250"/>
              <a:gd name="connsiteY3" fmla="*/ 3382962 h 3382962"/>
              <a:gd name="connsiteX4" fmla="*/ 111422 w 1365250"/>
              <a:gd name="connsiteY4" fmla="*/ 3368118 h 3382962"/>
              <a:gd name="connsiteX5" fmla="*/ 129661 w 1365250"/>
              <a:gd name="connsiteY5" fmla="*/ 3368407 h 3382962"/>
              <a:gd name="connsiteX6" fmla="*/ 890411 w 1365250"/>
              <a:gd name="connsiteY6" fmla="*/ 0 h 3382962"/>
              <a:gd name="connsiteX7" fmla="*/ 897808 w 1365250"/>
              <a:gd name="connsiteY7" fmla="*/ 0 h 3382962"/>
              <a:gd name="connsiteX8" fmla="*/ 870584 w 1365250"/>
              <a:gd name="connsiteY8" fmla="*/ 85726 h 3382962"/>
              <a:gd name="connsiteX9" fmla="*/ 0 w 1365250"/>
              <a:gd name="connsiteY9" fmla="*/ 0 h 3382962"/>
              <a:gd name="connsiteX10" fmla="*/ 852736 w 1365250"/>
              <a:gd name="connsiteY10" fmla="*/ 0 h 3382962"/>
              <a:gd name="connsiteX11" fmla="*/ 0 w 1365250"/>
              <a:gd name="connsiteY11" fmla="*/ 1883543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65250" h="3382962">
                <a:moveTo>
                  <a:pt x="91153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07988" y="3382962"/>
                </a:lnTo>
                <a:lnTo>
                  <a:pt x="111422" y="3368118"/>
                </a:lnTo>
                <a:lnTo>
                  <a:pt x="129661" y="3368407"/>
                </a:lnTo>
                <a:close/>
                <a:moveTo>
                  <a:pt x="890411" y="0"/>
                </a:moveTo>
                <a:lnTo>
                  <a:pt x="897808" y="0"/>
                </a:lnTo>
                <a:lnTo>
                  <a:pt x="870584" y="85726"/>
                </a:lnTo>
                <a:close/>
                <a:moveTo>
                  <a:pt x="0" y="0"/>
                </a:moveTo>
                <a:lnTo>
                  <a:pt x="852736" y="0"/>
                </a:lnTo>
                <a:lnTo>
                  <a:pt x="0" y="18835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0028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arrow two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43584624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2" name="Freeform 18"/>
          <p:cNvSpPr/>
          <p:nvPr userDrawn="1"/>
        </p:nvSpPr>
        <p:spPr bwMode="white">
          <a:xfrm>
            <a:off x="1" y="0"/>
            <a:ext cx="84440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1" name="Title 3"/>
          <p:cNvSpPr>
            <a:spLocks noGrp="1"/>
          </p:cNvSpPr>
          <p:nvPr>
            <p:ph type="title" hasCustomPrompt="1"/>
          </p:nvPr>
        </p:nvSpPr>
        <p:spPr>
          <a:xfrm>
            <a:off x="462564" y="622800"/>
            <a:ext cx="6255171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6565918" y="3407804"/>
            <a:ext cx="2693964" cy="3456551"/>
          </a:xfrm>
          <a:custGeom>
            <a:avLst/>
            <a:gdLst>
              <a:gd name="connsiteX0" fmla="*/ 2068299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434992 w 2694666"/>
              <a:gd name="connsiteY3" fmla="*/ 3456551 h 3456551"/>
              <a:gd name="connsiteX4" fmla="*/ 0 w 2694666"/>
              <a:gd name="connsiteY4" fmla="*/ 0 h 3456551"/>
              <a:gd name="connsiteX5" fmla="*/ 1825478 w 2694666"/>
              <a:gd name="connsiteY5" fmla="*/ 0 h 3456551"/>
              <a:gd name="connsiteX6" fmla="*/ 1138791 w 2694666"/>
              <a:gd name="connsiteY6" fmla="*/ 3456551 h 3456551"/>
              <a:gd name="connsiteX7" fmla="*/ 0 w 2694666"/>
              <a:gd name="connsiteY7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94666" h="3456551">
                <a:moveTo>
                  <a:pt x="2068299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434992" y="3456551"/>
                </a:lnTo>
                <a:close/>
                <a:moveTo>
                  <a:pt x="0" y="0"/>
                </a:moveTo>
                <a:lnTo>
                  <a:pt x="1825478" y="0"/>
                </a:lnTo>
                <a:lnTo>
                  <a:pt x="1138791" y="3456551"/>
                </a:lnTo>
                <a:lnTo>
                  <a:pt x="0" y="3456551"/>
                </a:lnTo>
                <a:close/>
              </a:path>
            </a:pathLst>
          </a:custGeom>
        </p:spPr>
      </p:pic>
      <p:pic>
        <p:nvPicPr>
          <p:cNvPr id="16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986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statemen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43226721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29836" y="3826333"/>
            <a:ext cx="10930353" cy="1606550"/>
          </a:xfrm>
        </p:spPr>
        <p:txBody>
          <a:bodyPr anchor="b">
            <a:noAutofit/>
          </a:bodyPr>
          <a:lstStyle>
            <a:lvl1pPr marL="0" algn="l" defTabSz="914126" rtl="0" eaLnBrk="1" fontAlgn="auto" latinLnBrk="0" hangingPunct="1">
              <a:lnSpc>
                <a:spcPts val="5998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055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statement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71194629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6" name="Rectangle 5"/>
          <p:cNvSpPr/>
          <p:nvPr userDrawn="1"/>
        </p:nvSpPr>
        <p:spPr bwMode="white">
          <a:xfrm>
            <a:off x="629836" y="625475"/>
            <a:ext cx="932445" cy="932688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29836" y="3826333"/>
            <a:ext cx="10930353" cy="160655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algn="l" defTabSz="914126" rtl="0" eaLnBrk="1" fontAlgn="auto" latinLnBrk="0" hangingPunct="1">
              <a:lnSpc>
                <a:spcPts val="5998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accent4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79662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30270833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4" imgH="324" progId="TCLayout.ActiveDocument.1">
                  <p:embed/>
                </p:oleObj>
              </mc:Choice>
              <mc:Fallback>
                <p:oleObj name="think-cell Slide" r:id="rId3" imgW="324" imgH="32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34" b="1258"/>
          <a:stretch/>
        </p:blipFill>
        <p:spPr>
          <a:xfrm rot="16200000" flipH="1">
            <a:off x="6795591" y="102748"/>
            <a:ext cx="769257" cy="10017212"/>
          </a:xfrm>
          <a:custGeom>
            <a:avLst/>
            <a:gdLst>
              <a:gd name="connsiteX0" fmla="*/ 0 w 769257"/>
              <a:gd name="connsiteY0" fmla="*/ 0 h 10019821"/>
              <a:gd name="connsiteX1" fmla="*/ 0 w 769257"/>
              <a:gd name="connsiteY1" fmla="*/ 4631160 h 10019821"/>
              <a:gd name="connsiteX2" fmla="*/ 216750 w 769257"/>
              <a:gd name="connsiteY2" fmla="*/ 999646 h 10019821"/>
              <a:gd name="connsiteX3" fmla="*/ 197800 w 769257"/>
              <a:gd name="connsiteY3" fmla="*/ 10019821 h 10019821"/>
              <a:gd name="connsiteX4" fmla="*/ 769257 w 769257"/>
              <a:gd name="connsiteY4" fmla="*/ 10019821 h 10019821"/>
              <a:gd name="connsiteX5" fmla="*/ 769257 w 769257"/>
              <a:gd name="connsiteY5" fmla="*/ 0 h 10019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9257" h="10019821">
                <a:moveTo>
                  <a:pt x="0" y="0"/>
                </a:moveTo>
                <a:lnTo>
                  <a:pt x="0" y="4631160"/>
                </a:lnTo>
                <a:lnTo>
                  <a:pt x="216750" y="999646"/>
                </a:lnTo>
                <a:lnTo>
                  <a:pt x="197800" y="10019821"/>
                </a:lnTo>
                <a:lnTo>
                  <a:pt x="769257" y="10019821"/>
                </a:lnTo>
                <a:lnTo>
                  <a:pt x="769257" y="0"/>
                </a:lnTo>
                <a:close/>
              </a:path>
            </a:pathLst>
          </a:custGeom>
        </p:spPr>
      </p:pic>
      <p:sp>
        <p:nvSpPr>
          <p:cNvPr id="59" name="Freeform 58"/>
          <p:cNvSpPr>
            <a:spLocks/>
          </p:cNvSpPr>
          <p:nvPr/>
        </p:nvSpPr>
        <p:spPr bwMode="white">
          <a:xfrm flipH="1">
            <a:off x="0" y="1"/>
            <a:ext cx="12188825" cy="5867335"/>
          </a:xfrm>
          <a:custGeom>
            <a:avLst/>
            <a:gdLst>
              <a:gd name="connsiteX0" fmla="*/ 12192000 w 12192000"/>
              <a:gd name="connsiteY0" fmla="*/ 0 h 5867335"/>
              <a:gd name="connsiteX1" fmla="*/ 0 w 12192000"/>
              <a:gd name="connsiteY1" fmla="*/ 0 h 5867335"/>
              <a:gd name="connsiteX2" fmla="*/ 0 w 12192000"/>
              <a:gd name="connsiteY2" fmla="*/ 4945992 h 5867335"/>
              <a:gd name="connsiteX3" fmla="*/ 9041587 w 12192000"/>
              <a:gd name="connsiteY3" fmla="*/ 4945992 h 5867335"/>
              <a:gd name="connsiteX4" fmla="*/ 9974275 w 12192000"/>
              <a:gd name="connsiteY4" fmla="*/ 5867335 h 5867335"/>
              <a:gd name="connsiteX5" fmla="*/ 9974275 w 12192000"/>
              <a:gd name="connsiteY5" fmla="*/ 4945992 h 5867335"/>
              <a:gd name="connsiteX6" fmla="*/ 12192000 w 12192000"/>
              <a:gd name="connsiteY6" fmla="*/ 4945992 h 5867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5867335">
                <a:moveTo>
                  <a:pt x="12192000" y="0"/>
                </a:moveTo>
                <a:lnTo>
                  <a:pt x="0" y="0"/>
                </a:lnTo>
                <a:lnTo>
                  <a:pt x="0" y="4945992"/>
                </a:lnTo>
                <a:lnTo>
                  <a:pt x="9041587" y="4945992"/>
                </a:lnTo>
                <a:lnTo>
                  <a:pt x="9974275" y="5867335"/>
                </a:lnTo>
                <a:lnTo>
                  <a:pt x="9974275" y="4945992"/>
                </a:lnTo>
                <a:lnTo>
                  <a:pt x="12192000" y="494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1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02179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cial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67998083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462564" y="535714"/>
            <a:ext cx="9836654" cy="470898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3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30073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31594448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1425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93705403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3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02310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11670942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24906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200151"/>
            <a:ext cx="5383398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1800"/>
            </a:lvl3pPr>
            <a:lvl4pPr>
              <a:defRPr sz="1600"/>
            </a:lvl4pPr>
            <a:lvl5pPr>
              <a:defRPr sz="12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200151"/>
            <a:ext cx="5383398" cy="3394075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1800"/>
            </a:lvl3pPr>
            <a:lvl4pPr>
              <a:defRPr sz="1600"/>
            </a:lvl4pPr>
            <a:lvl5pPr>
              <a:defRPr sz="12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44537-4084-4F54-B6B7-37717E8465FB}" type="datetime1">
              <a:rPr lang="en-US" smtClean="0"/>
              <a:t>6/13/2022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65832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36716532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4" imgH="384" progId="TCLayout.ActiveDocument.1">
                  <p:embed/>
                </p:oleObj>
              </mc:Choice>
              <mc:Fallback>
                <p:oleObj name="think-cell Slide" r:id="rId4" imgW="384" imgH="38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1" i="0" baseline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0" name="Picture 447" descr="Boston, Massachusetts, USA"/>
          <p:cNvPicPr>
            <a:picLocks noChangeAspect="1" noChangeArrowheads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6" t="9629" r="366" b="7252"/>
          <a:stretch/>
        </p:blipFill>
        <p:spPr bwMode="auto">
          <a:xfrm>
            <a:off x="0" y="-76198"/>
            <a:ext cx="12188825" cy="6934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3199567" y="6461829"/>
            <a:ext cx="57896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 userDrawn="1"/>
        </p:nvSpPr>
        <p:spPr>
          <a:xfrm>
            <a:off x="228540" y="533400"/>
            <a:ext cx="7940618" cy="4431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lvl="0">
              <a:lnSpc>
                <a:spcPct val="90000"/>
              </a:lnSpc>
              <a:spcBef>
                <a:spcPts val="600"/>
              </a:spcBef>
              <a:buNone/>
              <a:defRPr sz="32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+mj-lt"/>
              </a:defRPr>
            </a:lvl1pPr>
          </a:lstStyle>
          <a:p>
            <a:pPr lvl="0"/>
            <a:r>
              <a:rPr lang="en-PH"/>
              <a:t>Thank you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247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1788864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9" name="Group 48"/>
          <p:cNvGrpSpPr/>
          <p:nvPr userDrawn="1"/>
        </p:nvGrpSpPr>
        <p:grpSpPr>
          <a:xfrm>
            <a:off x="-600" y="-1"/>
            <a:ext cx="12190625" cy="6858001"/>
            <a:chOff x="-600" y="-1"/>
            <a:chExt cx="12193800" cy="6858001"/>
          </a:xfrm>
        </p:grpSpPr>
        <p:sp>
          <p:nvSpPr>
            <p:cNvPr id="50" name="No fly zone"/>
            <p:cNvSpPr/>
            <p:nvPr/>
          </p:nvSpPr>
          <p:spPr>
            <a:xfrm>
              <a:off x="0" y="-1"/>
              <a:ext cx="12193200" cy="6858000"/>
            </a:xfrm>
            <a:custGeom>
              <a:avLst/>
              <a:gdLst>
                <a:gd name="connsiteX0" fmla="*/ 630001 w 12193200"/>
                <a:gd name="connsiteY0" fmla="*/ 622800 h 6858000"/>
                <a:gd name="connsiteX1" fmla="*/ 630001 w 12193200"/>
                <a:gd name="connsiteY1" fmla="*/ 6160597 h 6858000"/>
                <a:gd name="connsiteX2" fmla="*/ 11562000 w 12193200"/>
                <a:gd name="connsiteY2" fmla="*/ 6160597 h 6858000"/>
                <a:gd name="connsiteX3" fmla="*/ 11562000 w 12193200"/>
                <a:gd name="connsiteY3" fmla="*/ 622800 h 6858000"/>
                <a:gd name="connsiteX4" fmla="*/ 0 w 12193200"/>
                <a:gd name="connsiteY4" fmla="*/ 0 h 6858000"/>
                <a:gd name="connsiteX5" fmla="*/ 12193200 w 12193200"/>
                <a:gd name="connsiteY5" fmla="*/ 0 h 6858000"/>
                <a:gd name="connsiteX6" fmla="*/ 12193200 w 12193200"/>
                <a:gd name="connsiteY6" fmla="*/ 622800 h 6858000"/>
                <a:gd name="connsiteX7" fmla="*/ 12192000 w 12193200"/>
                <a:gd name="connsiteY7" fmla="*/ 622800 h 6858000"/>
                <a:gd name="connsiteX8" fmla="*/ 12192000 w 12193200"/>
                <a:gd name="connsiteY8" fmla="*/ 6160597 h 6858000"/>
                <a:gd name="connsiteX9" fmla="*/ 12193200 w 12193200"/>
                <a:gd name="connsiteY9" fmla="*/ 6160597 h 6858000"/>
                <a:gd name="connsiteX10" fmla="*/ 12193200 w 12193200"/>
                <a:gd name="connsiteY10" fmla="*/ 6858000 h 6858000"/>
                <a:gd name="connsiteX11" fmla="*/ 12192000 w 12193200"/>
                <a:gd name="connsiteY11" fmla="*/ 6858000 h 6858000"/>
                <a:gd name="connsiteX12" fmla="*/ 11562000 w 12193200"/>
                <a:gd name="connsiteY12" fmla="*/ 6858000 h 6858000"/>
                <a:gd name="connsiteX13" fmla="*/ 630001 w 12193200"/>
                <a:gd name="connsiteY13" fmla="*/ 6858000 h 6858000"/>
                <a:gd name="connsiteX14" fmla="*/ 1 w 12193200"/>
                <a:gd name="connsiteY14" fmla="*/ 6858000 h 6858000"/>
                <a:gd name="connsiteX15" fmla="*/ 1 w 12193200"/>
                <a:gd name="connsiteY15" fmla="*/ 6160597 h 6858000"/>
                <a:gd name="connsiteX16" fmla="*/ 1 w 12193200"/>
                <a:gd name="connsiteY16" fmla="*/ 622800 h 6858000"/>
                <a:gd name="connsiteX17" fmla="*/ 0 w 12193200"/>
                <a:gd name="connsiteY17" fmla="*/ 6228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193200" h="6858000">
                  <a:moveTo>
                    <a:pt x="630001" y="622800"/>
                  </a:moveTo>
                  <a:lnTo>
                    <a:pt x="630001" y="6160597"/>
                  </a:lnTo>
                  <a:lnTo>
                    <a:pt x="11562000" y="6160597"/>
                  </a:lnTo>
                  <a:lnTo>
                    <a:pt x="11562000" y="622800"/>
                  </a:lnTo>
                  <a:close/>
                  <a:moveTo>
                    <a:pt x="0" y="0"/>
                  </a:moveTo>
                  <a:lnTo>
                    <a:pt x="12193200" y="0"/>
                  </a:lnTo>
                  <a:lnTo>
                    <a:pt x="12193200" y="622800"/>
                  </a:lnTo>
                  <a:lnTo>
                    <a:pt x="12192000" y="622800"/>
                  </a:lnTo>
                  <a:lnTo>
                    <a:pt x="12192000" y="6160597"/>
                  </a:lnTo>
                  <a:lnTo>
                    <a:pt x="12193200" y="6160597"/>
                  </a:lnTo>
                  <a:lnTo>
                    <a:pt x="12193200" y="6858000"/>
                  </a:lnTo>
                  <a:lnTo>
                    <a:pt x="12192000" y="6858000"/>
                  </a:lnTo>
                  <a:lnTo>
                    <a:pt x="11562000" y="6858000"/>
                  </a:lnTo>
                  <a:lnTo>
                    <a:pt x="630001" y="6858000"/>
                  </a:lnTo>
                  <a:lnTo>
                    <a:pt x="1" y="6858000"/>
                  </a:lnTo>
                  <a:lnTo>
                    <a:pt x="1" y="6160597"/>
                  </a:lnTo>
                  <a:lnTo>
                    <a:pt x="1" y="622800"/>
                  </a:lnTo>
                  <a:lnTo>
                    <a:pt x="0" y="622800"/>
                  </a:lnTo>
                  <a:close/>
                </a:path>
              </a:pathLst>
            </a:custGeom>
            <a:solidFill>
              <a:srgbClr val="FFEFEF">
                <a:alpha val="4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  <p:grpSp>
          <p:nvGrpSpPr>
            <p:cNvPr id="51" name="Baselines / anchors"/>
            <p:cNvGrpSpPr/>
            <p:nvPr userDrawn="1"/>
          </p:nvGrpSpPr>
          <p:grpSpPr>
            <a:xfrm>
              <a:off x="-600" y="622800"/>
              <a:ext cx="12193200" cy="5536800"/>
              <a:chOff x="12623800" y="622800"/>
              <a:chExt cx="11176000" cy="5536800"/>
            </a:xfrm>
          </p:grpSpPr>
          <p:cxnSp>
            <p:nvCxnSpPr>
              <p:cNvPr id="77" name="Straight Connector 76"/>
              <p:cNvCxnSpPr/>
              <p:nvPr/>
            </p:nvCxnSpPr>
            <p:spPr>
              <a:xfrm>
                <a:off x="12623800" y="6228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>
                <a:off x="12623800" y="914211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>
                <a:off x="12623800" y="1205622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/>
              <p:nvPr/>
            </p:nvCxnSpPr>
            <p:spPr>
              <a:xfrm>
                <a:off x="12623800" y="14976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/>
              <p:cNvCxnSpPr/>
              <p:nvPr/>
            </p:nvCxnSpPr>
            <p:spPr>
              <a:xfrm>
                <a:off x="12623800" y="1788444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/>
              <p:cNvCxnSpPr/>
              <p:nvPr/>
            </p:nvCxnSpPr>
            <p:spPr>
              <a:xfrm>
                <a:off x="12623800" y="2079855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>
                <a:off x="12623800" y="2371266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>
                <a:off x="12623800" y="2662677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/>
              <p:cNvCxnSpPr/>
              <p:nvPr/>
            </p:nvCxnSpPr>
            <p:spPr>
              <a:xfrm>
                <a:off x="12623800" y="2954088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>
                <a:off x="12623800" y="3245499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>
              <a:xfrm>
                <a:off x="12623800" y="353691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>
                <a:off x="12623800" y="3828321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/>
              <p:cNvCxnSpPr/>
              <p:nvPr/>
            </p:nvCxnSpPr>
            <p:spPr>
              <a:xfrm>
                <a:off x="12623800" y="4119732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>
                <a:off x="12623800" y="4411143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>
                <a:off x="12623800" y="4702554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/>
              <p:cNvCxnSpPr/>
              <p:nvPr/>
            </p:nvCxnSpPr>
            <p:spPr>
              <a:xfrm>
                <a:off x="12623800" y="4993965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/>
              <p:cNvCxnSpPr/>
              <p:nvPr/>
            </p:nvCxnSpPr>
            <p:spPr>
              <a:xfrm>
                <a:off x="12623800" y="5285376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/>
              <p:cNvCxnSpPr/>
              <p:nvPr/>
            </p:nvCxnSpPr>
            <p:spPr>
              <a:xfrm>
                <a:off x="12623800" y="5576787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/>
              <p:cNvCxnSpPr/>
              <p:nvPr/>
            </p:nvCxnSpPr>
            <p:spPr>
              <a:xfrm>
                <a:off x="12623800" y="5868198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Straight Connector 136"/>
              <p:cNvCxnSpPr/>
              <p:nvPr/>
            </p:nvCxnSpPr>
            <p:spPr>
              <a:xfrm>
                <a:off x="12623800" y="61596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Gutter space"/>
            <p:cNvGrpSpPr/>
            <p:nvPr userDrawn="1"/>
          </p:nvGrpSpPr>
          <p:grpSpPr>
            <a:xfrm>
              <a:off x="1277000" y="623550"/>
              <a:ext cx="9638000" cy="5537047"/>
              <a:chOff x="1277000" y="623550"/>
              <a:chExt cx="9638000" cy="5537047"/>
            </a:xfrm>
          </p:grpSpPr>
          <p:sp>
            <p:nvSpPr>
              <p:cNvPr id="66" name="Rectangle 34"/>
              <p:cNvSpPr>
                <a:spLocks noChangeArrowheads="1"/>
              </p:cNvSpPr>
              <p:nvPr/>
            </p:nvSpPr>
            <p:spPr bwMode="auto">
              <a:xfrm>
                <a:off x="688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7" name="Rectangle 35"/>
              <p:cNvSpPr>
                <a:spLocks noChangeArrowheads="1"/>
              </p:cNvSpPr>
              <p:nvPr/>
            </p:nvSpPr>
            <p:spPr bwMode="auto">
              <a:xfrm>
                <a:off x="875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8" name="Rectangle 36"/>
              <p:cNvSpPr>
                <a:spLocks noChangeArrowheads="1"/>
              </p:cNvSpPr>
              <p:nvPr/>
            </p:nvSpPr>
            <p:spPr bwMode="auto">
              <a:xfrm>
                <a:off x="782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9" name="Rectangle 37"/>
              <p:cNvSpPr>
                <a:spLocks noChangeArrowheads="1"/>
              </p:cNvSpPr>
              <p:nvPr/>
            </p:nvSpPr>
            <p:spPr bwMode="auto">
              <a:xfrm>
                <a:off x="969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0" name="Rectangle 38"/>
              <p:cNvSpPr>
                <a:spLocks noChangeArrowheads="1"/>
              </p:cNvSpPr>
              <p:nvPr/>
            </p:nvSpPr>
            <p:spPr bwMode="auto">
              <a:xfrm>
                <a:off x="1062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1" name="Rectangle 39"/>
              <p:cNvSpPr>
                <a:spLocks noChangeArrowheads="1"/>
              </p:cNvSpPr>
              <p:nvPr/>
            </p:nvSpPr>
            <p:spPr bwMode="auto">
              <a:xfrm>
                <a:off x="595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2" name="Rectangle 40"/>
              <p:cNvSpPr>
                <a:spLocks noChangeArrowheads="1"/>
              </p:cNvSpPr>
              <p:nvPr/>
            </p:nvSpPr>
            <p:spPr bwMode="auto">
              <a:xfrm>
                <a:off x="127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3" name="Rectangle 41"/>
              <p:cNvSpPr>
                <a:spLocks noChangeArrowheads="1"/>
              </p:cNvSpPr>
              <p:nvPr/>
            </p:nvSpPr>
            <p:spPr bwMode="auto">
              <a:xfrm>
                <a:off x="221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4" name="Rectangle 42"/>
              <p:cNvSpPr>
                <a:spLocks noChangeArrowheads="1"/>
              </p:cNvSpPr>
              <p:nvPr/>
            </p:nvSpPr>
            <p:spPr bwMode="auto">
              <a:xfrm>
                <a:off x="314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5" name="Rectangle 43"/>
              <p:cNvSpPr>
                <a:spLocks noChangeArrowheads="1"/>
              </p:cNvSpPr>
              <p:nvPr/>
            </p:nvSpPr>
            <p:spPr bwMode="auto">
              <a:xfrm>
                <a:off x="408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6" name="Rectangle 44"/>
              <p:cNvSpPr>
                <a:spLocks noChangeArrowheads="1"/>
              </p:cNvSpPr>
              <p:nvPr/>
            </p:nvSpPr>
            <p:spPr bwMode="auto">
              <a:xfrm>
                <a:off x="501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sp>
          <p:nvSpPr>
            <p:cNvPr id="53" name="Slide edges"/>
            <p:cNvSpPr>
              <a:spLocks/>
            </p:cNvSpPr>
            <p:nvPr/>
          </p:nvSpPr>
          <p:spPr bwMode="auto">
            <a:xfrm>
              <a:off x="-600" y="0"/>
              <a:ext cx="12193200" cy="6858000"/>
            </a:xfrm>
            <a:custGeom>
              <a:avLst/>
              <a:gdLst>
                <a:gd name="T0" fmla="*/ 6024 w 6026"/>
                <a:gd name="T1" fmla="*/ 3394 h 3396"/>
                <a:gd name="T2" fmla="*/ 6024 w 6026"/>
                <a:gd name="T3" fmla="*/ 3391 h 3396"/>
                <a:gd name="T4" fmla="*/ 5 w 6026"/>
                <a:gd name="T5" fmla="*/ 3391 h 3396"/>
                <a:gd name="T6" fmla="*/ 5 w 6026"/>
                <a:gd name="T7" fmla="*/ 5 h 3396"/>
                <a:gd name="T8" fmla="*/ 6021 w 6026"/>
                <a:gd name="T9" fmla="*/ 5 h 3396"/>
                <a:gd name="T10" fmla="*/ 6021 w 6026"/>
                <a:gd name="T11" fmla="*/ 3394 h 3396"/>
                <a:gd name="T12" fmla="*/ 6024 w 6026"/>
                <a:gd name="T13" fmla="*/ 3394 h 3396"/>
                <a:gd name="T14" fmla="*/ 6024 w 6026"/>
                <a:gd name="T15" fmla="*/ 3391 h 3396"/>
                <a:gd name="T16" fmla="*/ 6024 w 6026"/>
                <a:gd name="T17" fmla="*/ 3394 h 3396"/>
                <a:gd name="T18" fmla="*/ 6026 w 6026"/>
                <a:gd name="T19" fmla="*/ 3394 h 3396"/>
                <a:gd name="T20" fmla="*/ 6026 w 6026"/>
                <a:gd name="T21" fmla="*/ 0 h 3396"/>
                <a:gd name="T22" fmla="*/ 0 w 6026"/>
                <a:gd name="T23" fmla="*/ 0 h 3396"/>
                <a:gd name="T24" fmla="*/ 0 w 6026"/>
                <a:gd name="T25" fmla="*/ 3396 h 3396"/>
                <a:gd name="T26" fmla="*/ 6026 w 6026"/>
                <a:gd name="T27" fmla="*/ 3396 h 3396"/>
                <a:gd name="T28" fmla="*/ 6026 w 6026"/>
                <a:gd name="T29" fmla="*/ 3394 h 3396"/>
                <a:gd name="T30" fmla="*/ 6024 w 6026"/>
                <a:gd name="T31" fmla="*/ 3394 h 3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26" h="3396">
                  <a:moveTo>
                    <a:pt x="6024" y="3394"/>
                  </a:moveTo>
                  <a:lnTo>
                    <a:pt x="6024" y="3391"/>
                  </a:lnTo>
                  <a:lnTo>
                    <a:pt x="5" y="3391"/>
                  </a:lnTo>
                  <a:lnTo>
                    <a:pt x="5" y="5"/>
                  </a:lnTo>
                  <a:lnTo>
                    <a:pt x="6021" y="5"/>
                  </a:lnTo>
                  <a:lnTo>
                    <a:pt x="6021" y="3394"/>
                  </a:lnTo>
                  <a:lnTo>
                    <a:pt x="6024" y="3394"/>
                  </a:lnTo>
                  <a:lnTo>
                    <a:pt x="6024" y="3391"/>
                  </a:lnTo>
                  <a:lnTo>
                    <a:pt x="6024" y="3394"/>
                  </a:lnTo>
                  <a:lnTo>
                    <a:pt x="6026" y="3394"/>
                  </a:lnTo>
                  <a:lnTo>
                    <a:pt x="6026" y="0"/>
                  </a:lnTo>
                  <a:lnTo>
                    <a:pt x="0" y="0"/>
                  </a:lnTo>
                  <a:lnTo>
                    <a:pt x="0" y="3396"/>
                  </a:lnTo>
                  <a:lnTo>
                    <a:pt x="6026" y="3396"/>
                  </a:lnTo>
                  <a:lnTo>
                    <a:pt x="6026" y="3394"/>
                  </a:lnTo>
                  <a:lnTo>
                    <a:pt x="6024" y="339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54" name="Footnote measure"/>
            <p:cNvSpPr>
              <a:spLocks noChangeArrowheads="1"/>
            </p:cNvSpPr>
            <p:nvPr/>
          </p:nvSpPr>
          <p:spPr bwMode="auto">
            <a:xfrm>
              <a:off x="629400" y="6159600"/>
              <a:ext cx="10933200" cy="378584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57" name="Whitespace measure"/>
            <p:cNvSpPr>
              <a:spLocks noChangeArrowheads="1"/>
            </p:cNvSpPr>
            <p:nvPr/>
          </p:nvSpPr>
          <p:spPr bwMode="auto">
            <a:xfrm>
              <a:off x="629400" y="1497600"/>
              <a:ext cx="10932229" cy="583200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n-lt"/>
                <a:ea typeface="+mn-ea"/>
                <a:cs typeface="+mn-cs"/>
                <a:sym typeface="+mn-lt"/>
              </a:endParaRPr>
            </a:p>
          </p:txBody>
        </p:sp>
        <p:grpSp>
          <p:nvGrpSpPr>
            <p:cNvPr id="58" name="Five column measure"/>
            <p:cNvGrpSpPr/>
            <p:nvPr userDrawn="1"/>
          </p:nvGrpSpPr>
          <p:grpSpPr>
            <a:xfrm>
              <a:off x="629400" y="5975122"/>
              <a:ext cx="10933200" cy="79536"/>
              <a:chOff x="629400" y="5975122"/>
              <a:chExt cx="10933200" cy="79536"/>
            </a:xfrm>
          </p:grpSpPr>
          <p:sp>
            <p:nvSpPr>
              <p:cNvPr id="61" name="Rectangle 5"/>
              <p:cNvSpPr>
                <a:spLocks noChangeArrowheads="1"/>
              </p:cNvSpPr>
              <p:nvPr/>
            </p:nvSpPr>
            <p:spPr bwMode="auto">
              <a:xfrm>
                <a:off x="2880128" y="5975122"/>
                <a:ext cx="1930288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2" name="Rectangle 7"/>
              <p:cNvSpPr>
                <a:spLocks noChangeArrowheads="1"/>
              </p:cNvSpPr>
              <p:nvPr/>
            </p:nvSpPr>
            <p:spPr bwMode="auto">
              <a:xfrm>
                <a:off x="9626194" y="5975122"/>
                <a:ext cx="1936406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3" name="Rectangle 9"/>
              <p:cNvSpPr>
                <a:spLocks noChangeArrowheads="1"/>
              </p:cNvSpPr>
              <p:nvPr/>
            </p:nvSpPr>
            <p:spPr bwMode="auto">
              <a:xfrm>
                <a:off x="7372407" y="5975122"/>
                <a:ext cx="1936406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4" name="Rectangle 11"/>
              <p:cNvSpPr>
                <a:spLocks noChangeArrowheads="1"/>
              </p:cNvSpPr>
              <p:nvPr/>
            </p:nvSpPr>
            <p:spPr bwMode="auto">
              <a:xfrm>
                <a:off x="5127797" y="5975122"/>
                <a:ext cx="1927229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5" name="Rectangle 13"/>
              <p:cNvSpPr>
                <a:spLocks noChangeArrowheads="1"/>
              </p:cNvSpPr>
              <p:nvPr/>
            </p:nvSpPr>
            <p:spPr bwMode="auto">
              <a:xfrm>
                <a:off x="629400" y="5975122"/>
                <a:ext cx="1933347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sp>
          <p:nvSpPr>
            <p:cNvPr id="59" name="Live area"/>
            <p:cNvSpPr/>
            <p:nvPr/>
          </p:nvSpPr>
          <p:spPr>
            <a:xfrm>
              <a:off x="629400" y="2080801"/>
              <a:ext cx="10933200" cy="4078800"/>
            </a:xfrm>
            <a:custGeom>
              <a:avLst/>
              <a:gdLst>
                <a:gd name="connsiteX0" fmla="*/ 0 w 10931999"/>
                <a:gd name="connsiteY0" fmla="*/ 0 h 5537797"/>
                <a:gd name="connsiteX1" fmla="*/ 10931999 w 10931999"/>
                <a:gd name="connsiteY1" fmla="*/ 0 h 5537797"/>
                <a:gd name="connsiteX2" fmla="*/ 10931999 w 10931999"/>
                <a:gd name="connsiteY2" fmla="*/ 5537797 h 5537797"/>
                <a:gd name="connsiteX3" fmla="*/ 0 w 10931999"/>
                <a:gd name="connsiteY3" fmla="*/ 5537797 h 55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31999" h="5537797">
                  <a:moveTo>
                    <a:pt x="0" y="0"/>
                  </a:moveTo>
                  <a:lnTo>
                    <a:pt x="10931999" y="0"/>
                  </a:lnTo>
                  <a:lnTo>
                    <a:pt x="10931999" y="5537797"/>
                  </a:lnTo>
                  <a:lnTo>
                    <a:pt x="0" y="5537797"/>
                  </a:lnTo>
                  <a:close/>
                </a:path>
              </a:pathLst>
            </a:custGeom>
            <a:noFill/>
            <a:ln w="9525">
              <a:solidFill>
                <a:srgbClr val="E71C57">
                  <a:alpha val="35000"/>
                </a:srgb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90000"/>
                </a:lnSpc>
                <a:spcAft>
                  <a:spcPts val="1000"/>
                </a:spcAft>
              </a:pPr>
              <a:endParaRPr lang="en-US" sz="12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</p:grpSp>
      <p:sp>
        <p:nvSpPr>
          <p:cNvPr id="56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695993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89443688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Picture 447" descr="Boston, Massachusetts, USA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6" t="9629" r="366" b="7252"/>
          <a:stretch/>
        </p:blipFill>
        <p:spPr bwMode="auto">
          <a:xfrm>
            <a:off x="0" y="-76198"/>
            <a:ext cx="12188825" cy="6934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28541" y="1614340"/>
            <a:ext cx="2471093" cy="281103"/>
          </a:xfrm>
        </p:spPr>
        <p:txBody>
          <a:bodyPr wrap="square">
            <a:spAutoFit/>
          </a:bodyPr>
          <a:lstStyle>
            <a:lvl1pPr>
              <a:defRPr lang="en-US" sz="18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>
                <a:solidFill>
                  <a:schemeClr val="tx1"/>
                </a:solidFill>
              </a:defRPr>
            </a:lvl4pPr>
            <a:lvl5pPr>
              <a:defRPr lang="en-US" sz="1800"/>
            </a:lvl5pPr>
          </a:lstStyle>
          <a:p>
            <a:pPr lvl="0" defTabSz="914126"/>
            <a:r>
              <a:rPr lang="en-US"/>
              <a:t>Click to add date</a:t>
            </a:r>
          </a:p>
        </p:txBody>
      </p:sp>
      <p:sp>
        <p:nvSpPr>
          <p:cNvPr id="19" name="Rectangle 18"/>
          <p:cNvSpPr/>
          <p:nvPr userDrawn="1"/>
        </p:nvSpPr>
        <p:spPr>
          <a:xfrm>
            <a:off x="3199567" y="6461829"/>
            <a:ext cx="57896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23" name="Title 2"/>
          <p:cNvSpPr>
            <a:spLocks noGrp="1"/>
          </p:cNvSpPr>
          <p:nvPr>
            <p:ph type="title" hasCustomPrompt="1"/>
          </p:nvPr>
        </p:nvSpPr>
        <p:spPr>
          <a:xfrm>
            <a:off x="228540" y="533400"/>
            <a:ext cx="7940618" cy="443198"/>
          </a:xfrm>
        </p:spPr>
        <p:txBody>
          <a:bodyPr wrap="square">
            <a:spAutoFit/>
          </a:bodyPr>
          <a:lstStyle>
            <a:lvl1pPr>
              <a:defRPr lang="en-US" sz="3200" b="1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 defTabSz="914126">
              <a:spcBef>
                <a:spcPts val="600"/>
              </a:spcBef>
            </a:pPr>
            <a:r>
              <a:rPr lang="en-US"/>
              <a:t>Click to add title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4923673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447559" y="672002"/>
            <a:ext cx="10018932" cy="332399"/>
          </a:xfr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3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 userDrawn="1"/>
        </p:nvCxnSpPr>
        <p:spPr>
          <a:xfrm>
            <a:off x="447559" y="1143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 userDrawn="1"/>
        </p:nvCxnSpPr>
        <p:spPr>
          <a:xfrm>
            <a:off x="447559" y="6477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 userDrawn="1"/>
        </p:nvCxnSpPr>
        <p:spPr>
          <a:xfrm>
            <a:off x="447558" y="533400"/>
            <a:ext cx="7497397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462564" y="304800"/>
            <a:ext cx="10003927" cy="228600"/>
          </a:xfrm>
        </p:spPr>
        <p:txBody>
          <a:bodyPr/>
          <a:lstStyle>
            <a:lvl1pPr>
              <a:defRPr kumimoji="0" lang="en-US" sz="1100" b="1" i="0" u="none" strike="noStrike" cap="none" spc="0" normalizeH="0" baseline="0" smtClean="0">
                <a:ln>
                  <a:noFill/>
                </a:ln>
                <a:solidFill>
                  <a:srgbClr val="00269E"/>
                </a:solidFill>
                <a:effectLst/>
                <a:uLnTx/>
                <a:uFillTx/>
                <a:latin typeface="+mn-lt"/>
                <a:cs typeface="Arial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R="0"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0698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1689847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083126-25E7-42D8-B799-608CFD4DF6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59" y="672002"/>
            <a:ext cx="10018932" cy="332399"/>
          </a:xfr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AD1DA01-0E73-44DE-A132-B4FF1E70A3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7559" y="2085628"/>
            <a:ext cx="11112780" cy="4072976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0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447559" y="1143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447559" y="6477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>
            <a:off x="447558" y="533400"/>
            <a:ext cx="7497397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462564" y="304800"/>
            <a:ext cx="10003927" cy="228600"/>
          </a:xfrm>
        </p:spPr>
        <p:txBody>
          <a:bodyPr/>
          <a:lstStyle>
            <a:lvl1pPr>
              <a:defRPr kumimoji="0" lang="en-US" sz="1100" b="1" i="0" u="none" strike="noStrike" cap="none" spc="0" normalizeH="0" baseline="0" smtClean="0">
                <a:ln>
                  <a:noFill/>
                </a:ln>
                <a:solidFill>
                  <a:srgbClr val="00269E"/>
                </a:solidFill>
                <a:effectLst/>
                <a:uLnTx/>
                <a:uFillTx/>
                <a:latin typeface="+mn-lt"/>
                <a:cs typeface="Arial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R="0"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4340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ay slice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92175785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7" name="Rectangle 6"/>
          <p:cNvSpPr/>
          <p:nvPr userDrawn="1"/>
        </p:nvSpPr>
        <p:spPr bwMode="white">
          <a:xfrm>
            <a:off x="1" y="-1309"/>
            <a:ext cx="4693178" cy="6859309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8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462565" y="2158988"/>
            <a:ext cx="3743025" cy="5416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2"/>
                </a:solidFill>
                <a:latin typeface="+mn-lt"/>
                <a:ea typeface="+mn-ea"/>
                <a:cs typeface="+mn-cs"/>
                <a:sym typeface="+mn-lt"/>
              </a:defRPr>
            </a:lvl1pPr>
            <a:lvl2pPr marL="457063" indent="0" algn="ctr">
              <a:buNone/>
              <a:defRPr sz="2000"/>
            </a:lvl2pPr>
            <a:lvl3pPr marL="914126" indent="0" algn="ctr">
              <a:buNone/>
              <a:defRPr sz="1800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add subtitle</a:t>
            </a:r>
          </a:p>
        </p:txBody>
      </p:sp>
      <p:sp>
        <p:nvSpPr>
          <p:cNvPr id="9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1227049"/>
            <a:ext cx="3743025" cy="664797"/>
          </a:xfrm>
        </p:spPr>
        <p:txBody>
          <a:bodyPr anchor="t">
            <a:noAutofit/>
          </a:bodyPr>
          <a:lstStyle>
            <a:lvl1pPr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0075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ection header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54875658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284408" y="2668041"/>
            <a:ext cx="9617986" cy="3201026"/>
          </a:xfrm>
          <a:prstGeom prst="rect">
            <a:avLst/>
          </a:prstGeom>
          <a:ln w="9525"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</a14:hiddenLine>
            </a:ext>
          </a:extLst>
        </p:spPr>
        <p:txBody>
          <a:bodyPr lIns="274320" tIns="274320" rIns="274320" bIns="137160" anchor="b">
            <a:noAutofit/>
          </a:bodyPr>
          <a:lstStyle>
            <a:lvl1pPr marL="0" algn="l" defTabSz="914126" rtl="0" eaLnBrk="1" fontAlgn="auto" latinLnBrk="0" hangingPunct="1">
              <a:lnSpc>
                <a:spcPts val="5998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section title</a:t>
            </a:r>
          </a:p>
        </p:txBody>
      </p:sp>
      <p:sp>
        <p:nvSpPr>
          <p:cNvPr id="11" name="Rectangle 10"/>
          <p:cNvSpPr/>
          <p:nvPr userDrawn="1"/>
        </p:nvSpPr>
        <p:spPr bwMode="white">
          <a:xfrm>
            <a:off x="1280360" y="1424082"/>
            <a:ext cx="951473" cy="951721"/>
          </a:xfrm>
          <a:prstGeom prst="rect">
            <a:avLst/>
          </a:prstGeom>
          <a:noFill/>
          <a:ln>
            <a:solidFill>
              <a:schemeClr val="tx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16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19904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ection header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13474695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629836" y="3826800"/>
            <a:ext cx="10933952" cy="2041200"/>
          </a:xfrm>
        </p:spPr>
        <p:txBody>
          <a:bodyPr anchor="t">
            <a:noAutofit/>
          </a:bodyPr>
          <a:lstStyle>
            <a:lvl1pPr>
              <a:defRPr sz="54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section title</a:t>
            </a:r>
          </a:p>
        </p:txBody>
      </p:sp>
      <p:cxnSp>
        <p:nvCxnSpPr>
          <p:cNvPr id="10" name="Straight Connector 9"/>
          <p:cNvCxnSpPr/>
          <p:nvPr userDrawn="1"/>
        </p:nvCxnSpPr>
        <p:spPr bwMode="white">
          <a:xfrm>
            <a:off x="629836" y="3680016"/>
            <a:ext cx="11555577" cy="0"/>
          </a:xfrm>
          <a:prstGeom prst="line">
            <a:avLst/>
          </a:prstGeom>
          <a:ln w="19050" cmpd="sng">
            <a:solidFill>
              <a:schemeClr val="tx2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80523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White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35990102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4063936" y="0"/>
            <a:ext cx="416842" cy="6858000"/>
          </a:xfrm>
          <a:prstGeom prst="rect">
            <a:avLst/>
          </a:prstGeom>
        </p:spPr>
      </p:pic>
      <p:sp>
        <p:nvSpPr>
          <p:cNvPr id="22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4" name="Rectangle 23"/>
          <p:cNvSpPr/>
          <p:nvPr userDrawn="1"/>
        </p:nvSpPr>
        <p:spPr bwMode="white">
          <a:xfrm>
            <a:off x="0" y="0"/>
            <a:ext cx="407844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5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2681103"/>
            <a:ext cx="3127066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22366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11766034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7163741" y="0"/>
            <a:ext cx="416842" cy="685800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 bwMode="white">
          <a:xfrm>
            <a:off x="0" y="0"/>
            <a:ext cx="717008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622801"/>
            <a:ext cx="6274894" cy="332399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6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82945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3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1800"/>
            </a:lvl3pPr>
            <a:lvl4pPr>
              <a:defRPr sz="1600"/>
            </a:lvl4pPr>
            <a:lvl5pPr>
              <a:defRPr sz="12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6" y="1535113"/>
            <a:ext cx="5387630" cy="639763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6" y="2174875"/>
            <a:ext cx="5387630" cy="3951288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1800"/>
            </a:lvl3pPr>
            <a:lvl4pPr>
              <a:defRPr sz="1600"/>
            </a:lvl4pPr>
            <a:lvl5pPr>
              <a:defRPr sz="12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E1DA-04C3-40F2-83BD-EF8F3FCDFE2C}" type="datetime1">
              <a:rPr lang="en-US" smtClean="0"/>
              <a:t>6/13/2022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50813" y="76201"/>
            <a:ext cx="11428572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0964816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our column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9661312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9026895" y="0"/>
            <a:ext cx="416842" cy="685800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 bwMode="white">
          <a:xfrm>
            <a:off x="0" y="0"/>
            <a:ext cx="903191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2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622801"/>
            <a:ext cx="8099474" cy="332399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8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93922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82280711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0113" y="0"/>
            <a:ext cx="416842" cy="6858000"/>
          </a:xfrm>
          <a:prstGeom prst="rect">
            <a:avLst/>
          </a:prstGeom>
        </p:spPr>
      </p:pic>
      <p:sp>
        <p:nvSpPr>
          <p:cNvPr id="24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2681103"/>
            <a:ext cx="3127066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6" name="Rectangle 25"/>
          <p:cNvSpPr/>
          <p:nvPr userDrawn="1"/>
        </p:nvSpPr>
        <p:spPr bwMode="ltGray">
          <a:xfrm>
            <a:off x="4079701" y="-1309"/>
            <a:ext cx="8109125" cy="68593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6045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61571397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5688101" y="0"/>
            <a:ext cx="416842" cy="68580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6094412" y="0"/>
            <a:ext cx="6094413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2" name="Picture Placeholder 18"/>
          <p:cNvSpPr>
            <a:spLocks noGrp="1"/>
          </p:cNvSpPr>
          <p:nvPr>
            <p:ph type="pic" sz="quarter" idx="14" hasCustomPrompt="1"/>
          </p:nvPr>
        </p:nvSpPr>
        <p:spPr>
          <a:xfrm>
            <a:off x="6090435" y="0"/>
            <a:ext cx="6098388" cy="6858000"/>
          </a:xfrm>
          <a:prstGeom prst="rect">
            <a:avLst/>
          </a:prstGeom>
          <a:noFill/>
        </p:spPr>
        <p:txBody>
          <a:bodyPr lIns="914400" tIns="914400" rIns="914400" bIns="914400"/>
          <a:lstStyle>
            <a:lvl1pPr algn="ctr">
              <a:defRPr sz="1800" baseline="0"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r>
              <a:rPr lang="en-US"/>
              <a:t>Click icon below to insert an image or remove this placeholder to use the whitespace in another way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462565" y="1785600"/>
            <a:ext cx="4387257" cy="3286800"/>
          </a:xfrm>
          <a:prstGeom prst="rect">
            <a:avLst/>
          </a:prstGeom>
          <a:noFill/>
        </p:spPr>
        <p:txBody>
          <a:bodyPr wrap="square" lIns="0" tIns="0" rIns="320040" bIns="0"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2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3016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two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7562204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7407920" y="0"/>
            <a:ext cx="416842" cy="68580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 bwMode="gray">
          <a:xfrm>
            <a:off x="7817507" y="0"/>
            <a:ext cx="437131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7817989" y="0"/>
            <a:ext cx="4370836" cy="6858000"/>
          </a:xfrm>
          <a:prstGeom prst="rect">
            <a:avLst/>
          </a:prstGeom>
          <a:noFill/>
        </p:spPr>
        <p:txBody>
          <a:bodyPr lIns="182880" tIns="914400" rIns="182880" bIns="914400"/>
          <a:lstStyle>
            <a:lvl1pPr algn="ctr"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r>
              <a:rPr lang="en-US"/>
              <a:t>Click icon below to insert an image or remove this placeholder to use the whitespace in another way</a:t>
            </a:r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462565" y="1785600"/>
            <a:ext cx="6245925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20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90578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Left 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39021289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24" imgH="324" progId="TCLayout.ActiveDocument.1">
                  <p:embed/>
                </p:oleObj>
              </mc:Choice>
              <mc:Fallback>
                <p:oleObj name="think-cell Slide" r:id="rId4" imgW="324" imgH="32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Freeform 14"/>
          <p:cNvSpPr/>
          <p:nvPr userDrawn="1"/>
        </p:nvSpPr>
        <p:spPr bwMode="ltGray">
          <a:xfrm>
            <a:off x="1524" y="131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0" name="Title 2"/>
          <p:cNvSpPr>
            <a:spLocks noGrp="1"/>
          </p:cNvSpPr>
          <p:nvPr>
            <p:ph type="title" hasCustomPrompt="1"/>
          </p:nvPr>
        </p:nvSpPr>
        <p:spPr>
          <a:xfrm>
            <a:off x="462564" y="2764204"/>
            <a:ext cx="2477993" cy="131431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>
                <a:solidFill>
                  <a:schemeClr val="tx2"/>
                </a:solidFill>
              </a:rPr>
              <a:t>Click to add title</a:t>
            </a:r>
          </a:p>
        </p:txBody>
      </p:sp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626" y="3590399"/>
            <a:ext cx="1364894" cy="3382962"/>
          </a:xfrm>
          <a:custGeom>
            <a:avLst/>
            <a:gdLst>
              <a:gd name="connsiteX0" fmla="*/ 91954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264716 h 3382962"/>
              <a:gd name="connsiteX5" fmla="*/ 129871 w 1365250"/>
              <a:gd name="connsiteY5" fmla="*/ 3267601 h 3382962"/>
              <a:gd name="connsiteX6" fmla="*/ 0 w 1365250"/>
              <a:gd name="connsiteY6" fmla="*/ 0 h 3382962"/>
              <a:gd name="connsiteX7" fmla="*/ 909386 w 1365250"/>
              <a:gd name="connsiteY7" fmla="*/ 0 h 3382962"/>
              <a:gd name="connsiteX8" fmla="*/ 0 w 1365250"/>
              <a:gd name="connsiteY8" fmla="*/ 298560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1954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264716"/>
                </a:lnTo>
                <a:lnTo>
                  <a:pt x="129871" y="3267601"/>
                </a:lnTo>
                <a:close/>
                <a:moveTo>
                  <a:pt x="0" y="0"/>
                </a:moveTo>
                <a:lnTo>
                  <a:pt x="909386" y="0"/>
                </a:lnTo>
                <a:lnTo>
                  <a:pt x="0" y="29856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4232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left 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65634818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Freeform 14"/>
          <p:cNvSpPr/>
          <p:nvPr userDrawn="1"/>
        </p:nvSpPr>
        <p:spPr bwMode="ltGray">
          <a:xfrm>
            <a:off x="1524" y="131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62564" y="2764204"/>
            <a:ext cx="2477993" cy="1314311"/>
          </a:xfrm>
        </p:spPr>
        <p:txBody>
          <a:bodyPr anchor="ctr" anchorCtr="0">
            <a:noAutofit/>
          </a:bodyPr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6" b="7716"/>
          <a:stretch/>
        </p:blipFill>
        <p:spPr>
          <a:xfrm rot="120000">
            <a:off x="2174076" y="3402829"/>
            <a:ext cx="2693964" cy="3461745"/>
          </a:xfrm>
          <a:custGeom>
            <a:avLst/>
            <a:gdLst>
              <a:gd name="connsiteX0" fmla="*/ 0 w 2694666"/>
              <a:gd name="connsiteY0" fmla="*/ 0 h 3461745"/>
              <a:gd name="connsiteX1" fmla="*/ 2694666 w 2694666"/>
              <a:gd name="connsiteY1" fmla="*/ 0 h 3461745"/>
              <a:gd name="connsiteX2" fmla="*/ 2694666 w 2694666"/>
              <a:gd name="connsiteY2" fmla="*/ 3461745 h 3461745"/>
              <a:gd name="connsiteX3" fmla="*/ 1325678 w 2694666"/>
              <a:gd name="connsiteY3" fmla="*/ 3461745 h 3461745"/>
              <a:gd name="connsiteX4" fmla="*/ 1671729 w 2694666"/>
              <a:gd name="connsiteY4" fmla="*/ 3449661 h 3461745"/>
              <a:gd name="connsiteX5" fmla="*/ 1894583 w 2694666"/>
              <a:gd name="connsiteY5" fmla="*/ 6023 h 3461745"/>
              <a:gd name="connsiteX6" fmla="*/ 1847153 w 2694666"/>
              <a:gd name="connsiteY6" fmla="*/ 12445 h 3461745"/>
              <a:gd name="connsiteX7" fmla="*/ 1149427 w 2694666"/>
              <a:gd name="connsiteY7" fmla="*/ 3461745 h 3461745"/>
              <a:gd name="connsiteX8" fmla="*/ 0 w 2694666"/>
              <a:gd name="connsiteY8" fmla="*/ 3461745 h 3461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4666" h="3461745">
                <a:moveTo>
                  <a:pt x="0" y="0"/>
                </a:moveTo>
                <a:lnTo>
                  <a:pt x="2694666" y="0"/>
                </a:lnTo>
                <a:lnTo>
                  <a:pt x="2694666" y="3461745"/>
                </a:lnTo>
                <a:lnTo>
                  <a:pt x="1325678" y="3461745"/>
                </a:lnTo>
                <a:lnTo>
                  <a:pt x="1671729" y="3449661"/>
                </a:lnTo>
                <a:lnTo>
                  <a:pt x="1894583" y="6023"/>
                </a:lnTo>
                <a:lnTo>
                  <a:pt x="1847153" y="12445"/>
                </a:lnTo>
                <a:lnTo>
                  <a:pt x="1149427" y="3461745"/>
                </a:lnTo>
                <a:lnTo>
                  <a:pt x="0" y="3461745"/>
                </a:lnTo>
                <a:close/>
              </a:path>
            </a:pathLst>
          </a:custGeom>
        </p:spPr>
      </p:pic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97916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rrow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971252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9" name="Pentagon 3"/>
          <p:cNvSpPr/>
          <p:nvPr userDrawn="1"/>
        </p:nvSpPr>
        <p:spPr bwMode="white">
          <a:xfrm>
            <a:off x="1" y="0"/>
            <a:ext cx="5425507" cy="6858000"/>
          </a:xfrm>
          <a:prstGeom prst="homePlate">
            <a:avLst>
              <a:gd name="adj" fmla="val 1293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1785600"/>
            <a:ext cx="4061177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1" name="Picture 10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332" y="3394393"/>
            <a:ext cx="1298237" cy="3571875"/>
          </a:xfrm>
          <a:custGeom>
            <a:avLst/>
            <a:gdLst>
              <a:gd name="connsiteX0" fmla="*/ 0 w 1298575"/>
              <a:gd name="connsiteY0" fmla="*/ 0 h 3571875"/>
              <a:gd name="connsiteX1" fmla="*/ 1298575 w 1298575"/>
              <a:gd name="connsiteY1" fmla="*/ 0 h 3571875"/>
              <a:gd name="connsiteX2" fmla="*/ 1298575 w 1298575"/>
              <a:gd name="connsiteY2" fmla="*/ 3571875 h 3571875"/>
              <a:gd name="connsiteX3" fmla="*/ 0 w 1298575"/>
              <a:gd name="connsiteY3" fmla="*/ 3571875 h 3571875"/>
              <a:gd name="connsiteX4" fmla="*/ 0 w 1298575"/>
              <a:gd name="connsiteY4" fmla="*/ 3465683 h 3571875"/>
              <a:gd name="connsiteX5" fmla="*/ 139700 w 1298575"/>
              <a:gd name="connsiteY5" fmla="*/ 3466783 h 3571875"/>
              <a:gd name="connsiteX6" fmla="*/ 841375 w 1298575"/>
              <a:gd name="connsiteY6" fmla="*/ 21908 h 3571875"/>
              <a:gd name="connsiteX7" fmla="*/ 0 w 1298575"/>
              <a:gd name="connsiteY7" fmla="*/ 2642743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98575" h="3571875">
                <a:moveTo>
                  <a:pt x="0" y="0"/>
                </a:moveTo>
                <a:lnTo>
                  <a:pt x="1298575" y="0"/>
                </a:lnTo>
                <a:lnTo>
                  <a:pt x="1298575" y="3571875"/>
                </a:lnTo>
                <a:lnTo>
                  <a:pt x="0" y="3571875"/>
                </a:lnTo>
                <a:lnTo>
                  <a:pt x="0" y="3465683"/>
                </a:lnTo>
                <a:lnTo>
                  <a:pt x="139700" y="3466783"/>
                </a:lnTo>
                <a:lnTo>
                  <a:pt x="841375" y="21908"/>
                </a:lnTo>
                <a:lnTo>
                  <a:pt x="0" y="26427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37699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arrow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47856718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9" name="Pentagon 3"/>
          <p:cNvSpPr/>
          <p:nvPr userDrawn="1"/>
        </p:nvSpPr>
        <p:spPr bwMode="white">
          <a:xfrm>
            <a:off x="1" y="0"/>
            <a:ext cx="5425507" cy="6858000"/>
          </a:xfrm>
          <a:prstGeom prst="homePlate">
            <a:avLst>
              <a:gd name="adj" fmla="val 12939"/>
            </a:avLst>
          </a:pr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1785600"/>
            <a:ext cx="4061177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 b="1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62" b="6867"/>
          <a:stretch/>
        </p:blipFill>
        <p:spPr>
          <a:xfrm>
            <a:off x="3577127" y="3416300"/>
            <a:ext cx="2693964" cy="3441700"/>
          </a:xfrm>
          <a:custGeom>
            <a:avLst/>
            <a:gdLst>
              <a:gd name="connsiteX0" fmla="*/ 2040063 w 2694666"/>
              <a:gd name="connsiteY0" fmla="*/ 0 h 3441700"/>
              <a:gd name="connsiteX1" fmla="*/ 2694666 w 2694666"/>
              <a:gd name="connsiteY1" fmla="*/ 0 h 3441700"/>
              <a:gd name="connsiteX2" fmla="*/ 2694666 w 2694666"/>
              <a:gd name="connsiteY2" fmla="*/ 3441700 h 3441700"/>
              <a:gd name="connsiteX3" fmla="*/ 1510783 w 2694666"/>
              <a:gd name="connsiteY3" fmla="*/ 3441700 h 3441700"/>
              <a:gd name="connsiteX4" fmla="*/ 1816742 w 2694666"/>
              <a:gd name="connsiteY4" fmla="*/ 365420 h 3441700"/>
              <a:gd name="connsiteX5" fmla="*/ 2022641 w 2694666"/>
              <a:gd name="connsiteY5" fmla="*/ 379413 h 3441700"/>
              <a:gd name="connsiteX6" fmla="*/ 0 w 2694666"/>
              <a:gd name="connsiteY6" fmla="*/ 0 h 3441700"/>
              <a:gd name="connsiteX7" fmla="*/ 1846270 w 2694666"/>
              <a:gd name="connsiteY7" fmla="*/ 0 h 3441700"/>
              <a:gd name="connsiteX8" fmla="*/ 1848810 w 2694666"/>
              <a:gd name="connsiteY8" fmla="*/ 12700 h 3441700"/>
              <a:gd name="connsiteX9" fmla="*/ 1777372 w 2694666"/>
              <a:gd name="connsiteY9" fmla="*/ 362744 h 3441700"/>
              <a:gd name="connsiteX10" fmla="*/ 1780172 w 2694666"/>
              <a:gd name="connsiteY10" fmla="*/ 362934 h 3441700"/>
              <a:gd name="connsiteX11" fmla="*/ 1144340 w 2694666"/>
              <a:gd name="connsiteY11" fmla="*/ 3441700 h 3441700"/>
              <a:gd name="connsiteX12" fmla="*/ 0 w 2694666"/>
              <a:gd name="connsiteY12" fmla="*/ 3441700 h 344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94666" h="3441700">
                <a:moveTo>
                  <a:pt x="2040063" y="0"/>
                </a:moveTo>
                <a:lnTo>
                  <a:pt x="2694666" y="0"/>
                </a:lnTo>
                <a:lnTo>
                  <a:pt x="2694666" y="3441700"/>
                </a:lnTo>
                <a:lnTo>
                  <a:pt x="1510783" y="3441700"/>
                </a:lnTo>
                <a:lnTo>
                  <a:pt x="1816742" y="365420"/>
                </a:lnTo>
                <a:lnTo>
                  <a:pt x="2022641" y="379413"/>
                </a:lnTo>
                <a:close/>
                <a:moveTo>
                  <a:pt x="0" y="0"/>
                </a:moveTo>
                <a:lnTo>
                  <a:pt x="1846270" y="0"/>
                </a:lnTo>
                <a:lnTo>
                  <a:pt x="1848810" y="12700"/>
                </a:lnTo>
                <a:lnTo>
                  <a:pt x="1777372" y="362744"/>
                </a:lnTo>
                <a:lnTo>
                  <a:pt x="1780172" y="362934"/>
                </a:lnTo>
                <a:lnTo>
                  <a:pt x="1144340" y="3441700"/>
                </a:lnTo>
                <a:lnTo>
                  <a:pt x="0" y="3441700"/>
                </a:lnTo>
                <a:close/>
              </a:path>
            </a:pathLst>
          </a:custGeom>
        </p:spPr>
      </p:pic>
      <p:pic>
        <p:nvPicPr>
          <p:cNvPr id="18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8935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rrow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81562687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Pentagon 8"/>
          <p:cNvSpPr/>
          <p:nvPr/>
        </p:nvSpPr>
        <p:spPr bwMode="white">
          <a:xfrm>
            <a:off x="0" y="0"/>
            <a:ext cx="6361889" cy="6858000"/>
          </a:xfrm>
          <a:prstGeom prst="homePlate">
            <a:avLst>
              <a:gd name="adj" fmla="val 1293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462564" y="622801"/>
            <a:ext cx="4746586" cy="332399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8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401" y="3589606"/>
            <a:ext cx="1364894" cy="3382962"/>
          </a:xfrm>
          <a:custGeom>
            <a:avLst/>
            <a:gdLst>
              <a:gd name="connsiteX0" fmla="*/ 920598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320782 h 3382962"/>
              <a:gd name="connsiteX5" fmla="*/ 126694 w 1365250"/>
              <a:gd name="connsiteY5" fmla="*/ 3320782 h 3382962"/>
              <a:gd name="connsiteX6" fmla="*/ 0 w 1365250"/>
              <a:gd name="connsiteY6" fmla="*/ 0 h 3382962"/>
              <a:gd name="connsiteX7" fmla="*/ 908172 w 1365250"/>
              <a:gd name="connsiteY7" fmla="*/ 0 h 3382962"/>
              <a:gd name="connsiteX8" fmla="*/ 0 w 1365250"/>
              <a:gd name="connsiteY8" fmla="*/ 289035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20598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320782"/>
                </a:lnTo>
                <a:lnTo>
                  <a:pt x="126694" y="3320782"/>
                </a:lnTo>
                <a:close/>
                <a:moveTo>
                  <a:pt x="0" y="0"/>
                </a:moveTo>
                <a:lnTo>
                  <a:pt x="908172" y="0"/>
                </a:lnTo>
                <a:lnTo>
                  <a:pt x="0" y="289035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69809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arrow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55799397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Pentagon 8"/>
          <p:cNvSpPr/>
          <p:nvPr/>
        </p:nvSpPr>
        <p:spPr bwMode="white">
          <a:xfrm>
            <a:off x="0" y="0"/>
            <a:ext cx="6361889" cy="6858000"/>
          </a:xfrm>
          <a:prstGeom prst="homePlate">
            <a:avLst>
              <a:gd name="adj" fmla="val 12939"/>
            </a:avLst>
          </a:pr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462564" y="622801"/>
            <a:ext cx="4746586" cy="3323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4459011" y="3407804"/>
            <a:ext cx="2693964" cy="3456551"/>
          </a:xfrm>
          <a:custGeom>
            <a:avLst/>
            <a:gdLst>
              <a:gd name="connsiteX0" fmla="*/ 2136534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957033 w 2694666"/>
              <a:gd name="connsiteY3" fmla="*/ 3456551 h 3456551"/>
              <a:gd name="connsiteX4" fmla="*/ 1856842 w 2694666"/>
              <a:gd name="connsiteY4" fmla="*/ 432620 h 3456551"/>
              <a:gd name="connsiteX5" fmla="*/ 1914577 w 2694666"/>
              <a:gd name="connsiteY5" fmla="*/ 426057 h 3456551"/>
              <a:gd name="connsiteX6" fmla="*/ 0 w 2694666"/>
              <a:gd name="connsiteY6" fmla="*/ 0 h 3456551"/>
              <a:gd name="connsiteX7" fmla="*/ 1841687 w 2694666"/>
              <a:gd name="connsiteY7" fmla="*/ 0 h 3456551"/>
              <a:gd name="connsiteX8" fmla="*/ 1142595 w 2694666"/>
              <a:gd name="connsiteY8" fmla="*/ 3456551 h 3456551"/>
              <a:gd name="connsiteX9" fmla="*/ 0 w 2694666"/>
              <a:gd name="connsiteY9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94666" h="3456551">
                <a:moveTo>
                  <a:pt x="2136534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957033" y="3456551"/>
                </a:lnTo>
                <a:lnTo>
                  <a:pt x="1856842" y="432620"/>
                </a:lnTo>
                <a:lnTo>
                  <a:pt x="1914577" y="426057"/>
                </a:lnTo>
                <a:close/>
                <a:moveTo>
                  <a:pt x="0" y="0"/>
                </a:moveTo>
                <a:lnTo>
                  <a:pt x="1841687" y="0"/>
                </a:lnTo>
                <a:lnTo>
                  <a:pt x="1142595" y="3456551"/>
                </a:lnTo>
                <a:lnTo>
                  <a:pt x="0" y="3456551"/>
                </a:lnTo>
                <a:close/>
              </a:path>
            </a:pathLst>
          </a:custGeom>
        </p:spPr>
      </p:pic>
      <p:pic>
        <p:nvPicPr>
          <p:cNvPr id="18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69027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0874-97F8-4ECC-A4D3-AE3F79FF2CF7}" type="datetime1">
              <a:rPr lang="en-US" smtClean="0"/>
              <a:t>6/13/2022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59190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rrow two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87885322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2" name="Freeform 18"/>
          <p:cNvSpPr/>
          <p:nvPr userDrawn="1"/>
        </p:nvSpPr>
        <p:spPr bwMode="white">
          <a:xfrm>
            <a:off x="1" y="0"/>
            <a:ext cx="84440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622801"/>
            <a:ext cx="6252867" cy="332399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1" name="Picture 10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389" y="3589606"/>
            <a:ext cx="1364894" cy="3382962"/>
          </a:xfrm>
          <a:custGeom>
            <a:avLst/>
            <a:gdLst>
              <a:gd name="connsiteX0" fmla="*/ 91153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07988 w 1365250"/>
              <a:gd name="connsiteY3" fmla="*/ 3382962 h 3382962"/>
              <a:gd name="connsiteX4" fmla="*/ 111422 w 1365250"/>
              <a:gd name="connsiteY4" fmla="*/ 3368118 h 3382962"/>
              <a:gd name="connsiteX5" fmla="*/ 129661 w 1365250"/>
              <a:gd name="connsiteY5" fmla="*/ 3368407 h 3382962"/>
              <a:gd name="connsiteX6" fmla="*/ 890411 w 1365250"/>
              <a:gd name="connsiteY6" fmla="*/ 0 h 3382962"/>
              <a:gd name="connsiteX7" fmla="*/ 897808 w 1365250"/>
              <a:gd name="connsiteY7" fmla="*/ 0 h 3382962"/>
              <a:gd name="connsiteX8" fmla="*/ 870584 w 1365250"/>
              <a:gd name="connsiteY8" fmla="*/ 85726 h 3382962"/>
              <a:gd name="connsiteX9" fmla="*/ 0 w 1365250"/>
              <a:gd name="connsiteY9" fmla="*/ 0 h 3382962"/>
              <a:gd name="connsiteX10" fmla="*/ 852736 w 1365250"/>
              <a:gd name="connsiteY10" fmla="*/ 0 h 3382962"/>
              <a:gd name="connsiteX11" fmla="*/ 0 w 1365250"/>
              <a:gd name="connsiteY11" fmla="*/ 1883543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65250" h="3382962">
                <a:moveTo>
                  <a:pt x="91153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07988" y="3382962"/>
                </a:lnTo>
                <a:lnTo>
                  <a:pt x="111422" y="3368118"/>
                </a:lnTo>
                <a:lnTo>
                  <a:pt x="129661" y="3368407"/>
                </a:lnTo>
                <a:close/>
                <a:moveTo>
                  <a:pt x="890411" y="0"/>
                </a:moveTo>
                <a:lnTo>
                  <a:pt x="897808" y="0"/>
                </a:lnTo>
                <a:lnTo>
                  <a:pt x="870584" y="85726"/>
                </a:lnTo>
                <a:close/>
                <a:moveTo>
                  <a:pt x="0" y="0"/>
                </a:moveTo>
                <a:lnTo>
                  <a:pt x="852736" y="0"/>
                </a:lnTo>
                <a:lnTo>
                  <a:pt x="0" y="18835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568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arrow two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68924705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2" name="Freeform 18"/>
          <p:cNvSpPr/>
          <p:nvPr userDrawn="1"/>
        </p:nvSpPr>
        <p:spPr bwMode="white">
          <a:xfrm>
            <a:off x="1" y="0"/>
            <a:ext cx="84440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622801"/>
            <a:ext cx="6252867" cy="3323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6565918" y="3407804"/>
            <a:ext cx="2693964" cy="3456551"/>
          </a:xfrm>
          <a:custGeom>
            <a:avLst/>
            <a:gdLst>
              <a:gd name="connsiteX0" fmla="*/ 2068299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434992 w 2694666"/>
              <a:gd name="connsiteY3" fmla="*/ 3456551 h 3456551"/>
              <a:gd name="connsiteX4" fmla="*/ 0 w 2694666"/>
              <a:gd name="connsiteY4" fmla="*/ 0 h 3456551"/>
              <a:gd name="connsiteX5" fmla="*/ 1825478 w 2694666"/>
              <a:gd name="connsiteY5" fmla="*/ 0 h 3456551"/>
              <a:gd name="connsiteX6" fmla="*/ 1138791 w 2694666"/>
              <a:gd name="connsiteY6" fmla="*/ 3456551 h 3456551"/>
              <a:gd name="connsiteX7" fmla="*/ 0 w 2694666"/>
              <a:gd name="connsiteY7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94666" h="3456551">
                <a:moveTo>
                  <a:pt x="2068299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434992" y="3456551"/>
                </a:lnTo>
                <a:close/>
                <a:moveTo>
                  <a:pt x="0" y="0"/>
                </a:moveTo>
                <a:lnTo>
                  <a:pt x="1825478" y="0"/>
                </a:lnTo>
                <a:lnTo>
                  <a:pt x="1138791" y="3456551"/>
                </a:lnTo>
                <a:lnTo>
                  <a:pt x="0" y="3456551"/>
                </a:lnTo>
                <a:close/>
              </a:path>
            </a:pathLst>
          </a:custGeom>
        </p:spPr>
      </p:pic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84939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ig statemen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39016255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29836" y="3826333"/>
            <a:ext cx="10930353" cy="1606550"/>
          </a:xfrm>
        </p:spPr>
        <p:txBody>
          <a:bodyPr anchor="b">
            <a:noAutofit/>
          </a:bodyPr>
          <a:lstStyle>
            <a:lvl1pPr marL="0" algn="l" defTabSz="914126" rtl="0" eaLnBrk="1" fontAlgn="auto" latinLnBrk="0" hangingPunct="1">
              <a:lnSpc>
                <a:spcPts val="5998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85075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ig statement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45526653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6" name="Rectangle 5"/>
          <p:cNvSpPr/>
          <p:nvPr userDrawn="1"/>
        </p:nvSpPr>
        <p:spPr bwMode="white">
          <a:xfrm>
            <a:off x="629836" y="625475"/>
            <a:ext cx="932445" cy="932688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29836" y="3826333"/>
            <a:ext cx="10930353" cy="160655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algn="l" defTabSz="914126" rtl="0" eaLnBrk="1" fontAlgn="auto" latinLnBrk="0" hangingPunct="1">
              <a:lnSpc>
                <a:spcPts val="5998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accent4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36192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74345171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34" b="1258"/>
          <a:stretch/>
        </p:blipFill>
        <p:spPr>
          <a:xfrm rot="16200000" flipH="1">
            <a:off x="6795591" y="102748"/>
            <a:ext cx="769257" cy="10017212"/>
          </a:xfrm>
          <a:custGeom>
            <a:avLst/>
            <a:gdLst>
              <a:gd name="connsiteX0" fmla="*/ 0 w 769257"/>
              <a:gd name="connsiteY0" fmla="*/ 0 h 10019821"/>
              <a:gd name="connsiteX1" fmla="*/ 0 w 769257"/>
              <a:gd name="connsiteY1" fmla="*/ 4631160 h 10019821"/>
              <a:gd name="connsiteX2" fmla="*/ 216750 w 769257"/>
              <a:gd name="connsiteY2" fmla="*/ 999646 h 10019821"/>
              <a:gd name="connsiteX3" fmla="*/ 197800 w 769257"/>
              <a:gd name="connsiteY3" fmla="*/ 10019821 h 10019821"/>
              <a:gd name="connsiteX4" fmla="*/ 769257 w 769257"/>
              <a:gd name="connsiteY4" fmla="*/ 10019821 h 10019821"/>
              <a:gd name="connsiteX5" fmla="*/ 769257 w 769257"/>
              <a:gd name="connsiteY5" fmla="*/ 0 h 10019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9257" h="10019821">
                <a:moveTo>
                  <a:pt x="0" y="0"/>
                </a:moveTo>
                <a:lnTo>
                  <a:pt x="0" y="4631160"/>
                </a:lnTo>
                <a:lnTo>
                  <a:pt x="216750" y="999646"/>
                </a:lnTo>
                <a:lnTo>
                  <a:pt x="197800" y="10019821"/>
                </a:lnTo>
                <a:lnTo>
                  <a:pt x="769257" y="10019821"/>
                </a:lnTo>
                <a:lnTo>
                  <a:pt x="769257" y="0"/>
                </a:lnTo>
                <a:close/>
              </a:path>
            </a:pathLst>
          </a:custGeom>
        </p:spPr>
      </p:pic>
      <p:sp>
        <p:nvSpPr>
          <p:cNvPr id="59" name="Freeform 58"/>
          <p:cNvSpPr>
            <a:spLocks/>
          </p:cNvSpPr>
          <p:nvPr/>
        </p:nvSpPr>
        <p:spPr bwMode="white">
          <a:xfrm flipH="1">
            <a:off x="0" y="1"/>
            <a:ext cx="12188825" cy="5867335"/>
          </a:xfrm>
          <a:custGeom>
            <a:avLst/>
            <a:gdLst>
              <a:gd name="connsiteX0" fmla="*/ 12192000 w 12192000"/>
              <a:gd name="connsiteY0" fmla="*/ 0 h 5867335"/>
              <a:gd name="connsiteX1" fmla="*/ 0 w 12192000"/>
              <a:gd name="connsiteY1" fmla="*/ 0 h 5867335"/>
              <a:gd name="connsiteX2" fmla="*/ 0 w 12192000"/>
              <a:gd name="connsiteY2" fmla="*/ 4945992 h 5867335"/>
              <a:gd name="connsiteX3" fmla="*/ 9041587 w 12192000"/>
              <a:gd name="connsiteY3" fmla="*/ 4945992 h 5867335"/>
              <a:gd name="connsiteX4" fmla="*/ 9974275 w 12192000"/>
              <a:gd name="connsiteY4" fmla="*/ 5867335 h 5867335"/>
              <a:gd name="connsiteX5" fmla="*/ 9974275 w 12192000"/>
              <a:gd name="connsiteY5" fmla="*/ 4945992 h 5867335"/>
              <a:gd name="connsiteX6" fmla="*/ 12192000 w 12192000"/>
              <a:gd name="connsiteY6" fmla="*/ 4945992 h 5867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5867335">
                <a:moveTo>
                  <a:pt x="12192000" y="0"/>
                </a:moveTo>
                <a:lnTo>
                  <a:pt x="0" y="0"/>
                </a:lnTo>
                <a:lnTo>
                  <a:pt x="0" y="4945992"/>
                </a:lnTo>
                <a:lnTo>
                  <a:pt x="9041587" y="4945992"/>
                </a:lnTo>
                <a:lnTo>
                  <a:pt x="9974275" y="5867335"/>
                </a:lnTo>
                <a:lnTo>
                  <a:pt x="9974275" y="4945992"/>
                </a:lnTo>
                <a:lnTo>
                  <a:pt x="12192000" y="494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1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4194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pecial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64400781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622801"/>
            <a:ext cx="9964180" cy="332399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3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48375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84363989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 12"/>
          <p:cNvSpPr/>
          <p:nvPr/>
        </p:nvSpPr>
        <p:spPr bwMode="ltGray">
          <a:xfrm>
            <a:off x="0" y="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7" name="Freeform 12"/>
          <p:cNvSpPr/>
          <p:nvPr userDrawn="1"/>
        </p:nvSpPr>
        <p:spPr bwMode="ltGray">
          <a:xfrm>
            <a:off x="0" y="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629836" y="2548118"/>
            <a:ext cx="3066558" cy="17617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lnSpc>
                <a:spcPct val="106000"/>
              </a:lnSpc>
              <a:spcAft>
                <a:spcPts val="700"/>
              </a:spcAft>
              <a:buFontTx/>
              <a:buNone/>
            </a:pPr>
            <a:r>
              <a:rPr lang="en-US" sz="5400" b="1">
                <a:solidFill>
                  <a:schemeClr val="tx2"/>
                </a:solidFill>
                <a:latin typeface="+mn-lt"/>
                <a:ea typeface="+mn-ea"/>
                <a:cs typeface="+mn-cs"/>
                <a:sym typeface="+mn-lt"/>
              </a:rPr>
              <a:t>Table of contents</a:t>
            </a:r>
          </a:p>
        </p:txBody>
      </p:sp>
      <p:sp>
        <p:nvSpPr>
          <p:cNvPr id="24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7829" y="3586748"/>
            <a:ext cx="1364894" cy="3382962"/>
          </a:xfrm>
          <a:custGeom>
            <a:avLst/>
            <a:gdLst>
              <a:gd name="connsiteX0" fmla="*/ 94280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28720 w 1365250"/>
              <a:gd name="connsiteY3" fmla="*/ 3382962 h 3382962"/>
              <a:gd name="connsiteX4" fmla="*/ 0 w 1365250"/>
              <a:gd name="connsiteY4" fmla="*/ 0 h 3382962"/>
              <a:gd name="connsiteX5" fmla="*/ 929501 w 1365250"/>
              <a:gd name="connsiteY5" fmla="*/ 0 h 3382962"/>
              <a:gd name="connsiteX6" fmla="*/ 0 w 1365250"/>
              <a:gd name="connsiteY6" fmla="*/ 2860398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65250" h="3382962">
                <a:moveTo>
                  <a:pt x="94280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28720" y="3382962"/>
                </a:lnTo>
                <a:close/>
                <a:moveTo>
                  <a:pt x="0" y="0"/>
                </a:moveTo>
                <a:lnTo>
                  <a:pt x="929501" y="0"/>
                </a:lnTo>
                <a:lnTo>
                  <a:pt x="0" y="286039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23909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Blank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88753074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3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40827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2725354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71185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60025999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13221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2A094-00D9-4134-8C3E-74B4AAE1CF17}" type="datetime1">
              <a:rPr lang="en-US" smtClean="0"/>
              <a:t>6/13/2022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26868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.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92029467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447" descr="Boston, Massachusetts, USA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6" t="9629" r="366" b="7252"/>
          <a:stretch/>
        </p:blipFill>
        <p:spPr bwMode="auto">
          <a:xfrm>
            <a:off x="0" y="-76198"/>
            <a:ext cx="12188825" cy="6934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 userDrawn="1"/>
        </p:nvSpPr>
        <p:spPr>
          <a:xfrm>
            <a:off x="3199567" y="6461829"/>
            <a:ext cx="57896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228540" y="533400"/>
            <a:ext cx="7940618" cy="4431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lvl="0">
              <a:lnSpc>
                <a:spcPct val="90000"/>
              </a:lnSpc>
              <a:spcBef>
                <a:spcPts val="600"/>
              </a:spcBef>
              <a:buNone/>
              <a:defRPr sz="32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+mj-lt"/>
              </a:defRPr>
            </a:lvl1pPr>
          </a:lstStyle>
          <a:p>
            <a:pPr lvl="0"/>
            <a:r>
              <a:rPr lang="en-PH"/>
              <a:t>Thank you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621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Layout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5214078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4" name="Group 143"/>
          <p:cNvGrpSpPr/>
          <p:nvPr userDrawn="1"/>
        </p:nvGrpSpPr>
        <p:grpSpPr>
          <a:xfrm>
            <a:off x="-600" y="-1"/>
            <a:ext cx="12190625" cy="6858001"/>
            <a:chOff x="-600" y="-1"/>
            <a:chExt cx="12193800" cy="6858001"/>
          </a:xfrm>
        </p:grpSpPr>
        <p:sp>
          <p:nvSpPr>
            <p:cNvPr id="145" name="No fly zone"/>
            <p:cNvSpPr/>
            <p:nvPr/>
          </p:nvSpPr>
          <p:spPr>
            <a:xfrm>
              <a:off x="0" y="-1"/>
              <a:ext cx="12193200" cy="6858000"/>
            </a:xfrm>
            <a:custGeom>
              <a:avLst/>
              <a:gdLst>
                <a:gd name="connsiteX0" fmla="*/ 630001 w 12193200"/>
                <a:gd name="connsiteY0" fmla="*/ 622800 h 6858000"/>
                <a:gd name="connsiteX1" fmla="*/ 630001 w 12193200"/>
                <a:gd name="connsiteY1" fmla="*/ 6160597 h 6858000"/>
                <a:gd name="connsiteX2" fmla="*/ 11562000 w 12193200"/>
                <a:gd name="connsiteY2" fmla="*/ 6160597 h 6858000"/>
                <a:gd name="connsiteX3" fmla="*/ 11562000 w 12193200"/>
                <a:gd name="connsiteY3" fmla="*/ 622800 h 6858000"/>
                <a:gd name="connsiteX4" fmla="*/ 0 w 12193200"/>
                <a:gd name="connsiteY4" fmla="*/ 0 h 6858000"/>
                <a:gd name="connsiteX5" fmla="*/ 12193200 w 12193200"/>
                <a:gd name="connsiteY5" fmla="*/ 0 h 6858000"/>
                <a:gd name="connsiteX6" fmla="*/ 12193200 w 12193200"/>
                <a:gd name="connsiteY6" fmla="*/ 622800 h 6858000"/>
                <a:gd name="connsiteX7" fmla="*/ 12192000 w 12193200"/>
                <a:gd name="connsiteY7" fmla="*/ 622800 h 6858000"/>
                <a:gd name="connsiteX8" fmla="*/ 12192000 w 12193200"/>
                <a:gd name="connsiteY8" fmla="*/ 6160597 h 6858000"/>
                <a:gd name="connsiteX9" fmla="*/ 12193200 w 12193200"/>
                <a:gd name="connsiteY9" fmla="*/ 6160597 h 6858000"/>
                <a:gd name="connsiteX10" fmla="*/ 12193200 w 12193200"/>
                <a:gd name="connsiteY10" fmla="*/ 6858000 h 6858000"/>
                <a:gd name="connsiteX11" fmla="*/ 12192000 w 12193200"/>
                <a:gd name="connsiteY11" fmla="*/ 6858000 h 6858000"/>
                <a:gd name="connsiteX12" fmla="*/ 11562000 w 12193200"/>
                <a:gd name="connsiteY12" fmla="*/ 6858000 h 6858000"/>
                <a:gd name="connsiteX13" fmla="*/ 630001 w 12193200"/>
                <a:gd name="connsiteY13" fmla="*/ 6858000 h 6858000"/>
                <a:gd name="connsiteX14" fmla="*/ 1 w 12193200"/>
                <a:gd name="connsiteY14" fmla="*/ 6858000 h 6858000"/>
                <a:gd name="connsiteX15" fmla="*/ 1 w 12193200"/>
                <a:gd name="connsiteY15" fmla="*/ 6160597 h 6858000"/>
                <a:gd name="connsiteX16" fmla="*/ 1 w 12193200"/>
                <a:gd name="connsiteY16" fmla="*/ 622800 h 6858000"/>
                <a:gd name="connsiteX17" fmla="*/ 0 w 12193200"/>
                <a:gd name="connsiteY17" fmla="*/ 6228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193200" h="6858000">
                  <a:moveTo>
                    <a:pt x="630001" y="622800"/>
                  </a:moveTo>
                  <a:lnTo>
                    <a:pt x="630001" y="6160597"/>
                  </a:lnTo>
                  <a:lnTo>
                    <a:pt x="11562000" y="6160597"/>
                  </a:lnTo>
                  <a:lnTo>
                    <a:pt x="11562000" y="622800"/>
                  </a:lnTo>
                  <a:close/>
                  <a:moveTo>
                    <a:pt x="0" y="0"/>
                  </a:moveTo>
                  <a:lnTo>
                    <a:pt x="12193200" y="0"/>
                  </a:lnTo>
                  <a:lnTo>
                    <a:pt x="12193200" y="622800"/>
                  </a:lnTo>
                  <a:lnTo>
                    <a:pt x="12192000" y="622800"/>
                  </a:lnTo>
                  <a:lnTo>
                    <a:pt x="12192000" y="6160597"/>
                  </a:lnTo>
                  <a:lnTo>
                    <a:pt x="12193200" y="6160597"/>
                  </a:lnTo>
                  <a:lnTo>
                    <a:pt x="12193200" y="6858000"/>
                  </a:lnTo>
                  <a:lnTo>
                    <a:pt x="12192000" y="6858000"/>
                  </a:lnTo>
                  <a:lnTo>
                    <a:pt x="11562000" y="6858000"/>
                  </a:lnTo>
                  <a:lnTo>
                    <a:pt x="630001" y="6858000"/>
                  </a:lnTo>
                  <a:lnTo>
                    <a:pt x="1" y="6858000"/>
                  </a:lnTo>
                  <a:lnTo>
                    <a:pt x="1" y="6160597"/>
                  </a:lnTo>
                  <a:lnTo>
                    <a:pt x="1" y="622800"/>
                  </a:lnTo>
                  <a:lnTo>
                    <a:pt x="0" y="622800"/>
                  </a:lnTo>
                  <a:close/>
                </a:path>
              </a:pathLst>
            </a:custGeom>
            <a:solidFill>
              <a:srgbClr val="FFEFEF">
                <a:alpha val="4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  <p:grpSp>
          <p:nvGrpSpPr>
            <p:cNvPr id="146" name="Baselines / anchors"/>
            <p:cNvGrpSpPr/>
            <p:nvPr userDrawn="1"/>
          </p:nvGrpSpPr>
          <p:grpSpPr>
            <a:xfrm>
              <a:off x="-600" y="622800"/>
              <a:ext cx="12193200" cy="5536800"/>
              <a:chOff x="12623800" y="622800"/>
              <a:chExt cx="11176000" cy="5536800"/>
            </a:xfrm>
          </p:grpSpPr>
          <p:cxnSp>
            <p:nvCxnSpPr>
              <p:cNvPr id="170" name="Straight Connector 169"/>
              <p:cNvCxnSpPr/>
              <p:nvPr/>
            </p:nvCxnSpPr>
            <p:spPr>
              <a:xfrm>
                <a:off x="12623800" y="6228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/>
              <p:cNvCxnSpPr/>
              <p:nvPr/>
            </p:nvCxnSpPr>
            <p:spPr>
              <a:xfrm>
                <a:off x="12623800" y="914211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/>
              <p:cNvCxnSpPr/>
              <p:nvPr/>
            </p:nvCxnSpPr>
            <p:spPr>
              <a:xfrm>
                <a:off x="12623800" y="1205622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/>
              <p:cNvCxnSpPr/>
              <p:nvPr/>
            </p:nvCxnSpPr>
            <p:spPr>
              <a:xfrm>
                <a:off x="12623800" y="14976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173"/>
              <p:cNvCxnSpPr/>
              <p:nvPr/>
            </p:nvCxnSpPr>
            <p:spPr>
              <a:xfrm>
                <a:off x="12623800" y="1788444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/>
              <p:cNvCxnSpPr/>
              <p:nvPr/>
            </p:nvCxnSpPr>
            <p:spPr>
              <a:xfrm>
                <a:off x="12623800" y="2079855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/>
              <p:cNvCxnSpPr/>
              <p:nvPr/>
            </p:nvCxnSpPr>
            <p:spPr>
              <a:xfrm>
                <a:off x="12623800" y="2371266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76"/>
              <p:cNvCxnSpPr/>
              <p:nvPr/>
            </p:nvCxnSpPr>
            <p:spPr>
              <a:xfrm>
                <a:off x="12623800" y="2662677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/>
              <p:cNvCxnSpPr/>
              <p:nvPr/>
            </p:nvCxnSpPr>
            <p:spPr>
              <a:xfrm>
                <a:off x="12623800" y="2954088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/>
              <p:cNvCxnSpPr/>
              <p:nvPr/>
            </p:nvCxnSpPr>
            <p:spPr>
              <a:xfrm>
                <a:off x="12623800" y="3245499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/>
              <p:cNvCxnSpPr/>
              <p:nvPr/>
            </p:nvCxnSpPr>
            <p:spPr>
              <a:xfrm>
                <a:off x="12623800" y="353691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/>
              <p:cNvCxnSpPr/>
              <p:nvPr/>
            </p:nvCxnSpPr>
            <p:spPr>
              <a:xfrm>
                <a:off x="12623800" y="3828321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/>
              <p:cNvCxnSpPr/>
              <p:nvPr/>
            </p:nvCxnSpPr>
            <p:spPr>
              <a:xfrm>
                <a:off x="12623800" y="4119732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/>
              <p:cNvCxnSpPr/>
              <p:nvPr/>
            </p:nvCxnSpPr>
            <p:spPr>
              <a:xfrm>
                <a:off x="12623800" y="4411143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Straight Connector 183"/>
              <p:cNvCxnSpPr/>
              <p:nvPr/>
            </p:nvCxnSpPr>
            <p:spPr>
              <a:xfrm>
                <a:off x="12623800" y="4702554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" name="Straight Connector 184"/>
              <p:cNvCxnSpPr/>
              <p:nvPr/>
            </p:nvCxnSpPr>
            <p:spPr>
              <a:xfrm>
                <a:off x="12623800" y="4993965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Straight Connector 185"/>
              <p:cNvCxnSpPr/>
              <p:nvPr/>
            </p:nvCxnSpPr>
            <p:spPr>
              <a:xfrm>
                <a:off x="12623800" y="5285376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/>
              <p:cNvCxnSpPr/>
              <p:nvPr/>
            </p:nvCxnSpPr>
            <p:spPr>
              <a:xfrm>
                <a:off x="12623800" y="5576787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/>
              <p:cNvCxnSpPr/>
              <p:nvPr/>
            </p:nvCxnSpPr>
            <p:spPr>
              <a:xfrm>
                <a:off x="12623800" y="5868198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/>
              <p:cNvCxnSpPr/>
              <p:nvPr/>
            </p:nvCxnSpPr>
            <p:spPr>
              <a:xfrm>
                <a:off x="12623800" y="61596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7" name="Gutter space"/>
            <p:cNvGrpSpPr/>
            <p:nvPr userDrawn="1"/>
          </p:nvGrpSpPr>
          <p:grpSpPr>
            <a:xfrm>
              <a:off x="1277000" y="623550"/>
              <a:ext cx="9638000" cy="5537047"/>
              <a:chOff x="1277000" y="623550"/>
              <a:chExt cx="9638000" cy="5537047"/>
            </a:xfrm>
          </p:grpSpPr>
          <p:sp>
            <p:nvSpPr>
              <p:cNvPr id="159" name="Rectangle 34"/>
              <p:cNvSpPr>
                <a:spLocks noChangeArrowheads="1"/>
              </p:cNvSpPr>
              <p:nvPr/>
            </p:nvSpPr>
            <p:spPr bwMode="auto">
              <a:xfrm>
                <a:off x="688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0" name="Rectangle 35"/>
              <p:cNvSpPr>
                <a:spLocks noChangeArrowheads="1"/>
              </p:cNvSpPr>
              <p:nvPr/>
            </p:nvSpPr>
            <p:spPr bwMode="auto">
              <a:xfrm>
                <a:off x="875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1" name="Rectangle 36"/>
              <p:cNvSpPr>
                <a:spLocks noChangeArrowheads="1"/>
              </p:cNvSpPr>
              <p:nvPr/>
            </p:nvSpPr>
            <p:spPr bwMode="auto">
              <a:xfrm>
                <a:off x="782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2" name="Rectangle 37"/>
              <p:cNvSpPr>
                <a:spLocks noChangeArrowheads="1"/>
              </p:cNvSpPr>
              <p:nvPr/>
            </p:nvSpPr>
            <p:spPr bwMode="auto">
              <a:xfrm>
                <a:off x="969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3" name="Rectangle 38"/>
              <p:cNvSpPr>
                <a:spLocks noChangeArrowheads="1"/>
              </p:cNvSpPr>
              <p:nvPr/>
            </p:nvSpPr>
            <p:spPr bwMode="auto">
              <a:xfrm>
                <a:off x="1062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4" name="Rectangle 39"/>
              <p:cNvSpPr>
                <a:spLocks noChangeArrowheads="1"/>
              </p:cNvSpPr>
              <p:nvPr/>
            </p:nvSpPr>
            <p:spPr bwMode="auto">
              <a:xfrm>
                <a:off x="595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5" name="Rectangle 40"/>
              <p:cNvSpPr>
                <a:spLocks noChangeArrowheads="1"/>
              </p:cNvSpPr>
              <p:nvPr/>
            </p:nvSpPr>
            <p:spPr bwMode="auto">
              <a:xfrm>
                <a:off x="127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6" name="Rectangle 41"/>
              <p:cNvSpPr>
                <a:spLocks noChangeArrowheads="1"/>
              </p:cNvSpPr>
              <p:nvPr/>
            </p:nvSpPr>
            <p:spPr bwMode="auto">
              <a:xfrm>
                <a:off x="221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7" name="Rectangle 42"/>
              <p:cNvSpPr>
                <a:spLocks noChangeArrowheads="1"/>
              </p:cNvSpPr>
              <p:nvPr/>
            </p:nvSpPr>
            <p:spPr bwMode="auto">
              <a:xfrm>
                <a:off x="314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8" name="Rectangle 43"/>
              <p:cNvSpPr>
                <a:spLocks noChangeArrowheads="1"/>
              </p:cNvSpPr>
              <p:nvPr/>
            </p:nvSpPr>
            <p:spPr bwMode="auto">
              <a:xfrm>
                <a:off x="408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9" name="Rectangle 44"/>
              <p:cNvSpPr>
                <a:spLocks noChangeArrowheads="1"/>
              </p:cNvSpPr>
              <p:nvPr/>
            </p:nvSpPr>
            <p:spPr bwMode="auto">
              <a:xfrm>
                <a:off x="501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sp>
          <p:nvSpPr>
            <p:cNvPr id="148" name="Slide edges"/>
            <p:cNvSpPr>
              <a:spLocks/>
            </p:cNvSpPr>
            <p:nvPr/>
          </p:nvSpPr>
          <p:spPr bwMode="auto">
            <a:xfrm>
              <a:off x="-600" y="0"/>
              <a:ext cx="12193200" cy="6858000"/>
            </a:xfrm>
            <a:custGeom>
              <a:avLst/>
              <a:gdLst>
                <a:gd name="T0" fmla="*/ 6024 w 6026"/>
                <a:gd name="T1" fmla="*/ 3394 h 3396"/>
                <a:gd name="T2" fmla="*/ 6024 w 6026"/>
                <a:gd name="T3" fmla="*/ 3391 h 3396"/>
                <a:gd name="T4" fmla="*/ 5 w 6026"/>
                <a:gd name="T5" fmla="*/ 3391 h 3396"/>
                <a:gd name="T6" fmla="*/ 5 w 6026"/>
                <a:gd name="T7" fmla="*/ 5 h 3396"/>
                <a:gd name="T8" fmla="*/ 6021 w 6026"/>
                <a:gd name="T9" fmla="*/ 5 h 3396"/>
                <a:gd name="T10" fmla="*/ 6021 w 6026"/>
                <a:gd name="T11" fmla="*/ 3394 h 3396"/>
                <a:gd name="T12" fmla="*/ 6024 w 6026"/>
                <a:gd name="T13" fmla="*/ 3394 h 3396"/>
                <a:gd name="T14" fmla="*/ 6024 w 6026"/>
                <a:gd name="T15" fmla="*/ 3391 h 3396"/>
                <a:gd name="T16" fmla="*/ 6024 w 6026"/>
                <a:gd name="T17" fmla="*/ 3394 h 3396"/>
                <a:gd name="T18" fmla="*/ 6026 w 6026"/>
                <a:gd name="T19" fmla="*/ 3394 h 3396"/>
                <a:gd name="T20" fmla="*/ 6026 w 6026"/>
                <a:gd name="T21" fmla="*/ 0 h 3396"/>
                <a:gd name="T22" fmla="*/ 0 w 6026"/>
                <a:gd name="T23" fmla="*/ 0 h 3396"/>
                <a:gd name="T24" fmla="*/ 0 w 6026"/>
                <a:gd name="T25" fmla="*/ 3396 h 3396"/>
                <a:gd name="T26" fmla="*/ 6026 w 6026"/>
                <a:gd name="T27" fmla="*/ 3396 h 3396"/>
                <a:gd name="T28" fmla="*/ 6026 w 6026"/>
                <a:gd name="T29" fmla="*/ 3394 h 3396"/>
                <a:gd name="T30" fmla="*/ 6024 w 6026"/>
                <a:gd name="T31" fmla="*/ 3394 h 3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26" h="3396">
                  <a:moveTo>
                    <a:pt x="6024" y="3394"/>
                  </a:moveTo>
                  <a:lnTo>
                    <a:pt x="6024" y="3391"/>
                  </a:lnTo>
                  <a:lnTo>
                    <a:pt x="5" y="3391"/>
                  </a:lnTo>
                  <a:lnTo>
                    <a:pt x="5" y="5"/>
                  </a:lnTo>
                  <a:lnTo>
                    <a:pt x="6021" y="5"/>
                  </a:lnTo>
                  <a:lnTo>
                    <a:pt x="6021" y="3394"/>
                  </a:lnTo>
                  <a:lnTo>
                    <a:pt x="6024" y="3394"/>
                  </a:lnTo>
                  <a:lnTo>
                    <a:pt x="6024" y="3391"/>
                  </a:lnTo>
                  <a:lnTo>
                    <a:pt x="6024" y="3394"/>
                  </a:lnTo>
                  <a:lnTo>
                    <a:pt x="6026" y="3394"/>
                  </a:lnTo>
                  <a:lnTo>
                    <a:pt x="6026" y="0"/>
                  </a:lnTo>
                  <a:lnTo>
                    <a:pt x="0" y="0"/>
                  </a:lnTo>
                  <a:lnTo>
                    <a:pt x="0" y="3396"/>
                  </a:lnTo>
                  <a:lnTo>
                    <a:pt x="6026" y="3396"/>
                  </a:lnTo>
                  <a:lnTo>
                    <a:pt x="6026" y="3394"/>
                  </a:lnTo>
                  <a:lnTo>
                    <a:pt x="6024" y="339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149" name="Footnote measure"/>
            <p:cNvSpPr>
              <a:spLocks noChangeArrowheads="1"/>
            </p:cNvSpPr>
            <p:nvPr/>
          </p:nvSpPr>
          <p:spPr bwMode="auto">
            <a:xfrm>
              <a:off x="629400" y="6159600"/>
              <a:ext cx="10933200" cy="378584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150" name="Whitespace measure"/>
            <p:cNvSpPr>
              <a:spLocks noChangeArrowheads="1"/>
            </p:cNvSpPr>
            <p:nvPr/>
          </p:nvSpPr>
          <p:spPr bwMode="auto">
            <a:xfrm>
              <a:off x="629400" y="1497600"/>
              <a:ext cx="10932229" cy="583200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n-lt"/>
                <a:ea typeface="+mn-ea"/>
                <a:cs typeface="+mn-cs"/>
                <a:sym typeface="+mn-lt"/>
              </a:endParaRPr>
            </a:p>
          </p:txBody>
        </p:sp>
        <p:grpSp>
          <p:nvGrpSpPr>
            <p:cNvPr id="151" name="Five column measure"/>
            <p:cNvGrpSpPr/>
            <p:nvPr userDrawn="1"/>
          </p:nvGrpSpPr>
          <p:grpSpPr>
            <a:xfrm>
              <a:off x="629400" y="5975122"/>
              <a:ext cx="10933200" cy="79536"/>
              <a:chOff x="629400" y="5975122"/>
              <a:chExt cx="10933200" cy="79536"/>
            </a:xfrm>
          </p:grpSpPr>
          <p:sp>
            <p:nvSpPr>
              <p:cNvPr id="154" name="Rectangle 5"/>
              <p:cNvSpPr>
                <a:spLocks noChangeArrowheads="1"/>
              </p:cNvSpPr>
              <p:nvPr/>
            </p:nvSpPr>
            <p:spPr bwMode="auto">
              <a:xfrm>
                <a:off x="2880128" y="5975122"/>
                <a:ext cx="1930288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55" name="Rectangle 7"/>
              <p:cNvSpPr>
                <a:spLocks noChangeArrowheads="1"/>
              </p:cNvSpPr>
              <p:nvPr/>
            </p:nvSpPr>
            <p:spPr bwMode="auto">
              <a:xfrm>
                <a:off x="9626194" y="5975122"/>
                <a:ext cx="1936406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56" name="Rectangle 9"/>
              <p:cNvSpPr>
                <a:spLocks noChangeArrowheads="1"/>
              </p:cNvSpPr>
              <p:nvPr/>
            </p:nvSpPr>
            <p:spPr bwMode="auto">
              <a:xfrm>
                <a:off x="7372407" y="5975122"/>
                <a:ext cx="1936406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57" name="Rectangle 11"/>
              <p:cNvSpPr>
                <a:spLocks noChangeArrowheads="1"/>
              </p:cNvSpPr>
              <p:nvPr/>
            </p:nvSpPr>
            <p:spPr bwMode="auto">
              <a:xfrm>
                <a:off x="5127797" y="5975122"/>
                <a:ext cx="1927229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58" name="Rectangle 13"/>
              <p:cNvSpPr>
                <a:spLocks noChangeArrowheads="1"/>
              </p:cNvSpPr>
              <p:nvPr/>
            </p:nvSpPr>
            <p:spPr bwMode="auto">
              <a:xfrm>
                <a:off x="629400" y="5975122"/>
                <a:ext cx="1933347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sp>
          <p:nvSpPr>
            <p:cNvPr id="152" name="Live area"/>
            <p:cNvSpPr/>
            <p:nvPr/>
          </p:nvSpPr>
          <p:spPr>
            <a:xfrm>
              <a:off x="629400" y="2080801"/>
              <a:ext cx="10933200" cy="4078800"/>
            </a:xfrm>
            <a:custGeom>
              <a:avLst/>
              <a:gdLst>
                <a:gd name="connsiteX0" fmla="*/ 0 w 10931999"/>
                <a:gd name="connsiteY0" fmla="*/ 0 h 5537797"/>
                <a:gd name="connsiteX1" fmla="*/ 10931999 w 10931999"/>
                <a:gd name="connsiteY1" fmla="*/ 0 h 5537797"/>
                <a:gd name="connsiteX2" fmla="*/ 10931999 w 10931999"/>
                <a:gd name="connsiteY2" fmla="*/ 5537797 h 5537797"/>
                <a:gd name="connsiteX3" fmla="*/ 0 w 10931999"/>
                <a:gd name="connsiteY3" fmla="*/ 5537797 h 55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31999" h="5537797">
                  <a:moveTo>
                    <a:pt x="0" y="0"/>
                  </a:moveTo>
                  <a:lnTo>
                    <a:pt x="10931999" y="0"/>
                  </a:lnTo>
                  <a:lnTo>
                    <a:pt x="10931999" y="5537797"/>
                  </a:lnTo>
                  <a:lnTo>
                    <a:pt x="0" y="5537797"/>
                  </a:lnTo>
                  <a:close/>
                </a:path>
              </a:pathLst>
            </a:custGeom>
            <a:noFill/>
            <a:ln w="9525">
              <a:solidFill>
                <a:srgbClr val="E71C57">
                  <a:alpha val="35000"/>
                </a:srgb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90000"/>
                </a:lnSpc>
                <a:spcAft>
                  <a:spcPts val="1000"/>
                </a:spcAft>
              </a:pPr>
              <a:endParaRPr lang="en-US" sz="12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</p:grpSp>
      <p:sp>
        <p:nvSpPr>
          <p:cNvPr id="56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818754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ection Header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06816161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1" name="Rectangle 10"/>
          <p:cNvSpPr/>
          <p:nvPr userDrawn="1"/>
        </p:nvSpPr>
        <p:spPr bwMode="invGray">
          <a:xfrm>
            <a:off x="1387784" y="4691187"/>
            <a:ext cx="929095" cy="99587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2" name="Rectangle 11"/>
          <p:cNvSpPr/>
          <p:nvPr userDrawn="1">
            <p:custDataLst>
              <p:tags r:id="rId2"/>
            </p:custDataLst>
          </p:nvPr>
        </p:nvSpPr>
        <p:spPr>
          <a:xfrm>
            <a:off x="2508829" y="4691187"/>
            <a:ext cx="1569743" cy="1468176"/>
          </a:xfrm>
          <a:prstGeom prst="rect">
            <a:avLst/>
          </a:prstGeom>
          <a:noFill/>
          <a:ln w="9525" cmpd="sng">
            <a:solidFill>
              <a:srgbClr val="FFFFFF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tx1">
                    <a:lumMod val="60000"/>
                    <a:lumOff val="4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32" tIns="179953" rIns="182832" bIns="182832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5000"/>
              </a:lnSpc>
            </a:pPr>
            <a:endParaRPr lang="en-US" sz="12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629836" y="907198"/>
            <a:ext cx="3447902" cy="344728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611841" tIns="467878" rIns="0" bIns="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54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0" name="TextBox 1"/>
          <p:cNvSpPr txBox="1"/>
          <p:nvPr userDrawn="1"/>
        </p:nvSpPr>
        <p:spPr>
          <a:xfrm>
            <a:off x="1068794" y="1115416"/>
            <a:ext cx="2569265" cy="881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54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pic>
        <p:nvPicPr>
          <p:cNvPr id="16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7031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14907509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0" name="Rectangle 9"/>
          <p:cNvSpPr/>
          <p:nvPr userDrawn="1"/>
        </p:nvSpPr>
        <p:spPr bwMode="white">
          <a:xfrm>
            <a:off x="1284409" y="1428131"/>
            <a:ext cx="947425" cy="94767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1284865" y="2667600"/>
            <a:ext cx="9616695" cy="32004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2928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Full Width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16761981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629836" y="622800"/>
            <a:ext cx="7188126" cy="4708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  <a:defRPr sz="3400" b="0" i="0" u="none" kern="1200" spc="0">
                <a:solidFill>
                  <a:schemeClr val="tx2">
                    <a:lumMod val="100000"/>
                  </a:schemeClr>
                </a:solidFill>
                <a:latin typeface="Trebuchet MS" panose="020B0603020202020204" pitchFamily="34" charset="0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cxnSp>
        <p:nvCxnSpPr>
          <p:cNvPr id="13" name="Straight Connector 12"/>
          <p:cNvCxnSpPr/>
          <p:nvPr userDrawn="1"/>
        </p:nvCxnSpPr>
        <p:spPr bwMode="white">
          <a:xfrm>
            <a:off x="618737" y="1206000"/>
            <a:ext cx="11573289" cy="0"/>
          </a:xfrm>
          <a:prstGeom prst="line">
            <a:avLst/>
          </a:prstGeom>
          <a:ln w="9525" cmpd="sng">
            <a:solidFill>
              <a:schemeClr val="bg1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1607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Two-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05766962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0113" y="0"/>
            <a:ext cx="416842" cy="6858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 bwMode="white">
          <a:xfrm>
            <a:off x="4079701" y="-1309"/>
            <a:ext cx="8109125" cy="685930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6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629836" y="3207715"/>
            <a:ext cx="1546740" cy="4431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pic>
        <p:nvPicPr>
          <p:cNvPr id="18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70190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Section Header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60610128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8" name="Rectangle 7"/>
          <p:cNvSpPr/>
          <p:nvPr userDrawn="1"/>
        </p:nvSpPr>
        <p:spPr bwMode="invGray">
          <a:xfrm>
            <a:off x="1387784" y="4691187"/>
            <a:ext cx="929095" cy="995874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0" name="Rectangle 9"/>
          <p:cNvSpPr/>
          <p:nvPr userDrawn="1">
            <p:custDataLst>
              <p:tags r:id="rId2"/>
            </p:custDataLst>
          </p:nvPr>
        </p:nvSpPr>
        <p:spPr>
          <a:xfrm>
            <a:off x="2508829" y="4691187"/>
            <a:ext cx="1569743" cy="1468176"/>
          </a:xfrm>
          <a:prstGeom prst="rect">
            <a:avLst/>
          </a:prstGeom>
          <a:noFill/>
          <a:ln w="9525" cmpd="sng">
            <a:solidFill>
              <a:schemeClr val="accent4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tx1">
                    <a:lumMod val="60000"/>
                    <a:lumOff val="4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32" tIns="179953" rIns="182832" bIns="182832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5000"/>
              </a:lnSpc>
            </a:pPr>
            <a:endParaRPr lang="en-US" sz="12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629836" y="907199"/>
            <a:ext cx="3447902" cy="1220467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lIns="611841" tIns="467878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5400">
              <a:solidFill>
                <a:schemeClr val="accent4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9" name="TextBox 1"/>
          <p:cNvSpPr txBox="1"/>
          <p:nvPr userDrawn="1"/>
        </p:nvSpPr>
        <p:spPr>
          <a:xfrm>
            <a:off x="1068794" y="1115416"/>
            <a:ext cx="2569265" cy="881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5400">
                <a:solidFill>
                  <a:schemeClr val="accent4"/>
                </a:solidFill>
                <a:latin typeface="+mj-lt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en-US"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65576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80127697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8" name="Rectangle 7"/>
          <p:cNvSpPr/>
          <p:nvPr userDrawn="1"/>
        </p:nvSpPr>
        <p:spPr bwMode="white">
          <a:xfrm>
            <a:off x="1284409" y="1428131"/>
            <a:ext cx="947425" cy="947672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284865" y="2667600"/>
            <a:ext cx="9616695" cy="3200400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1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0614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Full Width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43594638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629836" y="622800"/>
            <a:ext cx="7188126" cy="4708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  <a:defRPr sz="3400" b="0" i="0" u="none" kern="1200" spc="0">
                <a:solidFill>
                  <a:schemeClr val="tx2">
                    <a:lumMod val="100000"/>
                  </a:schemeClr>
                </a:solidFill>
                <a:latin typeface="Trebuchet MS" panose="020B0603020202020204" pitchFamily="34" charset="0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>
                <a:solidFill>
                  <a:schemeClr val="accent4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cxnSp>
        <p:nvCxnSpPr>
          <p:cNvPr id="9" name="Straight Connector 8"/>
          <p:cNvCxnSpPr/>
          <p:nvPr userDrawn="1"/>
        </p:nvCxnSpPr>
        <p:spPr bwMode="white">
          <a:xfrm>
            <a:off x="618737" y="1206000"/>
            <a:ext cx="11573289" cy="0"/>
          </a:xfrm>
          <a:prstGeom prst="line">
            <a:avLst/>
          </a:prstGeom>
          <a:ln w="9525" cmpd="sng">
            <a:solidFill>
              <a:schemeClr val="accent4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0433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. Two-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57525460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" name="Picture 22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0113" y="0"/>
            <a:ext cx="416842" cy="6858000"/>
          </a:xfrm>
          <a:prstGeom prst="rect">
            <a:avLst/>
          </a:prstGeom>
        </p:spPr>
      </p:pic>
      <p:sp>
        <p:nvSpPr>
          <p:cNvPr id="26" name="Rectangle 25"/>
          <p:cNvSpPr/>
          <p:nvPr userDrawn="1"/>
        </p:nvSpPr>
        <p:spPr bwMode="ltGray">
          <a:xfrm>
            <a:off x="4079701" y="-1309"/>
            <a:ext cx="8109125" cy="68593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629836" y="3262146"/>
            <a:ext cx="1160745" cy="3323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84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3" y="273049"/>
            <a:ext cx="4010039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2"/>
            <a:ext cx="6813892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3" y="1435102"/>
            <a:ext cx="4010039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740A-1F50-49AB-8424-6D8B05DF0C8F}" type="datetime1">
              <a:rPr lang="en-US" smtClean="0"/>
              <a:t>6/13/2022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94448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. 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17651387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 12"/>
          <p:cNvSpPr/>
          <p:nvPr/>
        </p:nvSpPr>
        <p:spPr bwMode="ltGray">
          <a:xfrm>
            <a:off x="0" y="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7" name="Freeform 12"/>
          <p:cNvSpPr/>
          <p:nvPr userDrawn="1"/>
        </p:nvSpPr>
        <p:spPr bwMode="ltGray">
          <a:xfrm>
            <a:off x="0" y="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629836" y="2577934"/>
            <a:ext cx="2818666" cy="17617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lnSpc>
                <a:spcPct val="106000"/>
              </a:lnSpc>
              <a:spcAft>
                <a:spcPts val="700"/>
              </a:spcAft>
              <a:buFontTx/>
              <a:buNone/>
            </a:pPr>
            <a:r>
              <a:rPr lang="en-US" sz="5400">
                <a:solidFill>
                  <a:schemeClr val="tx2"/>
                </a:solidFill>
                <a:latin typeface="+mn-lt"/>
                <a:ea typeface="+mn-ea"/>
                <a:cs typeface="+mn-cs"/>
                <a:sym typeface="+mn-lt"/>
              </a:rPr>
              <a:t>Table of contents</a:t>
            </a:r>
          </a:p>
        </p:txBody>
      </p:sp>
      <p:sp>
        <p:nvSpPr>
          <p:cNvPr id="24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7829" y="3586748"/>
            <a:ext cx="1364894" cy="3382962"/>
          </a:xfrm>
          <a:custGeom>
            <a:avLst/>
            <a:gdLst>
              <a:gd name="connsiteX0" fmla="*/ 94280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28720 w 1365250"/>
              <a:gd name="connsiteY3" fmla="*/ 3382962 h 3382962"/>
              <a:gd name="connsiteX4" fmla="*/ 0 w 1365250"/>
              <a:gd name="connsiteY4" fmla="*/ 0 h 3382962"/>
              <a:gd name="connsiteX5" fmla="*/ 929501 w 1365250"/>
              <a:gd name="connsiteY5" fmla="*/ 0 h 3382962"/>
              <a:gd name="connsiteX6" fmla="*/ 0 w 1365250"/>
              <a:gd name="connsiteY6" fmla="*/ 2860398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65250" h="3382962">
                <a:moveTo>
                  <a:pt x="94280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28720" y="3382962"/>
                </a:lnTo>
                <a:close/>
                <a:moveTo>
                  <a:pt x="0" y="0"/>
                </a:moveTo>
                <a:lnTo>
                  <a:pt x="929501" y="0"/>
                </a:lnTo>
                <a:lnTo>
                  <a:pt x="0" y="286039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3365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1" y="1422601"/>
            <a:ext cx="11173090" cy="4221163"/>
          </a:xfrm>
        </p:spPr>
        <p:txBody>
          <a:bodyPr/>
          <a:lstStyle>
            <a:lvl1pPr>
              <a:buClr>
                <a:schemeClr val="tx1"/>
              </a:buClr>
              <a:defRPr>
                <a:latin typeface="Calibri" panose="020F0502020204030204" pitchFamily="34" charset="0"/>
              </a:defRPr>
            </a:lvl1pPr>
            <a:lvl2pPr marL="576090" indent="-23329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2pPr>
            <a:lvl3pPr marL="914126" indent="-223771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3pPr>
            <a:lvl4pPr marL="1261684" indent="-23329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1599720" indent="-223771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9611398" y="6594479"/>
            <a:ext cx="2577429" cy="2635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5CC764F-34DD-40DB-B424-6CB46B067597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552307" y="824631"/>
            <a:ext cx="10309714" cy="424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7448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25EF-CAF2-4517-B02B-12755CFD32B1}" type="datetime1">
              <a:rPr lang="en-US" smtClean="0"/>
              <a:t>6/13/2022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776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32.xml"/><Relationship Id="rId42" Type="http://schemas.openxmlformats.org/officeDocument/2006/relationships/slideLayout" Target="../slideLayouts/slideLayout53.xml"/><Relationship Id="rId47" Type="http://schemas.openxmlformats.org/officeDocument/2006/relationships/slideLayout" Target="../slideLayouts/slideLayout58.xml"/><Relationship Id="rId63" Type="http://schemas.openxmlformats.org/officeDocument/2006/relationships/slideLayout" Target="../slideLayouts/slideLayout74.xml"/><Relationship Id="rId68" Type="http://schemas.openxmlformats.org/officeDocument/2006/relationships/slideLayout" Target="../slideLayouts/slideLayout79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45" Type="http://schemas.openxmlformats.org/officeDocument/2006/relationships/slideLayout" Target="../slideLayouts/slideLayout56.xml"/><Relationship Id="rId53" Type="http://schemas.openxmlformats.org/officeDocument/2006/relationships/slideLayout" Target="../slideLayouts/slideLayout64.xml"/><Relationship Id="rId58" Type="http://schemas.openxmlformats.org/officeDocument/2006/relationships/slideLayout" Target="../slideLayouts/slideLayout69.xml"/><Relationship Id="rId66" Type="http://schemas.openxmlformats.org/officeDocument/2006/relationships/slideLayout" Target="../slideLayouts/slideLayout77.xml"/><Relationship Id="rId74" Type="http://schemas.openxmlformats.org/officeDocument/2006/relationships/image" Target="../media/image2.png"/><Relationship Id="rId5" Type="http://schemas.openxmlformats.org/officeDocument/2006/relationships/slideLayout" Target="../slideLayouts/slideLayout16.xml"/><Relationship Id="rId61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Relationship Id="rId48" Type="http://schemas.openxmlformats.org/officeDocument/2006/relationships/slideLayout" Target="../slideLayouts/slideLayout59.xml"/><Relationship Id="rId56" Type="http://schemas.openxmlformats.org/officeDocument/2006/relationships/slideLayout" Target="../slideLayouts/slideLayout67.xml"/><Relationship Id="rId64" Type="http://schemas.openxmlformats.org/officeDocument/2006/relationships/slideLayout" Target="../slideLayouts/slideLayout75.xml"/><Relationship Id="rId69" Type="http://schemas.openxmlformats.org/officeDocument/2006/relationships/slideLayout" Target="../slideLayouts/slideLayout80.xml"/><Relationship Id="rId8" Type="http://schemas.openxmlformats.org/officeDocument/2006/relationships/slideLayout" Target="../slideLayouts/slideLayout19.xml"/><Relationship Id="rId51" Type="http://schemas.openxmlformats.org/officeDocument/2006/relationships/slideLayout" Target="../slideLayouts/slideLayout62.xml"/><Relationship Id="rId72" Type="http://schemas.openxmlformats.org/officeDocument/2006/relationships/tags" Target="../tags/tag1.x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46" Type="http://schemas.openxmlformats.org/officeDocument/2006/relationships/slideLayout" Target="../slideLayouts/slideLayout57.xml"/><Relationship Id="rId59" Type="http://schemas.openxmlformats.org/officeDocument/2006/relationships/slideLayout" Target="../slideLayouts/slideLayout70.xml"/><Relationship Id="rId67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52.xml"/><Relationship Id="rId54" Type="http://schemas.openxmlformats.org/officeDocument/2006/relationships/slideLayout" Target="../slideLayouts/slideLayout65.xml"/><Relationship Id="rId62" Type="http://schemas.openxmlformats.org/officeDocument/2006/relationships/slideLayout" Target="../slideLayouts/slideLayout73.xml"/><Relationship Id="rId70" Type="http://schemas.openxmlformats.org/officeDocument/2006/relationships/slideLayout" Target="../slideLayouts/slideLayout81.xml"/><Relationship Id="rId75" Type="http://schemas.openxmlformats.org/officeDocument/2006/relationships/oleObject" Target="../embeddings/oleObject1.bin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60.xml"/><Relationship Id="rId57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21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52" Type="http://schemas.openxmlformats.org/officeDocument/2006/relationships/slideLayout" Target="../slideLayouts/slideLayout63.xml"/><Relationship Id="rId60" Type="http://schemas.openxmlformats.org/officeDocument/2006/relationships/slideLayout" Target="../slideLayouts/slideLayout71.xml"/><Relationship Id="rId65" Type="http://schemas.openxmlformats.org/officeDocument/2006/relationships/slideLayout" Target="../slideLayouts/slideLayout76.xml"/><Relationship Id="rId73" Type="http://schemas.openxmlformats.org/officeDocument/2006/relationships/tags" Target="../tags/tag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9" Type="http://schemas.openxmlformats.org/officeDocument/2006/relationships/slideLayout" Target="../slideLayouts/slideLayout50.xml"/><Relationship Id="rId34" Type="http://schemas.openxmlformats.org/officeDocument/2006/relationships/slideLayout" Target="../slideLayouts/slideLayout45.xml"/><Relationship Id="rId50" Type="http://schemas.openxmlformats.org/officeDocument/2006/relationships/slideLayout" Target="../slideLayouts/slideLayout61.xml"/><Relationship Id="rId55" Type="http://schemas.openxmlformats.org/officeDocument/2006/relationships/slideLayout" Target="../slideLayouts/slideLayout66.xml"/><Relationship Id="rId76" Type="http://schemas.openxmlformats.org/officeDocument/2006/relationships/image" Target="../media/image3.emf"/><Relationship Id="rId7" Type="http://schemas.openxmlformats.org/officeDocument/2006/relationships/slideLayout" Target="../slideLayouts/slideLayout18.xml"/><Relationship Id="rId7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12188825" cy="9144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0813" y="76201"/>
            <a:ext cx="11428572" cy="762000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12" y="1219201"/>
            <a:ext cx="11810999" cy="4906964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518275"/>
            <a:ext cx="2844059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Gill Sans MT" pitchFamily="34" charset="0"/>
              </a:defRPr>
            </a:lvl1pPr>
          </a:lstStyle>
          <a:p>
            <a:fld id="{716ABBC4-D7EF-478E-BA71-DED00E89BE50}" type="datetime1">
              <a:rPr lang="en-US" smtClean="0"/>
              <a:t>6/13/2022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518275"/>
            <a:ext cx="3859795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900">
                <a:solidFill>
                  <a:srgbClr val="FF0000"/>
                </a:solidFill>
                <a:latin typeface="Gill Sans MT" pitchFamily="34" charset="0"/>
              </a:defRPr>
            </a:lvl1pPr>
          </a:lstStyle>
          <a:p>
            <a:r>
              <a:rPr lang="en-US"/>
              <a:t>DRAFT FOR POLICY AND PROGRAM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518275"/>
            <a:ext cx="2844059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Gill Sans MT" pitchFamily="34" charset="0"/>
              </a:defRPr>
            </a:lvl1pPr>
          </a:lstStyle>
          <a:p>
            <a:fld id="{48F239AC-B64B-47D9-9A99-24B0D39D1C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26" name="Picture 2" descr="Seal of Massachusetts - Wikipedia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2212" y="76200"/>
            <a:ext cx="762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230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89" r:id="rId1"/>
    <p:sldLayoutId id="2147485190" r:id="rId2"/>
    <p:sldLayoutId id="2147485191" r:id="rId3"/>
    <p:sldLayoutId id="2147485192" r:id="rId4"/>
    <p:sldLayoutId id="2147485193" r:id="rId5"/>
    <p:sldLayoutId id="2147485194" r:id="rId6"/>
    <p:sldLayoutId id="2147485195" r:id="rId7"/>
    <p:sldLayoutId id="2147485196" r:id="rId8"/>
    <p:sldLayoutId id="2147485197" r:id="rId9"/>
    <p:sldLayoutId id="2147485198" r:id="rId10"/>
    <p:sldLayoutId id="2147485199" r:id="rId11"/>
  </p:sldLayoutIdLst>
  <p:hf hdr="0"/>
  <p:txStyles>
    <p:titleStyle>
      <a:lvl1pPr algn="l" defTabSz="1218987" rtl="0" eaLnBrk="1" latinLnBrk="0" hangingPunct="1">
        <a:spcBef>
          <a:spcPct val="0"/>
        </a:spcBef>
        <a:buNone/>
        <a:defRPr sz="2800" kern="1200">
          <a:solidFill>
            <a:schemeClr val="bg1"/>
          </a:solidFill>
          <a:latin typeface="Gill Sans MT" pitchFamily="34" charset="0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Gill Sans MT" pitchFamily="34" charset="0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Gill Sans MT" pitchFamily="34" charset="0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Gill Sans MT" pitchFamily="34" charset="0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Gill Sans MT" pitchFamily="34" charset="0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1200" kern="1200">
          <a:solidFill>
            <a:schemeClr val="tx1"/>
          </a:solidFill>
          <a:latin typeface="Gill Sans MT" pitchFamily="34" charset="0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72"/>
            </p:custDataLst>
            <p:extLst>
              <p:ext uri="{D42A27DB-BD31-4B8C-83A1-F6EECF244321}">
                <p14:modId xmlns:p14="http://schemas.microsoft.com/office/powerpoint/2010/main" val="3941305400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5" imgW="270" imgH="270" progId="TCLayout.ActiveDocument.1">
                  <p:embed/>
                </p:oleObj>
              </mc:Choice>
              <mc:Fallback>
                <p:oleObj name="think-cell Slide" r:id="rId75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76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7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629836" y="622801"/>
            <a:ext cx="10930503" cy="33239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add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29836" y="1825625"/>
            <a:ext cx="10930503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Level six</a:t>
            </a:r>
          </a:p>
          <a:p>
            <a:pPr lvl="6"/>
            <a:r>
              <a:rPr lang="en-US"/>
              <a:t>Level seven</a:t>
            </a:r>
          </a:p>
          <a:p>
            <a:pPr lvl="7"/>
            <a:r>
              <a:rPr lang="en-US"/>
              <a:t>Level eight</a:t>
            </a:r>
          </a:p>
          <a:p>
            <a:pPr lvl="8"/>
            <a:r>
              <a:rPr lang="en-US"/>
              <a:t>Level nine</a:t>
            </a:r>
          </a:p>
        </p:txBody>
      </p:sp>
    </p:spTree>
    <p:extLst>
      <p:ext uri="{BB962C8B-B14F-4D97-AF65-F5344CB8AC3E}">
        <p14:creationId xmlns:p14="http://schemas.microsoft.com/office/powerpoint/2010/main" val="835336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15" r:id="rId1"/>
    <p:sldLayoutId id="2147485185" r:id="rId2"/>
    <p:sldLayoutId id="2147485186" r:id="rId3"/>
    <p:sldLayoutId id="2147485086" r:id="rId4"/>
    <p:sldLayoutId id="2147485183" r:id="rId5"/>
    <p:sldLayoutId id="2147485158" r:id="rId6"/>
    <p:sldLayoutId id="2147485113" r:id="rId7"/>
    <p:sldLayoutId id="2147485114" r:id="rId8"/>
    <p:sldLayoutId id="2147485154" r:id="rId9"/>
    <p:sldLayoutId id="2147485162" r:id="rId10"/>
    <p:sldLayoutId id="2147485149" r:id="rId11"/>
    <p:sldLayoutId id="2147485087" r:id="rId12"/>
    <p:sldLayoutId id="2147485112" r:id="rId13"/>
    <p:sldLayoutId id="2147485155" r:id="rId14"/>
    <p:sldLayoutId id="2147485164" r:id="rId15"/>
    <p:sldLayoutId id="2147485109" r:id="rId16"/>
    <p:sldLayoutId id="2147485165" r:id="rId17"/>
    <p:sldLayoutId id="2147485110" r:id="rId18"/>
    <p:sldLayoutId id="2147485166" r:id="rId19"/>
    <p:sldLayoutId id="2147485156" r:id="rId20"/>
    <p:sldLayoutId id="2147485167" r:id="rId21"/>
    <p:sldLayoutId id="2147485108" r:id="rId22"/>
    <p:sldLayoutId id="2147485107" r:id="rId23"/>
    <p:sldLayoutId id="2147485106" r:id="rId24"/>
    <p:sldLayoutId id="2147485090" r:id="rId25"/>
    <p:sldLayoutId id="2147485091" r:id="rId26"/>
    <p:sldLayoutId id="2147485092" r:id="rId27"/>
    <p:sldLayoutId id="2147485093" r:id="rId28"/>
    <p:sldLayoutId id="2147485116" r:id="rId29"/>
    <p:sldLayoutId id="2147485161" r:id="rId30"/>
    <p:sldLayoutId id="2147485159" r:id="rId31"/>
    <p:sldLayoutId id="2147485119" r:id="rId32"/>
    <p:sldLayoutId id="2147485184" r:id="rId33"/>
    <p:sldLayoutId id="2147485137" r:id="rId34"/>
    <p:sldLayoutId id="2147485120" r:id="rId35"/>
    <p:sldLayoutId id="2147485121" r:id="rId36"/>
    <p:sldLayoutId id="2147485141" r:id="rId37"/>
    <p:sldLayoutId id="2147485163" r:id="rId38"/>
    <p:sldLayoutId id="2147485139" r:id="rId39"/>
    <p:sldLayoutId id="2147485140" r:id="rId40"/>
    <p:sldLayoutId id="2147485122" r:id="rId41"/>
    <p:sldLayoutId id="2147485123" r:id="rId42"/>
    <p:sldLayoutId id="2147485151" r:id="rId43"/>
    <p:sldLayoutId id="2147485168" r:id="rId44"/>
    <p:sldLayoutId id="2147485127" r:id="rId45"/>
    <p:sldLayoutId id="2147485169" r:id="rId46"/>
    <p:sldLayoutId id="2147485126" r:id="rId47"/>
    <p:sldLayoutId id="2147485170" r:id="rId48"/>
    <p:sldLayoutId id="2147485153" r:id="rId49"/>
    <p:sldLayoutId id="2147485171" r:id="rId50"/>
    <p:sldLayoutId id="2147485128" r:id="rId51"/>
    <p:sldLayoutId id="2147485129" r:id="rId52"/>
    <p:sldLayoutId id="2147485130" r:id="rId53"/>
    <p:sldLayoutId id="2147485131" r:id="rId54"/>
    <p:sldLayoutId id="2147485145" r:id="rId55"/>
    <p:sldLayoutId id="2147485133" r:id="rId56"/>
    <p:sldLayoutId id="2147485144" r:id="rId57"/>
    <p:sldLayoutId id="2147485134" r:id="rId58"/>
    <p:sldLayoutId id="2147485146" r:id="rId59"/>
    <p:sldLayoutId id="2147485160" r:id="rId60"/>
    <p:sldLayoutId id="2147485172" r:id="rId61"/>
    <p:sldLayoutId id="2147485173" r:id="rId62"/>
    <p:sldLayoutId id="2147485174" r:id="rId63"/>
    <p:sldLayoutId id="2147485175" r:id="rId64"/>
    <p:sldLayoutId id="2147485176" r:id="rId65"/>
    <p:sldLayoutId id="2147485177" r:id="rId66"/>
    <p:sldLayoutId id="2147485178" r:id="rId67"/>
    <p:sldLayoutId id="2147485179" r:id="rId68"/>
    <p:sldLayoutId id="2147485180" r:id="rId69"/>
    <p:sldLayoutId id="2147485187" r:id="rId7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  <a:sym typeface="+mj-lt"/>
        </a:defRPr>
      </a:lvl1pPr>
    </p:titleStyle>
    <p:bodyStyle>
      <a:lvl1pPr marL="0" indent="0" algn="l" defTabSz="914126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​"/>
        <a:defRPr lang="en-US" sz="1200" kern="1200">
          <a:solidFill>
            <a:schemeClr val="tx1"/>
          </a:solidFill>
          <a:latin typeface="+mn-lt"/>
          <a:ea typeface="+mn-ea"/>
          <a:cs typeface="+mn-cs"/>
          <a:sym typeface="+mn-lt"/>
        </a:defRPr>
      </a:lvl1pPr>
      <a:lvl2pPr marL="284315" indent="-172748" algn="l" defTabSz="914126" rtl="0" eaLnBrk="1" latinLnBrk="0" hangingPunct="1">
        <a:lnSpc>
          <a:spcPct val="90000"/>
        </a:lnSpc>
        <a:spcBef>
          <a:spcPts val="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•"/>
        <a:defRPr lang="en-US" sz="1200" kern="1200">
          <a:solidFill>
            <a:schemeClr val="tx1"/>
          </a:solidFill>
          <a:latin typeface="+mn-lt"/>
          <a:ea typeface="+mn-ea"/>
          <a:cs typeface="+mn-cs"/>
          <a:sym typeface="+mn-lt"/>
        </a:defRPr>
      </a:lvl2pPr>
      <a:lvl3pPr marL="511047" indent="-165550" algn="l" defTabSz="914126" rtl="0" eaLnBrk="1" latinLnBrk="0" hangingPunct="1">
        <a:lnSpc>
          <a:spcPct val="90000"/>
        </a:lnSpc>
        <a:spcBef>
          <a:spcPts val="0"/>
        </a:spcBef>
        <a:spcAft>
          <a:spcPts val="300"/>
        </a:spcAft>
        <a:buClr>
          <a:schemeClr val="tx2"/>
        </a:buClr>
        <a:buFont typeface="Trebuchet MS" panose="020B0603020202020204" pitchFamily="34" charset="0"/>
        <a:buChar char="–"/>
        <a:defRPr lang="en-US" sz="1200" kern="1200">
          <a:solidFill>
            <a:schemeClr val="tx1"/>
          </a:solidFill>
          <a:latin typeface="+mn-lt"/>
          <a:ea typeface="+mn-ea"/>
          <a:cs typeface="+mn-cs"/>
          <a:sym typeface="+mn-lt"/>
        </a:defRPr>
      </a:lvl3pPr>
      <a:lvl4pPr marL="0" indent="0" algn="l" defTabSz="914126" rtl="0" eaLnBrk="1" latinLnBrk="0" hangingPunct="1">
        <a:lnSpc>
          <a:spcPct val="110000"/>
        </a:lnSpc>
        <a:spcBef>
          <a:spcPts val="30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​"/>
        <a:defRPr lang="en-US" sz="1600" kern="1200">
          <a:solidFill>
            <a:schemeClr val="tx2"/>
          </a:solidFill>
          <a:latin typeface="+mn-lt"/>
          <a:ea typeface="+mn-ea"/>
          <a:cs typeface="+mn-cs"/>
          <a:sym typeface="+mn-lt"/>
        </a:defRPr>
      </a:lvl4pPr>
      <a:lvl5pPr marL="0" indent="0" algn="l" defTabSz="914126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Tx/>
        <a:buFont typeface="Arial" panose="020B0604020202020204" pitchFamily="34" charset="0"/>
        <a:buChar char="​"/>
        <a:defRPr lang="en-US" sz="1600" b="1" kern="1200" smtClean="0">
          <a:solidFill>
            <a:schemeClr val="tx1"/>
          </a:solidFill>
          <a:latin typeface="+mn-lt"/>
          <a:ea typeface="+mn-ea"/>
          <a:cs typeface="+mn-cs"/>
          <a:sym typeface="+mn-lt"/>
        </a:defRPr>
      </a:lvl5pPr>
      <a:lvl6pPr marL="269794" indent="-152354" algn="l" defTabSz="914126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lang="en-US" sz="1600" kern="1200" smtClean="0">
          <a:solidFill>
            <a:schemeClr val="tx1"/>
          </a:solidFill>
          <a:latin typeface="+mn-lt"/>
          <a:ea typeface="+mn-ea"/>
          <a:cs typeface="+mn-cs"/>
          <a:sym typeface="+mn-lt"/>
        </a:defRPr>
      </a:lvl6pPr>
      <a:lvl7pPr marL="0" indent="0" algn="l" defTabSz="914126" rtl="0" eaLnBrk="1" latinLnBrk="0" hangingPunct="1">
        <a:lnSpc>
          <a:spcPct val="90000"/>
        </a:lnSpc>
        <a:spcBef>
          <a:spcPts val="900"/>
        </a:spcBef>
        <a:spcAft>
          <a:spcPts val="900"/>
        </a:spcAft>
        <a:buFont typeface="Arial" panose="020B0604020202020204" pitchFamily="34" charset="0"/>
        <a:buChar char="​"/>
        <a:defRPr lang="en-US" sz="4400" kern="1200" baseline="0" smtClean="0">
          <a:solidFill>
            <a:schemeClr val="tx1"/>
          </a:solidFill>
          <a:latin typeface="+mn-lt"/>
          <a:ea typeface="+mn-ea"/>
          <a:cs typeface="+mn-cs"/>
          <a:sym typeface="+mn-lt"/>
        </a:defRPr>
      </a:lvl7pPr>
      <a:lvl8pPr marL="0" indent="0" algn="l" defTabSz="914126" rtl="0" eaLnBrk="1" latinLnBrk="0" hangingPunct="1">
        <a:lnSpc>
          <a:spcPct val="90000"/>
        </a:lnSpc>
        <a:spcBef>
          <a:spcPts val="900"/>
        </a:spcBef>
        <a:spcAft>
          <a:spcPts val="0"/>
        </a:spcAft>
        <a:buFont typeface="Arial" panose="020B0604020202020204" pitchFamily="34" charset="0"/>
        <a:buChar char="​"/>
        <a:defRPr lang="en-US" sz="5400" kern="1200" baseline="0" smtClean="0">
          <a:solidFill>
            <a:schemeClr val="tx2"/>
          </a:solidFill>
          <a:latin typeface="+mn-lt"/>
          <a:ea typeface="+mn-ea"/>
          <a:cs typeface="+mn-cs"/>
          <a:sym typeface="+mn-lt"/>
        </a:defRPr>
      </a:lvl8pPr>
      <a:lvl9pPr marL="0" indent="0" algn="l" defTabSz="914126" rtl="0" eaLnBrk="1" latinLnBrk="0" hangingPunct="1">
        <a:lnSpc>
          <a:spcPct val="100000"/>
        </a:lnSpc>
        <a:spcBef>
          <a:spcPts val="0"/>
        </a:spcBef>
        <a:spcAft>
          <a:spcPts val="900"/>
        </a:spcAft>
        <a:buFont typeface="Arial" panose="020B0604020202020204" pitchFamily="34" charset="0"/>
        <a:buChar char="​"/>
        <a:defRPr lang="en-US" sz="2400" kern="1200" baseline="0" dirty="0">
          <a:solidFill>
            <a:schemeClr val="tx2"/>
          </a:solidFill>
          <a:latin typeface="+mn-lt"/>
          <a:ea typeface="+mn-ea"/>
          <a:cs typeface="+mn-cs"/>
          <a:sym typeface="+mn-lt"/>
        </a:defRPr>
      </a:lvl9pPr>
    </p:bodyStyle>
    <p:otherStyle>
      <a:defPPr>
        <a:defRPr lang="en-US"/>
      </a:defPPr>
      <a:lvl1pPr marL="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11" userDrawn="1">
          <p15:clr>
            <a:srgbClr val="F26B43"/>
          </p15:clr>
        </p15:guide>
        <p15:guide id="2" pos="396" userDrawn="1">
          <p15:clr>
            <a:srgbClr val="F26B43"/>
          </p15:clr>
        </p15:guide>
        <p15:guide id="3" pos="7282" userDrawn="1">
          <p15:clr>
            <a:srgbClr val="F26B43"/>
          </p15:clr>
        </p15:guide>
        <p15:guide id="4" orient="horz" pos="388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6CBC5AFE-8080-439C-88F4-247DEEEAE2B4}"/>
              </a:ext>
            </a:extLst>
          </p:cNvPr>
          <p:cNvSpPr txBox="1">
            <a:spLocks/>
          </p:cNvSpPr>
          <p:nvPr/>
        </p:nvSpPr>
        <p:spPr>
          <a:xfrm>
            <a:off x="473162" y="2332235"/>
            <a:ext cx="11242500" cy="4040664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1"/>
                </a:solidFill>
                <a:latin typeface="Gill Sans MT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chemeClr val="tx1"/>
                </a:solidFill>
                <a:latin typeface="Gill Sans MT"/>
              </a:rPr>
              <a:t>Justice Reinvestment Policy Oversight Board</a:t>
            </a:r>
          </a:p>
          <a:p>
            <a:pPr algn="ctr"/>
            <a:endParaRPr lang="en-US" sz="1800" dirty="0">
              <a:solidFill>
                <a:schemeClr val="tx1"/>
              </a:solidFill>
              <a:latin typeface="Gill Sans MT"/>
            </a:endParaRPr>
          </a:p>
          <a:p>
            <a:pPr algn="ctr"/>
            <a:r>
              <a:rPr lang="en-US" sz="3600" i="1" dirty="0">
                <a:solidFill>
                  <a:schemeClr val="tx1"/>
                </a:solidFill>
                <a:latin typeface="Gill Sans MT"/>
              </a:rPr>
              <a:t>Cross-Tracking Initiative Update: Data Analytics Platform</a:t>
            </a:r>
          </a:p>
          <a:p>
            <a:pPr algn="ctr"/>
            <a:endParaRPr lang="en-US" sz="5200" dirty="0">
              <a:solidFill>
                <a:schemeClr val="tx1"/>
              </a:solidFill>
              <a:latin typeface="Gill Sans MT"/>
            </a:endParaRPr>
          </a:p>
          <a:p>
            <a:pPr algn="ctr"/>
            <a:r>
              <a:rPr lang="en-US" sz="3200" dirty="0">
                <a:solidFill>
                  <a:schemeClr val="tx1"/>
                </a:solidFill>
                <a:latin typeface="Gill Sans MT"/>
              </a:rPr>
              <a:t>06/13/22</a:t>
            </a:r>
            <a:endParaRPr lang="en-US" sz="5200" dirty="0">
              <a:solidFill>
                <a:schemeClr val="tx1"/>
              </a:solidFill>
            </a:endParaRPr>
          </a:p>
          <a:p>
            <a:pPr algn="ctr"/>
            <a:endParaRPr lang="en-US" sz="2600" dirty="0">
              <a:solidFill>
                <a:srgbClr val="FF0000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6B0D-377C-438A-B9A9-26A8913C9BF6}" type="datetime1">
              <a:rPr lang="en-US" smtClean="0"/>
              <a:t>6/13/2022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120A43-DD36-4BC4-8864-7EEDB52E5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1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3E7E51-10C8-42EF-A2FD-F69FB450DC79}"/>
              </a:ext>
            </a:extLst>
          </p:cNvPr>
          <p:cNvSpPr/>
          <p:nvPr/>
        </p:nvSpPr>
        <p:spPr>
          <a:xfrm>
            <a:off x="5794624" y="102743"/>
            <a:ext cx="5650787" cy="7522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chemeClr val="bg1"/>
                </a:solidFill>
                <a:latin typeface="Gill Sans MT" panose="020B0502020104020203" pitchFamily="34" charset="0"/>
              </a:rPr>
              <a:t>Executive Office of Public Safety and Security</a:t>
            </a:r>
          </a:p>
          <a:p>
            <a:r>
              <a:rPr lang="en-US" sz="2000">
                <a:solidFill>
                  <a:schemeClr val="bg1"/>
                </a:solidFill>
                <a:latin typeface="Gill Sans MT" panose="020B0502020104020203" pitchFamily="34" charset="0"/>
              </a:rPr>
              <a:t>Executive Office of Technology Services and Security</a:t>
            </a:r>
          </a:p>
        </p:txBody>
      </p:sp>
    </p:spTree>
    <p:extLst>
      <p:ext uri="{BB962C8B-B14F-4D97-AF65-F5344CB8AC3E}">
        <p14:creationId xmlns:p14="http://schemas.microsoft.com/office/powerpoint/2010/main" val="1922715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57BB7E40-A467-4930-9CA3-FC702DA0647C}"/>
              </a:ext>
            </a:extLst>
          </p:cNvPr>
          <p:cNvSpPr/>
          <p:nvPr/>
        </p:nvSpPr>
        <p:spPr>
          <a:xfrm>
            <a:off x="-17785" y="-6668"/>
            <a:ext cx="12206610" cy="68646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CED1C0-4608-413E-B871-3D0453A55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0874-97F8-4ECC-A4D3-AE3F79FF2CF7}" type="datetime1">
              <a:rPr lang="en-US" smtClean="0"/>
              <a:t>6/13/2022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A40F7D-1B48-4BBA-8252-05465CC96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356613-D6D1-484F-9BD3-75A29AB9E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2</a:t>
            </a:fld>
            <a:endParaRPr lang="en-US"/>
          </a:p>
        </p:txBody>
      </p:sp>
      <p:sp>
        <p:nvSpPr>
          <p:cNvPr id="15" name="Google Shape;380;p6">
            <a:extLst>
              <a:ext uri="{FF2B5EF4-FFF2-40B4-BE49-F238E27FC236}">
                <a16:creationId xmlns:a16="http://schemas.microsoft.com/office/drawing/2014/main" id="{8A0A29CA-F5E7-442A-869C-85BCF44063C1}"/>
              </a:ext>
            </a:extLst>
          </p:cNvPr>
          <p:cNvSpPr/>
          <p:nvPr/>
        </p:nvSpPr>
        <p:spPr>
          <a:xfrm rot="10800000">
            <a:off x="945269" y="3491095"/>
            <a:ext cx="10326255" cy="210029"/>
          </a:xfrm>
          <a:prstGeom prst="triangle">
            <a:avLst>
              <a:gd name="adj" fmla="val 50000"/>
            </a:avLst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ill Sans MT" panose="020B0502020104020203" pitchFamily="34" charset="0"/>
              <a:ea typeface="Arial"/>
              <a:cs typeface="Arial"/>
              <a:sym typeface="Arial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37985CCD-9413-479A-86E4-9F7BE0AE15A1}"/>
              </a:ext>
            </a:extLst>
          </p:cNvPr>
          <p:cNvGrpSpPr/>
          <p:nvPr/>
        </p:nvGrpSpPr>
        <p:grpSpPr>
          <a:xfrm>
            <a:off x="0" y="56045"/>
            <a:ext cx="12192000" cy="1073989"/>
            <a:chOff x="0" y="84038"/>
            <a:chExt cx="12192000" cy="1073989"/>
          </a:xfrm>
        </p:grpSpPr>
        <p:cxnSp>
          <p:nvCxnSpPr>
            <p:cNvPr id="16" name="Google Shape;378;p6">
              <a:extLst>
                <a:ext uri="{FF2B5EF4-FFF2-40B4-BE49-F238E27FC236}">
                  <a16:creationId xmlns:a16="http://schemas.microsoft.com/office/drawing/2014/main" id="{F110F8A3-4501-472D-AD68-BACB91CD37B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9475"/>
              <a:ext cx="12192000" cy="0"/>
            </a:xfrm>
            <a:prstGeom prst="straightConnector1">
              <a:avLst/>
            </a:prstGeom>
            <a:noFill/>
            <a:ln w="19050" cap="flat" cmpd="sng">
              <a:solidFill>
                <a:srgbClr val="D3D3D3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7" name="Google Shape;379;p6">
              <a:extLst>
                <a:ext uri="{FF2B5EF4-FFF2-40B4-BE49-F238E27FC236}">
                  <a16:creationId xmlns:a16="http://schemas.microsoft.com/office/drawing/2014/main" id="{0F14D400-C6A1-447E-83DC-8B655A69CFF5}"/>
                </a:ext>
              </a:extLst>
            </p:cNvPr>
            <p:cNvSpPr txBox="1"/>
            <p:nvPr/>
          </p:nvSpPr>
          <p:spPr>
            <a:xfrm>
              <a:off x="4494212" y="84038"/>
              <a:ext cx="3200400" cy="53087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002856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Commonwealth Direction</a:t>
              </a:r>
              <a:endParaRPr lang="en-US" sz="2800">
                <a:solidFill>
                  <a:srgbClr val="002856"/>
                </a:solidFill>
                <a:latin typeface="Gill Sans MT" panose="020B0502020104020203" pitchFamily="34" charset="0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 b="1" i="1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(What we will accomplish)</a:t>
              </a:r>
              <a:endParaRPr lang="en-US" sz="2800">
                <a:solidFill>
                  <a:srgbClr val="002856"/>
                </a:solidFill>
                <a:latin typeface="Gill Sans MT" panose="020B0502020104020203" pitchFamily="34" charset="0"/>
              </a:endParaRPr>
            </a:p>
          </p:txBody>
        </p:sp>
        <p:sp>
          <p:nvSpPr>
            <p:cNvPr id="18" name="Google Shape;385;p6">
              <a:extLst>
                <a:ext uri="{FF2B5EF4-FFF2-40B4-BE49-F238E27FC236}">
                  <a16:creationId xmlns:a16="http://schemas.microsoft.com/office/drawing/2014/main" id="{0E50B980-92FC-4742-BF17-479C6B07E04A}"/>
                </a:ext>
              </a:extLst>
            </p:cNvPr>
            <p:cNvSpPr/>
            <p:nvPr/>
          </p:nvSpPr>
          <p:spPr>
            <a:xfrm>
              <a:off x="847498" y="511737"/>
              <a:ext cx="10493829" cy="646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lvl="0" algn="ctr"/>
              <a:r>
                <a:rPr lang="en-US" sz="1800" b="1" i="1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We will improve the criminal justice system by enhancing the integrity, accuracy, consistency, and transparency of information.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0C33072-E1E6-4E80-87AA-49FB21D08879}"/>
              </a:ext>
            </a:extLst>
          </p:cNvPr>
          <p:cNvGrpSpPr/>
          <p:nvPr/>
        </p:nvGrpSpPr>
        <p:grpSpPr>
          <a:xfrm>
            <a:off x="0" y="3789345"/>
            <a:ext cx="12192000" cy="1383365"/>
            <a:chOff x="0" y="3789345"/>
            <a:chExt cx="12192000" cy="1383365"/>
          </a:xfrm>
        </p:grpSpPr>
        <p:cxnSp>
          <p:nvCxnSpPr>
            <p:cNvPr id="9" name="Google Shape;381;p6">
              <a:extLst>
                <a:ext uri="{FF2B5EF4-FFF2-40B4-BE49-F238E27FC236}">
                  <a16:creationId xmlns:a16="http://schemas.microsoft.com/office/drawing/2014/main" id="{44852DD8-9436-485E-BF5B-99142951979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054782"/>
              <a:ext cx="12192000" cy="0"/>
            </a:xfrm>
            <a:prstGeom prst="straightConnector1">
              <a:avLst/>
            </a:prstGeom>
            <a:noFill/>
            <a:ln w="19050" cap="flat" cmpd="sng">
              <a:solidFill>
                <a:srgbClr val="D3D3D3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0" name="Google Shape;382;p6">
              <a:extLst>
                <a:ext uri="{FF2B5EF4-FFF2-40B4-BE49-F238E27FC236}">
                  <a16:creationId xmlns:a16="http://schemas.microsoft.com/office/drawing/2014/main" id="{0A17F261-5737-4261-8E06-8EDAE1E350C0}"/>
                </a:ext>
              </a:extLst>
            </p:cNvPr>
            <p:cNvSpPr txBox="1"/>
            <p:nvPr/>
          </p:nvSpPr>
          <p:spPr>
            <a:xfrm>
              <a:off x="4631372" y="3789345"/>
              <a:ext cx="2926080" cy="53087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6A80A3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Strategic Focus Areas</a:t>
              </a:r>
              <a:endParaRPr lang="en-US" sz="2800">
                <a:solidFill>
                  <a:srgbClr val="6A80A3"/>
                </a:solidFill>
                <a:latin typeface="Gill Sans MT" panose="020B0502020104020203" pitchFamily="34" charset="0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 b="1" i="1">
                  <a:solidFill>
                    <a:srgbClr val="6A80A3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(How we will get there)</a:t>
              </a:r>
              <a:endParaRPr lang="en-US" sz="1800" b="1">
                <a:solidFill>
                  <a:srgbClr val="6A80A3"/>
                </a:solidFill>
                <a:latin typeface="Gill Sans MT" panose="020B0502020104020203" pitchFamily="34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390;p6">
              <a:extLst>
                <a:ext uri="{FF2B5EF4-FFF2-40B4-BE49-F238E27FC236}">
                  <a16:creationId xmlns:a16="http://schemas.microsoft.com/office/drawing/2014/main" id="{7DC316BA-D0B0-4CB1-80A4-5AF4F09C86AC}"/>
                </a:ext>
              </a:extLst>
            </p:cNvPr>
            <p:cNvSpPr/>
            <p:nvPr/>
          </p:nvSpPr>
          <p:spPr>
            <a:xfrm>
              <a:off x="321110" y="4400475"/>
              <a:ext cx="2651962" cy="313553"/>
            </a:xfrm>
            <a:prstGeom prst="rect">
              <a:avLst/>
            </a:prstGeom>
            <a:solidFill>
              <a:srgbClr val="6A80A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Common Data Definitions</a:t>
              </a:r>
            </a:p>
          </p:txBody>
        </p:sp>
        <p:sp>
          <p:nvSpPr>
            <p:cNvPr id="12" name="Google Shape;391;p6">
              <a:extLst>
                <a:ext uri="{FF2B5EF4-FFF2-40B4-BE49-F238E27FC236}">
                  <a16:creationId xmlns:a16="http://schemas.microsoft.com/office/drawing/2014/main" id="{E7B94D45-67A5-4D5F-8CFF-3F2D83B32970}"/>
                </a:ext>
              </a:extLst>
            </p:cNvPr>
            <p:cNvSpPr/>
            <p:nvPr/>
          </p:nvSpPr>
          <p:spPr>
            <a:xfrm>
              <a:off x="3269515" y="4400475"/>
              <a:ext cx="2656076" cy="313553"/>
            </a:xfrm>
            <a:prstGeom prst="rect">
              <a:avLst/>
            </a:prstGeom>
            <a:solidFill>
              <a:srgbClr val="6A80A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Governance Framework</a:t>
              </a:r>
            </a:p>
          </p:txBody>
        </p:sp>
        <p:sp>
          <p:nvSpPr>
            <p:cNvPr id="13" name="Google Shape;392;p6">
              <a:extLst>
                <a:ext uri="{FF2B5EF4-FFF2-40B4-BE49-F238E27FC236}">
                  <a16:creationId xmlns:a16="http://schemas.microsoft.com/office/drawing/2014/main" id="{A66892C0-6130-4079-A522-21E805347E16}"/>
                </a:ext>
              </a:extLst>
            </p:cNvPr>
            <p:cNvSpPr/>
            <p:nvPr/>
          </p:nvSpPr>
          <p:spPr>
            <a:xfrm>
              <a:off x="6222034" y="4400475"/>
              <a:ext cx="2651963" cy="313553"/>
            </a:xfrm>
            <a:prstGeom prst="rect">
              <a:avLst/>
            </a:prstGeom>
            <a:solidFill>
              <a:srgbClr val="6A80A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Cross-Agency Data Sharing</a:t>
              </a:r>
            </a:p>
          </p:txBody>
        </p:sp>
        <p:sp>
          <p:nvSpPr>
            <p:cNvPr id="14" name="Google Shape;403;p6">
              <a:extLst>
                <a:ext uri="{FF2B5EF4-FFF2-40B4-BE49-F238E27FC236}">
                  <a16:creationId xmlns:a16="http://schemas.microsoft.com/office/drawing/2014/main" id="{E17CE04B-5203-43DF-942E-FD3378936612}"/>
                </a:ext>
              </a:extLst>
            </p:cNvPr>
            <p:cNvSpPr/>
            <p:nvPr/>
          </p:nvSpPr>
          <p:spPr>
            <a:xfrm>
              <a:off x="321110" y="4747978"/>
              <a:ext cx="2651962" cy="4247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A common data language to support consistent data definitions</a:t>
              </a:r>
              <a:endParaRPr lang="en-US" sz="3200">
                <a:latin typeface="Gill Sans MT" panose="020B0502020104020203" pitchFamily="34" charset="0"/>
              </a:endParaRPr>
            </a:p>
          </p:txBody>
        </p:sp>
        <p:sp>
          <p:nvSpPr>
            <p:cNvPr id="19" name="Google Shape;392;p6">
              <a:extLst>
                <a:ext uri="{FF2B5EF4-FFF2-40B4-BE49-F238E27FC236}">
                  <a16:creationId xmlns:a16="http://schemas.microsoft.com/office/drawing/2014/main" id="{60896281-FAA4-4D3A-B43C-B48E2C6FF796}"/>
                </a:ext>
              </a:extLst>
            </p:cNvPr>
            <p:cNvSpPr/>
            <p:nvPr/>
          </p:nvSpPr>
          <p:spPr>
            <a:xfrm>
              <a:off x="9170440" y="4400475"/>
              <a:ext cx="2651963" cy="313553"/>
            </a:xfrm>
            <a:prstGeom prst="rect">
              <a:avLst/>
            </a:prstGeom>
            <a:solidFill>
              <a:srgbClr val="6A80A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Execution Oversight</a:t>
              </a:r>
            </a:p>
          </p:txBody>
        </p:sp>
        <p:sp>
          <p:nvSpPr>
            <p:cNvPr id="20" name="Google Shape;403;p6">
              <a:extLst>
                <a:ext uri="{FF2B5EF4-FFF2-40B4-BE49-F238E27FC236}">
                  <a16:creationId xmlns:a16="http://schemas.microsoft.com/office/drawing/2014/main" id="{2FEF7FB1-41D9-4514-926D-92B5C27F0FA4}"/>
                </a:ext>
              </a:extLst>
            </p:cNvPr>
            <p:cNvSpPr/>
            <p:nvPr/>
          </p:nvSpPr>
          <p:spPr>
            <a:xfrm>
              <a:off x="3264417" y="4747978"/>
              <a:ext cx="2651962" cy="4247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lvl="0" algn="ctr"/>
              <a:r>
                <a:rPr lang="en-US" sz="1200" i="1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Defined interagency roles, responsibilities, accountabilities, and processes</a:t>
              </a:r>
              <a:endParaRPr lang="en-US" sz="1200">
                <a:latin typeface="Gill Sans MT" panose="020B0502020104020203" pitchFamily="34" charset="0"/>
              </a:endParaRPr>
            </a:p>
          </p:txBody>
        </p:sp>
        <p:sp>
          <p:nvSpPr>
            <p:cNvPr id="21" name="Google Shape;403;p6">
              <a:extLst>
                <a:ext uri="{FF2B5EF4-FFF2-40B4-BE49-F238E27FC236}">
                  <a16:creationId xmlns:a16="http://schemas.microsoft.com/office/drawing/2014/main" id="{F3357282-60AB-48EB-986E-56D9B6DFD782}"/>
                </a:ext>
              </a:extLst>
            </p:cNvPr>
            <p:cNvSpPr/>
            <p:nvPr/>
          </p:nvSpPr>
          <p:spPr>
            <a:xfrm>
              <a:off x="6207724" y="4747978"/>
              <a:ext cx="2651962" cy="4247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lvl="0" algn="ctr"/>
              <a:r>
                <a:rPr lang="en-US" sz="1200" i="1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Requirements for the integration and development of supporting technology</a:t>
              </a:r>
              <a:endParaRPr lang="en-US" sz="1200">
                <a:latin typeface="Gill Sans MT" panose="020B0502020104020203" pitchFamily="34" charset="0"/>
              </a:endParaRPr>
            </a:p>
          </p:txBody>
        </p:sp>
        <p:sp>
          <p:nvSpPr>
            <p:cNvPr id="22" name="Google Shape;403;p6">
              <a:extLst>
                <a:ext uri="{FF2B5EF4-FFF2-40B4-BE49-F238E27FC236}">
                  <a16:creationId xmlns:a16="http://schemas.microsoft.com/office/drawing/2014/main" id="{C07B5C38-319C-409E-9FB3-921850607F2A}"/>
                </a:ext>
              </a:extLst>
            </p:cNvPr>
            <p:cNvSpPr/>
            <p:nvPr/>
          </p:nvSpPr>
          <p:spPr>
            <a:xfrm>
              <a:off x="9151031" y="4747978"/>
              <a:ext cx="2716684" cy="4247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Processes and procedures to operationalize and oversee target state implementation</a:t>
              </a:r>
              <a:endParaRPr lang="en-US" sz="3200">
                <a:latin typeface="Gill Sans MT" panose="020B0502020104020203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6040AD3C-72C0-4E4C-99B8-0BC658CD553A}"/>
              </a:ext>
            </a:extLst>
          </p:cNvPr>
          <p:cNvGrpSpPr/>
          <p:nvPr/>
        </p:nvGrpSpPr>
        <p:grpSpPr>
          <a:xfrm>
            <a:off x="-1588" y="1097889"/>
            <a:ext cx="12192000" cy="2309983"/>
            <a:chOff x="0" y="1097889"/>
            <a:chExt cx="12192000" cy="2309983"/>
          </a:xfrm>
        </p:grpSpPr>
        <p:cxnSp>
          <p:nvCxnSpPr>
            <p:cNvPr id="7" name="Google Shape;383;p6">
              <a:extLst>
                <a:ext uri="{FF2B5EF4-FFF2-40B4-BE49-F238E27FC236}">
                  <a16:creationId xmlns:a16="http://schemas.microsoft.com/office/drawing/2014/main" id="{9DBD36B3-5888-40D5-A588-6E5F457EE77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363326"/>
              <a:ext cx="12192000" cy="0"/>
            </a:xfrm>
            <a:prstGeom prst="straightConnector1">
              <a:avLst/>
            </a:prstGeom>
            <a:noFill/>
            <a:ln w="19050" cap="flat" cmpd="sng">
              <a:solidFill>
                <a:srgbClr val="D3D3D3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8" name="Google Shape;384;p6">
              <a:extLst>
                <a:ext uri="{FF2B5EF4-FFF2-40B4-BE49-F238E27FC236}">
                  <a16:creationId xmlns:a16="http://schemas.microsoft.com/office/drawing/2014/main" id="{395C6703-3054-47F6-845F-F9B5D9081A25}"/>
                </a:ext>
              </a:extLst>
            </p:cNvPr>
            <p:cNvSpPr txBox="1"/>
            <p:nvPr/>
          </p:nvSpPr>
          <p:spPr>
            <a:xfrm>
              <a:off x="4722812" y="1097889"/>
              <a:ext cx="2743200" cy="53087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355578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Outcomes</a:t>
              </a:r>
              <a:endParaRPr lang="en-US" sz="2800">
                <a:solidFill>
                  <a:srgbClr val="355578"/>
                </a:solidFill>
                <a:latin typeface="Gill Sans MT" panose="020B0502020104020203" pitchFamily="34" charset="0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 b="1" i="1">
                  <a:solidFill>
                    <a:srgbClr val="355578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(Where we are going)</a:t>
              </a:r>
              <a:endParaRPr lang="en-US" sz="1800" b="1" i="1">
                <a:solidFill>
                  <a:srgbClr val="355578"/>
                </a:solidFill>
                <a:latin typeface="Gill Sans MT" panose="020B0502020104020203" pitchFamily="34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95;p6">
              <a:extLst>
                <a:ext uri="{FF2B5EF4-FFF2-40B4-BE49-F238E27FC236}">
                  <a16:creationId xmlns:a16="http://schemas.microsoft.com/office/drawing/2014/main" id="{A1AD8ACF-2AE8-4182-A9F3-51BEE2BBFF17}"/>
                </a:ext>
              </a:extLst>
            </p:cNvPr>
            <p:cNvSpPr/>
            <p:nvPr/>
          </p:nvSpPr>
          <p:spPr>
            <a:xfrm>
              <a:off x="302010" y="2613808"/>
              <a:ext cx="1789630" cy="7940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Data provide insights into agency performance to understand how to improve operations</a:t>
              </a:r>
              <a:endParaRPr lang="en-US" sz="3200">
                <a:latin typeface="Gill Sans MT" panose="020B0502020104020203" pitchFamily="34" charset="0"/>
              </a:endParaRPr>
            </a:p>
          </p:txBody>
        </p:sp>
        <p:sp>
          <p:nvSpPr>
            <p:cNvPr id="32" name="Google Shape;389;p6">
              <a:extLst>
                <a:ext uri="{FF2B5EF4-FFF2-40B4-BE49-F238E27FC236}">
                  <a16:creationId xmlns:a16="http://schemas.microsoft.com/office/drawing/2014/main" id="{56246F7F-1976-42F2-A24F-A933371549BA}"/>
                </a:ext>
              </a:extLst>
            </p:cNvPr>
            <p:cNvSpPr/>
            <p:nvPr/>
          </p:nvSpPr>
          <p:spPr>
            <a:xfrm>
              <a:off x="8071114" y="1699493"/>
              <a:ext cx="1789630" cy="923749"/>
            </a:xfrm>
            <a:prstGeom prst="rect">
              <a:avLst/>
            </a:prstGeom>
            <a:solidFill>
              <a:srgbClr val="355578"/>
            </a:solidFill>
            <a:ln>
              <a:noFill/>
            </a:ln>
          </p:spPr>
          <p:txBody>
            <a:bodyPr spcFirstLastPara="1" wrap="square" lIns="91425" tIns="45700" rIns="45700" bIns="45700" anchor="ctr" anchorCtr="0">
              <a:noAutofit/>
            </a:bodyPr>
            <a:lstStyle/>
            <a:p>
              <a:pPr lvl="0" algn="ctr"/>
              <a:r>
                <a:rPr lang="en-US" sz="1200" b="1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Analyze Disparities and Evaluate Effectiveness of Reform Programs</a:t>
              </a:r>
            </a:p>
          </p:txBody>
        </p:sp>
        <p:sp>
          <p:nvSpPr>
            <p:cNvPr id="33" name="Google Shape;389;p6">
              <a:extLst>
                <a:ext uri="{FF2B5EF4-FFF2-40B4-BE49-F238E27FC236}">
                  <a16:creationId xmlns:a16="http://schemas.microsoft.com/office/drawing/2014/main" id="{24D85FF9-BAAF-45C0-A6CC-E1AA1E4D7315}"/>
                </a:ext>
              </a:extLst>
            </p:cNvPr>
            <p:cNvSpPr/>
            <p:nvPr/>
          </p:nvSpPr>
          <p:spPr>
            <a:xfrm>
              <a:off x="10013389" y="1699493"/>
              <a:ext cx="1789630" cy="923749"/>
            </a:xfrm>
            <a:prstGeom prst="rect">
              <a:avLst/>
            </a:prstGeom>
            <a:solidFill>
              <a:srgbClr val="355578"/>
            </a:solidFill>
            <a:ln>
              <a:noFill/>
            </a:ln>
          </p:spPr>
          <p:txBody>
            <a:bodyPr spcFirstLastPara="1" wrap="square" lIns="91425" tIns="45700" rIns="45700" bIns="45700" anchor="ctr" anchorCtr="0">
              <a:noAutofit/>
            </a:bodyPr>
            <a:lstStyle/>
            <a:p>
              <a:pPr lvl="0" algn="ctr"/>
              <a:r>
                <a:rPr lang="en-US" sz="1200" b="1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Enable Studies of Recidivism and Other Criminal Justice Research</a:t>
              </a:r>
            </a:p>
          </p:txBody>
        </p:sp>
        <p:sp>
          <p:nvSpPr>
            <p:cNvPr id="34" name="Google Shape;389;p6">
              <a:extLst>
                <a:ext uri="{FF2B5EF4-FFF2-40B4-BE49-F238E27FC236}">
                  <a16:creationId xmlns:a16="http://schemas.microsoft.com/office/drawing/2014/main" id="{ECD59FFD-7DC1-4BA1-B2F3-B61CA6FE2652}"/>
                </a:ext>
              </a:extLst>
            </p:cNvPr>
            <p:cNvSpPr/>
            <p:nvPr/>
          </p:nvSpPr>
          <p:spPr>
            <a:xfrm>
              <a:off x="302010" y="1699493"/>
              <a:ext cx="1789630" cy="923749"/>
            </a:xfrm>
            <a:prstGeom prst="rect">
              <a:avLst/>
            </a:prstGeom>
            <a:solidFill>
              <a:srgbClr val="355578"/>
            </a:solidFill>
            <a:ln>
              <a:noFill/>
            </a:ln>
          </p:spPr>
          <p:txBody>
            <a:bodyPr spcFirstLastPara="1" wrap="square" lIns="91425" tIns="45700" rIns="45700" bIns="45700" anchor="ctr" anchorCtr="0">
              <a:noAutofit/>
            </a:bodyPr>
            <a:lstStyle/>
            <a:p>
              <a:pPr lvl="0" algn="ctr"/>
              <a:r>
                <a:rPr lang="en-US" sz="1200" b="1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Drive Operational Efficiency and Effectiveness</a:t>
              </a:r>
            </a:p>
          </p:txBody>
        </p:sp>
        <p:sp>
          <p:nvSpPr>
            <p:cNvPr id="35" name="Google Shape;389;p6">
              <a:extLst>
                <a:ext uri="{FF2B5EF4-FFF2-40B4-BE49-F238E27FC236}">
                  <a16:creationId xmlns:a16="http://schemas.microsoft.com/office/drawing/2014/main" id="{BF38C885-021C-46E2-A02A-D92BD3DF3395}"/>
                </a:ext>
              </a:extLst>
            </p:cNvPr>
            <p:cNvSpPr/>
            <p:nvPr/>
          </p:nvSpPr>
          <p:spPr>
            <a:xfrm>
              <a:off x="4186562" y="1699493"/>
              <a:ext cx="1789630" cy="923749"/>
            </a:xfrm>
            <a:prstGeom prst="rect">
              <a:avLst/>
            </a:prstGeom>
            <a:solidFill>
              <a:srgbClr val="355578"/>
            </a:solidFill>
            <a:ln>
              <a:noFill/>
            </a:ln>
          </p:spPr>
          <p:txBody>
            <a:bodyPr spcFirstLastPara="1" wrap="square" lIns="91425" tIns="45700" rIns="45700" bIns="45700" anchor="ctr" anchorCtr="0">
              <a:noAutofit/>
            </a:bodyPr>
            <a:lstStyle/>
            <a:p>
              <a:pPr lvl="0" algn="ctr"/>
              <a:r>
                <a:rPr lang="en-US" sz="1200" b="1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Increase Criminal Justice Data Availability, Quality, and Trust</a:t>
              </a:r>
            </a:p>
          </p:txBody>
        </p:sp>
        <p:sp>
          <p:nvSpPr>
            <p:cNvPr id="36" name="Google Shape;395;p6">
              <a:extLst>
                <a:ext uri="{FF2B5EF4-FFF2-40B4-BE49-F238E27FC236}">
                  <a16:creationId xmlns:a16="http://schemas.microsoft.com/office/drawing/2014/main" id="{F75BE55B-48BC-49B2-8EE0-F20CC9E565CE}"/>
                </a:ext>
              </a:extLst>
            </p:cNvPr>
            <p:cNvSpPr/>
            <p:nvPr/>
          </p:nvSpPr>
          <p:spPr>
            <a:xfrm>
              <a:off x="4186562" y="2621488"/>
              <a:ext cx="1789630" cy="6093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Criminal justice data can be consistently and securely shared and reused</a:t>
              </a:r>
              <a:endParaRPr lang="en-US" sz="3200">
                <a:latin typeface="Gill Sans MT" panose="020B0502020104020203" pitchFamily="34" charset="0"/>
              </a:endParaRPr>
            </a:p>
          </p:txBody>
        </p:sp>
        <p:sp>
          <p:nvSpPr>
            <p:cNvPr id="37" name="Google Shape;395;p6">
              <a:extLst>
                <a:ext uri="{FF2B5EF4-FFF2-40B4-BE49-F238E27FC236}">
                  <a16:creationId xmlns:a16="http://schemas.microsoft.com/office/drawing/2014/main" id="{9156FD27-4B33-477B-A576-D01A567766D5}"/>
                </a:ext>
              </a:extLst>
            </p:cNvPr>
            <p:cNvSpPr/>
            <p:nvPr/>
          </p:nvSpPr>
          <p:spPr>
            <a:xfrm>
              <a:off x="8071113" y="2629168"/>
              <a:ext cx="1789631" cy="6093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Data support understanding racial disparities and the success of reform programs </a:t>
              </a:r>
              <a:endParaRPr lang="en-US" sz="3200">
                <a:latin typeface="Gill Sans MT" panose="020B0502020104020203" pitchFamily="34" charset="0"/>
              </a:endParaRPr>
            </a:p>
          </p:txBody>
        </p:sp>
        <p:sp>
          <p:nvSpPr>
            <p:cNvPr id="38" name="Google Shape;395;p6">
              <a:extLst>
                <a:ext uri="{FF2B5EF4-FFF2-40B4-BE49-F238E27FC236}">
                  <a16:creationId xmlns:a16="http://schemas.microsoft.com/office/drawing/2014/main" id="{6831986D-9008-4C30-926E-0EB304305E57}"/>
                </a:ext>
              </a:extLst>
            </p:cNvPr>
            <p:cNvSpPr/>
            <p:nvPr/>
          </p:nvSpPr>
          <p:spPr>
            <a:xfrm>
              <a:off x="10013390" y="2633008"/>
              <a:ext cx="1789630" cy="6093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Data support criminal justice reform studies more intuitively and through easier access</a:t>
              </a:r>
              <a:endParaRPr lang="en-US" sz="3200">
                <a:latin typeface="Gill Sans MT" panose="020B0502020104020203" pitchFamily="34" charset="0"/>
              </a:endParaRPr>
            </a:p>
          </p:txBody>
        </p:sp>
        <p:sp>
          <p:nvSpPr>
            <p:cNvPr id="39" name="Google Shape;389;p6">
              <a:extLst>
                <a:ext uri="{FF2B5EF4-FFF2-40B4-BE49-F238E27FC236}">
                  <a16:creationId xmlns:a16="http://schemas.microsoft.com/office/drawing/2014/main" id="{2F0D6885-2EBB-417D-8784-98820DA4AB93}"/>
                </a:ext>
              </a:extLst>
            </p:cNvPr>
            <p:cNvSpPr/>
            <p:nvPr/>
          </p:nvSpPr>
          <p:spPr>
            <a:xfrm>
              <a:off x="2244285" y="1705419"/>
              <a:ext cx="1789630" cy="923749"/>
            </a:xfrm>
            <a:prstGeom prst="rect">
              <a:avLst/>
            </a:prstGeom>
            <a:solidFill>
              <a:srgbClr val="355578"/>
            </a:solidFill>
            <a:ln>
              <a:noFill/>
            </a:ln>
          </p:spPr>
          <p:txBody>
            <a:bodyPr spcFirstLastPara="1" wrap="square" lIns="91425" tIns="45700" rIns="45700" bIns="45700" anchor="ctr" anchorCtr="0">
              <a:noAutofit/>
            </a:bodyPr>
            <a:lstStyle/>
            <a:p>
              <a:pPr lvl="0" algn="ctr"/>
              <a:r>
                <a:rPr lang="en-US" sz="1200" b="1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Enable Linkages of Individual Records Across the Criminal Justice System </a:t>
              </a:r>
            </a:p>
          </p:txBody>
        </p:sp>
        <p:sp>
          <p:nvSpPr>
            <p:cNvPr id="40" name="Google Shape;395;p6">
              <a:extLst>
                <a:ext uri="{FF2B5EF4-FFF2-40B4-BE49-F238E27FC236}">
                  <a16:creationId xmlns:a16="http://schemas.microsoft.com/office/drawing/2014/main" id="{7A407BE8-6E33-455D-A3EF-62105F2B939A}"/>
                </a:ext>
              </a:extLst>
            </p:cNvPr>
            <p:cNvSpPr/>
            <p:nvPr/>
          </p:nvSpPr>
          <p:spPr>
            <a:xfrm>
              <a:off x="2244285" y="2631254"/>
              <a:ext cx="1789630" cy="6093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Individuals are tracked consistently throughout the entire criminal justice System</a:t>
              </a:r>
              <a:endParaRPr lang="en-US" sz="3200">
                <a:latin typeface="Gill Sans MT" panose="020B0502020104020203" pitchFamily="34" charset="0"/>
              </a:endParaRPr>
            </a:p>
          </p:txBody>
        </p:sp>
        <p:sp>
          <p:nvSpPr>
            <p:cNvPr id="41" name="Google Shape;389;p6">
              <a:extLst>
                <a:ext uri="{FF2B5EF4-FFF2-40B4-BE49-F238E27FC236}">
                  <a16:creationId xmlns:a16="http://schemas.microsoft.com/office/drawing/2014/main" id="{4E1B811B-5A20-4C94-BB77-81AC73C98B07}"/>
                </a:ext>
              </a:extLst>
            </p:cNvPr>
            <p:cNvSpPr/>
            <p:nvPr/>
          </p:nvSpPr>
          <p:spPr>
            <a:xfrm>
              <a:off x="6128836" y="1702910"/>
              <a:ext cx="1789630" cy="923749"/>
            </a:xfrm>
            <a:prstGeom prst="rect">
              <a:avLst/>
            </a:prstGeom>
            <a:solidFill>
              <a:srgbClr val="355578"/>
            </a:solidFill>
            <a:ln>
              <a:noFill/>
            </a:ln>
          </p:spPr>
          <p:txBody>
            <a:bodyPr spcFirstLastPara="1" wrap="square" lIns="91425" tIns="45700" rIns="45700" bIns="45700" anchor="ctr" anchorCtr="0">
              <a:noAutofit/>
            </a:bodyPr>
            <a:lstStyle/>
            <a:p>
              <a:pPr lvl="0" algn="ctr"/>
              <a:r>
                <a:rPr lang="en-US" sz="1200" b="1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Empower Data-Driven Decision Making and Monitoring </a:t>
              </a:r>
            </a:p>
          </p:txBody>
        </p:sp>
        <p:sp>
          <p:nvSpPr>
            <p:cNvPr id="42" name="Google Shape;395;p6">
              <a:extLst>
                <a:ext uri="{FF2B5EF4-FFF2-40B4-BE49-F238E27FC236}">
                  <a16:creationId xmlns:a16="http://schemas.microsoft.com/office/drawing/2014/main" id="{87294F4E-0C79-49C7-956B-B8B219683964}"/>
                </a:ext>
              </a:extLst>
            </p:cNvPr>
            <p:cNvSpPr/>
            <p:nvPr/>
          </p:nvSpPr>
          <p:spPr>
            <a:xfrm>
              <a:off x="6128836" y="2621065"/>
              <a:ext cx="1789630" cy="4247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Data support key decisions for policies and budgeting</a:t>
              </a:r>
              <a:endParaRPr lang="en-US" sz="3200">
                <a:latin typeface="Gill Sans MT" panose="020B0502020104020203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3579A5A-0F67-484B-9D4F-83D4FA3F4B6F}"/>
              </a:ext>
            </a:extLst>
          </p:cNvPr>
          <p:cNvGrpSpPr/>
          <p:nvPr/>
        </p:nvGrpSpPr>
        <p:grpSpPr>
          <a:xfrm>
            <a:off x="565" y="5299717"/>
            <a:ext cx="12192000" cy="943322"/>
            <a:chOff x="565" y="5159757"/>
            <a:chExt cx="12192000" cy="943322"/>
          </a:xfrm>
        </p:grpSpPr>
        <p:cxnSp>
          <p:nvCxnSpPr>
            <p:cNvPr id="28" name="Google Shape;381;p6">
              <a:extLst>
                <a:ext uri="{FF2B5EF4-FFF2-40B4-BE49-F238E27FC236}">
                  <a16:creationId xmlns:a16="http://schemas.microsoft.com/office/drawing/2014/main" id="{6A73947F-0A6E-43EA-8A13-83520B6E7DEB}"/>
                </a:ext>
              </a:extLst>
            </p:cNvPr>
            <p:cNvCxnSpPr>
              <a:cxnSpLocks/>
            </p:cNvCxnSpPr>
            <p:nvPr/>
          </p:nvCxnSpPr>
          <p:spPr>
            <a:xfrm>
              <a:off x="565" y="5425194"/>
              <a:ext cx="12192000" cy="0"/>
            </a:xfrm>
            <a:prstGeom prst="straightConnector1">
              <a:avLst/>
            </a:prstGeom>
            <a:noFill/>
            <a:ln w="19050" cap="flat" cmpd="sng">
              <a:solidFill>
                <a:srgbClr val="D3D3D3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29" name="Google Shape;382;p6">
              <a:extLst>
                <a:ext uri="{FF2B5EF4-FFF2-40B4-BE49-F238E27FC236}">
                  <a16:creationId xmlns:a16="http://schemas.microsoft.com/office/drawing/2014/main" id="{C760DD9B-2162-4AE1-A877-2D26CE72C0B8}"/>
                </a:ext>
              </a:extLst>
            </p:cNvPr>
            <p:cNvSpPr txBox="1"/>
            <p:nvPr/>
          </p:nvSpPr>
          <p:spPr>
            <a:xfrm>
              <a:off x="4722812" y="5159757"/>
              <a:ext cx="2743200" cy="53087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6F7878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Key Capabilities</a:t>
              </a:r>
              <a:endParaRPr lang="en-US" sz="2800">
                <a:solidFill>
                  <a:srgbClr val="6F7878"/>
                </a:solidFill>
                <a:latin typeface="Gill Sans MT" panose="020B0502020104020203" pitchFamily="34" charset="0"/>
              </a:endParaRPr>
            </a:p>
            <a:p>
              <a:pPr lvl="0" algn="ctr"/>
              <a:r>
                <a:rPr lang="en-US" sz="1050" b="1" i="1">
                  <a:solidFill>
                    <a:srgbClr val="6F7878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(What We Need to Put in Place)</a:t>
              </a:r>
              <a:endParaRPr lang="en-US" sz="1800" b="1">
                <a:solidFill>
                  <a:srgbClr val="6F7878"/>
                </a:solidFill>
                <a:latin typeface="Gill Sans MT" panose="020B0502020104020203" pitchFamily="34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390;p6">
              <a:extLst>
                <a:ext uri="{FF2B5EF4-FFF2-40B4-BE49-F238E27FC236}">
                  <a16:creationId xmlns:a16="http://schemas.microsoft.com/office/drawing/2014/main" id="{BDBC7261-1AC3-4D14-A38A-8C245DB6598A}"/>
                </a:ext>
              </a:extLst>
            </p:cNvPr>
            <p:cNvSpPr/>
            <p:nvPr/>
          </p:nvSpPr>
          <p:spPr>
            <a:xfrm>
              <a:off x="2741482" y="5805353"/>
              <a:ext cx="1419214" cy="297726"/>
            </a:xfrm>
            <a:prstGeom prst="rect">
              <a:avLst/>
            </a:prstGeom>
            <a:solidFill>
              <a:srgbClr val="6F787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Data</a:t>
              </a:r>
            </a:p>
          </p:txBody>
        </p:sp>
        <p:sp>
          <p:nvSpPr>
            <p:cNvPr id="24" name="Google Shape;390;p6">
              <a:extLst>
                <a:ext uri="{FF2B5EF4-FFF2-40B4-BE49-F238E27FC236}">
                  <a16:creationId xmlns:a16="http://schemas.microsoft.com/office/drawing/2014/main" id="{80AF158F-89F6-43E1-87F5-C8A3A316C397}"/>
                </a:ext>
              </a:extLst>
            </p:cNvPr>
            <p:cNvSpPr/>
            <p:nvPr/>
          </p:nvSpPr>
          <p:spPr>
            <a:xfrm>
              <a:off x="4503698" y="5805353"/>
              <a:ext cx="1419214" cy="297726"/>
            </a:xfrm>
            <a:prstGeom prst="rect">
              <a:avLst/>
            </a:prstGeom>
            <a:solidFill>
              <a:srgbClr val="6F787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Governance</a:t>
              </a:r>
            </a:p>
          </p:txBody>
        </p:sp>
        <p:sp>
          <p:nvSpPr>
            <p:cNvPr id="25" name="Google Shape;390;p6">
              <a:extLst>
                <a:ext uri="{FF2B5EF4-FFF2-40B4-BE49-F238E27FC236}">
                  <a16:creationId xmlns:a16="http://schemas.microsoft.com/office/drawing/2014/main" id="{FAFE3212-D928-4A64-B2FC-54FD9FD61F3F}"/>
                </a:ext>
              </a:extLst>
            </p:cNvPr>
            <p:cNvSpPr/>
            <p:nvPr/>
          </p:nvSpPr>
          <p:spPr>
            <a:xfrm>
              <a:off x="6265914" y="5805353"/>
              <a:ext cx="1419214" cy="297726"/>
            </a:xfrm>
            <a:prstGeom prst="rect">
              <a:avLst/>
            </a:prstGeom>
            <a:solidFill>
              <a:srgbClr val="6F787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Process</a:t>
              </a:r>
            </a:p>
          </p:txBody>
        </p:sp>
        <p:sp>
          <p:nvSpPr>
            <p:cNvPr id="26" name="Google Shape;390;p6">
              <a:extLst>
                <a:ext uri="{FF2B5EF4-FFF2-40B4-BE49-F238E27FC236}">
                  <a16:creationId xmlns:a16="http://schemas.microsoft.com/office/drawing/2014/main" id="{4AF40B7C-2569-476B-AC51-BD76AB0ECB42}"/>
                </a:ext>
              </a:extLst>
            </p:cNvPr>
            <p:cNvSpPr/>
            <p:nvPr/>
          </p:nvSpPr>
          <p:spPr>
            <a:xfrm>
              <a:off x="8028130" y="5805353"/>
              <a:ext cx="1419214" cy="297726"/>
            </a:xfrm>
            <a:prstGeom prst="rect">
              <a:avLst/>
            </a:prstGeom>
            <a:solidFill>
              <a:srgbClr val="6F787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People / Org.</a:t>
              </a:r>
            </a:p>
          </p:txBody>
        </p:sp>
        <p:sp>
          <p:nvSpPr>
            <p:cNvPr id="27" name="Google Shape;390;p6">
              <a:extLst>
                <a:ext uri="{FF2B5EF4-FFF2-40B4-BE49-F238E27FC236}">
                  <a16:creationId xmlns:a16="http://schemas.microsoft.com/office/drawing/2014/main" id="{5921D740-263C-431C-BBFF-45BA602C43AE}"/>
                </a:ext>
              </a:extLst>
            </p:cNvPr>
            <p:cNvSpPr/>
            <p:nvPr/>
          </p:nvSpPr>
          <p:spPr>
            <a:xfrm>
              <a:off x="9790344" y="5805353"/>
              <a:ext cx="1419214" cy="297726"/>
            </a:xfrm>
            <a:prstGeom prst="rect">
              <a:avLst/>
            </a:prstGeom>
            <a:solidFill>
              <a:srgbClr val="6F787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Technology</a:t>
              </a:r>
            </a:p>
          </p:txBody>
        </p:sp>
        <p:sp>
          <p:nvSpPr>
            <p:cNvPr id="43" name="Google Shape;390;p6">
              <a:extLst>
                <a:ext uri="{FF2B5EF4-FFF2-40B4-BE49-F238E27FC236}">
                  <a16:creationId xmlns:a16="http://schemas.microsoft.com/office/drawing/2014/main" id="{C1C3A8C7-36D0-4B56-849E-1D87F6F64CE9}"/>
                </a:ext>
              </a:extLst>
            </p:cNvPr>
            <p:cNvSpPr/>
            <p:nvPr/>
          </p:nvSpPr>
          <p:spPr>
            <a:xfrm>
              <a:off x="979266" y="5805353"/>
              <a:ext cx="1419214" cy="297726"/>
            </a:xfrm>
            <a:prstGeom prst="rect">
              <a:avLst/>
            </a:prstGeom>
            <a:solidFill>
              <a:srgbClr val="6F787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Unique ID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1125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22D44-82E3-4178-9B0F-4FE723404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 Analytics Platform Updates and Next Steps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862A8D-7D2B-4886-AAEE-26CD206FD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0874-97F8-4ECC-A4D3-AE3F79FF2CF7}" type="datetime1">
              <a:rPr lang="en-US" smtClean="0"/>
              <a:t>6/13/2022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D68E56-9A22-4613-B5F5-E1E53A48A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A0FFB5-A3EA-45C3-BC0F-E794098E9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3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EB5817E-EA4C-4C41-9BC3-DECDDC5C09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3431587"/>
              </p:ext>
            </p:extLst>
          </p:nvPr>
        </p:nvGraphicFramePr>
        <p:xfrm>
          <a:off x="6237288" y="1496238"/>
          <a:ext cx="5497513" cy="4659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975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00670">
                <a:tc>
                  <a:txBody>
                    <a:bodyPr/>
                    <a:lstStyle/>
                    <a:p>
                      <a:pPr marL="0" marR="0" lvl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>
                          <a:solidFill>
                            <a:schemeClr val="bg1"/>
                          </a:solidFill>
                          <a:latin typeface="Gill Sans MT" panose="020B0502020104020203" pitchFamily="34" charset="0"/>
                        </a:rPr>
                        <a:t>Immediate Next Steps</a:t>
                      </a:r>
                    </a:p>
                  </a:txBody>
                  <a:tcPr marB="91440" anchor="b">
                    <a:solidFill>
                      <a:srgbClr val="1F49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9093">
                <a:tc>
                  <a:txBody>
                    <a:bodyPr/>
                    <a:lstStyle/>
                    <a:p>
                      <a:pPr marL="344488" lvl="1" indent="-228600" algn="l" defTabSz="1218987" rtl="0" eaLnBrk="1" latinLnBrk="0" hangingPunct="1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1800" kern="1200" dirty="0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Incorporate refinements from </a:t>
                      </a:r>
                      <a:r>
                        <a:rPr lang="en-US" altLang="ko-KR" sz="1800" kern="1200" dirty="0" err="1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UAT</a:t>
                      </a:r>
                      <a:endParaRPr lang="en-US" altLang="ko-KR" sz="1800" kern="1200" dirty="0">
                        <a:solidFill>
                          <a:schemeClr val="dk1"/>
                        </a:solidFill>
                        <a:latin typeface="Gill Sans MT" panose="020B0502020104020203" pitchFamily="34" charset="0"/>
                        <a:ea typeface="+mn-ea"/>
                        <a:cs typeface="+mn-cs"/>
                      </a:endParaRPr>
                    </a:p>
                    <a:p>
                      <a:pPr marL="574675" lvl="2" indent="-234950" algn="l" defTabSz="1218987" rtl="0" eaLnBrk="1" latinLnBrk="0" hangingPunct="1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1800" kern="1200" dirty="0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Address long-standing data issues</a:t>
                      </a:r>
                    </a:p>
                    <a:p>
                      <a:pPr marL="574675" lvl="2" indent="-234950" algn="l" defTabSz="1218987" rtl="0" eaLnBrk="1" latinLnBrk="0" hangingPunct="1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1800" kern="1200" dirty="0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Update dashboard designs</a:t>
                      </a:r>
                    </a:p>
                    <a:p>
                      <a:pPr marL="344488" lvl="1" indent="-228600" algn="l" defTabSz="1218987" rtl="0" eaLnBrk="1" latinLnBrk="0" hangingPunct="1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1800" kern="1200" dirty="0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Security testing for all dashboards</a:t>
                      </a:r>
                    </a:p>
                    <a:p>
                      <a:pPr marL="344488" lvl="1" indent="-228600" algn="l" defTabSz="1218987" rtl="0" eaLnBrk="1" latinLnBrk="0" hangingPunct="1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1800" kern="1200" dirty="0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Finalize recurring data transfers for all agencies</a:t>
                      </a:r>
                    </a:p>
                    <a:p>
                      <a:pPr marL="344488" lvl="1" indent="-228600" algn="l" defTabSz="1218987" rtl="0" eaLnBrk="1" latinLnBrk="0" hangingPunct="1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1800" kern="1200" dirty="0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Deploy Phase I dashboards</a:t>
                      </a:r>
                    </a:p>
                  </a:txBody>
                  <a:tcPr marT="18288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8A89C38-2827-4081-AE4E-8C2056DBF3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4126830"/>
              </p:ext>
            </p:extLst>
          </p:nvPr>
        </p:nvGraphicFramePr>
        <p:xfrm>
          <a:off x="460375" y="1496238"/>
          <a:ext cx="5497513" cy="4659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975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00670">
                <a:tc>
                  <a:txBody>
                    <a:bodyPr/>
                    <a:lstStyle/>
                    <a:p>
                      <a:pPr marL="0" marR="0" lvl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kern="1200">
                          <a:solidFill>
                            <a:schemeClr val="bg1"/>
                          </a:solidFill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Completed Activities</a:t>
                      </a:r>
                    </a:p>
                  </a:txBody>
                  <a:tcPr marB="91440" anchor="b">
                    <a:solidFill>
                      <a:srgbClr val="1F49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9093">
                <a:tc>
                  <a:txBody>
                    <a:bodyPr/>
                    <a:lstStyle/>
                    <a:p>
                      <a:pPr marL="344488" lvl="1" indent="-22860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1800" dirty="0">
                          <a:latin typeface="Gill Sans MT" panose="020B0502020104020203" pitchFamily="34" charset="0"/>
                        </a:rPr>
                        <a:t>Continued data and dashboard reviews three times per week in anticipation of dashboard deployment</a:t>
                      </a:r>
                    </a:p>
                    <a:p>
                      <a:pPr marL="344488" lvl="1" indent="-22860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1800" dirty="0">
                          <a:latin typeface="Gill Sans MT" panose="020B0502020104020203" pitchFamily="34" charset="0"/>
                        </a:rPr>
                        <a:t>Conducted a data validation for data sources for the public dashboard with all sheriffs and the Department of Correction </a:t>
                      </a:r>
                    </a:p>
                    <a:p>
                      <a:pPr marL="344488" lvl="1" indent="-22860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1800" dirty="0">
                          <a:latin typeface="Gill Sans MT" panose="020B0502020104020203" pitchFamily="34" charset="0"/>
                        </a:rPr>
                        <a:t>Completed one round of User Acceptance Testing (</a:t>
                      </a:r>
                      <a:r>
                        <a:rPr lang="en-US" altLang="ko-KR" sz="1800" dirty="0" err="1">
                          <a:latin typeface="Gill Sans MT" panose="020B0502020104020203" pitchFamily="34" charset="0"/>
                        </a:rPr>
                        <a:t>UAT</a:t>
                      </a:r>
                      <a:r>
                        <a:rPr lang="en-US" altLang="ko-KR" sz="1800" dirty="0">
                          <a:latin typeface="Gill Sans MT" panose="020B0502020104020203" pitchFamily="34" charset="0"/>
                        </a:rPr>
                        <a:t>) with over 35 participants</a:t>
                      </a:r>
                    </a:p>
                    <a:p>
                      <a:pPr marL="344488" lvl="1" indent="-22860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F497D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1800" dirty="0">
                          <a:latin typeface="Gill Sans MT" panose="020B0502020104020203" pitchFamily="34" charset="0"/>
                        </a:rPr>
                        <a:t>Continued to establish enduring process for recurring data transfers</a:t>
                      </a:r>
                      <a:endParaRPr lang="en-US" sz="1600" dirty="0">
                        <a:latin typeface="Gill Sans MT" panose="020B0502020104020203" pitchFamily="34" charset="0"/>
                      </a:endParaRPr>
                    </a:p>
                  </a:txBody>
                  <a:tcPr marT="18288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F06C613E-56E5-4783-B93A-FFD7448B3C9B}"/>
              </a:ext>
            </a:extLst>
          </p:cNvPr>
          <p:cNvSpPr/>
          <p:nvPr/>
        </p:nvSpPr>
        <p:spPr bwMode="gray">
          <a:xfrm>
            <a:off x="8691404" y="1111618"/>
            <a:ext cx="589280" cy="589280"/>
          </a:xfrm>
          <a:prstGeom prst="rect">
            <a:avLst/>
          </a:prstGeom>
          <a:solidFill>
            <a:srgbClr val="1F497D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D96459-C763-4ED5-87F7-D5DEA19ED513}"/>
              </a:ext>
            </a:extLst>
          </p:cNvPr>
          <p:cNvSpPr/>
          <p:nvPr/>
        </p:nvSpPr>
        <p:spPr bwMode="gray">
          <a:xfrm>
            <a:off x="2914491" y="1111618"/>
            <a:ext cx="589280" cy="589280"/>
          </a:xfrm>
          <a:prstGeom prst="rect">
            <a:avLst/>
          </a:prstGeom>
          <a:solidFill>
            <a:srgbClr val="1F497D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/>
          </a:p>
        </p:txBody>
      </p:sp>
      <p:sp>
        <p:nvSpPr>
          <p:cNvPr id="17" name="Freeform 14">
            <a:extLst>
              <a:ext uri="{FF2B5EF4-FFF2-40B4-BE49-F238E27FC236}">
                <a16:creationId xmlns:a16="http://schemas.microsoft.com/office/drawing/2014/main" id="{24D4E792-DF34-4B91-ADFA-90151D76C51D}"/>
              </a:ext>
            </a:extLst>
          </p:cNvPr>
          <p:cNvSpPr>
            <a:spLocks noChangeAspect="1"/>
          </p:cNvSpPr>
          <p:nvPr/>
        </p:nvSpPr>
        <p:spPr bwMode="gray">
          <a:xfrm>
            <a:off x="3010693" y="1252051"/>
            <a:ext cx="396875" cy="312738"/>
          </a:xfrm>
          <a:custGeom>
            <a:avLst/>
            <a:gdLst>
              <a:gd name="T0" fmla="*/ 250 w 250"/>
              <a:gd name="T1" fmla="*/ 15 h 197"/>
              <a:gd name="T2" fmla="*/ 99 w 250"/>
              <a:gd name="T3" fmla="*/ 197 h 197"/>
              <a:gd name="T4" fmla="*/ 0 w 250"/>
              <a:gd name="T5" fmla="*/ 114 h 197"/>
              <a:gd name="T6" fmla="*/ 13 w 250"/>
              <a:gd name="T7" fmla="*/ 97 h 197"/>
              <a:gd name="T8" fmla="*/ 96 w 250"/>
              <a:gd name="T9" fmla="*/ 166 h 197"/>
              <a:gd name="T10" fmla="*/ 234 w 250"/>
              <a:gd name="T11" fmla="*/ 0 h 197"/>
              <a:gd name="T12" fmla="*/ 250 w 250"/>
              <a:gd name="T13" fmla="*/ 15 h 1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50" h="197">
                <a:moveTo>
                  <a:pt x="250" y="15"/>
                </a:moveTo>
                <a:lnTo>
                  <a:pt x="99" y="197"/>
                </a:lnTo>
                <a:lnTo>
                  <a:pt x="0" y="114"/>
                </a:lnTo>
                <a:lnTo>
                  <a:pt x="13" y="97"/>
                </a:lnTo>
                <a:lnTo>
                  <a:pt x="96" y="166"/>
                </a:lnTo>
                <a:lnTo>
                  <a:pt x="234" y="0"/>
                </a:lnTo>
                <a:lnTo>
                  <a:pt x="250" y="1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CE84E24-644F-4987-A95D-309D12A616D5}"/>
              </a:ext>
            </a:extLst>
          </p:cNvPr>
          <p:cNvSpPr>
            <a:spLocks noChangeAspect="1"/>
          </p:cNvSpPr>
          <p:nvPr/>
        </p:nvSpPr>
        <p:spPr bwMode="gray">
          <a:xfrm>
            <a:off x="8823333" y="1211653"/>
            <a:ext cx="325422" cy="393534"/>
          </a:xfrm>
          <a:custGeom>
            <a:avLst/>
            <a:gdLst>
              <a:gd name="connsiteX0" fmla="*/ 50768 w 409575"/>
              <a:gd name="connsiteY0" fmla="*/ 134779 h 495300"/>
              <a:gd name="connsiteX1" fmla="*/ 84963 w 409575"/>
              <a:gd name="connsiteY1" fmla="*/ 100584 h 495300"/>
              <a:gd name="connsiteX2" fmla="*/ 50768 w 409575"/>
              <a:gd name="connsiteY2" fmla="*/ 66389 h 495300"/>
              <a:gd name="connsiteX3" fmla="*/ 77724 w 409575"/>
              <a:gd name="connsiteY3" fmla="*/ 39434 h 495300"/>
              <a:gd name="connsiteX4" fmla="*/ 111919 w 409575"/>
              <a:gd name="connsiteY4" fmla="*/ 73628 h 495300"/>
              <a:gd name="connsiteX5" fmla="*/ 146113 w 409575"/>
              <a:gd name="connsiteY5" fmla="*/ 39434 h 495300"/>
              <a:gd name="connsiteX6" fmla="*/ 173069 w 409575"/>
              <a:gd name="connsiteY6" fmla="*/ 66389 h 495300"/>
              <a:gd name="connsiteX7" fmla="*/ 138874 w 409575"/>
              <a:gd name="connsiteY7" fmla="*/ 100584 h 495300"/>
              <a:gd name="connsiteX8" fmla="*/ 173069 w 409575"/>
              <a:gd name="connsiteY8" fmla="*/ 134779 h 495300"/>
              <a:gd name="connsiteX9" fmla="*/ 146113 w 409575"/>
              <a:gd name="connsiteY9" fmla="*/ 161735 h 495300"/>
              <a:gd name="connsiteX10" fmla="*/ 111919 w 409575"/>
              <a:gd name="connsiteY10" fmla="*/ 127540 h 495300"/>
              <a:gd name="connsiteX11" fmla="*/ 77724 w 409575"/>
              <a:gd name="connsiteY11" fmla="*/ 161735 h 495300"/>
              <a:gd name="connsiteX12" fmla="*/ 50768 w 409575"/>
              <a:gd name="connsiteY12" fmla="*/ 134779 h 495300"/>
              <a:gd name="connsiteX13" fmla="*/ 411099 w 409575"/>
              <a:gd name="connsiteY13" fmla="*/ 87154 h 495300"/>
              <a:gd name="connsiteX14" fmla="*/ 384143 w 409575"/>
              <a:gd name="connsiteY14" fmla="*/ 114110 h 495300"/>
              <a:gd name="connsiteX15" fmla="*/ 349377 w 409575"/>
              <a:gd name="connsiteY15" fmla="*/ 79343 h 495300"/>
              <a:gd name="connsiteX16" fmla="*/ 349377 w 409575"/>
              <a:gd name="connsiteY16" fmla="*/ 268224 h 495300"/>
              <a:gd name="connsiteX17" fmla="*/ 91821 w 409575"/>
              <a:gd name="connsiteY17" fmla="*/ 268224 h 495300"/>
              <a:gd name="connsiteX18" fmla="*/ 92678 w 409575"/>
              <a:gd name="connsiteY18" fmla="*/ 360521 h 495300"/>
              <a:gd name="connsiteX19" fmla="*/ 140494 w 409575"/>
              <a:gd name="connsiteY19" fmla="*/ 424434 h 495300"/>
              <a:gd name="connsiteX20" fmla="*/ 73819 w 409575"/>
              <a:gd name="connsiteY20" fmla="*/ 491109 h 495300"/>
              <a:gd name="connsiteX21" fmla="*/ 7144 w 409575"/>
              <a:gd name="connsiteY21" fmla="*/ 424434 h 495300"/>
              <a:gd name="connsiteX22" fmla="*/ 54578 w 409575"/>
              <a:gd name="connsiteY22" fmla="*/ 360617 h 495300"/>
              <a:gd name="connsiteX23" fmla="*/ 53340 w 409575"/>
              <a:gd name="connsiteY23" fmla="*/ 230124 h 495300"/>
              <a:gd name="connsiteX24" fmla="*/ 311277 w 409575"/>
              <a:gd name="connsiteY24" fmla="*/ 230124 h 495300"/>
              <a:gd name="connsiteX25" fmla="*/ 311277 w 409575"/>
              <a:gd name="connsiteY25" fmla="*/ 81058 h 495300"/>
              <a:gd name="connsiteX26" fmla="*/ 278321 w 409575"/>
              <a:gd name="connsiteY26" fmla="*/ 114014 h 495300"/>
              <a:gd name="connsiteX27" fmla="*/ 251365 w 409575"/>
              <a:gd name="connsiteY27" fmla="*/ 87059 h 495300"/>
              <a:gd name="connsiteX28" fmla="*/ 331184 w 409575"/>
              <a:gd name="connsiteY28" fmla="*/ 7144 h 495300"/>
              <a:gd name="connsiteX29" fmla="*/ 411099 w 409575"/>
              <a:gd name="connsiteY29" fmla="*/ 87154 h 495300"/>
              <a:gd name="connsiteX30" fmla="*/ 73819 w 409575"/>
              <a:gd name="connsiteY30" fmla="*/ 395859 h 495300"/>
              <a:gd name="connsiteX31" fmla="*/ 45244 w 409575"/>
              <a:gd name="connsiteY31" fmla="*/ 424434 h 495300"/>
              <a:gd name="connsiteX32" fmla="*/ 73819 w 409575"/>
              <a:gd name="connsiteY32" fmla="*/ 453009 h 495300"/>
              <a:gd name="connsiteX33" fmla="*/ 102394 w 409575"/>
              <a:gd name="connsiteY33" fmla="*/ 424434 h 495300"/>
              <a:gd name="connsiteX34" fmla="*/ 73819 w 409575"/>
              <a:gd name="connsiteY34" fmla="*/ 395859 h 495300"/>
              <a:gd name="connsiteX35" fmla="*/ 327565 w 409575"/>
              <a:gd name="connsiteY35" fmla="*/ 344329 h 495300"/>
              <a:gd name="connsiteX36" fmla="*/ 293370 w 409575"/>
              <a:gd name="connsiteY36" fmla="*/ 378524 h 495300"/>
              <a:gd name="connsiteX37" fmla="*/ 259175 w 409575"/>
              <a:gd name="connsiteY37" fmla="*/ 344329 h 495300"/>
              <a:gd name="connsiteX38" fmla="*/ 232220 w 409575"/>
              <a:gd name="connsiteY38" fmla="*/ 371285 h 495300"/>
              <a:gd name="connsiteX39" fmla="*/ 266414 w 409575"/>
              <a:gd name="connsiteY39" fmla="*/ 405479 h 495300"/>
              <a:gd name="connsiteX40" fmla="*/ 232220 w 409575"/>
              <a:gd name="connsiteY40" fmla="*/ 439674 h 495300"/>
              <a:gd name="connsiteX41" fmla="*/ 259175 w 409575"/>
              <a:gd name="connsiteY41" fmla="*/ 466630 h 495300"/>
              <a:gd name="connsiteX42" fmla="*/ 293370 w 409575"/>
              <a:gd name="connsiteY42" fmla="*/ 432435 h 495300"/>
              <a:gd name="connsiteX43" fmla="*/ 327565 w 409575"/>
              <a:gd name="connsiteY43" fmla="*/ 466630 h 495300"/>
              <a:gd name="connsiteX44" fmla="*/ 354521 w 409575"/>
              <a:gd name="connsiteY44" fmla="*/ 439674 h 495300"/>
              <a:gd name="connsiteX45" fmla="*/ 320326 w 409575"/>
              <a:gd name="connsiteY45" fmla="*/ 405479 h 495300"/>
              <a:gd name="connsiteX46" fmla="*/ 354521 w 409575"/>
              <a:gd name="connsiteY46" fmla="*/ 371285 h 495300"/>
              <a:gd name="connsiteX47" fmla="*/ 327565 w 409575"/>
              <a:gd name="connsiteY47" fmla="*/ 344329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409575" h="495300">
                <a:moveTo>
                  <a:pt x="50768" y="134779"/>
                </a:moveTo>
                <a:lnTo>
                  <a:pt x="84963" y="100584"/>
                </a:lnTo>
                <a:lnTo>
                  <a:pt x="50768" y="66389"/>
                </a:lnTo>
                <a:lnTo>
                  <a:pt x="77724" y="39434"/>
                </a:lnTo>
                <a:lnTo>
                  <a:pt x="111919" y="73628"/>
                </a:lnTo>
                <a:lnTo>
                  <a:pt x="146113" y="39434"/>
                </a:lnTo>
                <a:lnTo>
                  <a:pt x="173069" y="66389"/>
                </a:lnTo>
                <a:lnTo>
                  <a:pt x="138874" y="100584"/>
                </a:lnTo>
                <a:lnTo>
                  <a:pt x="173069" y="134779"/>
                </a:lnTo>
                <a:lnTo>
                  <a:pt x="146113" y="161735"/>
                </a:lnTo>
                <a:lnTo>
                  <a:pt x="111919" y="127540"/>
                </a:lnTo>
                <a:lnTo>
                  <a:pt x="77724" y="161735"/>
                </a:lnTo>
                <a:lnTo>
                  <a:pt x="50768" y="134779"/>
                </a:lnTo>
                <a:close/>
                <a:moveTo>
                  <a:pt x="411099" y="87154"/>
                </a:moveTo>
                <a:lnTo>
                  <a:pt x="384143" y="114110"/>
                </a:lnTo>
                <a:lnTo>
                  <a:pt x="349377" y="79343"/>
                </a:lnTo>
                <a:lnTo>
                  <a:pt x="349377" y="268224"/>
                </a:lnTo>
                <a:lnTo>
                  <a:pt x="91821" y="268224"/>
                </a:lnTo>
                <a:lnTo>
                  <a:pt x="92678" y="360521"/>
                </a:lnTo>
                <a:cubicBezTo>
                  <a:pt x="120301" y="368713"/>
                  <a:pt x="140494" y="394240"/>
                  <a:pt x="140494" y="424434"/>
                </a:cubicBezTo>
                <a:cubicBezTo>
                  <a:pt x="140494" y="461201"/>
                  <a:pt x="110585" y="491109"/>
                  <a:pt x="73819" y="491109"/>
                </a:cubicBezTo>
                <a:cubicBezTo>
                  <a:pt x="37052" y="491109"/>
                  <a:pt x="7144" y="461201"/>
                  <a:pt x="7144" y="424434"/>
                </a:cubicBezTo>
                <a:cubicBezTo>
                  <a:pt x="7144" y="394335"/>
                  <a:pt x="27146" y="368903"/>
                  <a:pt x="54578" y="360617"/>
                </a:cubicBezTo>
                <a:lnTo>
                  <a:pt x="53340" y="230124"/>
                </a:lnTo>
                <a:lnTo>
                  <a:pt x="311277" y="230124"/>
                </a:lnTo>
                <a:lnTo>
                  <a:pt x="311277" y="81058"/>
                </a:lnTo>
                <a:lnTo>
                  <a:pt x="278321" y="114014"/>
                </a:lnTo>
                <a:lnTo>
                  <a:pt x="251365" y="87059"/>
                </a:lnTo>
                <a:lnTo>
                  <a:pt x="331184" y="7144"/>
                </a:lnTo>
                <a:lnTo>
                  <a:pt x="411099" y="87154"/>
                </a:lnTo>
                <a:close/>
                <a:moveTo>
                  <a:pt x="73819" y="395859"/>
                </a:moveTo>
                <a:cubicBezTo>
                  <a:pt x="58103" y="395859"/>
                  <a:pt x="45244" y="408718"/>
                  <a:pt x="45244" y="424434"/>
                </a:cubicBezTo>
                <a:cubicBezTo>
                  <a:pt x="45244" y="440150"/>
                  <a:pt x="58103" y="453009"/>
                  <a:pt x="73819" y="453009"/>
                </a:cubicBezTo>
                <a:cubicBezTo>
                  <a:pt x="89535" y="453009"/>
                  <a:pt x="102394" y="440150"/>
                  <a:pt x="102394" y="424434"/>
                </a:cubicBezTo>
                <a:cubicBezTo>
                  <a:pt x="102394" y="408718"/>
                  <a:pt x="89535" y="395859"/>
                  <a:pt x="73819" y="395859"/>
                </a:cubicBezTo>
                <a:close/>
                <a:moveTo>
                  <a:pt x="327565" y="344329"/>
                </a:moveTo>
                <a:lnTo>
                  <a:pt x="293370" y="378524"/>
                </a:lnTo>
                <a:lnTo>
                  <a:pt x="259175" y="344329"/>
                </a:lnTo>
                <a:lnTo>
                  <a:pt x="232220" y="371285"/>
                </a:lnTo>
                <a:lnTo>
                  <a:pt x="266414" y="405479"/>
                </a:lnTo>
                <a:lnTo>
                  <a:pt x="232220" y="439674"/>
                </a:lnTo>
                <a:lnTo>
                  <a:pt x="259175" y="466630"/>
                </a:lnTo>
                <a:lnTo>
                  <a:pt x="293370" y="432435"/>
                </a:lnTo>
                <a:lnTo>
                  <a:pt x="327565" y="466630"/>
                </a:lnTo>
                <a:lnTo>
                  <a:pt x="354521" y="439674"/>
                </a:lnTo>
                <a:lnTo>
                  <a:pt x="320326" y="405479"/>
                </a:lnTo>
                <a:lnTo>
                  <a:pt x="354521" y="371285"/>
                </a:lnTo>
                <a:lnTo>
                  <a:pt x="327565" y="34432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70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7369A-9480-4781-9281-F05759F47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CJ360</a:t>
            </a:r>
            <a:r>
              <a:rPr lang="en-US" dirty="0"/>
              <a:t> Platform Development Investments To 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15B843-2FFB-4888-8A96-0BD2E8490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812" y="1124607"/>
            <a:ext cx="11810999" cy="2468545"/>
          </a:xfrm>
        </p:spPr>
        <p:txBody>
          <a:bodyPr>
            <a:normAutofit/>
          </a:bodyPr>
          <a:lstStyle/>
          <a:p>
            <a:r>
              <a:rPr lang="en-US" dirty="0"/>
              <a:t>Capital Costs 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 FY22 total between the EOTSS IT Capital office and EOPSS approx. </a:t>
            </a:r>
            <a:r>
              <a:rPr lang="en-US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$5.3M </a:t>
            </a:r>
            <a:endParaRPr lang="en-US" dirty="0"/>
          </a:p>
          <a:p>
            <a:pPr lvl="1"/>
            <a:r>
              <a:rPr lang="en-US" dirty="0"/>
              <a:t>Google Infrastructure 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$2,720,808</a:t>
            </a:r>
          </a:p>
          <a:p>
            <a:pPr lvl="1"/>
            <a:r>
              <a:rPr lang="en-US" dirty="0"/>
              <a:t>Google / </a:t>
            </a:r>
            <a:r>
              <a:rPr lang="en-US" dirty="0" err="1"/>
              <a:t>SpringML</a:t>
            </a:r>
            <a:r>
              <a:rPr lang="en-US" dirty="0"/>
              <a:t> Services 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$657,548</a:t>
            </a:r>
            <a:endParaRPr lang="en-US" dirty="0"/>
          </a:p>
          <a:p>
            <a:pPr lvl="1"/>
            <a:r>
              <a:rPr lang="en-US" dirty="0"/>
              <a:t>Gartner Oversight 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$1,129,610</a:t>
            </a:r>
            <a:endParaRPr lang="en-US" dirty="0"/>
          </a:p>
          <a:p>
            <a:pPr>
              <a:spcAft>
                <a:spcPts val="0"/>
              </a:spcAft>
            </a:pPr>
            <a:r>
              <a:rPr lang="en-US" dirty="0"/>
              <a:t>Resource Investments  </a:t>
            </a:r>
            <a:r>
              <a:rPr lang="en-US" sz="1800" dirty="0">
                <a:latin typeface="+mn-lt"/>
              </a:rPr>
              <a:t>$525,000 </a:t>
            </a:r>
            <a:r>
              <a:rPr lang="en-US" sz="1200" dirty="0">
                <a:latin typeface="+mn-lt"/>
              </a:rPr>
              <a:t>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changes to One III and Parole SPIRIT),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$300,000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</a:rPr>
              <a:t>EOPSS Staff augmentation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)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2431CF-D71F-4A72-B196-6999A9889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6E03F-4E65-4016-87BB-3A712B41FC4A}" type="datetime1">
              <a:rPr lang="en-US" smtClean="0"/>
              <a:t>6/13/2022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2F5146-4CF1-4A87-9DCB-9ACF6A619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EB132A-582A-4D46-B5F6-EF475C068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4</a:t>
            </a:fld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AE22C89-F8E7-4DFE-9C40-F619B11AC144}"/>
              </a:ext>
            </a:extLst>
          </p:cNvPr>
          <p:cNvGrpSpPr/>
          <p:nvPr/>
        </p:nvGrpSpPr>
        <p:grpSpPr>
          <a:xfrm>
            <a:off x="862909" y="4064609"/>
            <a:ext cx="3200400" cy="2369499"/>
            <a:chOff x="639389" y="4066427"/>
            <a:chExt cx="3200400" cy="2369499"/>
          </a:xfrm>
        </p:grpSpPr>
        <p:sp>
          <p:nvSpPr>
            <p:cNvPr id="9" name="Text Placeholder 4">
              <a:extLst>
                <a:ext uri="{FF2B5EF4-FFF2-40B4-BE49-F238E27FC236}">
                  <a16:creationId xmlns:a16="http://schemas.microsoft.com/office/drawing/2014/main" id="{4C0AB182-0C09-4E02-82D6-A063CB2B2F66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639389" y="4632122"/>
              <a:ext cx="3200400" cy="1803804"/>
            </a:xfrm>
            <a:prstGeom prst="rect">
              <a:avLst/>
            </a:prstGeom>
          </p:spPr>
          <p:txBody>
            <a:bodyPr wrap="square" lIns="0"/>
            <a:lstStyle>
              <a:lvl1pPr marL="457120" indent="-457120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Gill Sans MT" pitchFamily="34" charset="0"/>
                  <a:ea typeface="+mn-ea"/>
                  <a:cs typeface="+mn-cs"/>
                </a:defRPr>
              </a:lvl1pPr>
              <a:lvl2pPr marL="990427" indent="-380933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400" kern="1200">
                  <a:solidFill>
                    <a:schemeClr val="tx1"/>
                  </a:solidFill>
                  <a:latin typeface="Gill Sans MT" pitchFamily="34" charset="0"/>
                  <a:ea typeface="+mn-ea"/>
                  <a:cs typeface="+mn-cs"/>
                </a:defRPr>
              </a:lvl2pPr>
              <a:lvl3pPr marL="1523733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Gill Sans MT" pitchFamily="34" charset="0"/>
                  <a:ea typeface="+mn-ea"/>
                  <a:cs typeface="+mn-cs"/>
                </a:defRPr>
              </a:lvl3pPr>
              <a:lvl4pPr marL="2133227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600" kern="1200">
                  <a:solidFill>
                    <a:schemeClr val="tx1"/>
                  </a:solidFill>
                  <a:latin typeface="Gill Sans MT" pitchFamily="34" charset="0"/>
                  <a:ea typeface="+mn-ea"/>
                  <a:cs typeface="+mn-cs"/>
                </a:defRPr>
              </a:lvl4pPr>
              <a:lvl5pPr marL="2742720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200" kern="1200">
                  <a:solidFill>
                    <a:schemeClr val="tx1"/>
                  </a:solidFill>
                  <a:latin typeface="Gill Sans MT" pitchFamily="34" charset="0"/>
                  <a:ea typeface="+mn-ea"/>
                  <a:cs typeface="+mn-cs"/>
                </a:defRPr>
              </a:lvl5pPr>
              <a:lvl6pPr marL="3352213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1707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200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0693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Aft>
                  <a:spcPts val="300"/>
                </a:spcAft>
                <a:buNone/>
              </a:pPr>
              <a:r>
                <a:rPr lang="en-US" sz="1600" b="1" dirty="0">
                  <a:solidFill>
                    <a:srgbClr val="1F497D"/>
                  </a:solidFill>
                </a:rPr>
                <a:t>700 Hours</a:t>
              </a:r>
            </a:p>
            <a:p>
              <a:pPr marL="166688" lvl="1" indent="-166688">
                <a:spcAft>
                  <a:spcPts val="300"/>
                </a:spcAft>
                <a:buClr>
                  <a:srgbClr val="1F497D"/>
                </a:buClr>
                <a:buFont typeface="Wingdings" panose="05000000000000000000" pitchFamily="2" charset="2"/>
                <a:buChar char="§"/>
              </a:pPr>
              <a:r>
                <a:rPr lang="en-US" sz="1600" dirty="0"/>
                <a:t>20 criminal justice agencies</a:t>
              </a:r>
            </a:p>
            <a:p>
              <a:pPr marL="166688" lvl="1" indent="-166688">
                <a:spcAft>
                  <a:spcPts val="300"/>
                </a:spcAft>
                <a:buClr>
                  <a:srgbClr val="1F497D"/>
                </a:buClr>
                <a:buFont typeface="Wingdings" panose="05000000000000000000" pitchFamily="2" charset="2"/>
                <a:buChar char="§"/>
              </a:pPr>
              <a:r>
                <a:rPr lang="en-US" sz="1600" dirty="0"/>
                <a:t>Multiple 1-on-1 agency meetings and 50+ person meetings</a:t>
              </a:r>
            </a:p>
            <a:p>
              <a:pPr marL="166688" lvl="1" indent="-166688">
                <a:spcAft>
                  <a:spcPts val="300"/>
                </a:spcAft>
                <a:buClr>
                  <a:srgbClr val="1F497D"/>
                </a:buClr>
                <a:buFont typeface="Wingdings" panose="05000000000000000000" pitchFamily="2" charset="2"/>
                <a:buChar char="§"/>
              </a:pPr>
              <a:r>
                <a:rPr lang="en-US" sz="1600" dirty="0"/>
                <a:t>Weekly review and editing of policy language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D1EE85E-97B6-42A9-B2E7-57CB93E622CE}"/>
                </a:ext>
              </a:extLst>
            </p:cNvPr>
            <p:cNvSpPr txBox="1"/>
            <p:nvPr/>
          </p:nvSpPr>
          <p:spPr bwMode="gray">
            <a:xfrm>
              <a:off x="639390" y="4066427"/>
              <a:ext cx="1440636" cy="365760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 defTabSz="1018824" eaLnBrk="1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</a:pPr>
              <a:r>
                <a:rPr lang="en-US" sz="2000" b="1" dirty="0" err="1">
                  <a:solidFill>
                    <a:srgbClr val="1F497D"/>
                  </a:solidFill>
                  <a:latin typeface="Gill Sans MT" panose="020B0502020104020203" pitchFamily="34" charset="0"/>
                  <a:ea typeface="Arial Unicode MS"/>
                  <a:cs typeface="Arial Unicode MS"/>
                </a:rPr>
                <a:t>DULA</a:t>
              </a:r>
              <a:endParaRPr lang="en-US" sz="2000" b="1" dirty="0">
                <a:solidFill>
                  <a:srgbClr val="1F497D"/>
                </a:solidFill>
                <a:latin typeface="Gill Sans MT" panose="020B0502020104020203" pitchFamily="34" charset="0"/>
                <a:ea typeface="Arial Unicode MS"/>
                <a:cs typeface="Arial Unicode MS"/>
              </a:endParaRPr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549F885-C0F9-4A3A-96BA-AAD264192BAA}"/>
              </a:ext>
            </a:extLst>
          </p:cNvPr>
          <p:cNvCxnSpPr>
            <a:cxnSpLocks/>
          </p:cNvCxnSpPr>
          <p:nvPr/>
        </p:nvCxnSpPr>
        <p:spPr bwMode="gray">
          <a:xfrm>
            <a:off x="463913" y="4511050"/>
            <a:ext cx="10698480" cy="0"/>
          </a:xfrm>
          <a:prstGeom prst="line">
            <a:avLst/>
          </a:prstGeom>
          <a:solidFill>
            <a:srgbClr val="00529B"/>
          </a:solidFill>
          <a:ln w="1778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8D31C99-0C0C-4B73-8DE6-68A4FD8A4DF3}"/>
              </a:ext>
            </a:extLst>
          </p:cNvPr>
          <p:cNvGrpSpPr/>
          <p:nvPr/>
        </p:nvGrpSpPr>
        <p:grpSpPr>
          <a:xfrm>
            <a:off x="4494212" y="4066427"/>
            <a:ext cx="3200400" cy="2268922"/>
            <a:chOff x="4341922" y="4066427"/>
            <a:chExt cx="3200400" cy="2268922"/>
          </a:xfrm>
        </p:grpSpPr>
        <p:sp>
          <p:nvSpPr>
            <p:cNvPr id="7" name="Text Placeholder 6">
              <a:extLst>
                <a:ext uri="{FF2B5EF4-FFF2-40B4-BE49-F238E27FC236}">
                  <a16:creationId xmlns:a16="http://schemas.microsoft.com/office/drawing/2014/main" id="{CBD62FB3-1630-4E7C-A22A-B0C5192C0323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4341922" y="4632122"/>
              <a:ext cx="3200400" cy="1703227"/>
            </a:xfrm>
            <a:prstGeom prst="rect">
              <a:avLst/>
            </a:prstGeom>
          </p:spPr>
          <p:txBody>
            <a:bodyPr vert="horz" wrap="square" lIns="0" tIns="60949" rIns="121899" bIns="60949" rtlCol="0">
              <a:normAutofit/>
            </a:bodyPr>
            <a:lstStyle>
              <a:lvl1pPr marL="457120" indent="-457120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Gill Sans MT" pitchFamily="34" charset="0"/>
                  <a:ea typeface="+mn-ea"/>
                  <a:cs typeface="+mn-cs"/>
                </a:defRPr>
              </a:lvl1pPr>
              <a:lvl2pPr marL="990427" indent="-380933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400" kern="1200">
                  <a:solidFill>
                    <a:schemeClr val="tx1"/>
                  </a:solidFill>
                  <a:latin typeface="Gill Sans MT" pitchFamily="34" charset="0"/>
                  <a:ea typeface="+mn-ea"/>
                  <a:cs typeface="+mn-cs"/>
                </a:defRPr>
              </a:lvl2pPr>
              <a:lvl3pPr marL="1523733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Gill Sans MT" pitchFamily="34" charset="0"/>
                  <a:ea typeface="+mn-ea"/>
                  <a:cs typeface="+mn-cs"/>
                </a:defRPr>
              </a:lvl3pPr>
              <a:lvl4pPr marL="2133227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600" kern="1200">
                  <a:solidFill>
                    <a:schemeClr val="tx1"/>
                  </a:solidFill>
                  <a:latin typeface="Gill Sans MT" pitchFamily="34" charset="0"/>
                  <a:ea typeface="+mn-ea"/>
                  <a:cs typeface="+mn-cs"/>
                </a:defRPr>
              </a:lvl4pPr>
              <a:lvl5pPr marL="2742720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200" kern="1200">
                  <a:solidFill>
                    <a:schemeClr val="tx1"/>
                  </a:solidFill>
                  <a:latin typeface="Gill Sans MT" pitchFamily="34" charset="0"/>
                  <a:ea typeface="+mn-ea"/>
                  <a:cs typeface="+mn-cs"/>
                </a:defRPr>
              </a:lvl5pPr>
              <a:lvl6pPr marL="3352213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1707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200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0693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Aft>
                  <a:spcPts val="300"/>
                </a:spcAft>
                <a:buNone/>
              </a:pPr>
              <a:r>
                <a:rPr lang="en-US" sz="1600" b="1" dirty="0">
                  <a:solidFill>
                    <a:srgbClr val="1F497D"/>
                  </a:solidFill>
                </a:rPr>
                <a:t>300 Hours</a:t>
              </a:r>
            </a:p>
            <a:p>
              <a:pPr marL="166688" lvl="1" indent="-166688">
                <a:spcAft>
                  <a:spcPts val="30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</a:pPr>
              <a:r>
                <a:rPr lang="en-US" sz="1600" dirty="0"/>
                <a:t>Multiple preparation meetings</a:t>
              </a:r>
            </a:p>
            <a:p>
              <a:pPr marL="166688" lvl="1" indent="-166688">
                <a:spcAft>
                  <a:spcPts val="30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</a:pPr>
              <a:r>
                <a:rPr lang="en-US" sz="1600" dirty="0" err="1"/>
                <a:t>UAT</a:t>
              </a:r>
              <a:r>
                <a:rPr lang="en-US" sz="1600" dirty="0"/>
                <a:t> kickoff with 56 participants</a:t>
              </a:r>
            </a:p>
            <a:p>
              <a:pPr marL="166688" lvl="1" indent="-166688">
                <a:spcAft>
                  <a:spcPts val="30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</a:pPr>
              <a:r>
                <a:rPr lang="en-US" sz="1600" dirty="0"/>
                <a:t>~70 people involved in execution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380B87D-8F78-48CE-A294-181C1D2ED59B}"/>
                </a:ext>
              </a:extLst>
            </p:cNvPr>
            <p:cNvSpPr txBox="1"/>
            <p:nvPr/>
          </p:nvSpPr>
          <p:spPr bwMode="gray">
            <a:xfrm>
              <a:off x="4341922" y="4066427"/>
              <a:ext cx="869517" cy="365760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 defTabSz="1018824" eaLnBrk="1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</a:pPr>
              <a:r>
                <a:rPr lang="en-US" sz="2000" b="1" dirty="0" err="1">
                  <a:solidFill>
                    <a:srgbClr val="1F497D"/>
                  </a:solidFill>
                  <a:latin typeface="Gill Sans MT" panose="020B0502020104020203" pitchFamily="34" charset="0"/>
                  <a:ea typeface="Arial Unicode MS"/>
                  <a:cs typeface="Arial Unicode MS"/>
                </a:rPr>
                <a:t>UAT</a:t>
              </a:r>
              <a:endParaRPr lang="en-US" sz="2000" b="1" dirty="0">
                <a:solidFill>
                  <a:srgbClr val="1F497D"/>
                </a:solidFill>
                <a:latin typeface="Gill Sans MT" panose="020B0502020104020203" pitchFamily="34" charset="0"/>
                <a:ea typeface="Arial Unicode MS"/>
                <a:cs typeface="Arial Unicode MS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3D30273-1CE2-4D72-8514-720FC1A70300}"/>
              </a:ext>
            </a:extLst>
          </p:cNvPr>
          <p:cNvGrpSpPr/>
          <p:nvPr/>
        </p:nvGrpSpPr>
        <p:grpSpPr>
          <a:xfrm>
            <a:off x="8125515" y="4066427"/>
            <a:ext cx="3200400" cy="2268922"/>
            <a:chOff x="8212510" y="4066427"/>
            <a:chExt cx="3200400" cy="2268922"/>
          </a:xfrm>
        </p:grpSpPr>
        <p:sp>
          <p:nvSpPr>
            <p:cNvPr id="8" name="Text Placeholder 2">
              <a:extLst>
                <a:ext uri="{FF2B5EF4-FFF2-40B4-BE49-F238E27FC236}">
                  <a16:creationId xmlns:a16="http://schemas.microsoft.com/office/drawing/2014/main" id="{8B9DA2E3-7737-4473-9606-8D7FABD9C148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8212510" y="4632122"/>
              <a:ext cx="3200400" cy="1703227"/>
            </a:xfrm>
            <a:prstGeom prst="rect">
              <a:avLst/>
            </a:prstGeom>
          </p:spPr>
          <p:txBody>
            <a:bodyPr vert="horz" wrap="square" lIns="0" tIns="60949" rIns="121899" bIns="60949" rtlCol="0">
              <a:normAutofit/>
            </a:bodyPr>
            <a:lstStyle>
              <a:lvl1pPr marL="457120" indent="-457120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Gill Sans MT" pitchFamily="34" charset="0"/>
                  <a:ea typeface="+mn-ea"/>
                  <a:cs typeface="+mn-cs"/>
                </a:defRPr>
              </a:lvl1pPr>
              <a:lvl2pPr marL="990427" indent="-380933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400" kern="1200">
                  <a:solidFill>
                    <a:schemeClr val="tx1"/>
                  </a:solidFill>
                  <a:latin typeface="Gill Sans MT" pitchFamily="34" charset="0"/>
                  <a:ea typeface="+mn-ea"/>
                  <a:cs typeface="+mn-cs"/>
                </a:defRPr>
              </a:lvl2pPr>
              <a:lvl3pPr marL="1523733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Gill Sans MT" pitchFamily="34" charset="0"/>
                  <a:ea typeface="+mn-ea"/>
                  <a:cs typeface="+mn-cs"/>
                </a:defRPr>
              </a:lvl3pPr>
              <a:lvl4pPr marL="2133227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600" kern="1200">
                  <a:solidFill>
                    <a:schemeClr val="tx1"/>
                  </a:solidFill>
                  <a:latin typeface="Gill Sans MT" pitchFamily="34" charset="0"/>
                  <a:ea typeface="+mn-ea"/>
                  <a:cs typeface="+mn-cs"/>
                </a:defRPr>
              </a:lvl4pPr>
              <a:lvl5pPr marL="2742720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200" kern="1200">
                  <a:solidFill>
                    <a:schemeClr val="tx1"/>
                  </a:solidFill>
                  <a:latin typeface="Gill Sans MT" pitchFamily="34" charset="0"/>
                  <a:ea typeface="+mn-ea"/>
                  <a:cs typeface="+mn-cs"/>
                </a:defRPr>
              </a:lvl5pPr>
              <a:lvl6pPr marL="3352213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1707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200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0693" indent="-304747" algn="l" defTabSz="121898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Aft>
                  <a:spcPts val="300"/>
                </a:spcAft>
                <a:buNone/>
              </a:pPr>
              <a:r>
                <a:rPr lang="en-US" sz="1600" b="1" dirty="0">
                  <a:solidFill>
                    <a:srgbClr val="1F497D"/>
                  </a:solidFill>
                </a:rPr>
                <a:t>350 Hours</a:t>
              </a:r>
            </a:p>
            <a:p>
              <a:pPr marL="166688" lvl="1" indent="-166688">
                <a:spcAft>
                  <a:spcPts val="30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</a:pPr>
              <a:r>
                <a:rPr lang="en-US" sz="1600" dirty="0"/>
                <a:t>14 Agencies, </a:t>
              </a:r>
              <a:r>
                <a:rPr lang="en-US" sz="1600" dirty="0" err="1"/>
                <a:t>EOTSS</a:t>
              </a:r>
              <a:r>
                <a:rPr lang="en-US" sz="1600" dirty="0"/>
                <a:t>, and </a:t>
              </a:r>
              <a:r>
                <a:rPr lang="en-US" sz="1600" dirty="0" err="1"/>
                <a:t>EOPSS</a:t>
              </a:r>
              <a:endParaRPr lang="en-US" sz="1600" dirty="0"/>
            </a:p>
            <a:p>
              <a:pPr marL="166688" lvl="1" indent="-166688">
                <a:spcAft>
                  <a:spcPts val="30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</a:pPr>
              <a:r>
                <a:rPr lang="en-US" sz="1600" dirty="0"/>
                <a:t>Multiple individuals per Agency</a:t>
              </a:r>
            </a:p>
            <a:p>
              <a:pPr marL="166688" lvl="1" indent="-166688">
                <a:spcAft>
                  <a:spcPts val="30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</a:pPr>
              <a:r>
                <a:rPr lang="en-US" sz="1600" dirty="0"/>
                <a:t>Multiple 1-on-1 meetings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8F45E47-EECD-43C4-AFFD-629FDD41C623}"/>
                </a:ext>
              </a:extLst>
            </p:cNvPr>
            <p:cNvSpPr txBox="1"/>
            <p:nvPr/>
          </p:nvSpPr>
          <p:spPr bwMode="gray">
            <a:xfrm>
              <a:off x="8212510" y="4066427"/>
              <a:ext cx="2056100" cy="365760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indent="-274320" defTabSz="1018824">
                <a:spcAft>
                  <a:spcPts val="300"/>
                </a:spcAft>
              </a:pPr>
              <a:r>
                <a:rPr lang="en-US" sz="2000" b="1" dirty="0">
                  <a:solidFill>
                    <a:srgbClr val="1F497D"/>
                  </a:solidFill>
                  <a:latin typeface="Gill Sans MT" panose="020B0502020104020203" pitchFamily="34" charset="0"/>
                  <a:ea typeface="Arial Unicode MS"/>
                  <a:cs typeface="Arial Unicode MS"/>
                </a:rPr>
                <a:t>Data Transfer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B24FCC1B-B5BD-4249-9E80-6045CDDB5A24}"/>
              </a:ext>
            </a:extLst>
          </p:cNvPr>
          <p:cNvSpPr txBox="1"/>
          <p:nvPr/>
        </p:nvSpPr>
        <p:spPr bwMode="gray">
          <a:xfrm>
            <a:off x="2898117" y="3502326"/>
            <a:ext cx="6392590" cy="501231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 defTabSz="1018824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</a:pPr>
            <a:r>
              <a:rPr lang="en-US" b="1" dirty="0">
                <a:solidFill>
                  <a:srgbClr val="1F497D"/>
                </a:solidFill>
                <a:latin typeface="Gill Sans MT" panose="020B0502020104020203" pitchFamily="34" charset="0"/>
                <a:ea typeface="Arial Unicode MS"/>
                <a:cs typeface="Arial Unicode MS"/>
              </a:rPr>
              <a:t>Highlights of Commonwealth Efforts</a:t>
            </a:r>
          </a:p>
        </p:txBody>
      </p:sp>
    </p:spTree>
    <p:extLst>
      <p:ext uri="{BB962C8B-B14F-4D97-AF65-F5344CB8AC3E}">
        <p14:creationId xmlns:p14="http://schemas.microsoft.com/office/powerpoint/2010/main" val="3375043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C4BBC-8B62-4DB3-9FD3-450DC1F7D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Draft Public Dashboard Screenshots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2BCFE3-1954-4998-987B-9254D7B2B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6E03F-4E65-4016-87BB-3A712B41FC4A}" type="datetime1">
              <a:rPr lang="en-US" smtClean="0"/>
              <a:t>6/13/2022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F8BCB4-9333-47D5-AED3-5F050278E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5EE4A3-B8CC-41D2-9296-07B44494F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5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AFDF11-0B1D-43BA-A539-E64E96285F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499" y="1236133"/>
            <a:ext cx="4123062" cy="3708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E7E479E-039B-4B7B-8FB5-E0E07FF033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533" y="1236133"/>
            <a:ext cx="5897327" cy="2511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8E5B653-EC90-4423-B6B2-481E615F85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2533" y="3811929"/>
            <a:ext cx="4902200" cy="2479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26982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YivLEa_ieC9swT474FyLQ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DATE"/>
  <p:tag name="EE4P_AGENDAWIZARD_PROPERTIES" val="197.597/369.3848/123.634/115.6044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DATE"/>
  <p:tag name="EE4P_AGENDAWIZARD_PROPERTIES" val="197.597/369.3848/123.634/115.6044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01o6bEDgEzpJZL6TiKGh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0Y3TUtAWCEyVgouIKpJc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_mRzxFn2ndc3EF2bQwTAw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56gXZgMbD3Hhifkgaog9Q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s3_zEYHNMM.i9u1UIDlvw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qPnVO5tPQHBrguEcizxj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VQ2DWeAMXaWqP_Yswg2t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r4LL0l1R4du6IuOHm27Dw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zlV6MgwjgHHt3Jux.3How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K297gJAX7uBE20QM2CDIQ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6moBDbXqpfZrWvQ0eF7qA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qS4ZXSCT80CMpuhVSLvsQ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oVUxidkXTkcaFBmN4UH0Q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cp78DyTKuYK0RoVRdtOuw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WL4Ua_lei.ijPaO9v3twQ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orhrDNns92i8GAiNGiTOw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UzdYKEkiSx7UbFHW3Dvnw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pk7SfZdhqGksTnYeijlXA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rQQirX1h9tNvKrB12aeTw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XDcbLvQ_O3eG3pQs8SQKw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ShqmB8oMKGJ2Z1tPNoikQ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YivLEa_ieC9swT474FyLQ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5Dmb.QtX0cefE3peKdMYA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xECdEVv3liOru1YNuY4RA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od8pcatJjsNG5GxFtrD2w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TID_0JSrt6jrfaaNtdkIQ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WT_BXsiDPIolonTpP0ZgQ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txuBgrlii3MLJbTNBgVwA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QABU8dNMhYZ3cFgO1bF5g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sQnssRPdsWArwmFLcLx2A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N3AhFq_sTCZ2pD5WL69Lw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YivLEa_ieC9swT474FyLQ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6NFRb0xjQ3NueeVOW5gqg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ek42uTJkqPB5_gbtORYcA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ushTMARfdn4o5o13uRqeA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4OhNXgWJo0gY2TbFZgAYg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4_E8mg3F4ndjktv6CTefQ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aoc.f3w60ZJRjWrS5n.Wg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o6XMKahlfm6HDGKU0pOWA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BTA Grid 16:9">
  <a:themeElements>
    <a:clrScheme name="xxx">
      <a:dk1>
        <a:srgbClr val="000000"/>
      </a:dk1>
      <a:lt1>
        <a:srgbClr val="FFFFFF"/>
      </a:lt1>
      <a:dk2>
        <a:srgbClr val="00269E"/>
      </a:dk2>
      <a:lt2>
        <a:srgbClr val="F2F2F2"/>
      </a:lt2>
      <a:accent1>
        <a:srgbClr val="001042"/>
      </a:accent1>
      <a:accent2>
        <a:srgbClr val="001C76"/>
      </a:accent2>
      <a:accent3>
        <a:srgbClr val="5BBB2B"/>
      </a:accent3>
      <a:accent4>
        <a:srgbClr val="99CCFF"/>
      </a:accent4>
      <a:accent5>
        <a:srgbClr val="808080"/>
      </a:accent5>
      <a:accent6>
        <a:srgbClr val="00ABAB"/>
      </a:accent6>
      <a:hlink>
        <a:srgbClr val="5BBB2B"/>
      </a:hlink>
      <a:folHlink>
        <a:srgbClr val="00ABAB"/>
      </a:folHlink>
    </a:clrScheme>
    <a:fontScheme name="Custom 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269E"/>
        </a:solidFill>
        <a:ln w="9525" cap="rnd" cmpd="sng" algn="ctr">
          <a:solidFill>
            <a:srgbClr val="00269E"/>
          </a:solidFill>
          <a:prstDash val="solid"/>
          <a:round/>
          <a:headEnd type="none" w="med" len="med"/>
          <a:tailEnd type="none" w="med" len="med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200" dirty="0" smtClean="0">
            <a:solidFill>
              <a:srgbClr val="FFFFFF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 cap="rnd">
          <a:solidFill>
            <a:schemeClr val="tx1">
              <a:lumMod val="60000"/>
              <a:lumOff val="40000"/>
            </a:schemeClr>
          </a:solidFill>
          <a:prstDash val="solid"/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9525" cap="rnd">
          <a:noFill/>
          <a:prstDash val="solid"/>
          <a:round/>
        </a:ln>
        <a:extLst>
          <a:ext uri="{909E8E84-426E-40DD-AFC4-6F175D3DCCD1}">
            <a14:hiddenFill xmlns:a14="http://schemas.microsoft.com/office/drawing/2010/main">
              <a:solidFill>
                <a:srgbClr val="29BA74"/>
              </a:solidFill>
            </a14:hiddenFill>
          </a:ext>
        </a:extLst>
      </a:spPr>
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err="1" smtClean="0">
            <a:solidFill>
              <a:srgbClr val="575757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txDef>
  </a:objectDefaults>
  <a:extraClrSchemeLst/>
  <a:custClrLst>
    <a:custClr name="Custom Color">
      <a:srgbClr val="37373A"/>
    </a:custClr>
    <a:custClr name="Custom Color">
      <a:srgbClr val="2E3558"/>
    </a:custClr>
    <a:custClr name="Custom Color">
      <a:srgbClr val="30C1D7"/>
    </a:custClr>
    <a:custClr name="Custom Color">
      <a:srgbClr val="670F31"/>
    </a:custClr>
    <a:custClr name="Custom Color">
      <a:srgbClr val="E71C57"/>
    </a:custClr>
  </a:custClrLst>
  <a:extLst>
    <a:ext uri="{05A4C25C-085E-4340-85A3-A5531E510DB2}">
      <thm15:themeFamily xmlns:thm15="http://schemas.microsoft.com/office/thememl/2012/main" name="Blank_16x9.potx" id="{F1417891-ADEE-4A5A-84BF-A61365689D8D}" vid="{7D249777-7FCF-437A-B862-D77B0EF45DB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E0C6F61F5AB3C43BCDE213D1D7F864B" ma:contentTypeVersion="12" ma:contentTypeDescription="Create a new document." ma:contentTypeScope="" ma:versionID="8772725c5d8463b19e659906a873e311">
  <xsd:schema xmlns:xsd="http://www.w3.org/2001/XMLSchema" xmlns:xs="http://www.w3.org/2001/XMLSchema" xmlns:p="http://schemas.microsoft.com/office/2006/metadata/properties" xmlns:ns2="ceba6b1f-fb9f-40b9-b59e-8d52a9892625" xmlns:ns3="2641b359-cb7f-4581-a562-46f25a703be6" targetNamespace="http://schemas.microsoft.com/office/2006/metadata/properties" ma:root="true" ma:fieldsID="af403df93a516c931f9d1ab98b148745" ns2:_="" ns3:_="">
    <xsd:import namespace="ceba6b1f-fb9f-40b9-b59e-8d52a9892625"/>
    <xsd:import namespace="2641b359-cb7f-4581-a562-46f25a703be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ba6b1f-fb9f-40b9-b59e-8d52a98926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41b359-cb7f-4581-a562-46f25a703be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293B895-75B6-43F3-B060-50C893BC94F2}">
  <ds:schemaRefs>
    <ds:schemaRef ds:uri="http://schemas.microsoft.com/office/2006/documentManagement/types"/>
    <ds:schemaRef ds:uri="http://purl.org/dc/terms/"/>
    <ds:schemaRef ds:uri="http://schemas.microsoft.com/office/2006/metadata/properties"/>
    <ds:schemaRef ds:uri="http://purl.org/dc/dcmitype/"/>
    <ds:schemaRef ds:uri="http://purl.org/dc/elements/1.1/"/>
    <ds:schemaRef ds:uri="2641b359-cb7f-4581-a562-46f25a703be6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ceba6b1f-fb9f-40b9-b59e-8d52a9892625"/>
  </ds:schemaRefs>
</ds:datastoreItem>
</file>

<file path=customXml/itemProps2.xml><?xml version="1.0" encoding="utf-8"?>
<ds:datastoreItem xmlns:ds="http://schemas.openxmlformats.org/officeDocument/2006/customXml" ds:itemID="{BFA5E279-8224-4198-AB45-ABB452D3BF9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7EA1E69-C7AC-4BA6-80A3-9E989694A32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eba6b1f-fb9f-40b9-b59e-8d52a9892625"/>
    <ds:schemaRef ds:uri="2641b359-cb7f-4581-a562-46f25a703be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2006</TotalTime>
  <Words>514</Words>
  <Application>Microsoft Office PowerPoint</Application>
  <PresentationFormat>Custom</PresentationFormat>
  <Paragraphs>95</Paragraphs>
  <Slides>5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Arial</vt:lpstr>
      <vt:lpstr>Calibri</vt:lpstr>
      <vt:lpstr>Gill Sans MT</vt:lpstr>
      <vt:lpstr>Trebuchet MS</vt:lpstr>
      <vt:lpstr>Wingdings</vt:lpstr>
      <vt:lpstr>Office Theme</vt:lpstr>
      <vt:lpstr>MBTA Grid 16:9</vt:lpstr>
      <vt:lpstr>think-cell Slide</vt:lpstr>
      <vt:lpstr>PowerPoint Presentation</vt:lpstr>
      <vt:lpstr>PowerPoint Presentation</vt:lpstr>
      <vt:lpstr>Data Analytics Platform Updates and Next Steps</vt:lpstr>
      <vt:lpstr>CJ360 Platform Development Investments To Date</vt:lpstr>
      <vt:lpstr>Draft Public Dashboard Screenshots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ANF</dc:creator>
  <cp:lastModifiedBy>Collins, Kerry (EPS)</cp:lastModifiedBy>
  <cp:revision>4</cp:revision>
  <cp:lastPrinted>2021-01-27T18:39:02Z</cp:lastPrinted>
  <dcterms:created xsi:type="dcterms:W3CDTF">2020-09-04T18:17:45Z</dcterms:created>
  <dcterms:modified xsi:type="dcterms:W3CDTF">2022-06-13T12:09:26Z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0x0101003E0C6F61F5AB3C43BCDE213D1D7F864B</vt:lpwstr>
  </property>
  <property fmtid="{D5CDD505-2E9C-101B-9397-08002B2CF9AE}" pid="3" name="Assignedto">
    <vt:lpwstr/>
  </property>
  <property fmtid="{D5CDD505-2E9C-101B-9397-08002B2CF9AE}" pid="4" name="ApproverAssignedto">
    <vt:lpwstr/>
  </property>
  <property fmtid="{D5CDD505-2E9C-101B-9397-08002B2CF9AE}" pid="5" name="Status">
    <vt:lpwstr>Enter Choice #1</vt:lpwstr>
  </property>
  <property fmtid="{D5CDD505-2E9C-101B-9397-08002B2CF9AE}" pid="6" name="TaxKeyword">
    <vt:lpwstr/>
  </property>
</Properties>
</file>